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0.xml" ContentType="application/inkml+xml"/>
  <Override PartName="/ppt/ink/ink2181.xml" ContentType="application/inkml+xml"/>
  <Override PartName="/ppt/ink/ink2182.xml" ContentType="application/inkml+xml"/>
  <Override PartName="/ppt/ink/ink2183.xml" ContentType="application/inkml+xml"/>
  <Override PartName="/ppt/ink/ink2184.xml" ContentType="application/inkml+xml"/>
  <Override PartName="/ppt/ink/ink2185.xml" ContentType="application/inkml+xml"/>
  <Override PartName="/ppt/ink/ink2186.xml" ContentType="application/inkml+xml"/>
  <Override PartName="/ppt/ink/ink2187.xml" ContentType="application/inkml+xml"/>
  <Override PartName="/ppt/ink/ink2188.xml" ContentType="application/inkml+xml"/>
  <Override PartName="/ppt/ink/ink2189.xml" ContentType="application/inkml+xml"/>
  <Override PartName="/ppt/ink/ink2190.xml" ContentType="application/inkml+xml"/>
  <Override PartName="/ppt/ink/ink2191.xml" ContentType="application/inkml+xml"/>
  <Override PartName="/ppt/ink/ink2192.xml" ContentType="application/inkml+xml"/>
  <Override PartName="/ppt/ink/ink2193.xml" ContentType="application/inkml+xml"/>
  <Override PartName="/ppt/ink/ink2194.xml" ContentType="application/inkml+xml"/>
  <Override PartName="/ppt/ink/ink2195.xml" ContentType="application/inkml+xml"/>
  <Override PartName="/ppt/ink/ink2196.xml" ContentType="application/inkml+xml"/>
  <Override PartName="/ppt/ink/ink2197.xml" ContentType="application/inkml+xml"/>
  <Override PartName="/ppt/ink/ink2198.xml" ContentType="application/inkml+xml"/>
  <Override PartName="/ppt/ink/ink2199.xml" ContentType="application/inkml+xml"/>
  <Override PartName="/ppt/ink/ink2200.xml" ContentType="application/inkml+xml"/>
  <Override PartName="/ppt/ink/ink2201.xml" ContentType="application/inkml+xml"/>
  <Override PartName="/ppt/ink/ink2202.xml" ContentType="application/inkml+xml"/>
  <Override PartName="/ppt/ink/ink2203.xml" ContentType="application/inkml+xml"/>
  <Override PartName="/ppt/ink/ink2204.xml" ContentType="application/inkml+xml"/>
  <Override PartName="/ppt/ink/ink2205.xml" ContentType="application/inkml+xml"/>
  <Override PartName="/ppt/ink/ink2206.xml" ContentType="application/inkml+xml"/>
  <Override PartName="/ppt/ink/ink2207.xml" ContentType="application/inkml+xml"/>
  <Override PartName="/ppt/ink/ink2208.xml" ContentType="application/inkml+xml"/>
  <Override PartName="/ppt/ink/ink2209.xml" ContentType="application/inkml+xml"/>
  <Override PartName="/ppt/ink/ink2210.xml" ContentType="application/inkml+xml"/>
  <Override PartName="/ppt/ink/ink2211.xml" ContentType="application/inkml+xml"/>
  <Override PartName="/ppt/ink/ink2212.xml" ContentType="application/inkml+xml"/>
  <Override PartName="/ppt/ink/ink2213.xml" ContentType="application/inkml+xml"/>
  <Override PartName="/ppt/ink/ink2214.xml" ContentType="application/inkml+xml"/>
  <Override PartName="/ppt/ink/ink2215.xml" ContentType="application/inkml+xml"/>
  <Override PartName="/ppt/ink/ink2216.xml" ContentType="application/inkml+xml"/>
  <Override PartName="/ppt/ink/ink2217.xml" ContentType="application/inkml+xml"/>
  <Override PartName="/ppt/ink/ink2218.xml" ContentType="application/inkml+xml"/>
  <Override PartName="/ppt/ink/ink2219.xml" ContentType="application/inkml+xml"/>
  <Override PartName="/ppt/ink/ink2220.xml" ContentType="application/inkml+xml"/>
  <Override PartName="/ppt/ink/ink2221.xml" ContentType="application/inkml+xml"/>
  <Override PartName="/ppt/ink/ink2222.xml" ContentType="application/inkml+xml"/>
  <Override PartName="/ppt/ink/ink2223.xml" ContentType="application/inkml+xml"/>
  <Override PartName="/ppt/ink/ink2224.xml" ContentType="application/inkml+xml"/>
  <Override PartName="/ppt/ink/ink2225.xml" ContentType="application/inkml+xml"/>
  <Override PartName="/ppt/ink/ink2226.xml" ContentType="application/inkml+xml"/>
  <Override PartName="/ppt/ink/ink2227.xml" ContentType="application/inkml+xml"/>
  <Override PartName="/ppt/ink/ink2228.xml" ContentType="application/inkml+xml"/>
  <Override PartName="/ppt/ink/ink2229.xml" ContentType="application/inkml+xml"/>
  <Override PartName="/ppt/ink/ink2230.xml" ContentType="application/inkml+xml"/>
  <Override PartName="/ppt/ink/ink2231.xml" ContentType="application/inkml+xml"/>
  <Override PartName="/ppt/ink/ink2232.xml" ContentType="application/inkml+xml"/>
  <Override PartName="/ppt/ink/ink2233.xml" ContentType="application/inkml+xml"/>
  <Override PartName="/ppt/ink/ink2234.xml" ContentType="application/inkml+xml"/>
  <Override PartName="/ppt/ink/ink2235.xml" ContentType="application/inkml+xml"/>
  <Override PartName="/ppt/ink/ink2236.xml" ContentType="application/inkml+xml"/>
  <Override PartName="/ppt/ink/ink2237.xml" ContentType="application/inkml+xml"/>
  <Override PartName="/ppt/ink/ink2238.xml" ContentType="application/inkml+xml"/>
  <Override PartName="/ppt/ink/ink2239.xml" ContentType="application/inkml+xml"/>
  <Override PartName="/ppt/ink/ink2240.xml" ContentType="application/inkml+xml"/>
  <Override PartName="/ppt/ink/ink2241.xml" ContentType="application/inkml+xml"/>
  <Override PartName="/ppt/ink/ink2242.xml" ContentType="application/inkml+xml"/>
  <Override PartName="/ppt/ink/ink2243.xml" ContentType="application/inkml+xml"/>
  <Override PartName="/ppt/ink/ink2244.xml" ContentType="application/inkml+xml"/>
  <Override PartName="/ppt/ink/ink2245.xml" ContentType="application/inkml+xml"/>
  <Override PartName="/ppt/ink/ink2246.xml" ContentType="application/inkml+xml"/>
  <Override PartName="/ppt/ink/ink2247.xml" ContentType="application/inkml+xml"/>
  <Override PartName="/ppt/ink/ink2248.xml" ContentType="application/inkml+xml"/>
  <Override PartName="/ppt/ink/ink2249.xml" ContentType="application/inkml+xml"/>
  <Override PartName="/ppt/ink/ink2250.xml" ContentType="application/inkml+xml"/>
  <Override PartName="/ppt/ink/ink2251.xml" ContentType="application/inkml+xml"/>
  <Override PartName="/ppt/ink/ink2252.xml" ContentType="application/inkml+xml"/>
  <Override PartName="/ppt/ink/ink2253.xml" ContentType="application/inkml+xml"/>
  <Override PartName="/ppt/ink/ink2254.xml" ContentType="application/inkml+xml"/>
  <Override PartName="/ppt/ink/ink2255.xml" ContentType="application/inkml+xml"/>
  <Override PartName="/ppt/ink/ink2256.xml" ContentType="application/inkml+xml"/>
  <Override PartName="/ppt/ink/ink2257.xml" ContentType="application/inkml+xml"/>
  <Override PartName="/ppt/ink/ink2258.xml" ContentType="application/inkml+xml"/>
  <Override PartName="/ppt/ink/ink2259.xml" ContentType="application/inkml+xml"/>
  <Override PartName="/ppt/ink/ink2260.xml" ContentType="application/inkml+xml"/>
  <Override PartName="/ppt/ink/ink2261.xml" ContentType="application/inkml+xml"/>
  <Override PartName="/ppt/ink/ink2262.xml" ContentType="application/inkml+xml"/>
  <Override PartName="/ppt/ink/ink2263.xml" ContentType="application/inkml+xml"/>
  <Override PartName="/ppt/ink/ink2264.xml" ContentType="application/inkml+xml"/>
  <Override PartName="/ppt/ink/ink2265.xml" ContentType="application/inkml+xml"/>
  <Override PartName="/ppt/ink/ink2266.xml" ContentType="application/inkml+xml"/>
  <Override PartName="/ppt/ink/ink2267.xml" ContentType="application/inkml+xml"/>
  <Override PartName="/ppt/ink/ink2268.xml" ContentType="application/inkml+xml"/>
  <Override PartName="/ppt/ink/ink2269.xml" ContentType="application/inkml+xml"/>
  <Override PartName="/ppt/ink/ink2270.xml" ContentType="application/inkml+xml"/>
  <Override PartName="/ppt/ink/ink2271.xml" ContentType="application/inkml+xml"/>
  <Override PartName="/ppt/ink/ink2272.xml" ContentType="application/inkml+xml"/>
  <Override PartName="/ppt/ink/ink2273.xml" ContentType="application/inkml+xml"/>
  <Override PartName="/ppt/ink/ink2274.xml" ContentType="application/inkml+xml"/>
  <Override PartName="/ppt/ink/ink2275.xml" ContentType="application/inkml+xml"/>
  <Override PartName="/ppt/ink/ink2276.xml" ContentType="application/inkml+xml"/>
  <Override PartName="/ppt/ink/ink2277.xml" ContentType="application/inkml+xml"/>
  <Override PartName="/ppt/ink/ink2278.xml" ContentType="application/inkml+xml"/>
  <Override PartName="/ppt/ink/ink2279.xml" ContentType="application/inkml+xml"/>
  <Override PartName="/ppt/ink/ink2280.xml" ContentType="application/inkml+xml"/>
  <Override PartName="/ppt/ink/ink2281.xml" ContentType="application/inkml+xml"/>
  <Override PartName="/ppt/ink/ink2282.xml" ContentType="application/inkml+xml"/>
  <Override PartName="/ppt/ink/ink2283.xml" ContentType="application/inkml+xml"/>
  <Override PartName="/ppt/ink/ink2284.xml" ContentType="application/inkml+xml"/>
  <Override PartName="/ppt/ink/ink2285.xml" ContentType="application/inkml+xml"/>
  <Override PartName="/ppt/ink/ink2286.xml" ContentType="application/inkml+xml"/>
  <Override PartName="/ppt/ink/ink2287.xml" ContentType="application/inkml+xml"/>
  <Override PartName="/ppt/ink/ink2288.xml" ContentType="application/inkml+xml"/>
  <Override PartName="/ppt/ink/ink2289.xml" ContentType="application/inkml+xml"/>
  <Override PartName="/ppt/ink/ink2290.xml" ContentType="application/inkml+xml"/>
  <Override PartName="/ppt/ink/ink2291.xml" ContentType="application/inkml+xml"/>
  <Override PartName="/ppt/ink/ink2292.xml" ContentType="application/inkml+xml"/>
  <Override PartName="/ppt/ink/ink2293.xml" ContentType="application/inkml+xml"/>
  <Override PartName="/ppt/ink/ink2294.xml" ContentType="application/inkml+xml"/>
  <Override PartName="/ppt/ink/ink2295.xml" ContentType="application/inkml+xml"/>
  <Override PartName="/ppt/ink/ink2296.xml" ContentType="application/inkml+xml"/>
  <Override PartName="/ppt/ink/ink2297.xml" ContentType="application/inkml+xml"/>
  <Override PartName="/ppt/ink/ink2298.xml" ContentType="application/inkml+xml"/>
  <Override PartName="/ppt/ink/ink2299.xml" ContentType="application/inkml+xml"/>
  <Override PartName="/ppt/ink/ink2300.xml" ContentType="application/inkml+xml"/>
  <Override PartName="/ppt/ink/ink2301.xml" ContentType="application/inkml+xml"/>
  <Override PartName="/ppt/ink/ink2302.xml" ContentType="application/inkml+xml"/>
  <Override PartName="/ppt/ink/ink2303.xml" ContentType="application/inkml+xml"/>
  <Override PartName="/ppt/ink/ink2304.xml" ContentType="application/inkml+xml"/>
  <Override PartName="/ppt/ink/ink2305.xml" ContentType="application/inkml+xml"/>
  <Override PartName="/ppt/ink/ink2306.xml" ContentType="application/inkml+xml"/>
  <Override PartName="/ppt/ink/ink2307.xml" ContentType="application/inkml+xml"/>
  <Override PartName="/ppt/ink/ink2308.xml" ContentType="application/inkml+xml"/>
  <Override PartName="/ppt/ink/ink2309.xml" ContentType="application/inkml+xml"/>
  <Override PartName="/ppt/ink/ink2310.xml" ContentType="application/inkml+xml"/>
  <Override PartName="/ppt/ink/ink2311.xml" ContentType="application/inkml+xml"/>
  <Override PartName="/ppt/ink/ink2312.xml" ContentType="application/inkml+xml"/>
  <Override PartName="/ppt/ink/ink2313.xml" ContentType="application/inkml+xml"/>
  <Override PartName="/ppt/ink/ink2314.xml" ContentType="application/inkml+xml"/>
  <Override PartName="/ppt/ink/ink2315.xml" ContentType="application/inkml+xml"/>
  <Override PartName="/ppt/ink/ink2316.xml" ContentType="application/inkml+xml"/>
  <Override PartName="/ppt/ink/ink2317.xml" ContentType="application/inkml+xml"/>
  <Override PartName="/ppt/ink/ink2318.xml" ContentType="application/inkml+xml"/>
  <Override PartName="/ppt/ink/ink2319.xml" ContentType="application/inkml+xml"/>
  <Override PartName="/ppt/ink/ink2320.xml" ContentType="application/inkml+xml"/>
  <Override PartName="/ppt/ink/ink2321.xml" ContentType="application/inkml+xml"/>
  <Override PartName="/ppt/ink/ink2322.xml" ContentType="application/inkml+xml"/>
  <Override PartName="/ppt/ink/ink2323.xml" ContentType="application/inkml+xml"/>
  <Override PartName="/ppt/ink/ink2324.xml" ContentType="application/inkml+xml"/>
  <Override PartName="/ppt/ink/ink2325.xml" ContentType="application/inkml+xml"/>
  <Override PartName="/ppt/ink/ink2326.xml" ContentType="application/inkml+xml"/>
  <Override PartName="/ppt/ink/ink2327.xml" ContentType="application/inkml+xml"/>
  <Override PartName="/ppt/ink/ink2328.xml" ContentType="application/inkml+xml"/>
  <Override PartName="/ppt/ink/ink2329.xml" ContentType="application/inkml+xml"/>
  <Override PartName="/ppt/ink/ink2330.xml" ContentType="application/inkml+xml"/>
  <Override PartName="/ppt/ink/ink2331.xml" ContentType="application/inkml+xml"/>
  <Override PartName="/ppt/ink/ink2332.xml" ContentType="application/inkml+xml"/>
  <Override PartName="/ppt/ink/ink2333.xml" ContentType="application/inkml+xml"/>
  <Override PartName="/ppt/ink/ink2334.xml" ContentType="application/inkml+xml"/>
  <Override PartName="/ppt/ink/ink2335.xml" ContentType="application/inkml+xml"/>
  <Override PartName="/ppt/ink/ink2336.xml" ContentType="application/inkml+xml"/>
  <Override PartName="/ppt/ink/ink2337.xml" ContentType="application/inkml+xml"/>
  <Override PartName="/ppt/ink/ink2338.xml" ContentType="application/inkml+xml"/>
  <Override PartName="/ppt/ink/ink2339.xml" ContentType="application/inkml+xml"/>
  <Override PartName="/ppt/ink/ink2340.xml" ContentType="application/inkml+xml"/>
  <Override PartName="/ppt/ink/ink2341.xml" ContentType="application/inkml+xml"/>
  <Override PartName="/ppt/ink/ink2342.xml" ContentType="application/inkml+xml"/>
  <Override PartName="/ppt/ink/ink2343.xml" ContentType="application/inkml+xml"/>
  <Override PartName="/ppt/ink/ink2344.xml" ContentType="application/inkml+xml"/>
  <Override PartName="/ppt/ink/ink2345.xml" ContentType="application/inkml+xml"/>
  <Override PartName="/ppt/ink/ink2346.xml" ContentType="application/inkml+xml"/>
  <Override PartName="/ppt/ink/ink2347.xml" ContentType="application/inkml+xml"/>
  <Override PartName="/ppt/ink/ink2348.xml" ContentType="application/inkml+xml"/>
  <Override PartName="/ppt/ink/ink2349.xml" ContentType="application/inkml+xml"/>
  <Override PartName="/ppt/ink/ink2350.xml" ContentType="application/inkml+xml"/>
  <Override PartName="/ppt/ink/ink2351.xml" ContentType="application/inkml+xml"/>
  <Override PartName="/ppt/ink/ink2352.xml" ContentType="application/inkml+xml"/>
  <Override PartName="/ppt/ink/ink2353.xml" ContentType="application/inkml+xml"/>
  <Override PartName="/ppt/ink/ink2354.xml" ContentType="application/inkml+xml"/>
  <Override PartName="/ppt/ink/ink2355.xml" ContentType="application/inkml+xml"/>
  <Override PartName="/ppt/ink/ink2356.xml" ContentType="application/inkml+xml"/>
  <Override PartName="/ppt/ink/ink2357.xml" ContentType="application/inkml+xml"/>
  <Override PartName="/ppt/ink/ink2358.xml" ContentType="application/inkml+xml"/>
  <Override PartName="/ppt/ink/ink2359.xml" ContentType="application/inkml+xml"/>
  <Override PartName="/ppt/ink/ink2360.xml" ContentType="application/inkml+xml"/>
  <Override PartName="/ppt/ink/ink2361.xml" ContentType="application/inkml+xml"/>
  <Override PartName="/ppt/ink/ink2362.xml" ContentType="application/inkml+xml"/>
  <Override PartName="/ppt/ink/ink2363.xml" ContentType="application/inkml+xml"/>
  <Override PartName="/ppt/ink/ink2364.xml" ContentType="application/inkml+xml"/>
  <Override PartName="/ppt/ink/ink2365.xml" ContentType="application/inkml+xml"/>
  <Override PartName="/ppt/ink/ink2366.xml" ContentType="application/inkml+xml"/>
  <Override PartName="/ppt/ink/ink2367.xml" ContentType="application/inkml+xml"/>
  <Override PartName="/ppt/ink/ink2368.xml" ContentType="application/inkml+xml"/>
  <Override PartName="/ppt/ink/ink2369.xml" ContentType="application/inkml+xml"/>
  <Override PartName="/ppt/ink/ink2370.xml" ContentType="application/inkml+xml"/>
  <Override PartName="/ppt/ink/ink2371.xml" ContentType="application/inkml+xml"/>
  <Override PartName="/ppt/ink/ink2372.xml" ContentType="application/inkml+xml"/>
  <Override PartName="/ppt/ink/ink2373.xml" ContentType="application/inkml+xml"/>
  <Override PartName="/ppt/ink/ink2374.xml" ContentType="application/inkml+xml"/>
  <Override PartName="/ppt/ink/ink2375.xml" ContentType="application/inkml+xml"/>
  <Override PartName="/ppt/ink/ink2376.xml" ContentType="application/inkml+xml"/>
  <Override PartName="/ppt/ink/ink2377.xml" ContentType="application/inkml+xml"/>
  <Override PartName="/ppt/ink/ink2378.xml" ContentType="application/inkml+xml"/>
  <Override PartName="/ppt/ink/ink2379.xml" ContentType="application/inkml+xml"/>
  <Override PartName="/ppt/ink/ink2380.xml" ContentType="application/inkml+xml"/>
  <Override PartName="/ppt/ink/ink2381.xml" ContentType="application/inkml+xml"/>
  <Override PartName="/ppt/ink/ink2382.xml" ContentType="application/inkml+xml"/>
  <Override PartName="/ppt/ink/ink2383.xml" ContentType="application/inkml+xml"/>
  <Override PartName="/ppt/ink/ink2384.xml" ContentType="application/inkml+xml"/>
  <Override PartName="/ppt/ink/ink2385.xml" ContentType="application/inkml+xml"/>
  <Override PartName="/ppt/ink/ink2386.xml" ContentType="application/inkml+xml"/>
  <Override PartName="/ppt/ink/ink2387.xml" ContentType="application/inkml+xml"/>
  <Override PartName="/ppt/ink/ink2388.xml" ContentType="application/inkml+xml"/>
  <Override PartName="/ppt/ink/ink2389.xml" ContentType="application/inkml+xml"/>
  <Override PartName="/ppt/ink/ink2390.xml" ContentType="application/inkml+xml"/>
  <Override PartName="/ppt/ink/ink2391.xml" ContentType="application/inkml+xml"/>
  <Override PartName="/ppt/ink/ink2392.xml" ContentType="application/inkml+xml"/>
  <Override PartName="/ppt/ink/ink2393.xml" ContentType="application/inkml+xml"/>
  <Override PartName="/ppt/ink/ink2394.xml" ContentType="application/inkml+xml"/>
  <Override PartName="/ppt/ink/ink2395.xml" ContentType="application/inkml+xml"/>
  <Override PartName="/ppt/ink/ink2396.xml" ContentType="application/inkml+xml"/>
  <Override PartName="/ppt/ink/ink2397.xml" ContentType="application/inkml+xml"/>
  <Override PartName="/ppt/ink/ink2398.xml" ContentType="application/inkml+xml"/>
  <Override PartName="/ppt/ink/ink2399.xml" ContentType="application/inkml+xml"/>
  <Override PartName="/ppt/ink/ink2400.xml" ContentType="application/inkml+xml"/>
  <Override PartName="/ppt/ink/ink2401.xml" ContentType="application/inkml+xml"/>
  <Override PartName="/ppt/ink/ink2402.xml" ContentType="application/inkml+xml"/>
  <Override PartName="/ppt/ink/ink2403.xml" ContentType="application/inkml+xml"/>
  <Override PartName="/ppt/ink/ink2404.xml" ContentType="application/inkml+xml"/>
  <Override PartName="/ppt/ink/ink2405.xml" ContentType="application/inkml+xml"/>
  <Override PartName="/ppt/ink/ink2406.xml" ContentType="application/inkml+xml"/>
  <Override PartName="/ppt/ink/ink2407.xml" ContentType="application/inkml+xml"/>
  <Override PartName="/ppt/ink/ink2408.xml" ContentType="application/inkml+xml"/>
  <Override PartName="/ppt/ink/ink2409.xml" ContentType="application/inkml+xml"/>
  <Override PartName="/ppt/ink/ink2410.xml" ContentType="application/inkml+xml"/>
  <Override PartName="/ppt/ink/ink2411.xml" ContentType="application/inkml+xml"/>
  <Override PartName="/ppt/ink/ink2412.xml" ContentType="application/inkml+xml"/>
  <Override PartName="/ppt/ink/ink2413.xml" ContentType="application/inkml+xml"/>
  <Override PartName="/ppt/ink/ink2414.xml" ContentType="application/inkml+xml"/>
  <Override PartName="/ppt/ink/ink2415.xml" ContentType="application/inkml+xml"/>
  <Override PartName="/ppt/ink/ink2416.xml" ContentType="application/inkml+xml"/>
  <Override PartName="/ppt/ink/ink2417.xml" ContentType="application/inkml+xml"/>
  <Override PartName="/ppt/ink/ink2418.xml" ContentType="application/inkml+xml"/>
  <Override PartName="/ppt/ink/ink2419.xml" ContentType="application/inkml+xml"/>
  <Override PartName="/ppt/ink/ink2420.xml" ContentType="application/inkml+xml"/>
  <Override PartName="/ppt/ink/ink2421.xml" ContentType="application/inkml+xml"/>
  <Override PartName="/ppt/ink/ink2422.xml" ContentType="application/inkml+xml"/>
  <Override PartName="/ppt/ink/ink2423.xml" ContentType="application/inkml+xml"/>
  <Override PartName="/ppt/ink/ink2424.xml" ContentType="application/inkml+xml"/>
  <Override PartName="/ppt/ink/ink2425.xml" ContentType="application/inkml+xml"/>
  <Override PartName="/ppt/ink/ink2426.xml" ContentType="application/inkml+xml"/>
  <Override PartName="/ppt/ink/ink2427.xml" ContentType="application/inkml+xml"/>
  <Override PartName="/ppt/ink/ink2428.xml" ContentType="application/inkml+xml"/>
  <Override PartName="/ppt/ink/ink2429.xml" ContentType="application/inkml+xml"/>
  <Override PartName="/ppt/ink/ink2430.xml" ContentType="application/inkml+xml"/>
  <Override PartName="/ppt/ink/ink2431.xml" ContentType="application/inkml+xml"/>
  <Override PartName="/ppt/ink/ink2432.xml" ContentType="application/inkml+xml"/>
  <Override PartName="/ppt/ink/ink2433.xml" ContentType="application/inkml+xml"/>
  <Override PartName="/ppt/ink/ink2434.xml" ContentType="application/inkml+xml"/>
  <Override PartName="/ppt/ink/ink2435.xml" ContentType="application/inkml+xml"/>
  <Override PartName="/ppt/ink/ink2436.xml" ContentType="application/inkml+xml"/>
  <Override PartName="/ppt/ink/ink2437.xml" ContentType="application/inkml+xml"/>
  <Override PartName="/ppt/ink/ink2438.xml" ContentType="application/inkml+xml"/>
  <Override PartName="/ppt/ink/ink2439.xml" ContentType="application/inkml+xml"/>
  <Override PartName="/ppt/ink/ink2440.xml" ContentType="application/inkml+xml"/>
  <Override PartName="/ppt/ink/ink2441.xml" ContentType="application/inkml+xml"/>
  <Override PartName="/ppt/ink/ink2442.xml" ContentType="application/inkml+xml"/>
  <Override PartName="/ppt/ink/ink2443.xml" ContentType="application/inkml+xml"/>
  <Override PartName="/ppt/ink/ink2444.xml" ContentType="application/inkml+xml"/>
  <Override PartName="/ppt/ink/ink2445.xml" ContentType="application/inkml+xml"/>
  <Override PartName="/ppt/ink/ink2446.xml" ContentType="application/inkml+xml"/>
  <Override PartName="/ppt/ink/ink2447.xml" ContentType="application/inkml+xml"/>
  <Override PartName="/ppt/ink/ink2448.xml" ContentType="application/inkml+xml"/>
  <Override PartName="/ppt/ink/ink2449.xml" ContentType="application/inkml+xml"/>
  <Override PartName="/ppt/ink/ink2450.xml" ContentType="application/inkml+xml"/>
  <Override PartName="/ppt/ink/ink2451.xml" ContentType="application/inkml+xml"/>
  <Override PartName="/ppt/ink/ink2452.xml" ContentType="application/inkml+xml"/>
  <Override PartName="/ppt/ink/ink2453.xml" ContentType="application/inkml+xml"/>
  <Override PartName="/ppt/ink/ink2454.xml" ContentType="application/inkml+xml"/>
  <Override PartName="/ppt/ink/ink2455.xml" ContentType="application/inkml+xml"/>
  <Override PartName="/ppt/ink/ink2456.xml" ContentType="application/inkml+xml"/>
  <Override PartName="/ppt/ink/ink2457.xml" ContentType="application/inkml+xml"/>
  <Override PartName="/ppt/ink/ink2458.xml" ContentType="application/inkml+xml"/>
  <Override PartName="/ppt/ink/ink2459.xml" ContentType="application/inkml+xml"/>
  <Override PartName="/ppt/ink/ink2460.xml" ContentType="application/inkml+xml"/>
  <Override PartName="/ppt/ink/ink2461.xml" ContentType="application/inkml+xml"/>
  <Override PartName="/ppt/ink/ink2462.xml" ContentType="application/inkml+xml"/>
  <Override PartName="/ppt/ink/ink2463.xml" ContentType="application/inkml+xml"/>
  <Override PartName="/ppt/ink/ink2464.xml" ContentType="application/inkml+xml"/>
  <Override PartName="/ppt/ink/ink2465.xml" ContentType="application/inkml+xml"/>
  <Override PartName="/ppt/ink/ink2466.xml" ContentType="application/inkml+xml"/>
  <Override PartName="/ppt/ink/ink2467.xml" ContentType="application/inkml+xml"/>
  <Override PartName="/ppt/ink/ink2468.xml" ContentType="application/inkml+xml"/>
  <Override PartName="/ppt/ink/ink2469.xml" ContentType="application/inkml+xml"/>
  <Override PartName="/ppt/ink/ink2470.xml" ContentType="application/inkml+xml"/>
  <Override PartName="/ppt/ink/ink2471.xml" ContentType="application/inkml+xml"/>
  <Override PartName="/ppt/ink/ink2472.xml" ContentType="application/inkml+xml"/>
  <Override PartName="/ppt/ink/ink2473.xml" ContentType="application/inkml+xml"/>
  <Override PartName="/ppt/ink/ink2474.xml" ContentType="application/inkml+xml"/>
  <Override PartName="/ppt/ink/ink2475.xml" ContentType="application/inkml+xml"/>
  <Override PartName="/ppt/ink/ink2476.xml" ContentType="application/inkml+xml"/>
  <Override PartName="/ppt/ink/ink2477.xml" ContentType="application/inkml+xml"/>
  <Override PartName="/ppt/ink/ink2478.xml" ContentType="application/inkml+xml"/>
  <Override PartName="/ppt/ink/ink2479.xml" ContentType="application/inkml+xml"/>
  <Override PartName="/ppt/ink/ink2480.xml" ContentType="application/inkml+xml"/>
  <Override PartName="/ppt/ink/ink2481.xml" ContentType="application/inkml+xml"/>
  <Override PartName="/ppt/ink/ink2482.xml" ContentType="application/inkml+xml"/>
  <Override PartName="/ppt/ink/ink2483.xml" ContentType="application/inkml+xml"/>
  <Override PartName="/ppt/ink/ink2484.xml" ContentType="application/inkml+xml"/>
  <Override PartName="/ppt/ink/ink2485.xml" ContentType="application/inkml+xml"/>
  <Override PartName="/ppt/ink/ink2486.xml" ContentType="application/inkml+xml"/>
  <Override PartName="/ppt/ink/ink2487.xml" ContentType="application/inkml+xml"/>
  <Override PartName="/ppt/ink/ink2488.xml" ContentType="application/inkml+xml"/>
  <Override PartName="/ppt/ink/ink2489.xml" ContentType="application/inkml+xml"/>
  <Override PartName="/ppt/ink/ink2490.xml" ContentType="application/inkml+xml"/>
  <Override PartName="/ppt/ink/ink2491.xml" ContentType="application/inkml+xml"/>
  <Override PartName="/ppt/ink/ink2492.xml" ContentType="application/inkml+xml"/>
  <Override PartName="/ppt/ink/ink2493.xml" ContentType="application/inkml+xml"/>
  <Override PartName="/ppt/ink/ink2494.xml" ContentType="application/inkml+xml"/>
  <Override PartName="/ppt/ink/ink2495.xml" ContentType="application/inkml+xml"/>
  <Override PartName="/ppt/ink/ink2496.xml" ContentType="application/inkml+xml"/>
  <Override PartName="/ppt/ink/ink2497.xml" ContentType="application/inkml+xml"/>
  <Override PartName="/ppt/ink/ink2498.xml" ContentType="application/inkml+xml"/>
  <Override PartName="/ppt/ink/ink2499.xml" ContentType="application/inkml+xml"/>
  <Override PartName="/ppt/ink/ink2500.xml" ContentType="application/inkml+xml"/>
  <Override PartName="/ppt/ink/ink2501.xml" ContentType="application/inkml+xml"/>
  <Override PartName="/ppt/ink/ink2502.xml" ContentType="application/inkml+xml"/>
  <Override PartName="/ppt/ink/ink2503.xml" ContentType="application/inkml+xml"/>
  <Override PartName="/ppt/ink/ink2504.xml" ContentType="application/inkml+xml"/>
  <Override PartName="/ppt/ink/ink2505.xml" ContentType="application/inkml+xml"/>
  <Override PartName="/ppt/ink/ink2506.xml" ContentType="application/inkml+xml"/>
  <Override PartName="/ppt/ink/ink2507.xml" ContentType="application/inkml+xml"/>
  <Override PartName="/ppt/ink/ink2508.xml" ContentType="application/inkml+xml"/>
  <Override PartName="/ppt/ink/ink2509.xml" ContentType="application/inkml+xml"/>
  <Override PartName="/ppt/ink/ink2510.xml" ContentType="application/inkml+xml"/>
  <Override PartName="/ppt/ink/ink2511.xml" ContentType="application/inkml+xml"/>
  <Override PartName="/ppt/ink/ink2512.xml" ContentType="application/inkml+xml"/>
  <Override PartName="/ppt/ink/ink2513.xml" ContentType="application/inkml+xml"/>
  <Override PartName="/ppt/ink/ink2514.xml" ContentType="application/inkml+xml"/>
  <Override PartName="/ppt/ink/ink2515.xml" ContentType="application/inkml+xml"/>
  <Override PartName="/ppt/ink/ink2516.xml" ContentType="application/inkml+xml"/>
  <Override PartName="/ppt/ink/ink2517.xml" ContentType="application/inkml+xml"/>
  <Override PartName="/ppt/ink/ink2518.xml" ContentType="application/inkml+xml"/>
  <Override PartName="/ppt/ink/ink2519.xml" ContentType="application/inkml+xml"/>
  <Override PartName="/ppt/ink/ink2520.xml" ContentType="application/inkml+xml"/>
  <Override PartName="/ppt/ink/ink2521.xml" ContentType="application/inkml+xml"/>
  <Override PartName="/ppt/ink/ink2522.xml" ContentType="application/inkml+xml"/>
  <Override PartName="/ppt/ink/ink2523.xml" ContentType="application/inkml+xml"/>
  <Override PartName="/ppt/ink/ink2524.xml" ContentType="application/inkml+xml"/>
  <Override PartName="/ppt/ink/ink2525.xml" ContentType="application/inkml+xml"/>
  <Override PartName="/ppt/ink/ink2526.xml" ContentType="application/inkml+xml"/>
  <Override PartName="/ppt/ink/ink2527.xml" ContentType="application/inkml+xml"/>
  <Override PartName="/ppt/ink/ink2528.xml" ContentType="application/inkml+xml"/>
  <Override PartName="/ppt/ink/ink2529.xml" ContentType="application/inkml+xml"/>
  <Override PartName="/ppt/ink/ink2530.xml" ContentType="application/inkml+xml"/>
  <Override PartName="/ppt/ink/ink2531.xml" ContentType="application/inkml+xml"/>
  <Override PartName="/ppt/ink/ink2532.xml" ContentType="application/inkml+xml"/>
  <Override PartName="/ppt/ink/ink2533.xml" ContentType="application/inkml+xml"/>
  <Override PartName="/ppt/ink/ink2534.xml" ContentType="application/inkml+xml"/>
  <Override PartName="/ppt/ink/ink2535.xml" ContentType="application/inkml+xml"/>
  <Override PartName="/ppt/ink/ink2536.xml" ContentType="application/inkml+xml"/>
  <Override PartName="/ppt/ink/ink2537.xml" ContentType="application/inkml+xml"/>
  <Override PartName="/ppt/ink/ink2538.xml" ContentType="application/inkml+xml"/>
  <Override PartName="/ppt/ink/ink2539.xml" ContentType="application/inkml+xml"/>
  <Override PartName="/ppt/ink/ink2540.xml" ContentType="application/inkml+xml"/>
  <Override PartName="/ppt/ink/ink2541.xml" ContentType="application/inkml+xml"/>
  <Override PartName="/ppt/ink/ink2542.xml" ContentType="application/inkml+xml"/>
  <Override PartName="/ppt/ink/ink2543.xml" ContentType="application/inkml+xml"/>
  <Override PartName="/ppt/ink/ink2544.xml" ContentType="application/inkml+xml"/>
  <Override PartName="/ppt/ink/ink2545.xml" ContentType="application/inkml+xml"/>
  <Override PartName="/ppt/ink/ink2546.xml" ContentType="application/inkml+xml"/>
  <Override PartName="/ppt/ink/ink2547.xml" ContentType="application/inkml+xml"/>
  <Override PartName="/ppt/ink/ink2548.xml" ContentType="application/inkml+xml"/>
  <Override PartName="/ppt/ink/ink2549.xml" ContentType="application/inkml+xml"/>
  <Override PartName="/ppt/ink/ink2550.xml" ContentType="application/inkml+xml"/>
  <Override PartName="/ppt/ink/ink2551.xml" ContentType="application/inkml+xml"/>
  <Override PartName="/ppt/ink/ink2552.xml" ContentType="application/inkml+xml"/>
  <Override PartName="/ppt/ink/ink2553.xml" ContentType="application/inkml+xml"/>
  <Override PartName="/ppt/ink/ink2554.xml" ContentType="application/inkml+xml"/>
  <Override PartName="/ppt/ink/ink2555.xml" ContentType="application/inkml+xml"/>
  <Override PartName="/ppt/ink/ink2556.xml" ContentType="application/inkml+xml"/>
  <Override PartName="/ppt/ink/ink2557.xml" ContentType="application/inkml+xml"/>
  <Override PartName="/ppt/ink/ink2558.xml" ContentType="application/inkml+xml"/>
  <Override PartName="/ppt/ink/ink2559.xml" ContentType="application/inkml+xml"/>
  <Override PartName="/ppt/ink/ink2560.xml" ContentType="application/inkml+xml"/>
  <Override PartName="/ppt/ink/ink2561.xml" ContentType="application/inkml+xml"/>
  <Override PartName="/ppt/ink/ink2562.xml" ContentType="application/inkml+xml"/>
  <Override PartName="/ppt/ink/ink2563.xml" ContentType="application/inkml+xml"/>
  <Override PartName="/ppt/ink/ink2564.xml" ContentType="application/inkml+xml"/>
  <Override PartName="/ppt/ink/ink2565.xml" ContentType="application/inkml+xml"/>
  <Override PartName="/ppt/ink/ink2566.xml" ContentType="application/inkml+xml"/>
  <Override PartName="/ppt/ink/ink2567.xml" ContentType="application/inkml+xml"/>
  <Override PartName="/ppt/ink/ink2568.xml" ContentType="application/inkml+xml"/>
  <Override PartName="/ppt/ink/ink2569.xml" ContentType="application/inkml+xml"/>
  <Override PartName="/ppt/ink/ink2570.xml" ContentType="application/inkml+xml"/>
  <Override PartName="/ppt/ink/ink2571.xml" ContentType="application/inkml+xml"/>
  <Override PartName="/ppt/ink/ink2572.xml" ContentType="application/inkml+xml"/>
  <Override PartName="/ppt/ink/ink2573.xml" ContentType="application/inkml+xml"/>
  <Override PartName="/ppt/ink/ink2574.xml" ContentType="application/inkml+xml"/>
  <Override PartName="/ppt/ink/ink2575.xml" ContentType="application/inkml+xml"/>
  <Override PartName="/ppt/ink/ink2576.xml" ContentType="application/inkml+xml"/>
  <Override PartName="/ppt/ink/ink2577.xml" ContentType="application/inkml+xml"/>
  <Override PartName="/ppt/ink/ink2578.xml" ContentType="application/inkml+xml"/>
  <Override PartName="/ppt/ink/ink2579.xml" ContentType="application/inkml+xml"/>
  <Override PartName="/ppt/ink/ink2580.xml" ContentType="application/inkml+xml"/>
  <Override PartName="/ppt/ink/ink2581.xml" ContentType="application/inkml+xml"/>
  <Override PartName="/ppt/ink/ink2582.xml" ContentType="application/inkml+xml"/>
  <Override PartName="/ppt/ink/ink2583.xml" ContentType="application/inkml+xml"/>
  <Override PartName="/ppt/ink/ink2584.xml" ContentType="application/inkml+xml"/>
  <Override PartName="/ppt/ink/ink2585.xml" ContentType="application/inkml+xml"/>
  <Override PartName="/ppt/ink/ink2586.xml" ContentType="application/inkml+xml"/>
  <Override PartName="/ppt/ink/ink2587.xml" ContentType="application/inkml+xml"/>
  <Override PartName="/ppt/ink/ink2588.xml" ContentType="application/inkml+xml"/>
  <Override PartName="/ppt/ink/ink2589.xml" ContentType="application/inkml+xml"/>
  <Override PartName="/ppt/ink/ink2590.xml" ContentType="application/inkml+xml"/>
  <Override PartName="/ppt/ink/ink2591.xml" ContentType="application/inkml+xml"/>
  <Override PartName="/ppt/ink/ink2592.xml" ContentType="application/inkml+xml"/>
  <Override PartName="/ppt/ink/ink2593.xml" ContentType="application/inkml+xml"/>
  <Override PartName="/ppt/ink/ink2594.xml" ContentType="application/inkml+xml"/>
  <Override PartName="/ppt/ink/ink2595.xml" ContentType="application/inkml+xml"/>
  <Override PartName="/ppt/ink/ink2596.xml" ContentType="application/inkml+xml"/>
  <Override PartName="/ppt/ink/ink2597.xml" ContentType="application/inkml+xml"/>
  <Override PartName="/ppt/ink/ink2598.xml" ContentType="application/inkml+xml"/>
  <Override PartName="/ppt/ink/ink2599.xml" ContentType="application/inkml+xml"/>
  <Override PartName="/ppt/ink/ink2600.xml" ContentType="application/inkml+xml"/>
  <Override PartName="/ppt/ink/ink2601.xml" ContentType="application/inkml+xml"/>
  <Override PartName="/ppt/ink/ink2602.xml" ContentType="application/inkml+xml"/>
  <Override PartName="/ppt/ink/ink2603.xml" ContentType="application/inkml+xml"/>
  <Override PartName="/ppt/ink/ink2604.xml" ContentType="application/inkml+xml"/>
  <Override PartName="/ppt/ink/ink2605.xml" ContentType="application/inkml+xml"/>
  <Override PartName="/ppt/ink/ink2606.xml" ContentType="application/inkml+xml"/>
  <Override PartName="/ppt/ink/ink2607.xml" ContentType="application/inkml+xml"/>
  <Override PartName="/ppt/ink/ink2608.xml" ContentType="application/inkml+xml"/>
  <Override PartName="/ppt/ink/ink2609.xml" ContentType="application/inkml+xml"/>
  <Override PartName="/ppt/ink/ink2610.xml" ContentType="application/inkml+xml"/>
  <Override PartName="/ppt/ink/ink2611.xml" ContentType="application/inkml+xml"/>
  <Override PartName="/ppt/ink/ink2612.xml" ContentType="application/inkml+xml"/>
  <Override PartName="/ppt/ink/ink2613.xml" ContentType="application/inkml+xml"/>
  <Override PartName="/ppt/ink/ink2614.xml" ContentType="application/inkml+xml"/>
  <Override PartName="/ppt/ink/ink2615.xml" ContentType="application/inkml+xml"/>
  <Override PartName="/ppt/ink/ink2616.xml" ContentType="application/inkml+xml"/>
  <Override PartName="/ppt/ink/ink2617.xml" ContentType="application/inkml+xml"/>
  <Override PartName="/ppt/ink/ink2618.xml" ContentType="application/inkml+xml"/>
  <Override PartName="/ppt/ink/ink2619.xml" ContentType="application/inkml+xml"/>
  <Override PartName="/ppt/ink/ink2620.xml" ContentType="application/inkml+xml"/>
  <Override PartName="/ppt/ink/ink2621.xml" ContentType="application/inkml+xml"/>
  <Override PartName="/ppt/ink/ink2622.xml" ContentType="application/inkml+xml"/>
  <Override PartName="/ppt/ink/ink2623.xml" ContentType="application/inkml+xml"/>
  <Override PartName="/ppt/ink/ink2624.xml" ContentType="application/inkml+xml"/>
  <Override PartName="/ppt/ink/ink2625.xml" ContentType="application/inkml+xml"/>
  <Override PartName="/ppt/ink/ink2626.xml" ContentType="application/inkml+xml"/>
  <Override PartName="/ppt/ink/ink2627.xml" ContentType="application/inkml+xml"/>
  <Override PartName="/ppt/ink/ink2628.xml" ContentType="application/inkml+xml"/>
  <Override PartName="/ppt/ink/ink2629.xml" ContentType="application/inkml+xml"/>
  <Override PartName="/ppt/ink/ink2630.xml" ContentType="application/inkml+xml"/>
  <Override PartName="/ppt/ink/ink2631.xml" ContentType="application/inkml+xml"/>
  <Override PartName="/ppt/ink/ink2632.xml" ContentType="application/inkml+xml"/>
  <Override PartName="/ppt/ink/ink2633.xml" ContentType="application/inkml+xml"/>
  <Override PartName="/ppt/ink/ink2634.xml" ContentType="application/inkml+xml"/>
  <Override PartName="/ppt/ink/ink2635.xml" ContentType="application/inkml+xml"/>
  <Override PartName="/ppt/ink/ink2636.xml" ContentType="application/inkml+xml"/>
  <Override PartName="/ppt/ink/ink2637.xml" ContentType="application/inkml+xml"/>
  <Override PartName="/ppt/ink/ink2638.xml" ContentType="application/inkml+xml"/>
  <Override PartName="/ppt/ink/ink2639.xml" ContentType="application/inkml+xml"/>
  <Override PartName="/ppt/ink/ink2640.xml" ContentType="application/inkml+xml"/>
  <Override PartName="/ppt/ink/ink2641.xml" ContentType="application/inkml+xml"/>
  <Override PartName="/ppt/ink/ink2642.xml" ContentType="application/inkml+xml"/>
  <Override PartName="/ppt/ink/ink2643.xml" ContentType="application/inkml+xml"/>
  <Override PartName="/ppt/ink/ink2644.xml" ContentType="application/inkml+xml"/>
  <Override PartName="/ppt/ink/ink2645.xml" ContentType="application/inkml+xml"/>
  <Override PartName="/ppt/ink/ink2646.xml" ContentType="application/inkml+xml"/>
  <Override PartName="/ppt/ink/ink2647.xml" ContentType="application/inkml+xml"/>
  <Override PartName="/ppt/ink/ink2648.xml" ContentType="application/inkml+xml"/>
  <Override PartName="/ppt/ink/ink2649.xml" ContentType="application/inkml+xml"/>
  <Override PartName="/ppt/ink/ink2650.xml" ContentType="application/inkml+xml"/>
  <Override PartName="/ppt/ink/ink2651.xml" ContentType="application/inkml+xml"/>
  <Override PartName="/ppt/ink/ink2652.xml" ContentType="application/inkml+xml"/>
  <Override PartName="/ppt/ink/ink2653.xml" ContentType="application/inkml+xml"/>
  <Override PartName="/ppt/ink/ink2654.xml" ContentType="application/inkml+xml"/>
  <Override PartName="/ppt/ink/ink2655.xml" ContentType="application/inkml+xml"/>
  <Override PartName="/ppt/ink/ink2656.xml" ContentType="application/inkml+xml"/>
  <Override PartName="/ppt/ink/ink2657.xml" ContentType="application/inkml+xml"/>
  <Override PartName="/ppt/ink/ink2658.xml" ContentType="application/inkml+xml"/>
  <Override PartName="/ppt/ink/ink2659.xml" ContentType="application/inkml+xml"/>
  <Override PartName="/ppt/ink/ink2660.xml" ContentType="application/inkml+xml"/>
  <Override PartName="/ppt/ink/ink2661.xml" ContentType="application/inkml+xml"/>
  <Override PartName="/ppt/ink/ink2662.xml" ContentType="application/inkml+xml"/>
  <Override PartName="/ppt/ink/ink2663.xml" ContentType="application/inkml+xml"/>
  <Override PartName="/ppt/ink/ink2664.xml" ContentType="application/inkml+xml"/>
  <Override PartName="/ppt/ink/ink2665.xml" ContentType="application/inkml+xml"/>
  <Override PartName="/ppt/ink/ink2666.xml" ContentType="application/inkml+xml"/>
  <Override PartName="/ppt/ink/ink2667.xml" ContentType="application/inkml+xml"/>
  <Override PartName="/ppt/ink/ink2668.xml" ContentType="application/inkml+xml"/>
  <Override PartName="/ppt/ink/ink2669.xml" ContentType="application/inkml+xml"/>
  <Override PartName="/ppt/ink/ink2670.xml" ContentType="application/inkml+xml"/>
  <Override PartName="/ppt/ink/ink2671.xml" ContentType="application/inkml+xml"/>
  <Override PartName="/ppt/ink/ink2672.xml" ContentType="application/inkml+xml"/>
  <Override PartName="/ppt/ink/ink2673.xml" ContentType="application/inkml+xml"/>
  <Override PartName="/ppt/ink/ink2674.xml" ContentType="application/inkml+xml"/>
  <Override PartName="/ppt/ink/ink2675.xml" ContentType="application/inkml+xml"/>
  <Override PartName="/ppt/ink/ink2676.xml" ContentType="application/inkml+xml"/>
  <Override PartName="/ppt/ink/ink2677.xml" ContentType="application/inkml+xml"/>
  <Override PartName="/ppt/ink/ink2678.xml" ContentType="application/inkml+xml"/>
  <Override PartName="/ppt/ink/ink2679.xml" ContentType="application/inkml+xml"/>
  <Override PartName="/ppt/ink/ink2680.xml" ContentType="application/inkml+xml"/>
  <Override PartName="/ppt/ink/ink2681.xml" ContentType="application/inkml+xml"/>
  <Override PartName="/ppt/ink/ink2682.xml" ContentType="application/inkml+xml"/>
  <Override PartName="/ppt/ink/ink2683.xml" ContentType="application/inkml+xml"/>
  <Override PartName="/ppt/ink/ink2684.xml" ContentType="application/inkml+xml"/>
  <Override PartName="/ppt/ink/ink2685.xml" ContentType="application/inkml+xml"/>
  <Override PartName="/ppt/ink/ink2686.xml" ContentType="application/inkml+xml"/>
  <Override PartName="/ppt/ink/ink2687.xml" ContentType="application/inkml+xml"/>
  <Override PartName="/ppt/ink/ink2688.xml" ContentType="application/inkml+xml"/>
  <Override PartName="/ppt/ink/ink2689.xml" ContentType="application/inkml+xml"/>
  <Override PartName="/ppt/ink/ink2690.xml" ContentType="application/inkml+xml"/>
  <Override PartName="/ppt/ink/ink2691.xml" ContentType="application/inkml+xml"/>
  <Override PartName="/ppt/ink/ink2692.xml" ContentType="application/inkml+xml"/>
  <Override PartName="/ppt/ink/ink2693.xml" ContentType="application/inkml+xml"/>
  <Override PartName="/ppt/ink/ink2694.xml" ContentType="application/inkml+xml"/>
  <Override PartName="/ppt/ink/ink2695.xml" ContentType="application/inkml+xml"/>
  <Override PartName="/ppt/ink/ink2696.xml" ContentType="application/inkml+xml"/>
  <Override PartName="/ppt/ink/ink2697.xml" ContentType="application/inkml+xml"/>
  <Override PartName="/ppt/ink/ink2698.xml" ContentType="application/inkml+xml"/>
  <Override PartName="/ppt/ink/ink2699.xml" ContentType="application/inkml+xml"/>
  <Override PartName="/ppt/ink/ink2700.xml" ContentType="application/inkml+xml"/>
  <Override PartName="/ppt/ink/ink2701.xml" ContentType="application/inkml+xml"/>
  <Override PartName="/ppt/ink/ink2702.xml" ContentType="application/inkml+xml"/>
  <Override PartName="/ppt/ink/ink2703.xml" ContentType="application/inkml+xml"/>
  <Override PartName="/ppt/ink/ink2704.xml" ContentType="application/inkml+xml"/>
  <Override PartName="/ppt/ink/ink2705.xml" ContentType="application/inkml+xml"/>
  <Override PartName="/ppt/ink/ink2706.xml" ContentType="application/inkml+xml"/>
  <Override PartName="/ppt/ink/ink2707.xml" ContentType="application/inkml+xml"/>
  <Override PartName="/ppt/ink/ink2708.xml" ContentType="application/inkml+xml"/>
  <Override PartName="/ppt/ink/ink2709.xml" ContentType="application/inkml+xml"/>
  <Override PartName="/ppt/ink/ink2710.xml" ContentType="application/inkml+xml"/>
  <Override PartName="/ppt/ink/ink2711.xml" ContentType="application/inkml+xml"/>
  <Override PartName="/ppt/ink/ink2712.xml" ContentType="application/inkml+xml"/>
  <Override PartName="/ppt/ink/ink2713.xml" ContentType="application/inkml+xml"/>
  <Override PartName="/ppt/ink/ink2714.xml" ContentType="application/inkml+xml"/>
  <Override PartName="/ppt/ink/ink2715.xml" ContentType="application/inkml+xml"/>
  <Override PartName="/ppt/ink/ink2716.xml" ContentType="application/inkml+xml"/>
  <Override PartName="/ppt/ink/ink2717.xml" ContentType="application/inkml+xml"/>
  <Override PartName="/ppt/ink/ink2718.xml" ContentType="application/inkml+xml"/>
  <Override PartName="/ppt/ink/ink2719.xml" ContentType="application/inkml+xml"/>
  <Override PartName="/ppt/ink/ink2720.xml" ContentType="application/inkml+xml"/>
  <Override PartName="/ppt/ink/ink2721.xml" ContentType="application/inkml+xml"/>
  <Override PartName="/ppt/ink/ink2722.xml" ContentType="application/inkml+xml"/>
  <Override PartName="/ppt/ink/ink2723.xml" ContentType="application/inkml+xml"/>
  <Override PartName="/ppt/ink/ink2724.xml" ContentType="application/inkml+xml"/>
  <Override PartName="/ppt/ink/ink2725.xml" ContentType="application/inkml+xml"/>
  <Override PartName="/ppt/ink/ink2726.xml" ContentType="application/inkml+xml"/>
  <Override PartName="/ppt/ink/ink2727.xml" ContentType="application/inkml+xml"/>
  <Override PartName="/ppt/ink/ink2728.xml" ContentType="application/inkml+xml"/>
  <Override PartName="/ppt/ink/ink2729.xml" ContentType="application/inkml+xml"/>
  <Override PartName="/ppt/ink/ink2730.xml" ContentType="application/inkml+xml"/>
  <Override PartName="/ppt/ink/ink2731.xml" ContentType="application/inkml+xml"/>
  <Override PartName="/ppt/ink/ink2732.xml" ContentType="application/inkml+xml"/>
  <Override PartName="/ppt/ink/ink2733.xml" ContentType="application/inkml+xml"/>
  <Override PartName="/ppt/ink/ink2734.xml" ContentType="application/inkml+xml"/>
  <Override PartName="/ppt/ink/ink2735.xml" ContentType="application/inkml+xml"/>
  <Override PartName="/ppt/ink/ink2736.xml" ContentType="application/inkml+xml"/>
  <Override PartName="/ppt/ink/ink2737.xml" ContentType="application/inkml+xml"/>
  <Override PartName="/ppt/ink/ink2738.xml" ContentType="application/inkml+xml"/>
  <Override PartName="/ppt/ink/ink2739.xml" ContentType="application/inkml+xml"/>
  <Override PartName="/ppt/ink/ink2740.xml" ContentType="application/inkml+xml"/>
  <Override PartName="/ppt/ink/ink2741.xml" ContentType="application/inkml+xml"/>
  <Override PartName="/ppt/ink/ink2742.xml" ContentType="application/inkml+xml"/>
  <Override PartName="/ppt/ink/ink2743.xml" ContentType="application/inkml+xml"/>
  <Override PartName="/ppt/ink/ink2744.xml" ContentType="application/inkml+xml"/>
  <Override PartName="/ppt/ink/ink2745.xml" ContentType="application/inkml+xml"/>
  <Override PartName="/ppt/ink/ink2746.xml" ContentType="application/inkml+xml"/>
  <Override PartName="/ppt/ink/ink2747.xml" ContentType="application/inkml+xml"/>
  <Override PartName="/ppt/ink/ink2748.xml" ContentType="application/inkml+xml"/>
  <Override PartName="/ppt/ink/ink2749.xml" ContentType="application/inkml+xml"/>
  <Override PartName="/ppt/ink/ink2750.xml" ContentType="application/inkml+xml"/>
  <Override PartName="/ppt/ink/ink2751.xml" ContentType="application/inkml+xml"/>
  <Override PartName="/ppt/ink/ink2752.xml" ContentType="application/inkml+xml"/>
  <Override PartName="/ppt/ink/ink2753.xml" ContentType="application/inkml+xml"/>
  <Override PartName="/ppt/ink/ink2754.xml" ContentType="application/inkml+xml"/>
  <Override PartName="/ppt/ink/ink2755.xml" ContentType="application/inkml+xml"/>
  <Override PartName="/ppt/ink/ink2756.xml" ContentType="application/inkml+xml"/>
  <Override PartName="/ppt/ink/ink2757.xml" ContentType="application/inkml+xml"/>
  <Override PartName="/ppt/ink/ink2758.xml" ContentType="application/inkml+xml"/>
  <Override PartName="/ppt/ink/ink2759.xml" ContentType="application/inkml+xml"/>
  <Override PartName="/ppt/ink/ink2760.xml" ContentType="application/inkml+xml"/>
  <Override PartName="/ppt/ink/ink2761.xml" ContentType="application/inkml+xml"/>
  <Override PartName="/ppt/ink/ink2762.xml" ContentType="application/inkml+xml"/>
  <Override PartName="/ppt/ink/ink2763.xml" ContentType="application/inkml+xml"/>
  <Override PartName="/ppt/ink/ink2764.xml" ContentType="application/inkml+xml"/>
  <Override PartName="/ppt/ink/ink2765.xml" ContentType="application/inkml+xml"/>
  <Override PartName="/ppt/ink/ink2766.xml" ContentType="application/inkml+xml"/>
  <Override PartName="/ppt/ink/ink2767.xml" ContentType="application/inkml+xml"/>
  <Override PartName="/ppt/ink/ink2768.xml" ContentType="application/inkml+xml"/>
  <Override PartName="/ppt/ink/ink2769.xml" ContentType="application/inkml+xml"/>
  <Override PartName="/ppt/ink/ink2770.xml" ContentType="application/inkml+xml"/>
  <Override PartName="/ppt/ink/ink2771.xml" ContentType="application/inkml+xml"/>
  <Override PartName="/ppt/ink/ink2772.xml" ContentType="application/inkml+xml"/>
  <Override PartName="/ppt/ink/ink2773.xml" ContentType="application/inkml+xml"/>
  <Override PartName="/ppt/ink/ink2774.xml" ContentType="application/inkml+xml"/>
  <Override PartName="/ppt/ink/ink2775.xml" ContentType="application/inkml+xml"/>
  <Override PartName="/ppt/ink/ink2776.xml" ContentType="application/inkml+xml"/>
  <Override PartName="/ppt/ink/ink2777.xml" ContentType="application/inkml+xml"/>
  <Override PartName="/ppt/ink/ink2778.xml" ContentType="application/inkml+xml"/>
  <Override PartName="/ppt/ink/ink2779.xml" ContentType="application/inkml+xml"/>
  <Override PartName="/ppt/ink/ink2780.xml" ContentType="application/inkml+xml"/>
  <Override PartName="/ppt/ink/ink2781.xml" ContentType="application/inkml+xml"/>
  <Override PartName="/ppt/ink/ink2782.xml" ContentType="application/inkml+xml"/>
  <Override PartName="/ppt/ink/ink2783.xml" ContentType="application/inkml+xml"/>
  <Override PartName="/ppt/ink/ink2784.xml" ContentType="application/inkml+xml"/>
  <Override PartName="/ppt/ink/ink2785.xml" ContentType="application/inkml+xml"/>
  <Override PartName="/ppt/ink/ink2786.xml" ContentType="application/inkml+xml"/>
  <Override PartName="/ppt/ink/ink2787.xml" ContentType="application/inkml+xml"/>
  <Override PartName="/ppt/ink/ink2788.xml" ContentType="application/inkml+xml"/>
  <Override PartName="/ppt/ink/ink2789.xml" ContentType="application/inkml+xml"/>
  <Override PartName="/ppt/ink/ink2790.xml" ContentType="application/inkml+xml"/>
  <Override PartName="/ppt/ink/ink2791.xml" ContentType="application/inkml+xml"/>
  <Override PartName="/ppt/ink/ink2792.xml" ContentType="application/inkml+xml"/>
  <Override PartName="/ppt/ink/ink2793.xml" ContentType="application/inkml+xml"/>
  <Override PartName="/ppt/ink/ink2794.xml" ContentType="application/inkml+xml"/>
  <Override PartName="/ppt/ink/ink2795.xml" ContentType="application/inkml+xml"/>
  <Override PartName="/ppt/ink/ink2796.xml" ContentType="application/inkml+xml"/>
  <Override PartName="/ppt/ink/ink2797.xml" ContentType="application/inkml+xml"/>
  <Override PartName="/ppt/ink/ink2798.xml" ContentType="application/inkml+xml"/>
  <Override PartName="/ppt/ink/ink2799.xml" ContentType="application/inkml+xml"/>
  <Override PartName="/ppt/ink/ink2800.xml" ContentType="application/inkml+xml"/>
  <Override PartName="/ppt/ink/ink2801.xml" ContentType="application/inkml+xml"/>
  <Override PartName="/ppt/ink/ink2802.xml" ContentType="application/inkml+xml"/>
  <Override PartName="/ppt/ink/ink2803.xml" ContentType="application/inkml+xml"/>
  <Override PartName="/ppt/ink/ink2804.xml" ContentType="application/inkml+xml"/>
  <Override PartName="/ppt/ink/ink2805.xml" ContentType="application/inkml+xml"/>
  <Override PartName="/ppt/ink/ink2806.xml" ContentType="application/inkml+xml"/>
  <Override PartName="/ppt/ink/ink2807.xml" ContentType="application/inkml+xml"/>
  <Override PartName="/ppt/ink/ink2808.xml" ContentType="application/inkml+xml"/>
  <Override PartName="/ppt/ink/ink2809.xml" ContentType="application/inkml+xml"/>
  <Override PartName="/ppt/ink/ink2810.xml" ContentType="application/inkml+xml"/>
  <Override PartName="/ppt/ink/ink2811.xml" ContentType="application/inkml+xml"/>
  <Override PartName="/ppt/ink/ink2812.xml" ContentType="application/inkml+xml"/>
  <Override PartName="/ppt/ink/ink2813.xml" ContentType="application/inkml+xml"/>
  <Override PartName="/ppt/ink/ink2814.xml" ContentType="application/inkml+xml"/>
  <Override PartName="/ppt/ink/ink2815.xml" ContentType="application/inkml+xml"/>
  <Override PartName="/ppt/ink/ink2816.xml" ContentType="application/inkml+xml"/>
  <Override PartName="/ppt/ink/ink2817.xml" ContentType="application/inkml+xml"/>
  <Override PartName="/ppt/ink/ink2818.xml" ContentType="application/inkml+xml"/>
  <Override PartName="/ppt/ink/ink2819.xml" ContentType="application/inkml+xml"/>
  <Override PartName="/ppt/ink/ink2820.xml" ContentType="application/inkml+xml"/>
  <Override PartName="/ppt/ink/ink2821.xml" ContentType="application/inkml+xml"/>
  <Override PartName="/ppt/ink/ink2822.xml" ContentType="application/inkml+xml"/>
  <Override PartName="/ppt/ink/ink2823.xml" ContentType="application/inkml+xml"/>
  <Override PartName="/ppt/ink/ink2824.xml" ContentType="application/inkml+xml"/>
  <Override PartName="/ppt/ink/ink2825.xml" ContentType="application/inkml+xml"/>
  <Override PartName="/ppt/ink/ink2826.xml" ContentType="application/inkml+xml"/>
  <Override PartName="/ppt/ink/ink2827.xml" ContentType="application/inkml+xml"/>
  <Override PartName="/ppt/ink/ink2828.xml" ContentType="application/inkml+xml"/>
  <Override PartName="/ppt/ink/ink2829.xml" ContentType="application/inkml+xml"/>
  <Override PartName="/ppt/ink/ink2830.xml" ContentType="application/inkml+xml"/>
  <Override PartName="/ppt/ink/ink2831.xml" ContentType="application/inkml+xml"/>
  <Override PartName="/ppt/ink/ink2832.xml" ContentType="application/inkml+xml"/>
  <Override PartName="/ppt/ink/ink2833.xml" ContentType="application/inkml+xml"/>
  <Override PartName="/ppt/ink/ink2834.xml" ContentType="application/inkml+xml"/>
  <Override PartName="/ppt/ink/ink2835.xml" ContentType="application/inkml+xml"/>
  <Override PartName="/ppt/ink/ink2836.xml" ContentType="application/inkml+xml"/>
  <Override PartName="/ppt/ink/ink2837.xml" ContentType="application/inkml+xml"/>
  <Override PartName="/ppt/ink/ink2838.xml" ContentType="application/inkml+xml"/>
  <Override PartName="/ppt/ink/ink2839.xml" ContentType="application/inkml+xml"/>
  <Override PartName="/ppt/ink/ink2840.xml" ContentType="application/inkml+xml"/>
  <Override PartName="/ppt/ink/ink2841.xml" ContentType="application/inkml+xml"/>
  <Override PartName="/ppt/ink/ink2842.xml" ContentType="application/inkml+xml"/>
  <Override PartName="/ppt/ink/ink2843.xml" ContentType="application/inkml+xml"/>
  <Override PartName="/ppt/ink/ink2844.xml" ContentType="application/inkml+xml"/>
  <Override PartName="/ppt/ink/ink2845.xml" ContentType="application/inkml+xml"/>
  <Override PartName="/ppt/ink/ink2846.xml" ContentType="application/inkml+xml"/>
  <Override PartName="/ppt/ink/ink2847.xml" ContentType="application/inkml+xml"/>
  <Override PartName="/ppt/ink/ink2848.xml" ContentType="application/inkml+xml"/>
  <Override PartName="/ppt/ink/ink2849.xml" ContentType="application/inkml+xml"/>
  <Override PartName="/ppt/ink/ink2850.xml" ContentType="application/inkml+xml"/>
  <Override PartName="/ppt/ink/ink2851.xml" ContentType="application/inkml+xml"/>
  <Override PartName="/ppt/ink/ink2852.xml" ContentType="application/inkml+xml"/>
  <Override PartName="/ppt/ink/ink2853.xml" ContentType="application/inkml+xml"/>
  <Override PartName="/ppt/ink/ink2854.xml" ContentType="application/inkml+xml"/>
  <Override PartName="/ppt/ink/ink285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5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37:45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1351 1 5308,'-32'10'22978,"7"-3"-19336,5-3-3503,-213 8 195,167-14-288,1 4-1,-1 2 1,1 4 0,1 2 0,-1 3-1,2 2 1,-97 38 0,129-38-46,1 2 0,0 0 0,1 2 0,1 1 0,0 2 0,2 0 0,1 2 0,1 1 0,1 1 0,1 0 0,-23 38 0,32-41 0,1 0 0,1 1 0,1 0 0,1 0 0,1 1 0,2 1 0,0-1 0,2 1 0,0 0 0,2 0 0,1 0 0,1 0 0,1 0 0,2 0 0,7 37 0,-3-40 0,1-1 0,0 0 0,2 0 0,0-1 0,1 0 0,2-1 0,0 0 0,1-1 0,16 18 0,7 3 0,1-1 0,77 60 0,-80-81 0,0-2 0,1-2 0,1-1 0,0-2 0,1-2 0,0-1 0,76 6 0,-87-11 0,84 13 0,-1 5 0,0 4 0,-3 5 0,0 5 0,-2 4 0,147 79 0,-227-102 0,0 0 0,0 3 0,-2 0 0,0 1 0,-2 1 0,0 1 0,-1 0 0,-1 2 0,-2 1 0,0 0 0,-2 1 0,19 41 0,-24-45 0,-1 1 0,-1 0 0,-1 0 0,-1 0 0,-1 1 0,-1 0 0,-2 1 0,0-1 0,-1 0 0,-2 1 0,0-1 0,-1 0 0,-2 0 0,0 0 0,-15 42 0,14-54 0,-2 0 0,1 0 0,-1-1 0,-1 0 0,0 0 0,-1-1 0,0 0 0,0-1 0,-1 1 0,0-2 0,-1 0 0,0 0 0,0-1 0,0 0 0,-19 8 0,-21 6 0,-1-2 0,-80 19 0,32-10 0,-134 39 0,-411 64 0,595-122-2447,-14 8-6723,-18 4-515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38:47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32 9537,'-2'-3'196,"-1"0"-1,0 1 1,0-1-1,0 1 1,0 0 0,0 0-1,0 0 1,-1 0 0,1 1-1,0-1 1,-1 1-1,0 0 1,1 0 0,-1 0-1,0 0 1,1 1 0,-5-1-1,-1 0 388,-1 1-1,1 0 0,0 0 1,0 1-1,-17 4 1,20-4-433,0 1 1,0 0 0,1 0-1,-1 1 1,0 0-1,1 0 1,0 0-1,0 0 1,0 1-1,0 0 1,0 0 0,1 0-1,-1 1 1,1 0-1,1 0 1,-1 0-1,1 0 1,-1 0 0,1 1-1,-3 7 1,3-4 272,1 0 0,0 0 1,0 0-1,1 1 1,0-1-1,0 0 0,1 1 1,0-1-1,1 0 0,0 1 1,1-1-1,4 16 0,-3-16-21,0 1 0,0-1 0,1 0 0,1 0 0,0-1 0,0 1 0,0-1 0,1 0-1,0-1 1,1 1 0,0-1 0,9 7 0,-11-10-286,0 0 0,1-1 1,0 1-1,-1-1 0,1-1 0,0 1 0,0-1 1,1 0-1,-1 0 0,0-1 0,1 0 0,-1 0 1,0 0-1,1-1 0,-1 0 0,1-1 0,-1 1 1,1-1-1,9-3 0,-8 2-116,1-1 0,-1 0 0,0 0 0,-1-1 0,1 0 0,-1 0 0,1-1 0,-1 0 0,-1 0 0,1-1 0,-1 0 0,0 0 0,10-14 0,-7 7 0,0-1 0,-2 0 0,1 0 0,-2-1 0,0 0 0,6-25 0,-11 38 0,-1 0 0,1 1 0,-1-1 0,1 1 0,0-1 0,-1 0 0,1 1 0,0-1 0,0 1 0,0 0 0,0-1 0,1 1 0,-1 0 0,0-1 0,1 1 0,-1 0 0,0 0 0,1 0 0,-1 0 0,1 1 0,0-1 0,-1 0 0,1 1 0,0-1 0,-1 1 0,1-1 0,0 1 0,0 0 0,-1 0 0,1 0 0,0 0 0,0 0 0,-1 0 0,1 0 0,0 0 0,-1 1 0,1-1 0,0 1 0,0-1 0,-1 1 0,1 0 0,-1 0 0,3 1 0,11 5 0,0 1 0,-1 1 0,24 17 0,-22-15 0,0 0-17,95 60-806,-99-65 597,-1 0 0,1-1 1,0-1-1,1 1 0,-1-2 1,1 0-1,23 3 0,-35-6-262,1 0 0,-1-1 0,1 1 0,-1 0 0,0 0 0,1-1-1,-1 1 1,0-1 0,0 1 0,1-1 0,-1 1 0,0-1 0,0 0-1,0 0 1,0 0 0,0 0 0,0 1 0,0-1 0,0 0 0,0-1-1,0 1 1,0 0 0,-1 0 0,1 0 0,0 0 0,-1-1 0,1 0 0,3-15-4997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3:23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17146,'-1'3'4137,"-2"16"-1749,2 28-872,2 0 0,2 0 0,2 0 0,3 0 0,16 60 0,-25-112-1516,0 1 0,0-1 0,0 0 0,1 0 0,-1 0 0,1 1 0,0-1 0,1 0 0,-1 0 0,2-5 0,-2 8 0,1 1 0,-1-1 0,0 0 0,1 0 0,0 1 0,-1-1 0,1 0 0,0 1 0,0-1 0,0 1 0,0-1 0,0 1 0,0-1 0,0 1 0,1 0 0,-1 0 0,0-1 0,1 1 0,-1 0 0,1 0 0,0 0 0,-1 1 0,1-1 0,-1 0 0,1 1 0,0-1 0,0 1 0,-1-1 0,4 1 0,26 0 0,0 2 0,0 2 0,0 0 0,-1 2 0,41 14 0,-34-9 0,1-2 0,69 8 0,-104-17 0,1 1 0,-1-1 0,0 0 0,0 0 0,0 0 0,0-1 0,0 1 0,0-1 0,0 0 0,0 1 0,0-1 0,0-1 0,0 1 0,0 0 0,0-1 0,-1 1 0,1-1 0,0 0 0,-1 0 0,0 0 0,3-3 0,-2 0 0,0 1 0,-1-1 0,0 0 0,0 0 0,0 0 0,0 0 0,-1-1 0,0 1 0,0 0 0,0-1 0,0-9 0,-1 3-1373,1 0 1,-2 0-1,0 0 1,-2-15-1,2 23 810,0 0-1,0 0 0,0 0 1,-1 1-1,1-1 0,-1 0 0,0 1 1,0-1-1,0 1 0,-1-1 1,1 1-1,-1 0 0,0 0 1,0 0-1,0 1 0,-4-4 0,-1 2-4876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2:57:30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39 133 32767,'0'364'0,"-2"-356"0,-3-25 0,-5-33 0,6 24 0,-13-137 0,16 145 0,1 0 0,1 0 0,1-1 0,0 1 0,1 0 0,10-31 0,-11 44 0,0 0 0,1 0 0,-1 0 0,1 0 0,0 1 0,1-1 0,-1 1 0,1 0 0,-1 0 0,1 0 0,1 1 0,-1-1 0,0 1 0,9-5 0,-5 4 0,1 0 0,-1 1 0,1 0 0,0 1 0,0 0 0,0 0 0,0 1 0,12-1 0,-4 2 0,-1 1 0,1 0 0,0 1 0,-1 1 0,0 0 0,0 1 0,0 1 0,0 1 0,20 10 0,-33-15 0,-1 0 0,0 0 0,1 0 0,-1 1 0,0-1 0,1 1 0,-1 0 0,0 0 0,0 0 0,0 0 0,-1 0 0,1 0 0,0 0 0,-1 0 0,1 1 0,-1-1 0,0 1 0,0-1 0,0 1 0,0-1 0,0 4 0,-1-3 0,0 0 0,-1 0 0,1 0 0,-1-1 0,0 1 0,0 0 0,0 0 0,0 0 0,0-1 0,-1 1 0,1-1 0,-1 1 0,0-1 0,1 1 0,-1-1 0,0 0 0,-1 0 0,1 0 0,-3 2 0,-61 45 0,40-32 0,-39 36 0,59-48 0,1 0 0,0 1 0,0 0 0,0 0 0,1 1 0,0-1 0,0 1 0,0 0 0,1 0 0,0 0 0,-4 14 0,7-16 0,-1-1 0,1 1 0,0 0 0,0 0 0,1-1 0,-1 1 0,1 0 0,0-1 0,0 1 0,1-1 0,-1 1 0,1-1 0,0 1 0,0-1 0,1 0 0,-1 0 0,1 0 0,0 0 0,0-1 0,0 1 0,1-1 0,-1 0 0,1 1 0,5 2 0,10 8 0,1-2 0,0 0 0,36 14 0,-44-20 0,46 19-952,81 42-6383,-110-56 1216,3-4-1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2:57:31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32767,'58'233'0,"50"449"0,-108-715 0,1-1 0,3 1 0,0 0 0,2 0 0,2 0 0,22-62 0,-26 87 0,0 1 0,0 0 0,1 0 0,-1 1 0,2-1 0,-1 1 0,0 0 0,1 1 0,0-1 0,1 1 0,-1 1 0,1-1 0,0 1 0,0 0 0,0 0 0,1 1 0,14-5 0,-15 7 0,0 0 0,0 0 0,1 0 0,-1 1 0,0 0 0,1 1 0,-1-1 0,0 1 0,1 1 0,-1-1 0,0 1 0,0 1 0,0-1 0,0 1 0,-1 1 0,1-1 0,-1 1 0,0 0 0,10 8 0,2 4 5,-1 1 1,-1 0-1,-1 1 0,-1 0 1,0 1-1,-1 1 0,-1 0 0,-1 1 1,8 22-1,-3-2-71,-2 0-1,-2 1 1,13 84 0,-25-125-81,0 0 0,0 1-1,0-1 1,0 0 0,-1 0 0,1 0 0,0 0-1,0 0 1,-1 0 0,1-1 0,-1 1 0,1 0-1,-1 0 1,1 0 0,-1 0 0,1 0 0,-1 0-1,0-1 1,1 1 0,-1 0 0,0-1 0,0 1-1,0 0 1,1-1 0,-1 1 0,0-1 0,0 1-1,0-1 1,0 0 0,0 1 0,0-1 0,0 0-1,0 0 1,0 1 0,-2-1 0,-16 0-8207,10-4 2057,0-6 1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2:57:31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32767,'18'41'0,"7"13"0,5 11 0,6 9-336,-12-24-1284,-14-15-4541,2-21 1,-6-23-1,-6-22 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2:57:32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22414,'-1'5'100,"-88"396"5596,78-330-4845,3 0 1,4 1-1,7 119 1,0-156-667,1 0 0,3 0 0,0 0 0,2-1 1,2 0-1,1-1 0,28 55 0,-33-74-352,1-1 0,1 0-1,0-1 1,0 0-1,1 0 1,1-1 0,0 0-1,0-1 1,1 0-1,1-1 1,-1 0 0,1-1-1,1-1 1,-1 0-1,1-1 1,1 0 0,-1-1-1,1 0 1,26 3-1,-34-7-507,-1-1 0,0-1-1,1 1 1,-1-1-1,0 0 1,1 0 0,-1-1-1,0 0 1,0 0-1,0-1 1,0 1 0,-1-1-1,1-1 1,-1 1-1,0-1 1,0 0 0,0 0-1,0 0 1,0-1-1,-1 1 1,0-1 0,0 0-1,0-1 1,-1 1 0,3-7-1,25-51-5416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2:57:32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26 18858,'-36'-5'1544,"-16"-2"0,-8 2 4,-13 2-4,22-2 0,2 5-896,8 2-1100,8 30-4900,5-30-1,7 0 1,-1-4-1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2:57:33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32767,'0'0'0,"3"2"0,3 1 0,-3 3-1376,0 23-4901,0-15-6276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4:17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1 17466,'0'0'14768,"-1"0"-14311,-16 0-454,0 2 0,-1 0 0,1 1 0,1 0 0,-1 2 0,1 0-1,-1 1 1,1 0 0,1 1 0,-1 1 0,1 1 0,1 0 0,0 0 0,0 2 0,0 0 0,2 0 0,-1 1 0,2 1 0,0 0-1,0 1 1,1 0 0,1 0 0,0 1 0,1 0 0,-9 23 0,5-6-3,2 0 0,1 1 0,1 0 0,2 0 0,1 1 0,2 0 0,1 51 0,3-67 0,1 0 0,0 0 0,1 0 0,1-1 0,0 1 0,2-1 0,0 0 0,1-1 0,0 1 0,14 21 0,-6-10-3,-10-16-62,0-1-1,1 0 1,0 0 0,1-1-1,0 0 1,0 0-1,1 0 1,0-1-1,1-1 1,0 1-1,16 10 1,-7 0-4174,-2-1-2220,-1-14-2665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4:17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32767,'0'16'0,"0"4"0,0 9 0,-4 7 0,-2-4 0,0 2 0,1-3 0,-1-3 0,2-4 0,4-4 0,0-3-1116,-45-4-2064,51-4-2513,3-7 1,-3-13-1,0-12 1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4:18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18742,'3'0'-556,"-18"0"-1309,21 0-1399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4:18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16454,'-4'88'6683,"-25"112"1954,27-173-7892,1-17-545,-1-24-152,2 11-48,-1 0 0,1-1 0,0 1 0,0 0 0,0-1 0,0 1 0,1 0 0,-1 0 0,1-1 0,0 1 0,2-6 0,-2 8 0,1 0 0,-1 0 0,0 0 0,1 0 0,-1 0 0,1 0 0,-1 1 0,1-1 0,-1 0 0,1 1 0,-1-1 0,1 1 0,0 0 0,-1 0 0,1-1 0,-1 1 0,1 0 0,0 0 0,-1 0 0,1 1 0,0-1 0,-1 0 0,1 1 0,0-1 0,-1 1 0,3 0 0,37 12 0,-1 1 0,41 20 0,-52-21 0,1 0 0,0-2 0,1-1 0,0-1 0,39 5 0,-67-13 1,1-1 1,0 0-1,-1 1 1,1-1-1,0-1 1,-1 1-1,1-1 1,-1 1-1,1-1 1,-1 0-1,1 0 0,-1 0 1,1-1-1,-1 1 1,0-1-1,0 0 1,0 0-1,0 0 1,0 0-1,0-1 1,3-3-1,-2 1-14,-1 0-1,0-1 1,0 1 0,-1-1-1,1 0 1,-1 0 0,0 0-1,-1 0 1,1 0 0,-1 0-1,0-9 1,-2-29-1790,-7 3-7248,2 13-625,3 14 3628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3:45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567 1 10913,'-5'16'20090,"2"-14"-18326,-83-1-1764,-121 15 0,54 23 0,128-33 0,0 1 0,-33 14 0,53-19 0,11 2-3619,25 8-13128,-18-9 10555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4:19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215 557 14709,'-1'-4'425,"1"1"-1,-1-1 0,0 0 0,0 1 0,0-1 0,0 1 0,-1-1 1,1 1-1,-1 0 0,0-1 0,0 1 0,0 0 0,-1 0 1,1 0-1,-1 1 0,1-1 0,-1 1 0,0-1 0,0 1 0,0 0 1,0 0-1,0 0 0,-1 0 0,1 1 0,-1 0 0,-5-2 1,5 1-187,0 1 0,0-1 1,-1 1-1,1 1 1,0-1-1,-1 0 1,1 1-1,0 0 1,-1 0-1,1 1 1,-1-1-1,1 1 1,0 0-1,0 0 1,-1 0-1,1 0 0,0 1 1,0 0-1,0 0 1,0 0-1,1 0 1,-7 5-1,5 1-189,-1 0 0,1 0-1,0 0 1,1 1 0,0 0 0,0 0-1,1 0 1,0 1 0,0-1 0,1 1-1,1-1 1,-1 1 0,2 0-1,-1-1 1,1 1 0,1 0 0,0 0-1,0-1 1,1 1 0,0-1 0,1 1-1,7 16 1,-9-23-49,0-1 0,1 1 0,0-1 0,0 1 0,0-1 0,0 0 0,0 0 0,0 0 0,0 0 0,1 0 0,-1 0 0,1-1 0,-1 1 0,1-1 0,0 0 0,-1 1 0,1-1 0,0-1 0,4 2 0,-2-1 0,0-1 0,1 0 0,-1 0 0,0 0 0,1-1 0,-1 0 0,0 0 0,1 0 0,-1-1 0,6-1 0,0-2 0,1-1 0,-1 1 0,-1-2 0,1 0 0,-1 0 0,0 0 0,0-1 0,14-17 0,-11 8-301,-2-1 1,0 0-1,-2 0 1,0-1-1,0 0 0,-2-1 1,0 1-1,-2-1 0,0-1 1,-1 1-1,-1-1 1,0-24-1,-1-32-2240,-16-146 0,12 210 2440,-14-75-5483,14 224 8432,4-76-418,4-1 0,19 92 0,-17-119-1785,1-1 0,1 1 0,2-1 0,1-1 0,1 0-1,24 34 1,-33-56-588,1 0 0,1-1 0,-1 0 0,1 0 0,1-1 0,-1 0 0,1 0-1,9 5 1,-13-9-411,0 0-1,0 0 1,0 0 0,1-1-1,-1 1 1,0-1 0,1 0-1,7 0 1,-9-1-422,-1 0 0,1 0 0,0 0 0,0-1 1,0 1-1,-1-1 0,1 0 0,0 0 0,-1 0 1,1 0-1,-1 0 0,1 0 0,-1-1 0,1 0 0,1-1 1,9-10-5110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4:19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21422,'-12'801'11345,"17"-646"-12844,-5-154 1080,1 0 0,-1 0 1,0 0-1,0 0 0,1 0 1,-1 0-1,0 0 1,1 0-1,-1 0 0,1 0 1,0 0-1,-1 0 1,1-1-1,-1 1 0,1 0 1,0 0-1,0-1 1,-1 1-1,1-1 0,0 1 1,0 0-1,0-1 1,0 0-1,0 1 0,0-1 1,0 1-1,0-1 1,0 0-1,0 0 0,0 0 1,0 0-1,0 1 1,0-1-1,0-1 0,0 1 1,0 0-1,0 0 0,0 0 1,0 0-1,0-1 1,0 1-1,0 0 0,0-1 1,-1 1-1,1-1 1,1 0-1,13-5-5373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4:20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19878,'-18'62'4373,"-15"80"0,6 68 301,17 1-5603,8-5-7130,2-201 6395,0 5-2172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4:21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1219 16081,'0'0'181,"0"1"-1,0-1 0,0 0 1,1 1-1,-1-1 0,0 0 1,0 1-1,1-1 0,-1 0 1,0 0-1,0 1 0,1-1 1,-1 0-1,0 0 0,1 0 1,-1 1-1,0-1 0,1 0 1,-1 0-1,1 0 0,-1 0 1,0 0-1,1 0 0,-1 0 1,0 0-1,1 0 0,-1 0 1,1 0-1,-1 0 0,0 0 1,1 0-1,-1 0 0,1 0 1,-1 0-1,0-1 0,1 1 1,-1 0-1,0 0 0,1 0 1,-1-1-1,0 1 0,0 0 1,1 0-1,-1-1 0,0 1 1,1 0-1,-1-1 0,18-12 5888,4-27-5904,-2 0-1,-1-1 1,-3-1-1,-1-1 1,-2 0-1,-2-1 1,-2 0-1,-2 0 1,-2-1-1,-2 0 1,-4-75-1,0 61-163,2 27 0,-2 1 0,-1-1 0,-2 1 0,-1 0 0,-16-57 0,2 31 0,8 22 0,-2 1 0,-21-44 0,17 45 0,10 17 0,-1 2 0,-17-25 0,18 33-2604,7 6 2238,-1 0 0,1 0-1,0 0 1,-1 0 0,1 0-1,-1 0 1,1 0 0,-11 19-15306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4:41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24142,'1'6'1016,"-1"-6"-855,0 1 1,0-1 0,0 1 0,0-1 0,0 0 0,0 1 0,0-1 0,1 1 0,-1-1 0,-1 0-1,1 1 1,0-1 0,0 1 0,0-1 0,0 0 0,0 1 0,0-1 0,0 1 0,0-1 0,-1 0 0,1 1-1,0-1 1,0 1 0,-1-1 0,1 0 0,0 0 0,0 1 0,-1-1 0,1 0 0,0 1 0,-1-1-1,1 0 1,0 0 0,-1 0 0,1 1 0,-1-1 0,1 0 0,0 0 0,-1 0 0,1 0 0,-1 0-1,1 0 1,0 1 0,-1-1 0,1 0 0,-1-1 0,-15 50-162,14-45 0,-13 72 0,3 1 0,-5 146 0,7-57 0,9-147-4413,1-8-4363,-3-27 1731,0-4 785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4:42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21650,'1'0'191,"-1"1"0,1-1-1,0 1 1,0-1 0,0 1 0,0-1 0,0 1-1,0-1 1,0 0 0,0 0 0,0 1 0,0-1-1,0 0 1,0 0 0,0 0 0,0 0 0,0 0-1,0 0 1,0 0 0,0-1 0,0 1 0,0 0-1,1-1 1,41-6 5631,-32 5-5106,13-3-716,1 2 0,-1 1 0,1 2 0,0 0 0,0 1 0,-1 1 0,1 2 0,45 12 0,-61-14 0,-1 1 0,1 1 0,-1-1 0,0 1 0,0 1 0,0-1 0,-1 1 0,0 1 0,0 0 0,0 0 0,0 0 0,-1 0 0,0 1 0,-1 0 0,1 1 0,-1-1 0,-1 1 0,1 0 0,-1 0 0,-1 0 0,0 1 0,0-1 0,0 1 0,-1 0 0,0 0 0,-1-1 0,0 17 0,-1-14 0,-1 0 0,0 0 0,0 0 0,-2 0 0,1-1 0,-1 1 0,-1 0 0,0-1 0,0 0 0,-7 11 0,12-18 0,0 0 0,0 0 0,1-1 0,-1 1 0,1 0 0,0-1 0,0 1 0,0-1 0,0 0 0,1 1 0,-1-1 0,4 2 0,0 3 0,7 7 0,-1 1 0,-1 1 0,0 0 0,-1 1 0,-1 0 0,0 0 0,-1 1 0,-1 0 0,7 30 0,-12-41 0,-1 1 0,1-1 0,-1 1 0,0 0 0,-1 0 0,0 0 0,0-1 0,-1 1 0,0 0 0,0 0 0,-1-1 0,0 1 0,0-1 0,-1 1 0,1-1 0,-2 0 0,1 0 0,-1 0 0,0-1 0,-1 1 0,1-1 0,-1 0 0,-1 0 0,1 0 0,-1-1 0,-7 6 0,-7 1-10,-1-1 0,0-1 0,-1-1 1,1 0-1,-2-2 0,1 0 0,-1-2 0,0 0 0,0-2 0,0-1 0,-1 0 1,1-2-1,-1 0 0,-37-7 0,52 5-445,1 0 1,0 0-1,-1-1 0,1 0 1,0-1-1,-11-6 1,14 7-713,-1-1 0,1 0 1,0-1-1,0 1 0,0-1 1,1 0-1,0 0 1,-1 0-1,2-1 0,-1 1 1,1-1-1,0 0 0,0 0 1,-3-10-1,-1-18-4797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4:42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24746,'1'1'165,"-1"0"0,0 1-1,1-1 1,-1 0 0,1 1 0,-1-1-1,1 0 1,0 0 0,0 1-1,0-1 1,-1 0 0,1 0-1,0 0 1,0 0 0,1 0 0,-1 0-1,0 0 1,0-1 0,0 1-1,0 0 1,1 0 0,-1-1 0,0 1-1,1-1 1,-1 0 0,1 1-1,-1-1 1,0 0 0,1 0 0,-1 1-1,1-1 1,-1 0 0,3-1-1,58-2 1734,-56 2-1524,10-1-347,-1-1-1,0-1 1,0 0 0,0-1-1,0-1 1,25-14-1,-34 18-27,-1-1-1,-1 0 0,1 0 1,0 0-1,-1-1 0,1 0 1,-1 0-1,0 0 1,-1 0-1,1 0 0,-1-1 1,1 0-1,-1 1 1,-1-1-1,1 0 0,-1-1 1,0 1-1,0 0 0,0-1 1,-1 1-1,0-1 1,1-7-1,-3 11-45,1 0 0,-1-1 0,1 1 1,-1 0-1,0 0 0,0 0 0,0 0 0,0-1 0,0 1 0,-1 1 1,1-1-1,-1 0 0,1 0 0,-1 0 0,0 1 0,0-1 0,1 1 1,-1-1-1,0 1 0,0 0 0,-1 0 0,1 0 0,0 0 0,0 0 1,0 0-1,-1 1 0,1-1 0,0 1 0,-1-1 0,-2 1 0,-10-2-409,0 0 0,-1 1-1,-17 1 1,25 0 429,0 1 0,0 0 0,0 0 1,1 0-1,-1 1 0,1 1 0,-1-1 0,1 1 1,-1 0-1,1 1 0,0 0 0,1 0 1,-1 0-1,1 1 0,0 0 0,0 0 0,0 0 1,1 1-1,-1 0 0,1 0 0,1 1 1,-5 6-1,5-5 181,1 0 0,-1 0 1,1 0-1,1 0 0,0 1 0,0-1 1,0 1-1,1-1 0,1 1 0,-1 0 1,1-1-1,1 1 0,-1 0 0,2-1 1,-1 1-1,1-1 0,0 1 1,1-1-1,0 0 0,5 9 0,-3-5-81,2 0 1,-1-1-1,2 0 0,-1 0 0,2-1 0,-1 0 1,1 0-1,1-1 0,12 10 0,-15-14-93,1 0-1,-1 0 1,1-1-1,0 0 1,0-1-1,0 0 1,1 0-1,-1-1 1,1 0-1,0 0 1,-1-1-1,1 0 1,0-1-1,16 0 1,-4-8-2996,-17 5 1319,0 0 1,0 0 0,0-1-1,0 1 1,-1-1 0,1 0-1,-1 0 1,0 0 0,4-9-1,5-11-4579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4:43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1 213 22586,'18'103'2559,"40"125"-1,2 7 1374,-55-204-3255,-2-6-336,-3-38-227,-32-258-114,20 198 0,2 1 0,4-2 0,4-109 0,3 174-461,0 1-1,0-1 1,1 1 0,0 0 0,0-1-1,1 1 1,0 0 0,1 1 0,-1-1-1,2 0 1,-1 1 0,1 0 0,5-7-1,-7 11 118,1 0 0,-1 1 0,0-1 0,1 1 0,0-1 0,-1 1-1,1 0 1,0 0 0,0 1 0,0-1 0,1 1 0,-1 0 0,0 0-1,0 0 1,1 0 0,-1 1 0,0 0 0,1 0 0,-1 0 0,0 0-1,1 1 1,-1 0 0,0 0 0,0 0 0,1 0 0,6 4 0,14 8-5325,-1 4 1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4:43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0 24330,'-24'9'936,"-7"-1"0,-11 3 4,-6 0-3,8-5-1,7-5 4,3 3-372,9-2-1276,13 10-5253,1-11 1,10 6-1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4:43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245 105 16398,'-2'-6'512,"-1"1"0,1-1 0,-1 1 0,0-1 1,-1 1-1,1 0 0,-1 0 0,0 0 0,-1 1 1,1-1-1,-1 1 0,1 0 0,-1 1 0,-1-1 1,1 1-1,-10-5 0,8 4-50,0 1 1,0 0-1,-1 1 1,1-1-1,-1 1 0,0 1 1,0 0-1,0 0 1,0 0-1,1 1 0,-1 0 1,-13 2-1,17-1-423,1 0-1,0 1 1,0-1 0,0 1-1,0 0 1,0 0-1,0 0 1,1 0 0,-1 0-1,1 0 1,-1 1 0,1-1-1,0 1 1,0 0-1,0 0 1,0 0 0,0 0-1,1 0 1,-1 0-1,1 0 1,0 0 0,0 0-1,0 1 1,0-1 0,1 1-1,0-1 1,-1 0-1,1 1 1,1 5 0,-1 3 22,0-1 1,1 1-1,0 0 1,1-1-1,0 1 1,1-1-1,6 17 1,-6-22-62,0 0 0,1-1 0,-1 0 0,1 0 0,0 0 0,1 0 0,-1 0 0,1-1 0,0 0 0,0 0 0,0 0 0,0-1 0,1 0 0,-1 0 0,1 0 0,0-1 0,0 1 0,0-1 0,0-1 0,9 2 0,-10-2 0,1 0 0,0 0 0,0-1 0,0 0 0,0 0 0,0 0 0,-1-1 0,1 0 0,0 0 0,0-1 0,-1 1 0,1-1 0,-1 0 0,1-1 0,-1 1 0,0-1 0,0 0 0,0-1 0,0 1 0,-1-1 0,1 0 0,3-4 0,9-24-1798,-15 26 771,0-1 0,-1 0 0,0 0 0,0 0 0,0 1 0,-2-10 0,0 4-963,0-1-1,-1 1 1,-1 0-1,0-1 1,-6-15-1,-3 0-3921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3:4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11057,'-1'48'4124,"1"47"10855,6-56-12372,-3-20-2607,-1 0 0,-1 30 0,1 15 0,18 126 0,-9-52 0,-11-362 0,2 83 0,-3 110 0,0 20 0,0 0 0,1 0 0,1 0 0,0-1 0,0 1 0,4-11 0,7 18 0,-4 12 0,-1 0 0,0 0 0,0 0 0,-1 1 0,6 10 0,2 3 0,183 215 0,-136-168 0,-60-68 0,0 1 0,0-1 0,1 1 0,-1-1 0,0 1 0,0-1 0,1 0 0,-1 1 0,1-1 0,-1 0 0,1 0 0,0 0 0,-1 0 0,1-1 0,0 1 0,0 0 0,-1-1 0,1 1 0,0-1 0,0 1 0,0-1 0,0 0 0,0 0 0,0 0 0,-1 0 0,1 0 0,0 0 0,0-1 0,0 1 0,0-1 0,0 1 0,2-2 0,-1 0 0,-1-1 0,1 1 0,-1-1 0,0 1 0,0-1 0,0 0 0,0 0 0,0 0 0,0 0 0,-1 0 0,0 0 0,1 0 0,-1-1 0,0 1 0,-1-1 0,1 1 0,0-4 0,2-36 0,-1 1 0,-5-46 0,1 5 0,2 80 0,0-38-459,-7-55-1,4 88-927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4:44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24934,'3'47'1003,"2"1"0,2-1-1,15 54 1,8 47 1948,-44-405-2096,13 216-839,1 30-16,0 0 0,0 0 0,1-1 0,0 1 0,1 0 0,1 0 0,4-16 0,-5 24 0,0-1 0,-1 1 0,1-1 0,0 1 0,1 0 0,-1 0 0,0 0 0,1 0 0,0 0 0,0 1 0,0-1 0,0 1 0,0-1 0,0 1 0,0 0 0,1 0 0,-1 1 0,1-1 0,0 1 0,-1 0 0,1 0 0,0 0 0,0 0 0,6 0 0,-1 1 0,0 0 0,0 1 0,0 0 0,0 0 0,0 1 0,0 0 0,0 1 0,-1 0 0,1 0 0,-1 1 0,0 0 0,0 0 0,0 1 0,0 0 0,11 10 0,-14-11 0,-1 0 0,1 0 0,-1 1 0,0 0 0,0 0 0,0 0 0,-1 0 0,0 0 0,0 1 0,0-1 0,0 1 0,-1 0 0,0 0 0,0 0 0,-1 0 0,0 0 0,0 0 0,0 0 0,-1 1 0,0-1 0,0 0 0,0 0 0,-3 12 0,2-15 0,0 1 0,-1-1 0,1 1 0,-1-1 0,1 1 0,-1-1 0,0 0 0,-1 0 0,1 0 0,0 0 0,-1 0 0,0-1 0,0 1 0,0-1 0,0 1 0,0-1 0,0 0 0,0 0 0,-1-1 0,1 1 0,-1-1 0,1 1 0,-6 0 0,-7 1 0,1 0 0,-1-1 0,0-1 0,-20-1 0,26 0 0,34 30 0,37 34 45,-25-29-194,52 69-1,-85-100-319,0 1 1,0 0-1,0 0 1,-1 0-1,1 0 0,-1 1 1,-1-1-1,1 1 1,-1-1-1,0 1 0,1 7 1,-1 20-7676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4:44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28535,'18'12'321,"1"-1"1,0 0 0,0-2 0,1 0 0,39 11 0,-49-17-208,-1-1 0,1 0 1,0 0-1,-1-1 1,1-1-1,0 1 0,0-2 1,-1 1-1,1-1 0,0-1 1,-1 0-1,1 0 1,-1-1-1,1 0 0,11-6 1,-19 8-103,0 0 0,0 0 0,0 0 0,0-1 1,0 1-1,0-1 0,0 1 0,-1-1 0,1 0 0,-1 1 1,1-1-1,-1 0 0,1 0 0,-1 0 0,0 0 1,0 0-1,0-1 0,0 1 0,0 0 0,-1 0 0,1-1 1,-1 1-1,1 0 0,-1-1 0,0 1 0,0-1 0,0 1 1,-1-4-1,0 2-6,0 1 0,0 0 0,0 0-1,-1 0 1,1 0 0,-1 0 0,0 1 0,0-1 0,0 0 0,0 1 0,0-1 0,-1 1 0,1 0 0,-1 0-1,0 0 1,1 0 0,-1 0 0,0 1 0,-6-3 0,-2-1-6,0 2 0,-1 0 0,1 0 0,-1 1 0,0 0 0,1 1 0,-1 0 0,0 1 0,0 0 0,0 1 0,-14 3 0,21-4 0,0 1 0,1 1 0,-1-1 0,0 1 0,0 0 0,1 0 0,-1 0 0,1 0 0,0 1 0,-1 0 0,1 0 0,1 0 0,-1 0 0,0 1 0,1-1 0,-1 1 0,1 0 0,0 0 0,1 0 0,-1 0 0,1 1 0,-1-1 0,1 1 0,1 0 0,-1-1 0,1 1 0,0 0 0,0 0 0,-1 5 0,2 0-130,0-1 0,0 1 0,1-1 0,0 1 0,1-1-1,0 0 1,0 0 0,1 1 0,0-2 0,0 1 0,1 0 0,1-1 0,-1 1 0,1-1 0,1-1 0,0 1-1,0-1 1,0 0 0,1 0 0,0 0 0,0-1 0,0 0 0,1-1 0,13 8 0,-4-4-384,0 0 0,0-1 0,1-1 0,0-1-1,0 0 1,1-1 0,-1-1 0,1-1 0,0 0 0,0-2 0,27-1 0,14-4-11151,-33 0 5833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4:45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0 32767,'-53'30'0,"-65"23"0,-40 23 0,157-76 0,0 1 0,-1 0 0,1-1 0,0 1 0,0 0 0,0 0 0,0 0 0,0 0 0,0 0 0,0 0 0,0 0 0,0 0 0,0 0 0,1 0 0,-1 1 0,0 1 0,1-3 0,0 1 0,0-1 0,0 1 0,0 0 0,0-1 0,0 1 0,0 0 0,0-1 0,1 1 0,-1-1 0,0 1 0,0 0 0,1-1 0,-1 1 0,0-1 0,1 1 0,-1-1 0,1 1 0,-1-1 0,0 1 0,1-1 0,-1 0 0,1 1 0,0 0 0,48 18 0,-35-14 0,14 5 0,0 1 0,-1 1 0,0 2 0,-1 1 0,31 22 0,-48-30 0,-1 1 0,0-1 0,0 1 0,0 1 0,-1-1 0,-1 1 0,11 17 0,-14-20 0,-1 0 0,1 0 0,-1 1 0,0-1 0,-1 1 0,1-1 0,-1 1 0,0 0 0,-1-1 0,0 1 0,0 0 0,0-1 0,-3 14 0,2-15-110,-1 1 1,0-1-1,0 0 0,0 0 0,0 0 1,-1 0-1,0 0 0,0 0 0,0-1 1,0 0-1,-1 1 0,0-1 0,0 0 1,0-1-1,0 1 0,-1-1 0,1 0 1,-1 0-1,0 0 0,0-1 1,-8 4-1,4-3-392,-1 0 0,0-1 1,0 0-1,0 0 0,0-1 1,0 0-1,-1-1 0,1 0 1,0 0-1,-18-4 0,-3-9-5706,5-7-1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4:46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26058,'38'1'703,"-8"0"-200,0-1 1,1-1 0,-1-2 0,-1-1 0,49-12-1,-74 14-433,0 1 0,0-1 0,0 0 0,-1 0 0,1 0 0,0 0 0,-1-1 0,0 1-1,0-1 1,0 0 0,0 0 0,0 0 0,0-1 0,-1 1 0,1-1 0,-1 1 0,0-1-1,0 0 1,-1 0 0,1 0 0,-1 0 0,0 0 0,2-8 0,-3 9-184,0-1 0,0 0 0,0 0 1,0 1-1,-1-1 0,1 0 0,-1 1 1,0-1-1,0 1 0,0-1 0,-1 1 0,1-1 1,-1 1-1,0 0 0,0 0 0,0 0 0,0 0 1,-1 0-1,1 0 0,-1 0 0,0 1 1,1-1-1,-1 1 0,0 0 0,-1 0 0,-5-3 1,3 2 26,0 1 0,1 0 0,-2 0 0,1 0 1,0 1-1,0 0 0,0 0 0,0 1 0,-1-1 1,1 1-1,0 1 0,-1-1 0,1 1 0,0 0 1,0 1-1,0-1 0,0 1 0,0 0 0,0 1 0,0 0 1,1 0-1,-1 0 0,1 0 0,0 1 0,0 0 1,0 0-1,1 0 0,-1 0 0,-6 9 0,5-6 197,0 1-1,1-1 0,-1 1 0,2 1 0,-1-1 0,1 1 0,0-1 1,1 1-1,0 0 0,0 0 0,1 1 0,0-1 0,1 0 0,0 1 1,0-1-1,1 1 0,0 0 0,1-1 0,2 11 0,-1-11 95,2 0 0,-1 0-1,1-1 1,1 1 0,-1-1-1,1 0 1,1 0 0,0-1 0,0 1-1,0-1 1,1 0 0,0-1-1,0 0 1,0 0 0,1-1-1,0 1 1,0-2 0,1 1 0,16 5-1,-4-2-138,1-1-1,0-1 1,1-1-1,-1-1 1,1-1-1,0-1 1,27 0-1,-13-8-2122,-30 4 431,0 0 1,-1 0-1,1-1 0,-1 0 1,0-1-1,0 1 0,0-1 0,0 0 1,-1 0-1,7-7 0,2-10-4673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4:46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32767,'3'72'0,"16"101"0,-18-170 0,-1-1 0,1 1 0,0-1 0,0 1 0,0-1 0,0 0 0,0 1 0,0-1 0,1 0 0,-1 0 0,1 0 0,-1 0 0,1 0 0,0 0 0,0 0 0,0-1 0,0 1 0,0-1 0,0 1 0,1-1 0,-1 0 0,0 0 0,1 0 0,-1 0 0,1 0 0,2 0 0,23 12 0,2 4 0,-1-2 0,2 0 0,37 11 0,-55-21 0,0-2 0,1 0 0,-1 0 0,1-1 0,-1-1 0,1 0 0,0-1 0,-1-1 0,1 0 0,23-5 0,-34 5-43,0 0 0,0 0 0,0 0 0,0 0 0,0-1 0,0 1-1,0-1 1,-1 0 0,1 0 0,-1 0 0,1 0 0,-1-1 0,0 1 0,1 0 0,-1-1 0,-1 0 0,1 1 0,2-6 0,-1 2-167,-1 0 0,0 0 0,0 0 0,-1 0 0,0-1 0,0 1 0,-1 0 0,1-1 0,-2-7 0,0 3-328,0 0 1,0 0 0,-2 0-1,1 0 1,-1 1 0,-1-1-1,0 1 1,0 0 0,-1 0 0,-12-18-1,1 0-5446,1 3-1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4:47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233 451 18810,'-10'-3'465,"0"1"1,0 1 0,-1 0-1,1 0 1,-1 1 0,1 1 0,0 0-1,-1 0 1,1 1 0,0 0-1,0 0 1,-18 8 0,23-7-239,-1 0 1,1 0 0,0 1-1,0 0 1,0 0 0,0 0-1,1 0 1,0 1-1,0-1 1,0 1 0,0 0-1,1 1 1,0-1 0,0 1-1,0-1 1,1 1 0,0 0-1,0 0 1,0 0-1,1 0 1,-1 0 0,1 9-1,0-9-171,1 1 0,-1-1-1,1 0 1,1 0-1,-1 1 1,1-1-1,0 0 1,1 0 0,0 0-1,0 0 1,0 0-1,0 0 1,1-1-1,0 1 1,0-1 0,0 1-1,1-1 1,0 0-1,0-1 1,0 1-1,1-1 1,0 1 0,-1-1-1,1-1 1,1 1-1,-1-1 1,0 0 0,1 0-1,0 0 1,0-1-1,-1 0 1,1 0-1,1 0 1,-1-1 0,0 0-1,0 0 1,0-1-1,1 0 1,-1 0-1,0 0 1,0-1 0,1 0-1,-1 0 1,0 0-1,0-1 1,0 0-1,7-3 1,-7 1-101,1 0-1,-1-1 1,0 0-1,0 0 1,-1 0-1,0-1 1,0 1-1,0-1 1,0-1-1,-1 1 1,0-1-1,-1 1 1,1-1-1,-1 0 1,-1 0 0,1-1-1,2-13 1,2-12-462,-2-1 0,2-53-1,-6 82 456,0-448-12773,14 561 16320,4 0 0,5-1 0,56 155 0,-78-257-3346,1 6-604,2 0 0,-1 0 0,13 20 0,-16-29-6,0-1 1,0 1 0,1 0-1,-1-1 1,1 1 0,-1-1 0,1 0-1,-1 1 1,1-1 0,0 0-1,0 0 1,2 1 0,-3-2-88,0 1 0,1-1-1,-1 0 1,0 0 0,1 0 0,-1 0 0,0 0 0,1 0 0,-1 0 0,0 0 0,1-1 0,-1 1 0,0 0 0,1-1 0,-1 1-1,0-1 1,0 1 0,0-1 0,0 0 0,2-1 0,15-13-5632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4:47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32767,'6'47'0,"6"16"0,3 7 0,9 9-1320,-15-26-1620,13-19-2761,-4-20 1,-4-16-1,-5-27 1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4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14737,'15'66'-2944,"3"-35"0,0 0 0,-3 0-1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4:48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 25278,'-4'56'1456,"2"0"1,4 0-1,14 100 0,-16-153-1362,1 1 1,0-1 0,0 1-1,0-1 1,0 1-1,1-1 1,-1 0-1,1 0 1,0 0-1,3 4 1,-5-7-81,0 0 0,0 1-1,1-1 1,-1 0 0,0 0 0,1 1 0,-1-1-1,0 0 1,1 0 0,-1 1 0,0-1 0,1 0 0,-1 0-1,0 0 1,1 0 0,-1 0 0,0 0 0,1 0-1,-1 1 1,1-1 0,-1 0 0,0 0 0,1 0-1,-1-1 1,1 1 0,-1 0 0,0 0 0,1 0 0,-1 0-1,1 0 1,-1 0 0,10-20 168,-6 5-182,-4 10 0,1 1 0,0 0 0,0 0 0,0 0 0,1 0 0,-1 1 0,5-7 0,-5 9 0,0 0 0,0 0 0,0 0 0,0 0 0,0 0 0,0 0 0,1 1 0,-1-1 0,0 0 0,1 1 0,-1-1 0,0 1 0,1 0 0,-1-1 0,1 1 0,-1 0 0,0 0 0,1 0 0,-1 0 0,1 0 0,-1 0 0,1 0 0,-1 0 0,1 1 0,-1-1 0,2 1 0,134 40 0,-97-27 0,0-2 0,1-1 0,43 4 0,-61-12 9,0-2 1,1 0-1,43-5 1,-61 3-14,0 0-1,0-1 1,0 1 0,0-1 0,0-1 0,-1 1-1,1-1 1,9-6 0,-12 7-4,-1 0 0,0 0 0,1 0 0,-1-1 0,0 1 0,0-1 0,-1 1 0,1-1 0,0 0 0,-1 1 0,0-1 0,1 0 0,-1 0 0,0 0 1,-1 0-1,1 0 0,0 0 0,-1-5 0,0-5-434,-1 0 0,-1 1 0,0-1 0,-1 0 0,0 1 0,-1 0 0,0-1 0,-1 2 0,0-1 0,-1 0 0,0 1 0,-9-10 0,-12-19-7409,-57-63 1,63 78 2274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4:48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15 11797,'-5'-2'348,"0"0"-1,0 0 1,0 0-1,0 0 1,0 1-1,0 0 1,-1 0 0,1 0-1,0 1 1,-1 0-1,1 0 1,-1 0-1,1 0 1,0 1 0,-1 0-1,1 0 1,0 1-1,0 0 1,0-1-1,0 2 1,0-1-1,0 0 1,0 1 0,1 0-1,-1 0 1,1 1-1,0-1 1,0 1-1,-6 7 1,6-6 28,0 0 1,0 1-1,1-1 0,0 1 0,0 0 1,0 0-1,1 1 0,0-1 0,0 0 1,0 1-1,1-1 0,0 1 0,0 0 1,1-1-1,-1 1 0,2 0 0,-1-1 1,1 1-1,0-1 0,0 1 0,1-1 1,-1 1-1,6 10 0,-5-13-328,0-1 0,0 0-1,0 0 1,0 0-1,0 0 1,1 0 0,0 0-1,-1-1 1,1 0 0,0 1-1,0-1 1,0 0 0,1 0-1,-1 0 1,0-1 0,1 1-1,-1-1 1,1 0 0,-1 0-1,1 0 1,0 0 0,0-1-1,-1 1 1,1-1 0,0 0-1,0 0 1,-1-1 0,1 1-1,0-1 1,-1 0-1,1 1 1,5-4 0,1 1-264,-1 0 1,1 0 0,-1-1-1,0-1 1,-1 0-1,1 0 1,-1 0 0,0-1-1,0-1 1,-1 1-1,9-10 1,28-69-3700,-38 128 2648,-2 25 2288,-2 1 0,-4-1 0,-3 0 0,-25 123 0,10-103-405,-5 0-1,-3-1 0,-44 91 0,54-138-568,-2-1 0,-48 70-1,63-100-46,-2 0 0,1-1 0,-1 0 0,0-1 0,-1 1 0,0-1 0,0-1 1,0 0-1,-1 0 0,0 0 0,0-1 0,0-1 0,-1 1 0,0-1 0,0-1 0,0 0 0,0-1 0,-13 2 0,20-3 0,0-1 0,-1 0 0,1-1 0,0 1 0,0 0 0,-1-1 0,1 0 0,0 0 0,0 0 0,0 0 0,0 0 0,0-1 0,0 1 0,0-1 0,0 0 0,0 0 0,1 0 0,-1 0 0,-3-4 0,3 1 0,-1 0 0,1 0 0,0 0 0,1 0 0,-1-1 0,1 1 0,0-1 0,0 0 0,1 1 0,-1-8 0,-1-9 0,2 1 0,0-1 0,1 0 0,7-41 0,-1 30-274,1 0-1,2 0 1,1 1 0,2 0-1,1 0 1,1 1-1,2 1 1,20-29 0,-25 42-97,1 1 1,0 0-1,2 1 0,-1 0 1,2 1-1,0 0 0,0 1 1,1 1-1,1 1 0,0 0 1,1 1-1,0 1 1,0 1-1,37-12 0,-42 18-1002,1 0-1,-1 0 1,1 2-1,-1-1 1,1 2 0,-1 0-1,1 0 1,24 7-1,40 12-4806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3:48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15065,'0'1'497,"0"1"0,0-1-1,0 1 1,0-1 0,0 1-1,0-1 1,0 1 0,1-1-1,-1 1 1,0-1 0,1 0 0,0 1-1,-1-1 1,1 0 0,0 1-1,-1-1 1,1 0 0,0 0-1,0 0 1,0 0 0,0 0-1,0 0 1,0 0 0,1 0-1,-1 0 1,2 1 0,2-1 101,0 1 1,0-1-1,0 0 1,0 0-1,0-1 1,9 0-1,-13 0-636,15 1-54,1 0 182,1-1 1,-1 0 0,1-1 0,30-6 0,-45 6-167,0 1 0,0-1 1,1 0-1,-1-1 1,0 1-1,0 0 0,0-1 1,0 0-1,-1 1 1,1-1-1,0-1 0,-1 1 1,1 0-1,-1 0 1,0-1-1,0 0 0,0 1 1,0-1-1,0 0 1,0 0-1,-1 0 0,0 0 1,1 0-1,-1 0 1,0 0-1,0-1 0,-1 1 1,1 0-1,-1 0 1,0-1-1,0-3 0,1 5-86,-1 1 0,0-1 0,0 1 0,0-1 0,0 1 0,0-1 0,-1 1 0,1-1 0,0 1-1,-1-1 1,1 1 0,-1 0 0,1-1 0,-1 1 0,0 0 0,0-1 0,0 1 0,1 0-1,-1 0 1,0-1 0,0 1 0,-1 0 0,1 0 0,-1-1 0,-1 1-29,0 0 1,0 1 0,-1-1-1,1 1 1,0-1 0,0 1-1,0 0 1,0 0-1,-1 0 1,1 0 0,-4 2-1,-1 0 411,1 0 1,-1 0-1,0 1 0,1 0 1,0 1-1,0 0 0,0 0 0,0 0 1,0 1-1,1 0 0,0 0 0,0 1 1,0-1-1,1 1 0,0 1 0,0-1 1,0 1-1,-4 9 0,5-10-2,0 1-1,1-1 1,0 1-1,0 0 1,0 0-1,1 0 1,0 0-1,1 0 1,-1 1-1,1-1 1,1 1-1,-1-1 1,1 0-1,1 1 1,-1-1-1,1 1 1,1-1-1,-1 0 1,6 14-1,-3-14-217,1 0 0,0-1 0,0 1 0,0-1 0,1-1 0,0 1 0,0-1 0,0 0 0,1 0 0,-1-1 0,1 0 0,0 0 0,1 0 0,-1-1 0,0 0 0,1-1 0,0 0 0,15 3 0,-12-3 0,0 0 0,0-1 0,1-1 0,-1 1 0,0-2 0,0 1 0,1-2 0,-1 0 0,0 0 0,0-1 0,0 0 0,19-9 0,-24 9-164,-1-1 1,1 0-1,-1 0 0,0-1 1,0 1-1,-1-1 0,1 0 0,-1-1 1,0 1-1,-1 0 0,1-1 1,-1 0-1,0 0 0,0 0 1,-1 0-1,0-1 0,2-8 1,0-8-603,0 1 1,-2-1-1,0-39 1,-2 62 766,54 6 1314,16 0 1694,-66-6-2888,1 0-1,-1 0 0,0-1 0,0 0 0,1 0 1,-1 0-1,0 0 0,0-1 0,0 0 0,0 1 0,0-2 1,-1 1-1,7-4 0,-9 4-200,0 1 0,0-1 0,0 1 0,0-1 0,0 0 0,0 1 0,0-1 0,0 0 0,-1 0-1,1 0 1,-1 1 0,1-1 0,-1 0 0,0 0 0,1 0 0,-1 0 0,0 0 0,0 0 0,-1 0 0,1 1 0,0-1 0,-1 0 0,1 0 0,-2-3 0,1 3-65,1-1 0,-1 1 0,0-1 0,-1 1 0,1 0 0,0 0-1,0-1 1,-1 1 0,0 0 0,1 0 0,-1 1 0,0-1 0,0 0 0,0 0 0,0 1 0,0-1 0,-4-1 0,-1 1-166,0 0 0,1 0-1,-1 1 1,0 0 0,0 0-1,0 1 1,-1 0 0,1 0-1,0 1 1,0 0 0,0 0-1,-9 3 1,7-1 252,1 0-1,0 1 1,0-1 0,0 2-1,0-1 1,0 1 0,1 0-1,0 1 1,-8 8-1,9-9 363,0 1 0,1 0 0,0 0-1,0 0 1,1 1 0,0 0-1,0-1 1,1 2 0,-1-1-1,1 0 1,1 1 0,0-1-1,0 1 1,0 0 0,1-1-1,0 1 1,0 0 0,1 0-1,0 0 1,1 0 0,0 0-1,0 0 1,4 12 0,-2-12-195,1-1 0,0 0 1,0 0-1,1-1 0,0 1 0,0-1 1,1 0-1,-1 0 0,1-1 0,1 1 1,-1-1-1,1-1 0,0 1 0,0-1 1,0-1-1,0 1 0,1-1 1,-1 0-1,10 1 0,6 3-155,0-1 1,1-1-1,0-2 1,0 0-1,27-1 0,-26-4 665,0-3-3438,-21 4 1676,0-1 0,0 0-1,-1 0 1,1 0 0,0 0-1,-1 0 1,1-1 0,-1 1-1,0-1 1,1 0 0,-1 0-1,-1 0 1,1-1 0,0 1-1,3-6 1,4-14-4928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4:50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11 32767,'-1'-1'0,"1"1"0,-1-1 0,0 0 0,1 0 0,-1 0 0,0 1 0,0-1 0,0 1 0,0-1 0,0 0 0,0 1 0,0-1 0,0 1 0,0 0 0,0-1 0,0 1 0,0 0 0,0 0 0,0 0 0,0-1 0,0 1 0,0 0 0,0 1 0,-3-1 0,-32 0 0,34 0 0,-10 0 0,0 1 0,0 1 0,0 0 0,0 0 0,1 2 0,-1-1 0,1 1 0,-1 1 0,1 0 0,1 0 0,-1 1 0,-13 10 0,17-10 0,1 0 0,0 0 0,0 0 0,0 1 0,1-1 0,0 1 0,1 1 0,-1-1 0,1 1 0,1 0 0,-1-1 0,1 2 0,1-1 0,-1 0 0,1 0 0,1 1 0,0-1 0,-1 11 0,2-13 1,0 0 0,0 0 0,1 0 1,-1 0-1,1 0 0,1 0 0,-1 0 0,1 0 0,0-1 0,0 1 0,0-1 1,1 1-1,0-1 0,0 0 0,1 0 0,4 6 0,-1-5 1,0 1 0,0-2 0,0 1 0,1-1 0,-1 0 0,1 0 0,0-1-1,1 0 1,14 4 0,9 1-40,0-2 0,1-2-1,-1-1 1,59 0 0,-76-3-43,62-3-5695,-73 2 4765,0-1 0,0 1 0,0-1 0,0 0 1,0 0-1,0 0 0,0-1 0,0 1 0,-1-1 0,1 0 0,-1 0 0,1 0 0,-1-1 0,6-4 0,1-8-4777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4:50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32767,'13'150'0,"-9"214"0,-6-195 0,2-149 0,0-31 0,1-33 0,-1 38 0,1-1 0,0 0 0,0 1 0,1-1 0,0 1 0,0-1 0,1 1 0,0 0 0,0 0 0,0 0 0,1 0 0,-1 1 0,2-1 0,-1 1 0,0 0 0,9-7 0,-9 10 0,0-1 0,0 1 0,1 0 0,-1 0 0,0 0 0,1 0 0,0 1 0,-1 0 0,1 0 0,0 0 0,0 1 0,-1-1 0,1 1 0,0 0 0,0 0 0,0 1 0,0 0 0,-1 0 0,1 0 0,0 0 0,-1 1 0,1-1 0,-1 1 0,6 3 0,-3-1 0,0 1 0,-1-1 0,0 1 0,0 0 0,0 0 0,0 1 0,-1 0 0,0 0 0,0 0 0,0 1 0,-1-1 0,0 1 0,0 0 0,-1 0 0,3 9 0,0-1 0,-2 1 0,0 0 0,0-1 0,-1 2 0,-1-1 0,0 22 0,-2-38-6,0 0 1,0 0-1,0 0 1,0 0-1,0 0 1,0 0-1,0 0 0,1 1 1,-1-1-1,0 0 1,0 0-1,0 0 0,0 0 1,0 0-1,0 1 1,0-1-1,0 0 1,0 0-1,0 0 0,0 0 1,0 0-1,0 1 1,0-1-1,0 0 0,0 0 1,0 0-1,0 0 1,0 0-1,0 1 1,0-1-1,0 0 0,0 0 1,0 0-1,0 0 1,0 0-1,0 0 0,-1 1 1,1-1-1,0 0 1,0 0-1,0 0 1,0 0-1,0 0 0,0 0 1,0 0-1,-1 0 1,1 0-1,0 1 0,0-1 1,0 0-1,0 0 1,0 0-1,-1 0 1,1 0-1,0 0 0,0 0 1,0 0-1,0 0 1,0 0-1,-1 0 1,1 0-1,0 0 0,0 0 1,0 0-1,0 0 1,0 0-1,-1 0 0,-6-14-899,-6-20-1080,9 23 1439,0 0 0,1 0 1,1 0-1,0 0 0,0 0 1,1-1-1,1 1 1,0-1-1,2-18 0,-1 29 568,-1 0 0,1 0 0,-1 1-1,1-1 1,-1 0 0,1 1 0,0-1 0,-1 1-1,1-1 1,0 1 0,0-1 0,-1 1 0,1 0-1,0-1 1,0 1 0,0 0 0,-1-1-1,1 1 1,0 0 0,0 0 0,0 0 0,0 0-1,0 0 1,0 0 0,-1 0 0,1 0 0,0 0-1,0 0 1,1 1 0,36 6 1804,-24-3-1098,10-1-209,1 0-1,0-2 0,0 0 1,0-2-1,36-5 0,-54 5-365,1-1-1,-1 0 1,0 0-1,0-1 1,-1 1 0,1-2-1,0 1 1,-1-1-1,0 0 1,7-5-1,-10 5-111,0 1-1,0 0 1,0-1 0,0 1-1,-1-1 1,1 0-1,-1 0 1,0 0 0,0 0-1,-1-1 1,1 1-1,-1 0 1,0-1 0,0 1-1,-1 0 1,1-1-1,-1-8 1,0 10-41,0 1 0,0-1 0,0 1 0,0-1 0,-1 1 0,1-1 0,-1 1 0,0-1 0,0 1 0,0 0 0,0-1 0,0 1 0,0 0 0,-1 0 0,1 0 0,-1 0 0,1 0 0,-1 0 0,0 0 0,-3-2 0,1 2 0,1 0 0,-1 0 0,0 0 0,0 0 0,0 1 0,0 0 0,-1 0 0,1 0 0,0 0 0,0 1 0,-7-1 0,3 1 0,0 0 0,0 1 0,0 0 0,0 0 0,0 1 0,0 0 0,0 0 0,1 1 0,-1 0 0,1 0 0,0 1 0,-12 7 0,14-7 0,-1 1 0,1 0 0,0 0 0,1 1 0,-1-1 0,1 1 0,0 0 0,1 0 0,-1 0 0,1 1 0,0-1 0,1 1 0,0 0 0,0-1 0,0 1 0,1 0 0,0 0 0,0 0 0,1 12 0,0-13 0,1 0 0,0 0 0,1 0 0,-1 0 0,1-1 0,0 1 0,1-1 0,-1 1 0,1-1 0,0 0 0,1 0 0,-1 0 0,1 0 0,0-1 0,0 0 0,0 1 0,1-2 0,-1 1 0,1 0 0,0-1 0,0 0 0,0 0 0,10 4 0,10 2-120,0-1 0,1 0 1,0-2-1,0-1 0,0-2 0,1 0 0,0-2 1,-1 0-1,29-4 0,-12-8-6115,-41 11 5387,0-1-1,0 0 1,1 0-1,-1 0 0,0 0 1,0 0-1,0-1 1,-1 1-1,1-1 1,0 1-1,0-1 0,-1 0 1,1 1-1,-1-1 1,2-2-1,1-10-5027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4:51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 27294,'-17'-1'289,"0"2"0,0 1 0,0 0 0,0 1 0,0 0-1,1 2 1,-1 0 0,1 1 0,-29 14 0,38-16-186,1 0 1,0 0-1,-1 1 0,2 0 1,-1 0-1,0 1 0,1-1 1,0 1-1,1 0 0,-1 1 1,1-1-1,0 1 1,1 0-1,-1 0 0,1 0 1,1 0-1,0 0 0,0 1 1,0-1-1,1 1 1,0 0-1,0-1 0,1 1 1,0 8-1,0-5-100,1 0 0,1 0 0,0-1 0,0 1 0,1 0 0,0-1 0,1 0 0,0 0 0,1 0 0,0 0 0,1-1 0,-1 1 0,2-1 0,-1-1 0,2 1 0,-1-1-1,1-1 1,0 1 0,0-1 0,1-1 0,17 11 0,-15-11-21,1 0 0,0-1 0,1 0 0,-1-1 0,1-1-1,0 0 1,0 0 0,0-2 0,0 1 0,0-2 0,0 0 0,1 0-1,-1-1 1,0-1 0,0 0 0,0-1 0,24-8 0,14-15-4056,-47 23 2848,1-1-1,-1 0 1,0 0 0,0 0-1,0 0 1,0-1 0,-1 1-1,1-1 1,-1 0-1,-1 0 1,1-1 0,2-5-1,2-11-5009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4:52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32767,'0'27'0,"0"11"0,0 14 0,0 16 0,0 3 0,0-1 0,0-4 0,0-8 0,0-9 0,-3-6 0,3-10-296,0-10-1428,0 46-4425,0-54 1,15-20-6149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4:52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 29095,'-21'9'349,"0"1"1,2 2 0,-1-1 0,1 2-1,1 1 1,-29 27 0,38-34-291,1 2 1,0-1-1,0 1 1,1 0-1,0 1 1,0 0-1,1 0 1,1 0-1,0 1 1,0-1-1,-4 16 1,8-21-41,0 1 0,0-1 0,1 0 0,0 1-1,0-1 1,0 1 0,0-1 0,1 0 0,0 1 0,0-1 0,1 0 0,-1 0 0,1 0-1,0 0 1,1 0 0,-1 0 0,1 0 0,0-1 0,0 1 0,0-1 0,1 0 0,-1 0-1,1 0 1,0-1 0,0 1 0,8 4 0,39 21-1666,33-1-5006,-65-23 4975,-1 0-1,-1 2 0,1 0 1,-1 0-1,0 2 1,18 11-1,-8 0-4677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4:53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32767,'6'18'0,"0"11"0,3 12 0,0 13 0,2 4 0,-1-10 0,2-9-396,-6-20-1820,3-62-9841,-9-16 6028,0-26 1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4:53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18 317 32767,'82'310'0,"-67"-234"0,-3 0 0,3 88 0,-15-140 0,-2-36 0,-4-28 0,-45-168 0,-9-45 0,51 203 0,2 1 0,3-1 0,2-59 0,2 93-36,1 1 0,1-1-1,1 0 1,0 1 0,1 0 0,0-1 0,1 1-1,1 1 1,8-15 0,-12 26-348,0 1-1,0 0 1,0-1 0,1 1-1,-1 0 1,1 0-1,-1 1 1,1-1 0,0 1-1,0-1 1,0 1 0,0 0-1,0 0 1,0 0 0,0 0-1,0 0 1,0 1 0,5-1-1,63 2-12316,-39 4 6509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4:5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 32767,'-18'12'0,"-9"-2"0,-4 0 0,-5 2 0,11-9 0,5-3 0,4 0-700,-74 2-5713,72-4 1,9 4-1,-1-2 1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4:54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32767,'0'-1'0,"0"-1"0,0 0 0,0 0 0,3 4 0,0-2 0,0 0-1624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4:58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0 31919,'-5'1'88,"0"0"0,0 0 0,0-1 1,0 0-1,0 0 0,-1 0 0,-6-2 0,-4 1 55,9 1-143,0 0 0,1 0 0,-1 1 0,0 0 0,0 0 0,1 0 0,-1 1 0,0 0 0,1 0 0,0 1 0,-1 0 0,1 0 0,0 0 0,1 1 0,-1 0 0,1 0 0,-1 0 0,1 1 0,0-1 0,1 1 0,-1 1 0,1-1 0,0 0 0,0 1 0,1 0 0,0 0 0,0 0 0,0 1 0,1-1 0,0 0 0,0 1 0,0 0 0,1-1 0,-1 11 0,0 0 0,1 0 0,1 0 0,0 0 0,1 0 0,1 0 0,4 17 0,-5-29 0,0-1 0,0 1 0,1-1 0,-1 0 0,1 1 0,0-1 0,1 0 0,-1 0 0,1 0 0,-1 0 0,1-1 0,0 1 0,1-1 0,-1 1 0,0-1 0,1 0 0,0-1 0,0 1 0,0-1 0,0 1 0,0-1 0,0 0 0,1-1 0,-1 1 0,1-1 0,7 2 0,-4-3 0,-1 1 0,1-1 0,-1 0 0,1-1 0,-1 1 0,1-2 0,-1 1 0,1-1 0,-1 0 0,0 0 0,0-1 0,0 0 0,0-1 0,-1 1 0,1-1 0,-1 0 0,0-1 0,0 0 0,0 0 0,-1 0 0,6-6 0,-4 3 0,-1-1 0,0 0 0,0 0 0,0 0 0,-1 0 0,-1-1 0,0 0 0,0 0 0,-1 0 0,0-1 0,0 1 0,-1-1 0,-1 0 0,1-14 0,0 48 0,1-1 0,1 0 0,1 0 0,1 0 0,1-1 0,0 1 0,2-2 0,21 37 0,-28-54-28,0 1-1,0-1 1,1 0-1,-1 0 1,1 0 0,0 0-1,0 0 1,0-1 0,0 1-1,0-1 1,1 0-1,-1 0 1,1 0 0,0 0-1,5 2 1,15 12-3544,-24-16 3339,1 1 0,-1 0 1,0-1-1,1 1 1,-1-1-1,0 1 0,1-1 1,-1 1-1,1-1 0,-1 1 1,1-1-1,0 1 1,-1-1-1,1 1 0,-1-1 1,1 0-1,0 1 1,-1-1-1,1 0 0,0 0 1,-1 1-1,1-1 1,0 0-1,0 0 0,-1 0 1,1 0-1,0 0 0,-1 0 1,1 0-1,0 0 1,0 0-1,-1 0 0,1-1 1,0 1-1,-1 0 1,1 0-1,0-1 0,-1 1 1,1 0-1,-1-1 1,1 1-1,0-1 0,0 0 1,8-15-5937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3:49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197 235 10929,'-34'3'5613,"24"1"-5004,-1 0 0,1 0 0,0 2-1,0-1 1,0 1 0,1 0 0,0 1-1,0 0 1,0 1 0,1 0 0,1 0 0,-1 0-1,-11 18 1,16-20-324,0-1 1,0 1-1,0 0 0,1 0 0,0 0 1,0 0-1,0 0 0,1 0 0,0 0 1,0 1-1,1-1 0,0 0 0,0 1 1,0-1-1,1 0 0,0 1 0,0-1 1,0 0-1,1 0 0,0 0 0,0 0 1,1 0-1,-1 0 0,1-1 1,1 1-1,4 6 0,-4-6-285,1-1 0,-1 0 0,1 0 0,0 0 0,0-1 0,0 0 0,1 0 0,-1 0 0,1 0 0,0-1 0,0 0 0,0 0 0,1-1 0,-1 0 0,1 0 0,-1 0 0,1-1 0,0 0 0,7 1 0,-8-2 0,-1-1 0,0 1 0,0-1 0,0 0 0,0 0 0,0-1 0,0 1 0,0-1 0,0 0 0,0 0 0,-1-1 0,1 0 0,-1 1 0,0-1 0,0-1 0,0 1 0,0-1 0,0 1 0,-1-1 0,1 0 0,-1 0 0,0-1 0,-1 1 0,1-1 0,2-7 0,7-19-561,-2-2 0,-1 1-1,-1-1 1,-3 0 0,0 0 0,-2-1-1,-1 1 1,-2-1 0,-2 0 0,0 1-1,-3-1 1,-14-55 0,12 71-1179,8 37 3692,0 5-1050,-1-19-860,-2 29 835,3 0 0,0-1 0,2 1 1,1 0-1,2-1 0,18 58 0,-24-91-877,1 1 0,-1 0 0,0 0 0,0 0 0,1 0 0,-1-1 0,0 1 0,1 0 0,-1 0 0,1-1 0,-1 1 0,1 0 0,-1-1 0,1 1 0,-1 0 0,1-1 0,0 1 0,-1-1 0,1 1 0,0-1 0,0 1 0,-1-1 0,1 0 0,0 1 0,0-1 0,0 0 0,-1 1 0,1-1 0,0 0 0,0 0 0,0 0 0,0 0 0,0 0 0,1 0 0,9 1 0,33 5 0,-17-2 0,53 3 0,-71-8 0,-1 1 0,0-1 0,1 0 0,-1-1 0,0 1 0,0-2 0,0 1 0,0-1 0,0-1 0,11-6 0,-16 8-38,0 1 0,0-1 0,-1 0 1,1-1-1,-1 1 0,0 0 0,0-1 0,0 1 0,0-1 0,0 1 0,0-1 1,-1 0-1,1 0 0,-1 0 0,0 0 0,0 0 0,0 0 0,0 0 1,0 0-1,-1-1 0,0 1 0,1 0 0,-1 0 0,0-1 0,-1 1 0,1 0 1,0 0-1,-1-1 0,0 1 0,0 0 0,0 0 0,0 0 0,0 0 0,-1 0 1,1 0-1,-1 1 0,0-1 0,0 0 0,0 1 0,0-1 0,0 1 1,0 0-1,-1 0 0,1 0 0,-1 0 0,0 0 0,1 0 0,-1 1 0,0-1 1,0 1-1,0 0 0,0 0 0,-6-2 0,-2 2-273,-1 0 1,0 1-1,1 0 0,-1 0 1,1 1-1,-1 1 0,1 0 0,0 1 1,-1 0-1,-19 8 0,26-8 391,-1 0 0,1 0 0,-1 0-1,1 0 1,0 1 0,0 0 0,1 0 0,-1 0 0,1 1-1,0 0 1,0 0 0,0 0 0,1 0 0,0 0-1,0 1 1,0-1 0,1 1 0,-1 0 0,1 0-1,1 0 1,-3 11 0,3-9 78,0 0 0,0 1 1,1-1-1,0 0 0,1 1 0,-1-1 0,2 0 1,-1 0-1,1 0 0,0 0 0,1 0 0,4 11 1,-4-14-73,1-1 1,-1 1 0,1 0 0,0-1 0,0 0 0,0 0 0,0 0-1,1 0 1,0-1 0,-1 0 0,1 0 0,0 0 0,1-1 0,-1 1 0,0-1-1,1 0 1,-1-1 0,12 2 0,-2 0-688,1-1-1,0 0 1,0-2-1,-1 0 1,1 0 0,0-2-1,0 0 1,0-1 0,-1 0-1,0-1 1,0-1-1,0 0 1,0-1 0,21-13-1,-10-11-11263,-15 19 5933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4:58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1 209 32767,'19'104'0,"48"145"0,-53-220 0,-13-29 0,-1 0 0,0 0 0,0 0 0,1 0 0,-1 0 0,0 0 0,1 0 0,-1 0 0,0 0 0,0 0 0,1 0 0,-1 0 0,0 0 0,1 0 0,-1 0 0,0 0 0,0 0 0,1-1 0,-1 1 0,0 0 0,0 0 0,1 0 0,-1 0 0,0-1 0,0 1 0,0 0 0,1 0 0,-1 0 0,0-1 0,0 1 0,0 0 0,0 0 0,0-1 0,1 1 0,-1 0 0,0 0 0,0-1 0,0 1 0,0 0 0,0-1 0,0 1 0,0 0 0,0 0 0,0-1 0,0 1 0,0-1 0,5-58 0,-22-132 0,9 134 0,0-112 0,8 165 0,0-1 0,1 1 0,-1-1 0,1 1 0,0-1 0,1 1 0,-1 0 0,1 0 0,0-1 0,0 1 0,0 0 0,0 0 0,1 1 0,-1-1 0,1 1 0,0-1 0,0 1 0,0 0 0,1 0 0,-1 0 0,1 0 0,0 1 0,0-1 0,-1 1 0,2 0 0,-1 0 0,0 1 0,0-1 0,5 0 0,-1 0 0,0 1 0,0 0 0,0 0 0,0 1 0,0 0 0,0 0 0,0 1 0,1 0 0,-2 1 0,1-1 0,0 1 0,0 1 0,-1 0 0,1 0 0,11 7 0,-14-7 0,-1 0 0,0 0 0,0 0 0,0 1 0,0-1 0,0 1 0,-1 0 0,0 0 0,0 0 0,0 1 0,0-1 0,-1 1 0,1 0 0,-1-1 0,0 1 0,-1 0 0,1 0 0,-1 0 0,0 1 0,0-1 0,-1 0 0,0 0 0,0 0 0,0 1 0,-1 6 0,0-6 0,0 1 0,-1-1 0,0 1 0,0-1 0,0 0 0,-1 0 0,0 0 0,0 0 0,0 0 0,-1-1 0,0 1 0,0-1 0,0 0 0,-1 0 0,0-1 0,0 1 0,0-1 0,0 0 0,-9 5 0,-122 47 0,135-55 0,0-1 0,1 1 0,-1 0 0,1-1 0,0 1 0,-1 0 0,1-1 0,0 1 0,-1 0 0,1 0 0,0-1 0,0 1 0,-1 0 0,1 0 0,0-1 0,0 1 0,0 0 0,0 0 0,0 0 0,0-1 0,0 1 0,0 0 0,1 0 0,-1 0 0,0-1 0,0 1 0,1 0 0,-1 0 0,0-1 0,1 1 0,-1 0 0,1-1 0,-1 1 0,1 0 0,-1-1 0,1 1 0,-1-1 0,2 2 0,26 31 0,-22-27 0,86 82 75,-64-63-202,0 2-1,24 30 1,-52-57 47,11 16-2331,-9-10-1469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00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28807,'2'104'1760,"23"171"0,-19-245-1430,-4-23-248,-4-20-54,-4-22-28,2 0 0,1 0 0,2-39 0,2 55 0,1 0 0,0 0 0,1 0 0,1 0 0,1 0 0,1 1 0,10-23 0,-12 34 0,1 0 0,-1 1 0,1-1 0,0 1 0,0 0 0,1 1 0,0 0 0,0-1 0,0 2 0,1-1 0,-1 1 0,1 0 0,0 0 0,1 1 0,-1 0 0,10-3 0,-13 5 0,1-1 0,-1 1 0,1 0 0,0 1 0,-1-1 0,1 1 0,0 0 0,0 0 0,-1 0 0,1 1 0,0-1 0,0 1 0,-1 0 0,1 1 0,-1-1 0,1 1 0,-1 0 0,0 0 0,0 0 0,0 1 0,0 0 0,0-1 0,0 1 0,0 0 0,-1 1 0,0-1 0,0 1 0,4 4 0,-5-5 0,0 1 0,0-1 0,0 1 0,-1-1 0,1 1 0,-1 0 0,0 0 0,0-1 0,0 1 0,0 0 0,-1 0 0,0 0 0,0 0 0,0 0 0,0 0 0,0 0 0,-1 0 0,0 0 0,0-1 0,0 1 0,0 0 0,0 0 0,-1-1 0,0 1 0,0-1 0,0 1 0,0-1 0,0 0 0,-1 0 0,1 0 0,-1 0 0,0 0 0,-5 3 0,-6 6 0,0-1 0,-1 0 0,-1-1 0,1-1 0,-31 13 0,28-10 0,18 0 0,28 11 0,-11-11 0,21 16 11,86 70 31,-109-85-88,-1 1-1,-1 1 0,0-1 1,-1 2-1,19 31 0,-31-47-24,0 1 0,1-1 0,-1 1 1,0-1-1,0 1 0,1-1 0,-1 1 0,0 0 0,0-1 0,0 1 0,0 0 0,0-1 0,0 1 0,0 0 0,0-1 0,0 1 0,0-1 0,0 1 0,0 0 0,0-1 0,-1 1 0,1-1 1,0 1-1,0 0 0,-1-1 0,1 1 0,0-1 0,-1 1 0,1-1 0,-1 1 0,1-1 0,-1 1 0,1-1 0,-1 0 0,1 1 0,-1-1 0,1 0 0,-1 1 0,1-1 0,-1 0 0,1 0 1,-1 1-1,-1-1 0,-27 6-3111,24-6 2071,4 1 645,-1-1 0,1 1 0,0-1 0,-1 0 0,1 0 0,0 1 0,-1-1 0,1 0 0,0 0 0,-1 0 0,1 0 0,0-1 0,-1 1 0,1 0 1,0-1-1,-1 1 0,1 0 0,0-1 0,0 0 0,0 1 0,-1-1 0,0-1 0,-4-2-1378,-17-9-4436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00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 15529,'-11'0'472,"1"0"0,0 1 0,0 0 0,-1 1 0,1 0 0,0 0 0,1 2-1,-1-1 1,0 1 0,1 0 0,0 1 0,-16 10 0,19-10-147,0 1 0,0-1 0,0 1 0,0 0 0,1 1 0,0 0 0,1-1 1,-1 2-1,1-1 0,1 0 0,-1 1 0,1 0 0,1-1 0,-1 1 0,1 0 0,-1 10 0,2-6 35,-1 1 0,1-1 0,1 0-1,1 0 1,-1 1 0,2-1-1,0 0 1,3 12 0,-4-19-254,1 0 0,0 0 1,0 0-1,0-1 0,1 1 1,-1-1-1,1 1 0,0-1 1,1 0-1,-1 0 0,1 0 1,-1 0-1,1-1 0,0 0 1,1 1-1,-1-2 0,0 1 1,1 0-1,0-1 0,0 0 1,8 3-1,-6-3-106,0 0 0,0-1 0,1 1 0,-1-2 0,1 1 0,-1-1 0,1 0 0,-1 0 0,0-1 0,1 0 0,-1-1 0,0 1 0,1-1 0,-1-1 0,0 1 0,0-1 0,-1-1 0,1 1 0,-1-1 0,12-8 0,-11 5 0,0 0 0,0 0 0,0-1 0,-1 0 0,0 0 0,0 0 0,-1-1 0,0 0 0,-1 0 0,0 0 0,0-1 0,-1 1 0,0-1 0,3-19 0,-6 28 0,0 1 0,-1-1 0,1 1 0,0-1 0,0 1 0,0-1 0,1 1 0,-1-1 0,0 1 0,0-1 0,0 1 0,0 0 0,0-1 0,0 1 0,1-1 0,-1 1 0,0-1 0,0 1 0,1 0 0,-1-1 0,0 1 0,1 0 0,-1-1 0,0 1 0,1 0 0,-1-1 0,0 1 0,1 0 0,-1 0 0,1-1 0,-1 1 0,1 0 0,-1 0 0,0 0 0,2-1 0,14 15 0,23 50 0,-17-28 0,-17-29-157,-1-1 0,2 0 0,-1 0 1,1-1-1,0 1 0,0-1 0,0-1 0,1 1 0,0-1 0,0 0 0,0-1 1,0 1-1,14 3 0,-22-7 148,-20-7-4763,24-16-4342,2 2 4995,2-14-2157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00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32595,'15'42'20,"9"18"0,3 18-4,10 18 4,-7-14 0,-5-10-4,-5-18 4,-5-14-1208,-5-24-1368,2-36-9037,-12-16 5796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01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32767,'-9'46'0,"-3"19"0,-10 23 0,-1 25 0,7-5 0,1-3 0,0-4 0,9-15 0,-1-16 0,1-21-1484,-6-4-4773,6-25 1,1-11-1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02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32767,'0'0'0,"6"0"0,28-4-26686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02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 19898,'-53'5'4802,"38"-3"-4215,1 2-1,0 0 1,1 0-1,-1 1 0,1 1 1,0 0-1,-13 8 0,17-7-450,0 1-1,1 0 0,0 0 0,0 1 0,1 0 1,0 0-1,0 0 0,1 1 0,0 0 1,1 0-1,0 1 0,0 0 0,2 0 0,-4 12 1,2-5 13,2 0 1,0 1 0,0-1 0,2 1-1,1-1 1,0 1 0,1-1-1,4 22 1,-5-34-147,1 0 0,1 0 0,-1 0 1,1-1-1,0 1 0,0 0 0,1-1 0,0 1 0,0-1 0,0 0 1,0 0-1,1 0 0,0 0 0,0 0 0,0-1 0,0 0 1,10 7-1,1-4-39,1 1 1,0-2-1,0 0 1,1-1 0,-1-1-1,1-1 1,27 3-1,-20-2-207,-3 0 61,1-1-1,-1-1 1,0-1-1,38-2 1,-55 0-20,0 1 0,0-1 0,1 0 0,-1 0 0,0 0 0,0 0 0,0-1 1,-1 1-1,1-1 0,0 0 0,0 0 0,-1-1 0,0 1 0,1-1 0,-1 1 1,0-1-1,0 0 0,0-1 0,-1 1 0,1 0 0,-1-1 0,0 1 0,0-1 0,0 0 1,0 0-1,-1 0 0,1 0 0,-1 0 0,0 0 0,1-8 0,7-36-12359,0 28 6281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03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0 21818,'-13'0'848,"0"0"-1,0 1 1,-1 0-1,1 1 1,1 1-1,-21 6 1,28-7-652,1 0 1,0 0 0,0 0-1,0 1 1,0-1-1,0 1 1,1 0-1,-1 0 1,1 1-1,-1-1 1,1 1-1,1 0 1,-1-1 0,0 1-1,1 0 1,0 1-1,0-1 1,0 0-1,0 1 1,1-1-1,-2 5 1,-1 9-120,1 0 0,0 0 0,1 0 0,1 0-1,0 0 1,2 0 0,0 0 0,6 30 0,-6-45-77,0-1 0,0 1 0,0-1 0,0 0 0,0 1 0,0-1 0,1 0 0,0 0 0,-1 0 0,1 0 0,0 0 0,0 0 0,0 0 0,0 0 0,0-1 0,0 1 0,0-1 0,1 0 0,-1 0 0,4 2 0,-1-1 0,1-1 0,0 0 0,0 0 0,0 0 0,-1 0 0,1-1 0,0 0 0,0-1 0,7 0 0,-5 0 0,1-1 0,-1 1 0,0-1 0,0-1 0,0 0 0,0 0 0,0-1 0,0 1 0,-1-2 0,0 1 0,0-1 0,0 0 0,8-8 0,-11 7-236,-1 0 1,1 0-1,-1 0 1,0-1-1,3-8 1,-5 12 28,0 1-1,0-1 1,-1 0 0,1 0 0,0 1 0,-1-1-1,0 0 1,0 0 0,0 1 0,0-1 0,0 0-1,0 0 1,-1 0 0,1 1 0,-3-6 0,-9-5-2818,10 11 2315,0 0 1,1 1-1,-1-1 1,0 0-1,1 0 1,-1 0-1,1 0 1,0 0-1,0 0 1,-2-4 0,-3-11-5028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03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26894,'0'451'5218,"4"-434"-5032,5-17-30,20-29 62,-26 24-207,1 1 1,-1 0 0,1 0 0,0 1 0,0-1 0,0 1 0,7-5 0,0 6-12,0-1 0,0 2 0,1-1 0,-1 2 0,0 0 0,0 0 0,17 3 0,80 20 0,-18-3 0,-89-20 0,9 2-21,0-1 0,-1 0-1,1 0 1,0-1 0,0 0 0,14-2-1,-21 1-1,-1 0-1,1 0 0,0 0 0,-1-1 1,1 1-1,-1-1 0,1 1 1,-1-1-1,0 0 0,0 0 1,1 0-1,-1 0 0,-1 0 0,1 0 1,0 0-1,0-1 0,-1 1 1,0-1-1,1 1 0,-1-1 1,0 0-1,0 1 0,0-1 0,-1 0 1,1 0-1,0-3 0,1-15-1271,-1 1 0,-1 0 1,-1-1-1,-1 1 0,0 0 0,-10-35 0,0-12-6098,6 29 2225,0 8-1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04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28463,'-4'56'394,"-2"0"0,-2-1 0,-23 78 0,15-65 519,-12 100 0,26-145-813,1 0 0,1 0 1,1 1-1,1-1 0,1 0 0,1 0 1,1 0-1,10 28 0,-11-42-565,0 0 1,0 0-1,1 0 1,0-1-1,1 0 1,0 0-1,0-1 0,1 1 1,0-1-1,0-1 1,0 1-1,15 8 0,-18-12 144,0-1 0,0 1 0,0-1 0,1 0-1,-1-1 1,1 1 0,-1-1 0,1 0 0,0 0-1,-1 0 1,1-1 0,0 1 0,0-1 0,-1 0-1,1-1 1,0 1 0,0-1 0,-1 0 0,1 0-1,0 0 1,-1-1 0,1 0 0,-1 0-1,0 0 1,1 0 0,-1 0 0,6-6 0,23-27-5588,-2-7 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3:50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230 208 15441,'-24'-4'7274,"-24"10"-4146,40-5-2365,1 0-609,-1 1 0,1 0 0,-1 1 0,1 0 0,0 0 0,0 0 0,0 1 0,0 0 0,0 0 0,1 1 0,0 0 0,0 0 0,0 1 0,1-1 0,0 1 0,0 0 0,0 1 0,1-1 0,-1 1 0,2 0 0,-1 0 0,1 0 0,0 0 1,1 1-1,-1-1 0,1 1 0,1-1 0,0 1 0,0 0 0,0 0 0,1 0 0,0 0 0,1-1 0,-1 1 0,2 0 0,-1 0 0,1-1 0,0 1 0,4 8 0,-4-11-154,1-1 0,0 1 0,-1-1 0,1 0 0,1 0 0,-1 0 0,1-1 0,-1 1 0,1-1 0,0 0 0,0 0 0,0 0 0,1-1 0,-1 1 0,1-1 0,0 0 0,-1 0 0,1-1 0,0 1 0,0-1 0,0 0 0,0 0 0,0-1 0,0 0 0,0 0 0,0 0 0,9-1 0,-5 0 0,1-1 0,-1 1 0,0-2 0,1 1 0,-1-1 0,0-1 0,-1 1 0,1-2 0,-1 1 0,1-1 0,-1 0 0,-1-1 0,1 0 0,7-8 0,-6 3-53,0-1-1,-1 0 1,-1 0-1,0-1 1,0 0-1,-2 0 1,1-1 0,-2 0-1,0 0 1,0 0-1,2-26 1,-2 0-195,-2 0 1,-2 0-1,-5-43 1,4 73-611,0 0 1,-1 1-1,1-1 1,-2 0-1,-5-15 1,8 25 859,-1 1 0,1-1-1,-1 0 1,1 0 0,-1 0 0,1 1 0,-1-1-1,1 0 1,-1 1 0,1-1 0,-1 0 0,1 1-1,0-1 1,-1 0 0,1 1 0,0-1 0,-1 1-1,1-1 1,0 1 0,-1-1 0,1 1-1,0-1 1,0 1 0,0-1 0,0 1 0,-1-1-1,1 1 1,0-1 0,0 1 0,0-1 0,0 1-1,0-1 1,0 1 0,1 0 0,-9 26 776,4-8-530,1 0-1,1 1 0,0-1 1,2 1-1,0-1 0,1 1 0,1 0 1,1-1-1,1 0 0,0 0 0,2 0 1,0 0-1,1-1 0,1 0 1,0 0-1,1-1 0,2 0 0,-1-1 1,2 0-1,0 0 0,1-1 0,0-1 1,17 13-1,36 27-353,-44-38-241,0 2 1,31 33-1,-52-49 68,1-1 1,-1 1-1,0 0 1,1 0-1,-1 0 1,0 0-1,0 1 1,0-1-1,-1 0 1,1 0-1,0 1 1,-1-1-1,1 0 1,-1 1-1,0 4 1,4 12-3241,6-6-2293,6-9-6069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04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0 21002,'-25'2'1308,"-11"3"0,-9 6-4,-6 0 4,12-6-135,5 4-1109,1-4-893,2 48-4495,13-48-1,6 2 1,7 2-1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04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8 13673,'-7'-2'616,"1"0"0,-1 1 0,0 0-1,0 0 1,0 0 0,1 1 0,-1 0 0,0 1-1,0 0 1,0 0 0,0 0 0,1 1 0,-1 0-1,1 0 1,-1 0 0,1 1 0,-8 4 0,9-4-299,1 0-1,-1 0 1,1 1 0,0-1 0,-1 1 0,1 0 0,1 0 0,-1 1 0,1-1 0,0 1 0,0 0 0,0 0 0,0 0-1,1 0 1,0 0 0,0 0 0,0 1 0,1-1 0,0 1 0,-1 10 0,2-11-276,-1 1 0,2-1 0,-1 1 1,1-1-1,-1 0 0,1 0 0,1 1 0,-1-1 0,1 0 0,0 0 1,0 0-1,1 0 0,-1-1 0,1 1 0,0-1 0,0 1 1,1-1-1,-1 0 0,1 0 0,0-1 0,0 1 0,6 4 0,-3-4-17,-1-1 0,1 0 0,-1 0 0,1 0 0,0-1 0,0 0 0,0 0 0,1-1 0,-1 0 0,0 0 0,1-1 0,-1 0 0,0 0 0,1 0 0,-1-1 0,9-2 0,-12 2-36,1 0 1,-1-1-1,1 1 1,-1-1-1,1 0 1,-1 0-1,0-1 1,0 1-1,0-1 1,0 0-1,-1 0 1,1 0-1,-1-1 1,0 1-1,1-1 1,-2 0-1,1 0 1,0 0-1,-1 0 1,3-5-1,1-7-52,-1 1 1,0-1-1,-1 0 1,2-23-1,-2 14 44,2 42 71,-1 0 0,2-1 0,0 0 0,18 27 0,-20-34-123,0 0-1,1-1 0,0 0 0,1-1 0,0 1 1,0-1-1,0-1 0,1 1 0,0-1 0,1-1 1,14 9-1,-3-4-1621,-18-9 828,1 1-1,0-1 1,-1 1 0,1-1-1,0 0 1,0 0 0,-1-1-1,1 1 1,5 0 0,-6-1 461,0-1 1,-1 1-1,1-1 1,-1 1-1,1-1 1,-1 0-1,1 0 1,-1 1-1,1-1 1,-1 0 0,0 0-1,0-1 1,1 1-1,-1 0 1,0 0-1,0-1 1,0 1-1,0 0 1,0-1-1,-1 1 1,1-1 0,0-1-1,12-28-5543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05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32767,'0'17'0,"0"9"0,4 5 0,-4 5 0,6-9 0,-4-7-1280,-77-10-5017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05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22486,'0'9'1140,"0"1"4,0 3 0,0 7-4,0 5 5,-2 7-5,2 11 4,-4 1-4,4 3 4,0-10-1144,6-4 0,-6-17-1500,0 4-4753,10-60-12504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06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32767,'4'273'0,"-4"-275"0,1 1 0,0-1 0,0 0 0,1 1 0,-1-1 0,0 0 0,0 1 0,1-1 0,-1 1 0,1 0 0,0 0 0,-1-1 0,1 1 0,0 0 0,0 0 0,-1 0 0,1 1 0,0-1 0,0 0 0,0 1 0,0-1 0,0 1 0,0 0 0,0 0 0,0-1 0,0 1 0,0 1 0,0-1 0,3 1 0,7 0 0,0 1 0,0 1 0,19 6 0,-27-7 0,66 26 0,-41-15 0,46 13 0,-68-23 0,0-2 0,0 1 0,1-1 0,-1 0 0,0-1 0,1 1 0,-1-1 0,1-1 0,-1 0 0,0 0 0,13-3 0,-17 3-11,0-1 0,0 1 0,1-1 0,-1 0 0,0 0 0,-1 0 1,1 0-1,0-1 0,-1 1 0,1-1 0,-1 1 0,0-1 0,1 0 0,-1 0 0,-1 0 0,1 0 0,0 0 0,-1-1 0,0 1 0,1 0 1,0-7-1,0 0-133,-1-1 0,0 0 0,0 1 1,-1-1-1,0 1 0,-3-12 0,-2-2-1052,-2 23-2157,2 1-827,0-15-789,2-8-972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06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 18910,'-19'0'2573,"7"-1"-1521,-1 1 0,1 0 0,-1 1 0,1 0 0,-1 0 0,1 2 0,0-1 0,-24 10 0,36-12-1028,-1 1 0,1-1 0,0 0 1,-1 1-1,1-1 0,-1 1 0,1-1 0,0 1 1,-1-1-1,1 1 0,0-1 0,0 1 0,-1-1 0,1 1 1,0-1-1,0 1 0,0-1 0,0 1 0,0 0 1,0-1-1,0 1 0,0-1 0,0 1 0,0-1 0,0 1 1,0 0-1,0-1 0,0 1 0,0-1 0,1 1 1,-1-1-1,0 1 0,0-1 0,1 1 0,-1-1 0,0 1 1,1-1-1,-1 1 0,0-1 0,1 0 0,-1 1 1,1-1-1,-1 1 0,1-1 0,-1 0 0,1 0 1,0 1-1,30 21 597,-25-19-587,13 9-34,13 7 0,-2 2 0,0 1 0,33 31 0,-57-48 0,-1 1 0,1 0 0,-1 0 0,0 0 0,0 0 0,-1 1 0,0 0 0,0 0 0,0 0 0,-1 0 0,0 1 0,-1-1 0,1 1 0,-2 0 0,1 0 0,-1-1 0,0 1 0,0 0 0,-1 0 0,0 0 0,-2 10 0,0-12 0,0-1 0,0 1 0,-1-1 0,0 0 0,0 0 0,0 0 0,0 0 0,-1 0 0,0-1 0,0 0 0,0 1 0,0-1 0,-1-1 0,0 1 0,0-1 0,0 0 0,0 0 0,0 0 0,0-1 0,-1 1 0,1-1 0,-8 1 0,-12 4 0,0-1 0,0-1 0,-43 2 0,54-5-875,0-1-1,1 0 1,-1-1 0,0-1-1,0 0 1,0-1 0,0-1-1,1 0 1,-1-1-1,-21-9 1,32 12 49,0-1 1,0 0-1,0-1 0,1 1 0,-1 0 0,1-1 1,-1 1-1,1-1 0,0 0 0,0 0 0,0 0 1,0 0-1,-1-6 0,-10-21-4954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11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14813,'1'11'17954,"-13"17"-17954,7-12 0,-11 26 0,1 0 0,-15 75 0,-5 91 0,32-189 0,1 7 0,1-23 0,2-13 0,8-55 0,29-107 0,-19 93 0,-5 42 0,-2 30 0,-11 8 0,0-1 0,0 0 0,0 1 0,0-1 0,0 1 0,-1 0 0,1-1 0,0 1 0,0 0 0,0 0 0,-1-1 0,1 1 0,0 0 0,-1 0 0,1 0 0,-1 0 0,2 1 0,34 65 0,-24-40 0,2-1 0,1 0 0,1-1 0,1-1 0,2 0 0,35 36 0,-50-57 0,0 0 0,0 0 0,0-1 0,1 1 0,-1-1 0,1 0 0,0 0 0,-1 0 0,1-1 0,0 0 0,0 0 0,0 0 0,0 0 0,0-1 0,0 0 0,1 0 0,-1 0 0,0-1 0,0 1 0,0-1 0,0-1 0,-1 1 0,1-1 0,0 1 0,0-1 0,-1-1 0,1 1 0,-1-1 0,0 1 0,0-1 0,0-1 0,0 1 0,0 0 0,-1-1 0,1 0 0,-1 0 0,0 0 0,0 0 0,0 0 0,-1-1 0,0 1 0,0-1 0,0 0 0,0 1 0,1-8 0,10-57-3073,-11-37-6481,-2 77 7504,0 5-3975,0 3 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12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20918,'-18'261'9213,"17"-235"-8640,0-14-315,1 0 0,0-1 0,1 1 0,0 0-1,1 0 1,0 0 0,6 19 0,-7-29-258,0-1 0,1 1 0,-1-1 0,0 0 0,0 1 0,1-1 0,-1 0 0,1 0 0,-1 0 0,1 0 0,0 0 0,-1 0 0,1 0 0,0 0 0,0-1 0,-1 1 0,1-1 0,0 1 0,0-1 0,0 0 0,0 0 0,0 0 0,0 0 0,-1 0 0,1 0 0,0 0 0,0 0 0,2-1 0,3-1 0,0 1 0,0-1 0,0 0 0,0-1 0,-1 1 0,8-5 0,-6 1-10,1 0 1,-1 0-1,-1-1 1,1 0-1,-1 0 1,-1-1-1,1 0 1,-1 0-1,-1-1 1,1 0-1,-1 0 1,-1 0-1,5-14 1,-2 5-12,-2-1 1,0 1 0,-1-1 0,-1 0 0,-1 0 0,0-23-1,-2 32 18,0 12 1,0 25 1,2 47 2,0-45 46,2 0-1,13 47 1,-15-69-39,-1-1 0,2 1 1,-1 0-1,1-1 0,0 1 0,0-1 1,1 0-1,0 0 0,0 0 0,0-1 1,1 1-1,0-1 0,0 0 0,0-1 1,1 1-1,11 6 0,-15-9-169,1-1 0,0 0 0,-1-1 1,1 1-1,0 0 0,-1-1 0,1 1 0,0-1 0,0 0 0,4 0 0,-4-1-311,0 1 0,0-1-1,0 0 1,-1 0 0,1 0-1,0 0 1,-1 0 0,1-1-1,-1 1 1,1-1 0,-1 0-1,0 0 1,0 0 0,3-2-1,0-3-1010,0 0 0,0 1 1,-1-1-1,0-1 0,0 1 0,0-1 0,4-15 0,2-11-4533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12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32767,'0'29'0,"0"18"0,-2 21 0,2 19 0,0 4 0,0 1 0,0-7 0,0-11 0,0-22 0,2-12 0,-2-16-872,0-14-1208,12-25-9841,4-16 5960,-7-15 1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13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26446,'0'30'704,"0"19"-3,2 16 3,-2 23-4,6 3 4,-6 3-4,7-2 4,-4-12-4,2-19 4,-1-20-704,-2-15-996,-2-19-1012,0-27-9897,-8-13 5952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3:51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0 12805,'-47'4'2298,"38"-2"-718,0 0 0,1 1 0,-1 0 0,-15 8 0,-29 26 6164,18-5-5724,27-22-2020,-1 0 0,1 1 0,1 0 0,-1 0 0,2 0 0,0 1 0,0 0 0,1 0 0,1 0 0,0 1 0,0 0 0,2-1 0,-4 27 0,6-32 0,0 0 0,0 1 0,0-1 0,1 0 0,0 0 0,1 0 0,-1 0 0,1 0 0,0 0 0,1 0 0,0 0 0,0-1 0,1 1 0,-1-1 0,1 0 0,1 0 0,-1-1 0,1 1 0,0-1 0,0 0 0,0 0 0,1-1 0,0 1 0,0-1 0,0 0 0,11 4 0,4 1-28,-1-1 0,1-1 0,0-1 0,0-1 0,1-1 0,22 2 0,-32-5-48,0-1 0,0 0 0,0 0 0,0-1 0,-1-1 0,1 0 0,0 0 0,-1-1 0,1-1-1,-1 0 1,0 0 0,17-11 0,-27 15-82,-1-1 1,1 1-1,-1-1 0,0 1 0,1 0 1,-1-1-1,1 1 0,-1 0 0,1-1 0,-1 1 1,1 0-1,0 0 0,-1 0 0,1 0 0,-1-1 1,1 1-1,-1 0 0,1 0 0,-1 0 1,1 0-1,0 0 0,-1 0 0,1 0 0,-1 0 1,1 1-1,-1-1 0,1 0 0,0 0 0,-1 0 1,1 1-1,-1-1 0,1 0 0,-1 1 0,1-1 1,-1 0-1,1 1 0,0 0-228,-1-1 0,1 1 0,0-1 0,-1 0 0,1 1 0,0-1 0,-1 0-1,1 1 1,0-1 0,0 0 0,0 0 0,-1 0 0,1 1 0,0-1 0,0 0 0,0 0 0,-1 0 0,1 0 0,0-1-1,0 1 1,0 0 0,-1 0 0,1 0 0,0-1 0,0 1 0,-1 0 0,1-1 0,0 1 0,-1-1 0,1 1 0,0-1-1,-1 1 1,1-1 0,0 1 0,0-2 0,7-2-5530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13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23738,'-3'9'1004,"-1"3"0,2 7-4,-2 3 5,-2 2-1,1 0-4,2 3 4,0-2 0,0-1 0,0-5-1004,3-4 0,0-6-1168,-40-4-5149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14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31775,'0'11'112,"0"7"-4,0 2 4,0 9-4,3-3 4,-3-2-4,6-1 4,-2-1-1440,2 3-4913,2-14 1,2 0-1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1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15969,'-1'2'10570,"-7"15"-7639,2-4-2416,1 0 1,0 0-1,1 1 1,0-1-1,1 1 0,-2 22 1,1 85-1669,4-103 935,-1-18-23,1 0 0,-1 1 0,0-1 0,0 0 0,0 0 0,1 0 0,-1 1 0,0-1 0,0 0 1,0 0-1,1 0 0,-1 0 0,0 0 0,0-1 0,0 1 0,0 0 0,1 0 0,-1 0 0,0-1 0,0 1 0,1 0 0,-1-1 0,-1 0 0,-2 0-1585,4-2 1161,0 1-1,-1 0 0,1-1 1,0 1-1,0 0 1,1-1-1,-1 1 0,0 0 1,1-1-1,-1 1 1,1 0-1,0 0 0,0-1 1,0 1-1,2-3 1,-1 0-727,12-30-4628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15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28911,'0'23'428,"0"6"0,0 11 0,0 3 0,0-9 0,0-3 0,0-6 0,0-7-1020,-6-7-1560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27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32767,'0'23'0,"0"6"0,0 7 0,0 14 0,0-1 0,0 5 0,0 4 0,0-1 0,0 2 0,6-6 0,-2-10 0,4-13 0,-4-6-1232,-22-17-1620,18-29-14358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28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1 305 24978,'5'111'3764,"38"208"-1,-34-265-3501,-3-28-262,-4-31 0,-3-45 0,0 37 0,-14-240 0,-2-101 0,16 339-1221,2 0 0,0 1 0,0-1 0,5-14-1,-6 26 931,1 0-1,-1 1 1,1-1-1,0 1 0,0 0 1,0-1-1,0 1 1,0 0-1,1-1 0,-1 1 1,1 0-1,-1 0 1,1 0-1,0 0 0,0 1 1,0-1-1,0 0 1,0 1-1,0-1 0,0 1 1,0 0-1,1 0 0,-1 0 1,0 0-1,1 0 1,-1 0-1,1 0 0,-1 1 1,1 0-1,3-1 1,9 4-5578,-2 3 1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28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0 32767,'-9'9'0,"-7"2"0,-4 1 0,-11 1 0,4-2 0,1-4 0,4 0 0,3-5 0,7 0-1124,-5-2-1544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29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19950,'-1'198'3622,"3"205"5573,-3-388-9195,1-10 0,0 0 0,0 0 0,0 0 0,1 0 0,-1 0 0,1 0 0,0 0 0,3 7 0,-4-12 0,1 0 0,-1 1 0,0-1 0,1 0 0,-1 0 0,1 0 0,-1 0 0,0 0 0,1 0 0,-1 0 0,0 0 0,1-1 0,-1 1 0,1 0 0,-1 0 0,0 0 0,1 0 0,-1 0 0,0-1 0,1 1 0,-1 0 0,0 0 0,0 0 0,1-1 0,-1 1 0,0 0 0,0-1 0,1 1 0,-1 0 0,0 0 0,0-1 0,0 1 0,1 0 0,-1-1 0,0 1 0,0-1 0,0 1 0,0 0 0,0-1 0,0 1 0,0 0 0,0-1 0,0 1 0,0 0 0,0-1 0,9-23 0,-9 24 0,12-33 0,-4 5 0,2 0 0,1 1 0,1 0 0,26-40 0,-36 64 0,0 1 0,0-1 0,0 0 0,0 1 0,1 0 0,-1-1 0,1 1 0,0 0 0,0 0 0,-1 1 0,1-1 0,0 1 0,1-1 0,-1 1 0,0 0 0,0 0 0,1 0 0,-1 1 0,5-1 0,-3 1 0,0 0 0,0 1 0,-1 0 0,1 0 0,0 0 0,0 0 0,0 1 0,-1 0 0,1 0 0,-1 0 0,9 6 0,-4-2 0,-1 0 0,1 1 0,-2 0 0,1 1 0,-1-1 0,0 2 0,0-1 0,-1 1 0,0 0 0,-1 0 0,7 15 0,-3 16-2324,-5 43-9918,-4-81 11635,0-16-5258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29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25682,'6'32'788,"2"11"0,-2 4-3,4 5 3,-7-21 0,-1-12-980,-2-13-716,-21-7-4793,15-20 1,0-16-1,4-9 1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30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25278,'-2'41'1660,"-2"-1"0,-19 78-1,14-78-868,2 0-1,-5 79 0,12-81-746,2 0-1,2-1 0,9 38 1,-10-60-47,0 0-1,2 0 1,0-1 0,1 0 0,0 0 0,1 0 0,0 0-1,1-1 1,1-1 0,11 14 0,-16-22-256,-1-1 1,1 0-1,0 0 1,0 0-1,0 0 1,9 4-1,-10-6-257,0 1-1,1-1 1,-1 0-1,0-1 1,1 1 0,-1-1-1,1 1 1,-1-1-1,1 0 1,-1 0-1,1 0 1,-1-1 0,6-1-1,-3 0-281,0 0 0,0 0-1,-1-1 1,1 0 0,-1 0 0,0-1-1,0 1 1,0-1 0,-1 0-1,1-1 1,-1 1 0,0-1 0,0 0-1,3-6 1,15-26-5070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3:52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14449,'4'152'11910,"-1"-102"-9825,3 0 1,17 73-1,2-10-1929,-16-62-224,3-1-1,30 81 1,-28-161-20737,-5 5 14933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30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1 24530,'-21'2'916,"-3"0"0,-9 1-4,-7 1 5,9-6-1,4 4-312,3 0-1316,-3 7-5085,9-7 1,3 1-1,0 2 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30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32767,'0'0'0,"0"2"0,0 0 0,0 1-752,0 6-5649,3 6-6400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3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 32767,'0'1'0,"-47"1"0,-112-2-127,189 0-20568,-13 0 14727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32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1 31963,'-2'4'17,"0"0"-1,-1 0 1,1-1-1,-1 1 1,0 0 0,0-1-1,0 0 1,0 0-1,-1 0 1,1 0 0,-1 0-1,0-1 1,1 1-1,-1-1 1,-6 2 0,0-1 62,-1 0 1,0-1 0,0 0-1,-17 1 1,-31 5 60,49-3-173,-15 1-2184,-17-4-3242,31 1-801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32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0 24114,'0'2'960,"0"0"0,-6 1 4,-6-1-3,-9 2-1,-3 0 4,-4 1-4,1 1 0,3-1 4,6-2-964,5 3 0,7-3 0,0 1-516,4 2-1320,2 28-4249,-3-24 9,6-1-5,3 2 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32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32767,'-9'3'0,"-1"3"0,-8-4 0,0 3 0,1-1 0,-8 0 0,7 1 0,9 0 0,-4 0 0,5 0 0,-1 0-536,-15 0-1940,14 6-3473,8-2 1,-8-5-1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33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23622,'-2'28'1200,"-1"-1"0,-1 0 0,-1 0 1,-10 27-1,5-18-136,-7 50 0,13-44-962,1 0-1,2 1 1,2-1-1,2 0 1,1 0 0,3-1-1,1 1 1,2-1-1,16 42 1,-22-73-113,1 0 0,0-1 0,0 1 0,1-1-1,8 11 1,-11-16-127,0-1 0,0 1 1,0-1-1,1 0 0,-1 0 0,1 0 0,0-1 0,0 1 0,0-1 0,0 0 0,0 0 0,1 0 0,6 1 0,-9-3-134,-1 1-1,0-1 0,0 0 0,0 0 0,0 0 0,0 0 0,0 0 0,0-1 0,0 1 0,0 0 0,1 0 0,-1-1 0,0 1 0,0 0 0,0-1 0,0 1 0,-1-1 0,1 0 0,2 0 0,4-5-992,0 0 0,0 0 1,-1-1-1,1 1 0,-1-1 0,-1-1 0,0 1 0,0-1 0,4-8 0,17-45-5059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34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0 28103,'-29'6'520,"-14"2"-4,-8 1 4,-10 4-4,16-6 4,3 0-1020,5-3-1272,16 1-3913,9-5 1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34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24242,'31'97'2526,"-4"2"-1,24 178 1,-58-334-2183,-1-6-141,3-1-1,4-92 1,1 153-202,0 0 0,1 0 0,-1 0 0,1 0 0,-1 0 0,1 0 0,0 0 0,0 0 0,0 0 0,1 0 0,-1 0 0,1 1 0,-1-1 0,1 0 0,0 1 0,0 0 0,0-1 0,0 1 0,1 0 0,3-3 0,0 3 0,-1-1 0,1 1 0,-1 1 0,1-1 0,0 1 0,-1 0 0,1 0 0,0 1 0,0 0 0,6 0 0,-7 0 0,1 0 0,0 0 0,-1 0 0,1 1 0,-1 0 0,1 0 0,-1 1 0,10 3 0,-13-4 0,-1 0 0,1 0 0,-1 0 0,0 1 0,0-1 0,1 0 0,-1 1 0,0-1 0,0 0 0,0 1 0,0-1 0,-1 1 0,1 0 0,0-1 0,-1 1 0,1 0 0,-1-1 0,1 1 0,-1 0 0,0-1 0,0 1 0,1 0 0,-2 0 0,1-1 0,0 1 0,0 0 0,0 0 0,-1-1 0,1 1 0,-1 0 0,1-1 0,-2 3 0,0 3 0,-1 0 0,0 0 0,0-1 0,-1 1 0,0-1 0,0 0 0,0 0 0,-1 0 0,-8 7 0,-55 44 0,14-13 0,54-44 0,0 1 0,0 0 0,0-1 0,0 1 0,0 0 0,0-1 0,0 1 0,0-1 0,1 1 0,-1 0 0,0-1 0,1 1 0,-1-1 0,0 1 0,1-1 0,-1 1 0,0-1 0,1 1 0,-1-1 0,1 1 0,-1-1 0,1 1 0,-1-1 0,1 0 0,0 1 0,-1-1 0,1 0 0,-1 0 0,1 1 0,0-1 0,-1 0 0,1 0 0,1 0 0,37 18 0,-22-11 0,2 2-820,-1 1 0,0 0 0,-1 1 0,0 1 0,0 1 0,-2 0-1,1 1 1,-2 1 0,14 17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35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30263,'6'43'369,"0"10"26,2-1-1,2 0 1,31 92-1,-39-139-379,1 0 1,-1 0-1,1 0 0,0 0 0,0 0 0,0-1 0,1 1 0,-1-1 0,1 0 1,0 0-1,1 0 0,-1-1 0,0 1 0,1-1 0,0 0 0,0-1 0,0 1 1,0-1-1,0 0 0,1 0 0,-1 0 0,8 1 0,-9-3-8,1 0 0,-1 0 0,1 0 0,-1-1 0,0 1 0,1-1 0,-1 0 0,0-1 0,0 1 0,1-1 0,-1 1 0,0-1 0,-1 0 0,1-1 0,0 1 0,-1-1-1,1 1 1,-1-1 0,0 0 0,1 0 0,-2-1 0,1 1 0,0-1 0,-1 1 0,1-1 0,-1 0 0,0 0 0,0 0 0,1-4 0,5-18-189,-1 0-1,-2 0 1,0 0-1,-2-1 1,0 1-1,-2-1 1,-4-46 0,2 11 21,1 87 431,2 0 0,4 25 0,-4-40-180,0 0 0,0 0 0,1-1 0,1 0 0,-1 1 0,1-1 0,1 0 0,8 13 0,-12-21-90,0 1 0,0 0 0,1-1 0,-1 1 0,0-1 0,1 1 0,-1-1 0,1 0 0,-1 1 0,1-1 0,0 0 0,-1 0 0,1 0 0,0 0 0,0-1 0,0 1 0,0 0 0,0-1 0,0 1 0,3 0 0,-3-2 0,0 1 0,-1-1 0,1 1 0,-1-1 0,1 0 0,-1 0 0,1 0 0,-1 0 0,0 1 0,1-2 0,-1 1 0,0 0 0,0 0 0,0 0 0,0-1 0,0 1 0,0 0 0,0-1 0,1-1 0,2-6 0,-1 1 0,0-1 0,0 1 0,0-1 0,-1 0 0,-1 0 0,2-12 0,-5-11 0,1 25 0,0 0 0,1 1 0,0-1 0,0 0 0,1 1 0,0-1 0,2-8 0,-3 15 0,1-1 0,0 0 0,-1 0 0,1 1 0,0-1 0,0 0 0,0 1 0,0-1 0,0 1 0,0-1 0,0 1 0,0 0 0,0-1 0,0 1 0,0 0 0,0 0 0,0-1 0,2 1 0,-2 0 0,1 0 0,-1 0 0,0 0 0,1-1 0,-1 1 0,1-1 0,-1 1 0,1-1 0,-1 1 0,0-1 0,1 0 0,-1 1 0,0-1 0,0 0 0,0 0 0,0 0 0,1 0 0,-1 0 0,0 0 0,-1-1 0,2 0 0,0-2 0,-1 1 0,0 0 0,0-1 0,0 1 0,0 0 0,-1-1 0,1 1 0,-1-1 0,0 1 0,0-1 0,0 0 0,0 1 0,-2-7 0,1 8 0,0 1 0,1 0 0,-1 0 0,0-1 0,0 1 0,0 0 0,0 0 0,0 0 0,0 0 0,-1 0 0,1 0 0,0 1 0,0-1 0,-1 0 0,1 1 0,0-1 0,-1 1 0,1-1 0,0 1 0,-1-1 0,1 1 0,-1 0 0,1 0 0,-1 0 0,1 0 0,-1 0 0,1 0 0,-1 0 0,1 0 0,-1 1 0,1-1 0,0 0 0,-1 1 0,-1 0 0,-5 2 0,0-1 0,1 1 0,-1 1 0,0 0 0,1 0 0,0 0 0,0 1 0,0 0 0,0 0 0,1 0 0,0 1 0,-9 11 0,8-8 0,-1 1 0,2 1 0,-1-1 0,1 1 0,1 0 0,0 0 0,1 1 0,-5 19 0,7-23 0,0 1 0,1 0 0,0 0 0,0 0 0,1 0 0,0 0 0,1 0 0,0 0 0,0 0 0,1-1 0,6 17 0,-6-19 0,1 0 0,0-1 0,0 1 0,1-1 0,0 1 0,0-1 0,0 0 0,0-1 0,1 1 0,0-1 0,0 0 0,0 0 0,0 0 0,1-1 0,-1 0 0,1 0 0,10 4 0,9 0-245,0 0 0,1-2 0,-1-1 0,1 0 1,0-2-1,0-2 0,0 0 0,1-1 0,28-6 0,-53 7-568,0 0 0,0-1 0,0 1 0,0-1 0,0 1 0,0-1 0,0 0 0,0 0 1,-1 1-1,1-1 0,0 0 0,-1-1 0,1 1 0,0 0 0,-1 0 0,0-1 0,1 1 0,-1-1 0,0 1 0,0-1 0,2-2 0,5-13-5399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3:52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15 7645,'-3'-2'344,"-1"0"1,0 0-1,0 1 0,0-1 1,0 1-1,0 0 1,0 0-1,-1 0 1,1 0-1,0 1 1,-1 0-1,1 0 0,0 0 1,0 0-1,-1 1 1,1-1-1,0 1 1,0 0-1,0 1 1,-1-1-1,1 1 0,1 0 1,-1 0-1,0 0 1,0 0-1,1 0 1,-1 1-1,1 0 1,0 0-1,0 0 0,0 0 1,0 0-1,-4 6 1,2 0 397,-1 0 1,1 1-1,1-1 1,-1 1-1,2 0 1,-1 0-1,2 0 1,-1 1-1,1-1 1,1 1-1,0-1 1,0 17-1,1-18-587,1-1-1,0 0 1,0 0-1,1 0 1,0 0-1,1 0 1,-1 0 0,1-1-1,1 1 1,-1-1-1,2 0 1,-1 0-1,1 0 1,8 10 0,-10-14-98,1 1 1,0-1-1,1 0 1,-1 0 0,1 0-1,-1-1 1,1 0-1,0 0 1,-1 0 0,1 0-1,0-1 1,0 1 0,1-1-1,-1-1 1,0 1-1,0-1 1,0 0 0,1 0-1,-1 0 1,0-1 0,0 0-1,0 0 1,0 0-1,6-2 1,-6 1-130,0 1-1,-1-1 1,1 0 0,-1-1 0,0 1-1,1-1 1,-1 1 0,-1-1 0,1 0-1,0-1 1,-1 1 0,1-1-1,-1 1 1,0-1 0,5-8 0,-2 0-290,0-1 1,-1 0-1,-1 0 1,4-16 0,4-14-8,-10 47 383,0 0 1,0 0-1,0 0 1,0 0-1,0 0 1,1-1-1,0 1 1,3 3 0,5 8 522,-4-4-15,0-1 0,1 1 0,0-2 0,15 15 0,-20-21-662,0 0 0,1 0 0,0-1 0,-1 1 0,1-1 0,0 0 0,0 0 0,1 0 1,-1-1-1,0 1 0,0-1 0,1 0 0,-1 0 0,1-1 0,-1 1 0,8-1 0,-12 0-83,1 0 0,0 0 0,0 0 0,-1 0 0,1 0 0,0 1 0,-1-1 0,1 0 0,0 0 0,-1 1 0,1-1 0,0 0 0,-1 1 0,1-1 0,-1 1 0,1-1 0,0 0 0,-1 1 0,1 0 0,-1-1 0,0 1 0,1-1 0,-1 1 0,1-1 0,-1 1 0,1 1 0,6 5-4954,8-19-2746,-6 1 2323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36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163 305 24314,'-8'0'377,"-1"0"0,0 0 1,1 1-1,-1 1 0,1-1 0,-1 1 0,1 1 0,0-1 0,0 2 0,0-1 0,-12 8 0,15-8-234,1 0-1,1 1 0,-1-1 0,0 1 1,1 0-1,0 0 0,0 0 1,0 0-1,0 1 0,1-1 0,0 1 1,0 0-1,0-1 0,0 1 0,1 0 1,0 0-1,0 0 0,0 0 0,0 1 1,1 7-1,0-3-103,0 0 0,1 0 0,0 1 1,1-1-1,0 0 0,0 0 0,1 0 0,1-1 0,0 1 1,0-1-1,1 0 0,0 0 0,0 0 0,1-1 0,0 1 1,0-1-1,10 9 0,-10-12-29,0 0 0,0-1-1,0 1 1,1-1 0,0 0 0,-1-1 0,1 0-1,1 0 1,-1 0 0,0-1 0,1 0-1,-1 0 1,1-1 0,-1 0 0,1 0 0,0-1-1,-1 0 1,1 0 0,0-1 0,-1 0 0,1 0-1,-1-1 1,12-4 0,-8 2-31,-1-1-1,1 0 1,-1 0-1,0-1 1,-1-1-1,1 1 1,-1-2-1,-1 1 1,1-1 0,-2 0-1,1-1 1,-1 0-1,0 0 1,-1-1-1,0 0 1,0 0-1,-1 0 1,0-1 0,-1 1-1,0-1 1,-1 0-1,2-14 1,4-23-214,-3-1 0,-2-1 1,-4-92-1,-1 74 16,1-2-850,0 53 909,0 49 203,-1 42 176,5 119 1339,-2-169-1381,1 0 0,1 0-1,1-1 1,2 1-1,16 40 1,-19-56-437,1 0 0,-1-1-1,1 0 1,1 0 0,11 11 0,-15-16 119,0-1 1,-1 1 0,1-1 0,0 1 0,0-1 0,0 0-1,0 0 1,0 0 0,0 0 0,0-1 0,5 2-1,-6-2 71,0 0-1,0 0 1,0 0-1,0 0 1,0 0-1,0-1 1,0 1-1,0 0 1,0-1-1,-1 1 1,1 0-1,0-1 1,0 1 0,0-1-1,0 0 1,-1 1-1,1-1 1,0 0-1,0 1 1,-1-1-1,1 0 1,-1 0-1,1 1 1,-1-1-1,1 0 1,-1 0-1,1 0 1,-1-1-1,47-80-16243,-30 51 10738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37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19506,'-6'1'302,"-1"0"1,1 1-1,0-1 0,0 2 1,0-1-1,0 1 1,0-1-1,1 2 1,-1-1-1,1 0 0,0 1 1,0 0-1,0 1 1,0-1-1,1 1 0,0 0 1,0 0-1,0 0 1,0 0-1,1 1 0,0-1 1,0 1-1,1 0 1,-1 0-1,-2 11 1,1-2 210,1 0-1,0 0 1,1 0 0,1 0 0,0 1 0,1-1 0,1 0 0,0 1 0,6 27 0,-6-39-500,0-1 0,0 1 0,0-1 0,1 0 0,-1 1 0,1-1 0,0 0 0,0 0 0,0 0 0,0 0 0,1 0 0,-1-1 0,1 1 0,-1-1 0,1 1 0,0-1 0,0 0 0,5 3 0,-3-3-8,1 0-1,-1-1 1,0 1-1,1-1 1,-1 0-1,1 0 1,0-1-1,-1 1 1,1-1-1,-1 0 0,8-2 1,-3 1-14,-1-1 1,0 0-1,0-1 1,0 0-1,0 0 1,-1-1 0,1 0-1,-1 0 1,0-1-1,0 0 1,0-1-1,-1 1 1,0-2-1,10-9 1,-9 2-313,-1 0 1,-1 0-1,0-1 1,-1 1-1,0-1 1,-1-1-1,-1 1 1,0 0 0,-1-1-1,-1-15 1,1 35 33,3 17 829,2 0-1,1 0 0,0-1 1,14 24-1,-19-39-520,0-1 0,0 0 0,0 1 0,1-1 0,-1 0 0,1-1 0,0 1 0,0-1 0,1 0 0,6 5 0,-8-7-388,0 0 0,0 0 0,0 0-1,0 0 1,1-1 0,-1 1 0,0-1 0,0 0-1,0 0 1,1 0 0,-1 0 0,0 0 0,0-1-1,0 1 1,0-1 0,1 0 0,-1 0 0,0 0-1,3-2 1,-3 1-352,0 0 0,-1 0 0,1 0 0,0-1 0,-1 1-1,0-1 1,1 1 0,-1-1 0,0 0 0,0 0 0,-1 0 0,1 0 0,-1 0 0,1 0-1,-1-1 1,1-3 0,10-30-5393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37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47 24082,'-1'49'1333,"0"-11"-169,2 0 0,6 46 0,-7-81-1098,1-1 1,0 1-1,-1-1 1,1 0-1,0 1 1,0-1-1,1 0 1,-1 1-1,0-1 1,1 0-1,-1 0 1,1 0-1,0 0 1,-1-1-1,1 1 1,0 0 0,0-1-1,0 1 1,1-1-1,-1 0 1,0 0-1,4 2 1,4 0 303,0 0 1,1 0 0,-1-1 0,14 1 0,15 3 105,14 9-476,-18-5 0,0-1 0,43 4 0,-70-11 0,0-2 0,1 1 0,-1-1 0,1 0 0,-1-1 0,1 0 0,-1-1 0,0 1 0,0-2 0,0 1 0,0-1 0,0 0 0,0-1 0,12-7 0,-15 7-51,-1 0 0,0 0 0,0-1 0,0 1 0,0-1 0,-1 0 0,0 0 1,0 0-1,0 0 0,0-1 0,1-6 0,-2 8-90,-1 0 1,0 0-1,0 0 1,0 1-1,-1-1 1,1 0 0,-1 0-1,0 0 1,0 0-1,0 0 1,-1 0-1,1 0 1,-1 0-1,0 0 1,0 0-1,0 1 1,-4-8-1,-14-15-2332,14 19 1482,0 1-1,0-1 0,1 1 0,-1-1 1,2-1-1,-1 1 0,1 0 1,-3-11-1,-10-33-5080,1 1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38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24774,'-1'2'3098,"-3"15"-1755,1 55-455,3 0 0,4 0 0,18 101 0,-21-164-888,1 4 0,0-1 0,1 0 0,1 0 0,7 20 0,-11-31 0,1-1 0,-1 0 0,0 0 0,0 1 0,0-1 0,1 0 0,-1 0 0,0 0 0,0 1 0,1-1 0,-1 0 0,0 0 0,1 0 0,-1 0 0,0 0 0,0 0 0,1 1 0,-1-1 0,0 0 0,1 0 0,-1 0 0,0 0 0,1 0 0,-1 0 0,0 0 0,1 0 0,-1 0 0,0 0 0,1-1 0,-1 1 0,0 0 0,0 0 0,1 0 0,-1 0 0,0 0 0,1 0 0,-1-1 0,0 1 0,0 0 0,1 0 0,-1 0 0,0-1 0,0 1 0,0 0 0,1 0 0,-1-1 0,0 1 0,0 0 0,0-1 0,0 1 0,0 0 0,1 0 0,-1-1 0,0 0 0,14-22 0,-10 16 0,-1 2 0,0 1 0,0-1 0,0 1 0,1-1 0,-1 1 0,1 0 0,0 1 0,0-1 0,1 1 0,-1 0 0,1 0 0,-1 0 0,1 0 0,0 1 0,0 0 0,0 0 0,0 0 0,1 0 0,-1 1 0,0 0 0,1 0 0,-1 1 0,1 0 0,-1 0 0,1 0 0,-1 0 0,8 2 0,36 5 0,85 25 0,-96-21 0,0-1 0,1-3 0,0 0 0,41 0 0,-76-7-71,0 0 0,-1 0 0,1-1 1,-1 1-1,1-1 0,-1 0 0,0 0 0,1 0 0,-1 0 0,0-1 0,0 1 1,1-1-1,-1 0 0,0 0 0,-1 0 0,1 0 0,0-1 0,-1 1 0,1-1 1,-1 1-1,0-1 0,0 0 0,0 0 0,0 0 0,0 0 0,-1 0 0,1 0 1,-1-1-1,0 1 0,0-1 0,0 1 0,0 0 0,0-7 0,1-11-980,-1 0-1,0 0 1,-2 0-1,-5-32 0,4 36 215,0-26-11292,2 33 6065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39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46 16506,'-2'-3'368,"0"-1"0,1 1 0,-2 0 1,1 0-1,0 0 0,-1 1 1,1-1-1,-1 1 0,0-1 1,1 1-1,-1 0 0,-1 0 1,1 0-1,0 0 0,0 1 1,-1-1-1,1 1 0,-5-2 1,6 3-213,0 0 1,0 0 0,0 0 0,0 0-1,1 1 1,-1-1 0,0 0 0,0 1-1,0-1 1,0 1 0,0 0 0,0 0-1,0-1 1,1 1 0,-1 0 0,0 1-1,1-1 1,-1 0 0,1 0 0,-1 1-1,1-1 1,0 1 0,-1-1 0,1 1-1,0-1 1,0 1 0,0 0 0,0 0-1,0 0 1,1-1 0,-1 1 0,1 0-1,-1 0 1,1 0 0,-1 2 0,-1 4 2,0 0 1,1 1-1,0-1 0,0 0 1,1 0-1,0 1 1,0-1-1,1 0 1,0 0-1,0 1 1,1-1-1,0 0 0,6 14 1,-6-18-100,1 1 1,-1 0-1,1-1 0,0 1 1,1-1-1,-1 0 0,1 0 1,-1 0-1,1-1 0,0 1 1,1-1-1,-1 0 0,1 0 1,-1-1-1,1 1 1,0-1-1,0 0 0,0 0 1,0 0-1,0-1 0,0 0 1,6 1-1,-3-1-60,0-1 0,-1 0 0,1 0 0,0 0 0,-1-1 0,1 0 0,0 0 0,-1-1 0,0 0 0,1-1 0,-1 1 0,0-2 0,0 1 0,0-1 0,-1 0 0,1 0 0,-1 0 0,0-1 0,0 0 0,6-7 0,-5 4 0,-1 0 0,0 0 0,0-1 0,-1 1 0,0-1 0,-1 0 0,0-1 0,0 1 0,-1-1 0,0 1 0,-1-1 0,0 0 0,-1 0 0,0 0 0,0-11 0,4 23 0,7 14 0,26 38 0,0 3 0,-28-45-851,0-1 0,1 0 0,0-1 0,1 0 0,0 0 1,16 8-1,-24-15 440,0-1 0,0 0 0,0 0-1,1-1 1,-1 1 0,1-1 0,-1 0 0,1 0 0,-1 0 0,1-1 0,4 1 0,-6-2 229,-1 1 1,1-1-1,-1 1 0,1-1 0,-1 0 0,1 0 0,-1 0 0,0 0 0,1 0 0,-1 0 1,0-1-1,0 1 0,0-1 0,0 0 0,0 0 0,0 1 0,-1-1 0,1 0 1,-1 0-1,1-1 0,1-1 0,9-24-5774,-6-5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39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 15793,'-10'0'682,"-1"0"-1,1 1 1,0 0-1,0 0 0,0 2 1,0-1-1,0 1 1,0 0-1,1 1 0,-1 0 1,-11 8-1,15-8-362,1 0-1,-1 1 1,1 0 0,0 0-1,0 0 1,0 1-1,1-1 1,0 1-1,0 0 1,1 1 0,-1-1-1,1 1 1,1-1-1,-1 1 1,1 0-1,-2 13 1,2-8-125,0 0 0,1 1 0,0-1 0,1 0 0,1 1-1,0-1 1,0 0 0,1 0 0,1 0 0,5 15 0,-7-22-148,1 0 0,0-1 1,1 1-1,-1 0 0,1-1 0,0 0 1,0 0-1,0 0 0,1 0 0,-1 0 0,1-1 1,0 1-1,0-1 0,0 0 0,0 0 1,1-1-1,-1 1 0,1-1 0,0 0 0,-1 0 1,1 0-1,0-1 0,0 0 0,0 0 1,0 0-1,10 0 0,-9-1-67,0 0 0,-1-1 0,1 0 0,0 0 0,-1 0 0,1 0 0,-1-1 0,1 0 0,-1 0 0,0-1 0,0 1 0,0-1 0,0 0 0,0-1 0,5-4 0,-2 1-71,-1-1 0,0 0-1,-1 0 1,1-1 0,-2 1 0,1-1-1,7-17 1,-7 12-16,0-1 1,-1 1 0,-1-1-1,0 0 1,-1 0-1,-1 0 1,0 0 0,-1-1-1,-2-25 1,5 66 385,2 1 0,0-1 1,13 28-1,-16-44-440,1 0 0,1 0 0,-1-1 0,2 0 0,-1 0 0,1 0 0,0-1 0,1 1-1,-1-1 1,1-1 0,14 10 0,-4-10-6104,4-15 1071,1-11-914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3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29011,'48'234'1341,"-12"-73"238,-38-179-1410,1-1 0,0 1 0,3-22 0,0-11-9,-3 8-160,0 19 0,1-1 0,1 1 0,4-30 0,-4 47 0,1 1 0,-1 0 0,1-1 0,0 1 0,1 0 0,0 0 0,-1 1 0,2-1 0,-1 1 0,1-1 0,0 1 0,0 0 0,0 0 0,1 1 0,-1-1 0,1 1 0,7-5 0,4 1-6,1 0 0,0 0 1,0 2-1,0 0 0,1 1 0,0 1 1,0 1-1,0 0 0,0 1 0,0 1 0,35 3 1,-50-2-1,-1 0 1,1 0 0,0 0 0,-1 1 0,1 0-1,0-1 1,-1 1 0,1 0 0,-1 0-1,1 0 1,-1 1 0,0-1 0,0 0 0,1 1-1,2 2 1,-5-3-1,1 0 0,0 1 0,-1-1 0,1 0 0,0 0 0,-1 0 0,0 1 0,1-1 0,-1 0 0,0 1 0,1-1 0,-1 0 0,0 1 0,0-1 0,0 0 0,0 1 0,-1-1 0,1 0 0,0 1 0,0-1 0,-2 2 0,0 4-10,-1-1 0,-1-1 0,1 1 1,-1 0-1,0-1 0,0 0 0,-1 0 0,0 0 0,0-1 0,-6 6 0,-52 29 52,50-32-14,-1 1 0,1 0 0,0 1-1,1 1 1,-14 13 0,25-21-18,0-1 0,-1 1 1,1 0-1,0 0 0,0 0 1,1 0-1,-1 0 0,0 0 1,1 0-1,-1 0 0,1 0 1,-1 0-1,1 0 0,0 0 0,0 1 1,0-1-1,0 0 0,1 0 1,-1 0-1,0 0 0,1 0 1,-1 0-1,1 0 0,0 0 1,0 0-1,0 0 0,0 0 1,0 0-1,0 0 0,0-1 1,1 1-1,-1 0 0,1-1 1,2 3-1,7 7 29,1-1 1,-1 0-1,24 14 0,-20-14-24,10 8-1,18 13-96,69 62 1,-111-93 36,-1 0 1,1 1 0,0-1 0,-1 0-1,1 1 1,-1-1 0,1 1 0,0 0-1,-1-1 1,0 1 0,1-1 0,-1 1-1,1 0 1,-1-1 0,0 1 0,1 0-1,-1-1 1,0 1 0,0 0 0,1 0 0,-1-1-1,0 1 1,0 0 0,0 0 0,0-1-1,0 1 1,0 0 0,0 0 0,0-1-1,0 1 1,-1 0 0,1-1 0,0 1-1,0 0 1,-1 0 0,1-1 0,0 1-1,-1 0 1,1-1 0,-1 2 0,-28 11-3127,15-8 1224,13-5 1802,1 1 0,-1-1 0,1 0-1,-1 0 1,1 0 0,0 0 0,-1 1-1,1-1 1,-1 0 0,1 1 0,0-1-1,-1 0 1,1 0 0,0 1 0,-1-1-1,1 1 1,0-1 0,-1 0 0,1 1-1,0-1 1,0 1 0,-1-1 0,1 1-1,0-1 1,0 1 0,0-1 0,0 0-1,0 1 1,0-1 0,0 1 0,0-1-1,0 1 1,0-1 0,0 1 0,0-1-1,0 1 1,0-1 0,0 1 0,0-1-1,0 1 1,1 0 0,5 12-6202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44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23006,'-15'-1'644,"1"1"0,-1 1 0,1 1 0,0 0 0,-1 1 0,1 0 0,-24 9 0,32-9-414,1 0 1,-1 1-1,1-1 0,0 1 1,0 0-1,0 0 1,0 1-1,1 0 1,-1-1-1,1 1 1,0 1-1,1-1 1,-1 0-1,1 1 1,1 0-1,-1 0 1,1 0-1,-1 0 1,-1 10-1,0 2-230,1 0 0,0 0 0,1 1 0,1 28 0,1-41 0,1 1 0,-1 0 0,1-1 0,0 1 0,1-1 0,-1 1 0,1-1 0,1 1 0,-1-1 0,1 0 0,0 0 0,0-1 0,1 1 0,0-1 0,8 10 0,-9-12 0,0-1 0,1 0 0,-1 0 0,1 0 0,0 0 0,0 0 0,0-1 0,-1 1 0,1-1 0,0 0 0,1 0 0,-1-1 0,0 1 0,0-1 0,0 0 0,0 0 0,0-1 0,1 1 0,-1-1 0,0 1 0,0-2 0,0 1 0,0 0 0,0-1 0,-1 1 0,7-4 0,-2 0 0,0 0 0,0 0 0,0 0 0,-1-1 0,1-1 0,-1 1 0,-1-1 0,1 0 0,-1 0 0,8-13 0,-5 2 0,-1-1 0,-1 0 0,-1 0 0,8-38 0,-2 9 0,12 85 0,-7-3 0,36 67 0,-48-93 0,0-1 0,0 1 0,1-1 0,0 0 0,0-1 0,1 1 0,0-1 0,0-1 0,13 9 0,-17-13-48,-1 0 1,0 0-1,0 0 0,1-1 1,-1 1-1,0-1 0,1 0 1,-1 0-1,0 0 0,1 0 0,-1 0 1,4-1-1,11 1-1962,-9 4-863,-3-2-1403,0-15-182,-1-9-1719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44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228 393 17342,'-4'-4'385,"-1"0"0,1 1 0,0 0 1,-1 0-1,0 0 0,1 1 0,-1-1 1,0 1-1,0 0 0,-1 0 0,1 1 1,0 0-1,0 0 0,-1 0 0,1 0 0,-1 1 1,1 0-1,-1 0 0,-6 1 0,6 0-141,0 1-1,0-1 0,0 1 0,1 0 0,-1 0 0,1 1 0,-1-1 0,1 1 0,0 0 0,0 1 0,0-1 0,1 1 0,-1 0 1,1 1-1,0-1 0,0 0 0,0 1 0,1 0 0,0 0 0,0 0 0,0 1 0,0-1 0,1 1 0,0-1 0,0 1 1,-2 10-1,2 1-143,0 1 0,1 0 1,1 0-1,1 0 1,0 0-1,1 0 1,9 31-1,-10-44-81,1 0-1,0 0 0,0 0 1,0 0-1,0-1 1,1 1-1,0-1 0,0 1 1,0-1-1,1 0 0,-1 0 1,1-1-1,6 5 1,-6-6-15,-1 0 1,1 0 0,0-1 0,0 1 0,0-1-1,0 0 1,0 0 0,0-1 0,0 1 0,0-1 0,0 0-1,0 0 1,0 0 0,0-1 0,0 1 0,0-1 0,0 0-1,0 0 1,7-3 0,-4 0-5,1 0 0,-1 0 0,0 0 0,0-1 0,-1 0 0,1 0 0,-1-1 0,-1 1 0,1-2 0,-1 1 0,0 0 0,0-1 0,0 0 0,-1 0 0,0-1 0,-1 1 0,0-1 0,4-13 0,4-15 0,-2 0 0,7-66 0,-14 85 0,11-340-3847,-14 315 3570,1 110 435,7 199 2108,-4-231-1983,2 1 1,1-2-1,2 1 0,1-1 1,18 41-1,-26-72-401,1 1 1,1-1-1,-1 0 1,1 0-1,-1 0 1,1 0-1,0-1 1,0 1-1,1-1 1,-1 0-1,1 0 1,0 0-1,0 0 1,0-1-1,0 1 1,0-1-1,0 0 1,1 0-1,-1-1 1,1 1-1,-1-1 1,1 0-1,5 0 1,5 0-855,0 0 0,0-2-1,1 0 1,-1 0 0,25-7 0,-36 7-123,-1-1-1,1 1 1,-1-1 0,0 0-1,0 0 1,0 0 0,0 0-1,0-1 1,-1 1-1,3-4 1,8-11-4929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45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218 341 14009,'-10'-5'606,"0"1"0,0 1 0,0 0-1,-1 1 1,1 0 0,-1 0 0,0 1 0,-17 0-1,24 2-363,-1-1-1,1 1 0,0 0 0,0 0 1,0 0-1,0 1 0,1-1 1,-1 1-1,0 0 0,1 0 1,-1 0-1,1 1 0,-1-1 0,1 1 1,0 0-1,0 0 0,0 0 1,1 0-1,-1 0 0,1 1 0,0-1 1,0 1-1,0-1 0,-3 9 1,0 3 386,0 0-1,1 1 1,1 0 0,0-1 0,2 1 0,-1 0 0,2 21 0,1-26-442,-1 0 0,2 0 0,-1 0 0,1 0 0,1 0 0,0-1 0,1 1 0,0-1 0,0 0 1,1 0-1,9 14 0,-11-21-186,-1 0 1,1 0 0,-1 0-1,1 0 1,0 0-1,1-1 1,-1 1 0,0-1-1,1 0 1,-1 0 0,1 0-1,-1-1 1,1 1 0,0-1-1,0 0 1,0 0-1,0 0 1,0 0 0,0-1-1,0 1 1,0-1 0,0 0-1,0-1 1,0 1 0,0-1-1,0 1 1,0-1 0,0 0-1,0-1 1,0 1-1,-1-1 1,1 0 0,5-3-1,-1 0 0,1 0 0,-1-1-1,0 0 1,-1-1 0,0 1-1,0-1 1,0-1 0,-1 1-1,0-1 1,0-1 0,-1 1-1,7-16 1,-1-6-308,-1-1 0,-2 0 1,-1 0-1,-2-1 0,2-39 0,-6-167-2774,-3 120 2222,0 112-435,-1 17 1395,-4 22 852,-2 52 531,3 1 1,5 0-1,14 137 0,-10-201-1463,0 0-1,2 0 1,0-1 0,2 1-1,15 35 1,-19-51-21,0 0 0,1 0 0,0 0 0,0 0 0,0 0 1,1-1-1,0 0 0,0 0 0,0 0 0,0 0 0,1-1 0,0 0 1,0 0-1,0-1 0,0 1 0,0-1 0,1-1 0,0 1 1,-1-1-1,1 0 0,14 1 0,34-2-3593,-44-2 2077,-1 0 0,1-1 1,-1 0-1,0-1 0,0 0 1,0 0-1,0-1 0,0 0 1,-1-1-1,10-7 0,-11 6-4719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3:53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0 18070,'-63'43'4770,"-57"42"317,106-74-4289,1 1 1,0 1-1,0 0 0,2 1 1,-20 27-1,30-40-796,0 1-1,0-1 1,0 0-1,1 0 1,-1 1-1,0-1 1,1 1 0,-1-1-1,0 1 1,1-1-1,0 1 1,-1-1-1,1 1 1,0-1 0,0 1-1,0-1 1,0 1-1,0-1 1,0 1-1,0 0 1,0-1 0,1 1-1,-1-1 1,1 1-1,-1-1 1,1 1-1,-1-1 1,1 0 0,0 1-1,0-1 1,0 0-1,0 1 1,0-1-1,0 0 1,0 0 0,0 0-1,0 0 1,3 2-1,4 1-2,0-1 0,0 1-1,0-1 1,1-1 0,16 3-1,-2 1-1,6 2 3,-1 2 0,31 15 0,-51-21 0,1 0 0,-1 1 0,0 0 0,0 1 0,0 0 0,0 0 0,-1 1 0,-1 0 0,1 0 0,8 12 0,-13-16-8,0 0 0,0 0 0,0 0 0,-1 0 0,1 0 0,-1 0 0,0 0 0,0 0 1,0 0-1,0 1 0,-1-1 0,1 0 0,-1 1 0,0-1 0,0 0 0,0 1 0,0-1 0,-1 0 0,1 1 0,-1-1 0,0 0 0,0 0 0,0 1 0,0-1 0,0 0 1,-1 0-1,0 0 0,0-1 0,1 1 0,-1 0 0,-1-1 0,1 1 0,0-1 0,-1 1 0,1-1 0,-1 0 0,0 0 0,-4 2 0,-3 2-116,-1-1 0,0 1-1,-1-2 1,1 0-1,-1 0 1,0-1 0,0-1-1,0 0 1,-15 1 0,21-2-446,0 0 1,-1 0 0,1 1 0,0-1 0,0 2 0,-6 2 0,-21 6-5139,30-10 4807,0-1 1,1 1-1,-1-1 1,0 0 0,0 0-1,0 0 1,0-1-1,1 1 1,-1-1-1,-5-1 1,-3-3-4904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41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208 111 23818,'-63'36'1156,"47"-29"-615,1 1 0,0 1 0,0 1-1,-14 12 1,24-17-359,0 0 0,1 0 0,-1 1 1,1-1-1,0 1 0,1 0 0,-1 0 0,1 0 0,1 1 0,-1-1 1,1 1-1,0 0 0,0 0 0,0 7 0,0 5-58,0 0 0,2 1-1,0-1 1,1 0 0,2 1-1,-1-1 1,2 0 0,1 0 0,0-1-1,13 30 1,-14-39-61,0-1 1,1 0-1,0-1 0,0 1 1,0-1-1,1 0 0,0 0 0,1-1 1,-1 0-1,16 11 0,-17-14-45,1 0-1,0 0 1,0 0 0,0-1-1,1 0 1,-1 0 0,1-1-1,-1 0 1,1 0 0,-1 0-1,1-1 1,-1 0-1,1 0 1,0-1 0,-1 0-1,11-2 1,-9 0-18,0 0 0,1-1 0,-2 0 0,1 0 0,0 0 0,-1-1 0,0 0 0,0-1 0,0 0 0,-1 0 0,0 0 0,0-1 0,0 0 0,-1 0 0,0 0 0,-1 0 0,1-1 0,-2 0 0,6-14 0,3-10 0,-1-1 0,-2 0 0,8-55 0,-6-5 0,-4-145 0,2 286 0,1 0 0,3 0 0,2-1 0,1-1 0,3-1 0,2 0 0,40 64 0,-36-78-1742,-21-27 869,0 0-1,1 1 1,0-1 0,0-1-1,0 1 1,0-1 0,7 3-1,-9-5 453,-1 0 0,1 0 0,0 0 0,1 0 0,-1-1 0,0 1 0,0-1 0,0 0 0,0 0 0,0 0 0,0 0 0,1 0 0,-1-1 0,0 0 0,0 1 0,0-1 0,0 0 0,0 0-1,0-1 1,-1 1 0,1-1 0,0 1 0,-1-1 0,1 0 0,-1 0 0,1 0 0,3-4 0,15-18-5699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42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32767,'0'36'0,"7"23"0,-1 21 0,3 22 0,0 3 0,-3-6 0,-3-10 0,4-20 0,-5-17 0,2-20-1424,-2-8-4845,4-15 1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42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31659,'0'32'124,"0"21"0,3 21-4,0 25 4,6 0 0,3 7-4,0-4 4,1-15 0,-1-20 0,-4-21-124,-2-17-1172,-35-15-2072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42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32767,'4'7'0,"-4"0"0,0-1 0,2-1 0,-2-39-26542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47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70 619 18422,'0'0'1179,"0"-49"11987,0 11-13166,1-50 0,-17-137 0,1 148 0,8 49 0,2-1 0,-4-56 0,3 127 0,6 350-713,-12-357-4070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4:25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22122,'0'34'223,"-1"112"4988,29 236 0,-22-341-5211,2 1 0,1-1 0,2-1 0,2 0 0,2 0 0,35 65 0,-25-48 0,-20-44 0,1 1 0,0-1 0,8 13 0,-1-18-1311,-11-8-196,-8 0-451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4:26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 18538,'10'28'5416,"-8"25"-2284,-2-46-2435,3 79 964,3 0 1,24 115-1,-25-174-1661,0 1 0,0 38 0,-37-68 0,-14-10 0,-1-1 0,1-3 0,1-1 0,-54-30 0,93 44-3,0 0 1,1 0-1,0 0 0,-1 0 1,1-1-1,0 0 0,0 0 1,1-1-1,0 1 0,-1-1 1,1 0-1,1 0 0,-1 0 1,-3-8-1,0 4-1593,-3 31-17574,12-11 13194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26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644 0 12861,'0'0'4639,"0"15"7172,0 15-8419,1-10-3385,-1 0 0,-1 0 0,0 0 0,-2-1 1,0 1-1,-2-1 0,0 1 0,-10 25 0,-1 2-7,14-38 0,-1-1 0,1 0 0,-1 0 0,-1 0 0,1 0 0,-11 15 0,-21 30 0,23-33 0,-1-2 0,0 1 0,-22 21 0,-134 142 0,141-152 0,9-13 0,1 1 0,2 1 0,-1 0 0,2 1 0,1 1 0,1 1 0,-17 34 0,-29 97 0,43-91 0,2 1 0,4 0 0,-4 73 0,9 191 0,6-204 0,1-78 0,2 1 0,2-1 0,2 0 0,2-1 0,21 61 0,99 207 0,-111-278 0,2 0 0,1-1 0,1-2 0,33 35 0,-28-34 0,27 27 0,3-2 0,103 78 0,-137-119 0,0-1 0,1-2 0,1 0 0,0-1 0,47 13 0,-36-13 0,0 3 0,42 21 0,-38-13 0,-40-21 0,-1 3-3216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5:26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20038,'0'5'909,"0"1"0,0 0 1,0 0-1,1 0 0,0 0 0,0 0 0,1 0 1,-1-1-1,1 1 0,0-1 0,1 1 1,-1-1-1,7 10 0,114 153-909,-81-115 0,52 85 0,-93-136 0,1 0 0,-1 0 0,0 0 0,0 1 0,0-1 0,0 0 0,0 0 0,0 1 0,0-1 0,-1 0 0,1 1 0,-1-1 0,0 1 0,0-1 0,0 1 0,0-1 0,0 0 0,0 1 0,-1-1 0,1 1 0,-1-1 0,1 0 0,-1 1 0,0-1 0,0 0 0,0 0 0,0 1 0,-1-1 0,1 0 0,-1 0 0,-2 3 0,-3 0 0,0 0 0,0-1 0,-1 0 0,1 0 0,-1-1 0,0 1 0,0-2 0,-11 4 0,-40 6-2169,38-9-146,1-1 1,0-1 0,-1-1-1,-37-4 1,49 2-4027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6:0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929 0 15369,'1'22'2681,"7"22"10262,-2-28-11169,7 13-1774,-3 1 0,0 0 0,-2 1 0,-1 0 0,-1 0 0,-2 1 0,-1-1 0,-1 1 0,-2 0 0,-5 41 0,2-58 0,-1 0 0,0 0 0,-1 0 0,0 0 0,-1-1 0,-14 24 0,-58 80 0,42-68 0,-193 289 0,159-232 0,-62 126 0,59-99 0,15-17 0,5 3 0,-50 170 0,72-197 0,15-42 0,4-13 0,-27 58 0,35-84 0,-1-1 0,2 1 0,-1 0 0,2 1 0,-1-1 0,0 21 0,3 83 0,1-62 0,-1-48 0,0 1 0,0-1 0,1 1 0,0-1 0,0 1 0,1-1 0,0 0 0,0 0 0,0 0 0,1 0 0,0 0 0,0 0 0,0 0 0,5 5 0,3 1 0,1-1 0,0 0 0,1 0 0,20 12 0,-8-3 0,34 34 0,16 12 0,-61-58-52,0 0 1,1-2-1,-1 0 0,1 0 0,0-2 1,1 0-1,-1 0 0,31 2 0,6 2-443,-47 3-1833,-3 3 300,1 10-437,-2-11-2169,-1 2-3640,0-8 2238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38:48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32767,'5'68'0,"2"0"0,3 0 0,33 114 0,5 27 0,-31-111 0,-24-240 0,3 104 0,2 23 0,0-1 0,1 1 0,1 0 0,2-24 0,-2 38 0,1 0 0,-1 0 0,0-1 0,1 1 0,0 0 0,-1 0 0,1 0 0,-1 0 0,1 0 0,0 0 0,0 0 0,0 0 0,0 0 0,0 0 0,0 1 0,0-1 0,0 0 0,0 1 0,0-1 0,0 0 0,0 1 0,0-1 0,0 1 0,1 0 0,-1-1 0,0 1 0,0 0 0,1 0 0,-1 0 0,0 0 0,0 0 0,1 0 0,-1 0 0,0 0 0,0 0 0,0 1 0,2-1 0,49 17 0,-48-15 0,33 15 0,45 28 0,-58-30 0,0-1 0,1-1 0,0-1 0,1-2 0,32 9 0,-31-13 0,1-2 0,0 0 0,-1-2 0,1-1 0,42-5 0,-57 3 0,1-1 0,-1 0 0,1-1 0,-1-1 0,0 0 0,0 0 0,0-2 0,-1 1 0,0-2 0,0 0 0,0 0 0,-1-1 0,12-10 0,-18 12-191,-1 0-1,0 0 1,0-1 0,0 1 0,-1-1-1,1 0 1,-2 0 0,1 0 0,-1 0-1,0-1 1,0 1 0,-1 0 0,0-1-1,-1 1 1,1-1 0,-1 1 0,-1-1-1,1 0 1,-2 1 0,-1-10 0,1 8-232,0 0 0,0 0 0,-1 0 0,0 0 1,-1 1-1,0-1 0,0 1 0,-1 0 1,0 1-1,0-1 0,-1 1 0,0 0 0,0 0 1,-1 0-1,-14-10 0,6 2-5073,7 5-1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3:54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1 15985,'-4'0'5562,"-20"7"-3035,-5 3-1658,0 2 1,1 2-1,1 0 0,0 2 1,1 1-1,0 1 0,2 1 0,0 1 1,-33 36-1,47-38-869,16-9 0,30-4 0,-17-3 0,1 1 0,0 0 0,0 2 0,0 1 0,0 0 0,-1 1 0,20 11 0,-35-15 0,1-1 0,-1 1 0,1 0 0,-1 1 0,0-1 0,0 1 0,-1-1 0,1 1 0,-1 0 0,0 1 0,0-1 0,4 9 0,-5-10 0,-1 1 0,0 0 0,-1 0 0,1 0 0,-1-1 0,1 1 0,-1 0 0,0 0 0,-1 0 0,1 0 0,-1 0 0,0-1 0,1 1 0,-2 0 0,1 0 0,0-1 0,-1 1 0,0-1 0,-3 6 0,1-3 0,-1 1 0,0-1 0,0-1 0,0 1 0,-1-1 0,0 0 0,0 0 0,0-1 0,0 1 0,-1-1 0,0-1 0,0 1 0,-11 3 0,4-2 0,0-1 0,0 0 0,-1-1 0,0-1 0,0 0 0,-17 0 0,42-4 0,0-1 0,0 0 0,-1 0 0,1-1 0,12-7 0,2-1 0,17-6 0,-1-3 0,-1-1 0,56-43 0,-74 49 0,-1-1 0,0-1 0,-1-1 0,-1 0 0,-1-2 0,-1 0 0,19-31 0,-34 50 0,0 1 0,0 0 0,0 0 0,0-1 0,-1 1 0,1 0 0,0-1 0,-1 1 0,1-1 0,-1 1 0,1-1 0,-1 1 0,0-1 0,1 1 0,-1-1 0,0 1 0,0-1 0,0 0 0,0 1 0,-1-1 0,1 1 0,0-1 0,-1 1 0,1-1 0,-1 1 0,1-1 0,-1 1 0,1 0 0,-1-1 0,0 1 0,0 0 0,0-1 0,0 1 0,0 0 0,0 0 0,0 0 0,0 0 0,-1 0 0,1 0 0,0 0 0,-1 0 0,1 1 0,0-1 0,-1 0 0,1 1 0,-1-1 0,1 1 0,-1 0 0,1-1 0,-1 1 0,1 0 0,-3 0 0,-5-1 0,0 0 0,0 1 0,0 0 0,0 0 0,-1 1 0,1 1 0,-14 3 0,15-2 0,0 0 0,0 1 0,1 0 0,-1 1 0,1 0 0,0 0 0,1 0 0,-1 1 0,1 0 0,0 0 0,1 0 0,-1 1 0,1 0 0,0 0 0,1 0 0,0 1 0,0-1 0,1 1 0,-4 13 0,4-15 0,1 1 0,1-1 0,-1 1 0,1 0 0,0 0 0,1 0 0,0-1 0,0 1 0,0 0 0,1 0 0,0 0 0,0 0 0,0-1 0,1 1 0,0 0 0,1-1 0,0 0 0,0 1 0,0-1 0,0 0 0,1-1 0,0 1 0,0-1 0,10 10 0,-7-10 4,-1-1 0,1 0-1,0 0 1,1 0 0,-1-1 0,0 0 0,1-1-1,0 0 1,0 0 0,-1 0 0,1-1 0,12 0-1,2 0-64,0-1-1,0-1 0,31-5 1,-36 1-533,-15 4 366,0 0 1,0 0 0,0 0-1,0 1 1,0-1 0,1 1-1,-1-1 1,0 1-1,0 0 1,0 0 0,1 0-1,-1 0 1,3 1 0,8 10-2223,-13-10 2236,1-1 0,-1 1 1,0-1-1,1 1 0,-1-1 1,0 0-1,0 1 0,1-1 1,-1 0-1,1 1 0,-1-1 0,0 0 1,1 0-1,-1 1 0,1-1 1,-1 0-1,1 0 0,-1 0 1,1 1-1,-1-1 0,1 0 1,-1 0-1,1 0 0,-1 0 1,1 0-1,-1 0 0,1 0 0,23-23-8376,-11 6 2710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6:09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23754,'0'5'231,"0"-1"0,0 0 0,0 0 1,1 0-1,0 0 0,0 0 0,0 0 0,0 0 0,0 0 0,1 0 0,0 0 0,0 0 0,0-1 1,0 1-1,1-1 0,-1 0 0,1 1 0,4 2 0,2 2 527,1-2-1,0 1 1,0-2 0,1 1-1,12 4 1,-12-5-682,30 14-76,0 2 0,63 44 0,-83-50 0,0 2 0,-2 0 0,0 1 0,-1 1 0,0 1 0,17 25 0,-21-14 0,-14-30 0,0 0 0,0 0 0,0 0 0,0 0 0,0 0 0,0 0 0,0 0 0,0 0 0,0 0 0,0 0 0,-1 0 0,1 0 0,0 0 0,-1 0 0,1 0 0,0 0 0,-1-1 0,-1 3 0,-1-1 0,-1 1 0,0-1 0,1 1 0,-1-1 0,0 0 0,0-1 0,-1 1 0,1-1 0,-8 2 0,-2 2 0,-32 9 0,-84 41 0,113-46 0,0 0 0,0 1 0,1 1 0,1 1 0,-1 0 0,2 1 0,-22 25 0,33-33-783,-1 0 0,1 1-1,0 0 1,0 0 0,1 0 0,-1 0 0,1 0 0,1 1-1,-3 11 1,4-15 106,-3 4-5387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6:11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0 415 32767,'140'637'0,"-137"-619"0,2 15 0,-3-28 0,-1-16 0,-3-32 0,-3 0 0,-11-50 0,3 27 0,-7-48 11,-25-196 19,43 271-61,1 0-1,1 0 1,3 0 0,1 0 0,2 1-1,11-39 1,-15 68-399,1 0 1,1 0-1,0 0 0,0 0 1,1 0-1,0 1 0,0 0 0,8-9 1,-10 14-244,0 0 0,0 0 0,0 1 1,0-1-1,0 1 0,1 0 0,-1 0 1,1 0-1,6-2 0,-7 3-101,0 0 0,1 0-1,-1 1 1,0-1 0,1 1 0,-1 0-1,1 0 1,-1 0 0,1 0 0,-1 1 0,0 0-1,7 1 1,15 11-5186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6:11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 32767,'-14'16'0,"-5"2"0,-5 4 0,-3 6 0,5-8 0,2-4 0,5-4 0,5-2 0,2-6-1400,-17-3-1580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6:11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2 22790,'-26'-1'1053,"-1"1"0,1 2 0,0 1 0,-49 11 1,69-12-880,0 0 1,0 0-1,1 0 1,-1 1-1,0 0 1,1 0-1,0 0 1,-1 1-1,1 0 1,1 0-1,-1 0 1,1 1-1,-1-1 1,1 1-1,1 0 1,-1 0-1,1 0 1,-1 1-1,2-1 1,-1 1-1,1 0 1,-1 0-1,2 0 1,-1 0-1,1 0 1,-2 9-1,3-4-174,1-1 0,0 1 0,0 0 0,1-1 0,0 1 0,1-1 0,0 0 0,0 0 0,1 0 0,1 0 0,0 0 0,0-1 0,1 0 0,0 0 0,0-1 0,1 1 0,0-1 0,1-1 0,0 1 0,0-1 0,1-1 0,9 7 0,-10-8 0,0 0 0,0 0 0,1-1 0,0 0 0,0-1 0,0 0 0,0 0 0,0-1 0,1 0 0,-1-1 0,12 1 0,-14-2 0,0 0 0,0-1 0,-1 0 0,1 0 0,-1-1 0,1 0 0,-1 0 0,0 0 0,1-1 0,-1 0 0,0 0 0,-1 0 0,1-1 0,-1 0 0,1 0 0,-1 0 0,5-6 0,-5 5-334,-1-1-1,1 0 1,-1 0-1,0 0 1,0-1-1,5-11 1,-6 9-471,0 0 1,-1 0 0,0-1-1,0 1 1,-1 0 0,0-1 0,0 1-1,-1-1 1,-1 1 0,0-1-1,0 1 1,0 0 0,-1-1-1,-4-8 1,-1-1-5312,-4 6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6:12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0 211 24806,'93'358'5305,"-85"-333"-4826,-8-25-459,0 0 1,0 0-1,0 0 1,0 0-1,0 0 1,0 0-1,0 0 1,0 0-1,0 0 1,0 0-1,0 0 1,1 0-1,-1 0 1,0 0-1,0 0 1,0 0-1,0 0 1,0 0-1,0 0 1,0 0-1,0 0 1,0 0-1,0 0 1,0 0-1,0 0 1,0 0-1,1 0 1,-1 0-1,0 0 1,0 0-1,0 0 1,-5-41 1214,1 14-949,-17-101-286,12 84 0,1 0 0,3 0 0,1 0 0,4-71 0,1 110 0,-1 0 0,1 1 0,0-1 0,0 0 0,1 0 0,-1 1 0,1-1 0,0 1 0,0-1 0,1 1 0,-1 0 0,1 0 0,0 0 0,0 0 0,1 0 0,-1 1 0,1-1 0,-1 1 0,1 0 0,0 0 0,0 1 0,1-1 0,-1 1 0,0 0 0,1 0 0,-1 0 0,1 1 0,0-1 0,0 1 0,-1 0 0,1 0 0,0 1 0,0 0 0,9 0 0,-3 1 0,1-1 0,-1 2 0,0 0 0,1 0 0,-1 1 0,0 0 0,-1 1 0,1 1 0,-1-1 0,0 2 0,0-1 0,0 1 0,-1 1 0,12 9 0,-18-13 0,-1-1 0,1 0 0,0 1 0,-1-1 0,0 1 0,0 0 0,0 0 0,0 0 0,0 0 0,-1 0 0,1 0 0,-1 0 0,0 1 0,0-1 0,0 1 0,0-1 0,-1 0 0,1 1 0,-1-1 0,0 1 0,0-1 0,0 1 0,0-1 0,-1 1 0,0-1 0,-1 6 0,-3 2 0,-1 0 0,0 0 0,-1-1 0,0 1 0,0-1 0,-12 10 0,8-7 0,1 0 0,0 0 0,-14 24 0,23-33 0,-1 0 0,1-1 0,-1 1 0,1 0 0,0 0 0,0-1 0,0 1 0,1 0 0,0 0 0,-1 0 0,2 0 0,-1 0 0,0 0 0,1 0 0,-1 0 0,1 0 0,0 0 0,0-1 0,3 7 0,2 0 0,-1-1 0,1 0 0,0-1 0,1 0 0,0 0 0,0 0 0,1-1 0,9 8 0,77 48 0,-67-46 0,44 35 0,-70-51-21,6 4-1764,-2 0 0,1 1 0,-1 0 0,10 12 0,-15-17 1495,1-1 0,-1 1 0,0 0 0,1-1 0,-1 1 0,0 0 0,1 0 0,-1-1 1,0 1-1,0 0 0,0 0 0,0 0 0,0 0 0,0-1 0,0 1 0,0 0 0,0 0 0,0 0 0,0-1 1,0 1-1,-1 0 0,1 1 0,-2-1 23,1 0 1,0 0 0,0 0-1,0 0 1,0 0-1,-1 0 1,1-1-1,0 1 1,-1 0 0,1-1-1,-1 1 1,1-1-1,-1 0 1,1 1-1,-1-1 1,1 0 0,-3 0-1,-30 3-5909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6:14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1 425 25482,'39'144'1352,"66"290"4581,-144-725-5933,21 192 0,-4-11 0,-13-195 0,35 289-16,0 1 0,1-1 0,0 1 0,8-29 0,-8 39-16,1 0 0,-1 0 0,1 0 0,0 0 0,1 0 0,-1 1 0,1-1 0,0 1-1,0-1 1,1 1 0,-1 0 0,1 0 0,0 1 0,0-1 0,0 1 0,0 0 0,8-5 0,-2 3-1132,6 0-8003,13 19-295,-8 0 3310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6:15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 32767,'-16'7'0,"-5"-2"0,-9 2 0,-9 0 0,9-5 0,3-2 0,2 1 0,7-2-1312,-23 1-1848,29 1-2497,5-1 1,20 0-5657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6:15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19 18522,'-19'-5'1299,"0"0"1,0 2-1,0 0 1,-1 2-1,1 0 1,-25 2-1,40-1-1160,0 1 0,0-1-1,0 1 1,0 0 0,0 0 0,0 0 0,0 0-1,1 1 1,-1-1 0,0 1 0,1 0 0,-1 0-1,1 1 1,0-1 0,0 1 0,0-1 0,0 1-1,0 0 1,0 0 0,1 1 0,0-1 0,-1 0-1,1 1 1,0-1 0,1 1 0,-1 0 0,1 0-1,0-1 1,-1 1 0,2 0 0,-1 0 0,0 0 0,1 0-1,0 0 1,0 0 0,0 5 0,1 3-139,0-1 1,1 0 0,0 0 0,1 0 0,0-1-1,1 1 1,0-1 0,0 0 0,1 0 0,1 0-1,-1 0 1,2-1 0,-1 0 0,1 0 0,1-1-1,0 0 1,0 0 0,0-1 0,1 0 0,12 8-1,-9-8 0,0 0 0,0-1 0,0 0 0,1-1-1,-1 0 1,2-1 0,-1-1 0,0 0 0,0 0-1,1-2 1,0 0 0,-1 0 0,1-1 0,-1-1-1,1 0 1,19-4 0,-28 3-37,1 1 0,-1-1 0,1 0 0,-1-1 0,0 1 0,0-1 0,0 0 0,0 0 0,0-1 0,0 1 0,-1-1 0,0 0 0,0-1 0,0 1 0,0 0 0,-1-1 0,0 0 0,0 0 0,0 0 0,0 0 0,-1-1 0,0 1 1,0-1-1,0 1 0,1-12 0,-3 14-181,1 0 0,-1 1 0,0-1 0,0 0 0,-1 1 0,1-1 0,0 0 1,-1 1-1,0-1 0,0 0 0,1 1 0,-1-1 0,-1 1 0,1 0 0,0-1 0,-1 1 1,1 0-1,-1 0 0,0-1 0,1 1 0,-1 1 0,0-1 0,0 0 0,0 0 1,-4-1-1,1-1-1109,1-1 1,-1 1-1,1-1 1,0 0-1,-7-10 1,-7-8-4731,0 5 1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6:16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22226,'38'328'7025,"-43"-365"-6554,-16-137 1454,18 133-1552,1 0 1,5-66-1,-2 103-373,-1 0 0,1 1 0,0-1 0,0 0 0,0 0 0,0 0 0,0 1 0,1-1 0,0 0 0,0 1 0,0 0 0,0-1 0,0 1 0,1 0 0,0 0 0,-1 0 0,1 1 0,0-1 0,7-4 0,-5 5 0,0 0 0,0 0 0,0 0 0,1 0 0,-1 1 0,1 0 0,-1 0 0,1 1 0,-1 0 0,1-1 0,0 2 0,8 0 0,3 2 0,-1 1 0,0 0 0,0 1 0,-1 1 0,0 1 0,0 0 0,0 0 0,23 17 0,-30-18 0,0 1 0,-1 0 0,0 0 0,0 0 0,9 13 0,-14-18 0,-1 0 0,0 0 0,1 0 0,-1 0 0,0 0 0,0 0 0,0 0 0,0 0 0,-1 1 0,1-1 0,0 0 0,-1 0 0,0 1 0,0-1 0,1 0 0,-1 1 0,0-1 0,-1 0 0,1 1 0,0-1 0,-1 0 0,1 0 0,-1 1 0,0-1 0,0 0 0,0 0 0,0 0 0,0 0 0,-3 4 0,-45 36 0,39-35 0,1 1 0,-1 0 0,1 0 0,1 1 0,-12 14 0,18-20 0,1-1 0,-1 1 0,1 0 0,0 0 0,0-1 0,0 1 0,0 0 0,0 0 0,1 0 0,-1 0 0,1 1 0,0-1 0,0 0 0,0 0 0,0 0 0,0 0 0,1 0 0,-1 0 0,1 0 0,0 0 0,0 0 0,0 0 0,1 0 0,-1-1 0,0 1 0,3 3 0,8 11 0,0-1 0,1-1 0,0 0 0,30 25 0,73 48 0,-51-40 0,-39-31 59,-20-14-110,0 1 0,0-1 1,-1 2-1,1-1 0,-1 1 0,6 5 0,-11-9-109,0-1 0,0 1-1,0-1 1,0 1 0,1-1-1,-1 1 1,0-1 0,0 1-1,0-1 1,0 1 0,0-1-1,0 1 1,-1 0 0,1-1-1,0 1 1,0-1 0,0 1-1,0-1 1,-1 1 0,1-1-1,0 1 1,0-1 0,-1 0-1,1 1 1,0-1 0,-1 1-1,1-1 1,-1 0 0,1 1-1,0-1 1,-1 0 0,1 1-1,-1-1 1,1 0 0,-1 0-1,1 1 1,-1-1 0,1 0-1,-1 0 1,1 0 0,-1 0 0,1 0-1,-1 0 1,0 0 0,1 0-1,-1 0 1,-28 6-6181,-9-5 144,-4-3 1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6:19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1 32767,'-11'1'0,"0"0"0,-1 1 0,1 0 0,0 1 0,0 1 0,1-1 0,-1 2 0,1 0 0,0 0 0,0 0 0,0 1 0,1 1 0,0 0 0,-10 9 0,-7 8 0,2 1 0,0 1 0,-26 38 0,37-45 0,2 1 0,-1 1 0,2-1 0,1 2 0,1-1 0,0 1 0,2 0 0,0 1 0,2 0 0,0-1 0,2 1 0,0 1 0,2-1 0,0 0 0,7 40 0,-7-61 0,0 1 0,1 0 0,-1 0 0,1-1 0,0 1 0,0-1 0,0 1 0,0 0 0,0-1 0,1 1 0,-1-1 0,1 0 0,-1 0 0,1 1 0,0-1 0,0 0 0,0 0 0,0-1 0,0 1 0,0 0 0,1-1 0,-1 1 0,5 1 0,0-1 0,1-1 0,-1 1 0,1-1 0,0-1 0,0 0 0,-1 0 0,13-1 0,79-9 0,-94 10 0,-14-1 0,1 0 0,-1 1 0,1 0 0,-1 1 0,-12 1 0,2 0 0,10-1 0,1 0 0,-1 0 0,1 0 0,0 1 0,0 0 0,0 1 0,0 0 0,0 0 0,0 1 0,1 0 0,0 0 0,-1 1 0,2 0 0,-1 0 0,0 0 0,1 1 0,0 0 0,1 0 0,-1 1 0,1 0 0,0-1 0,1 2 0,0-1 0,0 0 0,0 1 0,1 0 0,0 0 0,1 0 0,0 0 0,0 0 0,1 1 0,-1 16 0,1-16 0,1 0 0,0 0 0,0 0 0,1 1 0,0-1 0,1 0 0,0 0 0,0-1 0,1 1 0,0 0 0,1-1 0,0 0 0,0 0 0,1 0 0,0 0 0,0 0 0,1-1 0,0 0 0,0-1 0,0 1 0,1-1 0,10 7 0,-6-5-111,0-1 0,1 0 1,0 0-1,0-1 0,0-1 0,1 0 0,0-1 0,22 5 1,-34-9 93,-1 0-77,1 0 1,0 0-1,0 0 0,0 0 1,0 1-1,-1-1 0,1 0 1,0 1-1,0-1 0,-1 0 1,1 1-1,0-1 0,-1 1 1,1-1-1,0 1 0,-1-1 1,1 1-1,0-1 0,-1 1 1,1 0-1,-1-1 0,0 1 1,1 0-1,0 0 0,5 10-1944,7 12-371,-8-12-2131,3 3-3835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3:55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1 13933,'-7'6'13464,"-3"-1"-11526,-6 0-1674,-1-1 0,0 2 0,1 0 0,0 1 0,1 1 0,-1 0 0,2 1 0,-1 1 0,1 0 0,1 1 0,0 0 0,-21 24 0,32-33-264,1 0 0,-1 0 0,1 0 0,0 0 0,-1 0 0,1 0 0,0 0 0,0 0 0,1 1 0,-1-1 0,0 0 0,1 1 0,0-1 0,-1 0 0,1 4 0,1-5 0,-1 0 0,1 1 0,0-1 0,0 0 0,-1 1 0,1-1 0,0 0 0,0 0 0,1 0 0,-1 1 0,0-1 0,0 0 0,0-1 0,1 1 0,-1 0 0,0 0 0,1-1 0,-1 1 0,1 0 0,-1-1 0,1 1 0,1-1 0,47 16 0,-28-11 0,-1 2 0,-1 0 0,1 1 0,-1 1 0,23 15 0,-38-20 0,0-1 0,0 1 0,0 1 0,-1-1 0,0 1 0,0-1 0,0 1 0,0 0 0,-1 1 0,0-1 0,0 0 0,0 1 0,-1 0 0,0 0 0,0 0 0,0 0 0,-1 0 0,1 0 0,-2 0 0,1 0 0,-1 0 0,0 1 0,-1 9 0,0-12-10,1 1 0,-2-1-1,1 0 1,0 1 0,-1-1 0,0 0 0,0 0-1,0 0 1,0 0 0,-1 0 0,1 0 0,-1-1-1,0 1 1,0-1 0,-1 0 0,1 0 0,-1 0-1,1 0 1,-1-1 0,0 1 0,0-1 0,0 0-1,0 0 1,0-1 0,-1 1 0,1-1 0,-8 2-1,-9 1-228,0 0 0,0-1 0,0-2-1,-33 0 1,49-1-250,0 0-1,0 0 1,1 1 0,-1 0 0,0 0 0,0 1-1,0-1 1,-6 4 0,6-3-687,0 0 0,-1 0 0,1 0-1,0-1 1,-1 0 0,1 0 0,-7 0 0,-16 1-4648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6:24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24618,'-3'7'7158,"13"-8"-6167,-1 2-991,-1-1 0,1 1 0,-1 0 0,1 1 0,-1 0 0,1 0 0,-1 1 0,0 0 0,0 1 0,0-1 0,-1 1 0,1 1 0,-1 0 0,0 0 0,-1 0 0,1 1 0,-1 0 0,0 0 0,7 9 0,-6-5 0,0 1 0,-1-1 0,0 1 0,0 0 0,-1 1 0,-1-1 0,0 1 0,-1 0 0,0 0 0,-1 0 0,0 0 0,-1 1 0,0 11 0,-1-21 0,1 5 0,-1-1 0,0 0 0,0 0 0,-1 0 0,0 0 0,0 0 0,-1 0 0,1 0 0,-2 0 0,1-1 0,-4 9 0,5-15 0,1 1 0,0 0 0,-1 0 0,1 0 0,0 0 0,0 0 0,0 0 0,0 0 0,0 0 0,0-1 0,0 1 0,0 0 0,0 0 0,0 0 0,1 0 0,-1 0 0,0 0 0,0 0 0,1-1 0,-1 1 0,1 0 0,-1 0 0,1 0 0,-1-1 0,1 1 0,1 1 0,21 21 0,-15-15 0,6 7 0,-1 0 0,-1 1 0,0 0 0,13 24 0,-21-31 0,0 1 0,0-1 0,-1 1 0,0 0 0,-1 0 0,0 0 0,0 0 0,-1 0 0,0 1 0,-2 15 0,-1 9 0,-12 59 0,12-84 0,-1 0 0,0 0 0,0 0 0,-1-1 0,0 1 0,-1-1 0,0 0 0,0 0 0,-1-1 0,-10 12 0,12-16-274,0-1-1,0 0 1,0-1-1,0 1 1,-1-1-1,1 0 1,-1 0-1,1 0 1,-1-1-1,0 1 1,0-1-1,-5 0 1,-65 4-6762,35-3 3511,28-1-2684,0 0 1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6:25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32767,'24'-2'0,"1"-1"0,46-12 0,-45 9 0,0 1 0,53-4 0,-72 9 0,0 0 0,0 0 0,-1 1 0,1 0 0,0 0 0,0 1 0,-1 0 0,1 0 0,-1 0 0,0 1 0,0 0 0,0 0 0,0 1 0,0-1 0,0 1 0,5 6 0,-7-6 0,0 1 0,0 0 0,0 0 0,0 1 0,-1-1 0,0 1 0,0-1 0,-1 1 0,0 0 0,0 0 0,0 0 0,-1 1 0,2 8 0,-1 9 0,-1 1 0,-2 28 0,0-12 0,26-24 0,-7-1 0,-1 1 0,0 1 0,-2 0 0,23 33 0,-34-44 0,1 0 0,-1 0 0,-1 1 0,1-1 0,-1 1 0,0 0 0,-1-1 0,0 1 0,0 1 0,-1-1 0,0 0 0,0 0 0,-1 0 0,0 1 0,-1-1 0,1 0 0,-4 12 0,2-15 0,0 0 0,-1 0 0,0 0 0,0-1 0,0 1 0,0-1 0,-1 0 0,0 0 0,0 0 0,0 0 0,-6 4 0,-56 36 0,47-33 0,18-10-1,-72 39-1091,68-38 850,0 0 0,0 0-1,-1 0 1,1 0 0,-1-1 0,1 0 0,-1 0-1,0-1 1,1 0 0,-1 0 0,0 0-1,-6-1 1,11 0-640,-1 1-1,1-1 1,-1 0-1,0 0 1,1 1-1,0-1 1,-1 0-1,1 0 1,0-1-1,-1 1 1,1 0-1,0 0 1,0-1-1,0 1 1,0 0-1,0-1 1,-1-2-1,1 2-128,-5-8-4797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6:44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4 29471,'-63'-3'3235,"-30"5"-3267,23-1 1478,26-1-3286,10-1-2950,5-1-4082,47 5 2667,7 5 1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6:44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0 23106,'-12'10'1072,"-10"1"0,-2 4 4,-6 2-3,0-7-1,2-2 4,5 1-4,4-3 0,7-6 4,6 3-2304,3-3-792,3 18-3881,15-14-5900,-3-4 5901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6:45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41 20786,'-8'-5'5820,"-30"-7"-3981,37 11-1513,-31-5 2325,-55-6 0,43 9-5338,28 1-2710,52 14-14963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6:45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0 29067,'-20'7'412,"-11"0"0,-2 2-4,-12 4 4,12-6 0,3 1-4,8 0 4,14-3 0,1-1 0,7 0-412,0 8-7813,25-23-10896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6:46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32767,'6'67'0,"-5"97"0,-2-100 0,10 105 0,-9-168 0,0-1 0,-1 1 0,1-1 0,0 1 0,0-1 0,0 1 0,0 0 0,1-1 0,-1 1 0,0-1 0,0 1 0,0-1 0,0 1 0,1-1 0,-1 1 0,0-1 0,0 1 0,1-1 0,-1 1 0,0-1 0,1 0 0,-1 1 0,0-1 0,1 1 0,-1-1 0,1 0 0,-1 1 0,1-1 0,-1 0 0,1 0 0,-1 1 0,1-1 0,-1 0 0,1 0 0,-1 0 0,1 0 0,-1 0 0,1 0 0,-1 1 0,1-1 0,-1 0 0,1 0 0,0-1 0,-1 1 0,1 0 0,-1 0 0,1 0 0,-1 0 0,1 0 0,-1-1 0,1 1 0,-1 0 0,1 0 0,-1-1 0,1 1 0,35-31 0,-32 28 0,-1-1 0,1 0 0,0 1 0,0-1 0,1 1 0,8-5 0,-5 7 0,0 1 0,-1-1 0,1 1 0,0 0 0,0 1 0,0 0 0,0 0 0,-1 1 0,1 0 0,0 0 0,8 4 0,15 8 0,38 21 0,-43-21 0,-4-3 0,101 49 0,-107-53 0,1-1 0,0-1 0,0 0 0,0-2 0,29 4 0,-43-7-5,0 0-1,0 0 1,0 0-1,0 0 1,-1-1 0,1 1-1,0-1 1,0 1-1,0-1 1,0 0 0,0 0-1,-1-1 1,1 1-1,0 0 1,-1-1 0,0 0-1,1 1 1,-1-1-1,0 0 1,0 0 0,0 0-1,0-1 1,0 1-1,0 0 1,0-1 0,-1 0-1,1 1 1,-1-1-1,0 0 1,0 1 0,0-1-1,0 0 1,-1 0-1,1 0 1,0-3 0,1-12-148,-1-1 0,-1 1 1,0-1-1,-5-29 0,2 19-208,-2-2-2072,1 10-4125,3-1-4058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6:46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24342,'-5'41'936,"2"-1"0,2 1 0,2 0 1,1-1-1,2 1 0,18 75 0,-21-112-905,1 0-1,-1 0 1,0 0 0,1-1 0,0 1 0,0-1-1,0 1 1,0-1 0,1 0 0,-1 1 0,1-1-1,0 0 1,0-1 0,0 1 0,0-1 0,0 1-1,1-1 1,-1 0 0,1 0 0,-1 0-1,1-1 1,0 1 0,0-1 0,-1 0 0,1 0-1,0 0 1,0 0 0,0-1 0,0 0 0,1 0-1,-1 0 1,0 0 0,0-1 0,0 1 0,0-1-1,0 0 1,6-3 0,-2 2 6,0-1 0,-1 0 0,0-1 0,1 1 0,-1-2 0,0 1 0,-1-1 0,1 0-1,-1 0 1,0 0 0,0-1 0,-1 0 0,0-1 0,0 1 0,0-1 0,-1 0 0,0 0 0,4-8 0,-6 7-37,0-1 0,0 1 0,0-1 0,-1 0 0,0-15 0,1 17 0,5 14 0,5 18 0,-10-23 0,9 24-5,-2-6-39,0 0 0,1 0 0,14 19 0,-22-36 16,1 0 0,-1 1 0,1-1 1,-1 0-1,1 0 0,0 0 1,0-1-1,0 1 0,1-1 0,-1 0 1,0 1-1,1-1 0,0-1 1,-1 1-1,1-1 0,0 1 0,0-1 1,0 0-1,0 0 0,0-1 0,0 1 1,0-1-1,4 0 0,-6 0-177,0-1 0,-1 1 0,1-1-1,-1 1 1,1-1 0,-1 1 0,1-1 0,-1 0-1,1 0 1,-1 0 0,0 0 0,1 0-1,1-2 1,19-32-8334,-15 21 6285,12-23-3831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6:47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27715,'-2'32'560,"-2"20"0,4 24 4,0 27-4,0 6 0,0 1 4,4-9-4,-2-22 0,4-25-40,-6-25-1876,4-20-1168,-2-23-3245,4-22 1,3-13-1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6:47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28551,'0'22'468,"0"19"0,0 22 0,3 20 0,4 16 0,1 7 0,4-3 0,0-15 0,1-17 4,-7-27-1788,0-18-4973,-16-57-12576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3:57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 22098,'-2'18'1000,"-1"-1"0,0 1 0,-2 0 0,0-1 0,-1 0 0,0 0 0,-15 26 0,-14 39 1669,-114 398-2669,149-478 0,-5 13 0,2-1 0,0 1 0,-2 23 0,7-31-1813,9-8-5428,14-18-4743,-7 0 6124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6:31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11169,'0'0'9040,"0"47"3518,-14 148-12558,1 2 0,13-186-252,-2 12-3069,1-23 3178,1 1 0,-1-1 0,1 0 0,-1 1 0,1-1 0,-1 0 0,1 0 1,-1 1-1,1-1 0,-1 0 0,1 0 0,-1 0 0,1 0 0,-1 0 1,0 0-1,1 0 0,-1 0 0,1 0 0,-1 0 0,1 0 0,-1 0 0,1 0 1,-1-1-1,1 1 0,-1 0 0,1 0 0,-1 0 0,1-1 0,-1 1 0,1 0 1,-1-1-1,1 1 0,-1 0 0,1-1 0,-1 0 0,0 0-456,0 0-1,0-1 1,0 1 0,0-1-1,0 1 1,1-1-1,-1 1 1,0-1 0,1 0-1,-1 1 1,1-1-1,0 0 1,-1 1-1,1-1 1,0 0 0,0 0-1,0-1 1,0-2-629,0-21-4780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6:32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29643,'0'0'348,"0"1"0,0 1-4,2 0 4,-2-4 0,6 2-4,-2 0-8,-4 2-1820,2 54-4629,-2-44 1,0 5-1,-2 5 1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6:32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 23738,'26'306'6854,"-18"-151"-4846,4-15-1841,-7-150-167,1-16 0,-1-321 0,3-40 0,-6 373-4,-2 1-106,1-1 0,0 1 1,1 0-1,1 0 0,0 0 0,0 0 1,2 0-1,0 1 0,12-23 1,-16 33-192,0 0 1,0 1 0,1-1 0,-1 1 0,1 0 0,-1-1-1,1 1 1,0 0 0,-1 0 0,1 0 0,0 0 0,0 0 0,0 1-1,0-1 1,0 0 0,0 1 0,0 0 0,0-1 0,0 1 0,0 0-1,0 0 1,0 0 0,0 0 0,0 0 0,0 1 0,4 0-1,-1 1-853,0-1 0,0 2 0,0-1 0,0 0 0,0 1 0,0 0 0,-1 0 0,1 1 0,3 3 0,17 19-4854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6:32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32767,'-18'12'0,"-7"4"0,-3 0 0,-4 0 0,7-8 0,11-5 0,1-3-1388,-1 0-1356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6:33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49 13073,'-5'-19'6701,"2"16"-6320,0 0-1,0 0 0,-1 1 1,0-1-1,1 1 0,-1 0 0,0 0 1,0 0-1,0 0 0,0 1 0,-1 0 1,1 0-1,0 0 0,-1 0 0,1 0 1,0 1-1,-1 0 0,1 0 0,-1 0 1,1 1-1,-5 0 0,2 0-104,0 1 1,0-1-1,1 1 0,-1 0 1,0 1-1,1 0 0,0 0 1,-1 0-1,1 1 0,0-1 1,1 2-1,-9 6 0,10-6-254,0 0-1,0 0 1,1 0-1,0 0 1,0 0 0,0 1-1,0-1 1,1 1-1,0 0 1,0 0-1,1 0 1,0-1-1,0 2 1,0-1 0,0 0-1,1 0 1,0 0-1,1 0 1,-1 0-1,1 0 1,0 0 0,1 0-1,-1 0 1,1 0-1,0 0 1,1-1-1,0 1 1,-1-1-1,2 0 1,-1 0 0,0 0-1,1 0 1,0 0-1,0-1 1,1 1-1,-1-1 1,1-1-1,0 1 1,0 0 0,0-1-1,1 0 1,-1-1-1,1 1 1,-1-1-1,1 0 1,0 0-1,6 1 1,-3-2-22,-1 0 0,1-1 0,0 1 0,-1-2 0,1 1 0,0-1 0,-1-1 0,1 1 0,-1-2 0,1 1 0,-1-1 0,0 0 0,0-1 0,0 0 0,-1 0 0,1 0 0,-1-1 0,0 0 0,0-1 0,-1 0 0,0 0 0,0 0 0,0-1 0,0 1 0,-1-2 0,-1 1 0,1 0 0,-1-1 0,0 0 0,-1 0 0,0 0 0,0 0 0,0 0 0,-1-1 0,-1 0 0,0 1 0,1-10 0,0 42 0,1-1 0,1 0 0,1 0 0,1 0 0,1-1 0,1 0 0,1 0 0,0 0 0,2-2 0,1 1 0,25 33 0,-35-52-142,-1 1 1,0-1-1,1 0 1,-1-1-1,1 1 1,0 0-1,0 0 0,0-1 1,0 1-1,0-1 1,0 1-1,0-1 1,0 0-1,0 0 0,1 0 1,-1 0-1,0 0 1,1-1-1,-1 1 1,1-1-1,-1 1 0,0-1 1,1 0-1,2 0 1,-2-2-164,-1 1 1,1-1-1,-1 1 1,0-1-1,0 0 1,0 0-1,0 0 1,0 0 0,0 0-1,-1 0 1,1 0-1,-1-1 1,1 1-1,-1-1 1,0 1-1,0-1 1,0 1-1,0-1 1,-1 0 0,1-3-1,7-35-5403,-7-4-1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6:34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32767,'2'86'0,"3"1"0,5-1 0,27 120 0,-28-186 0,-1-27 0,2-34 0,-2-234 0,-2 21 0,-6 247 0,1 1 0,0 0 0,0-1 0,0 1 0,1 0 0,0 0 0,0 0 0,1 0 0,-1 0 0,6-7 0,-7 11 0,1 1 0,0-1 0,-1 1 0,1-1 0,0 1 0,0-1 0,-1 1 0,1 0 0,0 0 0,1 0 0,-1 0 0,0 1 0,0-1 0,0 0 0,0 1 0,1-1 0,-1 1 0,0 0 0,0 0 0,1 0 0,-1 0 0,0 0 0,0 1 0,1-1 0,-1 0 0,0 1 0,0 0 0,0 0 0,0-1 0,4 3 0,3 2 0,1 0 0,-1 1 0,0 0 0,-1 1 0,1 0 0,-1 0 0,-1 0 0,1 1 0,-1 1 0,-1-1 0,1 1 0,-1 0 0,-1 0 0,0 1 0,0 0 0,-1 0 0,0 0 0,-1 0 0,0 0 0,-1 1 0,3 19 0,-5-26 0,0-1 0,0 0 0,-1 0 0,1 0 0,-1 0 0,1 0 0,-1 0 0,0 0 0,0 0 0,0 0 0,-1 0 0,1 0 0,-1-1 0,1 1 0,-1-1 0,0 1 0,0-1 0,0 1 0,-3 1 0,-2 1 0,1-1 0,-1 0 0,-1 0 0,1 0 0,-13 3 0,13-5 0,1 1 0,-1 0 0,0 0 0,1 0 0,0 1 0,0 0 0,0 0 0,-8 7 0,12-8 0,0 0 0,1 0 0,0 0 0,0 0 0,0 0 0,0 0 0,0 1 0,0-1 0,1 0 0,0 0 0,-1 0 0,1 1 0,0-1 0,1 0 0,-1 0 0,1 1 0,-1-1 0,1 0 0,0 0 0,0 0 0,0 0 0,1 0 0,-1 0 0,4 5 0,3 7 0,1 1 0,1-2 0,12 16 0,163 174 0,-185-204-3,13 19-5638,-13-19 5518,0 0 1,0 0 0,-1 0-1,1-1 1,0 1-1,0 0 1,-1 0-1,1 0 1,0 0 0,-1 0-1,1 0 1,0-1-1,0 1 1,-1 0 0,1 0-1,0 0 1,-1 0-1,1 0 1,0 0-1,-1 0 1,1 0 0,0 1-1,0-1 1,-1 0-1,1 0 1,0 0 0,-1 0-1,1 0 1,0 0-1,0 0 1,-1 1 0,1-1-1,0 0 1,0 0-1,-1 0 1,1 1-1,0-1 1,0 0 0,0 0-1,-1 1 1,1-1-1,0 0 1,0 0 0,0 1-1,0-1 1,0 0-1,0 1 1,0-1-1,-1 0 1,1 0 0,0 1-1,0-1 1,0 0-1,0 1 1,0-1 0,0 0-1,0 1 1,1-1-1,-1 0 1,0 0-1,0 1 1,0-1 0,0 0-1,0 1 1,0-1-1,0 0 1,1 0 0,-1 1-1,0-1 1,-16-5-6063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6:34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27427,'31'639'4745,"-34"-759"-4448,22-216 1,-18 319-298,2 1 0,1-1 0,0 0 0,1 1 0,0 0 0,2 0 0,13-25 0,-18 37 0,0 1 0,1 0 0,-1 0 0,1 0 0,0 0 0,0 0 0,0 0 0,0 1 0,0-1 0,1 1 0,-1 0 0,1 0 0,-1 0 0,1 1 0,5-3 0,-4 4 0,-1-1 0,0 1 0,1 0 0,-1 1 0,0-1 0,0 0 0,1 1 0,-1 0 0,0 0 0,0 1 0,0-1 0,0 1 0,0 0 0,0 0 0,-1 0 0,1 0 0,5 5 0,2 2 0,-1 0 0,-1 0 0,1 1 0,-2 0 0,1 0 0,-1 1 0,-1 0 0,11 22 0,-14-24 0,1 0 0,-1 1 0,-1-1 0,0 1 0,0 0 0,-1 0 0,0 0 0,-1 0 0,0 0 0,-1 0 0,0 0 0,-1 12 0,0-19 0,0 0 0,1 0 0,-1 0 0,0 0 0,-1 0 0,1-1 0,0 1 0,-1 0 0,1-1 0,-1 1 0,0-1 0,0 0 0,0 1 0,0-1 0,0 0 0,-1 0 0,1-1 0,0 1 0,-1 0 0,0-1 0,1 1 0,-1-1 0,0 0 0,0 0 0,-4 1 0,-7 1 0,1-1 0,0-1 0,-1 0 0,-21-2 0,-10 1 0,44 0 0,1 0 0,0 0 0,-1 1 0,1-1 0,-1 0 0,1 0 0,0 0 0,-1 0 0,1 0 0,0 1 0,-1-1 0,1 0 0,0 0 0,-1 0 0,1 1 0,0-1 0,0 0 0,-1 0 0,1 1 0,0-1 0,0 0 0,0 1 0,-1-1 0,1 0 0,0 1 0,0-1 0,0 0 0,0 1 0,0-1 0,0 1 0,-1-1 0,1 0 0,0 1 0,0-1 0,0 0 0,0 1 0,0-1 0,1 1 0,-1-1 0,0 0 0,0 1 0,0-1 0,0 0 0,0 1 0,0-1 0,1 0 0,-1 1 0,0-1 0,0 0 0,1 1 0,10 17 0,-10-17 0,17 25 6,35 40 0,-37-47-21,0 0 0,-1 1-1,24 42 1,-39-61-152,1-1-1,-1 1 1,0-1-1,0 1 1,1-1-1,-1 1 1,0-1-1,0 1 0,0 0 1,0-1-1,0 1 1,0-1-1,0 1 1,0-1-1,0 1 1,0 0-1,0-1 1,0 1-1,0-1 0,-1 1 1,1-1-1,0 1 1,0-1-1,-1 1 1,1-1-1,0 1 1,-1-1-1,1 1 1,0-1-1,-1 1 1,1-1-1,-1 0 0,1 1 1,-1-1-1,1 0 1,-1 1-1,1-1 1,-1 0-1,1 1 1,-1-1-1,1 0 1,-1 0-1,1 0 0,-1 0 1,0 0-1,1 0 1,-1 0-1,1 1 1,-1-2-1,1 1 1,-1 0-1,0 0 1,1 0-1,-1 0 1,-38-4-10565,36 4 10261,-25-6-5677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6:35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20 9049,'-5'-3'320,"0"1"0,0-1 0,1 1 0,-2 0 0,1 0 0,0 1 0,0 0 0,0 0 0,-1 0 0,1 0 0,-1 1-1,1 0 1,-1 0 0,1 0 0,0 1 0,-1 0 0,1 0 0,0 0 0,0 0 0,-1 1 0,1 0 0,0 0 0,0 1 0,1-1 0,-1 1 0,1 0 0,-1 0 0,1 1 0,0-1 0,0 1 0,0 0 0,-5 8 0,0-1 369,1 1 1,0 0-1,1 0 1,1 0-1,0 1 1,0 0-1,1 0 0,1 1 1,0-1-1,1 1 1,-2 22-1,4-19-358,1 0 0,0-1 0,1 1-1,1 0 1,1 0 0,0 0 0,1-1-1,12 32 1,-14-43-279,0-1-1,0 0 1,0 0 0,1 0-1,-1 0 1,1 0-1,0 0 1,0-1-1,1 0 1,-1 1 0,1-1-1,-1 0 1,1-1-1,0 1 1,0-1 0,0 1-1,0-1 1,1 0-1,-1-1 1,1 1 0,-1-1-1,1 0 1,-1 0-1,1 0 1,0-1 0,-1 0-1,1 0 1,0 0-1,-1 0 1,1-1-1,0 1 1,-1-1 0,1-1-1,-1 1 1,1 0-1,6-5 1,0 2-52,-1-2 0,0 0 0,0 0 0,-1 0 0,0-1 0,0-1 0,-1 0 0,0 0 0,0 0 0,0-1 0,-1 0 0,-1-1 0,0 1 0,0-1 0,-1-1 0,0 1 0,0-1 0,-2 0 0,1 0 0,-1 0 0,-1 0 0,3-22 0,-5 32 0,-1 1 0,1 0 0,0-1 0,0 1 0,0 0 0,0-1 0,0 1 0,0 0 0,0 0 0,1-1 0,-1 1 0,0 0 0,0-1 0,0 1 0,0 0 0,0-1 0,0 1 0,0 0 0,1 0 0,-1-1 0,0 1 0,0 0 0,0 0 0,1-1 0,-1 1 0,0 0 0,0 0 0,1 0 0,-1 0 0,0-1 0,0 1 0,1 0 0,-1 0 0,0 0 0,1 0 0,-1 0 0,0 0 0,1 0 0,-1 0 0,0 0 0,1 0 0,13 9 0,12 24 0,-24-31 0,11 17-1251,2-1 0,0 0 0,1-2 0,19 17 0,-31-29 870,0-1 0,0 1 0,0-1 0,1 0 0,0 0 0,-1-1 0,1 1-1,0-1 1,0 0 0,0 0 0,1-1 0,-1 0 0,0 0 0,1 0 0,-1 0 0,0-1-1,1 0 1,-1 0 0,1 0 0,-1-1 0,0 0 0,1 0 0,7-3 0,5-8-5404,-5-7 1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6:35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28291,'8'55'496,"7"23"0,3 25 4,6 26-4,3-19 0,-5-11 4,-4-24-4,-3-24-1108,0-31-1008,6-7-4285,4-35 1,4-11-1,-1-8 1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6:36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0 26246,'-3'18'724,"-12"16"1,-13 17-1,-7 17 0,-4 13 0,-7 9 0,4 3 0,6-4 0,9-10 4,3-10-2184,2-10-4805,7-21 1,3-17-1,3-15 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3:58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16914,'4'13'1200,"11"40"3586,-2 1 1,9 79-1,-21-131-4574,-1-14-98,0-7-122,0-1 0,2 1 0,5-30 0,-6 47 8,1 0 0,0 0 0,-1 0 0,1 0 0,0 0 0,0 0 0,0 1 0,0-1 0,0 1 0,1 0 0,-1-1 0,0 1 0,1 0 0,-1 0 0,4-1 0,46-11 0,-26 8 0,-16 2-9,21-6-365,58-24 1,-83 30 329,1-1 0,0 1 1,-1-1-1,1 0 0,-1-1 0,0 1 1,-1-1-1,1 0 0,-1-1 1,0 1-1,0-1 0,-1 0 0,0-1 1,5-7-1,-11 24 74,1 0-1,1 0 1,0 0 0,1-1-1,0 1 1,3 15 0,-1-4 271,1 25 9,-2-21-112,0 0-1,12 45 1,-17-87-1899,1 0 0,1 0-1,1-24 1,0 25 1156,1 16 601,-1-1 1,1 0-1,-1 1 1,1-1-1,0 0 0,-1 1 1,1-1-1,0 1 1,0-1-1,-1 1 0,1-1 1,0 1-1,0-1 1,0 1-1,-1 0 0,1 0 1,0-1-1,0 1 0,0 0 1,0 0-1,0 0 1,0 0-1,-1 0 0,1 0 1,1 0-1,37-1 2123,-22 0-1140,-6 0-795,-1 0-1,0-1 1,0-1 0,0 0 0,0 0 0,-1-1 0,1 0 0,-1 0-1,0-1 1,0 0 0,14-12 0,-18 12-322,0 0 1,-1 0 0,1 0-1,-1-1 1,0 1-1,0-1 1,-1 0-1,0 0 1,0-1-1,0 1 1,-1-1-1,0 1 1,0-1-1,-1 0 1,0 1-1,0-1 1,0 0-1,-1-8 1,0 14 68,0 0-1,0 0 1,0 0 0,0 0-1,0 1 1,-1-1 0,1 0-1,0 0 1,0 0 0,-1 0-1,1 0 1,0 0 0,-1 0-1,1 0 1,-1 1 0,1-1-1,-1 0 1,0 0 0,1 1-1,-1-1 1,0 0 0,1 1-1,-1-1 1,0 0 0,0 1-1,0-1 1,0 1 0,1 0-1,-1-1 1,0 1 0,0 0-1,0-1 1,0 1 0,0 0-1,0 0 1,0 0 0,0 0-1,0 0 1,0 0 0,0 0-1,0 0 1,0 0 0,0 0-1,0 1 1,1-1 0,-1 0-1,0 1 1,0-1 0,0 1 0,0-1-1,-1 1 1,-46 25-226,41-21 288,-1 1 1,2 1 0,-1-1 0,1 1-1,0 0 1,0 0 0,1 1-1,0 0 1,0 0 0,1 0-1,0 0 1,0 1 0,1 0-1,0-1 1,1 1 0,0 0-1,-2 13 1,4-15-14,-1 0 0,1 0 1,0 0-1,1 0 0,0 0 0,0 0 1,0 0-1,1 0 0,0 0 0,1 0 1,-1-1-1,1 1 0,1-1 0,-1 0 1,1 0-1,0 0 0,0 0 0,1-1 1,-1 1-1,1-1 0,1 0 0,-1-1 1,7 6-1,-1-4-486,0 1 0,1-2-1,-1 0 1,1 0 0,0-1 0,0 0-1,1-1 1,-1 0 0,1-1 0,-1-1-1,1 0 1,0 0 0,0-2 0,-1 1-1,1-2 1,-1 1 0,1-2 0,-1 0-1,19-7 1,-10-8-5514,-3-4-1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6:38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10 24486,'-34'-1'8281,"-240"-8"-8281,265 41 0,-11 41 0,2 0 0,-13 143 0,29-192 0,0 0 0,-1-1 0,-1 1 0,-1-1 0,-1 0 0,-18 43 0,-18 38 0,41-104 0,0 1 0,1 0 0,-1-1 0,1 1 0,-1 0 0,1 0 0,-1 0 0,1 0 0,0 0 0,-1-1 0,1 1 0,0 0 0,0 0 0,0 0 0,-1 0 0,1 0 0,0 0 0,0 0 0,0 0 0,1 0 0,-1 0 0,0 0 0,0 0 0,0 0 0,1-1 0,-1 1 0,0 0 0,1 0 0,-1 0 0,1 0 0,-1 0 0,1-1 0,-1 1 0,1 0 0,0-1 0,-1 1 0,1 0 0,0-1 0,1 2 0,3-1 0,-1-1 0,1 1 0,0-1 0,0 1 0,0-1 0,-1-1 0,7 0 0,17-1 0,62 1 43,108 3-331,-209 2-3920,-16 10-12877,18-9 11473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6:41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12 15977,'-13'2'15976,"10"-2"-15162,-222-9-814,251 5-20206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6:41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23782,'-2'10'1516,"1"1"1,-1 0-1,-7 20 0,-1 9 1404,8 14-8932,4-30 1046,1-18 959,4-17-1918,1-3 1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6:42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 24270,'0'0'944,"-22"5"2833,-83-2 828,83-3-8331,0 0-4815,15 0 4710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6:43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0 664 19794,'1'1'163,"-1"0"0,1 1 0,0-1 0,0 0 1,-1 0-1,1 1 0,0-1 0,0 0 0,0 0 1,0 0-1,0 0 0,1 0 0,-1 0 0,0-1 0,0 1 1,1 0-1,-1-1 0,0 1 0,1-1 0,-1 1 0,0-1 1,1 1-1,-1-1 0,1 0 0,-1 0 0,1 0 0,-1 0 1,1 0-1,-1 0 0,2 0 0,67-1 6591,-44 0-5593,244 1-1161,-260-30 0,2-3 0,-2-1 0,-1 0 0,-2 0 0,-1-1 0,-2 0 0,-1 0 0,-3-52 0,-6-195 0,12 242 0,-43 39 0,-17 0 0,22-1 0,0 2 0,0 1 0,-40 8 0,66-6-1697,8 6-5126,11 4-4839,-1-4 5378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6:52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1 31919,'-89'0'848,"69"0"-848,-1 0 0,1 2 0,0 0 0,0 1 0,-22 6 0,35-7 0,0 1 0,-1 0 0,1 1 0,1 0 0,-1 0 0,0 0 0,1 1 0,0-1 0,0 2 0,1-1 0,-1 1 0,1-1 0,0 1 0,0 1 0,1-1 0,-6 13 0,3-2 0,1 0 0,0 0 0,2 1 0,0 0 0,1 0 0,0 0 0,2 1 0,0-1 0,3 24 0,-2-30 0,0-10 0,1-1 0,-1 0 0,0 0 0,1 1 0,0-1 0,-1 0 0,1 0 0,0 0 0,0 0 0,-1 0 0,1 0 0,0 0 0,0 0 0,0 0 0,0 0 0,0 0 0,0-1 0,1 1 0,-1 0 0,0-1 0,1 1 0,34 14 0,-21-9 0,-5-1 0,1 2 0,-1 0 0,0 0 0,0 0 0,9 10 0,-2-1 0,-70-20 0,39 2 0,4-1 0,0 0 0,0 1 0,-1 1 0,1 0 0,-1 0 0,1 1 0,0 0 0,-21 4 0,28-3 0,0 1 0,1 0 0,-1 0 0,1 0 0,0 0 0,0 0 0,-1 0 0,1 1 0,1-1 0,-1 1 0,0-1 0,1 1 0,-1 0 0,1 0 0,0-1 0,0 1 0,0 0 0,-1 5 0,-11 56 0,10-44 0,1 0 0,0 1 0,2-1 0,0 0 0,1 1 0,6 26 0,-5-39 0,0-1 0,0 0 0,1 0 0,0-1 0,0 1 0,1-1 0,0 1 0,0-1 0,1 0 0,-1 0 0,1-1 0,0 1 0,1-1 0,-1 0 0,1-1 0,0 0 0,0 1 0,1-2 0,-1 1 0,12 4 0,14-2-3798,-29-6 3233,-1 0 1,0 0-1,1 0 1,-1 1-1,0-1 1,1 1-1,-1-1 1,0 1-1,1 0 0,-1 0 1,0 0-1,0 0 1,0 0-1,0 0 1,0 0-1,0 1 1,0-1-1,0 1 1,-1 0-1,4 3 1,-1 3-5141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6:54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 22542,'-25'7'4544,"13"-2"-4320,1 1-1,0 0 0,0 1 0,0 0 0,1 1 0,1 0 1,-1 1-1,1 0 0,0 0 0,1 1 0,0 0 0,1 0 1,-10 20-1,11-20-63,0 0-1,1 1 1,0-1 0,1 1 0,1 0-1,0 1 1,0-1 0,1 1 0,0-1-1,1 1 1,0-1 0,1 1 0,1 0-1,-1-1 1,4 15 0,-4-25-160,0 1 0,1 0 1,-1-1-1,0 1 0,1 0 0,-1-1 1,1 1-1,0 0 0,-1-1 0,1 1 1,0-1-1,0 1 0,0-1 0,0 0 1,0 1-1,0-1 0,1 0 0,-1 0 1,0 0-1,1 0 0,-1 0 0,1 0 1,-1 0-1,1 0 0,-1 0 0,1-1 1,-1 1-1,1-1 0,0 1 0,-1-1 1,1 0-1,0 1 0,-1-1 0,1 0 1,0 0-1,0 0 0,-1-1 0,1 1 1,0 0-1,-1-1 0,1 1 0,2-1 1,1-2-6,1 0 1,-1 1-1,0-2 1,-1 1 0,1 0-1,-1-1 1,1 0 0,-1 0-1,0 0 1,-1-1-1,6-7 1,5-13-308,-2-1-1,0 0 1,-2 0 0,-1-1-1,-1 0 1,4-31 0,-14 99 508,2-1 1,1 0-1,8 40 1,-9-77-209,2 18 404,2-1 0,0 1 1,13 34-1,-16-52-412,0 0-1,1 0 1,-1 0-1,1 0 1,0 0 0,0 0-1,0 0 1,0 0-1,0-1 1,1 1-1,-1-1 1,1 0-1,4 3 1,-5-4-99,0 0-1,0-1 1,0 1 0,0-1-1,0 0 1,0 1 0,0-1 0,0 0-1,0 0 1,0 0 0,0-1 0,0 1-1,0 0 1,0-1 0,0 1-1,0-1 1,0 0 0,0 0 0,0 0-1,-1 0 1,1 0 0,0 0 0,-1 0-1,1 0 1,1-2 0,2-1-1125,-1-1 1,0 0 0,0 1 0,0-2-1,-1 1 1,1 0 0,-1-1 0,0 1-1,-1-1 1,0 0 0,1 0 0,-2 0-1,2-8 1,7-26-4793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6:55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0 216 21966,'6'90'4891,"-7"101"0,0-156-3872,1-101-1019,15-98 0,-10 131 0,2 1 0,1 0 0,1 1 0,2 0 0,15-30 0,-23 55 0,0 0 0,0 1 0,0-1 0,1 1 0,0-1 0,0 1 0,0 1 0,1-1 0,0 0 0,0 1 0,0 0 0,0 0 0,11-5 0,-12 8 0,0-1 0,0 1 0,0 0 0,0 0 0,0 1 0,0-1 0,1 1 0,-1 0 0,0 0 0,0 0 0,0 1 0,0-1 0,0 1 0,0 0 0,0 0 0,0 1 0,0-1 0,0 1 0,0 0 0,0 0 0,-1 0 0,5 4 0,2 1 0,-1 1 0,-1 0 0,0 0 0,0 1 0,0 0 0,-1 0 0,0 1 0,-1 0 0,8 17 0,-10-18 0,0-1 0,-1 1 0,0-1 0,0 1 0,-1 0 0,0 0 0,-1 0 0,0 0 0,-1 0 0,1 1 0,-2-1 0,1 0 0,-3 9 0,2-14 0,0-1 0,0 0 0,-1 1 0,1-1 0,-1 0 0,0 0 0,0 0 0,0 0 0,0 0 0,-1-1 0,1 1 0,-1 0 0,1-1 0,-1 0 0,0 0 0,0 0 0,0 0 0,0 0 0,0-1 0,-1 1 0,1-1 0,0 0 0,-1 0 0,1 0 0,-6 1 0,-9 0 0,-1 0 0,0-1 0,-32-2 0,18 0 0,55 37 0,75 78 46,-24-29-290,-67-73 974,-8-3-6465,-25-20-16052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6:55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1 210 30147,'45'307'1455,"-37"-275"-1150,-2-24-64,2-18 86,0-20-285,-2 0 0,-1-1 0,-1 0 0,-2 1 0,-1-32 1,6-62-4,-6 112-39,1-8 0,1 0 0,1 0 0,0 1 0,2-1 0,8-21 0,-12 37 0,-1 1 0,1 0 0,0-1 0,0 1 0,0 0 0,0 0 0,0 0 0,1 0 0,0 1 0,-1-1 0,1 1 0,0-1 0,0 1 0,0 0 0,1 0 0,-1 0 0,0 1 0,1-1 0,-1 1 0,1 0 0,-1 0 0,1 0 0,0 0 0,0 0 0,-1 1 0,1 0 0,0 0 0,0 0 0,-1 0 0,1 1 0,0-1 0,0 1 0,-1 0 0,6 2 0,2 1 0,0 0 0,0 1 0,-1 0 0,0 1 0,0 0 0,-1 1 0,15 12 0,-20-16 0,0 0 0,-1 1 0,1 0 0,-1-1 0,0 1 0,0 0 0,0 1 0,0-1 0,-1 1 0,1-1 0,-1 1 0,0 0 0,-1-1 0,1 1 0,-1 0 0,0 0 0,0 0 0,0 0 0,-1 10 0,-1-12 0,0 0 0,0 0 0,-1 0 0,1 0 0,-1-1 0,1 1 0,-1 0 0,0-1 0,0 1 0,0-1 0,-1 0 0,1 0 0,-1 0 0,1 0 0,-1 0 0,1 0 0,-1-1 0,0 1 0,0-1 0,-5 2 0,-5 2 0,0 0 0,0-2 0,-19 4 0,12-5 0,15-2 0,1 0 0,0 0 0,-1 0 0,1 1 0,0-1 0,-1 1 0,1 0 0,0 0 0,0 0 0,0 1 0,0 0 0,0 0 0,0 0 0,1 0 0,-5 3 0,8-3 0,1 0 0,-1 0 0,1 0 0,-1 0 0,1 0 0,0-1 0,0 1 0,0 0 0,0 0 0,0-1 0,0 1 0,0-1 0,1 1 0,-1-1 0,0 1 0,1-1 0,0 0 0,2 2 0,-2-1 0,16 15 1,28 26-17,-1 1 1,69 92 0,-112-134-93,-1-1 0,0 0 0,0 1-1,0-1 1,-1 1 0,1 0 0,0-1 0,0 1 0,-1-1 0,1 1 0,-1 0 0,0 0 0,1 2 0,-1-4-92,0 1-1,-1-1 1,1 0 0,0 0-1,0 1 1,-1-1-1,1 0 1,0 1 0,0-1-1,-1 0 1,1 0 0,0 0-1,-1 1 1,1-1 0,-1 0-1,1 0 1,0 0 0,-1 0-1,1 0 1,0 0 0,-1 0-1,1 1 1,-1-1 0,1 0-1,0 0 1,-1-1-1,1 1 1,0 0 0,-1 0-1,1 0 1,-1 0 0,1 0-1,0 0 1,-1-1 0,-27-10-8887,10 0 6366,-14-12-3471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6:56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44 12945,'0'-2'188,"-1"0"0,1 1 0,0-1 1,0 0-1,-1 0 0,1 0 0,-1 1 0,1-1 0,-1 0 0,0 1 0,0-1 0,1 0 0,-1 1 0,0-1 0,-1 1 1,1-1-1,0 1 0,0 0 0,-1-1 0,1 1 0,0 0 0,-1 0 0,0 0 0,1 0 0,-1 0 0,1 1 0,-1-1 1,0 0-1,0 1 0,1-1 0,-1 1 0,0-1 0,0 1 0,0 0 0,1 0 0,-4 0 0,-1 0 235,0 0-1,1 0 1,-1 1-1,1 0 0,-1 0 1,0 0-1,1 1 1,0 0-1,-1 0 0,-7 4 1,5 0-231,1 0 1,0 0-1,1 1 1,-1 0-1,1 0 1,1 0-1,-1 1 0,1 0 1,1 0-1,0 0 1,0 1-1,0 0 1,1-1-1,0 1 1,1 0-1,0 1 0,0-1 1,1 0-1,0 0 1,1 1-1,0-1 1,0 1-1,3 10 1,-2-13-15,0 0 1,0 0 0,1 0 0,0-1 0,0 1 0,1-1 0,0 1 0,0-1 0,1 0 0,-1 0 0,1 0 0,1-1 0,8 10 0,-8-11-122,-1-1 1,1 1-1,0-1 1,0 0-1,0-1 1,0 1-1,1-1 1,-1 0-1,1-1 1,-1 1-1,1-1 1,0 0-1,-1 0 1,1-1-1,0 0 1,0 0-1,0 0 1,10-2-1,-7 0-57,0 0 0,0-1 0,-1 0 0,1 0 0,0-1 0,-1 0 0,0 0 0,0-1 0,0 0 0,-1 0 0,1-1 0,7-7 0,-10 8 0,0-1 0,0 1 0,-1-1 0,0 0 0,0 0 0,0 0 0,0-1 0,-1 1 0,0-1 0,-1 0 0,1 0 0,-1 0 0,-1 0 0,1 0 0,-1 0 0,0-9 0,6 31 0,1-2 0,0 1 0,13 17 0,9-3-1807,-24-25 905,-1 1-1,1-1 1,0 0 0,0 0-1,1-1 1,-1 1 0,10 1-1,-12-3 424,0-1 1,0 1-1,0-1 0,0 1 1,0-1-1,0-1 0,0 1 0,0 0 1,-1-1-1,1 0 0,0 0 0,0 0 1,0 0-1,-1-1 0,1 1 1,-1-1-1,1 0 0,-1 0 0,0 0 1,0-1-1,1 1 0,-2-1 1,1 1-1,3-5 0,8-19-5405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3:59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21062,'-2'16'1227,"0"-1"0,-1 1 0,0 0 0,-9 25 0,-4 16 439,6 1-885,3 0-1,2 0 1,3 1 0,9 102 0,-6-152-820,0-1-1,0 0 1,1 1-1,-1-1 1,2 0-1,-1 0 1,1-1 0,1 1-1,-1 0 1,1-1-1,1 0 1,-1 0-1,1 0 1,0-1-1,1 0 1,0 1 0,0-2-1,0 1 1,0-1-1,1 0 1,0 0-1,0-1 1,1 0 0,-1 0-1,1-1 1,-1 0-1,1 0 1,0-1-1,0 0 1,1 0 0,-1-1-1,0 0 1,11 0-1,-15 0-719,0-1 1,0 1-1,1-1 0,-1 0 0,0 0 0,0 0 1,1-1-1,-1 0 0,0 1 0,0-2 0,0 1 0,0 0 1,0-1-1,0 1 0,0-1 0,-1 0 0,1-1 1,-1 1-1,1-1 0,-1 1 0,0-1 0,0 0 1,0 0-1,0 0 0,3-5 0,10-23-5081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6:56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32767,'0'39'0,"6"19"0,9 16 0,4 16 0,1-13 0,11-3 0,2-11 0,-3-14 0,0-15-1256,-11-20-1412,4-17-3101,-5-21 1,0-14-1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6:56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0 25278,'-6'5'832,"-7"9"0,-5 8 1,-10 16-1,-7 9 0,-4 14 0,-7 11 0,10 6 0,0-5 0,11-8-832,5-9-1448,4-13-4813,4-16 1,3-11-1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6:59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 20542,'-25'0'12225,"14"0"-12225,-22-1 0,0 2 0,-47 8 0,80-9-255,37 13-26000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7:00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0 17418,'0'1'211,"0"0"0,1 0 0,-2 1 1,1-1-1,0 0 0,0 0 0,0 0 1,0 0-1,-1 0 0,1 0 0,0 0 0,-1 0 1,1 0-1,-1-1 0,1 1 0,-1 0 1,1 0-1,-1 0 0,0 0 0,1-1 1,-1 1-1,0 0 0,0 0 0,1-1 1,-1 1-1,-2 0 0,-28 3 7714,12-3-6204,-26 5-1721,-58 3 0,100-7-1725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7:07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14793,'2'19'5596,"6"-31"3574,1-6-5962,26-53-4369,-57 67-4871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7:08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21694,'58'3'11073,"35"-12"-11073,-94 18 0,0 0 0,-1 0 0,0 0 0,-4 10 0,-11 19 31,13-30-58,-1 1-1,2-1 1,-1 1 0,1 0-1,0 1 1,1-1-1,-2 17 1,3-23-800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7:16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19326,'-4'27'1849,"1"-1"-1,1 1 1,2 29 0,-1 19 733,-5 6-1007,-5 117 716,8-132-5304,2-3-3457,4-88-4267,-2 21 9633,3-26-4816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7:16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0 19982,'-2'1'3942,"-18"3"-2204,-204-4 4745,-2-1-7003,225 1 227,-1 0 0,1 1 1,0-1-1,-1 0 0,1 1 0,-1-1 1,1 1-1,0 0 0,0-1 0,-1 1 0,1 0 1,0 0-1,0 0 0,0 0 0,0 0 1,-2 2-1,-2 4-4665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7:17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32191,'7'148'176,"9"120"160,-17-328-315,3 0 1,15-103-1,-16 157-21,0 0 0,1 1 0,-1-1 0,1 1 0,0-1 0,1 1 0,-1 0 0,1 0 0,0 0 0,0 0 0,1 0 0,0 1 0,-1-1 0,9-6 0,-7 8 0,0 0 0,0 0 0,0 1 0,0 0 0,1 0 0,-1 1 0,1-1 0,-1 1 0,1 0 0,-1 1 0,1-1 0,-1 1 0,1 0 0,0 0 0,7 2 0,-7-1 0,1 0 0,0 0 0,0 1 0,0 0 0,-1 0 0,1 0 0,-1 1 0,0 0 0,12 8 0,-16-10 0,0 0 0,-1 1 0,1-1 0,0 1 0,-1 0 0,0-1 0,1 1 0,-1 0 0,0 0 0,0 0 0,0 0 0,0 0 0,0 0 0,0 0 0,-1 0 0,1 0 0,-1 0 0,1 0 0,-1 1 0,0-1 0,0 0 0,0 0 0,0 0 0,0 1 0,0-1 0,-1 0 0,1 0 0,-1 0 0,1 0 0,-1 0 0,0 0 0,0 0 0,0 0 0,-2 3 0,-2 3 0,0-1 0,-1 0 0,0 0 0,0-1 0,0 1 0,-1-1 0,0 0 0,0-1 0,-11 6 0,-17 15 0,35-25 0,-1 0 0,1 0 0,0 0 0,-1 0 0,1 0 0,0 0 0,0 1 0,0-1 0,0 0 0,0 0 0,0 0 0,0 0 0,0 1 0,1-1 0,-1 0 0,0 0 0,1 0 0,-1 0 0,1 0 0,-1 0 0,1 0 0,-1 0 0,1 0 0,0 0 0,0 1 0,22 32 0,-20-31 0,94 111-563,-96-112 16,0 0 0,0 0 0,0 0-1,0 0 1,0 1 0,-1-1 0,1 0 0,-1 0 0,1 0 0,-1 5 0,-1 3-7237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7:18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15421,'-6'-1'342,"1"1"0,0 0 0,0 1-1,-1-1 1,1 1 0,0 0-1,0 1 1,0-1 0,0 1 0,0 0-1,0 0 1,0 0 0,0 1 0,1-1-1,-1 1 1,1 1 0,0-1-1,0 0 1,0 1 0,1 0 0,-1 0-1,1 0 1,0 0 0,0 1 0,0-1-1,0 1 1,1 0 0,0 0-1,0 0 1,0 0 0,1 0 0,0 0-1,0 0 1,-1 6 0,0 0 78,1-1-1,-1 1 1,2-1 0,0 1 0,0-1 0,0 1-1,2-1 1,2 15 0,-2-20-348,-1-1-1,1 1 1,0-1 0,0 0-1,1 0 1,-1 0 0,1 0 0,0 0-1,0-1 1,0 1 0,0-1-1,1 0 1,-1 0 0,1 0-1,0 0 1,0-1 0,0 0-1,0 1 1,0-1 0,0-1-1,8 3 1,-5-1-128,1-1 0,0 0 1,0-1-1,0 1 0,1-1 0,-1-1 0,0 0 0,0 0 1,0 0-1,0-1 0,1-1 0,-1 1 0,0-1 0,-1 0 1,1-1-1,0 0 0,-1 0 0,1-1 0,-1 0 0,0 0 1,8-7-1,-7 4-180,-1 0 1,0 0 0,0-1-1,-1 0 1,0 0-1,-1 0 1,1-1-1,-2 0 1,1 0 0,-1 0-1,0 0 1,-1-1-1,-1 0 1,1 1-1,-1-1 1,1-18 0,-2-31-414,0 90 1481,2 0 0,9 44-1,-9-59-416,1 1 0,1-1 0,0 1 0,2-1 1,-1-1-1,2 0 0,14 23 0,-21-36-466,1 0 1,-1 0 0,0 0 0,1 0-1,-1-1 1,1 1 0,0 0-1,-1-1 1,1 1 0,0-1-1,0 0 1,0 1 0,0-1 0,0 0-1,1 0 1,-1 0 0,0-1-1,0 1 1,1-1 0,2 1 0,-3-1-267,0-1 1,0 1 0,-1-1-1,1 1 1,0-1 0,-1 0 0,1 0-1,-1 0 1,1 0 0,-1 0 0,1-1-1,-1 1 1,0 0 0,0 0-1,1-1 1,-1 1 0,0-1 0,0 1-1,-1-1 1,2-2 0,4-9-2025,0-1 0,-2 0-1,1-1 1,-2 1 0,3-17 0,0-20-3115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3:59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0 21206,'-28'7'1284,"-7"-1"0,-14 4 0,-3-3 0,14-5 1,10 2-1,5-4-1160,8 0-1028,7 19-4721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7:18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16942,'-4'68'4499,"2"-46"-2795,0 0 1,2 0 0,4 40 0,-3-56-1492,0-1 1,0 1 0,1-1 0,-1 1-1,1-1 1,1 0 0,-1 0 0,1 0-1,0 0 1,0 0 0,0 0 0,1-1-1,0 1 1,0-1 0,0 0-1,0-1 1,0 1 0,1-1 0,7 5-1,12 4-192,0-1 1,2 0-1,-1-2 0,1-1 0,1-1 0,-1-1 0,1-2 1,0-1-1,0 0 0,41-3 0,-63 0-180,1-1-1,-1 0 1,0 0-1,0 0 1,0-1 0,-1 1-1,1-1 1,0 0-1,0-1 1,-1 1 0,8-6-1,-7 4-351,-1-1 0,0 1 0,-1 0 0,1-1 0,-1 0 0,0 0 0,0 0 0,0 0 0,-1-1 0,0 1 0,0-1 0,0 1 0,0-1 0,0-8 0,1-12-2066,-2 1 0,-1-1 0,-1 1 0,-7-46 0,6 59 2070,-1-23-4390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7:18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0 17706,'-32'3'2307,"-56"11"1,79-12-1787,-1 1 0,1 0 0,0 0 1,0 1-1,0 0 0,1 1 0,-1-1 1,1 2-1,0-1 0,-8 9 1,15-13-410,0-1 1,0 1 0,1 0 0,-1 0-1,0 0 1,1 0 0,-1 0 0,0 0 0,1 0-1,-1 0 1,1 0 0,0 0 0,-1 0 0,1 0-1,0 0 1,0 1 0,-1-1 0,1 0-1,0 0 1,0 0 0,0 0 0,1 1 0,-1-1-1,0 0 1,0 0 0,1 0 0,-1 0 0,0 0-1,1 0 1,-1 0 0,1 0 0,-1 0-1,1 0 1,0 0 0,-1 0 0,1 0 0,0 0-1,0 0 1,1 1 0,5 4-111,1 0 0,0 0 1,0-1-1,10 5 0,3 3 183,-10-4-184,0 0 0,0 1-1,-1 0 1,0 1 0,-1 0-1,0 0 1,-1 1 0,9 16-1,-14-22 0,0 0 0,0 0 0,0 1 0,-1-1 0,0 1 0,0 0 0,-1-1 0,0 1 0,0 0 0,-1 0 0,0 0-1,0 0 1,0 0 0,-1 0 0,0 0 0,0-1 0,-1 1 0,0 0 0,-3 8 0,2-11-94,1-1 1,-1 1-1,0 0 0,0-1 1,-1 1-1,1-1 0,-1 0 1,1 0-1,-1 0 0,0-1 1,0 1-1,0-1 0,0 0 1,-1 0-1,1-1 0,-1 1 1,1-1-1,-1 0 0,1 0 1,-1 0-1,0-1 0,-6 0 1,-14 1-1512,1-1 1,-47-7 0,46 4 14,-32-6-10507,41 3 6049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7:19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0 340 26590,'10'113'1373,"4"-1"-1,6 0 0,47 154 1,-62-256-1073,-3-22-85,-3-26-43,-35-288-172,-2-38 0,38 361-2,-1-18-821,1-1 0,0 1 1,7-36-1,-7 53 598,1 0-1,0 0 1,0 0 0,0 0-1,0 1 1,1-1 0,-1 0-1,1 1 1,0-1 0,0 1-1,1-1 1,-1 1 0,1 0-1,-1 0 1,1 0 0,0 0-1,0 1 1,0-1 0,1 1-1,-1 0 1,0 0 0,1 0-1,0 0 1,-1 0 0,1 1-1,5-2 1,-1 2-1279,48-5-8681,-33 10 4341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7:19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 22270,'-16'12'1168,"-4"5"-4,-5-2 4,-5 1-4,9-8 5,0-6-961,6-2-820,6 0-4925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7:1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14 14997,'-2'-1'366,"-1"-1"-1,1 1 1,-1-1-1,1 1 1,-1 0-1,0 0 0,0 0 1,1 0-1,-1 0 1,0 1-1,0 0 1,0-1-1,-3 1 1,-44 0 2231,40 0-1866,2 0-304,0 1 0,0-1 0,0 1 0,0 1 0,0-1 0,0 1 0,0 1 0,0 0 0,1 0 0,0 0 0,-1 1 0,1 0 0,0 0 0,-6 6 0,9-6-289,0 0 1,0 0-1,1 1 1,0 0 0,0-1-1,0 1 1,0 1 0,1-1-1,-1 0 1,1 0 0,1 1-1,-1-1 1,1 1 0,0 0-1,0-1 1,1 1 0,0 0-1,0 0 1,0-1 0,2 11-1,0-7-134,0 1-1,1 0 1,1-1-1,-1 0 1,1 0 0,1 0-1,0 0 1,0-1-1,1 0 1,0 0-1,0 0 1,1-1-1,0 1 1,0-2-1,0 1 1,1-1-1,0 0 1,1-1 0,-1 0-1,13 5 1,-15-6-32,0-1 0,0 0 0,1-1 1,0 1-1,-1-1 0,1-1 0,0 1 1,0-1-1,0 0 0,0-1 0,0 1 1,0-2-1,0 1 0,0-1 0,0 0 0,0 0 1,0-1-1,0 1 0,0-2 0,-1 1 1,1-1-1,-1 0 0,0 0 0,0-1 1,0 0-1,0 0 0,-1 0 0,10-10 1,-10 8-317,-1-1 0,1 0 0,-1 0 1,-1 0-1,1 0 0,-1-1 0,-1 1 1,1-1-1,-1 0 0,-1 1 0,1-1 1,-1 0-1,-1 0 0,0-11 0,0 7-1222,-1 0-1,0 0 0,-6-19 1,5 21-414,-2 1 0,1 0 0,-1-1 0,-7-10 0,-4-2-3369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7:20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1 238 20154,'1'173'3874,"0"-28"3462,0-590-9212,-1 445 1876,0-11-19,0 1 1,1-1 0,0 1 0,1-1-1,4-11 1,-6 20 20,1 0-1,0 1 0,-1-1 1,1 0-1,0 0 1,1 0-1,-1 0 1,0 1-1,0-1 1,1 0-1,-1 1 1,1-1-1,-1 1 0,1 0 1,0-1-1,-1 1 1,1 0-1,0 0 1,0 0-1,0 0 1,0 1-1,0-1 1,0 0-1,0 1 0,0-1 1,0 1-1,0 0 1,0 0-1,0 0 1,0 0-1,1 0 1,1 0-1,9 4 189,0 0 1,0 1-1,-1 0 0,0 0 1,0 2-1,0-1 0,-1 1 0,0 1 1,0 0-1,-1 1 0,0 0 1,0 0-1,-1 1 0,-1 1 0,1-1 1,8 16-1,-16-24-187,-1 0 0,1-1 0,-1 1 0,1 0 0,-1 0 0,0 0 0,0-1 0,1 1 0,-1 0 0,0 0-1,-1 0 1,1-1 0,0 1 0,0 0 0,-1 0 0,1 0 0,-1-1 0,0 1 0,1 0 0,-1-1 0,0 1 0,0-1 0,0 1 0,0-1 0,0 1 0,0-1 0,-1 0 0,1 1 0,0-1 0,-1 0-1,-1 1 1,-9 7 1,1-1 0,-1 0-1,-17 7 1,-4 4-7,28-16-1,1 0 0,-1 1 0,1 0 0,0-1-1,1 1 1,-1 1 0,1-1 0,0 0 0,0 1 0,0 0 0,0 0 0,1 0-1,0 0 1,0 0 0,0 0 0,1 0 0,-1 1 0,1-1 0,0 0 0,1 1 0,0-1-1,0 1 1,0-1 0,0 1 0,1-1 0,0 1 0,0-1 0,0 1 0,1-1-1,3 8 1,0-3-46,0 0-1,0 0 0,1-1 0,0 0 0,1 0 1,0 0-1,1-1 0,-1 0 0,2 0 1,-1-1-1,1 0 0,0-1 0,0 0 0,14 7 1,-6 4-3034,-5-3-2293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7:21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22790,'0'287'7757,"8"-303"-5432,2-17-2697,-1-22-69,-8 43 397,1 0 1,0-1-1,0 1 0,1 0 1,1 1-1,0-1 1,0 0-1,1 1 0,8-12 1,-12 22 43,0 0 0,1-1-1,-1 1 1,1 0 0,-1 0 0,1 1 0,-1-1-1,1 0 1,-1 0 0,1 1 0,0-1 0,0 1 0,-1 0-1,1-1 1,0 1 0,0 0 0,0 0 0,-1 0 0,1 0-1,0 0 1,0 0 0,-1 1 0,1-1 0,2 1-1,47 18 94,-31-10 86,-5-3-82,0-1 1,1-1-1,-1 0 1,1-1-1,0 0 1,0-2-1,0 0 1,28-1-1,-34-1-97,-9 7 0,-3 10 0,1 55-1192,-1-31-1486,2 0 1,6 50-1,-6-89 2351,0 0 0,0-1 0,0 1 0,0 0 1,0 0-1,1 0 0,-1-1 0,0 1 0,0 0 0,0 0 0,1-1 0,-1 1 0,0 0 0,1-1 0,-1 1 0,1 0 1,-1-1-1,1 1 0,-1-1 0,1 1 0,-1 0 0,1-1 0,0 1 0,-1-1 0,1 0 0,0 1 0,-1-1 0,1 0 0,0 1 1,-1-1-1,1 0 0,0 0 0,0 1 0,-1-1 0,2 0 0,17-1-5557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7:28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0 4796,'-16'15'25233,"12"-13"-22495,-2 1-2738,-1 0 0,1 1 0,-1-1 0,1 1 0,0 1 0,0-1 0,1 1 0,-1 0 0,-5 7 0,4-4 0,2-3 0,0 1 0,1-1 0,-1 1 0,1 0 0,0 0 0,1 0 0,-1 1 0,-2 6 0,-9 17 0,13-26 0,0-1 0,0 1 0,0 0 0,0-1 0,0 1 0,1 0 0,0 0 0,0 0 0,0 1 0,0-1 0,0 0 0,1 4 0,-16 57 0,1 21 0,15 55 0,0-139 0,1 0 0,-1 0 0,1-1 0,-1 1 0,1 0 0,0-1 0,0 1 0,0 0 0,0-1 0,0 1 0,0-1 0,0 1 0,1-1 0,-1 0 0,0 1 0,1-1 0,2 2 0,9 10 0,1 1 0,-13-13 0,1 0 0,-1 0 0,1 0 0,-1 0 0,0 1 0,0-1 0,1 1 0,-1-1 0,0 0 0,0 1 0,0 0 0,0-1 0,-1 1 0,1 0 0,0-1 0,-1 1 0,1 3 0,26 14 0,-27-17 0,-1-1-9,0-1-129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7:34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16430,'0'17'4,"0"-1"-193,0-1-503,-16 5-884,13-13-1216,1-11 0,-2 0 0,-2-7-1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7:35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12549,'-12'0'-988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3:59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16922,'-9'168'9469,"0"-2"-5053,9 96-2456,-2-307-1960,0 25 0,1 0 0,1 1 0,1-1 0,6-37 0,-7 54 0,1-1 0,0 1 0,0 0 0,0-1 0,1 1 0,-1 0 0,1 0 0,0-1 0,0 1 0,0 0 0,0 1 0,0-1 0,0 0 0,1 1 0,0-1 0,-1 1 0,1 0 0,0 0 0,0 0 0,0 0 0,0 0 0,1 1 0,-1 0 0,0-1 0,1 1 0,-1 0 0,1 1 0,-1-1 0,1 1 0,-1-1 0,1 1 0,6 0 0,-5 1-10,0-1 1,0 1-1,1 0 1,-1 0-1,0 1 1,0 0-1,0-1 0,-1 2 1,1-1-1,0 0 1,-1 1-1,0 0 1,1 0-1,-1 0 1,0 1-1,-1-1 0,1 1 1,0 0-1,-1 0 1,0 0-1,0 1 1,0-1-1,-1 1 0,0 0 1,1-1-1,-2 1 1,4 10-1,0 6-163,0 0 1,-1 1-1,-1 0 0,-1 0 0,-1 27 0,-2-47-327,1-1 0,-1 1 0,0 0 0,1-1 0,-1 1 0,0-1 0,0 1 1,0-1-1,0 1 0,0-1 0,-1 0 0,1 0 0,0 1 0,0-1 0,-1 0 0,1 0 0,-1 0 0,-1 0 0,-20 6-10642,9-11 5737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7:35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29731,'6'235'2979,"-5"-305"-2922,-1 70-57,0 0 0,0-1 0,0 1 0,0 0 0,0-1 0,0 1 0,0 0 0,0-1 0,1 1 0,-1 0 0,0-1 0,0 1 0,0 0 0,1 0 0,-1-1 0,0 1 0,0 0 0,1 0 0,-1-1 0,0 1 0,0 0 0,1 0 0,-1 0 0,0 0 0,1-1 0,-1 1 0,0 0 0,1 0 0,-1 0 0,0 0 0,1 0 0,-1 0 0,0 0 0,1 0 0,-1 0 0,0 0 0,1 0 0,-1 0 0,0 0 0,1 0 0,-1 0 0,0 0 0,1 0 0,-1 1 0,0-1 0,1 0 0,-1 0 0,0 0 0,0 1 0,1-1 0,-1 0 0,0 0 0,1 0 0,-1 1 0,0-1 0,0 0 0,0 1 0,1-1 0,-1 0 0,0 1 0,21 20 0,-17-17 0,32 38 0,-25-27 0,1-1 0,1 0 0,25 22 0,-34-33 0,0 0 0,0-1 0,0 1 0,0-1 0,1 0 0,-1 0 0,0-1 0,1 1 0,-1-1 0,1 0 0,0 0 0,0 0 0,-1-1 0,1 1 0,0-1 0,-1-1 0,1 1 0,0 0 0,8-3 0,-10 2-9,-1 0-1,1 0 1,0-1-1,-1 1 1,1 0 0,-1-1-1,1 0 1,-1 0 0,0 0-1,0 0 1,0 0-1,0 0 1,0 0 0,0 0-1,-1-1 1,1 1 0,-1-1-1,2-3 1,0-1-103,-1 1 1,0-1-1,0 1 0,-1-1 1,1 0-1,-1-10 1,-1 16-10,0 0 0,0 0 0,0 0 1,0 0-1,0 0 0,-1 0 0,1 0 0,0 0 1,-1 0-1,1 0 0,-1 0 0,1 0 1,-1 0-1,1 0 0,-1 0 0,0 0 1,1 0-1,-1 1 0,0-1 0,0 0 0,0 1 1,1-1-1,-1 0 0,0 1 0,0-1 1,-2 0-1,-25-7-2557,20 6 1095,7 2 1265,1 0 0,-1 0-1,0 0 1,1-1 0,-1 1-1,1 0 1,-1-1 0,0 1 0,1 0-1,-1-1 1,1 1 0,-1-1-1,1 1 1,-1-1 0,1 1 0,-1-1-1,1 1 1,0-1 0,-1 0-1,1 1 1,0-1 0,-1 1-1,1-1 1,0 0 0,0 1 0,0-1-1,-1-1 1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7:3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27 504 30579,'17'121'598,"20"109"504,-35-225-1034,0-7 9,1-16 83,-1-30 23,-8-44-183,-33-160 0,-2-15 0,41 263-7,-2-15-840,1-1-1,1 1 0,3-29 1,-3 45 651,0 0 0,1 0 0,-1 0 0,1 0 0,-1 0 0,1 0 0,0 0 0,0 0 0,0 1 0,1-1 0,-1 0 0,1 1 0,-1-1 0,1 1 0,0-1 0,0 1 0,0 0 0,0 0 0,1 0 0,-1 0 0,0 0 0,1 0 0,-1 1 0,1-1 0,0 1 0,-1 0 0,1 0 0,0 0 0,0 0 0,4-1 0,1 1-1744,0 1 0,0 0 0,0 0-1,0 0 1,13 3 0,11 7-3880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7:36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 29127,'-19'17'404,"-8"2"0,-9 1 0,-10 2 0,10-6 0,3-10 0,6-1-20,6-3-1392,-3-4-1164,14-1-3577,10-3 1,10 2-1,4-1 1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7:36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4 20370,'-5'-1'415,"0"0"0,1 0 0,-1 1 0,0 0 1,0 0-1,1 0 0,-1 0 0,0 1 0,0 0 0,1 0 0,-1 0 0,0 0 1,1 1-1,-1 0 0,1 0 0,0 0 0,-7 5 0,8-4-168,0 0 0,0 1 0,0-1 1,0 1-1,1 0 0,0 0 0,0 0 0,0 0 0,0 0 0,0 0 0,1 1 0,0-1 0,0 0 1,0 1-1,0-1 0,1 1 0,0-1 0,0 8 0,0-7-232,1-1 0,0 1 0,0 0 0,0 0 0,0 0 0,1-1 0,0 1 0,0-1 0,0 1 0,0-1 1,1 0-1,0 0 0,0 0 0,0 0 0,0 0 0,1-1 0,-1 0 0,1 1 0,0-1 0,0-1 0,0 1 0,0 0 0,0-1 0,1 0 0,-1 0 0,1 0 0,-1-1 0,1 1 0,0-1 1,9 1-1,-10-1-95,1 0 1,-1-1-1,0 1 0,1-1 1,-1 0-1,1 0 1,-1-1-1,1 1 1,-1-1-1,1 0 1,-1 0-1,0-1 1,0 1-1,0-1 1,1 0-1,-2 0 1,1 0-1,0 0 0,0-1 1,-1 0-1,1 0 1,-1 0-1,0 0 1,0 0-1,0 0 1,0-1-1,-1 0 1,1 1-1,-1-1 1,0 0-1,0 0 1,0-1-1,2-6 0,-4 7-423,1 0-1,-1 1 0,0-1 1,0 1-1,-1-1 0,1 0 0,-1 1 1,1-1-1,-1 1 0,0-1 1,0 1-1,-3-6 0,-6-22-6181,5 8 996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7:36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31531,'0'17'136,"0"8"0,-3 10 4,3 4-4,0-1 0,0-11 4,0-7-1300,-34-6-5077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7:43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 19558,'-4'0'7265,"-7"2"-4316,-27 6-841,7-1-1931,1 2 1,0 2-1,1 0 1,-40 22-1,74-29-177,-1 1 0,1-1 0,0 0 0,0-1 0,0 1 0,7 3 0,-6-4 0,-5-2 0,23 14 0,0 2 0,25 23 0,-44-36 0,0 1 0,0 0 0,0-1 0,-1 2 0,0-1 0,0 0 0,-1 1 0,1 0 0,-1 0 0,0 0 0,-1 0 0,0 0 0,0 0 0,0 1 0,0-1 0,0 10 0,-2-14 0,-1 0 0,1 0 0,-1 0 0,0 0 0,1 1 0,-1-1 0,0 0 0,0 0 0,-1 0 0,1-1 0,0 1 0,-1 0 0,1 0 0,-1-1 0,1 1 0,-1-1 0,0 1 0,1-1 0,-1 0 0,0 1 0,0-1 0,-2 1 0,-52 21 0,44-19 0,4-2-481,0 0 0,-1 0 0,1-1 0,-1 0 0,1-1 0,-1 1 0,1-2 1,-1 1-1,1-1 0,-1-1 0,-13-3 0,21 4 3,0 1 1,0-1-1,0 0 0,0 1 1,1-1-1,-1 0 1,0 0-1,0 0 1,1 1-1,-1-1 0,0 0 1,1 0-1,-1 0 1,1 0-1,-1 0 1,1 0-1,-1-1 0,1 1 1,0 0-1,0 0 1,0 0-1,-1 0 0,1 0 1,0 0-1,0-1 1,0 1-1,1 0 1,-1 0-1,0 0 0,0 0 1,1 0-1,0-2 1,-1 2 190,5-12-5185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7:44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24774,'0'12'888,"3"7"0,0 10 1,0 8-1,3 6 0,0 1 0,0-3 0,3-5 0,0-10-724,0-9-1732,-6-12-936,6-2-3089,1-11 1,2-9-1,-4-3 1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7:44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 19570,'0'9'1012,"-1"-1"0,0 1 0,0-1 0,-1 1 0,-3 9 0,-35 72 1738,20-49-1419,-10 25 50,-42 100 503,58-129-4128,-8 42-1,20-64 118,2-10-1153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7:44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22746,'-9'62'5011,"0"109"-1,15-294-5010,-6 122 0,1 0 0,-1 0 0,0 0 0,0 0 0,1 0 0,-1 0 0,1 0 0,-1 0 0,1 1 0,0-1 0,-1 0 0,1 0 0,0 0 0,-1 0 0,1 1 0,0-1 0,0 0 0,0 1 0,-1-1 0,1 1 0,0-1 0,0 1 0,0-1 0,0 1 0,0 0 0,0-1 0,0 1 0,0 0 0,0 0 0,0 0 0,0 0 0,0 0 0,1 0 0,-1 0 0,0 0 0,0 0 0,0 0 0,0 1 0,1-1 0,52 15 0,-38-10 0,0-1 0,1 0 0,0-1 0,1-1 0,18 0 0,-29-2 0,1 0 0,-1-1 0,1 0 0,-1-1 0,0 1 0,0-1 0,0-1 0,0 1 0,0-1 0,0 0 0,0-1 0,6-4 0,-11 6 0,0 0 0,-1 1 0,1-1 0,-1 0 0,0 0 0,0 0 0,0 1 0,0-1 0,0 0 0,0-1 0,1-2 0,-1 4 0,-2 6 0,1 4 0,-23 168-686,22-175 427,1-1-1,-1 1 1,0 0-1,0-1 1,1 1-1,-1-1 1,0 1 0,0-1-1,0 1 1,-1-1-1,1 0 1,-2 2 0,-5 0-5024,14-31-12622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7:45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21402,'-2'329'8765,"1"-314"-6597,-1-26-1694,0-27-1039,3 22 91,0-1-1,2 0 0,0 1 1,1 0-1,9-23 1,-12 35 363,1 1 0,-1 0 1,1 0-1,0 0 0,0 0 1,0 0-1,0 0 1,0 0-1,1 1 0,-1-1 1,1 1-1,0 0 0,-1-1 1,5-1-1,-5 3 67,1 1 0,-1-1 0,0 1 0,1-1 0,-1 1 0,1 0 0,-1 0 0,1 0 0,-1 0 0,0 0 0,1 1 0,-1-1 0,1 1 0,-1 0 0,0-1 0,1 1 0,-1 0 0,0 0 0,0 1 0,0-1 0,0 0-1,0 1 1,3 2 0,3 3 199,-1 0 0,1 0-1,-2 1 1,1 0-1,-1 1 1,0-1 0,0 1-1,-1 0 1,-1 1-1,1-1 1,-2 1 0,4 11-1,-1 0 346,-1 0-1,-1 0 0,-1 0 1,1 40-1,-4-58-445,1 0 0,-1 0 1,-1 0-1,1 0 0,0 0 0,-1 0 0,1 0 1,-1 0-1,0 0 0,0 0 0,0 0 1,0 0-1,-1-1 0,1 1 0,-1 0 0,0-1 1,1 1-1,-1-1 0,0 0 0,-1 1 1,-2 1-1,0-1-37,1-1 1,0-1-1,-1 1 0,1-1 1,0 0-1,-1 0 0,0 0 1,1 0-1,-1-1 1,0 0-1,1 0 0,-1 0 1,-7-2-1,-8-1-893,1-2 0,-27-9 0,-31-15-6261,74 28 6321,1-1 0,-1 1 0,0-1 0,0 0 0,1 1 0,-1-1 0,1-1-1,0 1 1,-1 0 0,1 0 0,0-1 0,1 1 0,-4-6 0,-2-6-4896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4:00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0 21262,'-8'0'405,"0"0"0,1 1-1,-1-1 1,0 1 0,0 1 0,1-1 0,-1 1 0,1 1-1,-1 0 1,1 0 0,0 0 0,0 1 0,0 0 0,-8 6 0,11-6-104,-1 1 1,1 0 0,0 0 0,0 0 0,1 0-1,0 1 1,0-1 0,0 1 0,0 0 0,1 0-1,0 0 1,0 0 0,1 1 0,0-1 0,0 0-1,0 1 1,1 9 0,-1-8-302,1-1 0,0 0 0,1 0 0,-1 1 0,1-1 0,1 0 0,-1 0 0,1 0 0,1 0 0,-1 0 0,1 0 0,0-1 0,5 8 0,-5-11 0,0 1 0,0-1 0,1 0 0,-1 0 0,1-1 0,-1 1 0,1-1 0,0 0 0,0 0 0,0 0 0,0 0 0,0-1 0,1 0 0,-1 0 0,0 0 0,1 0 0,-1-1 0,1 1 0,-1-1 0,1 0 0,-1-1 0,8 0 0,-6 0-95,0 1 0,0-1 0,-1 0 0,1-1 0,0 1 0,0-1 1,-1-1-1,8-3 0,-10 5-3,-1-1 0,0 0 0,1 0 1,-1 0-1,0 0 0,0-1 0,0 1 1,-1 0-1,1-1 0,0 1 0,-1-1 1,0 0-1,1 0 0,-1 1 0,0-1 1,-1 0-1,1 0 0,0-6 0,0 7-273,-1-1-1,0 1 0,0-1 1,-1 0-1,1 1 0,-1-1 1,1 1-1,-1-1 0,0 1 0,0-1 1,0 1-1,0-1 0,0 1 1,0 0-1,-1 0 0,-2-4 1,1 2-508,1 1 0,-1-1 0,1 0 0,0 0 0,1 0 0,-1 0 0,-1-5 1,-3-21-4691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7:45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0 14045,'-5'0'555,"0"0"0,0 0-1,0 1 1,-1-1-1,1 1 1,0 0 0,0 0-1,0 1 1,0 0-1,0 0 1,0 0 0,1 0-1,-1 1 1,1-1-1,-1 1 1,1 1 0,0-1-1,0 0 1,0 1-1,1 0 1,-1 0 0,-2 4-1,3-1-189,0-1 0,0 1 0,0-1 0,1 1-1,0 0 1,1 0 0,0 0 0,0 1 0,0-1-1,1 0 1,0 0 0,0 0 0,1 0 0,0 1 0,3 11-1,-3-16-355,0 1-1,1-1 0,-1 1 1,1-1-1,0 0 0,0 0 1,1 1-1,-1-2 0,1 1 1,-1 0-1,1 0 0,0-1 1,0 1-1,0-1 0,0 0 0,0 0 1,1 0-1,-1 0 0,1-1 1,-1 0-1,1 1 0,-1-1 1,1 0-1,0-1 0,0 1 1,5 0-1,-5-1-46,-1 1 0,1-1 0,0 0 0,-1 0 0,1 0 0,0 0 0,-1-1 1,1 0-1,0 1 0,-1-1 0,1-1 0,-1 1 0,1 0 0,-1-1 0,0 0 0,1 0 0,-1 0 0,0 0 0,0 0 0,-1 0 0,1-1 1,0 0-1,-1 1 0,1-1 0,-1 0 0,0 0 0,2-4 0,11-38-3516,-17 11-7937,0 17 6032,-1 6-181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7:4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26978,'-2'47'645,"-2"16"-1,4 18-4,-2 18 4,2-13 0,0-13-4,0-17 4,0-17 0,0-16-72,0-15-1696,0-13-700,-15 0-4125,15-16 1,2-4-1,4-4 1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7:46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1 16622,'-23'3'3214,"-73"16"1865,89-17-4579,0 0 0,0 0 0,0 1 0,0 0 0,1 0 0,-1 1 1,1 0-1,0 0 0,0 0 0,0 1 0,-6 6 0,11-9-459,0 0-1,0 0 0,1-1 1,-1 1-1,1 0 0,-1 0 1,1 0-1,0 0 1,-1 0-1,1 0 0,0 0 1,0 0-1,1 0 0,-1 0 1,0 0-1,1 0 1,-1 0-1,1-1 0,0 1 1,-1 0-1,1 0 0,0 0 1,0-1-1,0 1 1,0 0-1,1-1 0,1 3 1,41 43 669,-40-43-700,7 6-24,-1 0 0,0 1 0,-1 0 0,0 1 0,-1 0 0,9 17 0,-15-27 0,-1 0 1,0 1-1,0-1 1,0 1-1,0-1 1,0 1-1,-1-1 1,1 1-1,-1 0 1,1-1-1,-1 1 1,0 0-1,0-1 0,-1 1 1,1 0-1,0-1 1,-1 1-1,1-1 1,-1 1-1,0-1 1,0 1-1,0-1 1,0 1-1,-1-1 1,1 0-1,-1 1 1,1-1-1,-1 0 0,0 0 1,1 0-1,-1 0 1,0-1-1,0 1 1,-1 0-1,1-1 1,0 0-1,0 1 1,-1-1-1,1 0 1,-1 0-1,1 0 0,-4 0 1,-14 4-1066,17-5 781,0 1 0,0 0 1,0-1-1,0 1 0,0 0 0,0 0 1,1 0-1,-1 1 0,-4 2 1,-2 6-1509,7-7 1246,1-1 1,-1 0-1,-1 1 1,1-1-1,0 0 0,0 0 1,-1 0-1,0 0 1,-2 1-1,4-3 123,0 1 1,0-1-1,0 0 0,0 0 0,0 1 0,0-1 0,0 0 0,0 0 0,0 0 0,0 0 0,0 0 0,0-1 0,0 1 0,0 0 0,0 0 0,0-1 0,0 1 0,0-1 0,0 1 0,-2-2 0,-5-5-5283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7:47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276 360 18914,'-2'3'6147,"-8"10"-2514,-17-5-2841,-1-1 0,1-2 0,-1 0 0,-47 0 0,53-3-679,-35 0-113,59-44 0,11-68 0,1-129 0,-14 238 0,0 0 0,0 1 0,0-1 0,1 0 0,-1 0 0,0 0 0,1 0 0,-1 1 0,0-1 0,1 0 0,-1 0 0,1 1 0,-1-1 0,1 0 0,0 1 0,-1-1 0,1 0 0,0 1 0,-1-1 0,1 1 0,0-1 0,0 1 0,-1 0 0,1-1 0,0 1 0,0 0 0,0-1 0,0 1 0,-1 0 0,1 0 0,0 0 0,0 0 0,0 0 0,0 0 0,0 0 0,0 0 0,-1 0 0,1 0 0,0 0 0,0 1 0,1-1 0,4 0 0,152 3-690,-157-3 415,0 0 1,0 0-1,0 0 1,0 1 0,-1-1-1,1 0 1,0 0-1,0 1 1,0-1-1,-1 0 1,1 1-1,0-1 1,-1 1-1,1-1 1,0 1-1,-1-1 1,1 1-1,-1 0 1,1-1-1,0 1 1,0 1-1,4 17-13522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7:4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20006,'-5'3'12761,"89"18"-12761,0 0 0,-83-20 0,-1 0 0,0 1 0,0 52 0,-2-21 0,3 0 0,0 0 0,11 54 0,-11-84 0,0-1 0,-1 0 0,1 1 0,0-1 0,-1 1 0,1-1 0,-1 1 0,0-1 0,0 1 0,0-1 0,0 1 0,0-1 0,-1 0 0,1 1 0,-1-1 0,1 1 0,-1-1 0,0 0 0,0 1 0,0-1 0,0 0 0,0 0 0,-1 0 0,1 0 0,-1 0 0,1 0 0,-1 0 0,0 0 0,0 0 0,0-1 0,0 1 0,0-1 0,0 0 0,0 1 0,0-1 0,0 0 0,-1 0 0,1-1 0,0 1 0,-5 1 0,-5 1 11,1 0-1,-1 0 1,0-1-1,0-1 1,-15 0-1,-37 6-346,61 6-1792,1-1 502,-2 16-878,7-3-5050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7:49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28463,'0'5'480,"0"4"-4,0 1 4,0 2-4,0 5 4,0-5-4,-2 0 4,2 3-4,-7 1 4,1-1-480,6 2 0,-2-4 0,2-4 0,0-4-1696,0 6-4517,0-34-6212,0 1 6213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7:51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1 11165,'-2'0'19001,"-15"3"-17488,1-2-1454,0 1-1,1 0 1,-1 1 0,1 1 0,0 1 0,0 0-1,0 1 1,1 0 0,-1 1 0,2 1-1,-1 0 1,-14 12 0,19-12-40,0 0 0,1 0 0,0 1 0,0 1 0,1-1 0,0 1 0,1 1 0,0-1 1,1 1-1,0 0 0,0 0 0,2 1 0,-1-1 0,1 1 0,1 0 0,-2 19 0,3-18-19,0-1 0,2 0 0,-1 0 0,1 0 0,1 0 0,0 0 0,1 0 0,0 0 0,1-1 0,0 1 0,1-1 0,12 20 0,-14-25 0,1-1 0,0 0 0,0 0 0,1 0 0,-1-1 0,1 1 0,0-1 0,0 0 0,1-1 0,-1 1 0,1-1 0,0 0 0,0 0 0,0-1 0,0 0 0,0 0 0,0 0 0,1-1 0,-1 0 0,1 0 0,-1-1 0,1 1 0,-1-1 0,1-1 0,10-1 0,-13 1 0,1 0 0,-1 0 0,1-1 0,-1 1 0,0-1 0,0 0 0,0 0 0,0-1 0,0 1 0,0-1 0,0 0 0,-1 0 0,0 0 0,1 0 0,-1-1 0,-1 1 0,1-1 0,0 0 0,-1 0 0,0 0 0,1 0 0,-2 0 0,1 0 0,1-6 0,-1 3 0,0 0 0,-1 0 0,0 0 0,0 0 0,0 0 0,-1 0 0,0 0 0,-1 0 0,0-1 0,0 1 0,0 0 0,-1 0 0,0 0 0,0 1 0,-4-8 0,5 11-23,-1 1 1,1 0-1,-1 0 1,0-1-1,0 1 1,0 0-1,0 0 1,0 1-1,0-1 0,0 0 1,-1 1-1,1-1 1,0 1-1,-1 0 1,0 0-1,1 0 1,-1 0-1,0 0 0,-4 0 1,3 0-90,1 0 0,-1 0 0,0-1 0,0 1 0,1-1 1,-1 0-1,1 0 0,-4-3 0,1 34-7751,6-28 7646,0-1 0,0 0 0,0 0-1,0 1 1,0-1 0,0 0 0,0 1-1,0-1 1,0 0 0,0 0 0,0 1 0,0-1-1,0 0 1,0 1 0,0-1 0,0 0 0,0 0-1,0 1 1,1-1 0,5 3-5648,5-3-1507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7:51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18466,'4'3'426,"-1"0"-1,1 0 1,0-1 0,-1 1 0,1-1 0,0 0 0,0 0 0,1 0-1,-1-1 1,0 1 0,1-1 0,-1 0 0,8 1 0,61 2 2672,-68-4-2694,1 0-71,-1-1-1,0 1 1,0-1 0,0 0-1,1 0 1,-1 0 0,0 0-1,0-1 1,-1 0-1,1 0 1,0-1 0,7-4-1,-11 6-346,1-1 0,-1 1 0,0-1-1,0 1 1,0-1 0,0 1 0,0-1-1,0 1 1,0-1 0,0 0 0,-1 0-1,1 1 1,0-1 0,-1 0 0,0 0-1,1 0 1,-1 0 0,0 0 0,0 0-1,0 1 1,0-1 0,-1 0-1,1 0 1,0 0 0,-1 0 0,1 1-1,-1-1 1,0 0 0,0 0 0,1 1-1,-1-1 1,0 0 0,0 1 0,-1-1-1,1 1 1,0-1 0,0 1 0,-3-2-1,2 0-20,-1 0 0,0 0 1,0 1-1,1-1 0,-1 1 0,-1 0 0,1 0 0,0 0 0,0 0 0,-1 0 0,1 1 0,-1-1 1,0 1-1,1 0 0,-1 0 0,0 0 0,0 1 0,1 0 0,-1-1 0,0 1 0,0 0 0,0 1 0,0-1 1,1 1-1,-1 0 0,0 0 0,0 0 0,1 0 0,-1 0 0,1 1 0,-5 2 0,2-1 53,0 1 0,0 0 0,0 0 0,1 0-1,0 0 1,0 1 0,0 0 0,0 0 0,1 0-1,-1 1 1,1 0 0,1 0 0,-1 0 0,1 0 0,0 0-1,-3 12 1,4-11 55,0 1-1,1-1 1,0 1-1,1 0 1,-1-1-1,1 1 1,1 0-1,0 0 1,0-1-1,0 1 1,1-1 0,0 1-1,3 7 1,-2-10-32,-1-1 0,1 1 1,-1-1-1,1 0 0,1 0 0,-1 0 1,1 0-1,-1-1 0,1 1 1,0-1-1,0 0 0,0 0 1,1 0-1,-1-1 0,1 0 0,0 1 1,-1-2-1,1 1 0,0 0 1,8 0-1,-3 0-537,-1 0-1,1-2 1,-1 1-1,1-1 1,15-2-1,-23 2 292,0 0 0,1 0-1,-1 0 1,0-1-1,0 1 1,0-1 0,0 0-1,0 1 1,0-1-1,0 0 1,0 0-1,0 0 1,-1 0 0,1-1-1,0 1 1,-1 0-1,1-1 1,-1 1 0,1-1-1,-1 0 1,0 1-1,1-1 1,-1 0 0,0 0-1,0 0 1,0 0-1,-1 0 1,2-2 0,19-48-11706,-14 23 5955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7:52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23350,'-12'231'8370,"13"-229"-8340,-1-1 0,1 0 1,-1 1-1,1-1 1,0 0-1,0 1 1,-1-1-1,1 0 0,0 0 1,0 0-1,0 0 1,0 0-1,1 0 1,-1 0-1,0 0 0,0 0 1,0 0-1,1-1 1,-1 1-1,0 0 0,4 0 1,39 14 305,-27-9-294,36 15-42,-20-7 0,1-2 0,49 12 0,-81-24 1,-1 0-1,1 0 1,-1 0 0,1 0 0,-1 0-1,1 0 1,-1 0 0,1-1 0,-1 1-1,1 0 1,-1-1 0,1 0-1,-1 1 1,1-1 0,-1 0 0,0 1-1,1-1 1,-1 0 0,0 0-1,0 0 1,0 0 0,0 0 0,1-1-1,-2 1 1,1 0 0,0 0 0,0-1-1,0 1 1,-1 0 0,1-1-1,0 1 1,-1-1 0,1 1 0,-1-1-1,1-2 1,1-7-21,0 0-1,0 0 1,-1-21 0,-1 22-32,0-150-4171,2 163 4371,-1 0 1,0 0-1,1 0 1,-1 0-1,1-1 1,0 1-1,0-1 1,0 1 0,0-1-1,0 0 1,0 0-1,1 0 1,-1 0-1,1 0 1,0 0-1,-1-1 1,1 1-1,0-1 1,0 0 0,0 0-1,0 0 1,0 0-1,5 0 1,10 3 83,1-1 1,30 2-1,-41-5-181,2 1-44,-1-1-1,1 0 0,0 0 0,-1-1 0,0-1 0,1 1 1,15-6-1,-24 6-18,1 0 0,0 1 0,0-1 0,0 0 0,-1-1 0,1 1-1,-1 0 1,1 0 0,-1-1 0,1 1 0,-1 0 0,1-1 0,-1 0 0,0 1 0,0-1 0,0 0 0,0 1 0,0-1 0,-1 0 0,1 0 0,0 0 0,-1 0 0,1 0 0,-1 0 0,0 0 0,0 0 0,1 0 0,-1 0 0,-1 0 0,1 0 0,0 0 0,0 0 0,-1 0 0,1 0 0,-1 0 0,0 1-1,1-1 1,-1 0 0,0 0 0,0 0 0,0 1 0,-2-3 0,1 0-9,-1 1 0,1-1-1,-1 1 1,0 0 0,1-1-1,-1 1 1,-1 1 0,1-1-1,0 0 1,-1 1 0,1 0-1,-1 0 1,0 0 0,0 0-1,0 0 1,0 1 0,0 0-1,0 0 1,0 0 0,0 0-1,0 0 1,-1 1 0,1 0-1,0 0 1,0 0 0,-1 1-1,-5 0 1,2 0-14,0 1 1,-1 0-1,1 0 1,0 1-1,0 0 0,0 0 1,1 1-1,-1 0 0,1 0 1,0 1-1,0 0 0,-12 11 1,14-10 76,0 1 1,0-1 0,1 1-1,-1 1 1,1-1-1,1 1 1,0-1-1,0 1 1,0 0-1,1 0 1,0 0 0,1 1-1,-1-1 1,2 0-1,-1 1 1,1-1-1,2 14 1,-2-17-15,1 1 1,0 0-1,1-1 0,-1 1 1,1-1-1,0 0 1,0 1-1,1-1 0,0 0 1,0 0-1,0-1 0,0 1 1,1-1-1,-1 1 1,1-1-1,0 0 0,1-1 1,-1 1-1,1-1 0,-1 1 1,1-1-1,0-1 0,0 1 1,0-1-1,1 0 1,7 2-1,10 1-223,-1-1 0,1-1 0,-1-1 0,1-1 0,0 0 0,32-5 0,-19 4-2317,-34 0 2074,-1 1 0,1-1 0,0 0 0,0 0 0,0 0 0,-1 0 0,1 0 0,0 0 0,0 0 0,0 0-1,0-1 1,-1 1 0,1-1 0,0 1 0,-1-1 0,1 0 0,0 0 0,-1 0 0,1 0 0,-1 0 0,1 0 0,-1 0-1,1 0 1,-1 0 0,0-1 0,0 1 0,0-1 0,1 1 0,-1-1 0,-1 1 0,1-1 0,0 0 0,0 1 0,-1-1-1,1 0 1,-1 0 0,1 1 0,0-3 0,9-29-5462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7:52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57 23782,'-2'320'6988,"-3"-406"-6145,-1 13-266,5-77 0,1 147-577,0 0 0,0 0 0,0 0 0,1 0 0,-1 0 0,1 1 0,0-1 0,0 0 0,0 0 0,0 1 0,0-1 0,0 0 0,1 1 0,-1-1 0,1 1 0,0 0 0,0 0 0,0-1 0,0 1 0,0 0 0,4-2 0,-2 2 0,1 1 0,-1-1 0,0 1 0,1 0 0,-1 1 0,1-1 0,-1 1 0,0 0 0,1 0 0,-1 0 0,1 1 0,-1 0 0,6 1 0,45 13 0,-52-15 0,-1 1 0,1 0 0,-1 0 0,0 0 0,1 0 0,-1 0 0,0 1 0,0-1 0,0 1 0,0-1 0,0 1 0,0 0 0,0 0 0,0-1 0,-1 2 0,1-1 0,-1 0 0,1 0 0,0 4 0,-3-4 0,-1 0 0,0 0 0,0 0 0,0 0 0,-1 0 0,1-1 0,0 1 0,-1-1 0,1 1 0,-1-1 0,1 0 0,-1 0 0,0 0 0,0 0 0,-3 0 0,-7 4 0,1 1 0,0 0 0,0 0 0,1 1 0,0 1 0,-11 9 0,20-15 0,0 0 0,-1 0 0,1 0 0,1 1 0,-1-1 0,0 0 0,0 1 0,1-1 0,0 1 0,-1 0 0,1-1 0,0 1 0,0 0 0,1 0 0,-1 0 0,0 0 0,1-1 0,0 1 0,0 0 0,0 0 0,0 0 0,0 0 0,0 0 0,1 0 0,-1 0 0,1 0 0,0 0 0,0-1 0,3 6 0,15 25-823,2-2 0,1 0 0,1-1-1,29 28 1,-57-79-11463,0 2 7630,-3-5-1192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4:01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236 267 10817,'-7'-4'373,"-2"0"0,1 0 0,0 1 0,-1 0 0,0 1-1,1-1 1,-1 2 0,0-1 0,0 1 0,0 1 0,0 0 0,-14 1 0,18 0-62,0-1 1,1 2-1,-1-1 0,0 0 1,1 1-1,-1 0 1,1 0-1,0 0 0,0 1 1,-1-1-1,2 1 0,-1 0 1,0 0-1,1 1 1,-1-1-1,1 1 0,0 0 1,0 0-1,0 0 1,1 0-1,-1 0 0,1 0 1,0 1-1,-2 7 0,0-1 244,0 1-1,2 0 0,-1 1 0,2-1 0,-1 0 0,2 1 0,-1-1 0,2 0 0,0 1 0,0-1 1,1 0-1,1 0 0,0 0 0,0 0 0,6 12 0,-8-22-543,1 0 1,-1 0-1,1 0 0,-1 0 1,1 0-1,0-1 0,0 1 1,-1-1-1,1 1 0,0-1 1,0 1-1,1-1 0,-1 0 0,0 0 1,0 0-1,1 0 0,-1-1 1,0 1-1,1-1 0,-1 1 1,0-1-1,1 0 0,-1 0 1,1 0-1,-1 0 0,1 0 1,-1 0-1,0-1 0,1 1 1,-1-1-1,0 0 0,1 0 1,2-1-1,3-1-4,0-1 1,0 0-1,-1 0 1,0 0-1,0-1 1,0 0-1,0 0 1,9-11-1,-6 3-167,0 0 1,-1-1-1,0-1 1,-1 1-1,-1-2 1,0 1-1,-1-1 1,-1 0-1,0 0 1,-1 0-1,3-32 1,-3 0-717,-2-1 1,-9-90-1,7 129 218,0 7 440,0 0 0,0 1 0,0-1 0,0 0 0,-1 1 0,1-1 0,-1 0 0,1 1 0,-1-1 1,0 0-1,0 1 0,0-1 0,-2-2 0,-3 35-862,5 1 1747,2-1-1,1 0 1,1 0-1,2 0 0,1 0 1,1-1-1,1 0 1,2 0-1,1-1 0,1-1 1,2 0-1,0 0 1,25 32-1,-27-49-2514,15-4-5519,16-7-4712,-28-3 6351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7:53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12405,'-4'0'202,"0"0"1,0 0-1,1 1 0,-1-1 0,0 1 1,0 0-1,0 0 0,1 0 1,-1 1-1,1 0 0,-1-1 0,1 1 1,0 0-1,-1 0 0,1 1 0,0-1 1,-3 4-1,1 0 147,1-1-1,1 1 1,-1-1 0,1 1 0,-1 0 0,2 0-1,-1 0 1,1 1 0,-3 8 0,1 4 684,1 1 1,1 0-1,1 0 1,0 0-1,4 35 1,-3-50-805,1-1 0,-1 1 0,1 0 0,0-1 0,1 1 0,-1-1 0,1 1 0,0-1 0,0 1 0,0-1 0,0 0-1,1 0 1,0 0 0,0-1 0,0 1 0,0 0 0,0-1 0,1 0 0,0 0 0,0 0 0,4 3 0,-3-4-121,1 0 0,-1 0 0,0-1 0,1 1 0,-1-1 1,1 0-1,0-1 0,-1 0 0,1 1 0,-1-2 0,1 1 0,0-1 0,-1 1 0,1-2 0,-1 1 0,1 0 1,7-5-1,-6 3-209,0-1 1,0 0 0,-1 0-1,0 0 1,1-1 0,-2 0-1,1 0 1,0-1 0,-1 0-1,0 1 1,-1-2 0,1 1-1,-1-1 1,4-9 0,-4 8-138,0 0 0,0-1 0,-1 0 0,0 0 0,-1 0 0,0 0 0,-1 0 0,1 0 0,-2 0 0,1-1 0,-2-13 0,0 45 297,1-7 597,-1 1-1,2 0 1,4 27-1,-5-40-633,1-1-1,-1 1 1,1 0 0,-1-1-1,1 0 1,0 1 0,0-1-1,0 1 1,0-1-1,0 0 1,1 0 0,-1 0-1,1 0 1,-1 0 0,1 0-1,0 0 1,0 0-1,0 0 1,0-1 0,0 1-1,0-1 1,0 0 0,0 1-1,1-1 1,-1 0-1,0 0 1,1-1 0,-1 1-1,1 0 1,-1-1 0,5 1-1,-7-1-119,0 0-1,1 0 1,-1 1-1,0-1 1,0 0-1,1 0 1,-1 0-1,0 0 1,0 0-1,1 0 1,-1 0-1,0 1 1,1-1-1,-1 0 1,0 0-1,1 0 1,-1 0-1,0 0 1,0 0-1,1 0 1,-1-1-1,0 1 1,1 0-1,-1 0 1,0 0-1,0 0 1,1 0-1,-1 0 1,0-1-1,0 1 1,1 0-1,-1 0 1,0 0-1,0 0 1,1-1-1,-1 1 1,0 0-1,0 0 1,0-1-1,0 1 1,1 0-1,-1 0 1,0-1-1,0 1 1,0 0-1,0-1 1,0 1-1,0 0 1,0-1-1,0 1 1,0 0-1,0 0 1,0-1-1,0 1 1,0-1-275,0 0 1,0-1 0,0 1-1,0 0 1,0 0 0,1 0-1,-1 0 1,0 0 0,0 0 0,1 0-1,-1 0 1,1 0 0,-1 0-1,1 0 1,-1 0 0,1 0-1,0 0 1,-1 1 0,1-1-1,0 0 1,0 0 0,18-22-5665,0-3 1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7:53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22226,'-6'13'1168,"-6"13"8,-6 18-8,-6 17 4,-1 13 1,-2 15-5,9 5 4,6-4 0,8-8 0,2-16-1172,12-14 0,7-15-748,11-20-1148,5-1-4129,12-26 1,3-14-1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7:54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0 17890,'-24'3'1604,"-9"4"4,-18 2 0,-10-1 0,0-3 0,10 2-1016,8-3-596,8-3-600,2 8-4576,21-9-1,6 2 1,12 1-1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7:54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21422,'25'16'1890,"0"0"0,2-2 0,41 16 1,-76-33-1707,0 0 0,0 1-1,-1-1 1,1 2 0,-1-1 0,0 1 0,1 0 0,-1 1 0,0 0 0,1 1 0,-12 1 0,16-1-130,0 0 1,0 0-1,0 0 0,1 1 1,-1-1-1,1 1 1,-1 0-1,1 0 0,0 0 1,-1 1-1,1-1 0,0 1 1,1-1-1,-1 1 1,0 0-1,1 0 0,0 0 1,-1 1-1,1-1 1,0 0-1,1 1 0,-1 0 1,1-1-1,-1 1 0,1 0 1,0-1-1,1 1 1,-1 6-1,-1-4-54,2 1 0,-1-1 0,1 0 0,0 1 0,1-1 0,-1 1 0,1-1 0,0 0 0,1 1 0,-1-1 0,1 0 0,1 0 0,-1 0 0,1-1 0,0 1 0,0 0 0,1-1 0,4 6 0,-1-5 0,0 1 0,0-1 0,0-1 0,1 0 0,0 0 0,0 0 0,0-1 0,0 0 0,1-1 0,0 0 0,-1 0 0,12 2 0,-12-4-477,0 1 1,1-1-1,-1 0 0,0-1 0,0 0 1,1 0-1,12-2 0,-15 0-213,1 0 0,-1 0 0,0 0 0,1-1 0,-1 0 0,0 0 0,-1 0-1,1-1 1,0 0 0,-1 0 0,0-1 0,0 1 0,0-1 0,-1 0 0,0 0 0,0-1 0,0 1 0,0-1 0,-1 0-1,0 0 1,0 0 0,-1 0 0,1 0 0,1-9 0,5-24-5154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7:55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32767,'0'244'0,"1"-243"0,-1-1 0,0 0 0,1 0 0,-1 0 0,0 0 0,1 1 0,-1-1 0,0 0 0,1 0 0,-1 0 0,0 0 0,1 0 0,-1 0 0,1 0 0,-1 0 0,0 0 0,1 0 0,-1 0 0,0 0 0,1 0 0,-1 0 0,0-1 0,1 1 0,-1 0 0,0 0 0,1 0 0,-1 0 0,0-1 0,1 1 0,-1 0 0,0 0 0,1-1 0,-1 1 0,0 0 0,0 0 0,0-1 0,1 1 0,-1 0 0,0-1 0,0 0 0,15-11 0,6-22 0,-18 28 0,0 1 0,0 0 0,1 0 0,-1 0 0,1 0 0,4-4 0,-6 8 0,0 0 0,-1 0 0,1-1 0,0 2 0,0-1 0,0 0 0,0 0 0,-1 0 0,1 1 0,0-1 0,0 1 0,0 0 0,0-1 0,0 1 0,0 0 0,1 0 0,-1 0 0,0 1 0,0-1 0,0 0 0,0 1 0,3 1 0,16 5 0,-1 2 0,1 1 0,-1 0 0,21 16 0,-22-14 0,1 0 0,-1-2 0,2 0 0,30 10 0,-36-16 0,-1 0 0,1-1 0,-1-1 0,1-1 0,0 0 0,23-1 0,-35 0 0,1-1 0,0 1 0,-1-1 0,1 1 0,-1-1 0,1 0 0,-1 0 0,1-1 0,-1 1 0,1-1 0,-1 0 0,0 1 0,0-1 0,0-1 0,0 1 0,0 0 0,-1-1 0,1 0 0,-1 1 0,1-1 0,-1 0 0,0 0 0,0 0 0,0-1 0,-1 1 0,1 0 0,-1-1 0,0 1 0,0-1 0,0 1 0,1-8 0,1-25-3049,-2-51-12980,-1 73 14405,0-9-4404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7:55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26446,'-4'85'2444,"1"-64"-2047,2 0-1,0 0 1,1 0 0,1 1-1,1-1 1,1-1 0,9 34 0,-10-51-382,-1 0 1,1 1-1,0-1 1,0 0-1,0 0 1,0 0-1,0-1 1,1 1-1,-1-1 1,1 1-1,0-1 1,0 0-1,0 0 1,0 0-1,0 0 1,0 0-1,0-1 1,1 1-1,-1-1 1,0 0-1,1 0 1,-1-1-1,1 1 1,-1 0-1,1-1 1,0 0-1,-1 0 1,1 0-1,-1-1 1,1 1-1,-1-1 1,1 1-1,3-3 1,3 1 0,0 0 0,-1-1 0,1-1 0,-1 0 0,1 0 0,-1-1 0,-1 0 0,1 0 0,-1-1 0,11-10 0,-13 10-16,-1 0 0,0 0 0,-1-1 0,1 1 0,-2-1 0,1-1 0,0 1 0,-1 0 0,-1-1 0,1 1 0,-1-1 0,-1 0 0,1 0 0,-1-9 0,0 22 3,-1 0 0,1 0 0,0 1 1,0-1-1,1 0 0,-1 0 0,1-1 0,0 1 0,0 0 0,1 0 1,0-1-1,-1 0 0,1 1 0,1-1 0,-1 0 0,8 6 1,-6-5-28,1 0 0,0-1 1,0 0-1,0 0 0,1-1 1,-1 1-1,1-1 0,0-1 1,0 1-1,0-1 0,0 0 1,9 1-1,-15-3-203,1 0-1,-1 0 1,1 0 0,-1 0-1,0 0 1,1 0 0,-1-1-1,1 1 1,-1 0 0,0-1-1,1 1 1,-1-1 0,0 1-1,0-1 1,1 0 0,-1 0-1,0 1 1,0-1 0,0 0-1,0 0 1,0 0 0,0 0-1,0 0 1,0 0 0,0-1-1,-1 1 1,2-2 0,10-38-8711,-8 6 3201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7:56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20586,'-7'25'970,"2"0"0,1 1 0,1 0 0,1 0 0,1 0 0,4 31 1,-2-4 358,-1 70 2506,5-107-3609,4-26-169,4-29-114,-8-34 57,-5 51 0,2-1 0,6-32 0,-8 54 0,1 0 0,0-1 0,0 1 0,0 0 0,0 0 0,0 0 0,0 0 0,0 1 0,0-1 0,0 0 0,0 0 0,0 1 0,1-1 0,-1 0 0,0 1 0,0-1 0,1 1 0,-1 0 0,0-1 0,1 1 0,-1 0 0,1 0 0,-1 0 0,0 0 0,2 0 0,45 1 0,-36 0 0,-3-1 0,32 2 0,73-8 0,-103 5 0,0-1 0,0 0 0,0-1 0,-1 0 0,0 0 0,1-1 0,-1 0 0,0-1 0,-1-1 0,1 1 0,16-14 0,-28 79 0,-11 197-135,20-226-5836,-7-31 5836,0-1 0,0 1 0,0 0 0,0-1 0,0 1 0,0 0 1,1-1-1,-1 1 0,0 0 0,0 0 0,0-1 0,0 1 0,1 0 0,-1-1 0,0 1 0,0 0 0,0 0 0,1 0 0,-1-1 0,0 1 1,0 0-1,1 0 0,-1 0 0,0-1 0,0 1 0,1 0 0,-1 0 0,0 0 0,1 0 0,-1 0 0,0 0 0,1 0 0,-1 0 1,0 0-1,1 0 0,-1 0 0,0 0 0,0 0 0,1 0 0,-1 0 0,0 0 0,1 0 0,-1 0 0,0 0 0,1 0 0,-1 1 0,0-1 1,0 0-1,1 0 0,-1 0 0,0 0 0,0 1 0,1-1 0,-1 0 0,0 0 0,0 1 0,0-1 0,1 0 0,-1 0 0,0 1 0,0-1 1,0 0-1,0 1 0,10-30-5874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7:56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28851,'0'637'3916,"3"-665"-3916,0 1 0,2 0 0,14-41 0,-16 55 0,-2 9 0,0 1 0,0 0 0,0-1 0,1 1 0,-1 0 0,1 0 0,-1-1 0,1 1 0,0 1 0,0-1 0,1 0 0,-1 0 0,1 1 0,-1-1 0,1 1 0,0 0 0,0 0 0,-1 0 0,2 0 0,-1 1 0,0-1 0,0 1 0,0-1 0,1 1 0,3-1 0,-1 2 0,0 0 0,0-1 0,0 2 0,0-1 0,0 1 0,0 0 0,0 0 0,0 1 0,-1-1 0,1 1 0,0 0 0,-1 1 0,0 0 0,7 3 0,-6-1-21,0-1 0,-1 1 1,1 0-1,-1 0 0,0 0 0,0 1 0,-1 0 1,0 0-1,0 0 0,0 0 0,0 1 0,-1-1 0,0 1 1,-1 0-1,0 0 0,0 0 0,0 0 0,-1 1 1,0-1-1,0 0 0,-1 1 0,0-1 0,0 0 1,-2 12-1,1-14-26,0 0 1,0 0-1,0 1 0,-1-1 1,0 0-1,0 0 1,0 0-1,-1 0 0,1-1 1,-1 1-1,-1-1 0,1 1 1,0-1-1,-1 0 1,0-1-1,0 1 0,0 0 1,0-1-1,-1 0 1,1 0-1,-1-1 0,0 1 1,0-1-1,0 0 1,0 0-1,0 0 0,0-1 1,-1 0-1,1 0 0,0 0 1,-1-1-1,1 1 1,0-1-1,-7-1 0,4 0-798,0 0 0,0 0 0,0 0 0,0-1 0,1 0 0,-10-4 0,13 4 49,1 0 1,-1 1-1,1-1 1,0-1-1,0 1 1,0 0-1,0-1 1,0 1 0,1-1-1,-1 0 1,1 0-1,-1 0 1,1 0-1,0-1 1,1 1-1,-3-5 1,-3-17-4789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7:57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12 107 23262,'18'12'893,"1"-1"0,0-1 0,30 10 0,-44-18-711,-1 0 0,1-1 0,0 0 0,0 0 0,0 0 0,0-1 0,0 1 0,0-1 0,0 0-1,0-1 1,0 1 0,0-1 0,0 0 0,0 0 0,0-1 0,0 1 0,0-1 0,-1 0 0,1 0 0,5-5 0,-7 6-147,-1-1 0,0 0 0,0 0 0,0 0 1,-1 0-1,1-1 0,0 1 0,-1 0 0,0-1 0,1 1 1,-1-1-1,0 1 0,0-1 0,0 0 0,-1 1 0,1-1 1,-1 0-1,1 0 0,-1 1 0,0-1 0,0 0 0,0 0 1,-1 1-1,1-1 0,0 0 0,-1 0 0,0 1 0,0-1 1,-1-3-1,0 2-146,0-1 1,0 1-1,0 0 0,-1 0 1,1 0-1,-1 0 1,0 0-1,0 1 0,-1-1 1,1 1-1,-1 0 0,0 0 1,1 0-1,-1 1 1,-1-1-1,-4-2 0,4 3 129,0 1-1,1-1 0,-1 1 0,0 0 1,0 1-1,0-1 0,0 1 0,0 0 1,1 0-1,-1 0 0,0 1 0,0-1 0,0 1 1,0 0-1,1 1 0,-1-1 0,0 1 1,1 0-1,-1 0 0,1 1 0,-5 2 1,3 0 60,0 0 0,0 1 1,0 0-1,1 0 0,0 0 1,0 1-1,0-1 0,1 1 1,0 0-1,0 0 0,1 1 1,-3 9-1,3-7 18,0-1 0,1 0 0,0 0 0,1 1-1,0-1 1,0 1 0,1 0 0,1-1 0,-1 1 0,4 14-1,-3-18-69,1-1-1,-1 0 1,1 1 0,1-1-1,-1 0 1,1 0-1,-1 0 1,1-1-1,1 1 1,-1-1 0,1 1-1,-1-1 1,1 0-1,0-1 1,1 1-1,-1-1 1,1 1-1,6 2 1,5 1-80,0-2 0,0 0 1,1-1-1,-1 0 0,1-2 0,0 0 0,0 0 1,0-2-1,22-1 0,-14-3-1092,-23-5-3019,-2 7 3670,0 1 0,0-1 0,0 1 0,0-1 1,0 1-1,0-1 0,0 0 0,0 1 0,1-1 0,-1 1 1,1-1-1,-1 1 0,1-1 0,-1 1 0,1 0 1,1-3-1,10-24-5670,-5-10 1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7:57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3 159 27699,'-1'68'861,"0"-9"165,2 1 1,15 105-1,-10-238 102,-1-220-1128,-5 280 0,1 1 0,0 0 0,1 0 0,0 0 0,1 0 0,6-17 0,-8 27 0,0-1 0,1 0 0,-1 1 0,1-1 0,-1 1 0,1-1 0,0 1 0,0 0 0,0 0 0,1 0 0,-1 0 0,0 0 0,1 0 0,-1 1 0,1-1 0,-1 1 0,1 0 0,0 0 0,0 0 0,0 0 0,-1 0 0,1 0 0,0 1 0,0 0 0,0-1 0,0 1 0,0 0 0,0 0 0,0 1 0,0-1 0,3 1 0,4 2 0,0-1 0,-1 1 0,1 0 0,-1 1 0,0 0 0,0 1 0,-1 0 0,1 0 0,-1 1 0,0 0 0,0 0 0,-1 1 0,0 0 0,0 0 0,-1 1 0,1 0 0,-2 0 0,7 10 0,-12-17 0,0 0 0,0 0 0,0 0 0,0 0 0,0 0 0,0 1 0,0-1 0,0 0 0,-1 0 0,1 0 0,0 0 0,-1 0 0,1 0 0,-1 0 0,1 0 0,-1 0 0,1-1 0,-1 1 0,1 0 0,-1 0 0,0 0 0,0-1 0,1 1 0,-1 0 0,0 0 0,0-1 0,0 1 0,0-1 0,0 1 0,0-1 0,0 1 0,-1 0 0,-49 19 0,19-8 0,30-10 0,-1-1 0,1 1 0,-1-1 0,1 1 0,0 0 0,0 0 0,0 0 0,0 0 0,0 0 0,1 1 0,-1-1 0,0 0 0,1 1 0,0-1 0,0 1 0,0 0 0,0-1 0,-1 6 0,1-3 0,1 0 0,-1 0 0,2 0 0,-1 1 0,0-1 0,1 0 0,0 0 0,0 0 0,3 8 0,5 8 0,1-1 0,0 0 0,24 33 0,-29-45 0,20 26 2,-15-21-136,-1 0-1,0 0 1,-1 1-1,12 27 1,-20-40-125,0-1 0,1 0-1,-1 1 1,0-1 0,0 1 0,0-1 0,0 0 0,0 1 0,0-1-1,0 1 1,0-1 0,0 0 0,0 1 0,0-1 0,0 1 0,0-1-1,0 0 1,0 1 0,0-1 0,0 1 0,0-1 0,0 0 0,-1 1-1,1-1 1,0 0 0,0 1 0,0-1 0,-1 0 0,1 1-1,0-1 1,-1 1-259,1-1 259,0 0 0,-1 0 0,0 1-1,-17 1-10055,1-3 4227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4:01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0 21750,'-127'41'4946,"114"-36"-4340,1 1 0,0 0 0,0 1 0,0 0-1,1 1 1,0 0 0,-16 15 0,26-23-580,0 1 1,0 0-1,0 0 1,0 0-1,0 0 0,0 0 1,1 0-1,-1 0 1,0 0-1,0 0 0,1 0 1,-1 0-1,1 1 1,-1-1-1,1 0 1,-1 0-1,1 1 0,0-1 1,-1 0-1,1 0 1,0 1-1,0-1 0,0 0 1,0 1-1,0-1 1,1 0-1,-1 1 1,0-1-1,1 0 0,-1 0 1,2 3-1,1-1 15,0 0-1,0 0 0,0 0 1,1 0-1,0-1 0,-1 0 1,1 1-1,4 1 0,4 2-24,7 4-16,-3-1 0,1 0 0,-1 2 0,19 15 0,-30-22 0,-1 1 0,1 0 0,-1 0 0,0 0 0,0 0 0,-1 1 0,0-1 0,0 1 0,0 0 0,0 0 0,-1 0 0,0 0 0,2 11 0,-1 5 0,-1 0 0,0 0 0,-2-1 0,-3 33 0,2-51-95,1-1-1,-1 1 1,0-1-1,0 0 1,0 0-1,0 1 1,-1-1-1,1 0 1,0 0-1,-1 0 1,0 0-1,1 0 1,-1 0-1,0-1 1,0 1-1,0-1 1,0 1-1,0-1 1,0 0-1,-1 0 1,1 0-1,0 0 1,-1 0 0,1 0-1,0 0 1,-1-1-1,1 1 1,-3-1-1,-10 2-1338,1 0 1,0-1-1,-21-2 0,32 1 1207,-17-2-2777,-1-1 0,0 0 1,-22-8-1,-4-4-3004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07:59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 21966,'-1'2'331,"1"0"1,0 0-1,0 0 0,0 0 0,0 0 1,0 1-1,0-1 0,0 0 1,1 0-1,-1 0 0,1 0 0,0 0 1,0 0-1,-1 0 0,1 0 1,0 0-1,1-1 0,-1 1 0,0 0 1,0 0-1,1-1 0,-1 1 0,1-1 1,-1 1-1,1-1 0,0 0 1,0 0-1,-1 0 0,1 0 0,0 0 1,3 1-1,8 6-295,0 0-1,-1 1 1,0 1 0,0 0 0,-1 0-1,17 21 1,-24-25-39,0 0 0,0 1 0,-1-1 0,0 1 0,0-1 0,0 1 0,-1 0 0,0 0 1,-1 0-1,1 0 0,-1 0 0,0 0 0,-1 0 0,0 1 0,0-1 0,-2 12 0,-5 6 3,6-23 0,0 1 0,-1-1 0,2 1 0,-1-1 0,0 1 0,0 0 0,1-1 0,-1 1 0,1 0 0,0 0 0,0-1 0,0 1 0,0 0 0,1 0 0,-1-1 0,1 1 0,-1 0 0,1 0 0,0-1 0,0 1 0,0-1 0,0 1 0,1-1 0,2 5 0,52 44 0,-32-31 0,-1 2 0,-1 0 0,22 29 0,-39-44 0,0 0 0,-1 1 0,1-1 0,-2 1 0,1 0 0,-1 0 0,0 0 0,0 0 0,-1 1 0,0-1 0,-1 1 0,0 0 0,0-1 0,-1 1 0,0 0 0,-2 9 0,1-11 0,-2 1 0,1 0 0,-1 0 0,0-1 0,0 1 0,-1-1 0,0 0 0,-1 0 0,1-1 0,-1 1 0,0-1 0,-1 0 0,0 0 0,-7 5 0,-15 11 0,0-1 0,-33 18 0,1-1 0,40-22 64,15-12-162,1 0 1,-1 0-1,0-1 0,0 1 0,-1-1 1,1 0-1,-1-1 0,1 1 0,-1-1 1,0 0-1,0-1 0,0 1 0,0-1 1,0 0-1,0-1 0,-11 1 1,-34-1-2675,1 0-1756,-5 0-6481,22 0 4585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5:50.26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7117 4662 14125,'15'22'229,"25"40"246,-37-57-406,-1 0 0,1 1 0,-1-1 0,1 1-1,-2 0 1,1-1 0,-1 1 0,2 11 0,-3-17-53,-1 1 0,1 0 0,0-1 0,0 1 0,-1 0 0,1-1 0,-1 1 0,1-1 0,0 1 0,-1-1 0,1 1 0,-1-1 0,0 1 0,1-1 0,-1 1 0,1-1 0,-1 0 0,0 1 0,1-1 0,-1 0 0,0 1 0,1-1 0,-1 0 0,0 0 0,1 0 0,-1 0 0,0 0 0,0 1 0,1-1 0,-1-1 0,0 1 0,0 0 0,-31-1 221,26 0-173,-57-9 206,0-3 0,0-2 0,-113-45 0,175 59-265,-1401-594 3423,-46-167-1450,1110 550-1803,10-15 0,-328-294 0,491 374-132,-248-288 0,349 353-24,-104-173 0,135 193-5,2-1 1,3-2 0,-33-115-1,52 145-3,2 1 0,1-1 0,1 0 0,3-1 0,0 1 0,8-68 0,-2 76-3,1 0 0,1 0 1,2 0-1,0 1 0,2 1 1,1-1-1,1 2 0,1-1 1,21-28-1,-8 19 19,2 2-1,1 0 1,1 2-1,2 2 1,1 1-1,1 1 1,1 2-1,75-39 1,-36 28 97,3 3 0,0 3 0,136-31 1,-116 40 21,1 4 0,0 4 0,1 5 1,0 4-1,185 18 0,-214-7-53,0 4 1,-1 3-1,-1 3 0,0 3 0,-1 3 1,-2 3-1,0 2 0,117 76 0,-150-83-32,-1 2-1,-1 1 0,-2 1 0,0 1 1,-2 2-1,-1 1 0,36 55 1,-49-65-44,-1 1 0,-1 0 1,-1 0-1,0 1 0,-2 0 1,0 1-1,-2-1 0,0 1 1,-2 0-1,-1 1 0,0-1 0,-2 0 1,-5 47-1,-1-38-11,-2-1 0,-2 0 0,0 0 1,-3-1-1,0-1 0,-2 0 0,-1-1 0,-1 0 0,-1-1 0,-1-1 0,-2-1 1,-35 33-1,-6 0 34,-3-2 0,-2-4 1,-119 71-1,-21-7 66,-4-9 1,-244 87 0,-471 122 118,513-182-75,399-130-145,-477 166 275,20 28 316,411-170-432,2 3 0,1 3 0,1 2 0,2 2 0,-60 56 0,96-76-81,0 1 0,2 0 0,1 1 0,0 1 1,1 1-1,2 0 0,-12 26 0,17-30-13,1 0 1,0 1 0,2-1-1,0 1 1,1 0-1,1 1 1,1-1 0,0 0-1,1 1 1,5 26 0,1-16 19,1 0 1,2 0 0,1-1 0,1-1 0,1 1 0,2-2-1,0 0 1,2-1 0,1 0 0,35 39 0,9 2 81,3-2-1,98 77 1,334 223-1135,27-26-1061,-263-174 807,-214-136 960,872 599-6373,-844-569 4972,-2 3 0,-3 3 0,-3 3 0,60 79 0,-114-133 999,-1 0 0,0 1-1,-2 1 1,0 0 0,0 0 0,-2 0-1,0 1 1,0 0 0,5 27 0,-11-33-165,-1 1-1,1-1 1,-4 20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7:13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0 17970,'-7'29'7368,"-12"1"-3484,-33 26-1770,21-25-995,16-13-1026,-3 1-56,1 1-1,1 1 1,0 0-1,2 2 1,-13 25-1,28-47-36,0 0 0,0-1 0,0 1 0,0-1 0,0 1 0,0 0 0,0-1 0,0 0 0,0 1 0,0-1 0,1 0 0,-1 1 0,0-1 0,0 0 0,0 0 0,0 0 0,1 0 0,-1 0 0,0 0 0,0-1 0,2 1 0,-1 0 0,33 1 0,0 3 0,0 1 0,0 1 0,-1 2 0,0 2 0,-1 1 0,0 1 0,0 2 0,-2 1 0,0 2 0,31 21 0,-54-31 0,0-1 0,-1 1 0,1 1 0,-1-1 0,-1 1 0,1 1 0,-1-1 0,-1 1 0,0 0 0,0 0 0,-1 0 0,0 1 0,0 0 0,-1 0 0,0 0 0,-1 0 0,0 0 0,-1 0 0,0 1 0,-1-1 0,0 0 0,0 1 0,-1-1 0,-1 0 0,1 1 0,-2-1 0,1 0 0,-1 0 0,-1-1 0,0 1 0,-10 16 0,5-12-299,-1-1 0,-1-1 0,0 0 0,-1 0 0,0-1 0,-1-1 0,0 0 0,0 0 0,-25 11 0,6-4-1193,-2-2 0,0-1 1,-42 11-1,27-17-4460,-2-4-1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7:42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13141,'-7'3'13272,"-2"-1"-8995,2 1-6875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7:52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3061 1 14117,'0'0'6158,"4"23"6334,13-4-12492,-2 1 0,0 0 0,-1 1 0,-1 1 0,-1 0 0,15 42 0,7 8 0,35 56 0,-27-53 0,62 152 0,-90-187 0,-1 0 0,-2 1 0,-2 0 0,-1 0 0,-3 1 0,1 43 0,-2 180 0,-3 163 0,-2-407 0,-2-1 0,0 1 0,-2 0 0,0-1 0,-1 0 0,-13 28 0,-64 110 0,27-58 0,-11 45 0,60-125 0,0 2 0,2-1 0,0 1 0,2 0 0,-2 27 0,4-22 0,1 0 0,1 0 0,1 0 0,2 0 0,0-1 0,2 1 0,1-1 0,1 0 0,2-1 0,0 0 0,2 0 0,0-1 0,2-1 0,0 0 0,2-1 0,0 0 0,31 30 0,-1-9 0,2-1 0,2-3 0,1-2 0,3-2 0,0-2 0,108 46 0,297 93 0,-66-1 0,-321-136 0,0 3 0,-1 4 0,-2 2 0,-3 3 0,63 57 0,218 245 0,-304-298 0,-2 1 0,-3 3 0,-2 1 0,-3 2 0,-2 1 0,-3 1 0,31 95 0,-42-100 0,-3 1 0,-2 0 0,-2 0 0,-3 1 0,-2 1 0,-3-1 0,-3 0 0,-15 114 0,8-136 0,-1 0 0,-2-1 0,-1 0 0,-2-1 0,-2-1 0,0 0 0,-31 42 0,6-16 0,-3-2 0,-91 89 0,69-85 0,-2-4 0,-3-3 0,-89 52 0,-245 109 0,237-138 0,-233 71 0,-189 13 0,-594 107 0,1103-250 0,-475 104 0,10 38 0,473-134 0,-60 21 0,-143 71 0,236-97 0,0 3 0,1 1 0,1 2 0,2 1 0,0 2 0,2 2 0,-48 55 0,47-39 0,1 1 0,3 2 0,-32 67 0,-61 169 0,90-202 0,-58 194 0,88-255 0,0 0 0,2 1 0,0 0 0,2 0 0,1-1 0,0 1 0,2 0 0,1-1 0,1 0 0,0 1 0,2-2 0,19 44 0,-2-20-793,-24-45 684,1-1 0,-1 1 1,0 0-1,0-1 0,1 1 1,-1-1-1,0 1 0,0 0 1,0-1-1,0 1 0,0 0 1,0-1-1,0 1 0,0 0 1,0-1-1,0 1 0,-1 0 1,1-1-1,0 1 0,0 0 1,-1-1-1,1 1 0,0-1 1,-1 1-1,1-1 0,0 1 1,-1-1-1,1 1 0,-1-1 1,1 1-1,-1-1 0,1 1 1,-1-1-1,1 0 0,-1 1 1,1-1-1,-1 0 0,0 0 1,-1 1-1,-12 0-11112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7:52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0 13833,'0'34'9277,"1"0"-3604,-1 7-2475,2 20-2840,0 38 41,0-20-376,1 25-20,-17 178 0,13-269-3,-2 1 0,0 0 0,0-1 0,-1 1 0,-1-1 0,0 0 0,-8 13 0,11-22 0,0-1 0,0 0 0,-1 0 0,1 0 0,-1 0 0,1-1 0,-1 1 0,0-1 0,0 0 0,0 1 0,0-1 0,0 0 0,0-1 0,-1 1 0,1-1 0,-1 1 0,1-1 0,-1 0 0,1 0 0,-1-1 0,0 1 0,1-1 0,-1 0 0,0 0 0,0 0 0,1 0 0,-1 0 0,0-1 0,1 0 0,-1 0 0,-4-1 0,-3-3 0,1 0 0,-1 0 0,1-1 0,0 0 0,0-1 0,1 0 0,0 0 0,0-1 0,0 0 0,1-1 0,-9-13 0,-7-10 0,-38-68 0,42 64-109,0-1 1,3-1-1,1 0 0,2-1 1,-15-69-1,25 97-1922,-18 13-15796,7 1 11703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00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24674,'3'43'1773,"2"0"-1,2-1 1,24 82-1,-12-52-769,3 15-1021,42 187-903,-63-267 198,2 5-370,-1-1 0,0 1-1,-1-1 1,0 15 0,-5 6-6520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00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13829,'10'-8'535,"1"0"0,0 1-1,0 0 1,1 0 0,0 2 0,1-1-1,-1 2 1,1-1 0,-1 2 0,1 0-1,1 0 1,23-1 0,9 2 1541,0 2 0,61 7 0,-78-4-1608,-1 1 0,0 1 0,0 1 0,-1 2 0,1 0 0,26 14 0,-45-18-355,0 0 0,-1 0 0,0 1-1,0 1 1,0-1 0,-1 1 0,0 1 0,0-1-1,0 1 1,-1 0 0,0 1 0,-1-1 0,1 1-1,-1 1 1,-1-1 0,0 0 0,0 1 0,0 0 0,-1 0-1,-1 0 1,4 18 0,-5-17-113,0 0 0,-1 0 0,0 1 0,0-1 0,-1 0 0,-1 0 0,0 0 0,0 1 0,-1-2 0,0 1 0,0 0 0,-1-1 0,-1 1 0,0-1 0,-10 15 0,5-12 0,-1 0 0,0 0 0,-1-1 0,-1 0 0,0-1 0,0-1 0,0 0 0,-1-1 0,-18 8 0,1-4 0,-19 9 0,48-20 0,-1 0 0,1 0 0,0 1 0,0-1 0,0 1 0,-1-1 0,2 1 0,-1 0 0,0 0 0,0 0 0,0 0 0,1 0 0,-1 0 0,-1 4 0,3-4 0,0-1 0,0 1 0,0 0 0,0 0 0,0 0 0,0 0 0,0 0 0,1 0 0,-1-1 0,1 1 0,0 0 0,-1 0 0,1-1 0,0 1 0,0 0 0,0-1 0,0 1 0,0-1 0,1 1 0,-1-1 0,0 1 0,1-1 0,-1 0 0,2 1 0,39 27 0,39 13 0,-35-20 0,-2 2 0,79 57 0,-115-75-52,16 13-2023,-1 1-1,22 25 1,-39-39 1422,-1 1-1,0 0 1,0 0-1,0 0 1,-1 1-1,0-1 1,-1 1-1,0 0 1,0 0-1,0 0 1,-1 1-1,1 8 1,-4-5-5344,-7-4 1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01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0 314 21050,'34'1'1362,"-5"0"-204,0-1 0,-1-2 0,1 0 1,33-9-1,-56 10-985,0 0 0,0-1 0,-1 0 0,1 0 0,0-1 0,-1 1 0,0-1 0,1 0 0,-1-1 0,0 1 0,-1-1 0,1 0 0,-1 0 0,0-1 0,0 1 0,0-1 0,0 0-1,-1 0 1,0 0 0,0-1 0,0 1 0,-1-1 0,0 1 0,0-1 0,2-9 0,-2 5-313,0 0 0,-1 1 0,0-1-1,-1 0 1,0 0 0,-1 0 0,0 0-1,0 0 1,-1 1 0,-1-1 0,-3-11 0,4 17 27,0 0 0,0 1 0,0-1 1,-1 0-1,1 1 0,-1-1 0,0 1 1,0 0-1,0 0 0,0 0 1,-1 0-1,1 1 0,-1-1 0,0 1 1,0 0-1,0 0 0,0 0 0,0 0 1,0 1-1,0 0 0,0 0 1,-1 0-1,1 0 0,-1 1 0,1 0 1,0 0-1,-7 0 0,6 0 35,0 1 0,0-1 0,0 1 0,0 0 0,0 0 0,0 1 0,0-1 0,0 1 0,0 0 0,0 1 0,1-1 0,-1 1 0,1 0 0,0 0 0,0 0 0,-6 7 0,4-4 106,1 1 0,0 0-1,0 0 1,1 1-1,0 0 1,0-1 0,1 1-1,0 0 1,-3 13-1,2-3 279,1 0-1,1 1 0,0-1 0,2 1 0,0-1 0,1 1 1,0-1-1,9 36 0,-7-45-148,0 0 0,0 0-1,0-1 1,1 1 0,1-1 0,-1 0 0,1 0-1,1-1 1,-1 0 0,1 0 0,1 0 0,-1 0-1,1-1 1,0 0 0,0-1 0,1 1-1,12 6 1,-9-7-130,0-1 0,1 0 0,-1-1 0,1 0 0,-1 0 0,1-1 0,0-1 0,0 0 0,0-1 0,0 0 0,0-1 0,-1 0 0,16-3 0,18-14-492,-40 15-41,1 1 1,-1-1-1,1 1 0,0 0 0,0 0 0,9-1 1,-13 3-10,0 1 0,0-1 0,1 0 0,-1 0 0,0 0 0,0-1 0,0 1 0,0 0-1,0-1 1,0 1 0,0-1 0,0 0 0,0 0 0,0 0 0,0 0 0,0 0 0,0 0 0,-1 0 0,1-1 0,0 1 0,-1-1 0,1 1 0,-1-1 0,1 1 0,-1-1 0,0 0 0,0 0 0,0 0 0,0 1 0,0-1 0,0 0 0,0-4 0,10-21-5361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01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23550,'11'67'1774,"31"151"3621,-40-222-5289,0 1 1,0-1 0,0 1 0,0-1-1,1 1 1,0 0 0,-1 0-1,1 0 1,0 0 0,0 1-1,6-5 1,50-39 661,14-2-768,-43 29 0,0 0 0,-2-2 0,0-2 0,36-37 0,-60 96 0,1 130-108,9 92-830,-14-257 822,1 0 1,-1 0-1,0 0 0,0 0 0,0 0 1,0 0-1,-1-1 0,1 1 1,0 0-1,0 0 0,0 0 1,-1 0-1,1 0 0,0-1 0,-1 1 1,1 0-1,-1 0 0,1-1 1,-1 1-1,1 0 0,-1-1 1,0 1-1,1 0 0,-1-1 0,0 1 1,1-1-1,-1 1 0,0-1 1,0 1-1,1-1 0,-1 0 1,0 1-1,0-1 0,0 0 0,0 0 1,0 0-1,-1 1 0,-1 0-678,0 0-1457,3-1 1970,0 0-1,-1 0 1,1 0-1,0 0 1,-1 0 0,1 0-1,0 0 1,-1 0 0,1 0-1,-1 0 1,1 0 0,0 0-1,-1-1 1,1 1-1,-6-19-14396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38:49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38 10801,'0'-1'167,"1"0"-1,-1 0 1,1 0 0,-1 0 0,0 0-1,1 0 1,-1 0 0,0-1-1,0 1 1,0 0 0,0 0 0,0 0-1,0 0 1,0 0 0,0 0-1,0 0 1,0 0 0,-1 0 0,1 0-1,0 0 1,-1 0 0,1 0-1,-1 0 1,1 0 0,-1 0 0,1 0-1,-1 0 1,0 0 0,1 0-1,-1 1 1,0-1 0,0 0 0,-1-1-1,-2 1 477,0 1-1,0-1 1,-1 1-1,1-1 1,0 1-1,0 0 1,-8 2-1,2-1-585,-44 4 2998,-104 23 1,131-21-2225,0 2 1,1 0 0,-1 2 0,2 1-1,-39 24 1,62-35-832,0 0 0,1-1 0,-1 1 0,1 0 0,-1 0 0,1 0 0,0 1 0,-1-1 0,1 0 0,0 0 0,0 1 0,0-1 0,0 1 0,0-1 0,-1 3 0,2-3 0,1-1 0,-1 1 0,1-1 0,-1 1 0,1-1 0,-1 1 0,1-1 0,-1 0 0,1 1 0,-1-1 0,1 0 0,-1 1 0,1-1 0,0 0 0,-1 0 0,1 0 0,-1 0 0,1 0 0,0 1 0,-1-1 0,1 0 0,0 0 0,-1 0 0,1-1 0,0 1 0,-1 0 0,1 0 0,65-10 0,-59 9 0,86-22 0,-59 13 0,0 2 0,46-5 0,-80 14 0,0-1 0,1 1 0,-1 0 0,0-1 0,0 1 0,0 0 0,0 0 0,0-1 0,0 1 0,0 0 0,0 0 0,0-1 0,0 1 0,0 0 0,0-1 0,0 1 0,-1 0 0,1-1 0,0 1 0,0 0 0,-1-1 0,1 1 0,-1 0 0,1-1 0,-1 1 0,0 0 0,-16 32 0,14-27 0,-20 37 0,-32 85 0,49-109 0,0 1 0,1 0 0,1 0 0,1 0 0,1 0 0,0 0 0,3 28 0,-1-46 0,0-1 0,0 1 0,1-1 0,-1 1 0,1-1 0,0 0 0,-1 1 0,1-1 0,0 0 0,0 1 0,-1-1 0,1 0 0,0 0 0,0 0 0,1 0 0,-1 0 0,0 0 0,0 0 0,0 0 0,1 0 0,-1 0 0,0-1 0,1 1 0,-1 0 0,1-1 0,-1 1 0,1-1 0,1 0 0,50 5 0,-39-4 0,203-2-1440,15 1-2240,-227 0 2419,0 0 1,0 0 0,0 1 0,0 0 0,0-1 0,0 2 0,0-1 0,0 1-1,-1-1 1,1 1 0,0 1 0,7 4 0,4 5-4364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4:33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8433,'0'0'5735,"0"5"-2617,0 26 10525,0-25-11805,-2 168-3441,4 185-6639,1-334-3215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02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64 14233,'-1'-4'188,"-1"1"1,1-1-1,-1 1 0,0-1 0,0 1 0,0-1 0,0 1 1,-1 0-1,0 0 0,1 0 0,-1 0 0,0 1 0,0-1 1,0 1-1,-1 0 0,1 0 0,-1 0 0,1 0 0,-1 0 1,0 1-1,1 0 0,-1 0 0,0 0 0,0 0 0,0 0 0,0 1 1,0-1-1,0 1 0,0 0 0,0 1 0,0-1 0,1 1 1,-1 0-1,0-1 0,0 2 0,0-1 0,0 0 0,1 1 1,-1 0-1,1 0 0,-1 0 0,1 0 0,0 0 0,0 1 1,0-1-1,0 1 0,0 0 0,1 0 0,-1 0 0,1 0 0,-1 0 1,1 1-1,0-1 0,1 1 0,-3 5 0,0 4 132,0 1-1,1-1 1,1 0-1,0 1 1,1 0-1,0-1 1,1 1 0,0 0-1,2-1 1,-1 1-1,2 0 1,0-1-1,8 23 1,-9-30-145,0 0 0,1-1 0,-1 1 0,1-1 0,1 1 1,-1-1-1,1 0 0,0-1 0,0 1 0,1-1 0,-1 1 0,1-1 1,10 6-1,-11-8-122,1 0 1,-1 0-1,1-1 1,0 1-1,0-1 1,0 0 0,-1-1-1,1 1 1,0-1-1,0 0 1,0-1-1,0 1 1,0-1 0,0 0-1,0 0 1,-1 0-1,1 0 1,0-1-1,8-4 1,-7 3-67,0-1-1,0 1 1,-1-1-1,1 0 1,-1 0-1,1-1 1,-2 1-1,1-1 1,0 0 0,-1-1-1,0 1 1,0-1-1,0 0 1,-1 0-1,5-11 1,-3 3-114,-1 1 1,-1 0 0,0-1 0,-1 0-1,0 1 1,0-26 0,-3 31-465,0 0 1,0 0 0,-1 0 0,0 1 0,-1-1 0,-4-10 0,-11-13-5167,17 29 4912,-1 0 0,1 1 0,-1-1 0,1 1 1,-1 0-1,0-1 0,1 1 0,-1 0 0,0 0 0,0 0 1,0 0-1,-2 0 0,-8-2-4548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03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18366,'15'47'1341,"1"-1"0,3 0 0,1-2 1,3 0-1,1-1 0,52 68 1,-67-100-860,1 0 1,0 0 0,0 0 0,1-2 0,14 11 0,-23-18-426,0-1 0,0 1 0,0-1 0,1 1 1,-1-1-1,0 0 0,1 1 0,-1-1 0,1-1 0,-1 1 1,1 0-1,-1-1 0,1 1 0,-1-1 0,1 1 0,0-1 1,-1 0-1,1 0 0,0-1 0,-1 1 0,1-1 0,-1 1 1,1-1-1,0 0 0,-1 1 0,0-1 0,1-1 1,-1 1-1,0 0 0,1-1 0,-1 1 0,0-1 0,0 1 1,0-1-1,0 0 0,2-4 0,2-1-57,-2-1 0,1 0 0,-1-1 0,-1 1 0,1-1 0,-2 0 0,1 1 0,1-15 0,6-76 0,-8 76 0,-1 20 0,0-1 0,1 1 0,-1 0 0,1 0 0,0 0 0,0 0 0,0 0 0,0 1 0,1-1 0,-1 0 0,1 1 0,-1 0 0,1 0 0,0 0 0,0 0 0,0 0 0,0 0 0,4-1 0,24-19 0,-25 14 0,0 0 0,-1 0 0,0-1 0,0 0 0,-1 0 0,0 0 0,0 0 0,-1-1 0,0 1 0,-1-1 0,0 0 0,-1 0 0,0 0 0,0-13 0,45 7 0,-28 9 0,-12 5 0,1-1 0,0 1 0,0-2 0,-1 1 0,0 0 0,0-1 0,0-1 0,6-4 0,-12 9 0,0-1 0,0 0 0,1 1 0,-1-1 0,0 0 0,0 1 0,0-1 0,0 1 0,0-1 0,-1 0 0,1 1 0,0-1 0,0 1 0,0-1 0,0 0 0,-1 1 0,1-1 0,0 1 0,-1-1 0,1 1 0,0-1 0,-1 1 0,1-1 0,0 1 0,-1-1 0,1 1 0,-1-1 0,1 1 0,-1 0 0,1-1 0,-1 1 0,0 0 0,1 0 0,-1-1 0,1 1 0,-1 0 0,0 0 0,1 0 0,-1 0 0,0 0 0,-28-11 0,13 8 0,0 0 0,-1 1 0,1 1 0,0 0 0,-1 2 0,1-1 0,-22 5 0,31-4 0,1 1 0,-1-1 0,1 1 0,0 0 0,0 1 0,0 0 0,0 0 0,0 0 0,1 0 0,-1 1 0,1 0 0,0 0 0,0 1 0,1-1 0,-1 1 0,1 0 0,0 0 0,0 1 0,0-1 0,1 1 0,-3 7 0,1 2 0,0 1 0,1-1 0,1 1 0,1 0 0,0 0 0,1-1 0,1 1 0,1 0 0,0 0 0,1 0 0,0 0 0,8 25 0,-6-27 0,0 0 0,1-1 0,0 0 0,1 0 0,1-1 0,0 1 0,0-1 0,1-1 0,1 0 0,0 0 0,1 0 0,0-1 0,0-1 0,17 13 0,-16-16-3,1 0 0,0 0-1,1-1 1,-1-1 0,1 0 0,0-1-1,0 0 1,0-1 0,26 1 0,-29-2-34,0-1 1,0-1-1,1 0 1,-1 0-1,0-1 1,0 0-1,-1-1 1,1 0 0,0 0-1,-1-1 1,0-1-1,0 0 1,12-8-1,-19 12-155,0 0-1,-1-1 0,1 1 1,-1-1-1,1 1 1,-1-1-1,0 0 0,0 1 1,1-1-1,-1 0 1,-1 0-1,1 0 0,0 0 1,0 0-1,-1 0 1,1 0-1,-1 0 0,1 0 1,-1 0-1,0 0 0,0 0 1,0 0-1,0 0 1,0 0-1,-1 0 0,1 0 1,0 0-1,-2-4 1,1 3-388,0-1-1,1 0 1,-1 0 0,1 1 0,0-1 0,0 0 0,0 0 0,0 1 0,1-1 0,0 0 0,-1 0 0,2 1 0,0-5 0,19-36-5589,0 1 1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04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0 28519,'-13'1'188,"1"1"1,0 0 0,0 0 0,0 1-1,0 1 1,0 0 0,1 1 0,-1 0 0,1 1-1,-14 9 1,-15 12 881,-45 40-1,73-57-1036,-2 1-33,-7 6 0,0 1 0,1 0 0,1 1 0,-18 26 0,38-45 0,1 1 0,0 0 0,-1-1 0,1 1 0,0-1 0,-1 1 0,1-1 0,0 0 0,0 1 0,-1-1 0,1 0 0,0 0 0,0-1 0,2 1 0,58-6 0,5-1 0,79 3 0,-128 5 0,1 0 0,-1 1 0,0 1 0,0 1 0,0 0 0,0 1 0,0 1 0,-1 1 0,19 10 0,-25-9 0,0-1 0,-1 2 0,0-1 0,-1 1 0,0 1 0,0-1 0,-1 2 0,-1-1 0,1 1 0,6 13 0,-10-16 0,0 0 0,0 1 0,-1-1 0,0 0 0,0 1 0,-1 0 0,0 0 0,-1 0 0,1 0 0,-2 0 0,1 0 0,-2 0 0,1 0 0,-1 0 0,-3 12 0,2-16 0,0 0 1,-1 0-1,0 0 1,0-1-1,0 0 0,-1 1 1,1-1-1,-1 0 1,0-1-1,0 1 0,-1-1 1,1 0-1,-1 0 1,0 0-1,1 0 0,-1-1 1,0 0-1,0 0 1,-1 0-1,-9 1 0,-11 3-13,-1-1-1,-46 3 0,73-8 14,-193 2-7335,184-2 6742,0 0-957,0 0 0,0 0 0,1-1 0,-1 0 0,1-1-1,-1 0 1,-8-3 0,-2-4-4650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04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29643,'20'36'348,"13"14"0,6 14-4,8 14 4,-8-13 0,-6-6-4,-9-14 4,-6-10-912,-9-20-868,-6 0-4581,0-22 1,-6-13-1,3-7 1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04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30739,'4'44'224,"-4"20"0,0 22 4,2 22-4,-2 2 0,-2 3 4,2 1-4,2 1 0,2-5 4,-2-11-228,-2-18-220,4-24-1476,-41-15-4473,37-28 1,0-41-6169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05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22646,'43'146'3179,"47"125"2636,-90-271-5802,0 1 0,0-1 0,1 1 0,-1-1 1,0 0-1,0 1 0,0-1 0,0 0 0,0 1 0,1-1 1,-1 0-1,0 1 0,0-1 0,1 0 0,-1 1 1,0-1-1,1 0 0,-1 1 0,0-1 0,1 0 1,-1 0-1,0 0 0,1 1 0,-1-1 0,0 0 0,1 0 1,-1 0-1,1 0 0,-1 0 0,0 0 0,1 0 1,-1 0-1,1 0 0,9-11 323,5-29-5,-14 34-319,12-38-12,-8 24 0,1-1 0,1 1 0,16-32 0,-20 47 0,0 0 0,0 1 0,0-1 0,1 1 0,0-1 0,-1 1 0,2 0 0,-1 0 0,0 1 0,1-1 0,-1 1 0,1 0 0,0 0 0,0 1 0,0 0 0,1-1 0,-1 2 0,10-3 0,73-3 0,-70 7 0,1-1 0,-1-1 0,1 0 0,35-10 0,-49 10 0,0 0 0,0 0 0,0-1 0,-1 1 0,1-1 0,0 0 0,-1-1 0,0 1 0,0-1 0,0 0 0,0 0 0,-1 0 0,1 0 0,-1-1 0,0 1 0,0-1 0,-1 0 0,1 0 0,-1 0 0,0 0 0,1-8 0,0 10 0,-2 11 0,0 32 0,1 31 0,3-20-299,3-1 0,2 0 0,20 62 0,-26-102-1481,-6-42-22022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05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29847,'137'430'1541,"-37"3"-162,-114-508-1379,4 27 0,1-2 0,3 1 0,1-1 0,4-61 0,1 107 0,1 0 0,0 0 0,0 1 0,0-1 0,0 0 0,1 1 0,-1-1 0,1 0 0,0 1 0,0 0 0,0 0 0,1-1 0,-1 1 0,1 1 0,0-1 0,0 0 0,0 1 0,0-1 0,0 1 0,0 0 0,0 0 0,1 0 0,-1 0 0,1 1 0,0 0 0,-1-1 0,1 1 0,0 0 0,0 1 0,0-1 0,7 1 0,3-1 0,0 0 0,0 2 0,0 0 0,0 0 0,0 1 0,0 1 0,23 7 0,-25-6 0,0 1 0,-1 1 0,1 0 0,-1 0 0,0 1 0,0 0 0,-1 1 0,0 0 0,0 1 0,-1 0 0,0 0 0,-1 1 0,0 0 0,-1 1 0,0-1 0,0 1 0,-1 1 0,-1-1 0,0 1 0,0 0 0,-1 1 0,-1-1 0,0 1 0,0-1 0,-2 1 0,1 0 0,-2 0 0,0 0 0,0 0 0,-1-1 0,-1 1 0,-3 16 0,3-23-256,0 0 1,-1-1-1,1 1 0,-1-1 0,0 0 1,0 1-1,-1-2 0,1 1 0,-1 0 1,0-1-1,-1 1 0,1-1 1,-1 0-1,1-1 0,-1 1 0,0-1 1,-1 0-1,1 0 0,-1-1 0,1 1 1,-1-1-1,0 0 0,1-1 1,-1 0-1,0 0 0,-7 1 0,1-1-483,0 0-1,1-1 1,-1-1 0,0 0-1,1 0 1,-1-1-1,1 0 1,-1-1-1,1-1 1,0 0-1,0 0 1,-16-10-1,-10-10-4676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06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38 12325,'-6'-4'404,"-1"-1"-1,1 1 1,0 1-1,-1-1 1,0 1-1,0 0 1,0 1 0,0-1-1,0 2 1,-1-1-1,1 1 1,-1 0-1,1 0 1,-1 1-1,1 0 1,-1 0-1,1 1 1,0 0 0,-1 0-1,1 1 1,-9 3-1,10-3-102,0 1 0,0 1 0,0-1 0,0 1 0,1 0 0,0 0 0,-1 0 0,1 1 0,1 0 0,-1 0 0,1 0 0,0 1 0,0-1 0,1 1 0,-1 0 0,1 0 0,0 0 0,1 1 0,0-1 0,0 1 0,0-1 0,1 1 0,-2 10 0,2 2-63,0-1 0,1 1 0,1 0 1,0-1-1,2 1 0,0-1 1,1 0-1,0 0 0,2 0 1,8 19-1,-11-31-183,-1 0 1,1 0-1,1 0 1,-1 0-1,1-1 1,0 1-1,0-1 0,1 0 1,0 0-1,0-1 1,0 1-1,0-1 1,0 0-1,1-1 1,0 1-1,0-1 1,0 0-1,0 0 1,0-1-1,1 0 0,-1 0 1,1-1-1,-1 1 1,1-1-1,0-1 1,0 1-1,-1-1 1,1 0-1,0-1 1,12-2-1,-10 1-198,-1-1 0,0 0 0,0 0-1,0-1 1,-1 0 0,1 0 0,-1-1 0,0 0 0,0 0-1,0-1 1,-1 0 0,0 0 0,0 0 0,-1-1 0,1 0 0,-1 0-1,-1 0 1,0 0 0,0-1 0,6-15 0,-6 13-209,-1 0 0,0 0 1,0 0-1,-1-1 0,0 1 1,-1-1-1,0 0 0,-1 1 1,0-1-1,-1 0 0,0 1 1,0-1-1,-1 1 0,-1-1 1,0 1-1,-6-16 0,5 18-869,-35-60-9447,11 33 4724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06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21534,'4'129'2928,"38"235"-1,58 117 2448,-98-473-5372,4 28-1950,4 13-5123,-10-49 7000,0 0-1,0 0 1,0 0 0,2-1-917,-2 1 917,0 0-1,0 0 1,0 0 0,0 0-1,0 0 1,0 0-1,0 0 1,0 0-1,0 0 1,1 0-1,-1 0 1,0 0 0,0 0-1,0 0 1,0 0-1,0 0 1,0 1-1,0-1 1,0 0-1,1 0 1,-1 0 0,0 1-846,4-31-1923,-3-6-2882,2-6 1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07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0 15341,'-5'2'215,"-36"15"1931,-53 30 0,84-41-1584,0 1 1,0-1-1,1 1 0,0 1 1,0 0-1,1 0 1,0 1-1,1 0 1,0 0-1,-9 15 0,15-22-403,0 0-1,0 0 1,0 0-1,0 1 1,0-1-1,0 0 1,1 1-1,-1-1 1,1 1-1,0-1 1,0 1-1,0-1 1,0 1-1,0-1 1,0 1-1,0-1 1,1 0-1,0 1 1,-1-1-1,1 1 1,0-1-1,0 0 1,0 0-1,0 0 1,1 1-1,-1-1 1,1 0-1,-1-1 1,1 1-1,0 0 1,-1 0-1,1-1 1,4 3-1,5 4 91,1-1-1,0 0 0,1-1 0,24 8 1,-15-5-186,0-1-48,24 11 2,59 34 0,-94-47-18,0 0 0,-1 2 0,0-1 0,0 1 0,0 0 0,-1 1 0,-1 0 1,0 1-1,0 0 0,12 20 0,-19-27-82,1 1-1,-1-1 1,-1 0-1,1 1 1,0-1-1,-1 0 1,0 1-1,0-1 1,0 1-1,0-1 1,0 1-1,-1-1 1,0 1-1,1-1 1,-1 0-1,0 1 1,-1-1-1,1 0 1,-1 0-1,1 0 1,-1 0-1,0 0 1,0 0 0,0 0-1,0-1 1,-1 1-1,1-1 1,-5 3-1,-9 10-1215,0-2-1,-1-1 1,-27 16-1,27-18 130,-130 67-10815,66-43 5993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4:34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12385,'2'0'14784,"15"0"-12878,8 0-1637,-7-1 152,1 1 0,0 1 0,-1 0 0,29 7 0,-41-6-347,-1 0-1,1 1 0,0-1 0,0 1 0,-1 0 1,1 0-1,-1 1 0,0 0 0,0-1 0,-1 2 1,1-1-1,-1 1 0,0-1 0,0 1 0,0 0 1,-1 1-1,5 8 0,-4-7-73,0 1 0,0 0 0,0 0 0,-1 0 0,-1 0 0,0 1 0,0-1 0,0 1 0,-1-1 0,0 1 0,-1 0 0,0 0 0,0-1 0,-1 1 0,0 0 0,0-1 0,-1 1 0,0-1 0,-1 0 0,0 1 0,0-1 0,-1 0 0,0-1 0,0 1 0,-1-1 0,0 0 0,0 0 0,-1 0 0,0-1 0,-7 7 0,8-8-93,-2 1 0,1-1 0,-1 0 0,1-1 0,-1 1 0,-1-1 0,1-1 0,-1 1 0,1-1 0,-1-1 0,0 1 0,0-1 0,0-1 0,-15 2 0,22-3-50,1 0 0,-1 0 0,1 0 0,-1 0 0,1 0-1,-1 0 1,1 0 0,0 0 0,-1 0 0,1 1 0,-1-1 0,1 0 0,0 0-1,-1 0 1,1 1 0,0-1 0,-1 0 0,1 1 0,0-1 0,-1 0-1,1 0 1,0 1 0,-1-1 0,1 1 0,0-1 0,0 0 0,0 1 0,-1-1-1,1 1 1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09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 32767,'-24'0'0,"19"-1"0,0 1 0,0-1 0,0 2 0,0-1 0,0 0 0,0 1 0,-9 2 0,11-1 0,1-1 0,0 1 0,-1-1 0,1 1 0,0 0 0,0 0 0,0 0 0,0 0 0,0 0 0,0 0 0,1 0 0,-1 1 0,1-1 0,0 1 0,-1-1 0,1 1 0,0-1 0,-1 5 0,-2 12 0,-1-1 0,2 1 0,0 0 0,2-1 0,0 1 0,1 0 0,0 0 0,2 0 0,6 30 0,-3-26 0,1 1 0,1-1 0,1 0 0,1 0 0,1-1 0,1-1 0,14 22 0,-19-35 0,-1-1 0,2 1 0,-1-1 0,1 0 0,0-1 0,0 0 0,1 0 0,0 0 0,0-1 0,0 0 0,1-1 0,-1 0 0,12 4 0,-15-7 0,0 0 0,0 0 0,0 0 0,0 0 0,0-1 0,-1 0 0,1 0 0,0 0 0,0 0 0,0-1 0,0 0 0,0 0 0,0 0 0,0-1 0,-1 0 0,1 0 0,-1 0 0,1 0 0,-1-1 0,0 1 0,0-1 0,0 0 0,0 0 0,-1-1 0,1 1 0,5-8 0,-1-1 0,-1-1 0,0 1 0,-1-1 0,0 0 0,-1-1 0,0 1 0,-1-1 0,-1 0 0,3-24 0,-2 3 0,-2 0 0,-3-64 0,0 98 0,1 1 0,0-1 0,0 0 0,-1 0 0,1 0 0,0 1 0,0-1 0,0 0 0,0 0 0,0 0 0,0 1 0,1-1 0,-1 0 0,0 0 0,0 0 0,0 1 0,1-1 0,-1 0 0,0 0 0,1 1 0,-1-1 0,1 0 0,-1 1 0,1-1 0,-1 1 0,2-2 0,-1 2 0,0 0 0,0 1 0,0-1 0,0 0 0,0 0 0,0 1 0,0-1 0,0 1 0,-1-1 0,1 1 0,0-1 0,0 1 0,0-1 0,0 1 0,-1 0 0,1 0 0,1 1 0,38 49 0,-32-41 0,17 26-54,-1-3-458,50 54 0,-66-79 294,0 0 0,1 0 1,0-2-1,0 1 0,0-1 0,1 0 1,0-1-1,0 0 0,1 0 0,-1-1 1,18 4-1,-25-8-1692,1 1 0,0-1 0,-1 1 0,1-1-1,0 0 1,0-1 0,-1 1 0,8-2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09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33 600 32767,'32'66'0,"202"451"0,-220-475 0,-11-26 0,-9-21 0,-19-39 0,2 0 0,-29-82 0,26 59 0,-112-322-113,125 341 21,3-2 0,1 1 1,2-1-1,3 0 1,2-1-1,5-59 0,-1 81-574,6-49-2852,-7 75 3011,-1 1 0,1-1 0,0 0 0,-1 1 0,1-1 0,0 0 0,1 1 0,-1-1 0,0 1 0,1 0 0,0-1 0,-1 1 0,1 0 0,0 0 0,0 0 0,0 0 0,0 0 0,0 0 0,1 1 0,-1-1 0,5-1-1,13 4-5048,1 13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10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0 29443,'-30'18'368,"-3"3"0,-16 3 4,-2 3-324,18-8-1088,-9-7-1265,17 0-3143,13-3-1,4-6 1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1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28419,'7'12'269,"0"0"0,-1 0 1,-1 0-1,0 0 0,-1 1 1,-1 0-1,4 18 0,-1-6-8,28 108 283,59 146-1,-71-224-402,3-1 0,2-2 0,2-1 0,2-1 0,51 62 0,-71-99-1191,0-1-1,2 1 1,-1-2-1,1 0 1,24 15-1,-34-24 773,0 0 0,0 0 0,0 0-1,1 0 1,-1-1 0,0 1 0,1-1-1,-1 0 1,1 0 0,0-1-1,-1 1 1,1-1 0,-1 0 0,1 1-1,0-2 1,-1 1 0,1 0 0,0-1-1,-1 1 1,1-1 0,-1 0 0,1-1-1,-1 1 1,1 0 0,-1-1-1,0 0 1,0 0 0,0 0 0,0 0-1,0 0 1,0 0 0,2-4 0,20-30-5483</inkml:trace>
  <inkml:trace contextRef="#ctx0" brushRef="#br0" timeOffset="1">520 631 22142,'-33'0'1180,"-10"3"0,-11 1 0,-6 2-1008,9-2-860,-2 40-4344,24-34-1,1 2 1,13-1-1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11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 21706,'38'2'1664,"-27"-1"-1259,-1 0 1,1 0-1,-1-1 1,1-1 0,-1 0-1,1 0 1,-1-1-1,0 0 1,0-1 0,15-5-1,-23 6-282,0 1 0,0-1 1,-1 1-1,1-1 0,0 0 0,-1 0 0,0 1 0,1-1 0,-1 0 0,0 0 0,0-1 0,0 1 1,0 0-1,0 0 0,-1 0 0,1-1 0,-1 1 0,1 0 0,-1-1 0,0 1 0,0 0 1,0-1-1,0 1 0,0 0 0,-1-1 0,1 1 0,-1 0 0,1-1 0,-1 1 0,0 0 0,0 0 1,0 0-1,0 0 0,-1-3 0,0 2-104,0 0-1,0 0 1,0 0 0,0 0 0,0 0-1,0 0 1,-1 1 0,1-1 0,-1 1-1,0 0 1,0-1 0,0 1 0,0 1-1,0-1 1,0 0 0,0 1 0,-1-1-1,1 1 1,0 0 0,-1 0-1,1 0 1,-5 0 0,4 2-19,0-1 0,0 0 0,0 1 1,0 0-1,0 0 0,0 0 0,0 0 0,0 1 0,1 0 1,-1 0-1,0 0 0,1 0 0,0 0 0,-1 0 0,1 1 1,0 0-1,-5 5 0,4-2-1,-1 0 0,2 1 1,-1-1-1,1 1 0,-1-1 1,2 1-1,-1 0 0,1 0 0,-2 11 1,2-5 4,0-1 1,1 1 0,0 0-1,1 0 1,1 0 0,0 0-1,0-1 1,1 1-1,1 0 1,0-1 0,7 16-1,-6-20 5,1-1-1,0 1 0,1-1 0,-1 0 1,1 0-1,1-1 0,-1 1 0,1-1 1,0-1-1,1 0 0,-1 0 0,1 0 1,0-1-1,0 0 0,0 0 0,1-1 1,-1 0-1,1-1 0,0 0 0,16 2 1,-7-2-33,-1 0 0,1-2 0,0 0 0,0-1 0,0-1 0,0 0 0,-1-1 0,1-1 0,27-11 0,-40 13-397,-1 0 0,1-1-1,-1 1 1,1-1 0,-1 0 0,0 0-1,5-6 1,-6 6-1051,0-1 1,0 1-1,0-1 1,0 0-1,-1 0 1,0 0-1,4-9 1,-2-4-4334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11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25782,'3'57'963,"3"0"0,3-1 0,24 88-1,5 28 1396,-96-399-1582,56 215-776,-6-29 0,-3-45 0,10 75 0,1 0 0,0 1 0,0-1 0,1 0 0,1 1 0,0-1 0,0 1 0,1-1 0,7-16 0,-8 23 0,1 0 0,0 0 0,0 0 0,0 1 0,0-1 0,1 1 0,0 0 0,-1 0 0,1 0 0,0 0 0,0 1 0,1-1 0,-1 1 0,0 0 0,1 1 0,-1-1 0,1 1 0,0-1 0,-1 2 0,1-1 0,0 0 0,0 1 0,-1 0 0,1 0 0,0 0 0,0 1 0,0 0 0,-1 0 0,7 1 0,-2 0 0,1 1 0,-1 0 0,0 0 0,0 0 0,0 1 0,0 1 0,0 0 0,-1 0 0,0 0 0,0 1 0,-1 0 0,1 1 0,9 11 0,-14-14 0,0 1 0,0 0 0,0 0 0,0 1 0,-1-1 0,0 0 0,0 1 0,-1-1 0,1 1 0,-1 0 0,0 0 0,-1-1 0,1 1 0,-1 0 0,0 0 0,-1 0 0,1 0 0,-3 7 0,-3 6 0,0-2 0,-1 1 0,0-1 0,-14 21 0,14-24 0,6-13 0,1 1 0,-1-1 0,1 0 0,0 1 0,-1-1 0,1 0 0,0 1 0,0-1 0,0 0 0,0 1 0,0-1 0,0 1 0,1-1 0,-1 0 0,0 1 0,1-1 0,-1 0 0,1 1 0,-1-1 0,1 0 0,0 0 0,-1 0 0,1 0 0,0 1 0,0-1 0,0 0 0,0 0 0,0 0 0,0-1 0,0 1 0,0 0 0,0 0 0,0 0 0,1-1 0,1 2 0,59 24 0,-42-18 0,143 66-184,-134-53-724,-19 3-4274,0 4-2313,-3-11 1162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12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1 30607,'-14'2'62,"1"0"-1,-1 1 1,0 1 0,1 0-1,-1 1 1,1 0 0,0 1 0,1 1-1,0 0 1,0 0 0,0 1-1,1 1 1,0 0 0,0 1 0,1-1-1,1 2 1,0 0 0,0 0-1,1 0 1,0 1 0,1 1 0,1-1-1,0 1 1,0 0 0,1 0 0,1 1-1,0-1 1,1 1 0,1 0-1,0 0 1,1 0 0,0 0 0,1 0-1,2 17 1,-2-26-62,1 1 0,0-1 0,1 1 0,-1-1 0,1 1 0,0-1 0,0 0 0,0 0 0,1 0 0,0 0 0,0 0 0,0-1 0,0 1 0,1-1 0,0 0 0,0 0 0,0 0 0,0-1 0,1 1 0,-1-1 0,1 0 0,0-1 0,0 1 0,0-1 0,0 0 0,1 0 0,-1 0 0,0-1 0,1 1 0,-1-1 0,1-1 0,-1 1 0,10-1 0,-5-1 0,1 0 0,-1 0 0,1-1 0,-1 0 0,0-1 0,0 0 0,0 0 0,0-1 0,0-1 0,-1 0 0,0 0 0,0-1 0,0 0 0,-1 0 0,0-1 0,0 0 0,8-10 0,-6 5 0,-1-1 0,-1 0 0,0-1 0,-1 0 0,0-1 0,-1 1 0,-1-1 0,4-18 0,-3 5 0,-1 0 0,-1-1 0,-1-45 0,4 93 0,0-1 0,1 0 0,19 30 0,-11-20 0,30 39 0,-39-58 0,0-1 0,1 0 0,-1-1 0,2 1 0,-1-1 0,1-1 0,0 0 0,13 7 0,-21-12-122,0 0 0,0-1 1,0 1-1,0 0 0,0-1 0,0 1 0,0-1 0,0 0 1,0 1-1,0-1 0,0 0 0,0 1 0,0-1 0,0 0 1,1 0-1,-1 0 0,0 0 0,0 0 0,0 0 0,0 0 1,0-1-1,0 1 0,0 0 0,0-1 0,1 1 1,-1 0-1,0-1 0,0 1 0,0-1 0,-1 0 0,1 1 1,0-1-1,0 0 0,0 0 0,0 1 0,-1-1 0,1 0 1,0 0-1,-1 0 0,1 0 0,0 0 0,-1 0 0,1 0 1,-1 0-1,0 0 0,1 0 0,-1-2 0,1-5-1398,0 0-1,0-1 0,-1 1 0,0-1 0,-2-10 0,2 13 829,-3-33-5009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12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250 395 14473,'-8'-8'722,"-1"1"0,0 0 0,-1 0-1,1 1 1,-1 1 0,0 0 0,-1 0-1,1 1 1,-1 0 0,-21-4 0,29 7-527,-1 0 1,0 1-1,0 0 1,0 0-1,0 0 1,0 0 0,0 0-1,0 1 1,0 0-1,1 0 1,-1 0-1,0 0 1,0 1-1,1-1 1,-1 1-1,1 0 1,-1 0-1,1 0 1,0 0 0,0 1-1,0-1 1,0 1-1,0 0 1,1 0-1,-1 0 1,1 0-1,0 1 1,0-1-1,0 0 1,0 1 0,1 0-1,-1-1 1,1 1-1,-1 5 1,-2 7 43,1 0 0,0 0 0,1 0 0,1 1 0,1-1-1,0 1 1,1-1 0,5 24 0,-4-27-115,1 0 0,0 0-1,1 0 1,0 0-1,2 0 1,-1-1 0,1 0-1,1 0 1,0 0-1,14 16 1,-18-24-124,-1-2 0,1 1 0,0 0 0,0 0 0,0-1 0,0 0 0,0 1 0,0-1 0,0 0 0,1-1 0,-1 1 0,1-1 0,0 1 0,-1-1 0,1 0 0,0 0 0,0-1 0,0 1 0,6-1 0,-5-1 0,-1 0 0,0 0 0,0 0 0,0-1 0,0 1 0,-1-1 0,1 0 0,0 0 0,-1-1 0,1 1 0,-1-1 0,0 0 0,0 0 0,0 0 0,3-4 0,4-6 0,-1 0 0,-1 0 0,-1-1 0,1 0 0,-2-1 0,0 0 0,-1 0 0,5-24 0,-2-17 0,-3 0 0,-3 0 0,-1 0 0,-4 0 0,-1 0 0,-4 1 0,-24-99 0,22 129 0,7 33 0,3 47 0,0-50 0,3 35 0,2-1 0,1 0 0,3 0 0,0 0 0,3-1 0,1-1 0,2 0 0,1-1 0,2 0 0,2-2 0,1 0 0,34 42 0,-51-71-825,1-1 0,-1 1-1,1-1 1,0 0 0,1 0 0,10 6 0,-16-10 641,1 1 1,0-1-1,0 1 1,0-1-1,-1 1 1,1-1-1,0 0 1,0 1 0,0-1-1,0 0 1,0 0-1,0 1 1,0-1-1,0 0 1,0 0-1,-1 0 1,1 0 0,0 0-1,0-1 1,0 1-1,0 0 1,0 0-1,0-1 1,0 1-1,0 0 1,-1-1-1,1 1 1,0-1 0,0 1-1,0-1 1,-1 1-1,1-1 1,0 0-1,-1 1 1,1-1-1,0 0 1,-1 0-1,1 1 1,-1-1 0,1 0-1,-1 0 1,0 0-1,1 0 1,-1 1-1,0-1 1,0 0-1,1-1 1,4-20-5877,-2-1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13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269 542 21130,'-14'-7'3816,"6"3"-3534,-1 1 0,0 1 0,1-1 0,-1 1 0,0 1 0,0 0 0,0 0 0,0 1 0,0 0 0,0 0 0,0 1 0,0 0 0,0 1 0,-16 5 0,19-5-119,0 1 0,0-1 0,0 1 1,1 1-1,-1-1 0,1 1 0,-1 0 1,1 0-1,0 0 0,1 1 0,-1 0 1,1 0-1,0 0 0,0 0 0,1 0 1,-1 1-1,1 0 0,0 0 0,1 0 1,-1 0-1,-1 7 0,2-1-163,0 0 0,0 0 0,1 0 0,1 0 0,0 0 0,1 0 0,0 0 0,1 0 0,0 0 0,0 0 0,2-1 0,7 20 0,-9-25 0,1 0 0,0 0 0,0-1 0,1 1 0,0 0 0,0-1 0,0 0 0,0 0 0,1 0 0,0-1 0,0 0 0,0 1 0,1-2 0,-1 1 0,1-1 0,0 0 0,0 0 0,0 0 0,0-1 0,1 0 0,-1 0 0,0-1 0,1 1 0,9-1 0,-10-1 0,0 0 0,0 0 0,0-1 0,0 0 0,-1 0 0,1-1 0,0 0 0,-1 0 0,1 0 0,-1 0 0,0-1 0,1 0 0,-1 0 0,0 0 0,-1-1 0,1 0 0,-1 0 0,0 0 0,1 0 0,-2-1 0,1 1 0,-1-1 0,1 0 0,-1 0 0,-1-1 0,4-7 0,2-6 0,-1-1 0,0 0 0,-2 0 0,0 0 0,-2-1 0,2-26 0,-2-24 0,-4 1 0,-2-1 0,-4 1 0,-3 0 0,-3 0 0,-2 1 0,-30-77 0,40 133 0,1 12 0,1 24 0,5 45 0,-1-65 0,5 63 0,3 1 0,2-2 0,30 92 0,-40-154 0,0-1 0,0 0 0,1 0 0,-1 1 0,1-1 0,-1 0 0,1 0 0,0-1 0,0 1 0,-1 0 0,1-1 0,0 1 0,1-1 0,-1 1 0,0-1 0,4 2 0,44 14 0,-28-10 0,-5 0 0,1-1 0,0-1 0,0 0 0,1-1 0,-1-1 0,1-1 0,0 0 0,0-2 0,28-2 0,-44 2 0,0-1 0,0 0 0,0 1 0,-1-1 0,1 0 0,0-1 0,-1 1 0,1 0 0,-1-1 0,1 1 0,-1-1 0,1 0 0,-1 0 0,0 0 0,0 0 0,0 0 0,0-1 0,-1 1 0,1 0 0,2-5 0,-3 3 0,1-1 0,-1 1 0,0 0 0,-1 0 0,1 0 0,-1-1 0,0 1 0,0 0 0,0 0 0,0-1 0,-1 1 0,0 0 0,-1-5 0,0 2 0,0-1 0,-1 1 0,0-1 0,0 1 0,-1 0 0,0 0 0,0 1 0,-1-1 0,0 1 0,0 0 0,0 0 0,-1 1 0,1-1 0,-2 1 0,-8-6 0,11 9 0,0-1 0,-1 1 0,1 0 0,0 0 0,-1 1 0,1-1 0,-1 1 0,0 0 0,0 0 0,1 1 0,-1-1 0,0 1 0,0 0 0,0 1 0,1-1 0,-1 1 0,0 0 0,1 0 0,-1 0 0,0 0 0,1 1 0,-1 0 0,1 0 0,0 0 0,0 1 0,0-1 0,0 1 0,0 0 0,0 0 0,1 1 0,0-1 0,-1 1 0,1-1 0,0 1 0,1 0 0,-1 0 0,1 0 0,0 1 0,0-1 0,0 1 0,0-1 0,1 1 0,0-1 0,0 1 0,-1 5 0,0 4 0,1 1 0,0-1 0,1 1 0,1 0 0,0-1 0,1 0 0,0 1 0,2-1 0,-1 0 0,2 0 0,-1 0 0,2-1 0,0 0 0,12 19 0,-12-23 0,1 1 0,0-1 0,0-1 0,1 0 0,0 0 0,0 0 0,1-1 0,0 0 0,0-1 0,1 0 0,0 0 0,0-1 0,0-1 0,0 0 0,1 0 0,0-1 0,0 0 0,0 0 0,13 0 0,-10-2-121,0 0-1,0 0 1,0-1 0,0-1 0,-1-1-1,1 0 1,0 0 0,0-2-1,-1 0 1,0 0 0,15-8 0,-2 0-2096,-22 11 1391,0-1 1,0 1-1,0-1 1,0 0-1,0-1 1,-1 1-1,1-1 1,-1 1-1,1-1 1,-1 0-1,0 0 1,0-1-1,3-3 1,10-26-5016,0 0 1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14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342 296 14161,'-16'-5'683,"-1"0"1,1 0-1,-1 2 0,0 0 0,0 1 0,0 0 0,0 2 0,-30 2 0,40-1-413,0 0 0,0 1 0,0 0-1,0 0 1,0 1 0,1 0 0,-1 0-1,1 1 1,0-1 0,0 1 0,0 1 0,0-1-1,1 1 1,-1 0 0,1 0 0,1 1-1,-1-1 1,1 1 0,0 0 0,0 0-1,0 1 1,-4 11 0,2 0 184,1 0 0,0 0 0,1 0 0,2 1 0,-1-1 1,2 1-1,1 0 0,0-1 0,5 33 0,-3-36-323,0 0 1,1 0-1,1-1 0,1 1 0,0-1 0,1 0 0,0 0 1,1 0-1,0-1 0,1 0 0,1 0 0,14 15 0,-19-23-130,1-1-1,0 0 0,0 0 0,0-1 1,0 0-1,0 1 0,1-2 0,0 1 1,-1-1-1,1 0 0,0 0 1,0 0-1,0-1 0,0 0 0,1 0 1,-1 0-1,0-1 0,0 0 0,1 0 1,-1-1-1,0 0 0,0 0 0,0 0 1,0-1-1,0 0 0,0 0 1,0 0-1,-1-1 0,1 0 0,4-3 1,3-2-1,-1-1-1,0 0 1,-1 0 0,0-1 0,0 0 0,-1-1 0,0-1 0,-1 1-1,-1-1 1,0-1 0,12-23 0,-11 12 0,-1-1 0,-1 0 0,-1 0 0,-1 0 0,-2-1 0,0 0 0,-1 0 0,-2 1 0,-1-1 0,-1 0 0,-6-31 0,-2 7 0,-2 0 0,-2 2 0,-2-1 0,-40-79 0,56 128 0,0 0 0,0 0 0,0 0 0,0 0 0,0 1 0,0-1 0,0 0 0,0 0 0,0 0 0,0 0 0,-1 0 0,1 1 0,0-1 0,0 0 0,0 0 0,0 0 0,0 0 0,0 0 0,-1 0 0,1 0 0,0 0 0,0 0 0,0 0 0,0 1 0,0-1 0,-1 0 0,1 0 0,0 0 0,0 0 0,0 0 0,0 0 0,-1 0 0,1 0 0,0 0 0,0 0 0,0 0 0,0 0 0,0 0 0,-1-1 0,1 1 0,0 0 0,0 0 0,0 0 0,0 0 0,0 0 0,-1 0 0,1 0 0,0 0 0,0 0 0,0-1 0,0 1 0,0 0 0,0 0 0,0 0 0,-1 0 0,1 0 0,0 0 0,0-1 0,0 1 0,0 0 0,0 0 0,-4 25 0,2 36 0,4-24 0,1-1 0,2 1 0,1 0 0,2-1 0,1-1 0,26 63 0,-15-51 0,3-1 0,1-1 0,3-2 0,43 57 0,-60-88-264,1 0 0,1 0 1,-1-1-1,2-1 0,-1 0 0,1-1 0,1 0 1,28 14-1,-37-21 102,-1 0 1,1 0 0,-1-1-1,1 1 1,-1-1 0,1 0-1,0 0 1,0-1-1,0 1 1,0-1 0,-1 0-1,1 0 1,0-1 0,0 1-1,0-1 1,-1 0 0,1-1-1,0 1 1,-1-1-1,1 0 1,-1 0 0,0 0-1,1-1 1,-1 1 0,0-1-1,-1 0 1,1 0-1,0-1 1,-1 1 0,0-1-1,0 1 1,0-1 0,5-8-1,-1-2-2090,-1 0 1,-1 0-1,0-1 0,4-17 0,-6 22 1062,12-49-5034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4:34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15121,'55'1'3456,"-32"1"-1255,0-2 0,0 0 0,0-1 0,29-7 1,-50 8-2196,0-1 0,0 0 0,-1 0 0,1 1 0,0-1 0,-1 0 0,1-1 0,-1 1 0,1 0 0,-1 0 0,0-1 0,1 1 0,-1-1 0,0 1 0,0-1 0,0 1 0,0-1 0,0 0 0,0 1 0,0-1 0,-1 0 0,2-3 1,-2 1-558,1 0 0,0 0 1,-1 0-1,1 0 0,-1 0 1,0 0-1,-1 0 0,1 0 1,-2-6-1,1 8 429,0 1 0,0 0 0,0 0 0,-1-1 0,1 1 0,0 0 1,0 0-1,-1 0 0,1 0 0,-1 0 0,1 0 0,-1 1 0,1-1 0,-1 0 0,1 1 0,-1-1 0,0 1 1,1 0-1,-1 0 0,0-1 0,1 1 0,-1 0 0,-2 0 0,-44 1-187,45-1 307,-3 1 239,-1 0 0,1 0 0,0 1 0,0-1 0,0 2 0,0-1 0,0 1-1,0-1 1,1 2 0,-1-1 0,1 1 0,0-1 0,0 1 0,0 1 0,1-1 0,0 1 0,-1 0 0,2 0 0,-1 0 0,0 0 0,1 1 0,0-1 0,0 1 0,-3 12-1,4-13-40,0 0-1,1 0 1,-1 0 0,1 1-1,1-1 1,-1 0-1,1 1 1,0-1-1,0 1 1,0-1-1,1 0 1,0 1-1,0-1 1,0 0-1,1 0 1,0 1-1,0-1 1,0 0-1,0-1 1,1 1-1,0 0 1,0-1-1,0 1 1,0-1-1,1 0 1,0 0-1,0-1 1,0 1-1,7 4 1,1 0-263,2-1 0,-1 0 0,1 0 1,0-2-1,0 1 0,1-2 0,-1 0 0,1-1 0,0 0 1,0-1-1,0-1 0,1-1 0,-1 0 0,21-2 0,-32 1-465,0-1 0,-1 1 0,1 0 0,0-1 0,-1 0 0,1 0 0,5-4 1,35-37-13501,-36 34 11340,7-3-2693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15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32767,'0'10'0,"4"10"0,-2 20 0,2 16 0,-4 19 0,0 17 0,9 11 0,9 3 0,6 0 0,12-5 0,12-11 0,3-9 0,7-13 0,-4-17 0,1-21-1424,-10-14-4845,-2-35 1,-8-19-1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15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0 23754,'-36'6'1000,"-9"1"0,-13 8-892,-8-3-788,-25 1-4356,49-1-1,9-3 1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15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79 16177,'-13'-7'856,"0"1"0,0 1 0,0 0 0,-1 1-1,0 0 1,0 1 0,0 0 0,0 1-1,-21 1 1,29 1-604,0 0 0,0 0 0,0 1 0,0 0-1,0 1 1,1-1 0,-1 1 0,0 0 0,1 0 0,-1 1 0,-4 3-1,7-4-64,-1 1-1,1-1 1,1 1-1,-1 0 0,0 0 1,1 0-1,-1 0 1,1 1-1,0-1 0,0 0 1,0 1-1,1 0 1,-1-1-1,1 1 0,0 0 1,0 0-1,0 0 0,0 4 1,0 2-146,1 0 0,1 1 0,0-1 0,0 0 0,1 0 0,0 0 0,1 0 0,0 0 0,0-1 0,1 1 0,0-1 0,1 0 0,0 0 0,1 0 0,-1-1 1,2 0-1,-1 0 0,1 0 0,0-1 0,1 0 0,0 0 0,0-1 0,0 0 0,1-1 0,10 6 0,-10-6-16,0-1-1,0 0 1,0 0 0,1-1 0,-1-1-1,1 1 1,0-2 0,0 1-1,-1-1 1,1-1 0,17 0-1,-19-1-17,-1 0-1,1-1 0,-1 0 0,0 0 0,1-1 0,-1 0 1,0 0-1,-1 0 0,1-1 0,-1 0 0,1-1 0,-1 1 0,0-1 1,-1 0-1,1 0 0,6-10 0,-7 9-239,0-1 0,-1 0 0,1-1-1,-2 1 1,1-1 0,-1 1 0,0-1 0,0 0 0,-1 0-1,2-12 1,-3 12-255,-1 0-1,1-1 0,-1 0 0,-1 1 0,1-1 1,-1 1-1,-1-1 0,0 1 0,0 0 0,-1 0 1,0 0-1,0 0 0,0 0 0,-1 0 0,-1 1 1,1 0-1,-1 0 0,0 0 0,-1 1 0,0-1 1,0 1-1,0 0 0,-1 1 0,1 0 0,-15-8 1,-14-1-5341,1 7 1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19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16486,'-3'5'2301,"4"19"9229,1-9-9080,19 129-2450,7 0 0,56 170 0,-46-178 0,-31-104 0,-5-23 0,0 1 0,1 0 0,0-1 0,5 11 0,-5-89 0,-3 51 0,-1-5 0,1 0 0,1 1 0,1-1 0,1 1 0,7-24 0,-8 41 0,0-1 0,0 1 0,0-1 0,1 1 0,-1 0 0,1 0 0,1 0 0,-1 1 0,1-1 0,0 1 0,0 0 0,0 0 0,0 0 0,1 0 0,0 1 0,-1 0 0,1 0 0,1 0 0,-1 0 0,0 1 0,1 0 0,-1 0 0,1 0 0,-1 1 0,7-1 0,-4 0 0,1 1 0,-1 0 0,0 1 0,0-1 0,1 1 0,-1 1 0,0 0 0,0 0 0,0 0 0,0 1 0,0 1 0,0-1 0,0 1 0,-1 0 0,1 1 0,-1 0 0,0 0 0,0 1 0,0-1 0,-1 2 0,1-1 0,-1 1 0,-1 0 0,1 0 0,-1 0 0,0 1 0,0 0 0,-1 0 0,0 0 0,6 15 0,5 13 5,14 50 0,11 27-55,-40-111-35,0-1-1,0 1 1,0 0-1,1-1 1,-1 1-1,0 0 1,0 0-1,0-1 1,0 1-1,-1 0 1,1-1-1,0 1 1,0 0 0,0-1-1,-1 1 1,1 0-1,0-1 1,0 1-1,-1-1 1,1 1-1,-1 0 1,1-1-1,0 1 1,-1-1-1,1 1 1,-1-1-1,0 1 1,1-1 0,-1 0-1,1 1 1,-1-1-1,1 0 1,-1 1-1,0-1 1,1 0-1,-1 0 1,0 1-1,1-1 1,-1 0-1,0 0 1,0 0 0,1 0-1,-1 0 1,0 0-1,1 0 1,-1 0-1,0 0 1,1 0-1,-2-1 1,-39 0-2997,38 0 2464,3 1 390,-1 0 0,0 0-1,1 0 1,-1 0 0,0 0-1,1 0 1,-1 0 0,0 0-1,1 0 1,-1-1 0,1 1-1,-1 0 1,0 0 0,1-1-1,-1 1 1,1 0 0,-1-1-1,1 1 1,-1-1-1,1 1 1,-1-1 0,1 1-1,-1-1 1,1 1 0,-1-1-1,1 0 1,0 1 0,0-1-1,-1 1 1,1-1 0,0 0-1,0 1 1,0-1 0,-1 0-1,1 1 1,0-1 0,0 0-1,0 1 1,0-1 0,0 0-1,0 1 1,0-1 0,1-1-1,-1-4-2093,-6-19-3862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19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272 522 25062,'3'23'856,"3"15"0,6 9 1,-3 12-1,1-10 0,-4-8 0,0-15-1100,-4-14-672,-50-9-4889,42-26 1,-5-14-1,-2-19 1</inkml:trace>
  <inkml:trace contextRef="#ctx0" brushRef="#br0" timeOffset="1">49 2 15893,'0'-2'-604,"-31"9"-2452,25-5 0,0 0 0,0-1-1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20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22398,'-15'218'5053,"6"-140"-2395,3 86 0,8-100-2658,2 0 0,19 87 0,-18-129 0,0 0 0,2 0 0,0-1 0,2 0 0,0 0 0,1-1 0,1 0 0,1-1 0,1 0 0,19 22 0,-25-34-255,1 0 0,0 0-1,0 0 1,0-1 0,1 0 0,0-1-1,0 0 1,0 0 0,1-1 0,-1 0-1,1-1 1,0 0 0,0 0 0,0-1-1,21 1 1,-24-3 23,0 0 0,0-1 0,1 0 0,-1 0 0,0-1 0,0 1 0,0-2 0,-1 1 1,1-1-1,0 0 0,-1 0 0,0-1 0,1 1 0,-2-2 0,1 1 0,0-1 0,-1 1 0,0-1 0,0-1 0,0 1 0,-1-1 0,0 0 0,5-8 0,-2 1-744,-1 1-1,-1-1 0,0-1 1,0 1-1,4-28 1,-8 34 678,1-1 0,-2 1 0,1 0 1,-1-1-1,0 1 0,-1 0 0,1 0 1,-2-1-1,1 1 0,-1 0 0,0 0 0,0 0 1,-5-8-1,5 11 430,-1 1 0,0 0 0,-1 0 0,1 0 0,0 0 0,-1 0 0,0 1 0,1-1 0,-1 1 0,0 0 0,0 0-1,-1 1 1,1-1 0,0 1 0,0 0 0,-1 0 0,1 0 0,-1 1 0,-5-1 0,-14 0 1624,0 1-1,-32 4 0,41-3-852,-94 13 4649,49-6-3901,-1-2-4507,20-4-2902,-1-4-4030,33 1 4443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22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0 32767,'0'1'0,"1"-1"0,-1 0 0,0 0 0,0 0 0,0 1 0,1-1 0,-1 0 0,0 0 0,0 0 0,0 1 0,1-1 0,-1 0 0,0 1 0,0-1 0,0 0 0,0 0 0,0 1 0,0-1 0,0 0 0,0 0 0,0 1 0,0-1 0,0 0 0,0 1 0,0-1 0,0 0 0,0 1 0,0-1 0,0 0 0,0 0 0,0 1 0,0-1 0,0 0 0,0 1 0,-1-1 0,1 0 0,-13 6 0,-29-4 0,26-1 0,11-1 0,0 1 0,0 0 0,1 1 0,-1-1 0,0 1 0,1 0 0,-1 0 0,1 1 0,0-1 0,-1 1 0,1 0 0,0 0 0,1 0 0,-1 1 0,1-1 0,-7 9 0,6-5 0,-1 1 0,1 0 0,0 1 0,0-1 0,1 1 0,0 0 0,1-1 0,-3 17 0,3-2 0,0 0 0,2 0 0,0 0 0,2 0 0,0 0 0,9 34 0,-10-50 0,1 0 0,1 0 0,-1 0 0,1 0 0,0 0 0,0-1 0,1 0 0,0 0 0,0 0 0,1 0 0,-1 0 0,10 8 0,-11-12 0,0 0 0,0 0 0,0-1 0,1 1 0,-1-1 0,0 1 0,1-1 0,-1 0 0,1 0 0,-1-1 0,1 1 0,0-1 0,-1 0 0,1 0 0,0 0 0,-1 0 0,1 0 0,-1-1 0,1 0 0,-1 0 0,1 0 0,-1 0 0,1 0 0,-1-1 0,0 1 0,0-1 0,4-3 0,1 1 0,-1-1 0,0-1 0,0 0 0,-1 0 0,0 0 0,0 0 0,0-1 0,-1 0 0,0 0 0,0-1 0,-1 1 0,0-1 0,0 0 0,4-13 0,0-7 0,-1 0 0,-1-1 0,2-30 0,-8 59 0,0 0 0,0-1 0,0 1 0,0-1 0,0 1 0,0 0 0,0-1 0,0 1 0,0 0 0,0-1 0,0 1 0,0 0 0,1-1 0,-1 1 0,0 0 0,0-1 0,0 1 0,0 0 0,1 0 0,-1-1 0,0 1 0,0 0 0,1 0 0,-1-1 0,0 1 0,0 0 0,1 0 0,-1 0 0,0-1 0,1 1 0,-1 0 0,0 0 0,1 0 0,-1 0 0,0 0 0,1 0 0,-1 0 0,15 8 0,17 29 0,-24-27 0,28 37 0,-17-22 0,38 40 0,-52-59 0,0-2 0,0 1 0,1-1 0,-1 1 0,1-2 0,0 1 0,1-1 0,-1 0 0,0 0 0,1 0 0,0-1 0,-1 0 0,11 1 0,-15-2-150,-1-1-1,1 0 1,-1-1-1,1 1 1,0 0 0,-1 0-1,1-1 1,-1 1-1,1-1 1,-1 1 0,1-1-1,-1 0 1,1 1-1,-1-1 1,0 0 0,0 0-1,1 0 1,-1 0-1,0 0 1,0 0 0,0-1-1,0 1 1,0 0-1,0-1 1,0 1 0,0 0-1,-1-1 1,1 1-1,-1-1 1,1 1 0,-1-1-1,1 1 1,-1-1-1,0 0 1,1-1 0,0-8-2039,0 0 0,-1 0 1,-1-22-1,0 27 1401,-3-40-5145,-3-1 1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22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24590,'11'65'2145,"38"121"-1,0-3 1592,-75-280-3578,-13-62-133,36 141-29,0-1-1,1 0 1,1 0-1,1 0 1,1 0-1,3-26 1,-3 42 4,0 0 0,0 0 0,0 0 0,0 0 0,0 0 0,0 0 0,1 0 0,0 0 0,-1 0 0,1 1 0,0-1 0,0 1 0,1 0 0,-1-1 0,0 1 0,1 0 0,-1 0 0,1 0 0,3-1 0,0 1 0,-1-1 0,1 1 0,0 0 0,0 1 0,0 0 0,0-1 0,0 2 0,0-1 0,10 1 0,-3 1 0,-1 0 0,1 1 0,-1 0 0,1 1 0,-1 0 0,0 1 0,0 0 0,-1 1 0,16 9 0,-25-13 0,0-1 0,0 1 0,-1 0 0,1 1 0,0-1 0,0 0 0,-1 0 0,1 1 0,-1-1 0,1 1 0,-1-1 0,0 1 0,1 0 0,-1-1 0,0 1 0,0 0 0,0 0 0,0 0 0,-1 0 0,1 0 0,0 0 0,-1 0 0,0 0 0,1 0 0,-1 0 0,0 0 0,0 0 0,0 0 0,0 0 0,0 0 0,-1 1 0,1-1 0,-1 0 0,1 0 0,-1 0 0,0 0 0,0-1 0,-1 4 0,-5 4 0,0 0 0,-1-1 0,1 0 0,-2 0 0,1 0 0,-10 5 0,-12 13 0,28-25 0,1 1 0,-1 0 0,1 0 0,0-1 0,0 1 0,0 0 0,0 0 0,0 0 0,0 0 0,1 1 0,-1-1 0,1 0 0,-1 0 0,1 0 0,0 0 0,0 1 0,0-1 0,0 0 0,0 0 0,0 1 0,1-1 0,-1 0 0,1 0 0,-1 0 0,1 0 0,0 0 0,0 0 0,0 0 0,0 0 0,0 0 0,1 0 0,-1 0 0,0-1 0,3 3 0,7 8 0,-1-1 0,2 0 0,22 16 0,-20-16 0,47 33-812,-37-27-998,36 32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23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29775,'69'208'1208,"-40"-128"-344,29 126 0,-83-306-804,13 59-61,2-1 1,1 0-1,2 0 0,2-1 1,0-51-1,6 90 1,-1 0 0,0 0 0,1 1 0,0-1 0,0 0 0,0 0 0,0 0 0,1 1 0,0-1 0,-1 1 0,1-1 0,0 1 0,1 0 0,-1 0 0,1 0 0,-1 0 0,1 0 0,0 0 0,0 1 0,0 0 0,0-1 0,1 1 0,-1 0 0,0 0 0,1 1 0,0-1 0,-1 1 0,1 0 0,0 0 0,0 0 0,0 0 0,4 0 0,-2 1 0,0 0 0,-1 0 0,1 0 0,0 1 0,-1-1 0,1 1 0,-1 1 0,1-1 0,-1 1 0,0 0 0,0 0 0,0 1 0,0-1 0,0 1 0,0 0 0,0 1 0,-1-1 0,0 1 0,0 0 0,0 0 0,0 0 0,4 6 0,-6-7 0,0 0 0,0 1 0,0-1 0,0 0 0,0 1 0,-1 0 0,0-1 0,0 1 0,0 0 0,0 0 0,0-1 0,-1 1 0,1 0 0,-1 0 0,0 0 0,-1 0 0,1 0 0,-1-1 0,1 1 0,-1 0 0,0 0 0,0-1 0,-4 8 0,-2 0 0,0-1 0,0 0 0,-1 0 0,0-1 0,-18 15 0,18-16 0,7-7 0,-1 0 0,1 1 0,0-1 0,-1 1 0,1-1 0,0 1 0,0-1 0,0 1 0,0 0 0,0-1 0,1 1 0,-1 0 0,1 0 0,-1 0 0,1 0 0,-1 0 0,1-1 0,0 1 0,0 0 0,0 0 0,0 3 0,1-1 0,0 0 0,1-1 0,-1 1 0,1-1 0,-1 0 0,1 1 0,0-1 0,0 0 0,1 0 0,3 4 0,8 7 0,0-1 0,1-1 0,26 16 0,-28-19 0,21 13 18,-12-8-66,0 2 1,20 18 0,-41-33-38,-1-1-1,0 0 1,1 0-1,-1 0 1,0 0-1,0 0 1,1 1-1,-1-1 1,0 0-1,1 0 1,-1 1-1,0-1 1,0 0-1,0 0 1,1 1-1,-1-1 1,0 0 0,0 0-1,0 1 1,0-1-1,1 0 1,-1 1-1,0-1 1,0 0-1,0 1 1,0-1-1,0 0 1,0 1-1,0-1 1,0 0-1,0 1 1,0-1 0,0 0-1,0 1 1,0-1-1,0 0 1,-1 1-1,1-1 1,0 0-1,0 1 1,0-1-1,0 0 1,-1 0-1,1 1 1,0-1-1,0 0 1,0 0 0,-1 1-1,1-1 1,0 0-1,-1 1 1,-24 2-6240,-33-10-4436,26-3 5209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24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19 12345,'-8'-4'631,"-1"1"-1,0 0 0,0 1 1,0 0-1,-1 0 1,1 1-1,0 0 0,0 0 1,-1 1-1,1 1 1,-17 2-1,22-2-357,0 0 1,0 1-1,0 0 1,0 0-1,0 0 1,0 1-1,0-1 1,1 1-1,-1 0 1,1-1-1,0 2 1,0-1-1,0 0 1,0 1-1,0-1 1,1 1-1,0 0 1,0 0-1,0 0 1,0 0-1,0 0 1,1 0-1,0 1 1,0-1-1,0 0 1,0 8 0,-1 3 22,1 0 1,0 0 0,1 0 0,1 1-1,0-1 1,2 0 0,-1 0 0,2-1-1,0 1 1,10 25 0,-12-35-234,0 0 0,1-1 0,-1 1 0,1-1 0,0 1 0,0-1 0,0 0 1,0 0-1,1-1 0,0 1 0,-1-1 0,1 1 0,1-1 0,-1 0 0,0-1 0,1 1 0,-1-1 0,1 0 1,0 0-1,0 0 0,0-1 0,0 1 0,0-1 0,0-1 0,0 1 0,0-1 0,0 0 0,0 0 0,1 0 1,-1-1-1,0 1 0,0-1 0,0 0 0,9-4 0,-8 2-63,0 1 0,0-1 0,0 0 0,0-1 0,-1 1 0,0-1 0,0 0 0,0 0 0,0-1 0,0 0 0,-1 1 0,0-1 0,0-1 0,-1 1 0,1-1 0,-1 1 0,0-1 0,4-12 0,-2 3 0,-1-2 0,0 1 0,-1 0 0,0-1 0,-2 1 0,0-20 0,-1 35 0,0 1 0,0-1 0,0 1 0,0 0 0,0-1 0,0 1 0,0-1 0,0 1 0,0 0 0,0-1 0,0 1 0,1-1 0,-1 1 0,0 0 0,0-1 0,0 1 0,1-1 0,-1 1 0,0 0 0,0-1 0,1 1 0,-1 0 0,0 0 0,1-1 0,-1 1 0,0 0 0,1 0 0,-1-1 0,0 1 0,1 0 0,-1 0 0,0 0 0,1 0 0,0-1 0,18 6 0,22 20 0,-36-21 0,31 21 16,40 26 3,-70-48-37,0 0 0,0 0-1,0-1 1,0 1 0,0-2 0,1 1 0,-1-1-1,1 0 1,0 0 0,12 0 0,-17-2-154,0 1 1,-1-1 0,1 1 0,0-1-1,-1 0 1,1 0 0,0 1 0,-1-1-1,1 0 1,-1 0 0,0-1 0,1 1-1,-1 0 1,0 0 0,0-1 0,0 1-1,2-3 1,1-3-4123,-1-41-9794,-5 22 8524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4:35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7 22414,'0'305'10353,"-11"-348"-11747,0 10 109,2-7 208,4 22 541,0 0 0,2 0 0,0 0 0,1 0 0,1-23 0,1 38 679,1 1 0,0 0 0,0 0 0,0-1 0,1 1 0,-1 0 0,0 0 0,1 0 0,-1 0 0,1 0 0,0 1 0,0-1 0,0 0 0,-1 1 0,2-1 0,-1 1 0,0 0 1,0 0-1,0-1 0,0 1 0,1 1 0,-1-1 0,4-1 0,61-14 2720,-64 16-2703,7-3-125,0 2 1,0-1-1,0 1 1,0 1-1,1 0 1,-1 0-1,0 1 1,0 1-1,17 4 1,-25-5-53,-1 1 1,0-1 0,0 1 0,0-1 0,0 1-1,-1 0 1,1 0 0,0-1 0,-1 1 0,1 0-1,-1 0 1,1 0 0,-1 0 0,0 0 0,0-1-1,0 1 1,0 0 0,0 0 0,0 0 0,-1 0-1,1 0 1,-1 0 0,0 1 0,-12 45 34,3-25 34,8-19-19,1 0-1,-1 0 0,1-1 0,-1 1 0,1 1 1,0-1-1,1 0 0,-1 4 0,1-5-22,1-1 0,-1 0 0,1 0 0,-1 0 0,1 1 0,0-1 0,0 0 0,0 0 0,0 0 0,1 0 0,-1-1 0,0 1 0,1 0 0,-1 0 0,1-1 0,0 1 0,-1-1 0,5 3 0,48 26-185,-46-27 7,1 1 0,-1 0-1,0 1 1,0-1 0,0 2 0,-1-1-1,13 12 1,-13-4-3539,-1 8-6514,-5-9 4448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24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25970,'6'19'756,"6"13"1,9 20-5,15 19 4,6 13 0,10 8-4,-1-2 4,-9-9 0,-8-20 0,-10-16-756,-7-20-1568,-40-16-4669,29-19 1,-6-19-1,2-18 1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24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22574,'0'19'1132,"-3"18"0,-3 19 0,-3 23 0,-1 10 1,-4 15-1,2 4 0,2-7 0,5-8 4,1-16-2324,-16-19-1832,13-18-2689,7-18 1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25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0 32767,'-65'14'0,"1"3"0,-101 39 0,162-54 0,0 0 0,1 0 0,-1 1 0,1-1 0,0 1 0,-1 0 0,1 0 0,0 0 0,0 0 0,1 0 0,-1 0 0,1 0 0,-1 0 0,1 1 0,0-1 0,1 1 0,-1-1 0,0 1 0,1-1 0,0 1 0,0-1 0,0 1 0,1 4 0,-1 16 0,2 0 0,6 27 0,-7-47 0,7 32 0,3 0 0,1 0 0,1-2 0,2 0 0,25 43 0,-38-74 0,4 12 0,0 0 0,0 0 0,5 26 0,8 25 0,-17-55 0,0 0 0,-1 0 0,-1 1 0,0 17 0,-1-10 0,3-16-1781,16-37-23220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26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 21218,'-9'0'1284,"-6"2"0,-6 0-4,-3-2 4,-3 2 1,-4 3-5,7 1 4,-3 4 0,9 3 0,-6 0-1284,9 1-1132,-3-3-1116,5 1-3629,7-5 1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26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 21782,'-6'0'1220,"-10"2"-4,-1-1 8,-11 1-4,1-4 1,0 2-1,6 0 0,0 2-1288,3-2-960,6 12-4817,3-10 1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27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20598,'0'4'1352,"0"4"0,0 7 0,0 8 0,4 6 1,-2 13-1,4 1 0,4 2 0,-4-9 0,3-11-1352,-3-9 0,-6-9-1072,2-34-12913,-4-5 8084,2-11 1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28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16858,'1'2'15777,"23"-5"-15757,-1 0-1,0-2 1,0-1 0,0 0 0,0-2-1,22-11 1,-19 9-26,33-16 6,-42 18 0,0 0 0,1 0 0,0 2 0,0 0 0,1 2 0,30-5 0,-46 72 0,0-47 0,1 0 0,1 0 0,0-1 0,1 0 0,1 0 0,11 19 0,60 78 0,-2-2 0,-65-88 0,-1 1 0,12 40 0,-12-32 0,-9-30 0,-1 0 0,0 1 0,0-1 0,0 0 0,0 1 0,0-1 0,0 0 0,0 0 0,0 1 0,-1-1 0,1 0 0,0 0 0,-1 1 0,1-1 0,-1 0 0,1 0 0,-1 0 0,0 0 0,1 0 0,-1 0 0,0 0 0,0 0 0,-1 2 0,-25 18 0,19-15 0,-23 16 0,0-2 0,-1 0 0,-1-3 0,-1 0 0,-47 15 0,79-32 1,2 0-31,0 0 0,-1 1 0,1-1 0,-1 0 0,1 0 0,0 0 0,-1 0 0,1 0 0,0 1-1,-1-1 1,1 0 0,0 0 0,-1 1 0,1-1 0,0 0 0,-1 0 0,1 1 0,0-1 0,0 0 0,0 1 0,-1-1 0,1 0-1,0 1 1,0-1 0,0 1 0,0-1 0,-1 0 0,1 1 0,0-1 0,0 1 0,0-1 0,0 0 0,0 1 0,0-1-1,0 1 1,0-1 0,0 0 0,0 1 0,1-1 0,-1 1 0,-1 10-1203,-5 78-4227,6-87 4972,0 0 0,0 0 0,0 0 0,0 0-1,-1 0 1,1 0 0,0 0 0,-1 0 0,0 0-1,1 0 1,-1 0 0,0 0 0,0-1 0,0 1-1,0 0 1,0 0 0,0-1 0,-1 1 0,1-1-1,-3 2 1,0 1-1677,-10 6-4043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18390,'4'13'14377,"12"-6"-14377,0 1 0,0 0 0,-1 1 0,0 0 0,-1 1 0,19 18 0,-16-14 0,0-1 0,1 0 0,33 17 0,-17-14 0,46 20 0,149 92 0,-103-42 0,226 166 0,-294-205 0,235 198 0,-232-188 0,-2 3 0,79 106 0,-103-118 0,-3 2 0,-2 1 0,-1 1 0,-4 2 0,-1 0 0,-3 2 0,-3 0 0,-2 1 0,-2 1 0,-3 1 0,6 88 0,-12-13 0,-16 198 0,-21-120 0,18-137 0,3 1 0,-1 86 0,12-155 0,-2 83 0,4-1 0,5 1 0,25 129 0,4-55 0,-14-55 0,53 153 0,-40-182 0,4-2 0,3-1 0,3-3 0,77 97 0,-76-112 0,2-3 0,3-2 0,3-2 0,1-2 0,3-3 0,1-2 0,3-3 0,1-3 0,95 43 0,-108-62 0,-47-19-278,-29 3-1155,-66 1-1880,89-5 2720,1 0-1,-1 0 1,1 0-1,-1 0 1,1 0-1,-1 0 1,1 1-1,0-1 0,-1 1 1,1 0-1,0 0 1,-1 0-1,1 0 1,0 0-1,0 0 1,0 1-1,0-1 1,0 1-1,0-1 1,0 1-1,-2 3 1,-4 3-2832,-7 6-2203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14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25062,'1'6'237,"0"1"-1,0-1 0,0 0 1,1 0-1,0 1 0,0-1 1,1 0-1,-1-1 1,1 1-1,0 0 0,1-1 1,4 6-1,58 63 3788,-39-46-3416,208 196-608,-18-20 0,-211-197 0,8 7 0,0 2 0,15 22 0,-27-35 0,1 1 0,-1-1 0,0 0 0,-1 1 0,1-1 0,-1 1 0,1 0 0,-1-1 0,0 1 0,0 0 0,-1 0 0,1 0 0,-1 0 0,0 0 0,0-1 0,0 1 0,0 0 0,-1 0 0,-1 5 0,1-6 0,-1 0 0,1-1 0,-1 1 0,0-1 0,0 1 0,-1-1 0,1 0 0,0 0 0,-1 0 0,1 0 0,-1 0 0,0 0 0,-3 1 0,-45 19 0,39-17 0,-108 38 0,53-20 0,-125 62 0,186-80-2807,-8 3-8971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28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21966,'3'95'2002,"25"154"0,38 90 3559,-27-152-4325,-19-103-1207,-11-53-544,-2 0-1,-1 1 1,2 46-1,-10-69-5521,-2-15 1474,-6-24-1398,8 22 4429,-15-39-4784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5:13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151 618 24734,'177'411'7138,"-173"-401"-6959,1 0 0,-1 0 0,-1 0 0,4 14 0,-14-47-179,-1 0 0,-2 1 0,0 0 0,-13-21 0,-12-26 0,17 32 0,-135-322 0,133 302 0,2 0 0,3-1 0,3 0 0,-8-87 0,19 130-365,1 1 0,0 0 1,3-18-1,-2 29 191,-1 0-1,1-1 1,0 1 0,0 0-1,0 0 1,1-1 0,-1 1 0,4-4-1,-4 6 96,-1 0 0,1 0 0,0 0 0,0 0-1,0 1 1,0-1 0,0 0 0,0 0 0,0 1-1,0-1 1,0 1 0,1-1 0,-1 1 0,0-1-1,0 1 1,0 0 0,1-1 0,-1 1 0,0 0-1,0 0 1,1 0 0,-1 0 0,1 0 0,54 17-10722,-26-12 5124,-4 3 1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29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18690,'139'-1'3710,"45"0"4214,-61 5-5481,-97-3-2443,0 1 0,0 2 0,0 1 0,0 1 0,-1 1 0,0 1 0,0 1 0,-1 2 0,0 0 0,30 20 0,-44-24 0,1 0 0,-1 1 0,-1 1 0,1 0 0,-1 0 0,-1 0 0,0 1 0,0 1 0,-1-1 0,-1 1 0,1 0 0,-2 1 0,1-1 0,-2 1 0,0 0 0,0 1 0,-1-1 0,0 1 0,-1-1 0,-1 1 0,0 0 0,-1 0 0,-1 14 0,0-14 0,-1-1 0,-1 0 0,0 0 0,0 0 0,-1 0 0,-1-1 0,0 1 0,-1-1 0,0 0 0,0-1 0,-1 0 0,-1 0 0,1 0 0,-2-1 0,1 0 0,-1 0 0,-1-1 0,1 0 0,-1-1 0,-13 7 0,-7 3 0,-1-2 0,0-1 0,-1-1 0,-1-2 0,0-1 0,-36 6 0,69-16 0,-1-1 0,1 2 0,0-1 0,-1 0 0,1 0 0,-1 0 0,1 0 0,0 0 0,-1 0 0,1 0 0,0 0 0,-1 0 0,1 1 0,0-1 0,0 0 0,-1 0 0,1 0 0,0 1 0,-1-1 0,1 0 0,0 0 0,0 1 0,0-1 0,-1 0 0,1 1 0,0-1 0,0 0 0,0 0 0,0 1 0,-1-1 0,1 0 0,0 1 0,8 11 0,30 13 0,-23-15 0,439 324 0,-452-333-197,0 1 1,0-1-1,-1 0 0,1 1 1,-1-1-1,1 1 0,-1-1 1,0 1-1,1 0 1,-1 0-1,0 0 0,0-1 1,1 4-1,-2-5 15,0 1 1,-1-1-1,1 1 1,0-1-1,0 1 1,0-1-1,0 0 0,-1 1 1,1-1-1,0 1 1,0-1-1,-1 0 1,1 1-1,0-1 1,-1 0-1,1 1 0,0-1 1,-1 0-1,1 0 1,-1 1-1,1-1 1,0 0-1,-1 0 1,1 0-1,-1 0 0,1 1 1,-1-1-1,1 0 1,0 0-1,-1 0 1,1 0-1,-1 0 1,1 0-1,-2 0 0,-57-5-11904,58 5 12014,-32-7-5672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29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1 225 27771,'38'5'462,"0"-1"1,0-3-1,0-1 1,0-1 0,63-12-1,-96 11-396,0 0 1,1 0-1,-1 0 0,0 0 1,0-1-1,0 0 0,-1 0 1,1-1-1,-1 1 0,0-1 1,0 0-1,0 0 0,0 0 1,-1-1-1,1 1 0,-1-1 1,0 0-1,0 0 0,-1 0 1,0 0-1,0 0 0,2-8 1,-3 9-168,0 0 0,0 0 0,-1 0 1,0 0-1,0-1 0,0 1 1,0 0-1,0 0 0,-1 0 0,0 0 1,0 0-1,0 1 0,0-1 1,0 0-1,-1 0 0,0 1 0,0-1 1,0 1-1,0-1 0,-1 1 1,1 0-1,-1 0 0,1 0 0,-1 0 1,0 0-1,-1 1 0,1-1 0,0 1 1,-1 0-1,1 0 0,-7-2 1,5 1-24,-1 1 1,1 0 0,-1 0 0,0 0-1,0 1 1,0 0 0,0 0-1,0 0 1,0 1 0,0 0 0,0 0-1,0 0 1,0 1 0,0 0-1,0 0 1,1 1 0,-1 0 0,0 0-1,0 0 1,1 0 0,0 1 0,-1 0-1,1 0 1,0 1 0,0-1-1,1 1 1,-1 0 0,1 0 0,0 1-1,0-1 1,-6 10 0,2-3 161,1 1 1,0 0 0,1 1-1,0 0 1,1 0-1,0 0 1,1 0 0,0 1-1,2-1 1,-1 1-1,2 0 1,-1 24 0,3-23 257,1 0 0,1 0 0,0 0 1,1 0-1,0-1 0,1 0 0,1 0 0,0 0 1,1-1-1,1 1 0,0-2 0,0 1 0,1-1 1,1-1-1,0 1 0,1-2 0,16 15 0,-17-18-237,0 1 0,0-2-1,1 1 1,0-1 0,0-1-1,0 0 1,1 0 0,-1-2-1,1 1 1,0-1 0,0-1-1,0 0 1,1-1-1,-1 0 1,0-1 0,1 0-1,-1-1 1,0 0 0,0-1-1,1-1 1,22-7 0,-3-7-2662,10-21-8509,-23 14 5008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30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84 293 29039,'168'542'2485,"-163"-510"-1886,-21-62-24,-16-49-521,-124-317-39,144 363-15,2-1 0,1 1 0,2-1 0,1-1 0,-2-56 0,8 88 0,0-1 0,-1 0 0,1 0 0,1 0 0,-1 0 0,0 0 0,1 0 0,0 1 0,0-1 0,0 0 0,1 0 0,-1 1 0,1-1 0,0 1 0,0 0 0,0-1 0,0 1 0,0 0 0,1 0 0,0 0 0,-1 0 0,1 1 0,0-1 0,0 1 0,1 0 0,-1 0 0,0 0 0,1 0 0,-1 0 0,1 1 0,0 0 0,-1-1 0,1 2 0,0-1 0,0 0 0,6 0 0,3 1 0,0 0 0,0 1 0,0 1 0,-1 0 0,1 1 0,0 0 0,-1 1 0,0 0 0,21 11 0,-20-8 3,-1 0-1,-1 1 1,0 0-1,0 1 1,0 0-1,-1 1 1,-1 0-1,1 0 1,-2 1-1,1 1 1,-2-1-1,1 1 1,6 16-1,-11-22-8,-1 0 1,0 0-1,1 0 0,-2 0 1,1 0-1,-1 1 0,0-1 1,0 0-1,-1 1 1,0-1-1,0 1 0,0-1 1,-1 0-1,0 1 0,0-1 1,-1 0-1,1 0 0,-1 1 1,-1-1-1,1-1 0,-1 1 1,0 0-1,-1-1 1,1 1-1,-1-1 0,0 0 1,0 0-1,-1-1 0,1 1 1,-10 6-1,4-4-345,0-1 0,-1-1 1,1 0-1,-1 0 0,0-1 0,0 0 1,0-1-1,-1 0 0,-11 1 0,-45 2-4154,6-8-3675,31-2 2703,9-3 1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30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0 259 23838,'36'4'1067,"-1"-1"0,58-2-1,-81-1-836,0-1-1,0-1 0,0 0 1,-1 0-1,1-1 0,-1-1 1,1 0-1,-1-1 1,-1 0-1,1 0 0,13-9 1,-20 10-115,1 0-1,-1 0 1,0 0 0,0-1 0,-1 0 0,1 1 0,-1-1-1,0 0 1,-1 0 0,1-1 0,-1 1 0,0-1 0,0 1 0,0-1-1,-1 1 1,0-1 0,0 0 0,-1 0 0,1-9 0,-1 10-185,-1 1 1,1-1 0,-1 1 0,0 0 0,0-1 0,0 1 0,-1 0 0,1 0 0,-1 0-1,0 0 1,0 0 0,-1 0 0,1 1 0,-1-1 0,0 1 0,0 0 0,0-1 0,0 1 0,0 1-1,-1-1 1,1 0 0,-1 1 0,0 0 0,0 0 0,-7-3 0,3 2-5,0 0 1,0 1-1,0 0 1,0 0-1,-1 1 1,1 0-1,0 1 1,-1 0-1,1 0 1,0 1-1,-1 0 1,1 0-1,0 1 1,0 0-1,0 0 0,0 1 1,0 0-1,1 1 1,-1-1-1,1 1 1,0 1-1,0 0 1,0 0-1,1 0 1,0 0-1,-10 12 1,8-7 127,0 0 0,1 0 0,1 0 1,0 1-1,0 0 0,1 0 0,1 0 0,0 1 1,0-1-1,1 1 0,0 0 0,1 0 0,1 0 1,0 1-1,1-1 0,0 0 0,3 21 0,-2-21 100,2-1 0,-1 0 0,2 0 0,-1-1 0,1 1 1,1-1-1,0 1 0,1-1 0,-1-1 0,2 1 0,0-1 0,0 0 0,0-1 0,1 0 0,0 0 0,1 0 0,14 9 0,-11-10-113,0 0 1,1-1-1,0-1 1,0 0 0,0-1-1,1 0 1,-1-1-1,1 0 1,0-1-1,0-1 1,0 0-1,-1-1 1,1 0-1,15-3 1,-14 1-488,0-1 0,0 0 0,0-1 0,15-7 1,-24 9-492,0-1 1,0 0 0,0 0 0,-1 0 0,1-1-1,-1 0 1,0 0 0,0 0 0,0 0 0,0-1-1,-1 0 1,4-5 0,12-26-5156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30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 12069,'-16'0'568,"0"0"-1,1 2 1,-1 0-1,1 0 1,-1 2-1,1 0 1,-17 7-1,25-9-282,1 1 0,0 0 0,1 1 0,-1-1 0,1 1-1,-1 0 1,1 0 0,0 1 0,1 0 0,-1 0 0,1 0-1,0 0 1,0 0 0,0 1 0,1 0 0,0 0 0,0 0-1,1 0 1,-3 7 0,2 1 75,1 0 0,1 0 1,0 0-1,0 0 0,1 0 0,1 1 0,1-1 0,0 0 0,0 0 1,2 0-1,0-1 0,0 1 0,1-1 0,1 0 0,12 21 1,-14-26-89,2 0-1,-1-1 1,1 0 0,0 0 0,0 0 0,1 0 0,0-1 0,0 0 0,1-1 0,0 0 0,8 5 0,-10-7-188,1-1 1,-1 1-1,1-1 1,0-1-1,-1 1 0,1-1 1,0 0-1,0-1 1,0 1-1,0-2 1,0 1-1,0-1 0,0 0 1,0 0-1,-1 0 1,8-4-1,-5 2-84,0 0 0,0-2 0,-1 1 0,1-1 0,-1 0 0,0 0 0,0-1 0,-1-1 0,1 1 0,-1-1 0,-1 0 0,1 0 0,-1-1 0,-1 0 0,0 0 0,8-15 0,-4 2 0,-1 0 0,0-1 0,-2 0 0,-1 0 0,0 0 0,1-25 0,-1 50 0,6 14 0,10 19 0,-5-5 9,1 2 8,24 34 0,-35-59-40,0 0 1,0-1-1,1 1 0,0-1 1,0 0-1,1-1 1,0 0-1,0 0 1,11 6-1,7-6-683,-24-7 238,0 1-1,-1-1 1,1 0-1,0 1 1,0-1-1,-1 0 0,1 0 1,0 0-1,-1 0 1,1-1-1,-1 1 1,1 0-1,-1-1 1,0 1-1,1-1 0,-1 1 1,0-1-1,0 1 1,0-1-1,0 0 1,0 0-1,-1 1 1,1-1-1,-1 0 0,1 0 1,-1 0-1,1 0 1,-1 0-1,0-2 1,2-42-5473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31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23566,'0'21'1024,"0"17"-4,3 16 4,6 29-3,12 9 3,10 21-4,5 8 4,9 7-4,6-11 4,7-6-1024,-4-17-732,-2-22-1064,-1-14-4249,-6-36 1,-3-32-1,-9-33 1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31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1 21882,'-39'20'1208,"-20"11"0,-12 8 4,-17 2-4,12-15-880,1-6-1040,12 71-4552,11-90-1,4-11 1,9-9-1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32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19878,'-10'14'592,"1"1"-1,0 0 1,1 0 0,1 1 0,0 0 0,1 0 0,1 1-1,0 0 1,-3 24 0,7-33-340,0 0 0,0 1-1,0-1 1,1 1 0,1-1 0,0 1-1,0-1 1,0 0 0,1 1 0,0-1-1,1 0 1,0 0 0,0-1 0,1 1 0,-1 0-1,2-1 1,-1 0 0,1 0 0,0 0-1,1-1 1,6 7 0,-8-9-222,0-1 0,0 0-1,0 0 1,0-1 0,0 1 0,1-1 0,-1 1 0,1-2-1,-1 1 1,1 0 0,0-1 0,0 0 0,0 0 0,0 0-1,0-1 1,0 1 0,0-1 0,0 0 0,0-1 0,0 1-1,-1-1 1,1 0 0,0-1 0,0 1 0,0-1 0,-1 1-1,1-2 1,-1 1 0,1 0 0,-1-1 0,0 0 0,0 0-1,0 0 1,0 0 0,3-5 0,2-1-2,0-1-1,-1 0 1,0 0-1,-1-1 1,0 0-1,-1 0 1,0 0-1,-1-1 1,0 0-1,-1 0 1,0 0-1,4-22 1,-6 0-28,-1-44 0,-1 44 0,29 82 0,-12-18 0,2-2 0,0-1 0,2 0 0,39 38 0,-46-52 0,1-1 0,-1 0 0,2-1 0,0-1 0,0 0 0,1-2 0,0 1 0,0-2 0,35 10 0,-47-16-157,0 1 0,0-1 0,0-1 0,0 1 1,1-1-1,-1 0 0,5 0 0,-8-1 47,-1 1 0,0 0 0,1-1 0,-1 1 0,0-1 0,0 1 0,0-1 0,0 0 0,1 1 0,-1-1 0,0 0 0,0 0 0,0 0 0,0 0 0,-1 0 0,1 0 0,0 0 0,0 0 0,-1 0 0,1 0 0,0-1 0,-1 1 0,1 0 0,-1 0 0,0-1 0,1 1 1,-1 0-1,0-1 0,0 1 0,0-3 0,0 3-26,4-27-5375,-2-1-1,-3-43 1,-5 17-201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32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86 628 32767,'90'181'0,"-9"4"0,86 289 0,-153-425 0,-23-72 0,-19-50 0,-77-164 13,-44-108-7,112 245-65,-38-154 0,45 83-819,27 146 134,2 0-1,0-1 1,2 1-1,6-40 1,-5 57-86,-1 0 0,1 0 0,1 1 0,-1-1 0,1 1 0,1-1 0,-1 1 0,1 0 0,1 1 0,-1-1 1,1 1-1,0-1 0,0 1 0,1 1 0,0-1 0,0 1 0,0 0 0,1 1 0,9-6 0,28-3-4902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33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0 32767,'-28'22'0,"-11"5"0,-6 2 0,-16 3 0,14-10 0,2-10 0,5-7-344,4-5-1532,12 0-4233,12-8 1,2-7-1,16-8 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5:14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 25206,'-18'17'840,"-5"0"0,-5 2 1,-10 0-1,10-10 0,2-5 0,11 2 0,3-4 0,6 2 0,1-2-2492,-17 4-1512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33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0 30207,'6'32'284,"6"25"0,9 26 0,10 32 0,5 17 0,3 10 0,6 2 0,4-11 0,-4-21 4,1-24-288,2-26-840,-3-28-1108,3 65-4045,1-106 1,0-15-1,-2-19 1</inkml:trace>
  <inkml:trace contextRef="#ctx0" brushRef="#br0" timeOffset="1">625 752 24762,'-75'8'888,"-21"4"0,-19 5 5,-13 0-153,47-12-896,21 4-621,15-5-951,27-4-3372,12 0-1,18 0 1,12 1-1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34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0 222 19606,'20'7'711,"0"-2"0,1 0 0,-1-1 0,1-1-1,0-1 1,0-1 0,0 0 0,22-4 0,-37 2-512,1 1 0,-1-2 0,0 1 0,0-1 0,0 0 0,0 0 0,-1 0 0,1-1 0,-1 0-1,1 0 1,-1 0 0,0-1 0,0 0 0,0 0 0,-1 0 0,0-1 0,1 1 0,-1-1 0,-1 0 0,1 0 0,-1-1 0,0 1 0,0-1-1,0 1 1,-1-1 0,0 0 0,0 0 0,-1 0 0,0 0 0,2-12 0,-3 13-213,1 0-1,-1 0 1,0 0 0,0 0 0,-1-1 0,1 1-1,-1 0 1,0 0 0,-1 0 0,1 0-1,-1 0 1,0 1 0,0-1 0,-1 0-1,1 1 1,-6-8 0,6 10-5,0 0 1,-1 0 0,1 0-1,0 1 1,-1-1-1,1 1 1,-1-1-1,0 1 1,1 0-1,-1 0 1,0 0-1,0 0 1,0 0-1,1 1 1,-1-1-1,0 1 1,0 0 0,0 0-1,0 0 1,0 0-1,0 0 1,0 1-1,0-1 1,0 1-1,0 0 1,0 0-1,1 0 1,-1 0-1,-4 3 1,-1 1 47,1-1 1,-1 2-1,1-1 1,0 1-1,1 0 1,0 1-1,0-1 0,0 1 1,1 1-1,0-1 1,0 1-1,1 0 1,0 0-1,0 0 1,1 0-1,0 1 0,0-1 1,1 1-1,0 0 1,1-1-1,-1 15 1,1-10 17,0-1 0,1 1 0,1 0 0,0 0 0,0 0 0,1 0 0,1-1 0,0 1 0,1-1 0,0 0 0,1 0 0,0 0 0,1 0 0,12 16 0,-11-21-43,0 0 0,0 0 0,0-1-1,1 0 1,0-1 0,1 0 0,-1 0-1,1-1 1,0 0 0,0 0 0,0-1-1,0 0 1,1-1 0,-1 0 0,12 1-1,-1 0-35,0-2 0,-1 0 0,1-1 0,0-2-1,-1 1 1,30-8 0,-41 7-209,0 0 0,-1-1 0,1 0-1,-1 0 1,0-1 0,7-5 0,-8 5-548,0 0 0,-1 0 0,0-1 0,0 0 0,0 0 0,4-7 0,-2 1-916,-1 0 0,0 1 0,-1-2 1,-1 1-1,0-1 0,0 1 0,3-22 0,3-22-4143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34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 32767,'2'96'0,"5"1"0,3-1 0,25 103 0,-30-168 0,-15-47 0,-14-49 0,16 37 0,0-1 0,2 0 0,2 0 0,0-1 0,2 1 0,2-41 0,1 61 0,0 0 0,0 0 0,0 1 0,1-1 0,0 0 0,1 0 0,0 1 0,1 0 0,0-1 0,0 1 0,0 1 0,1-1 0,0 1 0,1-1 0,-1 2 0,1-1 0,1 1 0,0-1 0,-1 2 0,2-1 0,-1 1 0,1 0 0,-1 1 0,1-1 0,11-3 0,-15 7 0,0-1 0,1 1 0,-1 0 0,1 0 0,-1 0 0,1 0 0,-1 1 0,1 0 0,-1 0 0,1 0 0,-1 1 0,1-1 0,-1 1 0,0 0 0,1 1 0,-1-1 0,0 1 0,0-1 0,0 1 0,0 1 0,0-1 0,0 0 0,0 1 0,-1 0 0,1 0 0,-1 0 0,0 0 0,0 0 0,4 6 0,-3-3 0,-1-1 0,0 1 0,0 0 0,0 0 0,0 0 0,-1 0 0,0 0 0,-1 1 0,1-1 0,-1 1 0,0-1 0,-1 1 0,0-1 0,0 1 0,0-1 0,-1 1 0,0 0 0,0-1 0,-4 12 0,4-15 0,0 0 0,-1 0 0,1 0 0,-1-1 0,0 1 0,0 0 0,0-1 0,0 1 0,0-1 0,-1 0 0,1 0 0,0 0 0,-1 0 0,0 0 0,0-1 0,1 1 0,-1-1 0,0 0 0,0 1 0,-4-1 0,-27 17 0,33-17 0,0 0 0,-1 0 0,1 0 0,0 0 0,0 0 0,0 0 0,0 0 0,0 1 0,1-1 0,-1 0 0,0 0 0,1 1 0,-1-1 0,0 0 0,1 1 0,0-1 0,-1 1 0,1-1 0,0 1 0,-1-1 0,1 0 0,0 1 0,0-1 0,1 3 0,0-1 0,-1 0 0,2 0 0,-1 0 0,0 0 0,1 0 0,-1-1 0,1 1 0,0 0 0,0-1 0,4 5 0,2 1 0,1 0 0,0-1 0,0 0 0,1-1 0,14 8 0,34 8-74,-47-19-45,-1 0 1,0 0-1,0 1 0,0 1 1,0-1-1,-1 2 0,0-1 1,0 1-1,0 1 0,11 10 1,-6 11-4102,-13-19 1998,1 1 1,-2-1-1,1 0 1,-1 1-1,-1-1 1,-1 10-1,-3 6-3578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35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32767,'143'483'0,"-140"-473"0,8 14 0,-1-20 0,-7-6 0,-1 0 0,0 1 0,0-1 0,0 0 0,0 0 0,-1 0 0,1-1 0,-1 1 0,1 0 0,1-4 0,8-12 0,-7 13 0,-1 1 0,1-1 0,0 1 0,0 0 0,0 0 0,1 0 0,-1 1 0,1 0 0,0 0 0,0 0 0,0 0 0,0 1 0,1-1 0,9-2 0,-6 4 0,-1 0 0,1 0 0,0 1 0,-1 0 0,1 0 0,-1 1 0,1 0 0,0 1 0,11 3 0,19 8 0,69 33 0,-85-34 0,1-1 0,0-1 0,1-1 0,0 0 0,0-3 0,1 0 0,39 4 0,-60-10 0,0 1 0,-1-2 0,1 1 0,0 0 0,0-1 0,0 0 0,-1 0 0,1 0 0,0-1 0,-1 1 0,1-1 0,-1 0 0,0-1 0,0 1 0,0-1 0,0 0 0,0 0 0,5-5 0,-5 3 0,-1 1 0,0-1 0,0 0 0,0-1 0,-1 1 0,0 0 0,0-1 0,0 0 0,-1 1 0,1-1 0,-1 0 0,-1 1 0,1-8 0,-2-12 0,-1 0 0,0 0 0,-2 0 0,-1 1 0,-14-42 0,-31-58 0,21 57 0,79 81 0,-26-7 0,1-1 0,0-1 0,0-1 0,29 0 0,-47-3 0,1-1 0,-1 0 0,1 0 0,0-1 0,-1 0 0,0 0 0,1-1 0,-1 0 0,0 0 0,1-1 0,-1 1 0,-1-2 0,1 1 0,0-1 0,-1 0 0,0 0 0,0-1 0,6-5 0,-10 8 0,0 0 0,-1 1 0,1-1 0,0 0 0,-1 0 0,0 0 0,0 0 0,1 0 0,-1-1 0,-1 1 0,1 0 0,0 0 0,0-1 0,-1 1 0,1 0 0,-1-1 0,0 1 0,0-1 0,0 1 0,0 0 0,0-1 0,0 1 0,-1-1 0,1 1 0,-1 0 0,0-1 0,0 1 0,1 0 0,-1 0 0,-1 0 0,1 0 0,0 0 0,0 0 0,-1 0 0,1 0 0,-1 0 0,-3-3 0,0 1 0,-1 0 0,1 1 0,-1-1 0,0 1 0,0 0 0,0 1 0,-1 0 0,1 0 0,0 0 0,-1 0 0,1 1 0,-11-1 0,10 2 0,-1 0 0,1 0 0,0 0 0,-1 1 0,1 0 0,0 1 0,0-1 0,-1 1 0,1 1 0,1 0 0,-1 0 0,0 0 0,1 0 0,-1 1 0,1 0 0,0 1 0,-7 6 0,6-4 0,1 0 0,0 1 0,1-1 0,0 1 0,0 1 0,0-1 0,1 1 0,1-1 0,-1 1 0,1 0 0,1 1 0,-3 11 0,3-8 0,1 0 0,0 0 0,0 0 0,1 0 0,1 0 0,0 0 0,1 0 0,0 0 0,1 0 0,1-1 0,0 1 0,0-1 0,1 0 0,1 0 0,0-1 0,0 1 0,2-1 0,-1-1 0,1 1 0,10 9 0,-4-9 7,0-1 0,1-1-1,0 0 1,1-1 0,-1 0 0,1-2 0,1 1-1,-1-2 1,1-1 0,21 4 0,-1-2-101,-1-2 1,1-2 0,66-4-1,-60-4-1216,-4-10-3484,-35 14 3972,0 0 1,0-1-1,-1 0 1,1 0-1,-1 0 0,0 0 1,1 0-1,-1 0 1,-1-1-1,1 0 1,-1 1-1,1-1 0,-1 0 1,0 0-1,0-1 1,2-7-1,3-30-5370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35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27094,'14'90'946,"5"-2"-1,3 0 0,43 109 0,-61-187-787,0-1 0,0 0-1,1 0 1,1 0 0,-1-1-1,13 14 1,-15-19-106,1 0 1,0 1-1,0-1 1,0 0 0,1-1-1,-1 1 1,1-1-1,-1 0 1,1 0-1,0 0 1,0-1-1,0 0 1,0 0-1,10 1 1,132 4-53,-78-4 0,115 16 0,-161-13 0,-8-2 0,0 0 0,1 0 0,-1-2 0,25 0 0,-37-1 0,0 0 0,0 0 0,-1-1 0,1 1 0,0-1 0,0 0 0,-1 1 0,1-1 0,0 0 0,-1-1 0,1 1 0,-1 0 0,1-1 0,-1 0 0,0 1 0,0-1 0,0 0 0,0 0 0,0 0 0,0 0 0,0-1 0,-1 1 0,1 0 0,-1-1 0,0 1 0,1-1 0,-1 0 0,0 1 0,-1-1 0,1 0 0,0-2 0,2-13-147,-1 0 1,-1 0-1,-1 0 0,0 0 0,-2-1 1,0 2-1,-6-25 0,-6-10-1326,-23-56 0,24 74 697,8 18-3628,1-1 1,-4-31 0,5 31 1103,-2-10-2376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36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623 0 32767,'-20'2'0,"0"1"0,0 0 0,1 2 0,-37 13 0,11-4 0,-12 1 0,2 3 0,0 2 0,1 2 0,1 3 0,-82 52 0,106-53 0,29-23 0,0-1 0,-1 0 0,1 1 0,-1-1 0,1 1 0,0-1 0,-1 1 0,1-1 0,0 1 0,-1-1 0,1 1 0,0-1 0,0 1 0,0 0 0,0-1 0,-1 1 0,1-1 0,0 1 0,0 0 0,0-1 0,0 1 0,0-1 0,0 1 0,0-1 0,1 1 0,-1 0 0,0-1 0,0 1 0,0-1 0,1 1 0,-1-1 0,0 1 0,0-1 0,1 1 0,-1-1 0,0 1 0,1-1 0,-1 1 0,1-1 0,-1 0 0,1 1 0,-1-1 0,1 1 0,-1-1 0,1 0 0,-1 0 0,1 1 0,-1-1 0,1 0 0,-1 0 0,1 0 0,0 1 0,61 18 0,96 16 0,-88-21 0,72 24 0,-121-31 0,-1 1 0,0 1 0,0 1 0,-1 0 0,0 2 0,-1 0 0,29 25 0,-41-32 0,0 1 0,0-1 0,-1 1 0,0 0 0,0 0 0,0 0 0,-1 1 0,0 0 0,-1 0 0,1 0 0,-1 0 0,0 0 0,-1 1 0,0-1 0,0 1 0,-1 0 0,0-1 0,0 1 0,-1 0 0,0 0 0,0 0 0,0-1 0,-1 1 0,-1 0 0,1 0 0,-1-1 0,-1 1 0,1-1 0,-1 0 0,-1 0 0,1 0 0,-1 0 0,0 0 0,-1-1 0,1 1 0,-1-1 0,-1-1 0,1 1 0,-1-1 0,0 0 0,0 0 0,-13 8 0,0-3-558,-1 0-1,0-1 1,0-1 0,0-1-1,-1-1 1,0-1 0,-1 0-1,1-2 1,-1 0 0,1-2-1,-1 0 1,0-2 0,-29-3-1,44 2-480,0 1-1,0-1 1,0 0 0,0-1-1,0 0 1,0 0-1,1 0 1,-1-1-1,1 0 1,0 0 0,-10-9-1,-11-21-5196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36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32767,'24'41'0,"11"19"0,11 17 0,12 15 0,-13-6 0,-3-13 0,-9-11 0,-12-22-1344,-15-15-1568,6-19-2789,-2-17 1,-1-17-1,5-9 1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37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27439,'-4'25'592,"2"13"0,-5 23 0,-5 24 0,0 16 0,-6 18 0,2 19 0,8 4 0,-5-7 0,7-16-592,4-25 0,2-31-952,0-27-1152,0-20-3841,0-41-5932,6-13 5937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37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21278,'1'56'1641,"2"-1"1,3 1-1,2-1 0,3-1 0,2 1 1,26 70-1,-39-125-1641,0 1 0,0-1 0,0 0 0,0 1 0,1-1 0,-1 1 0,0-1 0,0 0 0,0 1 0,0-1 0,0 0 0,0 1 0,1-1 0,-1 0 0,0 1 0,0-1 0,0 0 0,1 0 0,-1 1 0,0-1 0,0 0 0,1 0 0,-1 1 0,0-1 0,1 0 0,-1 0 0,0 0 0,1 0 0,-1 1 0,0-1 0,1 0 0,-1 0 0,0 0 0,1 0 0,-1 0 0,1 0 0,-1 0 0,1 0 0,7-15 0,2-30 0,-10 42 0,5-80 0,-5 66 0,0 0 0,2 0 0,0 1 0,6-28 0,-7 42 0,0-1 0,0 1 0,0 0 0,0-1 0,1 1 0,-1 0 0,1 0 0,-1 0 0,1 0 0,0 0 0,0 0 0,0 1 0,0-1 0,0 0 0,0 1 0,0 0 0,1-1 0,-1 1 0,0 0 0,1 0 0,-1 1 0,1-1 0,3 0 0,6-1 0,0 1 0,0 0 0,23 2 0,-11 0 0,-5-1 0,-1-1 0,1 0 0,0-1 0,0-1 0,-1-1 0,1 0 0,33-14 0,-43 14 0,-1-1 0,-1 1 0,1-1 0,-1 0 0,0-1 0,0 0 0,0 0 0,-1-1 0,0 1 0,0-1 0,-1-1 0,0 1 0,0-1 0,-1 0 0,0 0 0,0 0 0,-1 0 0,4-15 0,9 197 0,-12-144 0,3 47-35,-3-30-229,1 1-1,2-1 1,20 66-1,-23-132-14104,-4-25 9509,0 42 4412,0-57-5548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38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32479,'62'243'128,"39"319"0,-98-496-96,-6-151-32,1 49 0,1 0 0,2 0 0,10-69 0,-10 99 0,0 1 0,1-1 0,-1 1 0,1 0 0,1 0 0,-1 0 0,1 0 0,0 0 0,0 0 0,0 0 0,0 1 0,1 0 0,0 0 0,0 0 0,0 0 0,1 0 0,-1 1 0,8-4 0,-5 3 0,0 1 0,1 1 0,-1-1 0,1 1 0,0 1 0,0-1 0,0 2 0,0-1 0,0 1 0,0 0 0,14 2 0,-3 1 0,-1 1 0,1 1 0,-1 0 0,0 1 0,0 1 0,-1 1 0,0 1 0,0 0 0,-1 1 0,18 15 0,-26-18 0,0 0 0,-1 1 0,0 0 0,0 0 0,-1 1 0,0 0 0,-1 0 0,1 0 0,-2 1 0,0 0 0,0 0 0,0 0 0,-1 0 0,-1 0 0,0 1 0,0-1 0,-1 1 0,-1 0 0,0 14 0,-1-17 0,0 1 0,0 0 0,-1 0 0,0-1 0,-1 1 0,0-1 0,0 1 0,-1-1 0,0 0 0,0-1 0,-1 1 0,0-1 0,0 0 0,-1 0 0,0 0 0,0-1 0,-1 0 0,1 0 0,-1-1 0,-1 1 0,1-1 0,-1-1 0,-13 6 0,12-6-107,1-1 1,-1 0-1,0 0 1,0-1-1,-1 0 1,1-1-1,0 0 1,0-1-1,-1 1 1,1-2-1,0 1 1,-1-2-1,1 1 1,0-1-1,0 0 1,0-1-1,0 0 1,0-1-1,1 1 1,0-2-1,-12-6 0,-16-18-2564,13 4-4047,21 21 6025,0 0 0,1-1 0,0 1 0,0-1 0,0 1 1,0-1-1,1 0 0,0 1 0,0-1 0,0 1 0,0-1 0,1 0 0,1-5 0,8-25-4971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5:14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23206,'0'13'1064,"2"0"-4,1 8 4,2 6-3,0-2 3,-3 0-4,3-2 4,1-6-4,-6-2 4,0-7-2552,-16-40-18334,11 1 14102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38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378 100 10729,'-2'-6'221,"0"1"0,0 0 1,-1-1-1,0 1 0,0 0 0,0 0 0,0 0 0,-1 1 1,0-1-1,0 1 0,0 0 0,0 0 0,-1 0 0,1 1 1,-1-1-1,-10-4 0,8 5 114,-1 0 1,0 0-1,0 1 1,0 0-1,-1 0 1,1 1-1,0 0 1,-1 1-1,1-1 0,0 2 1,-10 0-1,9 0 26,0 1 0,-1-1 0,1 1 0,0 1 0,0 0 0,0 0 0,0 1 0,0 0 0,1 1 0,0 0 0,0 0 0,0 0 0,1 1 0,-1 0-1,1 1 1,1 0 0,-1 0 0,1 0 0,1 1 0,-1 0 0,-5 10 0,6-4-99,1 0 0,0 0-1,1 1 1,0-1 0,1 1 0,1 0-1,0 0 1,1-1 0,1 1 0,0 0-1,1 0 1,0-1 0,6 17 0,-6-21-136,1-1 0,1 0 0,0 0 0,0 0 0,1 0 0,0-1 0,0 0 0,1 0 0,0 0 0,0 0 0,1-1 0,0 0 0,0-1 1,1 0-1,0 0 0,0 0 0,0-1 0,1 0 0,-1-1 0,15 6 0,-11-7-209,1 0-1,0 0 1,-1-1 0,1 0 0,0-1-1,0-1 1,0 0 0,0-1 0,0 0-1,0-1 1,0-1 0,14-4 0,-21 5-24,0 1 0,-1-2 0,0 1 0,1-1 1,-1 0-1,0 0 0,0 0 0,0 0 1,-1-1-1,1 0 0,-1 0 0,0 0 0,0-1 1,-1 0-1,1 1 0,-1-1 0,0 0 1,0-1-1,0 1 0,-1 0 0,0-1 0,0 1 1,0-1-1,-1 0 0,0 0 0,0 1 1,0-1-1,-1-8 0,-1-5-2308,-1 0-1,-1 0 1,-1 1 0,0-1 0,-2 1-1,-13-31 1,-7-3-3421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39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23510,'83'476'6720,"77"225"-4153,-124-548-2613,-34-136-1608,-9-39-1520,3 2-613,1-1 0,-1-40-1,1 0-1404,-4-7-488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39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761 1 16826,'-93'33'2078,"-100"40"1590,163-60-2743,1 2 0,1 1 1,0 1-1,-30 26 0,53-40-631,0 1-1,1 1 1,-1-1-1,1 0 1,0 1-1,1 0 1,-1 0-1,1 0 1,0 0-1,-3 7 1,6-10-219,-1 0 0,1 1 0,-1-1 0,1 0 1,0 0-1,0 1 0,0-1 0,0 0 0,0 0 0,1 1 0,-1-1 0,1 0 1,-1 0-1,1 0 0,0 1 0,0-1 0,0 0 0,0 0 0,0 0 1,0 0-1,1-1 0,-1 1 0,1 0 0,-1 0 0,1-1 0,-1 1 1,1-1-1,0 0 0,3 2 0,34 24-34,74 36 0,-84-49-40,-1 1-1,0 1 1,-1 2-1,-1 0 1,-1 2-1,26 25 1,-47-41-1,0 1 0,0 0 0,0 0 0,-1 0 0,1 0 0,-1 1 0,-1-1 0,1 1 0,-1 0 0,0 0 0,0 0 0,-1 0 0,1 0 0,-1 0 0,-1 0 0,1 1 0,-1-1 0,0 0 0,-2 11 0,1-10 0,-1-1 0,-1 1 0,1-1 0,-1 0 0,0 1 0,0-1 0,-1 0 0,0-1 0,0 1 0,0-1 0,-1 0 0,0 0 0,0 0 0,0 0 0,0-1 0,-1 0 0,-10 6 0,-4 0-885,-1 0 0,0-1 0,-1-1 0,0-1 0,0-1 0,-38 5-1,-144 4-8219,97-16 3284,-1-4 1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40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12 32223,'-28'-4'240,"14"1"-216,0 1 0,0 1 0,0 0-1,1 1 1,-1 0 0,-26 4 0,35-3-18,0 0 0,0 1 0,0-1 0,0 1 0,0 0 0,1 0 0,-1 0 0,1 1 0,0 0 0,-1 0 0,1 0-1,1 0 1,-1 0 0,0 1 0,1 0 0,-1 0 0,1 0 0,0 0 0,1 0 0,-1 0 0,1 1 0,-3 5 0,1 4-6,0 0 0,1 0 0,1 0 0,0 0 0,1 1 0,0-1 0,1 0 0,1 1 0,0-1 0,1 0 0,5 17 0,-2-11 0,1-1 0,0 0 0,2 0 0,0 0 0,2-1 0,-1 0 0,17 21 0,-22-34 0,-1-1 0,1 1 0,0-1 0,0 1 0,0-1 0,1 0 0,-1-1 0,1 1 0,0-1 0,0 0 0,0 0 0,1-1 0,-1 1 0,1-1 0,-1 0 0,1-1 0,0 1 0,0-1 0,0 0 0,0-1 0,-1 1 0,1-1 0,7-1 0,-5 0 0,-1-1 0,1 0 0,-1-1 0,0 0 0,0 0 0,0 0 0,0-1 0,0 0 0,-1 0 0,1-1 0,-1 1 0,0-2 0,-1 1 0,1-1 0,-1 1 0,0-1 0,4-8 0,2-6 0,0-1 0,-1 0 0,-2 0 0,0-1 0,-1 0 0,-2-1 0,0 0 0,-1 1 0,1-35 0,-5 56 0,0 0 0,0 0 0,0-1 0,0 1 0,1 0 0,-1 0 0,0-1 0,1 1 0,-1 0 0,1 0 0,-1 0 0,1 0 0,-1-1 0,1 1 0,0 0 0,0 0 0,-1 0 0,1 0 0,0 1 0,1-2 0,-1 1 0,0 1 0,0 0 0,0 0 0,0 0 0,0 0 0,0 0 0,0 0 0,0 0 0,-1 0 0,1 0 0,0 0 0,0 0 0,0 1 0,0-1 0,0 0 0,0 1 0,0-1 0,0 0 0,-1 1 0,2 0 0,7 5 0,-2 1 0,1 0 0,-1 0 0,7 8 0,-7-7 0,46 57 17,17 19-15,-61-76-18,-1 0 0,1-1 0,0 1 0,0-2 1,1 1-1,-1-1 0,14 5 0,-22-10-87,1-1 0,-1 1 0,1-1 0,0 1 0,-1-1 0,1 1 0,0-1 0,-1 0-1,1 0 1,0 0 0,0 0 0,-1 0 0,1 0 0,0 0 0,-1-1 0,3 0 0,-2 0-273,0 0 0,-1 0 0,1-1-1,0 1 1,-1 0 0,0-1 0,1 1 0,-1-1-1,0 1 1,0-1 0,0 0 0,0 0 0,0 1 0,0-1-1,0 0 1,-1 0 0,1 0 0,-1 0 0,1-2-1,1-10-2409,0 0 1,-1 0-1,-2-28 0,1 39 2695,-5-63-5981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40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1 248 32767,'56'152'0,"-17"-44"0,0-1 0,-32-85 0,-27-76 0,-2-8 0,-44-137 0,57 166 0,2-1 0,1 1 0,1-1 0,1-37 0,3 66 0,1-1 0,1 1 0,-1 0 0,1-1 0,0 1 0,0 0 0,0-1 0,1 1 0,0 0 0,0 0 0,0 0 0,0 0 0,1 1 0,0-1 0,6-7 0,-6 9 0,1 0 0,0 0 0,0 1 0,0-1 0,0 1 0,0 0 0,0 0 0,1 1 0,-1-1 0,1 1 0,-1 0 0,1 0 0,-1 0 0,1 1 0,0-1 0,-1 1 0,1 0 0,7 2 0,4-1 0,0 2 0,0 0 0,0 1 0,-1 1 0,0 0 0,1 1 0,-2 1 0,1 0 0,18 13 0,-23-14 0,0 1 0,-1 0 0,0 1 0,0 0 0,-1 0 0,0 1 0,-1 0 0,0 1 0,0-1 0,-1 1 0,0 1 0,-1-1 0,8 20 0,-12-26 0,0 0 0,-1 0 0,1 0 0,-1 1 0,0-1 0,0 0 0,0 0 0,0 0 0,-1 1 0,0-1 0,0 0 0,0 0 0,0 0 0,-1 0 0,1 0 0,-1 0 0,0-1 0,0 1 0,-1 0 0,1-1 0,-1 0 0,1 1 0,-1-1 0,0 0 0,0-1 0,-1 1 0,1 0 0,-1-1 0,1 0 0,-8 4 0,-11 6 0,-1-2 0,-1 0 0,-48 13 0,45-15 0,21-6 0,-23 11 0,29-13 0,0 1 0,0 0 0,0 0 0,0-1 0,0 1 0,0 0 0,0 0 0,0 0 0,0-1 0,0 1 0,0 0 0,0 0 0,0-1 0,1 1 0,-1 0 0,0 0 0,1-1 0,-1 1 0,1 0 0,-1-1 0,0 1 0,1-1 0,-1 1 0,1 0 0,0-1 0,-1 1 0,1-1 0,-1 1 0,1-1 0,0 0 0,-1 1 0,1-1 0,0 0 0,0 1 0,1-1 0,327 211-7613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41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 32767,'44'5'0,"63"3"0,-98-8 0,1 0 0,0-1 0,-1 0 0,1-1 0,0 0 0,-1-1 0,0 0 0,13-5 0,-19 6 0,0 0 0,0 1 0,0-1 0,0 0 0,0-1 0,-1 1 0,1 0 0,-1-1 0,1 1 0,-1-1 0,0 0 0,0 0 0,0 0 0,-1 0 0,1 0 0,-1 0 0,1-1 0,-1 1 0,0 0 0,0-1 0,-1 1 0,1-1 0,-1 1 0,1 0 0,-1-1 0,0 1 0,-1-1 0,1 1 0,-1-1 0,1 1 0,-1-1 0,0 1 0,0 0 0,-2-4 0,1 1 0,0 1 0,-1 0 0,0-1 0,0 1 0,0 0 0,0 0 0,-1 1 0,0-1 0,0 1 0,0 0 0,-1 0 0,1 0 0,-1 1 0,0-1 0,0 1 0,0 0 0,0 1 0,-1-1 0,-9-2 0,9 3 0,0 1 0,0-1 0,-1 2 0,1-1 0,0 1 0,0 0 0,-1 0 0,1 1 0,0-1 0,0 1 0,0 1 0,0-1 0,0 1 0,0 0 0,0 1 0,0-1 0,1 1 0,-1 0 0,1 1 0,0-1 0,0 1 0,0 0 0,0 0 0,1 1 0,-1-1 0,1 1 0,1 0 0,-1 0 0,0 1 0,1-1 0,0 0 0,1 1 0,-3 7 0,1-1 0,0-1 0,1 0 0,1 1 0,0 0 0,1-1 0,0 1 0,1 0 0,0 0 0,0 0 0,2 0 0,-1-1 0,2 1 0,-1-1 0,2 1 0,-1-1 0,2 0 0,6 13 0,-6-15 2,1 0 1,0-1-1,0 0 1,1 0-1,1 0 1,-1-1-1,1 0 0,0 0 1,1-1-1,-1 0 1,1-1-1,0 0 1,1 0-1,-1-1 1,1 0-1,0-1 0,0 0 1,0 0-1,17 1 1,-9-2-25,0 0-1,1-2 1,-1 0 0,0-2 0,0 0 0,0 0 0,0-2 0,0 0 0,0-1-1,24-11 1,-41 16-36,0-1 0,0 1 0,0 0 0,0-1 0,0 1 0,0-1 0,0 1 0,0-1 0,0 1 0,0-1 0,0 0 0,0 1 0,-1-1 0,1 0 0,0 0 0,0 0 0,-1 0 0,2-1 0,-12-6-1243,-2-2-1251,12 10 2379,0-1 0,0 0-1,0 0 1,1 1 0,-1-1 0,0 0 0,0 0 0,1 1 0,-1-1 0,0 0 0,1 1 0,-1-1 0,0 0-1,1 1 1,-1-1 0,1 1 0,-1-1 0,1 1 0,-1-1 0,1 1 0,0-1 0,-1 1 0,1-1-1,0 1 1,-1 0 0,1-1 0,1 1 0,20-16-5519,1 1-1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45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24530,'-44'39'8237,"-4"11"-8237,3 1 0,2 2 0,-56 92 0,95-138 0,2-5 0,0 1 0,0 0 0,1 0 0,-1 0 0,1 0 0,-1 1 0,1-1 0,0 0 0,1 0 0,-1 1 0,0-1 0,1 4 0,32-5 0,203 16 0,-207-14 0,0 2 0,0 1 0,0 1 0,-1 1 0,0 1 0,31 18 0,-52-25 0,1 1 0,-1 1 0,0-1 0,0 1 0,-1 0 0,1 0 0,-1 0 0,0 1 0,-1 0 0,1 0 0,-1 0 0,0 0 0,-1 1 0,1-1 0,2 10 0,-4-10 0,-1 0 0,0 0 0,0 0 0,0 0 0,-1 0 0,0 0 0,0 0 0,-1 0 0,0 0 0,0 0 0,0 0 0,-1 0 0,1 0 0,-2 0 0,1-1 0,0 1 0,-1-1 0,0 0 0,-6 8 0,-2 0 0,0 0 0,-1 0 0,0-1 0,-1-1 0,0 0 0,-1-1 0,0-1 0,-31 16 0,16-12 0,0 0 0,0-3 0,-1 0 0,-34 6 0,53-13 0,8-2 0,-1 0 0,0-1 0,1 1 0,-1-1 0,0 1 0,1-1 0,-1 0 0,0 0 0,-5-2 0,52-30 0,125-67 0,63-42 0,-195 116 0,0-2 0,-2-1 0,-2-2 0,30-35 0,-56 60 0,-1-1 0,0 0 0,-1-1 0,0 1 0,0-1 0,0 1 0,0-1 0,-1-1 0,-1 1 0,1 0 0,-1-1 0,0 1 0,-1-1 0,1 1 0,-1-14 0,-1 19 0,-1 1 0,1 0 0,-1 0 0,1 0 0,-1 0 0,0 0 0,1 0 0,-1 0 0,0 0 0,0 0 0,0 0 0,0 0 0,1 0 0,-1 0 0,0 1 0,-1-1 0,1 0 0,0 1 0,0-1 0,0 1 0,0-1 0,0 1 0,-1 0 0,1-1 0,0 1 0,0 0 0,0 0 0,-1 0 0,1 0 0,0 0 0,-3 0 0,-40 7 0,35-4 0,0 1 0,0 0 0,1 0 0,-1 1 0,1 0 0,0 1 0,1 0 0,-1 0 0,1 0 0,1 1 0,-1 0 0,1 1 0,0-1 0,1 1 0,0 0 0,0 1 0,1-1 0,0 1 0,0 0 0,1 0 0,0 0 0,-2 13 0,3-15 0,1 0 0,1 0 0,-1 0 0,1-1 0,0 1 0,1 0 0,-1 0 0,2 0 0,-1 0 0,1-1 0,0 1 0,0-1 0,0 1 0,1-1 0,0 0 0,1 0 0,-1 0 0,1 0 0,0-1 0,0 1 0,1-1 0,0 0 0,0 0 0,0-1 0,0 0 0,1 0 0,0 0 0,0 0 0,0-1 0,0 0 0,9 3 0,0-1-439,0 0 0,0-1 0,1-1 0,-1 0 0,1-1 0,0-1 0,0-1 0,-1 0 0,1-1 0,0 0 0,-1-2 0,24-5 0,-30 6 75,-1-1-1,0 0 0,1 0 0,-1-1 1,-1 0-1,1 0 0,-1-1 0,1 0 0,-1 0 1,0-1-1,-1 1 0,0-2 0,0 1 1,0-1-1,0 0 0,-1 0 0,-1 0 0,1-1 1,-1 0-1,0 1 0,-1-2 0,0 1 0,3-12 1,0-22-5733,-4 0 1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45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25770,'0'18'372,"7"161"2235,-5-157-2197,2 1 0,0-1 1,2 0-1,0 0 1,17 37-1,-21-55-378,0-1 0,-1 0 1,1 1-1,1-1 0,-1 0 1,0 0-1,1 0 0,0 0 1,0-1-1,0 1 0,0-1 1,0 1-1,0-1 0,0 0 1,1-1-1,-1 1 0,1 0 0,0-1 1,-1 0-1,1 0 0,0 0 1,0 0-1,-1-1 0,6 1 1,6-1 101,1-1 0,-1-1 0,0 0 1,28-9-1,-4 2-57,30-1-77,1 3 0,109 3 0,-155 4 0,-19 1 0,-1-1 0,1 0 0,-1 0 0,1-1 0,-1 1 0,1-1 0,-1 0 0,0 0 0,1-1 0,-1 1 0,0-1 0,0 0 0,0 0 0,0 0 0,5-5 0,-6 4 0,-1 0 0,1-1 0,-1 1 0,0-1 0,0 0 0,0 1 0,-1-1 0,1 0 0,-1 0 0,0 0 0,0 0 0,0-1 0,-1 1 0,0 0 0,1 0 0,-2-8 0,-3-52-2602,2 54 1616,1 0 1,-2 0-1,1 0 0,-1 0 0,-1 1 0,0 0 0,0-1 1,0 1-1,-2 1 0,1-1 0,-1 1 0,-11-13 1,4 11-4796,5 6 1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46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262 266 15841,'-7'-4'451,"-1"1"0,0 0 0,0 0-1,0 0 1,0 1 0,0 0-1,0 1 1,-1 0 0,1 0-1,0 1 1,-1 0 0,1 0 0,0 1-1,-1 0 1,1 1 0,-15 4-1,17-4-183,-1 1-1,1 0 0,0 0 1,1 1-1,-1-1 1,0 1-1,1 1 0,0-1 1,0 1-1,0 0 0,1 0 1,0 0-1,0 0 0,0 1 1,0 0-1,1 0 1,0 0-1,0 0 0,1 0 1,0 1-1,-2 8 0,1-1-51,0 0-1,1 1 0,1 0 0,0-1 1,1 1-1,1 0 0,0 0 0,1-1 0,5 20 1,-5-28-170,-1-1 0,1 0 0,0 0 0,0 1 0,0-1 0,1 0 0,0-1 0,0 1 0,0 0 0,0-1 0,1 0 0,0 0 0,0 0 0,0 0 0,0-1 0,1 1 0,-1-1 1,1 0-1,0 0 0,0-1 0,0 0 0,0 1 0,0-2 0,1 1 0,-1-1 0,1 1 0,7-1 0,-5 0-45,1 0 0,-1-1 0,1 0 0,-1-1 0,1 0 0,-1 0 0,0-1 0,1 0 0,-1-1 0,0 1 0,0-2 0,-1 1 0,1-1 0,-1 0 0,12-8 0,-11 4 0,1 0 0,-2 0 0,1 0 0,-1-1 0,0 0 0,-1-1 0,0 0 0,-1 1 0,0-2 0,5-14 0,1-13 0,-1 0 0,-2 0 0,-2-1 0,-2 0 0,0-61 0,-6-89 0,5 252 0,3 0 0,2-1 0,3 0 0,3-1 0,3 0 0,2-1 0,38 81 0,-50-126 7,0 0-1,2 0 1,-1-1-1,19 23 1,-26-35-19,1 0 1,0 1-1,0-1 1,0 0-1,0 0 1,0 0-1,1 0 0,-1 0 1,0-1-1,1 1 1,-1-1-1,1 0 1,0 1-1,0-1 1,-1 0-1,1-1 1,0 1-1,0 0 1,0-1-1,0 1 1,0-1-1,0 0 1,-1 0-1,1 0 1,0-1-1,0 1 1,0-1-1,0 1 1,0-1-1,0 0 1,-1 0-1,1 0 1,0-1-1,2-1 1,1-1-698,-1 0-1,1-1 1,-1 0 0,0 0 0,6-7-1,-2-1-1911,-1-1 0,0 0-1,-1 0 1,0 0 0,7-25-1,4-12-3582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47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32767,'5'94'0,"4"-1"0,33 148 0,-5-40 0,-6 11 0,-34-236 0,-10-123 0,12 125 0,1 0 0,1-1 0,1 1 0,1 0 0,7-28 0,-8 44 0,0 1 0,0-1 0,0 1 0,1 0 0,-1 0 0,1 0 0,0 0 0,1 1 0,-1-1 0,1 1 0,0 0 0,0 0 0,0 0 0,1 0 0,0 1 0,-1 0 0,9-5 0,-5 5 0,0 0 0,0 1 0,0 0 0,0 0 0,0 1 0,0 0 0,0 1 0,0-1 0,1 2 0,-1-1 0,9 2 0,3 2 0,-1 0 0,0 2 0,-1 0 0,1 1 0,-1 0 0,-1 2 0,1 0 0,-2 1 0,23 17 0,-29-19 0,-2 0 0,1 1 0,-1-1 0,0 2 0,-1-1 0,0 1 0,-1 0 0,0 0 0,0 1 0,-1 0 0,-1 0 0,0 0 0,0 0 0,-1 1 0,2 12 0,-4-16 0,-1-1 0,1 1 0,-1 0 0,-1 0 0,0 0 0,0 0 0,0 0 0,-1 0 0,0-1 0,0 1 0,-1-1 0,0 1 0,0-1 0,-1 0 0,0 0 0,0 0 0,-1-1 0,0 0 0,0 1 0,0-2 0,-1 1 0,0-1 0,-8 7 0,3-5-638,1-1 1,-1 1-1,-22 8 0,17-9-629,1-1 0,-1-1 0,0 0 0,0-1 0,0-1 0,0 0 0,0-1 0,-1-1 0,-17-2 0,2-6-4582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5:14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 17306,'-3'-2'-993,"3"19"-2267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47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12 14133,'-14'-3'665,"-1"0"-1,1 1 0,0 0 1,-1 1-1,1 0 1,-1 2-1,1 0 0,-1 0 1,1 1-1,0 1 0,0 0 1,0 1-1,0 1 1,-25 12-1,34-14-553,0 0 1,1 0-1,0 1 1,-1-1-1,1 1 1,1 0-1,-1 1 1,0-1-1,1 0 1,0 1-1,0 0 1,1 0-1,-1 0 0,1 0 1,0 0-1,-2 9 1,3-6 153,0 0 1,0 0-1,0 0 1,1 0-1,1 0 0,-1 0 1,1 0-1,1-1 1,0 1-1,4 13 0,-2-10-8,1 1 0,0-1 0,1 1 0,0-2 0,1 1 0,0-1 0,0 0 0,1 0 0,1-1-1,0 0 1,0-1 0,0 1 0,1-2 0,17 11 0,-20-15-257,1 0 0,-1 0 0,1 0 0,0-1 0,0 0 0,0-1 0,0 0 0,0 0 0,0-1 0,0 0 0,0 0 0,0-1 0,0 0 0,0 0 0,0-1 0,-1 0 0,1 0 0,0-1 0,-1 0 0,1 0 0,-1-1 0,0 0 0,0 0 0,-1-1 0,1 0 0,-1 0 0,8-8 0,-6 4 0,1 0 0,-2 0 0,1-1 0,-1 0 0,-1 0 0,0-1 0,0 0 0,-1 0 0,0 0 0,-1 0 0,0-1 0,-1 0 0,0 0 0,-1 0 0,-1 0 0,0 0 0,0-20 0,81 145 0,-78-109-119,1 1-1,-1-1 1,1 0-1,0 0 1,0-1-1,0 0 1,0 1-1,1-2 1,-1 1 0,1 0-1,0-1 1,0 0-1,7 1 1,-11-4-393,-1 1 1,1 0-1,-1-1 1,1 0-1,-1 1 1,1-1-1,-1 0 1,0 0 0,1 0-1,-1 0 1,0 0-1,0 0 1,0 0-1,1-1 1,-1 1-1,0 0 1,-1-1-1,1 1 1,0 0-1,0-1 1,-1 1-1,2-3 1,11-34-7451,-7 7 2286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47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7 21318,'-6'-2'189,"-1"1"0,1 0-1,0 0 1,0 0 0,0 1 0,-1-1 0,1 2 0,0-1-1,0 1 1,-1 0 0,1 0 0,0 0 0,0 1 0,0 0-1,0 0 1,1 1 0,-1 0 0,1 0 0,-1 0 0,1 1-1,0-1 1,0 1 0,0 0 0,1 1 0,-1-1 0,1 1-1,0 0 1,1 0 0,-1 0 0,1 1 0,-3 5 0,0 2 226,1 1 1,1 0 0,0 0 0,0 0 0,2 0 0,0 0 0,0 1 0,1-1-1,1 0 1,1 1 0,0-1 0,4 22 0,-3-26-416,0 0 0,1 0 0,0 0 0,1-1 0,0 1 0,0-1 0,1 0 0,0 0 0,1-1 0,0 1 0,0-1 0,1 0 0,0-1 0,0 0 0,8 7 0,-4-7 0,-1-1 0,1 0 0,0 0 0,0-1 0,0-1 0,1 0 0,0 0 0,0-1 0,0-1 0,0 0 0,0 0 0,14-1 0,-7 0-114,0 0 0,0-2 0,0 0 0,0-1 0,0-1 0,0-1 0,0 0-1,-1-2 1,0 0 0,20-10 0,-36 14-289,1 0-1,-1 0 0,0 0 0,0 0 1,0 0-1,0 0 0,-1-1 1,1 1-1,-1-1 0,1 1 0,-1-1 1,0 1-1,0-1 0,0 0 1,1-3-1,6-50-9975,-6 36 7610,4-18-3179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48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24014,'0'36'972,"0"17"0,2 17 0,10 27 1,3 0-1,9 6 0,3-6 0,-3-11 0,-2-25 4,-10-21-1928,-5-27-996,-5 78-4025,-2-117 1,4-16-1,-4-14 1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48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0 23826,'-8'3'417,"0"-1"-1,-1 1 1,1 0-1,1 1 1,-1 0-1,1 0 0,-1 1 1,1 0-1,0 0 1,-6 7-1,5-6-32,-1 1-160,-1 1 0,1 0-1,1 1 1,0 0-1,0 1 1,1-1 0,0 1-1,0 1 1,-7 15 0,13-22-166,-1 0 0,0 1 0,1-1 0,0 0 0,0 0 0,0 1 0,1-1-1,-1 1 1,1-1 0,0 0 0,0 1 0,1-1 0,-1 1 0,1-1 0,0 0 0,0 1 0,1-1 0,-1 0 0,1 0 0,0 0 0,0 0 0,0 0 0,0-1 0,1 1 0,0 0 0,0-1 0,0 0 0,0 0 0,5 4 0,20 13-59,2-2 1,-1-1-1,2-2 1,0 0-1,58 16 1,9 7-409,-51-13-2316,-21-10-2386,1-3-7183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4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54 394 32767,'71'164'0,"74"248"0,-141-391 0,-7-18 0,-14-32 0,-38-78-323,-59-167 0,94 215 26,3 0-1,2-2 1,3 0-1,-8-108 0,20 154-573,0 1 0,0-1-1,2 1 1,-1 0 0,5-15 0,-5 25 291,0 0 1,0 1 0,1-1 0,-1 0 0,1 1 0,0-1 0,0 1 0,0 0 0,0-1 0,0 1 0,1 0 0,0 0 0,-1 1 0,1-1 0,0 0 0,0 1 0,1 0 0,-1 0 0,0 0 0,1 0 0,-1 0 0,1 1 0,4-2 0,33-1-5169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49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0 28911,'-29'20'428,"-14"7"0,-14 1 0,-12 8 0,14-7 0,0-7 0,16-2 0,6-9-1308,12 3-5325,12-11 1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4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28895,'110'412'3800,"-124"-482"-3755,-6-84 0,18 123-48,1-1 0,1 1 0,2-1 0,1 1 0,11-53 0,-11 76 3,0 0 0,0 0 0,0 0 0,1 1 0,0-1 0,1 1 0,-1 0 0,1 0 0,1 0 0,-1 1 0,1 0 0,0 0 0,1 1 0,0-1 0,-1 1 0,2 1 0,8-6 0,-11 8 0,0 0 0,0 0 0,0 1 0,0-1 0,0 1 0,1 0 0,-1 1 0,0-1 0,1 1 0,-1 0 0,0 0 0,1 1 0,-1 0 0,0 0 0,1 0 0,-1 0 0,0 1 0,0 0 0,0 0 0,0 0 0,-1 1 0,1 0 0,0-1 0,-1 2 0,0-1 0,0 0 0,0 1 0,5 5 0,-4-3 0,1 0 0,-1 0 0,0 1 0,0-1 0,-1 1 0,0 0 0,0 0 0,0 0 0,-1 1 0,0 0 0,-1-1 0,0 1 0,0 0 0,-1 0 0,1 0 0,-2 0 0,1 0 0,-1 0 0,-1 0 0,1 1 0,-1-1 0,-1 0 0,1 0 0,-1-1 0,-1 1 0,0 0 0,0-1 0,0 1 0,-1-1 0,0 0 0,0 0 0,-1-1 0,0 1 0,0-1 0,0 0 0,-1 0 0,0-1 0,0 1 0,-1-1 0,1-1 0,-1 1 0,-11 4 0,5-3 0,0-1 0,-1-1 0,0-1 0,0 0 0,0 0 0,0-1 0,0-1 0,0 0 0,-23-3 0,65 7 5,0 1-1,-1 2 1,-1 0 0,1 2 0,-1 1-1,-1 1 1,25 16 0,-7-3-52,-3 3-1,0 0 1,52 51 0,-64-43-2213,-28-36 2093,0 0 0,1 1 0,-1-1 0,0 0 0,0 1 1,0-1-1,1 1 0,-1-1 0,0 0 0,0 1 0,0-1 0,0 1 0,0-1 1,0 1-1,0-1 0,0 0 0,0 1 0,0-1 0,0 1 0,0-1 0,0 1 0,0-1 1,0 1-1,0-1 0,0 0 0,-1 1 0,1-1 0,0 1 0,-22-5-7539,-5-10 1773,-7-8 1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50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340 136 16229,'-11'-14'619,"0"1"-1,-1 0 0,-1 1 0,0 0 0,0 1 1,-1 0-1,0 1 0,-18-9 0,27 16-392,-1 0 0,1 1-1,0-1 1,-1 1 0,0 0-1,1 1 1,-1-1 0,0 1 0,0 0-1,0 1 1,0-1 0,0 1-1,0 0 1,0 1 0,0-1-1,0 1 1,1 1 0,-1-1 0,0 1-1,0 0 1,1 0 0,-1 0-1,1 1 1,0 0 0,0 0 0,-9 7-1,9-5-88,0 1-1,1-1 1,0 1-1,0-1 0,1 1 1,0 0-1,0 1 1,0-1-1,0 0 1,1 1-1,0 0 1,1-1-1,0 1 1,0 0-1,0 0 0,1 0 1,-1 0-1,2 0 1,-1 0-1,4 13 1,-2-7 64,1 0 1,0 0-1,1 0 0,1-1 1,0 1-1,0-1 1,2 0-1,-1-1 1,16 21-1,-16-26-208,-1 0 0,1-1 0,0 1 0,0-1 0,0-1 0,1 1 0,0-1 0,0-1 0,0 1 0,0-1 0,0 0 0,1 0 0,-1-1 1,1 0-1,0-1 0,-1 0 0,1 0 0,0 0 0,0-1 0,0 0 0,0-1 0,0 1 0,0-2 0,-1 1 0,1-1 0,0 0 0,-1-1 0,0 0 0,1 0 0,-1 0 0,0-1 0,-1 0 0,1-1 0,-1 1 0,1-1 0,-1 0 0,-1-1 0,1 0 0,-1 0 0,0 0 1,0 0-1,-1-1 0,0 1 0,0-1 0,-1 0 0,1-1 0,-2 1 0,1 0 0,-1-1 0,0 0 0,1-12 0,-1-53-4089,-17-37-11748,8 82 9620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50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32767,'0'32'0,"1"0"0,2-1 0,1 1 0,2-1 0,1 0 0,1 0 0,14 33 0,-22-66 0,3-52 0,-3 51 0,0 0 0,0 0 0,1 0 0,0-1 0,0 1 0,0 0 0,0 0 0,0 0 0,0 0 0,1 1 0,-1-1 0,1 0 0,0 1 0,0-1 0,0 1 0,0-1 0,1 1 0,-1 0 0,5-3 0,14-3 0,2 1 0,-1 1 0,1 1 0,0 1 0,30-1 0,-23 2 0,-1-1 0,38-10 0,-57 11 0,0-1 0,0 0 0,-1 0 0,0 0 0,0-2 0,0 1 0,0-1 0,-1 0 0,0-1 0,12-11 0,-18 15 0,9-7 0,-11 17 0,-2 23 0,3 18-31,3 0 1,1 0-1,3-1 1,26 87-1,-24-85-2092,-9-35-3872,-5-31-6812,-2-13 6967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51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32767,'0'22'0,"0"19"0,0 18 0,0 24 0,0 14 0,0 15 0,7 18 0,-1 0 0,3-8 0,3-23 0,3-27-424,0-34-1320,-6-17-4377,0-44 9,-3-29-5,0-29 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5:15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24474,'-25'827'8293,"35"-759"-8466,-13-103-8670,6-36 1256,-1 5 1361,5-2 4120,-6 64 2515,0 0 0,0 0 0,0 0 0,1 0 0,0 1 0,-1-1 0,1 0 0,3-3 0,12 2 5592,18 9-1530,-27-3-3528,28 4 1785,43 0-1,-65-5-2101,-1-1 1,1 0-1,-1 0 0,1-1 0,-1-1 1,21-7-1,-32 10-707,0-1 0,0 0-1,0 0 1,-1 1 0,1-1 0,0 0 0,0 0 0,0-1-1,-1 1 1,1 0 0,-1 0 0,1-1 0,-1 1-1,1-1 1,-1 0 0,0 1 0,0-1 0,0 0-1,0 1 1,0-1 0,0 0 0,0 0 0,-1 0 0,1 0-1,-1 0 1,1 0 0,-1 0 0,0 0 0,0 0-1,0-4 1,-1 4-25,1 0-1,-1 0 1,0 0-1,0 0 1,-1 0-1,1 0 1,0 0-1,-1 1 1,1-1-1,-1 1 1,1-1-1,-1 1 1,0-1-1,1 1 1,-1 0-1,0 0 1,0-1-1,0 2 1,0-1-1,0 0 1,0 0-1,-1 1 1,1-1-1,0 1 1,0-1-1,0 1 1,-4 0-1,0-1 83,0 1 0,0 0-1,0 0 1,0 0-1,0 1 1,0-1-1,0 2 1,0-1-1,0 1 1,1-1-1,-1 2 1,1-1 0,-1 1-1,1-1 1,0 1-1,0 1 1,0-1-1,0 1 1,1 0-1,-1 0 1,-4 6 0,3-2 270,1 1 0,0-1 0,1 1 0,-1 0 0,2 1 1,-1-1-1,1 1 0,1-1 0,0 1 0,0 0 1,0 20-1,1-20-66,0 0 1,1 1 0,0-1-1,1 1 1,1-1 0,-1 0-1,1 0 1,1 1 0,6 14-1,-7-21-119,1 1 0,0-1 0,0 1-1,0-1 1,1 0 0,-1 0 0,1-1-1,0 1 1,0-1 0,0 0 0,0 0-1,1 0 1,-1 0 0,1-1 0,0 0-1,0 0 1,0 0 0,0-1-1,0 1 1,8 0 0,10 2-1031,1-2 0,0 0 0,0-2 0,0 0 0,30-5 0,-39 3-12,1-1 1,-1 0-1,0-1 0,0-1 0,0 0 0,-1-1 0,0-1 0,27-16 0,-18 8-5055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51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32767,'26'35'0,"11"22"0,8 22 0,16 24 0,-4 1 0,-2 4 0,5-6 0,-8-15 0,-5-15 0,-8-21-264,-11-20-1308,-19-16-1424,1-15-2589,-8-12 1,-4-10-1,-2-7 1</inkml:trace>
  <inkml:trace contextRef="#ctx0" brushRef="#br0" timeOffset="1">333 630 18450,'-33'1'728,"-10"5"24,-8-1-60,-10-1-352,14-8-660,4 18-3808,13-21-1,5-2 1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52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236 363 13577,'-16'-1'842,"-1"1"1,0 0-1,1 1 0,0 1 0,-1 1 1,1 0-1,-17 6 0,27-7-579,1 1 0,0 0-1,0 0 1,0 0 0,0 0 0,0 1 0,1 0-1,-1 0 1,1 0 0,0 0 0,0 1-1,1-1 1,0 1 0,-1 0 0,2 0 0,-1 0-1,0 1 1,1-1 0,0 1 0,0-1-1,1 1 1,0 0 0,-1 7 0,0 1 11,1-1 1,1 1 0,1 0-1,-1 0 1,2 0 0,0 0-1,1-1 1,0 1-1,1-1 1,1 0 0,0 0-1,13 24 1,-15-31-186,0 0 0,1-1-1,0 1 1,0-1 0,0 0 0,0 0-1,1 0 1,0 0 0,0-1 0,0 0 0,1 0-1,-1 0 1,1-1 0,0 1 0,0-1 0,0-1-1,0 1 1,1-1 0,-1-1 0,1 1 0,-1-1-1,1 0 1,0 0 0,-1-1 0,1 0 0,0 0-1,0 0 1,11-3 0,-12 1-89,0 0 0,0 0 0,0 0 0,0-1 0,0 1 0,-1-2 0,1 1 0,-1 0 0,0-1 0,0 0 0,0-1 0,0 1 0,6-9 0,-5 4 0,1 0 0,-2-1 0,1 1 0,-1-1 0,-1-1 0,0 1 0,3-14 0,1-11 0,-2 0 0,-1-1 0,-1-64 0,-3 20 0,-4 0 0,-4 0 0,-21-106 0,48 273 0,45 116 0,-44-150 7,62 135 29,-71-166-68,0-1 0,1 0 0,2-1 0,0 0 0,1-1 0,18 17 0,-11-21-655,-22-15 407,0 1 1,0-1 0,0 0-1,0 0 1,0 0 0,1 1-1,-1-1 1,0 0 0,0 0-1,0-1 1,0 1 0,0 0-1,0 0 1,0 0-1,0-1 1,0 1 0,0-1-1,0 1 1,0 0 0,0-1-1,0 0 1,0 1 0,1-2-1,0-1-679,0 0 0,1 0 0,-1 0 0,0-1 1,-1 1-1,1-1 0,-1 1 0,1-1 0,-1 0 0,0 1 0,-1-1 0,1 0 0,0-4 0,2-25-4917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52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397 369 16009,'-36'-7'1435,"0"3"-1,-1 1 0,-49 2 0,76 1-1109,0 0 0,0 1-1,1 1 1,-1-1 0,0 2 0,1-1-1,0 1 1,0 1 0,0 0-1,0 0 1,0 1 0,1 0 0,0 0-1,0 1 1,0 0 0,1 0-1,-12 12 1,15-12-217,0 0 0,1 1 0,0-1 0,0 1 0,0-1 1,1 1-1,-1 0 0,2 0 0,-1 0 0,1 0 0,0 0 0,1 1 0,-1-1 0,1 0 0,1 0 0,-1 0 0,1 1 0,1-1 0,-1 0 0,1 0 0,0-1 0,1 1 0,0 0 0,0-1 0,0 1 1,1-1-1,7 9 0,-7-9-39,0-1 0,0 0 1,0 0-1,1 0 0,0-1 1,0 1-1,0-1 1,1 0-1,-1-1 0,1 0 1,0 1-1,0-2 0,0 1 1,0-1-1,0 0 1,1 0-1,-1-1 0,1 1 1,-1-2-1,1 1 0,0-1 1,-1 0-1,1 0 0,-1 0 1,1-1-1,0 0 1,-1-1-1,0 0 0,1 0 1,6-3-1,-3 1-69,0-1 0,-1-1 0,0 0 0,0 0 0,0-1 0,-1 0 0,0 0 0,-1-1 0,1 0 0,-1 0 0,9-14 0,-8 7 0,0 0 0,-1-1 0,0 0 0,-1 0 0,-1 0 0,5-27 0,-2-13 0,-4 1 0,-1 0 0,-8-80 0,4 109 0,0 3 0,-8-78 0,34 202 0,3-1 0,5-1 0,75 155 0,-103-243 2,-1-1-11,0-1-1,1 1 1,0-1 0,0 0 0,1 0 0,1 0 0,-1-1 0,1 0 0,1 0 0,15 12 0,-22-19-53,0 0-1,1-1 1,-1 1 0,0 0-1,1-1 1,-1 1 0,0-1-1,1 0 1,-1 1 0,1-1-1,-1 0 1,0 0 0,1 0-1,-1 0 1,1 0 0,-1 0-1,0 0 1,1 0 0,-1-1-1,1 1 1,-1-1 0,0 1-1,1-1 1,1 0-1,-1-1-327,1 0-1,0-1 1,-1 1-1,1 0 0,-1-1 1,0 0-1,0 1 0,0-1 1,3-6-1,2-7-2089,0 1 0,-1-1 0,4-20-1,-9 33 2016,11-45-5140,-2 6 1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53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11 11821,'0'-1'318,"-1"0"0,0 1 0,1-1-1,-1 0 1,0 0 0,0 1 0,0-1 0,0 0-1,0 1 1,0-1 0,0 1 0,0-1 0,0 1 0,0-1-1,0 1 1,0 0 0,0 0 0,0-1 0,0 1-1,0 0 1,0 0 0,0 0 0,-2 0 0,-28 12 3572,21-5-2881,1-1 0,1 1 0,-16 15 0,13-7-778,1 0 1,0 0-1,0 1 0,2 0 0,0 1 0,1-1 0,0 2 1,2-1-1,0 1 0,1-1 0,1 1 0,0 1 0,0 28 1,3-8 127,0 0 0,3 0 0,1-1 1,2 1-1,16 53 0,-14-65-359,1 0 0,2-1 0,0 0 0,2-1 0,1 0 0,1-1 0,1 0 0,32 36 0,-44-56-725,0-1 0,0 1 0,0-1 0,1 0 0,-1 0 0,1 0 0,9 3 0,-14-5 534,1-1-1,0 0 0,0 1 0,0-1 1,0 0-1,0 1 0,0-1 0,0 0 0,0 0 1,0 0-1,0 0 0,0 0 0,0 0 1,0 0-1,0-1 0,0 1 0,0 0 0,0 0 1,0-1-1,0 1 0,-1-1 0,1 1 1,0-1-1,0 1 0,0-1 0,0 1 0,-1-1 1,1 0-1,0 1 0,-1-1 0,1 0 1,0 0-1,-1 1 0,1-1 0,-1 0 0,1 0 1,-1 0-1,0 0 0,1 0 0,-1 0 1,0 0-1,1 0 0,-1 0 0,0 0 0,0-1 1,0-10-5854,0-3 1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5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163 874 19070,'0'2'116,"-1"-1"1,1 1-1,0 0 1,0-1-1,0 1 1,1 0-1,-1-1 0,0 1 1,0-1-1,1 1 1,-1-1-1,1 1 1,0-1-1,-1 1 1,1-1-1,0 1 1,0-1-1,0 0 0,0 1 1,0-1-1,2 2 1,-2-3 95,0 1 0,0-1 0,1 0-1,-1 0 1,0 0 0,0 1 0,1-1 0,-1 0 0,0-1 0,0 1 0,1 0 0,-1 0-1,0 0 1,0-1 0,0 1 0,1-1 0,-1 1 0,0-1 0,0 1 0,0-1 0,1-1-1,4-2 509,0 0-1,-1-1 0,1 1 1,-1-1-1,0-1 0,-1 1 0,1-1 1,5-10-1,-2-2-719,0 0 0,-2 0 0,0-1 0,-2 0 0,0 0 0,3-29 0,-2-122 0,-5 143 0,0 13 0,-1 0 0,-1 0 0,0 0 0,-1 0 0,-1 1 0,0-1 0,-10-21 0,-3-1 0,-31-44 0,5 8 0,14 18 0,13 21 0,-30-43 0,33 66-502,4 19-848,1 29-2964,7-28 2129,1-9 1840,-1 0 0,1 0 0,0 0 0,-1 0-1,1 0 1,-1 0 0,1 0 0,-1 0 0,0-1 0,1 1 0,-1 0 0,0 0 0,1 0 0,-1-1 0,0 1 0,0 0 0,0-1 0,0 1 0,0-1 0,0 1 0,0-1 0,0 1 0,0-1 0,0 0 0,-1 1 0,-5 1-2883,-8 5-2872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6:30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1249 1395 15513,'55'54'1369,"-55"-53"-1312,0-1 1,-1 0 0,1 0 0,-1 1 0,1-1 0,-1 0 0,1 0 0,-1 1-1,1-1 1,-1 0 0,1 0 0,-1 0 0,1 0 0,-1 0 0,1 0 0,-1 0-1,0 0 1,1 0 0,-1 0 0,1 0 0,-1 0 0,1-1 0,-1 1 0,1 0-1,-1 0 1,1 0 0,0-1 0,-1 1 0,1 0 0,-1-1 0,1 1-1,-1-1 1,-29-10 989,-62-39 866,1-5-1,-84-68 1,-150-151 883,257 211-2043,3-4 1,-66-86-1,109 125-690,1-2 0,2 0-1,1-2 1,2 0 0,1 0-1,1-1 1,2-1 0,-14-62-1,24 82-108,0-1 0,1 0-1,0 1 1,2-1 0,-1 0-1,2 0 1,0 1 0,1-1-1,0 1 1,10-26 0,-10 33 1,0 0 1,1-1 0,0 1-1,1 1 1,-1-1 0,1 1-1,0 0 1,1 0 0,-1 0 0,1 0-1,0 1 1,1 0 0,-1 1-1,1-1 1,0 1 0,0 1 0,1-1-1,-1 1 1,1 0 0,-1 1-1,12-2 1,-12 2-38,1 1-1,0 0 1,-1 1-1,1 0 1,0 0-1,-1 1 1,1-1-1,0 2 1,-1-1-1,1 1 0,-1 0 1,1 1-1,-1 0 1,0 0-1,7 4 1,-10-4 23,0 0 0,0 0 1,0 1-1,0-1 0,-1 1 0,1 0 0,-1 0 1,0 0-1,-1 0 0,1 1 0,-1-1 0,1 1 0,-1-1 1,0 1-1,-1 0 0,1 0 0,-1 0 0,0 0 1,-1 0-1,1 0 0,-1 0 0,0 0 0,0 0 1,-1 7-1,-2 6-65,-1-1 0,0 0-1,-1 0 1,-1 0 0,-1-1 0,0 1 0,-1-2 0,-18 27 0,-97 117-528,68-92 555,18-22 331,3 3-1,1 0 0,2 3 1,-32 72-1,55-104 6,2 1 0,0-1 0,1 1 0,0 0 0,2 0 0,-1 41 1,4-48-25,1 0 1,0 0 0,1 0 0,1 0 0,0 0 0,1 0 0,0-1 0,1 0 0,0 1 0,1-2 0,14 22-1,-16-28-177,0 1-1,0-1 1,1 0-1,0 0 1,0-1 0,0 0-1,0 0 1,1 0-1,0 0 1,0-1-1,0 0 1,0 0-1,0 0 1,7 1-1,-2-2 48,-1 0-1,0 0 1,1-1-1,-1 0 1,1-1-1,0 0 1,-1-1-1,15-3 1,-6 0 10,0-1 1,0-1 0,-1 0-1,0-2 1,0 0-1,-1-1 1,0-1 0,0 0-1,19-16 1,-19 10-254,0-1 0,-1-1 1,-1 0-1,0-1 0,14-25 0,53-111-2108,-9 14-244,-32 91-3423,-2 2-4145,-29 29 4566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6:33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18958,'132'267'5338,"108"242"1161,-232-489-6027,0 0 1,-1 1-1,7 36 1,-14-57-471,0 1 0,0-1 0,0 0 0,1 0 0,-1 1 0,0-1 0,0 0 0,0 1 0,0-1 0,0 0 0,0 1 0,0-1 0,0 0 0,0 1 0,0-1 0,0 0 0,0 1 0,0-1 0,0 0 0,0 1 0,0-1 0,0 0 0,0 1 0,0-1 0,0 0 0,0 1 0,0-1 0,-1 0 0,1 1 0,0-1 0,0 0 0,0 0 0,-1 1 0,1-1 0,0 0 0,0 0 0,-1 1 0,1-1 0,0 0 0,-1 0 0,-11-12 19,-14-30-42,-153-310 21,155 294 0,1-1 0,4-1 0,2 0 0,-12-82 0,27 127 0,0-1 0,1 1 0,1-1 0,0 1 0,1-1 0,1 1 0,0-1 0,8-23 0,-8 33 0,0 0 0,1 1 0,-1-1 0,2 1 0,-1-1 0,0 1 0,1 0 0,0 1 0,0-1 0,1 1 0,-1-1 0,1 1 0,0 1 0,0-1 0,0 1 0,0 0 0,1 0 0,-1 0 0,1 1 0,0-1 0,0 2 0,0-1 0,0 1 0,8-2 0,1 2 0,1 0 0,-1 0 0,0 1 0,1 1 0,-1 1 0,0 0 0,0 1 0,0 1 0,-1 0 0,1 1 0,-1 0 0,0 1 0,0 1 0,20 13 0,-25-15 0,-1 1 0,0 1 0,0-1 0,-1 1 0,0 0 0,0 1 0,-1 0 0,0 0 0,0 0 0,0 1 0,-1-1 0,-1 1 0,0 1 0,0-1 0,-1 0 0,0 1 0,0 0 0,-1 0 0,0 0 0,-1 0 0,0 0 0,-1 0 0,0 10 0,-2-3 0,-1 0 0,-1 0 0,0-1 0,-1 1 0,0-1 0,-2 0 0,0-1 0,-1 1 0,-10 14 0,-11 13 0,-57 63 0,50-64 0,35-42 0,1 1 0,-1 0 0,1 0 0,-1-1 0,1 1 0,0 0 0,-1 0 0,1 0 0,0 0 0,0-1 0,0 1 0,-1 0 0,1 0 0,0 0 0,0 0 0,1 0 0,-1 0 0,0-1 0,0 1 0,0 0 0,0 0 0,1 0 0,-1 0 0,0-1 0,1 1 0,-1 0 0,1 0 0,-1-1 0,1 1 0,-1 0 0,1 0 0,-1-1 0,1 1 0,0-1 0,-1 1 0,1-1 0,0 1 0,0-1 0,-1 1 0,1-1 0,0 0 0,0 1 0,0-1 0,1 1 0,51 20 0,-35-14 0,45 19-84,74 44 1,-109-53-80,0 0 1,-2 2 0,0 1 0,42 44-1,-67-63-17,0 0 0,0 1 0,0-1 0,0 1-1,0-1 1,0 1 0,0 0 0,-1-1 0,1 1 0,0 0-1,-1 0 1,0-1 0,1 1 0,-1 0 0,0 0 0,0-1 0,0 1-1,0 0 1,0 0 0,-1 2 0,-9 9-5251,-14-12-5062,1-8 4457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6:33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0 283 21882,'58'3'1430,"-8"1"-265,0-2 0,0-2 1,0-3-1,95-16 0,-141 18-1043,0 0 0,0 0-1,0-1 1,0 1 0,0-1 0,0 0-1,0 0 1,-1 0 0,1 0 0,-1-1-1,0 1 1,0-1 0,0 0 0,0 0-1,0 0 1,0 0 0,-1-1 0,1 1-1,-1-1 1,0 0 0,0 1 0,-1-1 0,2-5-1,-2 4-88,0 1 0,-1-1 0,0 0 0,0 0 0,0 0 0,0 0 0,-1 1 0,0-1 0,0 0 0,0 0 0,-1 1 0,1-1 0,-1 1 0,0-1 0,0 1 0,-1 0 0,1 0 0,-1 0 0,-6-6 0,0-1-124,-1 2 1,-1-1-1,0 2 0,0-1 1,-1 2-1,0-1 1,0 1-1,0 1 1,-1 1-1,0-1 1,-1 2-1,1 0 0,-1 1 1,1 0-1,-1 1 1,0 0-1,-18 1 1,24 0 42,0 1 1,0 1-1,1 0 1,-1 0-1,1 0 1,-1 1-1,1 0 1,-1 0-1,1 1 1,0 0-1,0 0 1,0 0-1,1 1 1,-1 0-1,1 1 1,0 0-1,0 0 1,0 0-1,1 0 1,0 1-1,0 0 1,0 0 0,1 0-1,0 1 1,0-1-1,0 1 1,1 0-1,0 0 1,0 1-1,1-1 1,0 0-1,-1 13 1,1 3 144,1-1 1,1 1-1,1 0 1,0 0 0,2 0-1,1 0 1,1-1-1,1 0 1,1 0 0,1 0-1,1-1 1,0 0-1,2-1 1,0 0 0,2 0-1,25 30 1,-26-35 10,1-2-1,0 0 1,0 0 0,2-1 0,0-1 0,0-1 0,0 0-1,2 0 1,24 9 0,-28-14-82,1-1-1,-1 0 1,0-1 0,1 0-1,0-2 1,-1 1 0,1-2 0,0 0-1,0 0 1,0-1 0,0-1-1,-1 0 1,22-7 0,-24 5-333,0 0 1,0-1-1,-1 0 0,0-1 1,0 0-1,0 0 1,0-1-1,-1-1 1,15-15-1,-17 16-676,-1-1 1,0 1-1,-1-1 0,0 0 0,0 0 0,0-1 0,-1 0 1,-1 1-1,1-1 0,-2 0 0,1-1 0,1-14 1,1-32-4611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6:34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0 164 19878,'63'115'1435,"27"61"2642,-95-194-3574,-1 0 0,2 0 0,1 0 1,0-1-1,-1-33 0,5 50-475,-1 1 0,0-1 0,0 1 0,1-1-1,-1 1 1,0 0 0,1-1 0,-1 1 0,1 0 0,0-1-1,0 1 1,-1 0 0,1 0 0,0 0 0,0 0-1,0 0 1,0 0 0,0 0 0,0 0 0,0 0 0,1 0-1,-1 0 1,0 1 0,0-1 0,1 0 0,-1 1 0,0-1-1,1 1 1,1-1 0,49-6 841,-38 6-642,19-2 46,0 0 0,-1-3 0,1 0 0,53-19 1,-77 21-228,-1 1 0,0-1 0,0-1 0,-1 1 0,1-1 0,-1-1 1,0 1-1,0-1 0,0 0 0,-1-1 0,0 0 0,-1 0 0,1 0 1,-1-1-1,-1 1 0,1-1 0,-1 0 0,-1-1 0,1 1 1,-2 0-1,1-1 0,2-14 0,-2-28-46,-2 37 0,-1 23 0,0 3 0,6 228-236,-2-189-53,2 0 0,22 86 0,-25-121-784,-2-3-4119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6:34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 12017,'-8'0'398,"-1"0"1,1 1-1,0-1 0,-1 2 1,1-1-1,0 1 1,0 1-1,0-1 0,0 1 1,0 1-1,1-1 0,-1 1 1,1 1-1,0-1 0,-9 9 1,11-8-59,1 0 0,0 0 0,0 1 0,0 0 0,0-1 0,1 2 0,0-1 0,0 0-1,1 0 1,-1 1 0,1 0 0,1-1 0,-1 1 0,1 0 0,1 0 0,-1 0 0,1 0 0,0 0 0,2 7 0,-1-3-155,1 0 0,1-1 0,0 0 0,0 1 0,1-1 0,0 0 0,1 0-1,0-1 1,0 0 0,1 0 0,1 0 0,-1 0 0,1-1 0,1 0 0,-1-1 0,2 1-1,-1-2 1,1 1 0,0-1 0,0 0 0,0-1 0,15 6 0,-9-4 36,0-1 1,1 0 0,0-2-1,0 0 1,0 0-1,0-1 1,1-1 0,-1-1-1,1-1 1,0 0 0,-1-1-1,1 0 1,-1-2-1,18-4 1,-30 6-308,0 0 0,1-1 0,-1 0 0,0 0 0,0 0 0,0-1 0,-1 1 0,1-1 0,-1 0 0,1 0 0,-1 0 0,0 0 0,0-1 0,0 1 0,0-1 0,-1 1 0,0-1 0,1 0 0,-2 0 0,1-1 0,0 1 0,-1 0 0,1 0 0,-1-1 0,-1 1 0,1-1 0,0 1 0,-1-1 0,0 1 0,0-1 1,-1 1-1,1-1 0,-3-7 0,2 3-198,-1 0 1,0 0 0,-1 1-1,0 0 1,-1-1 0,1 1-1,-1 0 1,-1 1 0,0-1-1,0 1 1,0 0 0,-1 0-1,0 0 1,0 1 0,-1 0-1,-10-8 1,-72-23-9467,49 20 4658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5:39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0 19274,'0'2'267,"1"-1"0,-1 0 0,0 1 0,0-1 0,0 0 0,0 1-1,-1-1 1,1 0 0,0 1 0,0-1 0,-1 0 0,1 1 0,-1-1 0,1 0 0,-1 0 0,0 0 0,1 1 0,-1-1 0,0 0 0,-1 1 0,-26 2 6816,12-5-6279,-35 2-804,0 2 0,0 3 0,-97 23 0,115-19 0,19-6 0,0 1 0,0-2 0,-1 0 0,-21 2 0,42 0-3619,27 17-13128,-17-13 10555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6:35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17462,'121'97'2920,"-5"5"1,-3 5-1,105 131 1,-216-235-2765,23 23 950,-13-20-306,-12-6-772,0 0 0,0 0 0,1 0-1,-1 0 1,0 0 0,0 0 0,1-1-1,-1 1 1,0 0 0,0 0 0,0 0-1,1-1 1,-1 1 0,0 0 0,0 0-1,0 0 1,0-1 0,1 1 0,-1 0 0,0 0-1,0-1 1,0 1 0,0 0 0,0 0-1,0-1 1,0 1 0,0 0 0,0-1-1,0 1 1,0 0 0,0 0 0,0-1-1,0 1 1,0 0 0,0 0 0,0-1-1,0 1 1,-1-1 0,-4-26 60,-2 0-1,-1 1 1,-1-1-1,-22-41 1,20 42-53,-17-28-50,20 40 11,0 0-1,1 0 0,1-1 1,0 0-1,1 0 1,-5-24-1,10 39 5,0-1 0,0 0 0,0 1 0,0-1 0,0 0 0,1 0 0,-1 1 0,0-1 0,0 0 0,1 1 0,-1-1 0,0 0 0,1 1 0,-1-1 0,0 0 0,1 1 0,-1-1 0,1 1 0,-1-1 0,1 1 0,0-1 0,-1 1 0,1-1 0,-1 1 0,1 0 0,0-1 0,-1 1 0,1 0 0,0-1 0,-1 1 0,1 0 0,0 0 0,0 0 0,-1 0 0,1 0 0,1 0 0,32 0 0,-26 1 0,66 8 9,35 2 18,-99-10-25,1-1 0,-1-1 0,0 0 0,0 0 0,1-1 0,-1 0 0,18-7 0,-25 8-32,0-1 0,1 0 0,-1 0 0,0 0-1,0 0 1,0 0 0,0 0 0,-1-1 0,1 0 0,0 1 0,-1-1 0,0 0 0,0 0 0,0 0-1,0-1 1,0 1 0,-1 0 0,2-4 0,-1 0-89,-1 1 1,0 0-1,0 0 0,-1 0 0,0-1 1,0 1-1,0 0 0,-1 0 1,1-1-1,-3-5 0,-1-1-116,0 0 0,0 0 0,-1 0-1,-1 1 1,0-1 0,-1 1 0,0 1 0,-1 0-1,-11-13 1,13 17-14,-1 1 0,0 0 0,0 0 0,-1 0 0,0 1 0,0 0-1,0 1 1,0 0 0,-17-6 0,22 9 231,0 0 0,0 0 0,0 1 0,0-1 0,0 1 0,0 0 0,0 0 0,0 0 0,1 0 0,-1 1-1,0-1 1,0 1 0,0 0 0,0 0 0,0 0 0,0 0 0,1 0 0,-1 0 0,1 1 0,-1-1 0,1 1 0,-1 0 0,1 0 0,0 0 0,0 0 0,0 0 0,0 0 0,0 1 0,0-1 0,1 0 0,-1 1-1,1 0 1,-1-1 0,0 6 0,-2 4 245,0 0 0,1 0 0,1 1 0,0-1 0,1 0 0,0 1 0,1 0 0,0-1 0,1 1 0,0-1 0,1 0 0,1 1 0,0-1 0,8 22 0,-3-14 85,0 0 0,2-1 1,0 0-1,1-1 1,1 0-1,0-1 0,2 0 1,14 14-1,-8-13-204,0-2-1,1 0 1,1-2-1,0 0 1,1-1 0,0-2-1,1 0 1,0-1-1,1-2 1,0 0-1,0-2 1,1-1-1,34 3 1,-35-6-547,-1-1 1,0-1-1,1-2 1,-1 0-1,0-1 0,0-2 1,0 0-1,43-16 1,-57 16-1717,1-1 0,-1 0 0,0 0 0,0-1 0,0 0 0,-1-1 0,16-16 0,-1 3-3817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6:36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432 0 24646,'-2'5'270,"0"-1"-1,0 1 1,0-1-1,0 0 1,-1 0-1,1 0 1,-1-1-1,0 1 1,0 0-1,-1-1 1,-6 6-1,3-2 106,-35 31 522,-1-2-1,-2-2 1,-64 38-1,-4 3 30,110-74-926,1 1 0,-1-1 0,1 1 0,0 0 0,0 0 0,-1 0 0,1 0 0,0 0 0,1 0 0,-1 0 0,0 1 0,1-1 0,-1 1 0,1-1 0,0 1 0,-2 4 0,3-7 0,1 1 0,0 0 0,-1-1 0,1 1 0,0 0 0,-1-1 0,1 1 0,0-1 0,0 0 0,-1 1 0,1-1 0,0 1 0,0-1 0,0 0 0,0 0 0,-1 0 0,1 1 0,0-1 0,0 0 0,0 0 0,0 0 0,0 0 0,1-1 0,28 2 0,-26-1 0,83-2 0,-17 0 0,103 10 0,-154-5 0,0 0 0,-1 0 0,1 2 0,-1 0 0,0 1 0,0 1 0,-1 1 0,0 0 0,0 1 0,20 16 0,-25-15 0,-2 0 0,0 0 0,0 1 0,-1 1 0,0 0 0,-1 0 0,-1 1 0,0-1 0,0 2 0,-1-1 0,-1 1 0,0 0 0,-1 0 0,-1 0 0,3 20 0,-4-24 0,-1 0 0,-1 0 0,1 1 0,-2-1 0,1 0 0,-2 0 0,1 1 0,-1-1 0,-1 0 0,0 0 0,0-1 0,-1 1 0,0-1 0,0 0 0,-1 0 0,-1 0 0,1 0 0,-2-1 0,1 0 0,-1 0 0,0-1 0,-12 10 0,7-9-495,0 0 0,0-1 1,0-1-1,-1 0 0,-23 7 0,19-8-571,0-1-1,-1 0 0,0-1 0,0-1 0,0-1 0,0 0 1,0-2-1,0 0 0,1-1 0,-1 0 0,0-2 0,-27-8 0,26 1-4237,8-2-1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6:36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21766,'25'19'1224,"17"11"-4,18 17 4,19 16-4,-1 7 5,4 2-5,-13-5 4,-8-10-4,-26-15 4,-16-17-1584,-7-14-764,-18-22-3177,0-7-1095,6-8-1,-6-2 1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6:36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19494,'6'390'7688,"40"182"-2584,-46-570-5113,64 435 556,-25-246-5702,-33-172 1721,-5-18 3354,-1-1 0,0 0 0,0 0 0,0 0 0,0 0 0,0 0 0,0 0 0,0 0 0,1 0 0,-1 0 0,0 0 1,0 0-1,0 0 0,0 0 0,0 0 0,0 0 0,1 0 0,-1 0 0,0 0 0,0 0 0,0 0 0,0 0 0,0 0 0,1 0 0,-1 0 0,0 0 0,0 0 0,0 0 0,0 0 0,0 0 1,0 0-1,0 0 0,1 0 0,-1-1 0,0 1 0,0 0 0,0 0 0,0 0 0,0 0 0,0 0 0,0 0 0,0 0 0,0-1 0,0 1 0,0 0 0,0 0 0,0 0 0,1 0 0,-1 0 0,0 0 1,0-1-1,0 1 0,0 0 0,0 0 0,0 0 0,0 0 0,0 0 0,-1 0 0,1-1 0,8-48-8065,-3-5 2501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6:37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14289,'21'71'3197,"4"-1"0,2-1 1,3-2-1,50 81 0,-68-132-2565,-12-16-618,0 0 0,1 0 0,-1 0 1,0 0-1,0 0 0,0 0 1,1 0-1,-1 0 0,0 0 1,0 0-1,0 0 0,1 0 1,-1 0-1,0 0 0,0 0 0,0 0 1,1 0-1,-1 0 0,0 0 1,0 0-1,0 0 0,0 0 1,1 0-1,-1 0 0,0 0 1,0-1-1,0 1 0,0 0 0,0 0 1,1 0-1,-1 0 0,0 0 1,0-1-1,0 1 0,0 0 1,0 0-1,0 0 0,0 0 0,0-1 1,1 1-1,-1 0 0,0 0 1,0 0-1,0-1 0,3-36 992,-2 15-795,0 9-211,1 0 0,1 0 0,0 0 0,1 1 0,6-16 0,-8 23 0,1 0 0,0 0 0,1 0 0,-1 0 0,1 1 0,0 0 0,0-1 0,0 1 0,1 1 0,0-1 0,-1 1 0,1 0 0,0 0 0,8-4 0,25-8 0,39-10 0,-43 16 0,-2-2 0,1-2 0,31-16 0,-56 24 0,-1 1 0,1-1 0,-1 0 0,0-1 0,0 1 0,-1-1 0,0-1 0,0 1 0,0-1 0,-1 0 0,0-1 0,0 1 0,-1-1 0,0 0 0,0 0 0,4-13 0,-7 42 0,0 1 0,2-1 0,1 0 0,1 0 0,7 23 0,-5-20 0,15 61-673,3-2 0,4 0 0,52 102 0,-72-162-6556,-17-43 1125,-6-22 523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6:37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20282,'110'162'3478,"-7"5"-1,158 354 1,-242-459-2119,-19-55-1081,-2-7-59,-14-30-23,-4-19-196,2-1 0,-15-68 0,27 92 0,1 0 0,2 0 0,0 0 0,2-1 0,1 1 0,5-44 0,-4 64 0,0 0 0,1 0 0,-1 0 0,1 1 0,0-1 0,0 1 0,1-1 0,0 1 0,0 0 0,0 0 0,0 0 0,1 0 0,0 1 0,0-1 0,0 1 0,0 0 0,1 0 0,0 1 0,6-5 0,-4 5 0,-1 0 0,1 1 0,0 0 0,0 0 0,0 1 0,0-1 0,1 1 0,-1 1 0,0 0 0,0 0 0,1 0 0,-1 1 0,0 0 0,0 0 0,10 3 0,-1 1-11,-1 1 0,0 0 0,-1 2-1,1-1 1,-1 2 0,-1-1 0,1 2 0,-1 0 0,-1 1 0,0 0-1,-1 0 1,0 1 0,-1 1 0,0 0 0,-1 0 0,0 1 0,-1 0-1,7 19 1,-9-20-19,-1 0 0,0 0 0,-1 0-1,0 1 1,-1-1 0,-1 1-1,0 0 1,-1 0 0,-1-1 0,0 1-1,-1 0 1,0 0 0,-1 0 0,0 0-1,-2-1 1,1 0 0,-2 1 0,1-1-1,-2 0 1,0-1 0,-13 21 0,13-26-286,-1 1 0,0-1 0,0-1 1,0 1-1,-1-1 0,0-1 0,0 1 1,0-1-1,-1-1 0,0 1 1,0-2-1,0 1 0,0-1 0,-19 3 1,15-3-809,-1-1 1,1-1 0,-1 0-1,1 0 1,-1-2 0,1 0 0,0 0-1,-1-1 1,1-1 0,-16-5-1,-15-11-3808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6:38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66 9353,'-6'-6'233,"1"0"0,-2 0-1,1 1 1,-1 0 0,0 0 0,0 1 0,0-1-1,0 2 1,-1-1 0,0 1 0,1 0 0,-1 0 0,0 1-1,-14-2 1,18 4-38,0-1-1,0 0 1,0 1-1,0 0 1,0 0-1,0 0 1,0 1-1,0-1 1,0 1-1,0 0 1,0 0-1,0 1 1,1-1-1,-1 1 1,0 0-1,1 0 1,-1 0-1,1 0 1,0 0-1,-1 1 1,1-1-1,0 1 1,1 0-1,-1 0 1,0 0-1,1 1 1,0-1-1,0 1 1,0-1-1,0 1 1,-1 3-1,-1 5 205,2 0 0,-1 0 0,2-1 0,-1 1 0,2 1 0,-1-1 0,2 0 0,0 0 0,0 0 0,1 0 0,1-1 0,-1 1 0,2 0 0,0-1 0,0 0 0,1 0-1,1 0 1,0-1 0,8 12 0,-1-3 99,0 0-1,2-1 0,1 0 0,0-2 0,1 0 0,0 0 1,2-2-1,39 25 0,-42-31-380,0 0 0,0-2 1,0 0-1,1 0 0,0-2 0,0 0 1,1-1-1,-1-1 0,1 0 0,25-2 1,-36 0-123,0 0 0,-1-1 0,1 1 0,-1-2 1,1 1-1,-1-1 0,1 0 0,-1 0 0,0-1 0,0 0 1,0 0-1,0 0 0,-1-1 0,1 0 0,-1 0 0,0 0 1,0-1-1,0 1 0,-1-1 0,1 0 0,-1-1 0,-1 1 1,1-1-1,-1 0 0,0 0 0,0 0 0,0 0 0,-1 0 1,0 0-1,1-9 0,-1 5-261,0 0 0,-1 0-1,0 0 1,-1 0 0,0 0 0,-1 0 0,0 0 0,0 0-1,-1 0 1,-1 0 0,0 0 0,0 1 0,0-1 0,-1 1-1,-1 0 1,0 0 0,0 0 0,0 1 0,-14-16-1,7 11-1071,-1 1-1,0 0 0,0 0 0,-19-10 1,5 4-4129,-45-19 1,35 17 617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6:39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0 11721,'-10'18'1634,"-72"76"1513,64-77-1980,1 1 1,0 1-1,1 1 0,1 0 0,1 1 1,-21 44-1,34-63-1027,0-1 1,1 1-1,-1 0 0,0-1 1,1 1-1,0 0 0,-1-1 1,1 1-1,0 0 0,0 0 1,0-1-1,0 1 0,1 0 1,-1-1-1,0 1 0,1 0 0,-1 0 1,1-1-1,-1 1 0,1-1 1,0 1-1,0-1 0,-1 1 1,1-1-1,0 1 0,1-1 1,-1 0-1,0 1 0,0-1 1,0 0-1,1 0 0,-1 0 1,1 0-1,-1 0 0,2 1 1,6 2 200,0-1-1,1 0 1,-1 0 0,1 0 0,11 0 0,-2 1-106,45 9 293,65 17-265,-113-25-293,0 0 0,0 1-1,-1 1 1,0 1-1,25 17 1,-39-25-46,0 1 1,1 0-1,-1-1 0,0 1 1,0 0-1,0 0 1,0 0-1,1 0 0,-1 0 1,0 0-1,-1 0 1,1 0-1,0 1 1,0-1-1,0 0 0,-1 0 1,1 1-1,-1-1 1,1 0-1,-1 1 1,1-1-1,-1 1 0,0 2 1,-1-2-238,0 0 0,0-1 0,0 1 0,-1 0-1,1 0 1,0-1 0,-1 1 0,0 0 0,1-1 0,-1 0 0,0 1 0,-2 0 0,-17 16-4751,13-11 2899,0-1 0,-1 0 0,0 0 0,-16 8 0,-17 5-3248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6:41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18038,'0'42'971,"5"151"10447,6-109-9078,99 426-2340,-95-416 0,-5 2 0,-3 109 0,-8-191 0,2 0 0,-1 1 0,2-1 0,0 0 0,0 0 0,9 25 0,-11-39-110,0 0 0,0 0 1,0 1-1,0-1 0,0 0 0,0 0 1,0 0-1,0 1 0,0-1 0,0 0 1,0 0-1,-1 0 0,1 1 0,0-1 1,0 0-1,0 0 0,0 0 0,0 1 1,0-1-1,-1 0 0,1 0 0,0 0 1,0 0-1,0 0 0,0 0 0,-1 1 1,1-1-1,0 0 0,0 0 0,0 0 1,-1 0-1,1 0 0,0 0 0,0 0 1,-1 0-1,1 0 0,0 0 0,0 0 1,0 0-1,-1 0 0,1 0 0,0 0 0,0 0 1,0 0-1,-1 0 0,1 0 0,0 0 1,0 0-1,0-1 0,-1 1 0,1 0 1,0 0-1,0 0 0,-1 0 0,0-1-318,0 1 0,1 0 0,-1-1 0,0 1-1,0-1 1,0 1 0,0-1 0,0 1-1,0-1 1,1 0 0,-1 1 0,0-1-1,0 0 1,1 0 0,-1 1 0,1-1 0,-1 0-1,1 0 1,-1 0 0,0-1 0,-4-13-5485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6:42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18 2108,'0'-18'18834,"0"20"-18501,0 0 0,0-1 1,0 1-1,0-1 0,0 1 0,1-1 1,-1 1-1,0-1 0,1 1 0,-1-1 0,1 1 1,-1-1-1,1 0 0,0 1 0,-1-1 1,1 0-1,0 1 0,0-1 0,0 0 1,2 1-1,27 8 2979,-15-6-3419,-2 0 307,0 1 0,0 0 1,0 1-1,-1 1 0,16 11 0,10 5 59,-24-15-271,0 2 0,-1-1 0,-1 2 0,0 0 0,20 23 0,1 0 115,-29-29-97,-1 0-1,0-1 0,0 1 0,0 1 1,-1-1-1,1 0 0,-1 0 0,-1 1 0,1 0 1,-1-1-1,0 1 0,0 0 0,0 10 1,-1 2 8,0 0 0,-1 0 1,-3 19-1,1-27-14,1 0 0,-2 0 0,0 0 0,0-1 0,0 1 0,-1-1 0,-1 0 0,1-1 0,-1 1 0,-1-1 0,0 0 0,0-1 0,0 1 0,-1-2 0,0 1 0,0-1 0,-15 8 0,-10 5 0,-1-2 0,-1-1 0,-46 15 0,64-22 31,-12 3-207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38:50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78 5837,'-13'-9'432,"0"0"1,0 0-1,-1 1 1,0 1-1,-1 0 1,0 1 0,0 0-1,0 1 1,-27-4-1,35 8-112,-1 0-1,1 1 0,0 0 0,0 0 0,0 1 0,0-1 0,0 2 0,0-1 0,0 1 0,0 0 1,0 0-1,0 1 0,1 0 0,-1 0 0,1 1 0,0 0 0,0 0 0,0 0 0,1 1 1,0 0-1,0 0 0,0 0 0,-7 10 0,6-6 141,0 1 0,1 0 0,0 1 0,0-1 0,1 1 0,1 0 0,0 0 0,1 0 0,0 1 0,0-1-1,1 0 1,1 1 0,0-1 0,0 1 0,1-1 0,1 1 0,-1-1 0,2 0 0,0 0 0,5 12 0,-2-6-28,0 0 0,2 0-1,0-1 1,1 0 0,1-1 0,0 1 0,1-2-1,0 0 1,2 0 0,-1-1 0,27 21 0,-33-30-428,-1 0 1,0-1 0,1 1-1,0-1 1,0-1 0,0 1 0,0-1-1,0 0 1,0-1 0,0 1-1,1-1 1,-1 0 0,0-1 0,1 1-1,-1-2 1,1 1 0,-1 0-1,1-1 1,-1 0 0,0-1-1,1 0 1,-1 1 0,0-2 0,0 1-1,0-1 1,-1 0 0,11-7-1,4-5-7,-2 0-1,0-2 0,-1 0 0,0-1 1,-2 0-1,14-22 0,-26 37 4,-1 0 0,1-1 0,0 1 0,0 0 0,0 0 0,1 1 0,-1-1 0,1 1 0,-1 0 0,1-1 0,0 2 0,0-1 0,0 0 0,0 1 0,0 0 0,0 0 0,1 0 0,-1 0 0,0 1 0,0-1 0,1 1 0,-1 0 0,0 1 0,0-1 0,1 1 0,-1-1 0,0 1 0,0 1 0,0-1 0,5 2 0,11 6 0,0 1 0,-1 1 0,0 0 0,28 23 0,-43-31 0,47 36 0,-12-9 0,1 0 0,1-3 0,2-1 0,87 38 0,-47-39-713,-48-15-544,42 17 1,-56-13-2510,-20-12 2970,1 0 1,-1 0-1,1 0 0,-1 0 1,0 0-1,0 1 0,0-1 0,0 0 1,0 1-1,0-1 0,-1 0 1,1 1-1,-1-1 0,1 1 1,-1-1-1,0 1 0,0 0 1,-1 3-1,-2 25-4525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6:33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17434,'0'7'8324,"0"-1"-3650,0 27-2432,35 245-2127,-6-78-137,-2-16-133,-25-175-1251,17-50-24884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6:09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13269,'7'64'6164,"17"34"-1067,-15-67-3897,70 218 4060,69 115-3687,-72-183-1494,-20-47-1054,-14-34-4053,-36-82-8706,-31-53 7290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6:10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14189,'4'-35'7259,"-2"31"-6918,-1 0-1,1 1 0,0-1 1,0 0-1,1 1 1,-1-1-1,1 1 0,-1 0 1,1 0-1,0 0 1,6-5-1,12-7 192,0 1-1,0 1 1,2 1-1,-1 1 1,1 1 0,1 1-1,0 1 1,0 1-1,1 1 1,34-4 0,25 1 141,147 4 1,-157 6-665,0 4 1,0 2 0,-1 4 0,103 29 0,-141-29-11,-1 1 0,-1 2 0,-1 2 0,50 30 0,-62-32 0,0 2 1,-1-1-1,0 2 0,-1 1 1,-1 0-1,-1 1 1,20 31-1,-30-42 1,-1 0 0,0 1 0,0-1 0,-1 1 0,-1 0 0,1 1 0,-2-1 0,1 1 0,-1-1 0,0 1 0,-1 0 0,0-1 0,-1 1 0,0 0 0,-1 0 0,0 0 0,0-1 0,-1 1 0,0 0 0,0-1 0,-2 0 0,1 1 0,-1-1 0,0-1 0,-1 1 0,0 0 0,-10 13 0,-4 0 0,-1 0 0,-1-1 0,-1-1 0,-1-1 0,0-1 0,-29 16 0,-161 78 0,142-77 0,54-23 0,17-11 0,0-1 0,0 0 0,0 0 0,0 1 0,0-1 0,0 0 0,0 1 0,0-1 0,0 0 0,0 1 0,0-1 0,0 0 0,0 0 0,0 1 0,1-1 0,-1 0 0,0 1 0,0-1 0,0 0 0,0 0 0,1 1 0,-1-1 0,0 0 0,0 0 0,0 0 0,1 1 0,-1-1 0,0 0 0,0 0 0,1 0 0,-1 0 0,0 1 0,0-1 0,1 0 0,-1 0 0,43 10 0,-19-6 0,32 14-38,0 1-1,-2 4 1,0 1 0,-1 3 0,74 52-1,-54-27-226,-2 3-1,121 124 1,-190-177 197,64 74-1617,-61-70 1018,-1 0 0,0 1 0,0-1 0,-1 1 0,0 0 0,0 0-1,0 0 1,-1 0 0,0 1 0,1 8 0,-3-15 369,0 0 0,0 1 0,0-1 0,0 0 0,0 1 1,0-1-1,0 0 0,0 1 0,-1-1 0,1 0 0,-1 0 0,1 1 0,-1-1 0,1 0 0,-1 0 0,1 0 0,-1 0 0,0 1 1,0-1-1,0 0 0,0 0 0,0-1 0,0 1 0,0 0 0,0 0 0,0 0 0,0-1 0,0 1 0,0 0 0,0-1 0,-1 1 1,1-1-1,0 0 0,-1 1 0,1-1 0,0 0 0,-3 0 0,-36 8-5362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6:11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1 226 20902,'56'-1'1576,"233"-11"4288,-285 12-5700,0-1 1,0 1 0,0-1-1,1 0 1,-1 0-1,0 0 1,0 0-1,0-1 1,-1 1-1,1-1 1,0 0-1,0-1 1,-1 1-1,0 0 1,1-1-1,-1 0 1,3-3-1,-4 3-150,-1 0-1,0 0 0,1 0 0,-1 0 0,0 0 1,0 0-1,-1-1 0,1 1 0,-1 0 0,1 0 1,-1-1-1,0 1 0,-1 0 0,1 0 0,0-1 1,-1 1-1,0 0 0,0 0 0,0 0 0,0-1 1,0 1-1,-2-3 0,-1-1-199,0 0 0,0 0 0,0 1 0,-1-1 0,0 1 0,0 0 0,0 1 0,-1-1 0,0 1 0,0 0 0,-1 0 0,1 1 0,-1 0 0,0 0 0,0 1 0,0 0 0,0 0 0,-1 0 0,1 1 0,-1 0 0,0 1 0,0-1 0,-13 1 0,15 1 63,1-1-1,-1 2 1,0-1 0,0 1-1,1 0 1,-1 0 0,0 0 0,1 1-1,-1 0 1,1 0 0,0 0 0,-1 1-1,1-1 1,0 1 0,1 1-1,-1-1 1,0 1 0,1-1 0,0 1-1,0 1 1,0-1 0,1 1 0,-1-1-1,1 1 1,0 0 0,0 0-1,1 0 1,-1 1 0,1-1 0,0 0-1,1 1 1,-2 9 0,1 0 237,0 0 0,1 1-1,1-1 1,1 0 0,0 0 0,1 0 0,0 0 0,1 0 0,1 0 0,1 0-1,9 22 1,-5-19 239,1 0 0,0 0 0,1-1 0,1 0-1,1-1 1,0-1 0,1 0 0,22 18 0,-20-20-49,0-1 0,0-1 1,1-1-1,0 0 1,1-1-1,0-1 1,1-1-1,32 9 0,-37-13-299,1 0 0,0-1-1,-1-1 1,1 0 0,0-1-1,0-1 1,0 0 0,0-1-1,-1-1 1,1 0 0,-1-1-1,15-6 1,-22 7-470,0 0 1,0 0-1,-1-1 0,1 0 1,9-8-1,-12 8-433,1-1 0,-1 1 0,0-1 0,-1 0 0,1 0 0,-1-1 0,0 1 0,-1-1 0,1 1 0,-1-1 0,0 0 0,0 0 0,-1 0 0,1 0 0,-2 0 0,1 0 0,-1-12 0,1-25-4830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6:11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9 10125,'-11'-1'258,"-11"-2"191,0 0 1,0 2-1,0 0 1,-29 4 0,46-3-287,0 1 0,1 0 0,-1 0 0,1 0 0,-1 0 0,1 1 0,0 0 0,0-1 0,0 2 0,0-1 0,0 0 0,0 1 0,0 0 0,1 0 0,-1 0 0,1 0 0,0 1 0,0-1 1,0 1-1,0 0 0,1 0 0,-1 0 0,1 0 0,0 0 0,1 0 0,-3 7 0,1 4 392,1 1-1,0-1 1,1 0 0,1 1-1,1-1 1,0 1 0,1-1-1,0 0 1,1 0 0,1 0-1,0 0 1,2 0 0,10 21 0,-9-20-125,0-2 1,2 1-1,-1-1 1,2 0-1,0-1 1,1 0-1,0-1 1,0 0-1,2-1 1,-1 0-1,2-1 1,21 14-1,-30-22-330,0 1-1,0-1 0,0 0 0,0 0 0,0 0 0,0-1 0,1 0 1,-1 0-1,0 0 0,1-1 0,-1 0 0,0 0 0,1 0 0,-1 0 1,1-1-1,-1 0 0,0 0 0,0-1 0,1 1 0,-1-1 0,0 0 1,7-4-1,-7 2-114,-1 0 1,1 0-1,-1 0 1,0 0-1,0-1 1,0 1-1,-1-1 1,0 0-1,0 0 1,0 0-1,0-1 1,-1 1-1,0-1 1,0 1 0,0-1-1,-1 0 1,0 0-1,0 0 1,0 1-1,-1-12 1,-2-10-473,-2-1 0,0 1 0,-2-1 0,-2 1 0,0 1 0,-1 0 0,-18-34 1,23 48-190,12 18 259,14 24 111,45 67 947,-4 3 1,-4 3-1,62 150 1,-89-171-227,-3 1 0,-3 2-1,-5 0 1,-3 1 0,8 108 0,-23-158-356,-2 0 0,-1-1 0,-2 1 0,-1 0 0,-2-1 0,-14 51 0,15-73-41,-1-1 0,0 1-1,-1-1 1,0 0-1,-1 0 1,-1 0-1,0-1 1,-15 16-1,16-19-12,-1-2 0,0 1 0,0-1-1,-1 0 1,0-1 0,0 0 0,0 0 0,0-1 0,-1 0-1,0-1 1,1 0 0,-19 3 0,8-4-13,-1-1-1,1 0 1,-1-2-1,1 0 1,0-2 0,0 0-1,0-1 1,0-1 0,0-1-1,1 0 1,0-2-1,0 0 1,1-1 0,0-1-1,1-1 1,0 0 0,-26-23-1,19 13-37,2 0-1,1-1 1,0-1-1,2 0 1,1-2-1,0-1 1,2 0-1,1-1 1,2 0-1,0-1 1,-11-36-1,15 27-278,1 1-1,1-1 1,3-1-1,0 1 1,3-1-1,1 1 1,2-1-1,6-38 1,2 24-469,2 0 0,2 0 1,3 2-1,1 0 1,26-48-1,-32 74-253,0 1 0,1 1 0,2 0 1,0 1-1,1 0 0,1 2 0,1 0 0,0 0 1,2 2-1,0 1 0,1 0 0,0 1 0,2 2 1,41-20-1,20 4-3278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6:12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17 13741,'-16'-5'381,"-1"1"-1,1 1 1,-1 1-1,0 0 1,0 1-1,1 1 1,-1 1-1,-19 3 1,30-4-175,-1 2-1,0-1 1,1 1 0,-1 0 0,1 0 0,0 1 0,0 0 0,-1 0-1,2 0 1,-1 1 0,0 0 0,1 0 0,0 0 0,0 1 0,0 0 0,0 0-1,1 0 1,0 0 0,0 1 0,0 0 0,1 0 0,-4 9 0,3-4 143,1 1 1,0-1 0,0 0-1,2 1 1,-1-1 0,2 1-1,-1 0 1,2-1 0,-1 1-1,1-1 1,4 15 0,-1-9-10,1-1 1,1 1 0,0-1-1,1 0 1,1 0-1,0-1 1,14 18 0,-13-20-144,1 0 1,0 0 0,1-1-1,0 0 1,1-1-1,1-1 1,-1 1-1,2-2 1,-1 0 0,1-1-1,1 0 1,-1-1-1,1-1 1,1 0 0,-1-1-1,1-1 1,20 4-1,-28-7-175,0-1 0,0 0 0,0 0 0,0 0 0,0-1 0,0 0 0,0-1 0,0 0 0,-1 0 0,1-1 0,0 1 0,-1-2 0,0 1 0,0-1 0,0 0 0,0-1 0,-1 1 0,1-1 0,-1-1 0,10-11 0,-10 9-108,0-1 0,-1 0 0,0 0-1,-1 0 1,0 0 0,0-1 0,-1 0 0,0 0 0,-1 0-1,0 0 1,0 0 0,-1 0 0,-1 0 0,0-1 0,-2-19 0,-1 11-557,-1 1 0,0 0 1,-1 0-1,-1 0 0,-1 0 1,-1 1-1,0 0 0,-1 1 1,-19-26-1,16 26-1792,0 1 0,-1 0 0,-1 1 0,0 1 0,-21-16 0,15 17-2770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6:12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22002,'63'114'2239,"90"122"0,-26-45 1356,-120-179-3328,-6-10-207,-1-1 1,1 1-1,-1-1 0,1 1 1,0-1-1,0 1 0,0-1 1,-1 0-1,1 1 0,1-1 1,-1 0-1,0 0 0,0 1 1,0-1-1,1 0 0,-1 0 1,0 0-1,1-1 0,-1 1 1,1 0-1,-1 0 0,1-1 1,-1 1-1,1-1 1,0 0-1,-1 1 0,1-1 1,0 0-1,-1 0 0,1 0 1,0 0-1,-1 0 0,1 0 1,0 0-1,-1-1 0,1 1 1,-1-1-1,1 1 0,1-2 1,222-42-48,-24 7-13,-171 29 0,1-1-1,-1-2 1,-1-1-1,38-20 1,-62 29-78,0 0 0,0-1 0,0 1 0,-1-1 1,1 0-1,-1-1 0,0 1 0,0-1 0,0 0 0,-1 0 0,0 0 0,0 0 0,0 0 0,0-1 1,-1 1-1,0-1 0,0 0 0,-1 0 0,1 0 0,-1 0 0,0 0 0,-1 0 0,0 0 0,0 0 1,-1-9-1,-2-4-356,0 0 1,-1 0-1,-1 1 1,-1-1-1,-1 1 1,-16-30-1,19 40-296,-1 1-1,0-1 1,-1 1-1,0 0 1,0 1-1,-10-9 1,-3-5-3792,1-2-3329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6:13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535 496 23538,'9'30'96,"9"12"-72,0 15-104,13 8-88,-16-12-196,5-16-396,-14-13-248,-6-20-460,-26-21-616,-7-14-1461,-16-35 1,-6-15 0,-11-11-1</inkml:trace>
  <inkml:trace contextRef="#ctx0" brushRef="#br0" timeOffset="1">31 76 11517,'-6'-19'-140,"-10"3"-632,10-1-1348,4 1 0,4 9-1,8 10 1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6:13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1 15045,'-8'1'99,"1"0"1,0 1-1,0 0 0,0 0 0,1 0 0,-1 1 0,1 0 0,-12 8 0,2-3 78,-292 176 2946,308-184-3113,-1 0 0,1 0 0,0 0 0,0 0 0,0 0-1,0 0 1,0 0 0,-1 0 0,1 0 0,0 0 0,0 0 0,0 0 0,0 0-1,0 0 1,0 0 0,-1 0 0,1 0 0,0 1 0,0-1 0,0 0 0,0 0 0,0 0-1,0 0 1,0 0 0,-1 0 0,1 0 0,0 0 0,0 1 0,0-1 0,0 0-1,0 0 1,0 0 0,0 0 0,0 0 0,0 0 0,0 1 0,0-1 0,0 0 0,0 0-1,0 0 1,0 0 0,0 0 0,0 1 0,0-1 0,0 0 0,0 0 0,0 0-1,0 0 1,0 0 0,0 0 0,0 1 0,0-1 0,0 0 0,0 0 0,0 0 0,1 0-1,-1 0 1,0 0 0,0 0 0,0 1 0,0-1 0,0 0 0,0 0 0,0 0-1,0 0 1,1 0 0,-1 0 0,0 0 0,0 0 0,17 1 267,26-6 21,42-10 346,0 4 1,0 4 0,101 3-1,-181 4-597,0 1 1,0-1-1,-1 1 0,1 0 0,0 0 0,-1 0 1,1 0-1,-1 1 0,0 0 0,1 0 1,-1 0-1,0 0 0,7 5 0,-10-4-26,1-1 1,0 0-1,-1 0 0,0 1 0,1-1 0,-1 1 1,0-1-1,0 1 0,0 0 0,-1-1 0,1 1 0,-1 0 1,1-1-1,-1 1 0,0 0 0,0 0 0,0-1 1,0 1-1,-1 0 0,1 0 0,-1-1 0,0 1 1,0 0-1,-1 2 0,-10 27 331,-1-1 0,-2 0 0,-26 41 1,20-36 273,1 1 1,-16 40 0,32-66-419,0 1 1,0 0-1,2 0 1,-1 0-1,2 0 1,-1 0-1,2 0 1,-1 1-1,2-1 1,0 0-1,3 16 0,-3-23-108,1 0 0,0 0 0,0 0 0,0-1 0,1 1 0,-1-1 0,1 1-1,0-1 1,1 0 0,-1 0 0,1 0 0,-1-1 0,1 1 0,0-1 0,1 0-1,-1 0 1,0-1 0,1 1 0,-1-1 0,1 0 0,0 0 0,0 0-1,0-1 1,0 1 0,10 0 0,13 2-451,0-1 0,1-2 1,44-3-1,-30 1-1501,125 7-15496,-118-4 11328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6:13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23450,'6'22'28,"6"14"-116,10 14-148,9 11-172,-4 0-216,12-5-340,-15-6-836,3-17-2069,-5-17 1,-10-18 0,-10-18-1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6:14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22178,'32'64'58,"4"-3"0,79 105 0,104 91 521,-176-209-405,-28-31-116,-4-4-23,0 0 0,1-2 0,15 13 0,-27-24-36,0 1-1,1-1 0,-1 0 1,0 1-1,1-1 0,-1 0 1,0 1-1,1-1 0,-1 0 1,1 0-1,-1 0 0,1 1 1,-1-1-1,0 0 0,1 0 0,-1 0 1,1 0-1,-1 0 0,1 0 1,-1 0-1,1 0 0,-1 0 1,1 0-1,-1 0 0,1 0 1,-1 0-1,1 0 0,-1 0 0,0 0 1,1-1-1,-1 1 0,1 0 1,-1 0-1,1-1 0,-1 1 1,0 0-1,1 0 0,-1-1 1,0 1-1,1 0 0,-1-1 1,0 1-1,1-1 0,-1 1 0,0 0 1,0-1-1,0 1 0,1-1 1,-1 1-1,0-1 0,0 1 1,0-1-1,0 1 0,0 0 1,0-1-1,0 1 0,0-1 0,0 1 1,0-1-1,0 1 0,0-1 1,0 0-1,-3-37-100,3 35 93,-13-65-189,7 44 208,2 1 0,-3-46 0,7 67 32,0 1 0,0-1 0,0 1 0,1-1 0,-1 0 0,1 1 0,-1-1 0,1 1 0,-1-1 0,1 1 0,0-1 0,0 1 0,0 0 0,0-1 0,0 1 0,0 0 1,0 0-1,0 0 0,0 0 0,0 0 0,1 0 0,-1 0 0,0 0 0,1 0 0,-1 1 0,1-1 0,-1 0 0,1 1 0,-1-1 0,1 1 0,-1 0 0,1-1 0,0 1 0,-1 0 0,4 0 0,7 0 332,-1 0 1,1 1-1,21 4 0,-27-4-263,80 15 1384,-43-6-742,0-2-1,1-2 1,0-1-1,1-3 1,48-3 0,-89 0-775,1 1 1,-1-1 0,0 1 0,1-2-1,-1 1 1,0 0 0,0-1 0,0 0-1,0 1 1,0-2 0,0 1-1,0 0 1,-1-1 0,5-4 0,-6 5-85,-1 0 0,1-1 0,-1 1 0,0-1 0,0 1 0,0-1 0,0 0-1,-1 0 1,1 1 0,0-1 0,-1 0 0,0 0 0,0 0 0,0 1 0,0-1 0,0 0 0,-1 0 0,1 0 0,-1 1 0,0-1 0,1 0 0,-1 1 0,-3-5 0,-5-13-1083,-1 0-1,-1 1 1,-1 1-1,-1 0 1,-25-28 0,18 22-3056,-32-49 1,28 29-276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6:34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1 15785,'-75'5'9425,"5"12"-4168,48-10-5010,1 2-1,1 1 1,-1 0-1,-26 19 1,31-22-2324,-2 2-4844,18-9 6656,0 0-1,-1 1 1,1-1 0,0 1 0,0-1 0,0 0 0,0 1-1,0-1 1,0 1 0,0-1 0,0 0 0,0 1 0,0-1-1,0 1 1,0-1 0,0 0 0,0 1 0,0-1-1,0 0 1,0 1 0,0-1 0,1 1 0,-1-1 0,0 0-1,0 1 1,0-1 0,1 0 0,-1 1 0,2 0-1591,-2 0 1590,1-1 1,-1 0 0,0 0 0,1 0 0,-1 0-1,1 0 1,-1 0 0,1 1 0,14 8-5116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6:15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508 102 14201,'-21'-13'70,"1"0"-1,-1 1 1,-1 2 0,0 0-1,-1 1 1,0 1-1,0 1 1,0 1-1,-1 2 1,0 0-1,0 1 1,0 1 0,0 2-1,-40 3 1,57-2 31,1-1 1,-1 1-1,1 1 1,-1-1-1,1 1 1,-1 0-1,1 1 1,0 0 0,0 0-1,0 0 1,1 0-1,-1 1 1,1 0-1,-7 6 1,9-6 28,0 0 0,0 0 1,1 0-1,-1 1 1,1-1-1,0 1 0,0-1 1,0 1-1,1 0 0,0 0 1,0 0-1,0 0 1,0 0-1,1 0 0,0 0 1,0 0-1,0 0 0,1 0 1,1 8-1,1 0 191,1 0 0,0 0-1,1-1 1,0 1 0,1-1 0,0-1-1,1 1 1,1-1 0,-1 0 0,2-1 0,-1 1-1,2-2 1,13 12 0,-14-12-126,1-1 0,0 0 0,1-1 0,0-1 0,0 1-1,1-2 1,-1 0 0,1 0 0,0-1 0,1 0 0,-1-1 0,1-1 0,-1 0 0,15 1 0,-22-3-230,1 0 0,0 0-1,0-1 1,-1 0 0,1 0 0,-1 0 0,1-1 0,-1 0 0,1 0 0,-1 0 0,0 0 0,0-1 0,0 0-1,0 0 1,-1-1 0,1 1 0,-1-1 0,0 0 0,0 0 0,0 0 0,0-1 0,-1 1 0,0-1 0,0 0-1,0 0 1,3-6 0,-1-4-385,0 1-1,-1-1 1,-1 0 0,0 0-1,-1-1 1,0 1-1,-2 0 1,-1-23 0,1 37 380,0 1 0,0-1 0,-1 0 0,1 1 0,0-1 0,0 0-1,0 1 1,0-1 0,0 1 0,0-1 0,0 0 0,0 1 0,0-1 0,0 0 0,0 1 0,0-1 0,0 0 0,1 1 0,-1-1 0,0 0 0,0 1 0,1-1 0,-1 1 0,0-1 0,1 1 0,-1-1 0,1 1 0,-1-1 0,1 1 0,-1-1 0,1 1 0,0-1 0,16 21-343,13 40 594,-2 1 1,-2 2-1,21 84 0,32 203 1154,-23 19 305,-48-276-686,-8 184 1,-3-249-774,0-1-1,-1 0 1,-2 0 0,0-1 0,-2 0-1,-14 31 1,19-49-133,-1-1 0,1 1-1,-2-1 1,1 0-1,-1 0 1,0 0 0,0-1-1,-1 0 1,0 0 0,0 0-1,0-1 1,-1 0 0,0 0-1,0 0 1,0-1 0,0 0-1,-1-1 1,0 1-1,1-1 1,-1-1 0,0 0-1,-1 0 1,-15 2 0,13-4 13,0 0 1,0-1 0,0 0-1,-1-1 1,1 0-1,1-1 1,-1 0 0,0-1-1,1 0 1,0 0-1,-14-9 1,9 3 0,0 0 0,1-1 1,1 0-1,-1-1 0,2-1 0,-19-24 0,12 12-17,2-1 1,1-2-1,1 1 0,2-2 1,0 0-1,2 0 0,-13-59 1,18 54-99,1 1 0,2-1 0,1 0-1,2 0 1,2 0 0,0 0 0,3 0 0,1 1 0,1-1 0,1 2 0,3-1 0,23-53 0,-21 61-546,1 0 1,1 0-1,1 2 0,1 0 0,1 1 0,35-34 0,-34 39-670,0 2 0,1 0 0,0 1 0,1 2 0,1 0 0,0 1 0,0 1 0,32-10 1,-23 12-1503,61-9 1,41 7-2740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6:16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21234,'-1'0'192,"1"1"0,-1 0 0,1 0 0,-1 0-1,1 0 1,-1 0 0,1 0 0,0 0 0,0 0 0,0-1 0,-1 1 0,1 0 0,0 0 0,0 0-1,0 0 1,0 0 0,1 0 0,-1 0 0,0 0 0,0 0 0,0 0 0,1 0 0,-1 0 0,1 0 0,-1 0-1,1 0 1,0 1 0,13 35 780,-14-36-912,118 258 3616,-110-242-3507,105 213 900,124 240-855,-180-349-214,-62-181 0,-10-200 0,14 251 0,0 0 0,1 1 0,0-1 0,0 0 0,0 1 0,1-1 0,1 0 0,2-9 0,-1 10 0,1 0 0,0 0 0,0 0 0,0 1 0,1 0 0,0 0 0,1 0 0,-1 0 0,1 1 0,1 0 0,-1 0 0,1 1 0,0 0 0,0 0 0,1 0 0,8-3 0,-5 4 0,0 0 0,0 1 0,0 1 0,1-1 0,-1 2 0,1 0 0,-1 0 0,1 1 0,-1 0 0,23 4 0,-9 2 0,0 0 0,0 1 0,0 2 0,-2 0 0,1 2 0,-1 0 0,0 2 0,-1 0 0,-1 2 0,24 20 0,-23-14-49,-1 0-1,-1 2 1,-1 0 0,26 41-1,-36-51-38,-1 1 1,-1 0-1,0 0 0,-1 1 0,-1 0 0,0 0 0,-1 1 1,-1-1-1,0 1 0,1 20 0,-4-33-100,0 0 0,-1-1 0,1 1 0,0-1 0,-1 1 0,1-1 0,-1 1 0,0-1 0,0 0 0,0 1 0,0-1-1,0 0 1,0 0 0,-1 0 0,1 1 0,-3 1 0,-21 14-6815,24-18 6659,0 0-1,1 1 1,-1-1 0,0 0 0,1 0-1,-1 0 1,0 0 0,0 0-1,1 0 1,-1 0 0,0 0-1,1 0 1,-1 0 0,0 0 0,0 0-1,1 0 1,-1 0 0,0-1-1,1 1 1,-1 0 0,0-1 0,1 1-1,-1 0 1,1-1 0,-1 1-1,0-1 1,1 1 0,-1-1 0,1 1-1,-1-2 1,-12-14-4993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6:16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459 679 19678,'12'26'828,"9"12"56,0 7-4,6 8-204,-6-12-328,-5-8-480,-10-9-836,3-2-3468</inkml:trace>
  <inkml:trace contextRef="#ctx0" brushRef="#br0" timeOffset="1">6 14 6241,'-3'-7'336,"3"0"-176,0 14-1505,-3-11 1,3 10-1344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6:17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16145,'1'15'1258,"1"-1"0,0 1-1,6 23 1,4 17 284,8 62 899,5-1 0,51 147 0,-50-192-1916,3 0 0,3-2 0,3-2 0,76 109 0,-90-149-791,0-1 0,1 0 0,2-2 0,0-1 0,40 28 1,-55-44-208,1-1 0,0 0 1,1-1-1,-1 0 1,1-1-1,0 0 1,0-1-1,18 4 0,-22-6-190,0-1-1,0 0 1,-1 0-1,1 0 1,0-1-1,0 0 1,-1 0-1,1-1 1,0 0-1,-1 0 1,0-1-1,1 1 1,-1-1-1,0-1 1,9-6-1,26-26-4736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6:17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0 14801,'-39'1'632,"-15"8"56,-13 7 17,-6 8-13,19-3-176,6 9-348,5-3-716,10 33-2981,15-45 1,6-1 0,9-9-1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6:18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14761,'1'0'55,"-1"0"-1,1 0 0,0 0 0,-1 0 1,1 0-1,-1 0 0,1 0 0,0 0 1,-1 0-1,1 1 0,-1-1 0,1 0 1,0 0-1,-1 1 0,1-1 0,-1 0 1,1 1-1,-1-1 0,1 1 0,-1-1 1,0 1-1,1-1 0,-1 1 0,1-1 1,-1 1-1,0-1 0,0 1 0,1-1 1,-1 1-1,0 0 0,0-1 0,1 1 1,-1-1-1,0 1 0,0 0 0,0-1 1,0 1-1,0 0 0,0-1 0,0 1 1,0-1-1,0 1 0,-1 0 0,1-1 1,0 1-1,0-1 0,0 1 0,-1 0 1,1-1-1,0 1 0,-1-1 0,1 1 1,0-1-1,-1 1 0,1-1 0,-2 1 1,-29 31 1108,27-29-946,-43 30 1045,38-27-1014,-1 0 1,1 0 0,0 1 0,0 0-1,1 1 1,0 0 0,-8 10-1,15-17-232,1-1-1,0 1 1,-1-1-1,1 1 1,0-1-1,0 1 1,0-1-1,-1 1 1,1-1-1,0 1 1,0 0-1,0-1 0,0 1 1,0-1-1,0 1 1,0-1-1,0 1 1,0-1-1,0 1 1,1 0-1,-1-1 1,0 1-1,0-1 1,0 1-1,1-1 1,-1 1-1,0-1 0,1 1 1,-1-1-1,0 1 1,1-1-1,21 13 282,38 2 177,-48-12-256,23 4 418,1 2 1,-1 2-1,-1 1 1,55 27-1,-80-35-464,-1 1-1,0 0 0,0 0 0,0 1 1,-1 0-1,0 0 0,0 0 1,0 1-1,-1 0 0,0 1 0,0 0 1,-1-1-1,0 2 0,-1-1 1,1 0-1,-1 1 0,-1 0 0,0 0 1,0 0-1,-1 0 0,0 1 1,-1-1-1,1 14 0,-2-16-296,-1 0 1,1-1-1,-1 1 0,-1 0 0,1-1 1,-1 0-1,0 1 0,0-1 0,-1 0 1,0 0-1,0 0 0,-1 0 0,1-1 1,-1 1-1,-1-1 0,1 0 0,0 0 1,-1-1-1,0 1 0,-1-1 0,1 0 1,0 0-1,-9 3 0,-11 6-2288,-1-2 0,0 0 0,-1-2 0,-33 7 0,10-2-3237,9-1 381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6:47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5051 0 22402,'70'71'3616,"-53"-52"-2329,1-1 0,0-1 1,1 0-1,26 16 0,-20-17-1265,107 65 96,156 127 1,-250-176-113,-1 2 0,-1 2 0,-3 1 0,0 1 0,-3 2 0,-1 1 0,-2 1 0,24 53 0,-35-57-6,-1 1 0,-2 0 0,-2 1 0,-2 1 0,-1-1 0,-2 2 0,-2-1 0,-2 0 0,-2 1 0,-4 42 0,0-45 0,-2-2 0,-1 1 0,-2-1 0,-2 0 0,-1-1 0,-2 0 0,-1-1 0,-2 0 0,-2-2 0,0 0 0,-26 31 0,-1-10 0,-2-3 0,-2-1 0,-2-3 0,-3-2 0,-1-3 0,-93 54 0,55-45 0,-1-4 0,-3-4 0,-170 50 0,72-44 0,-3-8 0,-1-9 0,-238 7 0,-613-34 0,840-9 0,-151-4 0,-888 16 0,1119 1 0,-173 35 0,262-36 0,0 3 0,0 2 0,2 1 0,-1 2 0,2 2 0,0 1 0,2 3 0,-39 27 0,64-40 0,0 2 0,0-1 0,1 1 0,0 1 0,1 0 0,1 0 0,-1 1 0,2 1 0,0-1 0,1 1 0,0 0 0,-6 22 0,8-17 0,1 0 0,0 0 0,2 1 0,0-1 0,2 1 0,0-1 0,1 1 0,1-1 0,7 32 0,5 6-20,3-1 0,3-1 0,2-1 0,2-1 0,2-1 0,37 52 0,215 278-590,-275-378 600,22 27-772,5 6-1240,24 41 1,-46-65-800,0 1 0,-1 1 0,9 26-1,-13-18-2474,-7-7-1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6:48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800 0 13697,'0'0'1142,"0"17"1955,1 2-2045,1 0 0,1-1 0,0 1 0,1-1-1,1 1 1,8 17 0,51 107 1318,-40-93-1528,12 26-506,127 286 2078,-137-293-2038,-3 0 1,-3 1-1,15 101 1,-33-161-377,-1 1 0,0 0 0,0-1 0,-1 1 0,-1 0 0,0 0 0,-4 19 0,4-27 0,-1 0 0,1 0 0,0 0 0,-1 0 0,0 0 0,0 0 0,0-1 0,0 1 0,0-1 0,0 1 0,-1-1 0,1 0 0,-1 0 0,1 0 0,-1 0 0,0 0 0,0 0 0,0-1 0,0 0 0,0 1 0,0-1 0,0-1 0,-1 1 0,1 0 0,0-1 0,0 1 0,-1-1 0,-4 0 0,-14-1 0,0 0 0,1-1 0,-1-1 0,1-2 0,0 0 0,-38-14 0,-123-63 0,168 75 0,-123-64-1611,3-6 0,-166-127 1,269 180-2432,-48-48 0,64 56 1216,1-2 0,-15-21 0,10 4-2858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6:59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507 567 13561,'0'0'19206,"-13"1"-19206,-1 0 0,0 1 0,1 1 0,-1 0 0,1 1 0,0 0 0,0 1 0,0 0 0,1 1 0,0 1 0,0 0 0,0 0 0,1 1 0,0 1 0,1 0 0,0 0 0,0 1 0,1 0 0,0 1 0,1 0 0,0 1 0,1-1 0,0 1 0,1 1 0,1-1 0,-1 1 0,2 0 0,0 0 0,1 1 0,0-1 0,-2 21 0,5-12 0,0-1 0,1 0 0,1 0 0,0 0 0,2 0 0,1-1 0,13 38 0,-12-45 0,-1-2 0,2 1 0,0-1 0,0 1 0,1-2 0,0 1 0,1-1 0,0-1 0,0 0 0,1 0 0,0 0 0,1-2 0,22 14 0,-26-17 0,1-1 0,0 1 0,0-2 0,0 1 0,0-1 0,1 0 0,-1 0 0,0-1 0,1 0 0,0-1 0,-1 0 0,1 0 0,-1-1 0,1 0 0,-1 0 0,0-1 0,1 0 0,-1-1 0,0 0 0,0 0 0,-1-1 0,1 0 0,-1 0 0,1 0 0,-1-1 0,-1 0 0,1-1 0,-1 0 0,0 0 0,0 0 0,0 0 0,-1-1 0,9-15 0,-6 8 0,-1 0 0,0 0 0,-1-1 0,-1 0 0,0 0 0,-1-1 0,-1 1 0,0-1 0,0-27 0,-3 33 0,0 0 0,-2 0 0,1-1 0,-1 1 0,0 0 0,-1 1 0,-1-1 0,1 0 0,-1 1 0,-1 0 0,0 0 0,0 0 0,-1 0 0,0 1 0,0 0 0,-9-8 0,-52-46 0,-113-82 0,105 89 0,-94-92 0,160 138 0,-12-12 0,1 0 0,-29-42 0,45 58 0,0-1 0,1 1 0,0-1 0,0 0 0,0 0 0,1 0 0,0 0 0,0 0 0,0 0 0,1-1 0,0 1 0,0-1 0,1 1 0,0-1 0,0 1 0,0-1 0,1 1 0,2-11 0,0 10 0,1 1 0,-1 0 0,1 0 0,0 0 0,0 0 0,1 0 0,0 1 0,0 0 0,0 0 0,1 0 0,9-6 0,7-3 0,42-22 0,-56 32 0,1 0 0,-1 1 0,1 0 0,0 0 0,-1 1 0,1 0 0,0 1 0,0 0 0,1 0 0,-1 1 0,0 0 0,0 1 0,0 0 0,0 0 0,0 1 0,13 4 0,-16-4 0,0 1 0,0 0 0,0 0 0,0 1 0,-1 0 0,1 0 0,-1 0 0,0 1 0,0-1 0,-1 1 0,1 0 0,-1 1 0,0-1 0,0 1 0,-1-1 0,0 1 0,0 0 0,0 1 0,-1-1 0,0 0 0,0 1 0,2 12 0,-2-6-127,1 0-1,-2 1 1,0-1-1,0 0 1,-1 1 0,-1-1-1,0 0 1,-1 1 0,-1-1-1,0 0 1,0 0-1,-1 0 1,-1-1 0,0 0-1,-1 0 1,0 0-1,-12 16 1,-15 22-5861,-12 15-7229,27-44 7589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7:01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0 17366,'-10'4'1039,"0"0"0,0 0 0,-1-1 0,1-1 0,-1 0 0,0 0 0,0-1 0,0-1 0,0 0 0,0 0 0,-11-3 0,4 2-81,0 1 0,-29 3 0,37 0-942,0 0-1,0 0 0,0 1 0,-10 5 0,-26 9-170,45-17-164,0-1-1,0 0 1,1 1 0,-1-1-1,0 0 1,0 1-1,0-1 1,0 1 0,0 0-1,1-1 1,-1 1 0,0 0-1,1-1 1,-1 1-1,0 0 1,1 0 0,-1-1-1,1 1 1,-1 0 0,1 0-1,-1 1 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6:34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 23782,'-10'10'1000,"-2"4"-4,-11 3 4,-8 3-3,1-3 3,3-1-4,6-4 4,9-2-4,2-4-1292,-1-2-2160,9 3-3345,12 16-11600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7:0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17550,'9'25'1520,"3"13"72,4 11 4,4 9 0,-1-3 0,-5-4-4,2-8 5,-7-11-905,-7-6-640,-4-12-1888,2-4-3673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7:02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18194,'46'4'1536,"0"3"1,0 1-1,-1 2 1,61 22-1,-83-23-909,-1 0-1,0 1 1,-1 1-1,0 1 0,0 1 1,-2 1-1,1 1 1,-2 0-1,0 2 1,17 20-1,-30-32-627,-1 0-1,-1 0 1,1 1 0,-1-1-1,0 1 1,0 0 0,0 0-1,-1 0 1,0 0-1,0 0 1,-1 1 0,0-1-1,0 1 1,0-1 0,-1 1-1,0-1 1,0 1 0,0-1-1,-1 1 1,0-1 0,-1 0-1,-1 8 1,0-7-21,-1 0 1,1 0-1,-1 0 1,-1 0-1,1-1 0,-1 0 1,0 0-1,0 0 1,-1 0-1,0-1 1,0 0-1,0 0 0,-1 0 1,1-1-1,-1 0 1,0-1-1,-10 5 1,12-6-557,-47 15-4095,35-14-702,-1-4-4526,9-1 3993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7:04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473 546 3172,'-4'-18'25461,"-54"20"-24600,39-1-498,0 0 1,0-1 0,0-1 0,1 0-1,-1-2 1,0 0 0,1-1-1,-24-8 1,25 5-364,0 0 0,0-1 0,1-1 0,0 0 0,1-1 0,0 0 0,1-2 0,0 0 0,0 0 0,2-1 0,-1-1 0,-12-19 0,22 28 0,1 0 0,0 0 0,1 0 0,-1-1 0,1 1 0,0-1 0,0 1 0,0-1 0,1 1 0,0-1 0,0 0 0,1 1 0,1-10 0,0 3 0,1 0 0,0 0 0,0 0 0,1 1 0,8-15 0,-5 14-334,1 1 0,0 0 0,1 0 0,0 1 0,1 0 0,0 1 0,20-14 0,30-30-2661,-57 49 1210,1 1-1,-1 0 0,1 0 1,0 0-1,0 0 0,1 0 0,-1 1 1,8-3-1,-2 2-3726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7:05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21682,'15'29'1228,"13"13"4,5 17-4,12 14 0,-6-3 1,0-5-1,-11-10 0,-7-11 0,-9-14-48,-6-14-2664,-4-5-4757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7:05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18210,'-12'250'7240,"7"-54"-4278,2 214 930,7-310-3810,4 1 1,23 100-1,-27-178-493,12 48-1934,-1-35-3976,-15-36 6218,0 1 0,0-1 0,1 0 0,-1 0 0,0 0 0,0 0 0,0 0 0,0 1 1,1-1-1,-1 0 0,0 0 0,0 0 0,0 0 0,1 0 0,-1 0 0,0 0 0,0 0 0,0 1 0,1-1 0,-1 0 0,0 0 0,0 0 0,0 0 0,1 0 0,-1 0 0,0 0 0,0 0 0,1 0 0,-1-1 0,0 1 1,0 0-1,0 0 0,1 0 0,-1 0 0,0 0 0,0 0 0,0 0 0,0 0 0,1-1 0,-1 1 0,0 0 0,0 0 0,0 0 0,0 0 0,1 0 0,-1-1 0,0 1 0,0 0 0,0 0 0,0 0 0,0-1 0,0 1 0,0 0 1,0 0-1,0 0 0,0-1 0,13-21-5766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7:06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24834,'72'174'2851,"-22"-59"467,-45-111-2864,0-13 59,3-19 237,-8 24-703,2-4-47,1 0 0,-1 0 0,1 0 0,0 1 0,1-1 0,0 1 0,0 0 0,1 0 0,0 0 0,0 1 0,0-1 0,13-10 0,-3 6 0,1 0 0,0 1 0,1 1 0,28-11 0,-15 6 0,0-1 0,42-29 0,-58 34 0,-1 0 0,0-1 0,-1 0 0,-1-1 0,0 0 0,0-1 0,10-16 0,-14 23 0,-5 12 0,-2-6 0,27 110-458,4-2-1,55 126 1,-78-208-5441,-9-38-1960,-1-16 1986,-8-9 1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7:07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28507,'195'604'2057,"-64"-209"-802,-85-233-386,-42-140-790,-9-30-59,-10-38-40,-58-243 20,63 238 0,3 0 0,2 0 0,2-95 0,4 136 0,0 0 0,0 0 0,1 0 0,0 1 0,1-1 0,0 0 0,8-16 0,-9 22 0,1 0 0,-1 1 0,1-1 0,-1 1 0,1 0 0,0-1 0,0 2 0,1-1 0,-1 0 0,0 0 0,1 1 0,0 0 0,0 0 0,-1 0 0,1 0 0,0 1 0,1-1 0,-1 1 0,0 0 0,6-1 0,4 1 0,0 0 0,1 1 0,-1 1 0,1 0 0,-1 1 0,0 0 0,0 1 0,0 1 0,0 0 0,-1 1 0,1 0 0,-1 1 0,0 1 0,12 8 0,-16-9 0,0 0 0,0 0 0,-1 1 0,0 1 0,0-1 0,0 1 0,-1 1 0,-1-1 0,1 1 0,-2 0 0,1 1 0,-1-1 0,0 1 0,-1 0 0,0 0 0,-1 1 0,0-1 0,-1 1 0,2 13 0,-3-6-53,-1 1 1,0 0-1,-2-1 1,0 1-1,-1-1 0,-1 0 1,0 1-1,-2-2 1,0 1-1,-1-1 0,0 0 1,-2 0-1,0-1 0,-1 0 1,0 0-1,-1-1 1,-1-1-1,-1 0 0,0-1 1,-16 14-1,22-22-467,0 0 0,-1-1 0,0 0 0,0 0 0,0 0 0,0-1 0,-17 4 0,19-6-305,0 0 0,0 0 0,0 0 0,0-1 0,0 0 0,0 0 0,0 0 0,0-1 0,0 0 0,0 0 1,0-1-1,-7-2 0,-21-18-4768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7:07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31 12681,'-16'-7'2754,"-3"1"-1588,0 1 0,0 1 0,-1 0 0,1 2 1,-1 0-1,0 2 0,0 0 0,-35 5 0,49-5-974,0 1 0,0 1-1,0-1 1,0 1 0,0 0 0,1 0-1,-1 1 1,1-1 0,-1 1 0,1 1-1,0-1 1,0 1 0,0 0-1,1 0 1,-1 0 0,1 0 0,0 1-1,0 0 1,1 0 0,0 0 0,-1 0-1,1 1 1,1-1 0,-1 1 0,1-1-1,0 1 1,1 0 0,-1 0-1,1 0 1,0 0 0,0 12 0,1-6-169,1-1 0,0 0 0,1 1 1,0-1-1,1 0 0,0 0 1,1 0-1,0-1 0,0 1 1,1-1-1,1 0 0,0 0 0,0 0 1,1-1-1,0 0 0,0-1 1,1 1-1,1-2 0,-1 1 0,1-1 1,0 0-1,20 10 0,-20-11-16,1-1 0,1 0 0,-1 0 0,1-1 0,0-1 0,0 0 0,0 0 0,0-1-1,0-1 1,0 1 0,1-2 0,-1 0 0,0 0 0,1-1 0,-1 0 0,0-1 0,0-1 0,0 0-1,0 0 1,0-1 0,-1 0 0,1-1 0,9-6 0,-14 7-161,-1 0 1,0 0-1,0-1 1,0 1-1,-1-1 1,1-1-1,-1 1 1,-1 0-1,1-1 0,-1 0 1,0 0-1,0 0 1,0 0-1,-1 0 1,0-1-1,0 1 0,-1-1 1,0 0-1,0 1 1,0-1-1,-1-11 1,-1 8-265,0 0 0,0 0 0,0 1 1,-1-1-1,-1 1 0,0-1 0,0 1 1,-1 0-1,0 0 0,0 1 0,-1-1 0,0 1 1,-1 0-1,-8-10 0,-44-44-11135,25 37 5777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7:07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20154,'21'63'1400,"18"29"0,10 36 4,14 34-4,0-4 0,-2-3 5,2-1-5,-11-19 0,-10-20 4,-11-27-1404,-13-28-40,-13-25-1028,-2-22-628,-42-24-1501,27-14-2155,-3-15-1,-4-8 1,-8-4-1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7:21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24314,'10'24'2405,"-7"-17"-1563,0-1-1,0 1 1,-1 0 0,0 0-1,0 1 1,1 9-1,-2 14-808,2-1-1,1 0 1,1-1-1,2 1 1,14 39-1,66 142-67,-70-172 32,33 77 3,-17-35 0,3-2 0,91 147 0,-116-211 0,1 0 0,0-1 0,1 0 0,1-1 0,0-1 0,1 0 0,0-1 0,0 0 0,2-1 0,27 13 0,-20-14 0,0-1 0,0-2 0,0 0 0,1-1 0,0-1 0,0-2 0,36 0 0,13-4-3651,41 1-6875,-105 2 4333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6:34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29 8801,'-1'-2'213,"0"0"0,0 0 0,0 0 0,0 1 0,-1-1 1,1 0-1,0 1 0,-1-1 0,1 1 0,-1 0 0,0-1 0,1 1 0,-1 0 1,0 0-1,0 0 0,0 0 0,0 0 0,0 1 0,0-1 0,0 0 0,0 1 0,0 0 1,0-1-1,0 1 0,0 0 0,0 0 0,0 0 0,0 0 0,0 1 0,0-1 1,0 1-1,0-1 0,0 1 0,0-1 0,0 1 0,0 0 0,0 0 0,0 0 1,-2 2-1,-1 0 316,0 1 0,0 0 0,1-1 1,0 2-1,-1-1 0,1 0 1,1 1-1,-1 0 0,1 0 0,0 0 1,0 0-1,-4 11 0,4-7-284,0 0 0,1 1 0,1-1-1,0 0 1,0 1 0,0-1 0,2 1-1,-1 0 1,1-1 0,0 0 0,1 1-1,0-1 1,1 0 0,-1 0 0,2 0 0,0 0-1,0 0 1,0-1 0,8 11 0,-8-13-99,1 0 1,0 0-1,0-1 1,1 0 0,0 0-1,-1 0 1,2-1 0,-1 0-1,0 0 1,1 0-1,0-1 1,0 0 0,0 0-1,0-1 1,0 0-1,1 0 1,-1 0 0,0-1-1,1-1 1,0 1 0,-1-1-1,1 0 1,-1-1-1,14-2 1,-17 2-241,-1 1 0,1-1 1,-1-1-1,1 1 0,-1 0 0,1-1 0,-1 0 1,0 1-1,1-1 0,-1-1 0,0 1 0,-1 0 1,1-1-1,0 0 0,-1 1 0,1-1 0,-1 0 1,0 0-1,0 0 0,0-1 0,0 1 0,-1 0 1,1-1-1,-1 1 0,0-1 0,0 0 0,0 1 1,0-1-1,-1 0 0,0 1 0,0-1 0,0 0 1,0 0-1,-1-5 0,1 6-208,0 1 0,-1-1 1,1 1-1,-1-1 0,0 1 0,0-1 0,0 1 0,0 0 1,0-1-1,0 1 0,0 0 0,-1 0 0,1 0 1,-1 0-1,0 0 0,0 0 0,0 0 0,0 0 0,-3-2 1,-21-24-6738,10 9 1571,-3 6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7:21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27439,'39'15'704,"2"-3"1,0-1-1,0-1 1,64 5 0,82 18 1100,-140-20-1805,81 35 0,-114-43 0,-1 2 0,0 0 0,0 1 0,0 0 0,-1 1 0,-1 0 0,1 0 0,-2 2 0,1-1 0,12 18 0,-21-25 0,-1 0 0,1 1 0,0-1 0,-1 1 0,0 0 0,0-1 0,0 1 0,0 0 0,0 0 0,-1-1 0,1 1 0,-1 0 0,0 0 0,-1 0 0,1 0 0,-1 0 0,1-1 0,-1 1 0,0 0 0,-1 0 0,1-1 0,-1 1 0,1-1 0,-1 1 0,0-1 0,0 0 0,-1 0 0,1 0 0,0 0 0,-1 0 0,-4 3 0,-11 11 0,0-1 0,-1-1 0,-41 24 0,30-20 0,-111 86-1244,128-88-2828,11-11-1115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7:22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23522,'8'41'1227,"1"0"0,2-1 0,21 49 0,-3-5 26,103 414 1831,-106-402-3275,-19-119-15433,-2-2 10429,1-3-681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7:22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33 360 24790,'109'186'3102,"25"54"0,-106-176-1477,-168-369-1445,44 106-212,79 160-265,-17-57 0,30 80 84,0 0-1,1 0 0,0 0 1,1 0-1,1-1 1,2-25-1,0 39-167,-1 1-1,1-1 1,0 1-1,-1-1 1,1 1 0,0-1-1,1 1 1,-1-1-1,0 1 1,1 0 0,-1 0-1,1 0 1,0 0-1,0 0 1,0 0-1,0 0 1,0 0 0,4-2-1,1 0-1616,0 1-1,0-1 1,0 1 0,0 0-1,15-3 1,7 2-3714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7:23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1 32767,'-21'13'0,"-12"0"0,-7 3 0,-7-2 0,0-3 0,6-8 0,11 1 0,3-1 0,8 1-492,7-3-1132,-45 6-4505,45-4 1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7:23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21534,'206'608'8737,"-191"-563"-8113,-2 1 0,-3 0 0,8 67 0,-19-102-624,-6-32 0,-5-37 0,10 46 0,0 0 0,1 0 0,1 0 0,0 0 0,0 0 0,1 0 0,5-19 0,-5 26 0,1 1 0,-1 0 0,1 0 0,0 1 0,1-1 0,-1 0 0,0 1 0,1-1 0,0 1 0,0 0 0,0 0 0,0 0 0,1 0 0,-1 0 0,1 1 0,-1 0 0,1-1 0,0 1 0,0 1 0,0-1 0,0 0 0,0 1 0,1 0 0,5-1 0,3 0 0,0 1 0,0 0 0,1 1 0,-1 0 0,0 1 0,0 1 0,0 0 0,0 1 0,0 0 0,-1 1 0,1 0 0,-1 1 0,0 0 0,0 1 0,0 1 0,-1 0 0,0 0 0,17 16 0,-8-6 0,-2 1 0,0 0 0,-1 1 0,-1 1 0,-1 1 0,-1 0 0,-1 1 0,19 41 0,-32-62 0,3 5-335,0 1 0,-1-1 0,0 1 0,0-1 0,0 1 0,-1 0 0,1 8 0,-18-53-23571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7:24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32767,'18'31'0,"3"16"0,3 11 0,3 7 0,-8-15-248,-10-15-1276,-9-16-1156,-15-33-8641,0-20 5660,-6-15 1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7:24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21666,'0'134'2929,"20"164"1,-13-253-2275,1 0 0,3-1 0,1 0 1,2-1-1,2 0 0,2-2 1,34 59-1,-22-52-801,69 84 0,-87-117 18,2 0-1,-1-2 1,2 1-1,0-2 1,1 0 0,0 0-1,0-2 1,1 0-1,20 8 1,-34-17-278,1 0 1,-1 0-1,1 0 0,-1 0 1,1 0-1,-1-1 1,1 0-1,-1 1 0,1-1 1,-1-1-1,1 1 1,-1 0-1,1-1 0,-1 0 1,1 0-1,-1 0 0,0 0 1,1-1-1,-1 1 1,0-1-1,5-3 0,-4 2-361,0-1 0,0 0 0,-1 0 0,1 0 0,-1 0 0,0 0 0,0 0 0,-1-1 0,1 0 0,-1 1 0,0-1 0,0 0 0,1-8 0,5-37-4989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7:24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 16794,'-31'0'1440,"-4"4"244,-14 1 0,-8 4-4,18-3-820,0 4-544,5 1-740,7 36-4380,13-36-1,1-3 1,7 0-1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7:25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1 13897,'-23'3'4357,"-19"5"-1673,1 2-1,0 1 0,-44 19 1,60-19-2273,0 1 1,1 1-1,-29 21 0,44-27-6308,40-18-7334,0 9 7487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7:25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15645,'0'1'431,"-1"1"0,1 0 1,-1-1-1,0 1 0,0 0 0,0-1 0,0 1 0,0-1 0,0 1 0,0-1 0,0 0 0,0 1 0,-1-1 0,1 0 0,0 0 0,-1 0 0,1 0 0,-1 0 0,0 0 0,1-1 0,-4 2 0,-42 16 2634,38-16-1920,-64 20 2116,-39 14-3410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6:35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61 19534,'18'68'5146,"15"111"0,-42-196-2155,-30-88-3417,36 96 409,1 0-1,1-1 1,-1 0 0,1 0-1,1 1 1,0-1 0,0 0 0,3-14-1,-2 20 19,0 0 0,1 0 0,-1 1 0,1-1 0,0 0-1,0 1 1,0-1 0,0 1 0,1 0 0,-1-1 0,1 1 0,0 1-1,0-1 1,0 0 0,0 1 0,1-1 0,-1 1 0,1 0 0,-1 0-1,1 0 1,0 1 0,7-3 0,-1 1 45,0 0 1,0 0 0,0 1-1,1 0 1,-1 1-1,1 0 1,0 1-1,-1 0 1,1 1-1,12 1 1,-22 0-47,1-1 0,-1 0 0,1 0 0,-1 1 0,1-1 0,-1 1 0,0-1 0,0 1 0,0 0 0,0 0 0,0-1 0,0 1 0,0 0 0,-1 0 0,1 0 0,-1 0 0,1 0 0,-1 0 0,0 0 0,0 0 0,1-1 0,-1 1 0,-1 4 0,-3 48 0,2-44 0,-1-1 0,0 1 0,-1-1 0,0 0 0,-7 10 0,-9 22 0,22-39 0,-1 1 0,0-1 0,1 0 0,0 0 0,-1 0 0,1 0 0,0 0 0,0 0 0,0-1 0,0 1 0,0-1 0,1 1 0,-1-1 0,4 2 0,2 2 0,37 24 39,-31-22-80,-1 1 0,0 1 0,-1 0 0,0 0 0,-1 1-1,20 22 1,-35-20-6402,3-11 5309,0 1-1,-1 0 1,2-1 0,-1 1-1,0 0 1,0 0 0,1 0 0,-1 0-1,1 0 1,-1 0 0,1 0-1,0 2 1,2 12-4522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7:26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1 17366,'-16'0'1436,"0"2"1,0 0 0,1 0 0,-1 2 0,1 0-1,-22 8 1,-84 47 3293,41-19-4309,73-37-1542,-18 7-774,18-5-3735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7:26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1 17602,'-6'9'1612,"-3"0"0,-9 7 0,-9 1 0,-4-1 0,-4-2 0,1-1 1,7-3-1,3-2 0,3-3-1576,3-3-1580,-40-2-1712,43 0-2213,0 0 1,-1 0-1,5-3 1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7:26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28131,'0'99'270,"7"266"2295,-1-292-1964,3 1-1,36 139 0,-28-154-600,3-1 0,29 58 0,-41-98 0,2-1 0,0 0 0,0 0 0,2-1 0,0 0 0,1-1 0,0-1 0,1 0 0,1 0 0,24 16 0,-30-25-448,0 0 1,1 0-1,-1-1 1,1 0-1,0-1 0,0 0 1,10 1-1,-10-3-309,-1 1 1,0-2-1,0 1 0,0-2 0,1 1 1,-1-1-1,0 0 0,0-1 0,0 0 0,0-1 1,0 1-1,-1-2 0,1 1 0,-1-1 1,0-1-1,0 1 0,0-1 0,0-1 0,-1 0 1,0 0-1,8-9 0,21-36-5503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7:27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1 23666,'-43'3'1012,"-11"3"0,-6 7-4,-10 2 5,23-3-1,4 7-232,6-2-1408,5 6-5145,10-10 1,7-5-1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7:27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29355,'42'75'567,"57"109"313,-82-150-579,-3 2 0,-1 0 1,12 50-1,-22-56-75,-3-30-222,0 0 1,0 0-1,0 0 1,-1 0-1,1 0 1,0 0-1,0 1 1,0-1-1,0 0 1,-1 0-1,1 0 1,0 0 0,0 0-1,0 0 1,-1 0-1,1 0 1,0 0-1,0 0 1,0 0-1,-1 0 1,1 0-1,0 0 1,0 0-1,0 0 1,-1 0-1,1 0 1,0-1 0,0 1-1,0 0 1,-1 0-1,1 0 1,0 0-1,0 0 1,0 0-1,0 0 1,0-1-1,-1 1 1,1 0-1,0 0 1,0 0 0,0 0-1,0-1 1,0 1-1,0 0 1,0 0-1,0 0 1,0-1-1,-1 1 1,1 0-1,0 0 1,0 0-1,0-1 1,0 1-1,0 0 1,-25-48 280,7 3-285,1 0 0,-12-56 0,25 83 0,1 0 0,0-1 0,1 0 0,1 1 0,1-1 0,0 1 0,2-1 0,6-34 0,-6 47 0,0 0 0,0 0 0,0 0 0,1 1 0,0-1 0,0 1 0,0-1 0,1 1 0,0 0 0,0 0 0,0 1 0,1-1 0,-1 1 0,1 0 0,0 0 0,0 1 0,12-7 0,-10 7 0,2 0 0,-1 0 0,0 1 0,1-1 0,-1 2 0,1-1 0,-1 2 0,1-1 0,0 1 0,-1 0 0,1 1 0,10 1 0,-10 0 0,0 0 0,1 0 0,-1 1 0,0 1 0,-1-1 0,1 1 0,-1 1 0,1 0 0,-1 0 0,-1 0 0,9 8 0,-11-8 0,0 0 0,-1 0 0,1 0 0,-1 0 0,0 1 0,-1-1 0,0 1 0,0 0 0,0 0 0,0 0 0,-1 1 0,0-1 0,0 1 0,-1-1 0,0 1 0,1 10 0,-2-8 0,-1 0 0,1 0 0,-1 0 0,-1 0 0,0-1 0,0 1 0,-1 0 0,0-1 0,0 0 0,-1 0 0,0 0 0,0 0 0,-10 12 0,4-7 0,-1-1 0,-1 0 0,0-1 0,-1 0 0,0-1 0,-19 12 0,31-22 0,-1 1 0,1-1 0,0 0 0,0 1 0,0 0 0,0-1 0,0 1 0,0-1 0,0 1 0,0 0 0,0 0 0,0 0 0,0 0 0,0 0 0,0 0 0,1 0 0,-1 0 0,0 0 0,1 0 0,-1 0 0,1 0 0,-1 0 0,1 0 0,0 1 0,-1-1 0,1 0 0,0 2 0,2-1 0,0 0 0,0 0 0,0-1 0,0 1 0,0 0 0,0-1 0,1 1 0,-1-1 0,1 0 0,4 2 0,2 1 0,36 17 18,11 4-112,-2 3 0,56 38 0,-108-65-194,0 1-1,0-1 1,0 1 0,-1-1 0,1 1-1,-1 0 1,1 0 0,-1 0-1,0-1 1,1 1 0,0 3 0,4 13-5875,-4-9 1992,-1 0-2066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7:28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19550,'1'16'698,"1"0"0,0 0 1,1 0-1,1 0 1,0-1-1,9 19 0,43 88 1526,-51-113-1996,3 8 74,12 25 764,2 0 0,2-2 0,1 0 0,45 53 0,-66-89-1062,0 0 1,0 0 0,1 0-1,-1-1 1,1 1-1,0-1 1,0 0 0,0 0-1,0-1 1,0 0 0,0 0-1,1 0 1,-1 0-1,1-1 1,-1 0 0,1 0-1,0 0 1,0-1 0,-1 0-1,1 0 1,0 0-1,0-1 1,-1 0 0,1 0-1,-1 0 1,1-1 0,-1 0-1,1 0 1,-1 0 0,0-1-1,0 0 1,0 0-1,0 0 1,-1 0 0,1-1-1,-1 0 1,0 0 0,0 0-1,0 0 1,0-1-1,-1 1 1,0-1 0,0 0-1,0 0 1,-1 0 0,1 0-1,-1-1 1,-1 1-1,1-1 1,-1 1 0,0-1-1,1-7 1,1-8-5,-2 0 0,0 0 0,-1 0 0,-1 0 0,-1 1 0,-7-29 0,-2 2 0,-29-72 0,45 131 0,1 1 0,1-1 0,0-1 0,0 1 0,1-1 0,18 20 0,-22-27 0,0 0 0,0 0 0,0 0 0,0-1 0,0 0 0,1 0 0,-1 0 0,1 0 0,0-1 0,0 0 0,0 0 0,0 0 0,0 0 0,1-1 0,-1 0 0,0 0 0,1 0 0,-1-1 0,1 0 0,-1 0 0,0 0 0,7-2 0,-4 0 0,0 0 0,0-1 0,0-1 0,-1 1 0,1-1 0,-1-1 0,0 1 0,0-1 0,0-1 0,-1 1 0,0-1 0,0 0 0,0 0 0,-1-1 0,0 1 0,0-1 0,6-12 0,-6 8 0,0 0 0,-1 0 0,0-1 0,-1 1 0,0-1 0,-1 0 0,0 0 0,-1 0 0,0 0 0,-1 0 0,-2-23 0,1 33 0,1 1 0,0-1 0,0 1 0,-1-1 0,1 1 0,-1-1 0,0 1 0,1-1 0,-1 1 0,0 0 0,0-1 0,0 1 0,0 0 0,0 0 0,0-1 0,0 1 0,0 0 0,-1 0 0,1 0 0,0 1 0,-1-1 0,1 0 0,-3-1 0,0 1 0,-1 0 0,1 0 0,-1 0 0,1 0 0,0 1 0,-1 0 0,1 0 0,-8 1 0,-3 1 0,0 1 0,0 0 0,-29 11 0,35-11 0,0 1 0,0 1 0,1-1 0,-1 1 0,1 1 0,0-1 0,0 1 0,1 1 0,0 0 0,0 0 0,1 0 0,-1 0 0,2 1 0,-1 0 0,1 1 0,0-1 0,1 1 0,0 0 0,0 0 0,1 0 0,0 1 0,1-1 0,0 1 0,0-1 0,1 1 0,0 0 0,1 0 0,0-1 0,1 1 0,0 0 0,0 0 0,5 17 0,-1-12 2,0-1 0,1 1 1,1-1-1,0 0 0,1-1 0,0 0 0,1 0 1,1-1-1,0 0 0,0 0 0,1-1 0,1-1 1,-1 0-1,2 0 0,24 14 0,-26-18-10,1 0-1,-1-1 0,1 0 0,1 0 0,-1-1 0,1-1 1,0-1-1,0 1 0,-1-2 0,1 0 0,1 0 0,-1-1 1,0-1-1,0 0 0,-1-1 0,1-1 0,0 1 0,0-2 1,14-6-1,-19 7-406,0-1 1,-1-1 0,0 1-1,0-1 1,0 0 0,10-10-1,-1-3-4765,-1-1 0,22-32 0,-30 40 2856,13-18-3604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7:29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187 286 30739,'0'0'224,"-20"-5"677,16 3-883,-1 1 1,1-1 0,0 1 0,0 0 0,-1 0 0,1 0-1,-1 1 1,1 0 0,-1-1 0,1 2 0,-1-1-1,1 0 1,0 1 0,-1 0 0,1 0 0,-1 0 0,1 1-1,0-1 1,0 1 0,0 0 0,0 0 0,0 1-1,0-1 1,1 1 0,-1-1 0,-3 5 0,2 0 11,-1 0 1,2 1-1,-1-1 0,1 1 1,0 0-1,0 0 1,1 0-1,1 1 0,-1-1 1,1 1-1,1 0 1,-2 14-1,1-1-30,1 0 0,1 1 0,0-1 0,2 1 0,1-1 0,1 0 0,1 0 0,13 38 0,-15-52 0,0-1 0,0 1 0,1-1 0,0 1 0,1-1 0,0 0 0,0-1 0,0 1 0,1-1 0,0 0 0,0-1 0,0 1 0,1-1 0,0 0 0,0-1 0,0 1 0,0-2 0,1 1 0,0-1 0,0 0 0,0 0 0,0-1 0,0 0 0,0-1 0,0 0 0,14 0 0,-15 0 0,-1-1 0,1-1 0,-1 0 0,1 1 0,-1-2 0,1 1 0,-1-1 0,0 0 0,1 0 0,-1-1 0,0 0 0,-1 0 0,1 0 0,0-1 0,-1 0 0,9-8 0,-7 5 0,-1-1 0,0 0 0,-1 0 0,1-1 0,-1 1 0,-1-1 0,0 0 0,0 0 0,-1-1 0,3-11 0,0-9 0,-2 0 0,-1-1 0,-1 1 0,-2-1 0,0 1 0,-7-39 0,-4-6 0,-4 0 0,-2 1 0,-35-92 0,52 166 0,0 0 0,0 0 0,0 0 0,0 0 0,-1 0 0,1 0 0,0 1 0,0-1 0,0 0 0,0 0 0,0 0 0,0 0 0,0 0 0,0 0 0,0 0 0,-1 0 0,1 0 0,0 0 0,0 0 0,0 0 0,0 0 0,0 0 0,0 0 0,0 0 0,0 0 0,0 0 0,-1 0 0,1 0 0,0 0 0,0 0 0,0-1 0,0 1 0,1 23 0,8 34 0,4-8 0,2 0 0,40 87 0,58 85 0,-109-215 0,6 15 6,0-2 3,0 0-1,1-1 1,1 0-1,19 22 1,-29-37-19,0-1 0,1 1 0,-1-1 0,0 0 0,1 0 0,-1 0 0,1 0 0,-1 0 1,1 0-1,0-1 0,0 1 0,0-1 0,0 0 0,0 0 0,0 0 0,0 0 0,0-1 0,0 1 0,1-1 0,-1 0 0,0 0 0,0 0 0,1 0 1,-1 0-1,0-1 0,0 1 0,0-1 0,0 0 0,0 0 0,0 0 0,0-1 0,0 1 0,0-1 0,0 1 0,-1-1 0,5-3 0,12-11-1778,-14 12 285,0-1 0,-1 1 1,1-1-1,-1 0 0,0 0 0,-1 0 0,5-7 1,4-16-4711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7:30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9 17362,'-6'-2'374,"0"0"1,0 1 0,0 0 0,0 0 0,-1 0 0,1 0-1,0 1 1,0 0 0,-1 1 0,1-1 0,0 1 0,0 1-1,0-1 1,0 1 0,-8 3 0,10-3-176,1 1 0,0-1 0,-1 1 0,1 0 0,1 0 0,-1 1 0,0-1 0,1 0 0,0 1-1,-1-1 1,1 1 0,1 0 0,-1 0 0,0 0 0,1 0 0,0 0 0,0 0 0,0 0 0,1 0 0,-1 0 0,1 1 0,0-1 0,1 7 0,0 6 73,1 0 0,0 0-1,1 0 1,1 0 0,1-1 0,0 1 0,2-1-1,-1 0 1,18 28 0,-20-36-185,1-1 0,-1 0 0,1 0 0,1 0 0,-1 0 0,1-1 0,0 0 0,1 0 0,-1-1 0,1 1 1,1-2-1,-1 1 0,0-1 0,1 0 0,0 0 0,0-1 0,0 0 0,0-1 0,1 1 0,-1-2 0,13 2 0,-18-3-87,1 0 0,-1-1 0,1 0 0,-1 1 0,1-1 0,-1 0 0,1-1 0,-1 1 0,0-1 0,0 1 0,0-1 0,0 0 0,0 0 0,0 0 0,0-1 0,-1 1 0,1-1 0,-1 1 0,0-1 0,0 0 0,0 0 0,0 0 0,0 0 0,0 0 0,-1 0 0,0-1 0,1 1 0,-1-1 0,1-5 0,2-10 0,0 0 0,-2-1 0,1-38 0,-3 48 0,-1-28 0,1-19 0,0 56 0,0 1 0,0 0 0,0 0 0,0-1 0,0 1 0,0 0 0,1-1 0,-1 1 0,0 0 0,0 0 0,0-1 0,0 1 0,0 0 0,0 0 0,1-1 0,-1 1 0,0 0 0,0 0 0,0-1 0,1 1 0,-1 0 0,0 0 0,0 0 0,1 0 0,-1-1 0,0 1 0,0 0 0,1 0 0,-1 0 0,0 0 0,0 0 0,1 0 0,-1 0 0,0 0 0,1 0 0,-1 0 0,0 0 0,0 0 0,1 0 0,13 8 0,13 23 0,-24-28 0,29 40 0,-23-29 0,1 0 0,0-1 0,1 0 0,0-1 0,1 0 0,0-1 0,26 18 0,-35-28-94,0 1 0,0-1 1,0-1-1,0 1 0,0 0 0,0-1 0,0 1 1,0-1-1,0 0 0,1 0 0,-1 0 0,0-1 1,0 1-1,5-2 0,-7 2 3,0-1 1,0 1-1,0 0 0,1-1 1,-1 1-1,0-1 0,0 0 1,0 1-1,0-1 1,0 0-1,0 0 0,0 1 1,0-1-1,0 0 0,0 0 1,-1 0-1,1 0 0,0 0 1,-1 0-1,1 0 0,0-1 1,-1 1-1,1 0 0,-1 0 1,0 0-1,1-1 0,-1 1 1,0 0-1,0 0 0,0-1 1,0 1-1,0 0 0,0 0 1,0-1-1,0 1 1,-1-2-1,-10-25-3977,-5-23-2696,7-2 1043,-6-3 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7:30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20254,'3'34'1340,"1"0"-1,2 0 1,2-1 0,0 0 0,22 52-1,-9-24 355,-15-43-1346,1 1-1,0-1 1,2 0-1,15 27 1,-19-39-278,0 1-1,0-1 1,0-1-1,1 1 1,0-1-1,0 0 1,0 0-1,1-1 1,0 1-1,-1-2 1,1 1-1,1-1 1,-1 0-1,11 3 1,12 1-70,0-1 0,0-2 0,1-1 0,0-1 0,32-2 0,-13-4 0,1-1 0,61-15 0,-101 18 0,0-1 0,-1 0 0,1 0 0,-1-1 0,0-1 0,0 0 0,18-12 0,-25 15 0,1-2 0,-1 1 0,0 0 0,0-1 0,0 0 0,0 1 0,-1-1 0,1 0 0,-1-1 0,0 1 0,0 0 0,-1-1 0,1 1 0,-1-1 0,0 1 0,0-1 0,-1 1 0,1-1 0,-1 0 0,0 1 0,-1-6 0,-2-16-538,-1-1 1,-2 2-1,-1-1 1,-1 1-1,-1 0 1,-1 0-1,-1 1 0,-1 1 1,-1 0-1,-25-32 1,27 39-2119,1 0 0,1 0-1,0-1 1,1 0 0,-9-28 0,13 21-2796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7:31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32767,'61'146'0,"52"187"0,-104-309 0,-12-52 0,-1-9 0,3 31 0,1-5 0,-1 1 0,2-1 0,-1 0 0,3-13 0,-2 21 0,-1 1 0,1 0 0,0-1 0,-1 1 0,1 0 0,0 0 0,1-1 0,-1 1 0,0 0 0,0 0 0,1 0 0,-1 0 0,1 1 0,0-1 0,0 0 0,-1 1 0,1-1 0,0 1 0,0-1 0,0 1 0,1 0 0,-1 0 0,0 0 0,0 0 0,3 0 0,8-1 0,-1 0 0,1 1 0,0 0 0,0 1 0,0 0 0,18 4 0,82 20 0,-66-13 0,5 1 0,17 5 0,1-3 0,0-3 0,129 4 0,-190-15 0,1-1 0,-1 0 0,0 0 0,1-1 0,-1 0 0,14-6 0,-20 7 0,-1 0 0,1-1 0,-1 1 0,0 0 0,0-1 0,1 1 0,-1-1 0,0 0 0,-1 0 0,1 0 0,0 0 0,0 0 0,-1 0 0,1 0 0,-1 0 0,0-1 0,0 1 0,0-1 0,0 1 0,0-1 0,0 1 0,0-1 0,-1 1 0,0-1 0,1 0 0,-1 1 0,0-4 0,-3-11-151,-1 0-1,-1 0 1,0 0 0,-1 1-1,0 0 1,-2 0 0,0 0-1,-13-18 1,18 30-243,1 1 1,-1-1-1,0 0 1,-1 1-1,1 0 0,-1 0 1,1 0-1,-5-3 1,5 5-457,0-1 0,0 0 0,0 0 1,1-1-1,-1 1 0,1-1 0,0 1 1,0-1-1,-1 0 0,2 1 0,-3-5 1,-5-15-5040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6:36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1 179 17934,'16'0'1535,"1"0"0,0-1 1,0-1-1,-1-1 0,1 0 1,-1-1-1,17-7 0,-27 8-1369,-1 1-1,1-1 0,-1-1 1,0 1-1,1-1 0,-2 0 1,1 0-1,0 0 0,5-8 1,-7 8-427,1-1 1,-1 0 0,-1 0 0,1 0 0,-1-1-1,0 1 1,0-1 0,0 1 0,-1-1 0,0 0-1,1-9 1,-2 13 148,0 1 0,1 0 0,-1 0 0,0-1 0,0 1 0,0 0 0,0 0 0,0-1 1,0 1-1,0 0 0,-1 0 0,1-1 0,0 1 0,-1 0 0,1 0 0,-1 0 0,1-1 0,-1 1 0,0 0 0,1 0 0,-1 0 0,0 0 0,0 0 0,0 0 0,1 0 0,-1 1 0,0-1 0,0 0 0,-1 0 0,1 1 0,0-1 0,0 0 0,0 1 0,0 0 0,0-1 0,-1 1 0,1-1 0,0 1 0,0 0 0,-1 0 0,1 0 0,0 0 0,0 0 0,-1 0 0,1 0 0,0 0 0,0 0 0,-3 1 0,-3 1-166,1 0 1,-1 0-1,1 1 0,-1-1 0,1 1 0,0 1 0,-9 5 0,8-3 519,0 0 0,0 1 0,1-1 0,0 2 0,0-1 0,1 1 0,0 0 0,0 0 0,1 0 0,0 0 0,0 1 0,1 0 0,0 0 0,1 0 0,-1 0 0,2 0-1,0 0 1,0 1 0,0 9 0,1-12 3,0-1-1,0 1 1,1-1-1,0 1 0,0-1 1,0 1-1,1-1 1,0 0-1,1 0 1,-1 1-1,1-2 0,0 1 1,0 0-1,1-1 1,0 1-1,0-1 1,0 0-1,1 0 0,-1-1 1,1 1-1,0-1 1,0 0-1,1 0 1,-1-1-1,1 1 0,0-1 1,7 2-1,0-1-152,-1 0-1,1-1 1,0-1-1,-1 0 1,1-1-1,0 0 0,21-2 1,-26 0-402,-1 0 0,1-1 1,-1 1-1,1-2 0,12-5 0,-15 6-598,0 0 0,-1-1 0,1 0 1,-1 0-1,0 0 0,0-1 0,0 1 0,-1-1 0,5-5 0,16-35-10308,-11 23 5609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7:32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7 13017,'-6'-2'444,"-1"0"1,1 1-1,-1 0 0,1 1 0,-1 0 0,0 0 1,1 0-1,-1 1 0,1-1 0,-1 2 0,1-1 0,-1 1 1,1 0-1,0 0 0,-1 1 0,-5 3 0,7-2-124,0-1-1,1 1 0,-1 0 0,1 1 1,0-1-1,1 1 0,-1-1 1,1 1-1,0 0 0,0 1 0,0-1 1,1 0-1,0 1 0,0-1 0,0 1 1,1 0-1,0 0 0,-1 7 0,1-2-130,0 0-1,1 1 0,0-1 0,1 1 0,0-1 0,1 0 0,0 0 0,1 0 0,0 0 0,1 0 0,0 0 0,0-1 0,1 0 0,1 0 0,0 0 1,0 0-1,1-1 0,8 9 0,-10-13-93,1 1-1,0 0 1,0-1 0,1 0 0,-1-1-1,1 1 1,0-1 0,0-1 0,0 1 0,1-1-1,0 0 1,-1-1 0,1 0 0,0 0 0,0-1-1,0 0 1,0 0 0,0-1 0,0 0-1,0 0 1,0-1 0,0 0 0,0 0 0,0-1-1,-1 0 1,12-5 0,-12 4-95,0 0 0,0 0 0,0-1 0,0 0 0,-1 0 0,0-1 0,0 0 0,0 0 0,0 0 0,-1-1 0,0 0 0,0 0 0,-1 0 0,1-1 0,-1 1 0,-1-1 0,1 0 0,-1 0 0,0 0 0,2-12 0,1-8 0,-2 0 0,-1-1 0,-1 1 0,-2-39 0,-1 37 0,56 115 0,-53-83 0,12 15-107,0 0 1,26 25-1,-37-40 63,0 0-1,0 0 0,0-1 1,0 1-1,1-1 0,-1 1 1,1-1-1,0 0 1,-1 0-1,1-1 0,0 1 1,0-1-1,0 0 0,1 0 1,-1 0-1,0 0 1,0-1-1,0 0 0,0 1 1,1-2-1,7 0 1,-10 0-192,0 1 0,-1-1 1,1 0-1,0 0 0,-1 0 1,1 0-1,-1-1 0,1 1 1,-1 0-1,1-1 0,-1 1 1,0-1-1,3-2 0,-2 0-916,0 0 0,-1 0 0,1 0 0,-1 0 0,1-1 0,-1 1 0,0 0 0,-1-1 0,1-3 0,0-21-4397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7:32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49 15497,'-9'-6'644,"0"0"0,0 1 0,-1 0 0,1 0 0,-1 1 0,0 1 0,0-1 0,-1 1 0,1 1 0,-1 0 0,0 1 0,-15-1 0,22 2-471,1 0 1,-1 0-1,0 0 0,0 0 0,1 1 0,-1-1 0,0 1 0,1 0 0,-1 0 0,1 0 0,-1 1 0,1-1 0,0 1 0,0 0 0,-1 0 0,1 0 0,0 0 0,1 1 0,-1-1 0,0 1 0,1-1 0,-1 1 0,1 0 0,0 0 0,0 0 0,0 0 0,0 1 0,1-1 0,-1 0 0,1 1 0,0-1 0,0 1 0,0 0 0,0-1 0,1 1 0,0 0 0,-1-1 0,2 6 0,0 6-76,0 0-1,1 0 0,1-1 0,1 1 0,0-1 0,1 0 0,0 0 0,1 0 1,1 0-1,0-1 0,1 0 0,0-1 0,18 21 0,-21-27-69,0-1 0,0 1 0,0-1-1,1 0 1,0 0 0,0-1 0,0 0 0,0 0-1,1 0 1,-1-1 0,1 0 0,0 0 0,0 0-1,0-1 1,1 0 0,-1-1 0,0 0 0,1 0-1,-1 0 1,1-1 0,-1 0 0,1-1-1,-1 1 1,0-2 0,1 1 0,-1-1 0,0 0-1,0 0 1,10-5 0,-11 4-27,-1 0 0,0-1 0,0 1 0,0-1 0,0 0 0,-1 0 0,1-1 0,-1 1 0,0-1 0,-1 0 0,1 0 0,-1-1 0,0 1 0,0-1 0,0 1 0,-1-1 0,0 0 0,2-10 0,-1 2 0,-1-1 0,0 0 0,-1 0 0,-1 0 0,0 0 0,-4-24 0,3 19 0,1 20 0,0-1 0,0 1 0,0 0 0,0 0 0,0 0 0,0 0 0,0 0 0,0-1 0,0 1 0,1 0 0,-1 0 0,0 0 0,0 0 0,0 0 0,0 0 0,0 0 0,0-1 0,0 1 0,0 0 0,0 0 0,1 0 0,-1 0 0,0 0 0,0 0 0,0 0 0,0 0 0,0 0 0,0 0 0,1 0 0,-1 0 0,0 0 0,0 0 0,0 0 0,0 0 0,0 0 0,1 0 0,-1 0 0,0 0 0,0 0 0,0 0 0,0 0 0,0 0 0,1 0 0,-1 0 0,0 0 0,0 0 0,0 0 0,0 0 0,0 0 0,0 0 0,0 0 0,1 1 0,19 25 0,-9-11 0,-9-13-2,16 21-632,1 0 0,35 32 0,-50-51 469,0-1 1,0 1-1,0-1 1,0 1-1,1-1 1,-1 0-1,1-1 1,0 1-1,0-1 1,0 0-1,0 0 1,0-1-1,0 0 1,1 1-1,-1-2 1,0 1-1,1-1 1,-1 1-1,1-2 1,-1 1-1,0 0 1,8-3-1,-12 3-185,1-1-1,-1 0 0,1 1 1,0-1-1,-1 0 1,0 0-1,1 0 0,-1 0 1,0-1-1,1 1 1,-1 0-1,0-1 1,0 1-1,0 0 0,0-1 1,0 1-1,0-1 1,-1 0-1,1 1 0,0-1 1,-1 0-1,1 1 1,-1-1-1,0 0 0,0 1 1,1-1-1,-1 0 1,0 0-1,-1-1 1,5-39-5171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7:33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15993,'2'24'1222,"1"1"1,1 0-1,2-1 0,0 1 0,1-1 0,2-1 0,14 30 0,-11-27 177,-1 1 1,-2 0-1,0 0 1,8 54-1,-19-74-1399,-6-17 0,-8-22 0,-3-10 0,2-1 0,-13-50 0,26 79 0,0-1 0,1 0 0,1-1 0,1 1 0,0 0 0,1-1 0,0 1 0,1-1 0,1 1 0,5-20 0,-5 30 0,0 0 0,0 0 0,1 0 0,0 1 0,0-1 0,0 1 0,0 0 0,0 0 0,1 0 0,0 1 0,0-1 0,0 1 0,0 0 0,1 0 0,-1 0 0,1 0 0,0 1 0,0 0 0,-1 0 0,1 0 0,1 1 0,-1 0 0,0 0 0,0 0 0,9 0 0,-3 0 0,-1 0 0,0 2 0,0-1 0,0 1 0,1 0 0,-1 1 0,0 0 0,-1 1 0,1 0 0,0 1 0,-1 0 0,13 7 0,-18-9 0,0 0 0,-1 1 0,0-1 0,0 1 0,0 0 0,0-1 0,0 2 0,0-1 0,-1 0 0,1 0 0,-1 1 0,0-1 0,0 1 0,0 0 0,-1 0 0,1-1 0,-1 1 0,0 0 0,0 4 0,0-2 0,-1 0 0,-1-1 0,1 1 0,-1-1 0,0 1 0,0 0 0,0-1 0,-1 0 0,0 1 0,0-1 0,-1 0 0,-3 6 0,-4 5 0,-1-1 0,0 0 0,-1-1 0,-1 0 0,-1-1 0,1-1 0,-17 12 0,11-6 0,19-6 0,2-9 0,1-1 0,-1 0 0,1 0 0,0-1 0,0 1 0,0-1 0,0 1 0,0-1 0,5 1 0,4 3 0,81 28-934,-48-19-717,-2 3 0,0 1 0,-1 2 0,48 30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7:34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32767,'28'60'0,"3"0"0,3-2 0,2-2 0,44 53 0,-21-28 0,-58-78 0,1-1 0,0 1 0,0 0 0,0-1 0,0 0 0,1 0 0,-1 1 0,1-1 0,-1-1 0,1 1 0,0 0 0,0-1 0,0 1 0,0-1 0,0 0 0,0 0 0,0 0 0,0 0 0,0 0 0,0-1 0,0 0 0,1 1 0,4-2 0,3-1 0,-1 0 0,0-1 0,0 0 0,0-1 0,17-9 0,33-10 0,-27 17 0,1 2 0,-1 1 0,1 1 0,0 3 0,0 0 0,40 8 0,49 1 0,-120-10 0,0 1 0,0-1 0,0 0 0,0 0 0,0-1 0,0 1 0,1 0 0,-1-1 0,0 0 0,0 0 0,0 0 0,-1 0 0,1 0 0,0-1 0,0 1 0,-1-1 0,1 1 0,0-1 0,-1 0 0,0 0 0,0-1 0,4-3 0,-4 2 0,0-1 0,0 0 0,0 0 0,-1 0 0,0 1 0,0-1 0,0-1 0,-1 1 0,1 0 0,-1 0 0,-1 0 0,0-10 0,-11-43-828,11 54 597,0 0 1,0 0-1,-1 0 0,0-1 0,0 1 1,0 1-1,0-1 0,-1 0 0,1 1 1,-1-1-1,-5-4 0,-7 1-2030,-7-4-2410,11-3-5618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7:35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32767,'10'26'0,"2"15"0,0 10 0,6 7 0,-3-13 0,-6-14-1000,-6-18-800,0 6-4193,-12-42 1,-7-21-1,-7-17 1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7:35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18002,'0'3'-1080,"6"30"-2305,-6-25 1,0 1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7:35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25582,'3'111'2129,"5"-1"-1,31 153 1,-27-187-1330,-12-78-799,0 0 0,0-1 0,1 1 0,-1 0 0,0 0 0,1 0 0,-1 0 0,1 0 0,0 0 0,0 0 0,0 0 0,0 0 0,0 0 0,0 0 0,0 0 0,1 0 0,-1 1 0,1-1 0,-1 1 0,1-1 0,0 1 0,0 0 0,-1-1 0,1 1 0,0 0 0,0 0 0,0 0 0,0 1 0,0-1 0,4-1 0,2 0 0,-1 0 0,1 0 0,-1 1 0,1-1 0,0 2 0,0-1 0,-1 1 0,14 2 0,18 6 0,-1 1 0,49 20 0,-62-19 0,1-1 0,1-1 0,-1-1 0,1-2 0,0 0 0,53 1 0,-77-6 0,-1 0 0,0-1 0,1 1 0,-1-1 0,1 0 0,-1 0 0,0 0 0,0 0 0,1 0 0,-1 0 0,0 0 0,0-1 0,0 1 0,0-1 0,-1 0 0,1 1 0,0-1 0,-1 0 0,1 0 0,-1 0 0,1 0 0,-1 0 0,0-1 0,0 1 0,0 0 0,0 0 0,0-1 0,-1 1 0,1-1 0,-1 1 0,0 0 0,1-1 0,-1-2 0,1-12 0,-1 1 0,0-1 0,-6-31 0,4 31 0,-4-38-1794,-3 0 0,-2 1 1,-3 0-1,-23-60 0,19 58-10103,13 35 5949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7:37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 32767,'-38'4'0,"7"-2"0,-1 2 0,0 1 0,1 1 0,0 2 0,0 1 0,1 1 0,0 2 0,-35 19 0,58-28-103,-5 5-824,7 24-1359,6 42-3051,2-60 1009,1-12 1481,3-13-1072,5-8-3060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7:37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30927,'6'21'204,"3"16"0,10 19 0,4 17 0,7 5 0,-3 3 0,-2-7 0,-4-9 0,-2-18 4,-11-15-768,-5-18-1260,0 47-4257,-6-73 1,3-5-1,-3-12 1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36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14529,'0'0'518,"0"5"2163,0 26 10540,0-24-11403,0 0-1818,1 1 0,0-1 0,0 0 0,1 0 0,0 1 0,1-1 0,-1 0 0,1 0 0,1-1 0,-1 1 0,8 9 0,7 8 0,35 36 0,-3-2 0,-48-55 0,166 203 0,-137-173 0,0-2 0,2-1 0,73 50 0,-67-55 0,1-2 0,1-1 0,1-3 0,1-1 0,0-2 0,2-2 0,-1-2 0,1-2 0,1-2 0,61 3 0,-2-9 0,1-4 0,-1-5 0,182-35 0,-148 10 0,-3-7 0,169-70 0,-254 88 0,494-191 0,-402 165 0,278-54 0,-259 76 0,0 8 0,2 7 0,-1 7 0,192 22 0,-301-14 0,1 2 0,-2 3 0,1 3 0,-1 1 0,-1 3 0,64 30 0,-112-44 7,1-1-1,0 1 1,-1 0 0,0 0-1,0 0 1,6 7 0,-8-9-20,-1 0 1,0 1-1,0-1 0,0 1 1,0 0-1,0-1 1,-1 1-1,1 0 0,0-1 1,-1 1-1,1 0 0,-1 0 1,0 0-1,0-1 1,1 1-1,-1 0 0,0 0 1,-1 0-1,1 0 1,0-1-1,0 1 0,-2 3 1,-12 9-4299,-5 4-6916,14-10 5570,-1 1 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6:3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7 9657,'-4'-2'306,"0"1"1,-1 0-1,1 0 1,0 0-1,0 1 0,0-1 1,-1 1-1,1 0 1,0 0-1,0 1 0,-1-1 1,1 1-1,0 0 1,0 0-1,0 0 1,0 1-1,0-1 0,0 1 1,0 0-1,1 0 1,-1 1-1,-5 3 0,5-1 178,1-1 0,-1 1 1,1 0-1,0 0 0,0 0 0,0 0 0,1 1 0,0-1 0,0 1 0,0-1 0,1 1 0,0 0 0,0 0 0,0-1 0,0 11 0,1-7-150,0 1 0,0 0 0,1 0 0,0 0 1,1-1-1,0 1 0,0-1 0,1 1 0,0-1 0,1 0 1,0 0-1,0 0 0,7 8 0,-7-12-182,-1-1-1,1 1 1,0-1 0,1-1-1,-1 1 1,1 0 0,-1-1-1,1 0 1,0 0 0,0-1-1,0 1 1,1-1 0,-1 0-1,1 0 1,-1-1 0,1 0-1,0 0 1,-1 0 0,1-1-1,0 1 1,-1-1 0,1-1-1,10-1 1,-10 1-401,0 0-1,0 0 1,0-1 0,0 0-1,0-1 1,0 1-1,0-1 1,-1 0 0,1 0-1,-1-1 1,0 1 0,0-1-1,0-1 1,0 1-1,-1-1 1,0 1 0,0-1-1,0 0 1,0-1 0,5-10-1,-4 3-392,1 1 0,-2-1 0,0-1 0,0 1 0,-1 0 0,-1-1 0,0 1-1,-1-25 1,0 40 592,0 0-1,0 1 0,0-1 1,0 0-1,0 0 0,0 0 1,1 0-1,-1 0 0,1 0 1,2 3-1,46 44 4087,-40-39-3375,1 0 132,0-1 0,1 0 0,0-1 0,13 8 0,-20-13-939,0-1 1,0 1-1,0-1 1,1 0 0,-1-1-1,1 1 1,-1-1-1,1 0 1,0 0-1,-1-1 1,1 1 0,11-2-1,-15 0-599,1-1 0,-1 1-1,0-1 1,1 1-1,-1-1 1,0 0 0,0 0-1,0 0 1,-1 0 0,1 0-1,0 0 1,-1 0 0,1-1-1,-1 1 1,0-1 0,1 1-1,-1-1 1,-1 1 0,1-1-1,0 0 1,-1 1 0,1-1-1,-1-3 1,4-13-4288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37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0 16990,'1'18'773,"0"0"1,1 0-1,1-1 1,1 1 0,0-1-1,2 0 1,8 20-1,9 13 3381,31 46 0,-18-32-2873,-6-10-1281,101 200 0,-117-219 0,0 0 0,-3 0 0,-1 1 0,-1 1 0,6 56 0,-15-89 0,1-1 0,-1 1 0,0-1 0,0 1 0,0-1 0,0 0 0,-1 1 0,1-1 0,-1 1 0,0-1 0,0 0 0,0 1 0,-1-1 0,1 0 0,-1 0 0,1 0 0,-1 0 0,-3 3 0,1-3 0,1 0 0,-1-1 0,0 0 0,1 0 0,-1 0 0,0-1 0,0 1 0,0-1 0,-1 0 0,1 0 0,0 0 0,0-1 0,-1 0 0,-5 0 0,-48 0 0,-1-3 0,-102-18 0,94 10 0,-107-3 0,159 16-2533,-7-2-7352,21-1 9612,1 1-1,-1 0 1,1 0-1,-1-1 1,1 1 0,-1 0-1,1-1 1,-1 1-1,1 0 1,-1-1-1,1 1 1,-1-1 0,1 1-1,0-1 1,-1 1-1,1-1 1,0 1 0,0-1-1,-1 0 1,1 1-1,0-1 1,0 1-1,0-1 1,-1 0 0,1 1-1,0-1 1,0 1-1,0-1 1,0 0 0,1 0-1,-1-12-5654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37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0 29199,'-9'0'150,"0"0"-1,-1 1 1,1 0 0,-1 0 0,1 1 0,0 0-1,0 1 1,0 0 0,0 0 0,0 1 0,-10 6 0,15-7-93,0 0 0,1 0 0,-1 0 0,1 1 0,0 0 0,-1-1 1,2 1-1,-1 0 0,0 1 0,1-1 0,0 0 0,0 1 0,0-1 0,0 1 1,1 0-1,0 0 0,0-1 0,0 1 0,1 0 0,-1 0 0,1 0 0,0 0 0,1 7 1,1 0-40,0 0 1,1 1 0,0-1-1,1 0 1,0 0 0,1-1 0,0 1-1,1-1 1,0 0 0,1-1-1,0 1 1,1-1 0,0-1-1,0 0 1,16 14 0,-13-14-12,0 1 0,1-2 0,0 0 0,0 0 1,1-1-1,0-1 0,1 0 0,-1 0 0,1-2 0,0 0 1,0 0-1,0-1 0,19 1 0,-29-4-7,1 0 0,0 0 0,-1 0 0,1 0 0,-1-1 0,1 1 0,-1-1 0,0-1 0,1 1 0,-1 0 0,0-1 0,0 0 0,0 0 0,0 0 0,0-1 0,0 1 0,0-1 0,-1 0 0,0 0 0,1 0 0,-1-1 0,0 1 0,-1-1 0,1 1 0,0-1 0,-1 0 0,0 0 0,0 0 0,0-1 0,2-7 0,1-9 0,-1 0 0,-1 0 0,-1 0 0,0-1 0,-3-25 0,1 33 0,0 14 0,0 0 0,0 0 0,0-1 0,0 1 0,0 0 0,1 0 0,-1 0 0,0 0 0,0 0 0,0 0 0,0-1 0,0 1 0,0 0 0,0 0 0,0 0 0,1 0 0,-1 0 0,0 0 0,0 0 0,0 0 0,0 0 0,0 0 0,0 0 0,1-1 0,-1 1 0,0 0 0,0 0 0,0 0 0,0 0 0,0 0 0,1 0 0,-1 0 0,0 0 0,0 0 0,0 0 0,0 0 0,0 0 0,1 1 0,-1-1 0,0 0 0,0 0 0,0 0 0,0 0 0,0 0 0,1 0 0,-1 0 0,0 0 0,0 0 0,0 0 0,0 1 0,0-1 0,0 0 0,0 0 0,0 0 0,0 0 0,1 0 0,-1 0 0,0 1 0,15 12 0,14 17 0,15 24 0,61 66 0,-93-108 0,1 0 0,1-1 0,-1 0 0,2-1 0,0 0 0,28 12 0,-41-20-161,1-1 0,-1 0 1,1 0-1,0 0 0,0-1 0,-1 1 0,1 0 0,0-1 1,0 0-1,0 0 0,0 0 0,0 0 0,-1 0 0,1-1 1,5 0-1,-6 0-156,0 0 0,-1 0 0,1 0 0,-1 0 0,1-1 0,-1 1 0,1 0 0,-1-1 0,0 1 0,0-1 0,0 1 0,0-1 0,0 1 0,0-1 0,0 0 0,0 1 0,0-1 0,0-2 0,1-9-1717,0 0 0,0 0-1,-2 0 1,1 0 0,-4-23-1,3 26 1379,-4-44-4992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38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215 676 32767,'30'101'0,"64"143"0,10 30 0,-96-241 0,-8-33 0,0-1 0,0 1 0,-1 0 0,1 0 0,0 0 0,0 0 0,0 0 0,-1 0 0,1 0 0,0 0 0,0 0 0,0 0 0,-1 0 0,1 0 0,0 0 0,0 0 0,0 0 0,-1 0 0,1 0 0,0 0 0,0 0 0,0 0 0,-1 0 0,1 0 0,0 0 0,0 0 0,0 0 0,0 0 0,-1 1 0,1-1 0,0 0 0,0 0 0,0 0 0,0 0 0,-1 0 0,1 1 0,0-1 0,0 0 0,0 0 0,0 0 0,0 0 0,0 1 0,0-1 0,0 0 0,0 0 0,0 0 0,0 1 0,-1-1 0,1 0 0,0 0 0,0 0 0,0 1 0,0-1 0,1 0 0,-1 0 0,0 0 0,0 1 0,0-1 0,0 0 0,-14-18 0,-42-79 0,-47-114 0,71 141 0,30 67 0,-171-409-1161,158 368 862,2-1 0,2 0 0,2-1 1,2 0-1,2 0 0,2 0 0,4-72 0,-1 114-131,1 0-1,-1 0 0,1 0 1,0 0-1,0 0 1,0 0-1,0 1 0,1-1 1,0 0-1,0 1 0,0-1 1,0 1-1,0-1 0,0 1 1,1 0-1,0 0 1,0 0-1,4-3 0,-4 4-226,1 0-1,1 0 1,-1 0-1,0 1 1,0 0-1,1-1 1,-1 1-1,0 1 1,1-1-1,-1 1 1,1 0-1,-1 0 1,1 0-1,-1 0 0,9 3 1,32 9-4592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38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0 31991,'-18'21'88,"-11"8"-4,-8 2 4,-11 5-4,5-10 4,2-11-4,7-2 4,1-6-184,12-5-1504,3 5-4577,5-16 1,11-4-1,-4-8 1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39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25350,'5'27'824,"-1"15"0,8 22 1,6 26-1,3 12 0,9 14 0,7 9 0,4 1 0,12-4 0,0-14-824,-1-17 0,8-22 0,-5-29-1176,-13-24-972,4 11-3741,-7-51 1,-9-19-1</inkml:trace>
  <inkml:trace contextRef="#ctx0" brushRef="#br0" timeOffset="1">526 685 18746,'-30'-3'1552,"-15"3"0,-13 0 0,-8 5 0,12-2-4,5 9-864,4-1-680,3-2-1076,11 4-4148,13-5-1,9 0 1,7-2-1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39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4 103 20986,'39'1'1129,"60"-3"1096,-88 2-1911,-1-1 0,0-1 1,0 0-1,-1-1 0,1 1 1,0-2-1,9-4 0,-18 8-265,1 0-1,-1-1 0,0 1 0,0 0 0,0-1 0,0 1 0,0-1 1,0 0-1,0 1 0,0-1 0,0 0 0,0 1 0,-1-1 0,1 0 1,0 0-1,0 0 0,-1 1 0,1-1 0,0 0 0,-1 0 0,1 0 1,-1 0-1,1-1 0,-1 1 0,0 0 0,1 0 0,-1 0 0,0 0 1,0 0-1,0 0 0,0 0 0,0-1 0,0 1 0,0 0 0,0 0 0,0 0 1,-1 0-1,1 0 0,0 0 0,-1 0 0,1-1 0,-1 1 0,1 0 1,-1 0-1,1 1 0,-1-1 0,0 0 0,1 0 0,-1 0 0,0 0 1,0 0-1,-1 0 0,-2-2-92,0-1-1,-1 1 1,1 0 0,-1 0 0,0 1-1,0-1 1,0 1 0,0 1 0,-7-3-1,5 3 50,1-1-1,0 2 0,-1-1 0,1 1 0,-1 0 0,1 0 1,-1 1-1,1 0 0,0 0 0,0 0 0,-1 1 1,1 0-1,0 0 0,0 0 0,0 1 0,1 0 1,-1 0-1,1 1 0,-1-1 0,1 1 0,0 1 0,1-1 1,-1 0-1,1 1 0,-6 7 0,6-5 97,0 1-1,0-1 1,0 1-1,1-1 1,0 1 0,1 0-1,0 0 1,0 0-1,1 1 1,0-1-1,0 0 1,1 1 0,0-1-1,0 0 1,1 0-1,0 1 1,1-1-1,-1 0 1,5 12 0,1-5-55,0-1 0,0 1 1,2-1-1,0 0 0,0-1 1,1 0-1,1-1 0,0 0 1,0 0-1,2-1 1,-1-1-1,1 0 0,1-1 1,-1 0-1,2-1 0,-1 0 1,1-2-1,0 0 1,1 0-1,-1-1 0,1-1 1,0-1-1,0 0 0,0-1 1,1-1-1,-1 0 1,0-1-1,32-5 0,-42 4-280,1 0 0,-2-1 0,1 0 0,0 0-1,0 0 1,-1-1 0,8-4 0,-8 4-475,-1 0 0,0 0 1,0-1-1,0 0 0,0 0 1,-1 0-1,5-7 0,-3 3-634,-1 0 0,0-1 0,0 0-1,-1 0 1,0 0 0,-1 0 0,0 0 0,0-1-1,0-13 1,0-30-4381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3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17 23610,'3'90'2847,"17"92"1,-1-16 444,-19-157-3187,-3-8-40,-7-16-22,-10-30-86,7 10 43,1 0 0,2-1 0,1 0 0,2-1 0,1 0 0,-1-69 0,7 102 0,0-1 0,1 0 0,-1 1 0,1-1 0,0 1 0,0-1 0,1 1 0,0 0 0,-1-1 0,1 1 0,1 0 0,2-5 0,-3 7 0,0 0 0,0 1 0,0-1 0,1 0 0,-1 1 0,0-1 0,1 1 0,-1 0 0,1 0 0,-1 0 0,1 0 0,0 0 0,-1 0 0,1 1 0,0-1 0,0 1 0,-1 0 0,1 0 0,0 0 0,0 0 0,3 1 0,3 0 0,-1 1 0,1 0 0,-1 0 0,0 1 0,0 0 0,0 0 0,0 1 0,0 0 0,-1 1 0,0-1 0,0 1 0,0 1 0,0-1 0,-1 1 0,0 0 0,0 1 0,-1-1 0,1 1 0,6 13 0,-9-14 0,1 0 0,-2 0 0,1 0 0,-1 0 0,0 1 0,0-1 0,-1 1 0,0-1 0,0 1 0,0-1 0,-1 1 0,0-1 0,0 1 0,-1 0 0,0-1 0,0 1 0,0-1 0,-1 1 0,0-1 0,0 0 0,-1 0 0,0 0 0,0 0 0,0 0 0,-1-1 0,-5 8 0,7-10 0,-1-1 0,1 1 0,0 0 0,1 0 0,-1 0 0,0 1 0,1-1 0,0 0 0,0 0 0,0 1 0,0-1 0,0 1 0,1-1 0,-1 1 0,1-1 0,0 1 0,0-1 0,0 1 0,1-1 0,-1 1 0,1-1 0,0 1 0,0-1 0,0 0 0,0 1 0,1-1 0,-1 0 0,1 0 0,0 0 0,0 0 0,0 0 0,0 0 0,6 4 0,8 9 0,0-1 0,2 0 0,0-1 0,27 15 0,-5-2 0,-37-24-361,1-1-1,-1 1 1,0 0-1,-1 0 1,1 0-1,-1 0 1,1 1 0,-1-1-1,3 6 1,-3-3-685,0 0 0,-1 0 0,1 0 0,-1 0 0,-1 0 0,1 0 0,-1 0 0,0 0 0,0 0 0,-1 0 0,1 0 0,-2 0 0,1 0 0,0 0 0,-3 6 0,-6 18-5154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41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0 23682,'-9'4'185,"0"-1"-1,1 1 0,-1 1 1,1-1-1,0 2 1,0-1-1,1 1 0,-1 0 1,1 0-1,1 1 1,-1 0-1,1 0 0,0 1 1,1 0-1,0 0 1,0 0-1,0 0 0,1 1 1,1 0-1,-1 0 1,2 0-1,-1 0 0,1 0 1,0 1-1,0 9 1,1-9 1,0 0 1,0 0-1,1 1 1,0-1-1,1 0 1,0 1-1,0-1 1,1 0-1,1 0 1,0 0 0,0 0-1,1-1 1,0 1-1,1-1 1,0 0-1,0 0 1,1-1-1,0 1 1,0-1-1,1-1 1,0 1-1,16 12 1,-15-15-187,-1-1 0,1 1 0,0-1 0,0-1 0,0 1 0,1-2 0,-1 1 0,1-1 0,0 0 0,0-1 0,-1 0 0,1 0 0,0-1 0,0 0 0,0-1 0,9-1 0,-11 0 0,-1 0 0,1 0 0,-1 0 0,0-1 0,1 0 0,-1 0 0,0 0 0,-1-1 0,1 0 0,-1 0 0,0-1 0,0 1 0,0-1 0,0 0 0,-1-1 0,0 1 0,0-1 0,0 0 0,-1 0 0,0 0 0,4-11 0,-1 0 0,-2-1 0,0 0 0,-1-1 0,1-33 0,0 7 0,-4 45 0,0 0 0,1 0 0,-1-1 0,0 1 0,0 0 0,0 0 0,1 0 0,-1 0 0,0-1 0,0 1 0,1 0 0,-1 0 0,0 0 0,0 0 0,1 0 0,-1 0 0,0 0 0,0 0 0,1 0 0,-1 0 0,0 0 0,1 0 0,-1 0 0,0 0 0,0 0 0,1 0 0,-1 0 0,0 0 0,0 0 0,1 0 0,-1 0 0,0 0 0,0 0 0,1 1 0,-1-1 0,0 0 0,0 0 0,0 0 0,1 0 0,-1 1 0,0-1 0,0 0 0,0 0 0,1 0 0,-1 1 0,0-1 0,0 0 0,0 0 0,0 1 0,0-1 0,0 0 0,0 0 0,0 1 0,0-1 0,0 0 0,0 1 0,17 18 0,-16-16 0,53 69 0,-28-35 0,2 0 0,1-2 0,44 41 0,-70-73-256,1 0 0,-1-1 1,0 0-1,1 1 0,-1-1 0,1 0 0,0-1 0,0 1 1,6 1-1,-9-2 95,0-1 0,1 0 0,-1 0 0,0-1 0,1 1 1,-1 0-1,0 0 0,0 0 0,1-1 0,-1 1 0,0-1 0,0 1 0,1-1 1,-1 0-1,0 1 0,0-1 0,0 0 0,0 0 0,0 1 0,0-1 0,0 0 1,0 0-1,0 0 0,-1 0 0,1-1 0,0 1 0,-1 0 0,1 0 0,0 0 1,-1 0-1,0-1 0,1 1 0,-1 0 0,1-3 0,6-34-5983,-5-14-1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41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32767,'6'34'0,"10"24"0,5 28 0,12 31 0,6 18 0,1 12 0,-1-2 0,-6-16 0,-9-29 0,-9-31 0,-3-31-1144,-12-24-1328,3-21-3357,-3-20 1,0-19-1,0-21 1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42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27238,'4'34'617,"8"24"-5,9 23 4,9 30-4,7 12 4,2 10-4,0 0 4,-9-12-4,-5-22 4,-11-28-1080,-8-27-1188,-14-20-4477,-4-49-12256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6:37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 14081,'-9'0'178,"0"0"0,0 1 0,0 1 0,0-1 0,1 1 0,-1 1 0,0 0 0,1 0-1,0 0 1,0 1 0,-14 9 0,13-6 350,0 0 1,1 0-1,0 1 0,0 1 0,0-1 0,2 1 1,-1 0-1,1 0 0,0 1 0,1 0 1,0 0-1,0 1 0,-5 20 0,6-18 31,2-1-1,-1 0 1,2 1-1,0 0 1,0-1-1,1 1 1,1-1-1,0 1 1,0-1-1,2 1 1,-1-1-1,7 18 1,-5-21-387,0 0 0,0-1 1,1 0-1,0 1 0,0-2 0,1 1 1,0-1-1,0 0 0,1 0 1,12 11-1,-9-13-328,0 0 0,1 0-1,-1-1 1,1 0 0,0-1 0,0 0 0,0-1-1,0 0 1,0-1 0,0 0 0,0 0 0,1-2-1,-1 1 1,0-1 0,0-1 0,1 0-1,-1-1 1,-1 0 0,1 0 0,0-1 0,-1-1-1,0 0 1,10-6 0,-4-6-8447,-3-12 3508,-7 15 1644,6-11-2481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42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32767,'62'150'0,"231"626"0,-377-1118 0,56 216 0,8 44 0,4-2 0,4 0 0,-4-126 0,16 201 0,1 0 0,-1 0 0,2 1 0,-1-1 0,1 0 0,0 1 0,1-1 0,0 1 0,0 0 0,1 0 0,0 0 0,0 0 0,1 0 0,10-11 0,-11 14 0,0 2 0,1-1 0,0 0 0,-1 1 0,1 0 0,0 0 0,1 1 0,-1-1 0,0 1 0,1 0 0,-1 0 0,1 1 0,0 0 0,-1 0 0,1 0 0,0 1 0,0-1 0,0 2 0,0-1 0,-1 0 0,1 1 0,10 3 0,-10-3 0,0 1 0,0-1 0,-1 1 0,1 1 0,-1-1 0,1 1 0,-1 0 0,0 0 0,0 0 0,0 1 0,-1 0 0,1 0 0,-1 0 0,0 0 0,0 1 0,4 6 0,-4-4 0,0 0 0,-1 1 0,0 0 0,0-1 0,0 1 0,-1 0 0,0 0 0,-1 1 0,0-1 0,0 13 0,-2 1 0,-1-1 0,0 0 0,-2 1 0,0-1 0,-2-1 0,0 1 0,-1-1 0,-12 23 0,10-27-114,1-1 0,-2 0 1,0-1-1,-1 0 0,-1 0 0,-21 19 1,27-28-27,-1 0 1,1 0 0,-1-1 0,0 0 0,0 0 0,0-1 0,-12 5 0,15-7 33,0 0 0,0 0 0,0-1 0,0 1 0,0-1 1,0 0-1,0 0 0,0 0 0,0-1 0,0 1 0,0-1 0,0 0 1,0 0-1,0 0 0,-5-3 0,6 2-677,0-1-1,0 1 1,1 0-1,-1-1 1,1 0 0,-1 1-1,1-1 1,0 0-1,0 0 1,0-1 0,1 1-1,-1 0 1,1 0-1,-1-1 1,1 1 0,0-1-1,1 1 1,-1-1-1,0 1 1,1-1-1,0-5 1,-1-28-5177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43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9 16249,'-7'-2'683,"1"0"0,-1 0 0,1 1-1,-1 0 1,0 1 0,0-1-1,1 1 1,-1 0 0,0 1-1,0 0 1,-8 2 0,9-2-540,1 0 1,-1 1-1,1-1 1,0 1-1,-1 1 1,1-1 0,0 1-1,1 0 1,-1 0-1,0 0 1,1 1-1,0-1 1,0 1 0,0 0-1,0 0 1,1 1-1,-1-1 1,1 1-1,0 0 1,0 0 0,1 0-1,0 0 1,0 0-1,0 0 1,0 1-1,1-1 1,0 1 0,0-1-1,0 1 1,1-1-1,0 11 1,0-2 143,1-1 0,0 1 0,1-1 0,1 1 0,0-1 0,1 0 0,0 0 0,1 0 0,0-1 0,1 0 0,1 0 0,10 16 0,-6-16-287,0-1 0,0 0 0,1 0 0,0-1 0,1-1 0,0 0 0,1-1 0,0 0 0,0-1 0,0-1 0,1 0 0,0-1 0,0 0 0,0-2 0,1 1 0,0-2 0,-1 0 0,1-1 0,0-1 0,0 0 0,28-5 0,-40 4-12,0 0 0,0 0 0,0-1 0,-1 0 0,1 0 0,0 0 0,-1 0 0,1 0 0,-1-1 0,0 1 0,0-1 0,0 0 0,0 0 0,0 0 0,-1-1 0,0 1 0,1 0 0,-1-1 0,0 0 0,-1 1 0,1-1 0,-1 0 0,2-6 0,-1 3-90,-1-1 0,0 1 1,0 0-1,-1 0 1,0 0-1,0-1 0,-1 1 1,0 0-1,0 0 1,-1 0-1,0 0 0,0 0 1,-3-7-1,-48-79-8368,50 86 7059,0 0 0,-1 1 0,0-1 0,0 1-1,0 0 1,-1 0 0,-10-10 0,-8-3-4233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43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 20554,'-28'8'1491,"0"1"1,-43 22-1,60-26-998,1 0 0,1 1 0,-1 1 0,1-1 0,0 2 0,1-1 1,-1 1-1,2 0 0,-12 15 0,18-22-454,1 0 1,-1 0 0,0 0 0,1 0-1,-1-1 1,1 1 0,0 0-1,-1 0 1,1 0 0,0 0 0,-1 0-1,1 0 1,0 0 0,0 0 0,0 0-1,0 0 1,0 0 0,0 0-1,0 0 1,0 0 0,1 0 0,-1 0-1,0 0 1,1 0 0,-1 0-1,0 0 1,1 0 0,-1 0 0,1 0-1,-1 0 1,1-1 0,0 1-1,-1 0 1,1 0 0,0-1 0,1 2-1,38 17 1182,-27-14-1103,27 10-118,88 42 0,-117-52 0,0 2 0,0 0 0,0 0 0,-1 1 0,-1 0 0,1 0 0,-1 1 0,12 16 0,-18-20 0,0-1 1,0 1-1,0-1 1,-1 1-1,1 0 1,-1 0-1,-1 0 0,1 0 1,-1 0-1,1 0 1,-2 0-1,1 0 1,0 1-1,-1-1 0,0 0 1,0 1-1,-1-1 1,-2 10-1,1-8 1,-1-1-1,1 0 1,-2 0 0,1 0-1,-1 0 1,0 0 0,0 0-1,0-1 1,-1 0-1,0 0 1,0 0 0,-11 7-1,2-3-7,-1 1-1,0-2 1,-1 0 0,1-1-1,-2-1 1,1 0-1,-1-1 1,0-1 0,0 0-1,-28 2 1,-5-11-506,45 3-48,-1 1-1,2-1 1,-1 0 0,0 0 0,0 0 0,1-1 0,-5-3-1,6 5-9,1-1-1,-1 0 0,1-1 1,0 1-1,0 0 0,0-1 1,1 1-1,-1-1 0,0 1 1,1-1-1,0 0 0,-1 0 1,1 0-1,0 0 0,0 0 1,1 0-1,-1 0 0,1 0 1,0 0-1,-1 0 0,1 0 1,0 0-1,1 0 0,-1 0 1,1 0-1,-1 0 0,1 0 1,2-6-1,11-24-4980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44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0 19494,'-59'18'4632,"16"-5"-2195,-40 17 0,70-25-1974,0 2 0,1 0-1,0 0 1,0 1 0,1 0 0,0 1 0,-14 13-1,25-21-460,-1 0 0,0 0-1,0-1 1,1 1-1,-1 0 1,0 0 0,1 0-1,-1 0 1,1 0 0,-1 0-1,1 0 1,0 0 0,-1 0-1,1 0 1,0 0-1,0 0 1,0 0 0,0 0-1,0 0 1,0 0 0,0 0-1,0 0 1,0 0-1,0 1 1,0-1 0,1 0-1,-1 0 1,0 0 0,1 0-1,-1 0 1,1 0 0,-1-1-1,1 1 1,0 0-1,-1 0 1,1 0 0,0 0-1,-1-1 1,1 1 0,0 0-1,0-1 1,0 1-1,0 0 1,0-1 0,0 1-1,0-1 1,0 0 0,1 1-1,9 4-4,0 0 0,1 0 0,18 4 0,-15-5 0,26 9 3,-6-4 0,0 3 0,-1 0 0,-1 2 0,63 37 0,-89-47 0,-1 1 0,1-1 0,-1 1 0,-1 0 0,1 1 0,-1-1 0,0 1 0,0 0 0,0 0 0,-1 1 0,0-1 0,-1 1 0,1 0 0,-1 0 0,0 0 0,-1 1 0,0-1 0,0 1 0,-1-1 0,0 1 0,0 0 0,0-1 0,-1 1 0,0 0 0,-1-1 0,0 1 0,0 0 0,-1-1 0,0 1 0,-2 6 0,-1-2-7,0-1 1,-1 0-1,0 0 0,-1-1 1,0 0-1,0 0 1,-1-1-1,0 1 0,-1-2 1,0 1-1,0-1 0,-1-1 1,0 0-1,-16 9 0,6-5-86,0-1-1,-1-1 1,0 0-1,0-2 1,-1 0-1,-44 7 1,50-12-1170,0-1 1,-1 0 0,1-1-1,-1-1 1,-28-5-1,42 5 811,1 1-1,0 0 1,-1-1-1,1 1 1,0-1-1,-1 0 1,1 0-1,0 0 1,0 0-1,0 0 1,0-1-1,0 1 1,0 0-1,0-1 1,0 0-1,1 1 1,-1-1-1,0 0 1,1 0 0,0 0-1,-1 0 1,1 0-1,0 0 1,0 0-1,0-1 1,-1-3-1,-6-25-5655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44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27943,'6'13'536,"-4"17"0,6 13 0,6 20 0,1 2 0,1 5 0,2-12 0,-10-17-1140,-1-21-940,-5 18-4369,-4-60 9,-8-21-5,-1-20 1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45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29599,'107'722'1971,"-22"-173"-774,-80-517-1197,-5-55 0,-1-18 0,0 16 0,2 0 0,1 0 0,9-47 0,-9 65 0,-1 1 0,1-1 0,1 1 0,-1 0 0,1 0 0,0 0 0,1 0 0,-1 1 0,1-1 0,0 1 0,0 0 0,1 0 0,0 0 0,-1 1 0,2-1 0,-1 1 0,0 1 0,1-1 0,0 1 0,7-4 0,-2 3 0,1 1 0,-1 0 0,1 0 0,0 1 0,-1 1 0,1 0 0,0 1 0,0 0 0,0 1 0,0 0 0,-1 0 0,1 2 0,0-1 0,-1 2 0,0-1 0,0 2 0,0-1 0,0 1 0,0 1 0,-1 0 0,0 1 0,14 11 0,-17-12 0,0 0 0,0 1 0,-1 0 0,0 0 0,0 0 0,-1 1 0,0 0 0,0 0 0,0 0 0,-1 1 0,-1 0 0,1-1 0,-1 1 0,-1 0 0,0 1 0,0-1 0,-1 0 0,0 1 0,0-1 0,-1 0 0,-1 1 0,1-1 0,-2 1 0,1-1 0,-1 0 0,0 0 0,-1 0 0,-6 14 0,2-10-525,0 0-1,0-1 1,-2 1-1,1-2 1,-2 1-1,1-1 1,-2-1-1,1 0 1,-1 0-1,-1-1 1,-23 15-1,29-20 173,-1-1 0,1 1 0,-1-1 0,0 0-1,1-1 1,-1 0 0,0 0 0,-1 0-1,1-1 1,0 0 0,0 0 0,-1-1 0,1 0-1,0 0 1,0-1 0,-1 0 0,1 0-1,0 0 1,0-1 0,0 0 0,0-1 0,0 0-1,1 0 1,-1 0 0,-10-8 0,-16-21-5404,3-8 1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45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22946,'61'285'4441,"45"243"-153,-65-227-3196,-40-290-1195,-3-12-173,-6-24-589,-6-39-696,11 49 1356,1 5 148,0-2-1,0 1 0,1 0 0,1-17 1,0 26 57,0 1 0,0-1 0,0 0 1,1 0-1,-1 0 0,0 1 1,1-1-1,0 0 0,-1 0 0,1 1 1,0-1-1,0 1 0,0-1 1,0 0-1,0 1 0,0 0 0,0-1 1,1 1-1,-1 0 0,0 0 1,1-1-1,-1 1 0,1 0 0,-1 0 1,1 1-1,0-1 0,-1 0 1,1 0-1,0 1 0,-1-1 1,1 1-1,0 0 0,0-1 0,2 1 1,26 0 361,0 2 1,-1 1-1,42 9 1,32 3 992,-79-13-1194,56 2 104,-75-4-260,1 0 0,-1 0-1,1-1 1,-1 0 0,0 0 0,1-1-1,-1 1 1,0-1 0,0 0 0,0 0-1,6-4 1,-10 5-5,0 0 0,0 1 0,0-1 0,0 0 0,0 0 0,0 1 0,-1-1 0,1 0 0,0 0 0,0 0 0,-1 0 0,1 0 0,-1 0 0,1 0 0,-1 0 0,1 0 0,-1-1 0,1 1 0,-1 0 0,0 0 0,0 0 0,0 0 0,0-1 0,1 1 0,-2 0 0,1 0 0,0-2 0,-1 1 0,0 0 0,0 0 0,0 0 0,0-1 0,-1 1 0,1 1 0,-1-1 0,1 0 0,-1 0 0,0 0 0,0 1 0,-3-3 0,-2-1 0,-1 0 0,1 0 0,-1 1 0,-1 0 0,1 1 0,-10-3 0,6 3 0,0 1 0,1 1 0,-1 0 0,0 0 0,0 1 0,0 1 0,0 0 0,0 1 0,0 0 0,1 0 0,-18 7 0,22-6 0,0 0 0,1 0 0,-1 1 0,1 0 0,0 0 0,0 0 0,0 1 0,0 0 0,1 0 0,0 1 0,0-1 0,0 1 0,1 0 0,0 0 0,0 1 0,0-1 0,1 1 0,0 0 0,-3 11 0,2-5 0,2-1 0,0 1 0,0 0 0,1 0 0,1 0 0,0-1 0,1 1 0,0 0 0,1 0 0,0-1 0,1 1 0,6 17 0,-5-20 0,0-1 0,0-1 0,1 1 0,0-1 0,0 1 0,1-2 0,0 1 0,0 0 0,1-1 0,0-1 0,0 1 0,1-1 0,0 0 0,0-1 0,0 1 0,1-2 0,9 5 0,-6-4-593,0-1 1,-1 0-1,1-1 1,0 0-1,1-1 1,-1 0-1,0-1 1,1-1-1,17-1 0,-21 0-1,0-1 0,-1 0 0,1 0 0,-1-1 0,1 0 0,-1 0 0,0-1-1,-1-1 1,1 1 0,-1-1 0,0 0 0,0-1 0,0 1 0,6-8 0,20-23-5379,0-2 1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46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31299,'128'473'882,"-27"-103"-460,-37-103-258,-64-267-164,0 1 0,0 0 0,0-1 0,0 1 0,0 0 0,0-1 0,0 1 0,0 0 0,1-1 0,-1 1 0,0-1 0,0 1 0,0 0 0,1-1 0,-1 1 0,0-1 0,1 1 0,-1-1 0,1 1 0,-1-1 0,0 1 0,1-1 0,-1 1 0,1-1 0,-1 1 0,1-1 0,0 0 0,0 1 0,7-20 0,4-58 0,-9 54 0,-1 8 0,0 1 0,1-1 0,1 1 0,1 0 0,0 0 0,0 0 0,1 1 0,1 0 0,9-13 0,-11 19 0,1 0 0,0 1 0,0 0 0,1 0 0,-1 1 0,1-1 0,0 2 0,1-1 0,-1 1 0,1 0 0,0 0 0,0 1 0,0 0 0,0 0 0,1 1 0,15-2 0,-13 2 0,0 1 0,0 1 0,0 0 0,-1 0 0,1 1 0,0 0 0,0 1 0,-1 0 0,1 1 0,-1 0 0,0 1 0,0 0 0,0 1 0,0-1 0,-1 2 0,1 0 0,-1 0 0,-1 0 0,15 15 0,-12-9 0,0 1 0,0 0 0,-2 1 0,1 0 0,-2 1 0,0 0 0,-1 0 0,0 1 0,-2 0 0,0 0 0,0 0 0,2 18 0,13 92-200,-19-120 1286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46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32767,'12'33'0,"0"10"0,6 13 0,1 5 0,-7-18 0,-4-14-852,-4-15-844,-16-57-16426,2-5 12082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47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26634,'-11'22'392,"2"1"-1,0 0 0,1 0 1,2 1-1,-5 26 0,-9 123 666,14-82-545,5 0-1,16 153 1,-8-191-313,3 0-1,1-1 1,3 0 0,3-1 0,43 94 0,-48-122-451,1-1-1,1 0 1,1-1 0,1-1 0,0 0-1,26 23 1,-36-37 71,1 1 1,1-2-1,-1 1 0,1-1 0,0 0 1,0-1-1,0 0 0,1 0 0,-1-1 1,1 0-1,0 0 0,0-1 1,0 0-1,0-1 0,1 0 0,-1 0 1,0-1-1,0 0 0,1-1 1,13-2-1,-18 2-528,1-1 1,-1 0 0,0 0-1,-1 0 1,1 0 0,0-1-1,-1 0 1,1 0 0,-1 0-1,0 0 1,0-1 0,6-6-1,-5 3 514,0 0-1,0 0 0,-1-1 1,1 1-1,-2-1 0,1 0 0,2-10 1,0-4 1287,-1 0 1,-1 0 0,-2-1 0,0 1 0,-1-30 0,-1 44-1286,0 1 0,-1-1 0,0 1 0,0-1 0,-1 1 0,0-1 0,0 1 0,-1 0 0,0 0 0,0 0 0,0 0 0,-5-6 0,4 9 142,0-1 1,0 1-1,0 0 1,0 0-1,-1 1 0,1-1 1,-1 1-1,0 0 1,0 1-1,0-1 1,0 1-1,-1 0 1,1 0-1,0 0 0,-1 1 1,0 0-1,-7-1 1,-77-4-271,30 6 3206,-102 13-1,32 11-7240,100-17-1181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6:37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19590,'13'90'2736,"53"420"7461,-61-452-9953,-7-72-244,1-1 0,1 1 0,0 0 0,1 0 0,4-18 0,-5 28 0,0-1 0,1 1 0,0-1 0,0 1 0,0 0 0,1-1 0,-1 1 0,1 0 0,0 0 0,0 0 0,0 0 0,1 0 0,0 1 0,-1-1 0,1 1 0,0 0 0,1 0 0,-1 0 0,0 0 0,1 0 0,0 1 0,0-1 0,0 1 0,0 0 0,0 0 0,0 1 0,0-1 0,0 1 0,1 0 0,-1 0 0,1 0 0,-1 1 0,1-1 0,-1 1 0,7 1 0,-2 0 0,0 0 0,1 0 0,-1 1 0,0 1 0,0 0 0,0 0 0,0 0 0,-1 1 0,1 1 0,-1-1 0,0 1 0,0 1 0,-1 0 0,1 0 0,-1 0 0,7 9 0,-5-3-946,0 0 1,-1 0-1,9 20 1,-14-28 533,-1 0 1,0 0-1,-1 1 1,1-1 0,-1 0-1,0 1 1,0-1-1,0 1 1,-1-1 0,1 1-1,-1-1 1,0 1-1,0 0 1,-1-1-1,0 5 1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47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608 0 22614,'-120'108'6672,"109"-100"-6392,3-2 114,0 0 0,1 1 0,-1 0 0,-11 14 0,18-19-359,0-1 0,0 0 1,0 1-1,0-1 0,0 1 0,0 0 0,1-1 0,-1 1 1,1 0-1,-1-1 0,1 1 0,-1 0 0,1 0 1,0-1-1,0 1 0,0 0 0,0 0 0,0-1 0,1 1 1,-1 0-1,0 0 0,1-1 0,-1 1 0,1 0 0,0-1 1,-1 1-1,1-1 0,0 1 0,0-1 0,0 1 0,0-1 1,0 0-1,1 1 0,1 1 0,22 17-35,0-1 0,1 0 0,2-3 0,37 19 0,47 29 0,-98-55 0,-1 1 0,0 1 0,-1 0 0,0 0 0,-1 1 0,0 1 0,17 25 0,-25-33 0,0 0 0,0 0 0,-1 0 0,0 0 0,0 1 0,0-1 0,0 1 0,-1 0 0,0-1 0,0 1 0,-1 0 0,1-1 0,-1 1 0,-1 0 0,1 0 0,-1-1 0,0 1 0,0 0 0,0-1 0,-1 1 0,0-1 0,0 1 0,-1-1 0,1 0 0,-7 9 0,2-5-12,-1-1-1,0 1 1,-1-1-1,0-1 1,0 1-1,-1-2 1,0 1-1,0-1 1,0-1-1,-1 0 1,0 0 0,0-1-1,-17 4 1,-11 2-252,-1-3-1,-62 5 1,-86 0-6679,-19 2-5789,110-4 6676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49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30 17402,'-3'-1'7481,"-15"-3"-4366,-4-3-2862,1 2 0,-1 1 0,-1 0 0,1 2 0,0 0 0,-1 2 0,1 0 0,-1 2 0,1 0 0,-44 11 0,55-10-170,0 0-1,1 1 1,-1 0 0,1 0 0,-1 2-1,1-1 1,1 1 0,-1 0 0,1 1-1,0 0 1,1 1 0,0 0 0,0 0 0,0 0-1,1 1 1,0 0 0,1 1 0,0 0-1,1 0 1,0 0 0,0 0 0,1 1-1,-3 13 1,3-2-83,1-1 0,1 1 0,1-1 0,1 1 0,1 0 0,1-1 0,1 1 0,0-1 0,2 0 0,1 0 0,0 0 0,2-1 0,0 0 0,15 25 0,-14-27 0,1-2 0,0 1 0,1-1 0,1-1 0,1 0 0,0-1 0,1 0 0,1-1 0,0 0 0,0-2 0,1 0 0,1 0 0,0-2 0,0 0 0,37 13 0,-48-20 0,0 0 0,1 0 0,-1-1 0,1 0 0,-1-1 0,1 1 0,-1-1 0,1-1 0,-1 1 0,1-1 0,-1 0 0,0 0 0,1-1 0,-1 0 0,0 0 0,0 0 0,0-1 0,8-5 0,-8 4 0,-1 0 0,0-1 0,0 0 0,-1 0 0,0 0 0,1-1 0,-2 1 0,1-1 0,-1 0 0,1 0 0,-2 0 0,1-1 0,-1 1 0,0-1 0,0 1 0,-1-1 0,2-8 0,-2 9-45,0 1 1,-1-1-1,1 1 0,-1-1 1,0 0-1,-1 1 0,1-1 0,-1 0 1,0 1-1,0-1 0,-1 1 1,0 0-1,0-1 0,0 1 1,0 0-1,-1 0 0,-3-5 1,2 6-63,-1-1 1,0 1-1,0 0 1,0 1 0,0-1-1,0 1 1,-1 0-1,0 0 1,1 0 0,-1 1-1,0 0 1,0 0-1,0 1 1,-1 0 0,-5-1-1,-37-1-4543,0 8-9655,41-2 8657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49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28 12461,'-8'-4'499,"0"0"0,-1 0 0,1 1 0,-1 0-1,0 1 1,0-1 0,0 2 0,0-1 0,0 2 0,0-1 0,-1 1-1,1 0 1,0 1 0,0 0 0,0 0 0,0 1 0,0 1 0,-10 3-1,11-3-125,1 0-1,0 0 1,0 1-1,0 0 1,1 1-1,-1-1 1,1 1-1,0 1 0,0-1 1,1 1-1,0 0 1,0 0-1,0 1 1,1-1-1,0 1 0,0 0 1,0 0-1,1 0 1,0 1-1,-3 14 1,3-11-212,1-1 1,1 1-1,0 0 1,1 0-1,0 0 1,0 0-1,1 0 1,1 0-1,0 0 0,0-1 1,6 16-1,-6-21-124,0-1 0,0 0 0,0 0 0,1 0 0,-1 0-1,1 0 1,0 0 0,0-1 0,1 1 0,-1-1 0,1 0 0,-1 0-1,1 0 1,0-1 0,0 1 0,0-1 0,1 0 0,-1 0 0,0-1-1,1 1 1,-1-1 0,1 0 0,0 0 0,-1 0 0,1-1-1,0 0 1,-1 0 0,9 0 0,-3-1-37,0-1 0,0 0 0,0 0 0,0-1 0,0 0 0,0-1 0,-1 0 0,0 0 0,0-1 0,0 0 0,0-1 0,-1 0 0,12-10 0,-15 11 0,1-1 0,-1 1 0,0-1 0,-1 0 0,0 0 0,0-1 0,0 1 0,0-1 0,-1 0 0,0 0 0,-1 0 0,0 0 0,0-1 0,0 1 0,-1 0 0,0-1 0,0 1 0,-1-1 0,-1-10 0,9 34 0,-1-2 0,2 1 0,0-1 0,0-1 0,1 1 0,1-2 0,0 1 0,25 19 0,-1-12-1787,-32-19 1310,0 0 1,-1 0-1,1-1 1,0 1-1,0-1 1,0 0-1,0 1 1,-1-1-1,1 0 1,0-1-1,0 1 1,0-1-1,0 1 1,3-2-1,-3 0-90,1 0 0,-1 0 0,0 0-1,0 0 1,0-1 0,0 1 0,-1-1 0,1 0-1,-1 0 1,1 0 0,-1 0 0,0 0 0,0 0-1,0-1 1,-1 1 0,1-1 0,-1 1 0,0-1-1,0 0 1,1-4 0,5-31-5385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5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32767,'4'59'0,"3"0"0,2 0 0,3-1 0,25 73 0,-24-85 0,2-7 0,-15-39 0,0 0 0,1 1 0,-1-1 0,0 0 0,0 0 0,0 0 0,0 1 0,0-1 0,1 0 0,-1 0 0,0 0 0,0 0 0,0 0 0,1 1 0,-1-1 0,0 0 0,0 0 0,1 0 0,-1 0 0,0 0 0,0 0 0,0 0 0,1 0 0,-1 0 0,0 0 0,0 0 0,1 0 0,-1 0 0,0 0 0,0 0 0,1 0 0,-1 0 0,0 0 0,0 0 0,1 0 0,-1-1 0,0 1 0,0 0 0,0 0 0,1 0 0,-1-1 0,9-20 0,-8 18 0,2-7 0,0 0 0,0 0 0,1 0 0,9-17 0,-11 24 0,0 0 0,0 1 0,0-1 0,0 1 0,1-1 0,-1 1 0,1 0 0,0 0 0,-1 0 0,1 0 0,0 0 0,0 1 0,1-1 0,-1 1 0,0 0 0,0 0 0,1 0 0,-1 0 0,5 0 0,18 0 0,0 1 0,0 2 0,0 0 0,0 2 0,0 1 0,-1 1 0,31 11 0,-28-8 0,-1-1 0,1-2 0,0 0 0,0-2 0,58 1 0,-81-6 0,0 1 0,1-1 0,-1 0 0,0 0 0,0 0 0,1-1 0,-1 1 0,0-1 0,-1 0 0,1-1 0,0 0 0,-1 1 0,1-1 0,-1-1 0,0 1 0,6-6 0,-6 4 0,-1 0 0,1-1 0,-1 1 0,-1-1 0,1 1 0,-1-1 0,0 0 0,0 0 0,-1 0 0,1 0 0,-1 0 0,-1 0 0,1-12 0,-4-51-2603,1 56 1321,-1-1 0,0 1 0,0 0 1,-2 0-1,1 0 0,-2 1 0,0-1 0,0 1 0,-12-16 1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51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47 16438,'-5'-5'475,"0"1"0,0-1 0,-1 1 0,1 0 0,-1 1 0,0-1 0,0 1 0,-1 0 0,1 1 0,-1 0 0,1 0 0,-1 0 0,0 1 0,0 0 0,1 0 0,-1 0 0,0 1 0,0 0 0,0 1 0,0-1 0,-11 4 0,12-3-286,1 0 0,0 1 1,0 0-1,0 1 0,0-1 1,0 1-1,0 0 0,1 0 0,-1 0 1,1 1-1,0-1 0,0 1 0,0 0 1,0 0-1,1 1 0,-1-1 1,1 1-1,1-1 0,-1 1 0,0 0 1,1 0-1,0 1 0,0-1 1,1 0-1,0 1 0,0-1 0,-1 8 1,2 4-155,0 0 1,2 0 0,0 0-1,0 0 1,2 0 0,0 0 0,1-1-1,1 1 1,0-1 0,1-1-1,1 1 1,18 26 0,-19-33-27,0 1 0,0-2 0,1 1 0,0-1 0,0-1 0,1 1 0,0-1 0,0-1 0,13 8 0,-16-11-8,1-1 1,-1 1 0,1-1-1,0 0 1,-1 0-1,1-1 1,0 0-1,0 0 1,0-1 0,0 0-1,0 0 1,0 0-1,0-1 1,0 0-1,12-4 1,-14 4-2,-1-1 0,1 0 0,-1 0 0,1 0 0,-1-1 0,0 1 0,0-1 0,0 0 0,-1 0 0,1 0 0,-1-1 0,1 1 0,-1-1 0,4-6 0,-3 3 0,0-1 0,0 0 0,-1 0 0,0 0 0,0 0 0,-1 0 0,2-15 0,-1-9 0,-2 0 0,-1-1 0,-7-46 0,5 49 0,-1 8 0,1 3 0,7 32 0,2 13 0,2-1 0,1-1 0,1 0 0,1 0 0,19 27 0,-25-41 0,1-1 0,0 1 0,1-1 0,0-1 0,0 1 0,1-1 0,0-1 0,0 0 0,1 0 0,0-1 0,0 0 0,0 0 0,1-1 0,15 5 0,3-7-2408,-26-3 1824,0 0 0,0 0 0,0 0 0,0 0 0,0-1 0,1 1 1,-1-1-1,-1 0 0,1 0 0,0 0 0,0-1 0,0 1 0,0-1 1,-1 1-1,1-1 0,-1 0 0,1 0 0,-1 0 0,0 0 0,3-3 1,5-12-5450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51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86 15473,'-2'-5'336,"-1"0"-1,1 1 0,-1 0 1,0 0-1,-1-1 1,1 2-1,-1-1 0,1 0 1,-1 1-1,0 0 0,0-1 1,-1 2-1,1-1 0,-1 0 1,1 1-1,-9-3 0,1 0 287,0 1-1,0 1 0,0 0 1,0 0-1,-22 0 0,26 2-286,0 1-1,0 0 1,-1 1-1,1 0 1,0 0-1,0 1 1,0 0-1,0 0 1,1 1-1,-1 0 1,1 0-1,-9 5 1,12-5-185,0 0-1,-1 1 1,1-1 0,1 1-1,-1 0 1,0 0 0,1 0 0,0 1-1,0-1 1,0 1 0,1-1-1,0 1 1,-1 0 0,2 0-1,-1 0 1,0 0 0,1 0 0,0 1-1,0 10 1,0 2-102,2 0-1,0 0 1,1 0-1,1 0 1,1 0 0,0-1-1,2 1 1,13 30-1,-13-33-38,1-1-1,0 0 1,2-1-1,-1 0 1,2 0-1,-1 0 1,2-1-1,0-1 1,0 0-1,19 14 1,-25-22-9,0 1 0,0-1 0,1 0 0,0 0 0,0 0 0,-1-1 0,1 0 0,1 0 0,-1 0 0,0-1 0,0 0 0,1-1 0,-1 1 0,0-1 0,1 0 0,-1 0 0,0-1 0,1 0 0,-1 0 0,0-1 0,0 0 0,0 0 0,0 0 0,0-1 0,0 1 0,-1-1 0,1-1 0,-1 1 0,0-1 0,0 0 0,0 0 0,8-10 0,-2 2 0,-1-1 0,0 0 0,-1 0 0,-1-1 0,0 0 0,-1-1 0,0 0 0,-1 0 0,-1 0 0,-1-1 0,5-26 0,-6-34 0,-4 50 0,1 26 0,0-1 0,0 1 0,0 0 0,0 0 0,0 0 0,0-1 0,0 1 0,0 0 0,0 0 0,0 0 0,0 0 0,0-1 0,0 1 0,0 0 0,0 0 0,0 0 0,0-1 0,0 1 0,0 0 0,0 0 0,0 0 0,0 0 0,0-1 0,1 1 0,-1 0 0,0 0 0,0 0 0,0 0 0,0 0 0,0 0 0,0-1 0,1 1 0,-1 0 0,0 0 0,0 0 0,0 0 0,0 0 0,1 0 0,-1 0 0,0 0 0,0 0 0,0 0 0,0 0 0,1 0 0,-1 0 0,0-1 0,0 2 0,0-1 0,1 0 0,-1 0 0,0 0 0,0 0 0,1 0 0,11 10 0,9 17 0,8 17 13,-16-22-38,2 1 0,0-2 0,2 0 1,0-1-1,33 30 0,-30-39-538,-14-8-247,-9-2-931,-5-2 681,4 1 722,1 0 0,0-1 1,-1 1-1,1-1 0,0 1 0,0-1 0,0 0 1,0 0-1,-1 0 0,1-1 0,-3-1 1,4 1 7,1 1 1,0 0 0,-1-1 0,1 1 0,0-1 0,0 1-1,0-1 1,0 1 0,0-1 0,0 0 0,1 1 0,-1-1 0,1 0-1,-1 0 1,1 0 0,-1 0 0,1 1 0,0-4 0,-6-42-5716,-5-10 1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8:52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27887,'2'30'450,"2"0"1,1 0-1,1-1 1,2 0-1,1 0 1,23 50-1,15 52 1186,-92-303-1545,38 134-91,2 1 0,2-1 0,1 1 0,7-68 0,-5 101 0,0 1 0,1-1 0,0 1 0,0 0 0,0-1 0,0 1 0,0 0 0,1 0 0,-1-1 0,1 1 0,0 0 0,0 1 0,0-1 0,0 0 0,1 1 0,-1-1 0,1 1 0,0-1 0,-1 1 0,1 0 0,6-3 0,-5 4 0,1-1 0,0 1 0,0 0 0,0 0 0,0 1 0,0 0 0,0-1 0,0 2 0,0-1 0,0 0 0,0 1 0,0 0 0,8 3 0,-3-1 0,0 1 0,0 0 0,0 0 0,0 1 0,-1 1 0,0-1 0,0 2 0,-1-1 0,1 1 0,-1 0 0,-1 1 0,1 0 0,9 15 0,-15-21 0,0 0 0,-1 1 0,0-1 0,0 1 0,0-1 0,0 1 0,0 0 0,0-1 0,0 1 0,-1 0 0,0 0 0,1-1 0,-1 1 0,0 0 0,0 0 0,-1 0 0,1-1 0,-1 1 0,1 0 0,-1 0 0,0-1 0,0 1 0,0 0 0,0-1 0,0 1 0,-1-1 0,1 0 0,-1 1 0,0-1 0,-1 2 0,-4 2 0,0-1 0,0 0 0,0 0 0,-1-1 0,1 1 0,-1-2 0,0 1 0,-13 3 0,-1-2 0,17-4 0,0 0 0,1 0 0,-1 0 0,1 0 0,-1 1 0,1 0 0,-1 0 0,-6 4 0,52 12 0,-6 0-27,0 2 0,-2 1 0,0 2 0,-1 1 0,-2 2-1,0 1 1,50 60 0,-69-64-3321,-10-20 1838,-1 0-1,0 0 1,0-1 0,0 1 0,0 0-1,0 0 1,-1 0 0,0 0 0,1 0-1,-3 5 1,-5 10-4782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00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 22730,'-7'2'1352,"0"-1"1,0 0-1,0 0 0,0-1 1,-13 0-1,0 1 571,15-1-1923,0 1 0,0 0 0,0 1 0,0-1 0,0 1 0,0 0 0,1 0 0,-1 0 0,0 1 0,1 0 0,0 0 0,-1 0 0,1 0 0,1 1 0,-5 3 0,2 0 0,1 1 0,0-1 0,0 1 0,0 0 0,1 0 0,0 1 0,1-1 0,-3 10 0,1 3 0,0 1 0,2 0 0,0 0 0,2 0 0,0 1 0,3 27 0,-2-42 0,1 1 0,0 0 0,1 0 0,0-1 0,0 1 0,1-1 0,0 1 0,0-1 0,6 10 0,-6-14 0,0-1 0,0 0 0,0 0 0,0 0 0,0 0 0,0 0 0,1-1 0,0 0 0,-1 1 0,1-1 0,0 0 0,0-1 0,0 1 0,0-1 0,0 0 0,0 0 0,1 0 0,-1 0 0,0-1 0,8 0 0,-5 1 0,1-1 0,-1-1 0,0 1 0,0-1 0,0 0 0,0-1 0,0 0 0,0 0 0,0 0 0,0-1 0,-1 0 0,1 0 0,-1-1 0,0 0 0,0 0 0,0 0 0,0-1 0,-1 0 0,0 0 0,0 0 0,5-8 0,-3 3 0,-1 0 0,-1 0 0,0-1 0,0 0 0,-1 0 0,0 0 0,-1 0 0,0-1 0,-1 1 0,0-1 0,-1 0 0,0-16 0,3 47 0,2-1 0,0 0 0,0 0 0,16 27 0,-7-13 0,2-1 0,35 49 0,-47-74-155,0 0 0,0-1 0,1 1-1,-1-2 1,1 1 0,12 7 0,-17-11 88,1 0 1,-1-1-1,0 1 0,0-1 1,0 1-1,0-1 0,0 0 0,1 1 1,-1-1-1,0 0 0,0 0 1,1 0-1,-1 0 0,0 0 0,0 0 1,1 0-1,-1 0 0,0 0 1,0 0-1,0-1 0,1 1 1,-1-1-1,0 1 0,0-1 0,0 1 1,0-1-1,0 0 0,0 1 1,0-1-1,0 0 0,0 0 1,0 0-1,0 0 0,-1 0 0,1 0 1,0 0-1,0 0 0,-1 0 1,1 0-1,-1 0 0,1 0 0,-1 0 1,0-1-1,1 1 0,-1 0 1,0-3-1,6-46-11006,-6 15 5249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01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241 399 15841,'-4'-3'347,"-1"0"0,1 0-1,-1 0 1,1 1 0,-1 0-1,0 0 1,0 0 0,0 1-1,0-1 1,0 1 0,0 1-1,0-1 1,-1 1 0,1-1-1,0 1 1,0 1 0,0-1-1,-1 1 1,1 0 0,0 0-1,0 1 1,0-1 0,0 1-1,1 0 1,-1 0 0,0 1-1,1 0 1,0-1 0,-1 1-1,-5 6 1,2-2 28,0 1 0,1 0 0,0 0 0,1 0 0,-1 1 0,2 0 0,-1 0 0,1 0 0,1 1 0,-1 0 0,2 0 0,-1 0 0,-3 21 0,5-13-289,1-1 1,1 1-1,1 0 0,0 0 1,1 0-1,1 0 1,8 27-1,-9-40-71,0 1 0,0-1 0,0 1 0,1-1-1,0 0 1,0 0 0,1 0 0,-1 0 0,1 0-1,0-1 1,8 7 0,-9-9-12,0 0 0,0 0 0,1 0-1,-1-1 1,1 1 0,-1-1 0,1 0 0,0 0 0,-1 0 0,1-1-1,0 0 1,-1 1 0,1-1 0,0 0 0,0-1 0,-1 1 0,1-1-1,0 1 1,-1-1 0,6-2 0,-1 0-3,1-1 0,-1-1 0,0 1 0,0-1 0,-1 0 0,0-1 0,0 0 0,0 0 0,0 0 0,-1-1 0,0 0 0,-1-1 0,1 1 0,-1-1 0,-1 0 0,1 0 0,4-13 0,2-7 0,-1 0 0,-2-1 0,0-1 0,3-31 0,-3 6-296,0-110 1,-9 133 95,-1 1 0,-2-1 0,-1 1 0,-18-60 0,22 85 56,-1 1-1,0-1 0,-1 1 1,1-1-1,-1 1 1,0 0-1,0 0 0,-1 0 1,-7-8-1,11 13 145,-1 0 0,1 0-1,-1 0 1,1 0 0,0 0-1,-1 0 1,1 0 0,-1 0 0,1 0-1,0 0 1,-1 1 0,1-1 0,0 0-1,-1 0 1,1 0 0,0 0 0,-1 1-1,1-1 1,0 0 0,-1 0 0,1 1-1,0-1 1,0 0 0,-1 1 0,1-1-1,0 0 1,0 1 0,-1-1 0,1 0-1,0 1 1,0-1 0,0 0-1,0 1 1,0-1 0,0 1 0,0-1-1,0 0 1,0 1 0,-1-1 0,2 1-1,-1-1 1,0 0 0,0 1 0,0-1-1,0 0 1,0 1 0,0 0 0,-2 25 8,2-25-7,0 36 303,2 0 1,2 0 0,15 68-1,41 108 1370,-33-126-1538,-20-65-129,37 111-2,-44-131-139,0-1 0,1 0 0,-1 0-1,0 0 1,1 0 0,-1 0 0,1 0 0,-1 0 0,1 1-1,0-2 1,-1 1 0,1 0 0,0 0 0,0 0 0,0 0 0,0 0-1,0-1 1,0 1 0,0 0 0,0-1 0,0 1 0,0 0 0,0-1-1,0 0 1,0 1 0,0-1 0,0 0 0,1 1 0,-1-1-1,0 0 1,0 0 0,0 0 0,1 0 0,-1 0 0,0 0 0,0 0-1,0-1 1,0 1 0,1 0 0,-1-1 0,0 1 0,0-1-1,0 1 1,0-1 0,0 1 0,0-1 0,0 0 0,0 0 0,0 1-1,0-1 1,-1 0 0,1 0 0,0 0 0,1-1 0,7-9-2779,1 0 0,-1 0 0,11-21 1,-13 22 1243,10-21-4359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01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237 288 15313,'-1'-3'307,"-1"-1"0,0 1 0,0 0 0,-1 1-1,1-1 1,0 0 0,-1 1 0,0-1-1,1 1 1,-1 0 0,0 0 0,0 0 0,0 0-1,-1 0 1,1 1 0,0-1 0,-1 1-1,1 0 1,-1 0 0,1 0 0,-1 1 0,1-1-1,-1 1 1,0 0 0,1 0 0,-1 0-1,1 0 1,-1 1 0,0-1 0,1 1 0,-6 2-1,2-1 62,0 1 0,0 0-1,0 1 1,0-1 0,1 1-1,0 0 1,-1 1 0,2 0-1,-1 0 1,1 0 0,-1 0-1,1 1 1,1 0 0,-7 9 0,4 1-251,1-1 1,1 2 0,0-1 0,1 1 0,0-1 0,1 1 0,2 0-1,-1 0 1,2 0 0,0 0 0,1 0 0,1 0 0,0 0 0,2 0-1,0-1 1,0 1 0,13 28 0,-14-41-118,-1 1 0,1-1 0,0 0 0,1 1 0,-1-1 0,1-1 0,0 1 0,0 0 0,0-1 0,0 0 0,0 0 0,1 0 0,0-1 0,-1 1 0,1-1 0,0 0 0,0 0 0,0-1 0,0 0 0,1 0 0,-1 0 0,0 0 0,0-1 0,1 0 0,-1 0 0,0 0 0,1-1 0,-1 1 0,6-3 0,1 0 0,-1 0 0,0-1 0,0 0 0,0-1 0,0 0 0,-1-1 0,0 0 0,0 0 0,-1-1 0,1-1 0,-1 1 0,8-10 0,-6 2 0,0-1 0,-1 1 0,-1-2 0,0 1 0,-1-1 0,-1-1 0,-1 1 0,0-1 0,-1 0 0,-1 0 0,2-33 0,-1-2 0,-3 0 0,-10-101 0,7 140 0,-8-51 0,8 60 0,0 1 0,0-1 0,-1 0 0,1 1 0,-1-1 0,0 1 0,0 0 0,-1-1 0,0 1 0,-4-5 0,7 9 0,-1 0 0,1 0 0,0 1 0,-1-1 0,1 0 0,-1 0 0,1 1 0,0-1 0,0 0 0,-1 1 0,1-1 0,0 1 0,-1-1 0,1 0 0,0 1 0,0-1 0,0 1 0,0-1 0,-1 0 0,1 1 0,0-1 0,0 1 0,0-1 0,0 1 0,0-1 0,0 1 0,0-1 0,0 1 0,0-1 0,0 0 0,0 1 0,1-1 0,-1 1 0,-1 24 0,5 21 0,2 1 0,2-1 0,2-1 0,2 1 0,2-2 0,2 0 0,2-1 0,2 0 0,39 61 0,-56-98-223,1-1 0,0 1 1,1-1-1,-1 0 0,1 0 0,0 0 0,1-1 1,-1 0-1,1 0 0,-1 0 0,1-1 1,12 5-1,-16-7 33,1 0 0,0 0-1,0 0 1,0-1 0,0 0 0,0 1 0,0-1 0,1 0 0,-1-1 0,0 1 0,0 0 0,0-1 0,0 0 0,-1 0 0,1 0-1,0 0 1,0 0 0,0 0 0,-1-1 0,1 1 0,-1-1 0,1 0 0,-1 0 0,1 0 0,-1 0 0,0 0 0,0 0-1,0-1 1,0 1 0,2-5 0,24-52-11795,-19 29 5993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6:39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 32767,'-1'2'0,"1"-1"0,-1 1 0,0 0 0,0 0 0,-1-1 0,1 1 0,0 0 0,0-1 0,-1 1 0,1-1 0,-1 0 0,1 0 0,-1 1 0,0-1 0,-2 1 0,-30 18 0,34-20 0,-45 20 0,35-17 0,1 0 0,-1 1 0,1 0 0,0 1 0,0 0 0,1 0 0,-1 1 0,1 0 0,1 0 0,-9 9 0,15-14 0,0 1 0,0-1 0,0 0 0,1 0 0,-1 1 0,0-1 0,1 1 0,-1-1 0,0 1 0,1-1 0,0 1 0,-1-1 0,1 1 0,0-1 0,0 1 0,0-1 0,0 1 0,0 0 0,0-1 0,0 1 0,1-1 0,-1 1 0,0-1 0,1 1 0,0-1 0,-1 1 0,1-1 0,0 0 0,-1 1 0,1-1 0,0 0 0,0 0 0,0 1 0,0-1 0,0 0 0,1 0 0,-1 0 0,0 0 0,2 1 0,6 3 0,0 0 0,1 0 0,-1-1 0,19 6 0,-15-6 0,68 22 0,-45-16 0,-1 2 0,0 1 0,-1 1 0,55 32 0,-88-45 0,0 0 0,0-1 0,0 1 0,0 0 0,0 0 0,0 0 0,0 0 0,0 0 0,-1 0 0,1 0 0,0 0 0,0 0 0,-1 0 0,1 0 0,-1 0 0,1 0 0,-1 1 0,1-1 0,-1 0 0,0 0 0,0 1 0,1-1 0,-1 0 0,0 0 0,0 1 0,-1 0 0,1 1 0,-1 0 0,0-1 0,0 0 0,-1 1 0,1-1 0,0 0 0,-1 0 0,1 1 0,-1-1 0,0 0 0,0-1 0,-2 3 0,-5 4 0,0-1 0,-1-1 0,0 0 0,-20 10 0,17-11-921,-1 0 0,0-1 0,0 0 0,-1-1 0,1-1-1,-1 0 1,1-1 0,-1-1 0,1 0 0,-1-1 0,-16-3 0,30 4 449,1 0 1,-1 0-1,0-1 0,0 1 1,0 0-1,0-1 0,0 1 0,0 0 1,0-1-1,0 1 0,1-1 1,-1 0-1,0 1 0,0-1 1,1 1-1,-1-1 0,0 0 0,1 0 1,-1 0-1,1 1 0,-1-1 1,0-1-1,0-8-4953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02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1 32767,'-34'11'0,"0"3"0,1 0 0,0 2 0,-46 31 0,6-5 0,50-31 0,17-8 0,-1 0 0,1 0 0,-1 0 0,1 1 0,0 0 0,0 0 0,-5 6 0,13-9 0,0 0 0,0 0 0,0 0 0,0-1 0,0 1 0,0-1 0,0 1 0,0-1 0,0 0 0,0 0 0,1 0 0,-1 0 0,2 0 0,1 0 0,145 18 0,-131-14 0,0 0 0,0 1 0,-1 1 0,1 1 0,27 15 0,-42-19 0,0 0 0,-1 1 0,0-1 0,1 0 0,-1 1 0,0 0 0,-1 0 0,1 0 0,-1 0 0,0 0 0,1 0 0,-2 1 0,1-1 0,-1 1 0,1-1 0,-1 1 0,-1 0 0,1-1 0,0 1 0,-1 0 0,-1 6 0,1 2 0,0 0 0,-2 0 0,0 0 0,0 0 0,-1 0 0,-7 19 0,9-29-5,-1 1 0,0-1 0,0 0 0,0 1 0,-1-1 0,1 0 1,-1 0-1,1 0 0,-1-1 0,0 1 0,0 0 0,0-1 0,0 0 0,-1 0 0,1 0 0,-1 0 0,1-1 0,-1 1 0,0-1 0,-7 2 1,-9 0-426,0 0 1,0-1 0,-26-1-1,34-1 71,-73 0-3647,15 0-2899,30 0-206,11 1 831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03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22298,'6'15'1164,"6"9"0,4 11-4,11 13 4,3 9 1,0 4-5,6-1 4,-8-7 0,-4-11 0,-9-14-1500,-13-18-1468,2 43-4321,-4-63 1,0-14-1,0-10 1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03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27915,'-4'16'540,"-2"17"0,-2 18-4,-8 21 4,1 22 0,-1 18-4,2 8 4,2 5 0,3-10 0,5-14-540,4-20 0,0-23 0,0-21-888,0-17-772,-36-14-4381,30-18 1,6-11-1,0-11 1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03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30175,'1'55'576,"2"1"0,18 88 0,-13-128-418,-1-30 57,7-48 188,-9 38-315,-3 19-88,-1 1 0,1 0 0,1 0 0,-1 0 0,0 0 0,1 0 0,0 1 0,0-1 0,0 1 0,0 0 0,1-1 0,-1 2 0,1-1 0,0 0 0,0 1 0,0-1 0,0 1 0,0 0 0,0 1 0,1-1 0,-1 1 0,9-2 0,9-1 0,1 1 0,0 1 0,33 0 0,-21 2 0,-19-1 0,8 1 0,0-2 0,32-6 0,-50 7 0,-1 0 0,1-1 0,0 0 0,-1 0 0,1 0 0,-1-1 0,0 1 0,0-1 0,0-1 0,0 1 0,-1-1 0,1 0 0,-1 0 0,0 0 0,4-5 0,-2-5 0,-7 27 0,6 160 0,-3-146 0,2 0 0,0 1 0,2-2 0,12 34 0,-18-59-53,0-1 1,0 0-1,0 1 1,0-1-1,0 1 0,0-1 1,0 0-1,0 1 1,0-1-1,0 1 0,0-1 1,0 0-1,0 1 0,0-1 1,1 0-1,-1 1 1,0-1-1,0 0 0,1 1 1,-1-1-1,0 0 1,0 1-1,1-1 0,-1 0 1,0 0-1,1 1 1,-1-1-1,0 0 0,1 0 1,-1 0-1,0 1 1,1-1-1,-1 0 0,0 0 1,1 0-1,-1 0 1,1 0-1,3-19-4811,-3-51-6658,-2 50 8721,1-39-2987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04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32767,'3'40'0,"1"0"0,2-1 0,14 51 0,4 21 0,-2 46 0,-23-218 0,-1 27 0,2 0 0,8-64 0,-8 95 0,1 0 0,-1 0 0,1 0 0,0 1 0,0-1 0,0 0 0,0 1 0,0-1 0,0 1 0,1-1 0,0 1 0,-1-1 0,1 1 0,0 0 0,0 0 0,0 0 0,0 0 0,0 0 0,1 0 0,-1 1 0,1-1 0,-1 1 0,1 0 0,-1 0 0,1-1 0,0 2 0,0-1 0,-1 0 0,1 0 0,0 1 0,0 0 0,0 0 0,0-1 0,0 2 0,-1-1 0,1 0 0,0 0 0,0 1 0,3 1 0,5 0 0,-1 1 0,1 1 0,-1 0 0,0 1 0,0 0 0,0 0 0,0 1 0,16 13 0,-15-8 0,-1 0 0,0 0 0,0 1 0,-1 0 0,-1 1 0,0 0 0,-1 0 0,0 1 0,-1-1 0,-1 2 0,0-1 0,0 1 0,3 25 0,-7-32 0,0 0 0,-1-1 0,0 1 0,0-1 0,-1 1 0,0-1 0,0 1 0,-1-1 0,0 1 0,0-1 0,0 0 0,-7 12 0,6-14 0,-1 0 0,0 0 0,0 0 0,0 0 0,-1-1 0,1 0 0,-1 1 0,0-2 0,-1 1 0,1-1 0,0 0 0,-1 0 0,0 0 0,0-1 0,0 0 0,0 0 0,-7 2 0,4-2-190,1 0-1,-1-1 1,1 1 0,-1-2 0,0 1-1,1-1 1,-1 0 0,0-1 0,1 0-1,-1 0 1,1-1 0,-1 0 0,1-1-1,0 0 1,0 0 0,-9-5 0,7 3-437,-26-14-4163,33 17 4218,1 0 1,-1 1-1,1-2 0,0 1 0,0 0 1,0 0-1,0-1 0,0 1 0,1-1 0,-1 1 1,1-1-1,-1 0 0,1 0 0,0 0 1,0 0-1,0 1 0,1-1 0,-1-1 1,1 1-1,-1-4 0,3-27-5480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04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53 9025,'0'-2'298,"-1"1"0,1-1 0,-1 0 0,1 1 0,-1-1 0,0 1 0,0-1 1,0 1-1,0-1 0,0 1 0,0 0 0,0-1 0,0 1 0,-1 0 0,1 0 0,0 0 0,-1 0 0,1 0 0,-1 0 1,1 0-1,-1 1 0,1-1 0,-1 1 0,-2-2 0,-47-11 4021,44 12-3474,-3-2-17,-1 2-1,0-1 0,0 1 0,0 1 1,0 0-1,1 1 0,-20 3 0,26-4-671,-1 2 0,1-1 0,0 0 0,0 1 0,0 0 0,0 0 0,0 0 0,1 0 0,-1 1 0,1-1 0,-1 1-1,1 0 1,0 0 0,0 0 0,0 1 0,0-1 0,1 1 0,-1-1 0,1 1 0,0 0 0,0 0 0,-2 6 0,0 5-82,1 0 0,0 0 1,1 1-1,1-1 0,0 1 0,1-1 1,0 1-1,5 25 0,-3-28-51,1 0 0,0 0 0,1 0 0,0 0 0,1-1 0,0 0 0,1 0 0,1 0 0,-1 0 0,13 13 0,-16-21-29,0 0-1,0-1 1,0 0-1,1 1 1,0-1-1,-1-1 1,1 1-1,0 0 1,0-1-1,1 0 1,-1 0-1,0 0 1,1-1 0,-1 0-1,1 1 1,0-1-1,-1-1 1,1 1-1,0-1 1,-1 0-1,1 0 1,0 0-1,0-1 1,-1 1-1,1-1 1,-1 0-1,1 0 1,-1-1 0,1 0-1,-1 0 1,0 0-1,1 0 1,-1 0-1,7-6 1,-4 2-49,0 0 0,0 0 0,0 0 0,-1-1 0,0 0 0,-1 0 0,1 0 0,-1-1 0,-1 0 0,1 0 0,-2 0 0,1-1 0,-1 1 0,0-1 0,0 0 0,-1 0 1,1-11-1,-3-11-2829,-1 25 1021,-1-1-1,0 0 0,0 1 0,-1 0 0,1-1 0,-1 1 0,0 0 0,-7-8 0,-2-8-4076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05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23694,'7'40'1008,"-1"18"0,8 26 0,5 26 1,5 5-1,0-3 0,-7-10 0,5-17 0,-10-23 0,1-23-1008,-7-18-864,-4-14-880,4-31-10313,0-7 6028,6-8 1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05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 15081,'-24'4'1189,"0"1"0,1 2 0,0 0 0,0 1 0,1 1 0,0 1 0,0 2 0,1 0-1,1 1 1,-36 29 0,54-41-1121,1 1 0,-1 0-1,0-1 1,1 1 0,-1 0-1,1 0 1,-1 0 0,1 0-1,0 0 1,0 0 0,0 1-1,0-1 1,0 0 0,0 3 0,1-4-1,0 0 1,0 1-1,0-1 0,0 1 1,1-1-1,-1 0 1,0 1-1,1-1 1,-1 0-1,0 0 1,1 1-1,0-1 1,-1 0-1,1 0 1,0 0-1,0 1 1,-1-1-1,3 1 1,3 4 231,1-1 0,1 0 1,-1 0-1,1-1 0,0 0 0,10 4 1,5 2-85,-3 0-215,-1 1 0,0 1 0,-1 0 0,0 1 0,-1 1 0,25 27 0,-35-33 0,-1-1 0,0 1 0,0 0 0,-1 1 0,0-1 0,-1 1 0,0 0 0,0 0 0,-1 0 0,0 1 0,-1-1 0,0 1 0,0-1 0,-1 1 0,0 0 0,-1 0 0,-1 15 0,0-21-127,1 1 0,-1-1 1,0 0-1,0 1 0,-1-1 0,1 0 0,-1 0 0,0 0 1,0 0-1,0 0 0,-1 0 0,1-1 0,-1 1 0,0-1 1,0 0-1,0 0 0,0 0 0,-1 0 0,1 0 1,-1-1-1,0 1 0,1-1 0,-1 0 0,-7 2 0,-5 1-1077,-1 0-1,1-1 1,-1-2-1,-34 3 0,34-4 374,-42-1-10538,39-4 5685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05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32767,'-10'5'0,"4"6"0,-3 1 0,3 3 0,3-8 0,3 0 0,0-4 0,-3-3-1536,-3 48-4709,-3-48 1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06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24790,'0'7'888,"0"11"-4,3 13 5,3 16-5,7 18 4,-5 22-4,7 14 4,1 11-4,-2 5 4,5-8-888,-1-17 0,-6-17 0,0-22 0,-6-22-1480,3-13-4777,0-19 1,0-23-1,1-19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42:19.25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1026 4420,'798'539'8240,"-479"-342"-7439,380 172-1,-675-357-796,130 54 85,-139-61-90,0 0-1,0-1 0,0-1 1,1-1-1,-1 0 1,1-1-1,0 0 1,23-3-1,-36 2-8,0-1-1,-1 1 1,1-1 0,0 1 0,-1-1-1,1 0 1,0 0 0,-1 0 0,0 0 0,1-1-1,-1 1 1,0 0 0,1-1 0,-1 0-1,0 0 1,0 1 0,0-1 0,0 0-1,-1-1 1,1 1 0,-1 0 0,1 0-1,-1-1 1,0 1 0,0-1 0,0 1-1,0-1 1,0 1 0,0-1 0,-1 0-1,1 1 1,-1-1 0,0 0 0,0 0-1,0-3 1,-1-6-30,-1 1 0,0 0 0,0-1 0,-2 1-1,1 0 1,-1 0 0,-8-13 0,-11-19-70,-2 1 1,-1 1-1,-3 1 0,-46-49 1,-148-134-228,-328-245 105,9 7-541,511 434 610,21 19 94,0 0-1,0 0 1,1-1-1,0 0 1,1-1-1,0 0 1,1 0-1,0-1 1,0 0-1,-6-15 1,13 26 58,0-1-1,-1 0 1,1 1 0,0-1-1,0 0 1,0 1 0,0-1 0,-1 0-1,1 1 1,0-1 0,0 0-1,1 0 1,-1 1 0,0-1-1,0 0 1,0 1 0,0-1-1,1 0 1,-1 1 0,0-1 0,0 0-1,1 1 1,-1-1 0,1 1-1,-1-1 1,1 0 0,-1 1-1,1-1 1,-1 1 0,1-1 0,-1 1-1,1 0 1,-1-1 0,1 1-1,0-1 1,29-2-273,2 9 156,0 0-1,-1 2 1,1 1 0,-1 2 0,40 20 0,-13-7 56,497 217 242,-73-29 235,1593 564 2373,-1971-740-2637,207 65 340,-243-82-341,1-4 1,105 11 0,-166-25-136,56 0 9,-61-1-15,0-1 1,1 1-1,-1-1 0,0 1 1,0-1-1,0 0 0,0 0 0,0-1 1,0 1-1,-1-1 0,1 1 1,0-1-1,-1 0 0,1 0 1,-1 0-1,3-3 0,-4 4 0,0-1 0,0 0-1,0 1 1,0-1-1,0 0 1,0 0 0,-1 0-1,1 0 1,-1 1 0,1-1-1,-1 0 1,0 0 0,0 0-1,1 0 1,-1 0-1,-1 0 1,1 0 0,0 0-1,0 0 1,-1 0 0,1 0-1,-1 0 1,0 0-1,0 0 1,-1-2 0,-2-4-5,-2-1 0,1 1 0,-1 0 0,-8-9 1,-36-35-40,-3 2 1,-1 2-1,-3 3 1,-70-44-1,106 75 24,-648-392-516,222 145 349,441 257 185,-32-18 11,2-2-1,-63-54 1,97 76-4,-1 0 1,1 0 0,0 0-1,0-1 1,0 1 0,1-1-1,-1 1 1,0-1 0,1 0-1,0 1 1,-2-7 0,3 9-4,0-1 1,0 0 0,0 0 0,0 0-1,0 1 1,0-1 0,0 0 0,0 0-1,0 0 1,1 1 0,-1-1 0,0 0-1,1 0 1,-1 1 0,0-1 0,1 0-1,-1 1 1,1-1 0,-1 0-1,1 1 1,-1-1 0,1 1 0,-1-1-1,1 1 1,0-1 0,-1 1 0,3-1-1,3-2 4,0 1 0,0 1 0,0-1 0,1 1 0,-1 1 0,1-1 0,-1 1-1,0 0 1,11 1 0,73 11-18,0 3 0,140 44 0,-156-38-2,1040 340-689,-590-181 205,719 239 21,-1154-390 468,-86-28 2,-1 0 0,1 0 1,-1 0-1,1 0 0,0-1 0,-1 1 1,1-1-1,0 0 0,-1 0 1,6 0-1,-8-1 5,1 1-1,-1 0 1,0-1 0,0 1 0,0-1 0,0 1 0,0-1-1,0 1 1,0 0 0,0-1 0,0 1 0,0-1 0,0 1-1,0-1 1,0 1 0,0 0 0,0-1 0,0 1 0,0-1-1,-1 1 1,1 0 0,0-1 0,0 1 0,0-1-1,-1 1 1,1 0 0,0-1 0,-1 1 0,1 0 0,0-1-1,-1 1 1,1 0 0,0 0 0,-1-1 0,1 1 0,-1 0-1,-55-46-170,-603-338-1122,209 136 544,407 223 838,2-2 0,-71-60 0,109 85-55,-1-1-1,1 0 1,1 0 0,-1 0-1,0 0 1,1 0 0,0-1 0,-1 1-1,1-1 1,1 0 0,-1 1 0,0-1-1,1 0 1,0 0 0,0 0-1,-1-4 1,2 7-14,1-1 0,-1 1 0,0 0 0,0 0-1,1 0 1,-1-1 0,1 1 0,-1 0 0,1 0 0,-1 0 0,1 0-1,0 0 1,0 0 0,-1 0 0,1 0 0,0 0 0,0 0-1,0 0 1,0 1 0,1-2 0,2 0 20,0 0 0,-1 1 1,1-1-1,0 1 0,0 0 0,0 0 0,0 0 0,7-1 1,21 0 137,1 1 1,-1 1 0,0 2 0,47 9 0,135 38 412,-206-47-569,629 214 1116,-16 55-738,152 60-104,-722-311-338,0-3 0,99 21 0,-142-37 11,-1 0 1,1 0-1,0-1 0,0 0 1,0 0-1,0-1 0,0 0 1,13-3-1,-18 3 16,-1 0-1,1-1 0,-1 1 1,1 0-1,-1-1 1,0 1-1,0-1 1,0 0-1,0 0 0,0 0 1,0 0-1,0 0 1,0 0-1,-1 0 1,1-1-1,-1 1 0,0-1 1,0 1-1,0-1 1,0 1-1,0-1 1,0 0-1,-1 1 1,1-1-1,-1 0 0,0-5 1,0-5-40,0 0 1,-1 0-1,-1 0 0,0 0 1,-1 0-1,0 1 0,-1-1 1,-6-13-1,-51-96-278,54 109 297,-80-127-235,-7 3 0,-121-135 0,-10-15 376,200 255 46,1-2 1,2 0-1,-34-74 1,54 105-125,1-1-1,-1 1 1,1-1 0,0 0 0,0 0 0,0 1-1,0-1 1,1 0 0,-1 0 0,1 0 0,0 0-1,0 0 1,1 0 0,-1 1 0,1-1 0,0 0 0,0 0-1,0 0 1,0 1 0,1-1 0,0 1 0,-1-1-1,5-5 1,-2 6 5,0 0 0,1-1-1,-1 2 1,1-1-1,0 0 1,0 1 0,0 0-1,0 0 1,0 1-1,0-1 1,0 1 0,1 0-1,-1 0 1,0 1 0,1 0-1,-1 0 1,7 1-1,28 1 90,0 2 0,-1 1 0,1 2-1,38 13 1,154 61 278,-197-68-337,668 284 697,-10 34-607,-365-172-63,-215-104-43,170 75 96,-244-119-140,-38-11 1,-1 0-1,1 0 1,-1 0-1,1 0 0,-1 0 1,1 0-1,-1 0 1,1 0-1,-1 0 1,1 0-1,-1 0 0,1-1 1,-1 1-1,1 0 1,-1 0-1,0 0 1,1-1-1,-1 1 0,1 0 1,-1 0-1,0-1 1,1 1-1,-1 0 1,0-1-1,1 1 1,-1-1-1,0 1 0,1 0 1,-1-1-1,0 1 1,0-1-1,0 1 1,1 0-1,-1-1 0,0 0 1,-1-3-3,0 0-1,-1-1 1,1 1 0,-1 0 0,0 0 0,0 1 0,0-1 0,0 0-1,-1 1 1,0-1 0,0 1 0,-4-5 0,-60-63-109,-123-103 1,-95-47-198,136 109 147,68 51 71,-172-141-199,210 165 280,2-3 0,2-1 0,-51-70 1,83 102 26,1 0 1,0 0 0,1-1 0,0 0 0,1 0 0,0 0 0,-4-19 0,7 27-9,1-1 0,-1 0-1,1 0 1,0 1 0,0-1 0,0 0 0,1 0-1,-1 1 1,1-1 0,-1 0 0,1 1 0,0-1 0,0 0-1,0 1 1,0-1 0,0 1 0,1-1 0,-1 1 0,1 0-1,0 0 1,0 0 0,0 0 0,0 0 0,0 0 0,0 0-1,0 0 1,0 1 0,1-1 0,-1 1 0,1 0-1,-1 0 1,1 0 0,3-1 0,5-2 26,1 1 1,0 0-1,0 1 0,0 1 1,1-1-1,-1 2 0,13 0 1,95 14 180,-28 4 39,158 52-1,86 58 224,-313-119-443,1194 552 1140,-686-303-552,-496-241-597,-4-2-68,1 0-1,45 12 1,-77-26 34,1-1 0,0 1 0,-1-1 0,1 0 0,0 1 0,-1-1 0,1 0 0,0 1 0,0-1 0,-1 0 0,1 0 0,0 0 0,0 0 0,-1 0 0,1 0 0,0 0 0,0 0 0,-1 0 1,1 0-1,0 0 0,0-1 0,-1 1 0,1 0 0,0 0 0,0-1 0,-1 1 0,1-1 0,0 1 0,-1 0 0,1-1 0,-1 1 0,1-1 0,-1 1 0,1-1 0,0 0 0,-1-1-11,0 0-1,-1 0 0,1 0 0,-1 0 0,1 0 0,-1 0 0,0 1 1,0-1-1,0 0 0,0 1 0,0-1 0,0 0 0,-2-1 1,-25-30-155,-1 1 1,-2 1-1,-1 2 1,-46-32-1,31 23 31,-358-263-828,-76-62 571,460 345 421,-36-32 64,53 46-74,1 0 0,-1 0 0,1 0 1,0 0-1,0 0 0,1 0 0,-1-1 0,1 1 0,0-1 0,-2-7 0,4 11-9,0 0 1,-1 0-1,1 0 0,0 1 0,0-1 1,0 0-1,0 0 0,1 0 0,-1 0 1,0 0-1,0 1 0,0-1 1,1 0-1,-1 0 0,0 0 0,1 1 1,-1-1-1,1 0 0,-1 0 0,1 1 1,-1-1-1,1 0 0,-1 1 1,1-1-1,0 1 0,-1-1 0,1 1 1,0-1-1,0 1 0,-1-1 0,1 1 1,0 0-1,0-1 0,0 1 1,-1 0-1,1 0 0,0 0 0,1 0 1,6-2 7,0 1 0,0 0 0,0 1 0,0 0 0,0 0 0,0 1 0,0 0 0,9 3 1,73 21 62,-70-18-55,516 198 415,-9 37 28,-451-207-395,887 441 556,-893-441-764,-45-27-88,-42-26-33,-126-94-811,-181-107 0,-9-5-476,309 207 1462,2 0-1,0-2 1,1 0-1,-24-29 1,44 48 85,1-1-1,-1 0 1,0 1 0,0-1 0,1 0 0,-1 0 0,0 0 0,1 1-1,-1-1 1,1 0 0,-1 0 0,1 0 0,-1 0 0,1 0 0,0 0-1,0 0 1,-1 0 0,1 0 0,0 0 0,0 0 0,0 0 0,0 0-1,0 0 1,0-1 0,0 1 0,1 0 0,-1 0 0,0 0-1,0 0 1,1 0 0,-1 0 0,1 0 0,-1 1 0,1-2 0,2 0 1,-1 1 0,1 0 0,-1 0 0,1 0 1,0 1-1,-1-1 0,1 1 0,0-1 0,-1 1 1,1 0-1,0 0 0,-1 0 0,5 0 0,30 5 88,1 1-1,-1 2 1,54 20 0,-65-21-35,1305 474 3320,-1259-452-3331,-46-16-158,-27-10-11,-16-5-82,-300-86-1774,112 28 890,-1048-263-4224,175 48 2523,208 48 972,409 106 912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6:39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18986,'0'42'2424,"1"-1"1,12 62-1,-10-88-1832,0-1 0,1 1-1,1 0 1,1-1-1,0 0 1,0 0 0,2-1-1,-1 0 1,2 0-1,10 12 1,-17-22-598,1 0 0,-1 0 0,1-1 0,0 1 0,-1-1 0,1 0 0,0 0 0,0 0 0,1 0-1,-1-1 1,0 1 0,0-1 0,1 0 0,-1 0 0,1 0 0,-1 0 0,1 0 0,0-1 0,6 1 0,-5-2-18,0 0-1,0 0 1,0-1 0,0 1-1,0-1 1,0 0 0,0-1-1,-1 1 1,1-1 0,-1 1-1,1-2 1,4-3 0,3-5-93,-1 1 0,0-1 0,0-1 1,-1 0-1,-1-1 0,-1 0 0,13-25 1,-14 23-473,-1 0 1,0-1 0,-1 1 0,0-1 0,-2 0 0,3-24-1,30 107 3022,-30-53-1830,0 0 0,1 0 0,1-1-1,0 0 1,15 17 0,-20-26-832,-1-1 0,0 0 0,1 1 1,0-1-1,-1-1 0,1 1 0,0 0 0,0-1 0,0 1 0,0-1 1,0 0-1,0 0 0,4 1 0,17-6-5104,0-14-3433,-12 4 3426,-1-5-1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06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32767,'15'14'0,"18"17"0,15 23 0,16 18 0,5 16 0,7 16 0,3 6 0,-4-9 0,-12-6 0,-11-20 0,-16-19 0,-9-22-1096,-18-15-864,-9 8-3985,3-37 9,-6-12-5,-6-7 1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07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1 19694,'-31'2'1452,"-14"1"0,-12 1 0,-6 7 0,11-6 0,7 6 1,5-7-629,11 0-1036,-32-3-5589,43-2 1,6-4-1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07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290 524 16750,'-30'-4'2043,"1"1"0,-52 3 1,73 0-1723,1 0 1,0 1 0,-1 0 0,1 1 0,0 0-1,0 0 1,0 0 0,0 1 0,0 0-1,1 0 1,-1 1 0,1 0 0,0 0 0,0 0-1,0 1 1,-8 8 0,10-7-191,1 0 1,0 0-1,0 0 1,0 1-1,1-1 0,0 1 1,0-1-1,0 1 1,1 0-1,0 0 0,1 0 1,-1 0-1,1 0 1,0 0-1,1-1 0,0 1 1,0 0-1,1 0 1,2 9-1,-1-7-12,0 0 1,0 0-1,1-1 0,0 1 0,0-1 1,1 0-1,0 0 0,0-1 0,1 1 1,0-1-1,0-1 0,1 1 0,0-1 1,8 6-1,-11-9-119,-1 0 0,1-1 0,0 0 0,0 0 0,0 0 0,0 0 0,0-1 0,0 0 0,1 1 0,-1-1 0,0-1 0,1 1 0,-1-1 0,1 0 0,-1 0 0,1 0 0,-1 0 0,0-1 0,1 0 0,-1 0 0,0 0 0,1 0 0,-1-1 0,0 1 0,0-1 0,0 0 0,0-1 0,0 1 0,-1 0 0,1-1 0,-1 0 0,0 0 0,0 0 0,0-1 0,0 1 0,3-5 0,3-5 0,-2-1 0,1 1 0,-2-1 0,0 0 0,-1-1 0,0 1 0,-1-1 0,0 0 0,1-22 0,1-41-18,-3-1 1,-4 1-1,-3-1 0,-4 1 0,-2 0 1,-27-94-1,37 172 18,0 0 0,-1 0 0,1 0 0,0 0 0,0 0 0,0 0 0,0 0 0,0 0 0,0 0 0,0 0 0,0 0 0,0 0 0,-1 0 0,1 0 0,0 0 0,0 0 0,0 0 0,0 0 0,0 0 0,0 0 0,0 0 0,0 0 0,0 0 0,0 0 0,0 0 0,0-1 0,-1 1 0,1 0 0,0 0 0,0 0 0,0 0 0,0 0 0,0 0 0,0 0 0,0 0 0,0 0 0,0 0 0,0 0 0,0 0 0,0-1 0,0 1 0,0 0 0,0 0 0,0 0 0,-1 14 0,1 22 0,6 21 15,2-2 1,3 1-1,31 90 1,78 153 46,-113-283-70,29 55-520,-34-68 388,0 1 0,1-1-1,-1 0 1,1 0-1,0 0 1,0 0 0,0 0-1,0-1 1,0 1 0,1-1-1,-1 0 1,1 0-1,-1 0 1,1-1 0,6 3-1,-8-4-354,-1 0 0,0 0 0,0 0 0,0 0-1,0 0 1,0 0 0,0-1 0,0 1 0,0 0 0,0-1-1,0 1 1,0 0 0,0-1 0,-1 1 0,1-1-1,0 0 1,0 1 0,0-1 0,0 0 0,-1 1-1,1-1 1,0 0 0,-1 0 0,1 0 0,-1 1 0,1-1-1,-1 0 1,1 0 0,-1 0 0,1 0 0,-1 0-1,1-2 1,0 0-856,6-11-4793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08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303 548 16377,'-10'-4'484,"-1"0"0,0 1 0,0 0 0,0 0 0,0 1 0,-1 1 0,1 0-1,0 1 1,-1 0 0,1 0 0,0 1 0,0 1 0,-1 0 0,1 0-1,0 1 1,0 1 0,1 0 0,-1 0 0,1 1 0,0 0 0,-10 8-1,14-7-318,1 0 0,0 0 0,1 0 0,-1 1 0,1-1 0,1 1 0,-1 0-1,1 0 1,0 0 0,1 1 0,0-1 0,0 1 0,0 0 0,1-1-1,0 1 1,1 0 0,0 0 0,0-1 0,2 13 0,-2-12-36,1 0-1,0 0 1,1 0 0,0 0 0,0 0 0,0-1-1,1 1 1,0-1 0,1 1 0,0-1 0,0 0-1,0-1 1,1 1 0,0-1 0,0 0 0,1 0-1,0 0 1,10 8 0,-11-11-129,1-1 0,-1 1 0,0-1 0,1 0 0,-1 0 0,1-1 0,0 1 0,-1-1 0,1 0 0,0-1 0,0 0 0,0 0 0,0 0 0,-1 0 0,1-1 0,0 0 0,0 0 0,-1-1 0,1 0 0,-1 0 0,1 0 0,-1 0 0,0-1 0,0 0 0,0 0 0,0 0 0,8-8 0,-3 2 0,-1 0 0,0 0 0,-1-1 0,0 0 0,0-1 0,-1 0 0,-1 0 0,0 0 0,0-1 0,-1 0 0,6-21 0,-3-5 0,-2 0 0,-1 0 0,-2-1 0,-2 0 0,-3-39 0,-4 11 0,-3 1 0,-18-70 0,-22-28 0,97 392 0,-33-165 0,57 205 0,-50-198 0,55 117 0,-75-181 0,1-1 0,0 1 0,0-1 0,1 0 0,-1 0 0,1 0 0,0 0 0,0 0 0,1-1 0,0 0 0,0 0 0,0 0 0,0-1 0,11 6 0,-9-7 0,0 0 0,1 0 0,-1-1 0,1 0 0,0 0 0,-1-1 0,1 0 0,0 0 0,0 0 0,-1-1 0,11-3 0,-13 3-82,54-15-6503,-57 15 6254,0 0 1,-1 0 0,1 0 0,0 0-1,0 0 1,0 0 0,-1 0 0,1-1 0,0 1-1,-1 0 1,1-1 0,-1 0 0,0 1-1,0-1 1,1 0 0,-1 0 0,0 1-1,0-1 1,-1 0 0,1 0 0,0 0 0,-1 0-1,1 0 1,-1 0 0,1-3 0,-2-4-5507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09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20510,'-6'3'7701,"-32"22"-3920,32-18-3736,1 0-1,-1 0 1,1 0 0,1 1 0,-1 0 0,1 0 0,0 0 0,1 0 0,0 1 0,0-1 0,1 1 0,-2 14 0,-1 16 48,0 61 1,4-76-90,1-8-4,-2 48 0,2 0 0,12 86 0,-9-130 0,1 0 0,1-1 0,1 0 0,0 0 0,2 0 0,0-1 0,1 0 0,0-1 0,2 0 0,0 0 0,25 28 0,-31-38-29,14 15-287,-18-22 290,-1 1-1,1-1 1,-1 1-1,1-1 1,-1 1-1,1-1 1,0 1-1,-1-1 0,1 0 1,-1 1-1,1-1 1,0 0-1,-1 1 1,1-1-1,0 0 1,0 0-1,-1 0 1,1 0-1,0 0 1,-1 0-1,1 0 0,0 0 1,0 0-1,-1 0 1,1 0-1,0 0 1,0 0-1,-1 0 1,1-1-1,1 0 1,-4 1-567,1 0 0,-1 0 1,0-1-1,1 1 0,-1-1 1,1 1-1,-1-1 0,1 0 1,0 0-1,-1 1 1,1-1-1,0 0 0,-1 0 1,1 0-1,0 0 0,0-1 1,0 1-1,0 0 1,0 0-1,0-1 0,0 1 1,0-3-1,-3-14-5391,-1-2 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9:09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1009 13721,'0'-7'16471,"0"-26"-14038,19-108-2256,-10 89-194,2-58-1,-13-151 18,-2 226 0,-1 0 0,-1 0 0,-3 1 0,0 0 0,-19-43 0,18 51 0,7 18 0,0 0 0,0 0 0,-1 0 0,0 0 0,0 0 0,0 1 0,-1 0 0,-1 0 0,1 0 0,-1 1 0,-13-12 0,8 8 0,9 8 0,0 0 0,0 0 0,0 1 0,0-1 0,0 0 0,0 1 0,-1 0 0,1-1 0,0 1 0,-5-2 0,4 3-29,2 0-417,14 23-19605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40:03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2189 1 19754,'0'2'550,"0"1"1,0-1 0,-1 1-1,1-1 1,-1 1-1,0-1 1,0 1 0,0-1-1,0 0 1,0 1-1,-2 2 1,-24 23 2777,-41 11-977,55-32-1753,-422 175-439,123-59-189,203-73 30,-128 79 0,172-87 0,3 3 0,1 2 0,-58 59 0,-194 230 0,216-227 0,58-66 0,3 3 0,-58 90 0,81-112 0,0 0 0,1 1 0,2 1 0,0 0 0,2 0 0,1 1 0,1 0 0,-3 31 0,6-15 0,2 0 0,2 0 0,1-1 0,3 1 0,1-1 0,2 0 0,2 0 0,2-1 0,1 0 0,21 41 0,58 131 0,115 227 0,-173-383-73,-12-22-378,-1 1 0,17 43 0,-37-77 668,1 6-3144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40:04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815 0 21778,'-2'3'6559,"-4"16"-4717,4 77-1155,4-1 1,21 140-1,0-11-161,-21-199-526,0 0 0,-2 1 0,-2-1 0,-7 46 0,8-64 0,-1 0 0,0 0 0,0 0 0,-1 0 0,0-1 0,0 1 0,-1-1 0,0 0 0,0 0 0,0 0 0,-1-1 0,0 1 0,0-1 0,0 0 0,0-1 0,-1 1 0,0-1 0,0 0 0,0 0 0,-1-1 0,-12 5 0,1-2 0,0-2 0,-1 0 0,0-1 0,0-1 0,0-1 0,0 0 0,0-2 0,0 0 0,-29-6 0,7-1 0,0-2 0,1-1 0,-49-22 0,57 17-136,0 0 0,2-3 0,-56-42 0,40 27-283,44 33-7,-1-1-1,1 1 1,-1 0 0,0-1 0,0 1 0,0 1 0,1-1 0,-1 0 0,0 1 0,0-1 0,-5 1 0,5 0-782,1 0 1,-1 0-1,0 0 1,1 1-1,-1-1 1,0 1-1,1-1 1,-1 1-1,1 0 1,-1 0-1,1 1 1,-5 2-1,-2 4-4280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40:1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32007,'-8'77'547,"5"-58"-497,1 0-1,1 0 1,1 26-1,10 14-46,2 0 0,3-1 0,3 0 0,27 61 0,-30-81-3,18 42-168,-16-39-606,-1 0 1,-1 1 0,11 62 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40:15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55 338 23078,'95'121'3266,"135"192"2078,-223-302-5002,-5-7-275,1-1 0,-1 1 0,1 0 0,-1 0 0,0 0 0,0 1 0,-1-1 0,1 0 0,-1 1 0,1 6 0,-2-11-67,0 1 0,0-1 0,0 0 0,0 1 0,0-1 0,0 0 0,0 0 0,0 1 0,0-1 0,0 0 0,0 0 0,0 1 0,0-1 0,0 0 0,0 1 0,0-1 0,-1 0 0,1 0 0,0 1 0,0-1 0,0 0 0,0 0 0,-1 0 0,1 1 0,0-1 0,0 0 0,0 0 0,-1 0 0,1 0 0,0 1 0,0-1 0,-1 0 0,1 0 0,0 0 0,0 0 0,-1 0 0,1 0 0,0 0 0,0 0 0,-1 0 0,1 0 0,0 0 0,-1 0 0,1 0 0,-1 0 0,-16-8 0,-16-20 0,-6-13 0,1-1 0,3-2 0,1-2 0,2-1 0,3-1 0,1-1 0,3-2 0,-29-82 0,44 103 0,2 0 0,-6-39 0,12 61 0,1-1 0,0 0 0,1 1 0,0-1 0,0 0 0,1 1 0,0-1 0,1 0 0,0 1 0,0-1 0,0 1 0,7-13 0,-7 17-151,0 1-1,1 0 1,-1-1 0,1 1-1,0 0 1,0 0 0,0 1-1,0-1 1,1 1 0,-1-1-1,4-1 1,-1 1-508,1 1-1,-1 0 1,1-1 0,0 2-1,-1-1 1,1 1 0,0 0-1,0 1 1,0 0 0,7 0-1,0 1-839,0 1 0,0 0 0,0 2 0,0-1-1,0 1 1,-1 1 0,21 11 0,-1 5-4349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6:40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26102,'36'115'2222,"-5"1"-1,26 195 1,-54-277-2222,-6-51 0,-7-51 0,7 48 0,1 7 0,0 1 0,0-1 0,1 0 0,2-23 0,-1 34 0,0 0 0,1 0 0,-1 0 0,1 0 0,-1-1 0,1 1 0,0 0 0,-1 0 0,1 1 0,0-1 0,0 0 0,1 0 0,-1 0 0,0 1 0,0-1 0,1 0 0,-1 1 0,1-1 0,0 1 0,-1 0 0,1 0 0,0-1 0,0 1 0,0 0 0,0 1 0,0-1 0,0 0 0,0 0 0,0 1 0,0-1 0,0 1 0,0 0 0,0 0 0,0 0 0,3 0 0,3 0 0,1 1 0,-1 0 0,0 0 0,0 1 0,0 0 0,0 0 0,0 1 0,-1 0 0,1 0 0,-1 1 0,0 0 0,0 1 0,7 5 0,-11-8 0,1 1 0,-1 0 0,0 0 0,0 0 0,0 0 0,-1 1 0,1-1 0,-1 1 0,0-1 0,0 1 0,0 0 0,-1 0 0,1 0 0,-1 0 0,0 0 0,0 0 0,0 0 0,-1 1 0,1-1 0,-1 0 0,0 0 0,0 1 0,-1-1 0,1 0 0,-1 0 0,0 1 0,-2 4 0,2-7-246,0 1 0,-1-1 0,0 0 1,1 1-1,-1-1 0,0 0 0,0 0 0,0 0 0,-1 0 0,1-1 0,0 1 1,-1 0-1,1-1 0,-1 0 0,0 1 0,1-1 0,-1 0 0,0-1 0,1 1 1,-1 0-1,-5 0 0,-70 5-8911,59-6 7101,-1 2-3324,6 0-1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40:15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 32767,'-21'17'0,"-10"6"0,-11 4 0,-7 4 0,8-10 0,1-1 0,9-4 0,10-2 0,3-5-200,10-3-1316,-50 0-1708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40:16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 12785,'-2'-12'9655,"5"38"-5877,35 68-1735,84 153 0,20 47 420,-129-264-2463,-7-16 0,-1-1 0,0 1 0,0 0 0,-1 0 0,-1 0 0,2 25 0,-5-39 0,0 0 0,0 1 0,1-1 0,-1 0 0,0 0 0,0 0 0,0 0 0,0 0 0,0 1 0,0-1 0,0 0 0,0 0 0,0 0 0,0 0 0,0 1 0,0-1 0,0 0 0,0 0 0,0 0 0,0 0 0,0 1 0,0-1 0,0 0 0,0 0 0,0 0 0,0 0 0,0 1 0,-1-1 0,1 0 0,0 0 0,0 0 0,0 0 0,0 0 0,0 0 0,0 1 0,0-1 0,-1 0 0,1 0 0,0 0 0,0 0 0,0 0 0,0 0 0,-1 0 0,1 0 0,0 0 0,0 0 0,0 0 0,0 0 0,0 0 0,-1 0 0,1 0 0,0 0 0,0 0 0,0 0 0,0 0 0,-1 0 0,1 0 0,0 0 0,0 0 0,0 0 0,0 0 0,-1 0 0,1 0 0,0 0 0,-12-14 0,-9-23 0,17 26 0,0 0 0,1-1 0,0 1 0,0-1 0,1 0 0,1 0 0,0 0 0,2-22 0,-1 29 0,0 1 0,1 0 0,0 0 0,0-1 0,0 1 0,1 0 0,-1 0 0,1 0 0,0 1 0,0-1 0,0 0 0,1 1 0,-1-1 0,1 1 0,0 0 0,0 0 0,0 0 0,0 0 0,0 0 0,1 1 0,-1-1 0,1 1 0,0 0 0,0 0 0,0 1 0,0-1 0,0 1 0,6-2 0,3 1 0,0 0 0,1 1 0,-1 1 0,0 0 0,1 0 0,-1 2 0,0-1 0,0 2 0,0 0 0,0 0 0,0 1 0,-1 1 0,1 0 0,-1 1 0,-1 0 0,19 13 0,-15-9 0,-1 1 0,0 0 0,-1 1 0,-1 1 0,1 0 0,-2 0 0,0 1 0,-1 1 0,0 0 0,-1 0 0,-1 1 0,8 18 0,-15-32-199,-1 0 0,1 0 0,0 0 1,-1 0-1,0 1 0,1-1 0,-1 0 0,0 0 0,0 0 0,0 0 0,0 0 1,0 0-1,-1 3 0,0-4-80,1 0 0,0 0 0,-1-1 1,1 1-1,-1 0 0,1 0 0,-1-1 0,1 1 0,-1 0 1,1-1-1,-1 1 0,0 0 0,1-1 0,-1 1 1,0-1-1,1 1 0,-1-1 0,0 0 0,0 1 1,0-1-1,1 0 0,-3 1 0,1-1-185,0 0 0,0 0 0,0 0-1,0-1 1,0 1 0,0 0 0,0-1 0,0 0-1,0 1 1,1-1 0,-1 0 0,0 0 0,0 0-1,1 0 1,-1 0 0,0 0 0,1-1 0,-1 1-1,1 0 1,-1-1 0,1 1 0,0-1 0,0 0-1,0 1 1,-2-5 0,-6-15-5280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40:17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330 480 32767,'18'20'0,"9"9"0,3 14 0,9 7 0,-12-1 0,-2-10 0,-13-9 0,-10-16-1228,-29-19-6613,9-24 1917,-12-14-1</inkml:trace>
  <inkml:trace contextRef="#ctx0" brushRef="#br0" timeOffset="1">63 72 16610,'-2'-11'252,"-2"-3"-372,-37 2-3229,31-7 1,4 4 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40:17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23106,'0'62'966,"3"-1"0,3 1 0,3-1 0,2 0 1,3-1-1,2-1 0,3 0 0,3-1 0,42 81 0,-21-58-966,54 74 0,-77-126 0,1-2 0,1-1 0,1-1 0,2 0 0,52 39 0,-65-56-202,0 0 0,0-1 0,1-1 0,20 8 1,-27-12 11,0 0 1,0-1 0,0 0 0,1 0 0,-1 0 0,0 0 0,0-1 0,1 0-1,-1 0 1,0-1 0,12-2 0,-16 2-117,1 0 0,-1 0-1,0 0 1,1 0 0,-1 0 0,0-1-1,0 1 1,0 0 0,0-1 0,0 0 0,-1 1-1,1-1 1,0 0 0,-1 0 0,1 0-1,-1 0 1,0 0 0,2-4 0,9-43-4528,-9 28 4051,5-38 4486,-9-11-4435,1 64 553,-1 0 0,0 0 0,1 1 1,-2-1-1,1 0 0,-1 0 0,0 1 0,0-1 1,-1 1-1,1 0 0,-1-1 0,-1 1 0,1 0 1,-1 1-1,1-1 0,-1 1 0,0-1 0,-1 1 1,1 1-1,-8-6 0,5 6 51,0 0 0,0 0 1,-1 1-1,1 0 0,-1 0 1,0 1-1,-12-2 0,5 3 792,-1 1-1,0 0 0,1 1 1,-1 0-1,-28 9 0,16-2-673,0 2-1,-34 17 0,-2 10-8143,37-18 2842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40:18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4 17250,'-14'0'4323,"-42"-3"-1324,-88 5 1,128-1-2528,0 1 0,0 0 1,0 1-1,0 1 0,0 1 0,1 0 1,0 1-1,0 1 0,1 0 1,-17 11-1,12 1-1776,19-19 1227,0 0 1,0 1-1,0-1 1,0 0-1,0 0 1,0 1-1,0-1 1,0 0-1,0 1 1,1-1-1,-1 0 1,0 0 0,0 1-1,0-1 1,0 0-1,0 0 1,1 1-1,-1-1 1,0 0-1,0 0 1,0 0-1,0 1 1,1-1-1,-1 0 1,0 0 0,0 0-1,1 0 1,-1 1-1,0-1 1,0 0-1,1 0 1,-1 0-1,0 0 1,1 0-1,-1 0 1,0 0-1,0 0 1,1 0-1,-1 0 1,0 0 0,1 0-1,51-4-7857,-29 2 5443,40-4-3000,32-5 8654,-27 4-2403,-23 2-5057,-32 5 4996,-12 3 789,-24 8 2732,-39 9 1327,-52 15-479,103-31-4647,0 1-1,1 0 1,0 0-1,0 1 0,0 1 1,0-1-1,1 2 1,-9 8-1,17-14-1011,0 1 0,0-1 0,0 0 1,0 0-1,1 1 0,-1-1 0,1 0 0,0 1 0,-1-1 0,1 1 0,1 4 1,-1-6-193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40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0 18474,'-39'10'1588,"0"1"0,0 2 0,2 1 0,-1 2 0,2 2 1,0 1-1,2 2 0,-64 49 0,98-70-1601,0 0 0,0 0-1,0 0 1,-1 0 0,1 1 0,0-1-1,0 0 1,0 0 0,0 0 0,-1 0-1,1 0 1,0 0 0,0 0 0,0 0-1,0 1 1,0-1 0,0 0 0,-1 0 0,1 0-1,0 0 1,0 1 0,0-1 0,0 0-1,0 0 1,0 0 0,0 0 0,0 1-1,0-1 1,0 0 0,0 0 0,0 0-1,0 1 1,0-1 0,0 0 0,0 0 0,0 0-1,0 0 1,0 1 0,0-1 0,0 0-1,0 0 1,0 0 0,0 0 0,0 1-1,0-1 1,0 0 0,1 0 0,-1 0-1,0 0 1,0 1 0,0-1 0,0 0-1,0 0 1,1 0 0,-1 0 0,0 0 0,0 0-1,0 0 1,1 1 0,18 0-1906,40-8-2517,-43 5 3452,41-5-1043,130-10-4357,-187 17 6421,-1 0 0,1 0 0,0 0 0,0 0 0,0 1 1,0-1-1,0 0 0,0 0 0,0 0 0,-1 0 0,1 0 0,0 0 1,0 0-1,0 0 0,0 1 0,0-1 0,0 0 0,0 0 0,0 0 0,0 0 1,0 0-1,0 0 0,0 0 0,0 1 0,0-1 0,0 0 0,0 0 1,0 0-1,0 0 0,0 0 0,0 1 0,0-1 0,0 0 0,0 0 0,0 0 1,0 0-1,0 0 0,0 0 0,0 1 0,0-1 0,0 0 0,0 0 0,0 0 1,0 0-1,0 0 0,0 0 0,1 0 0,-1 0 0,0 1 0,0-1 1,0 0-1,0 0 0,0 0 0,0 0 0,0 0 0,1 0 0,-1 0 0,0 0 1,0 0-1,0 0 0,0 0 0,0 0 0,1 0 0,-1 0 0,0 0 1,0 0-1,0 0 0,0 0 0,0 0 0,-15 14 1926,-22 12 564,37-26-2520,-113 61 4747,83-47-3594,0 2 0,1 1 0,-35 27-1,51-30-928,16-6-691,26-2-3684,-13-4-145,-11-1 2787,0-1 0,0 0 0,0-1 0,0 1 0,-1-1-1,1 0 1,8-3 0,3-2-4506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40:19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175 446 32767,'405'538'0,"-389"-515"0,-3-6 0,-1 1 0,0 1 0,-1 0 0,-1 0 0,-1 1 0,-1 0 0,8 31 0,-15-51 0,-1 1 0,0-1 0,0 0 0,0 1 0,1-1 0,-1 0 0,0 1 0,0-1 0,0 0 0,0 1 0,0-1 0,0 1 0,0-1 0,0 0 0,0 1 0,0-1 0,0 1 0,0-1 0,0 0 0,0 1 0,0-1 0,0 1 0,0-1 0,0 0 0,-1 1 0,1-1 0,0 0 0,0 1 0,0-1 0,-1 0 0,1 1 0,0-1 0,0 0 0,-1 1 0,1-1 0,0 0 0,-1 0 0,1 0 0,0 1 0,-1-1 0,1 0 0,0 0 0,-1 0 0,1 0 0,0 1 0,-1-1 0,1 0 0,-1 0 0,1 0 0,0 0 0,-1 0 0,1 0 0,-1 0 0,1 0 0,0 0 0,-1 0 0,1 0 0,-1-1 0,1 1 0,0 0 0,-1 0 0,1 0 0,0 0 0,-1-1 0,-26-17 0,27 18 0,-63-57 0,2-3 0,4-2 0,-60-84 0,105 132 0,-48-63 0,4-3 0,-55-101 0,93 148 0,2 0 0,2-1 0,1 0 0,1-1 0,2-1 0,1 0 0,2 0 0,-4-73 0,11 103-348,0 1 0,0-1 0,0 0 1,1 0-1,0 1 0,0-1 0,1 0 0,0 1 0,0 0 1,0-1-1,0 1 0,1 0 0,0 0 0,0 0 0,6-7 0,-6 9-64,1 1 0,-1-1 0,1 0 0,0 1 0,-1 0-1,1 0 1,0 0 0,1 0 0,-1 0 0,0 1 0,0 0-1,1 0 1,-1 0 0,1 1 0,-1-1 0,0 1-1,1 0 1,-1 0 0,1 1 0,4 0 0,37 10-5769,1 8 1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40:19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0 22358,'-10'27'1156,"-4"5"0,-13 4 0,-16 4 0,-12-12 1,-8-9-1,3-3 0,9-3 0,17-1 4,10-3-1160,15-2-1244,3-6-1300,27 0-9041,3-2 5792,7-7 1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40:20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38 18490,'-1'-3'317,"-1"1"0,0-1 0,1 1 0,-1-1 1,0 1-1,0 0 0,0 0 0,-1 0 0,1 0 1,0 0-1,-1 0 0,1 1 0,-1-1 0,0 1 0,0 0 1,1 0-1,-1 0 0,0 0 0,0 0 0,0 1 1,0-1-1,0 1 0,0-1 0,0 1 0,0 0 0,-6 1 1,6-1-127,0 1 0,0-1 0,0 0 1,0 1-1,0 0 0,0 0 1,0 0-1,0 0 0,0 0 0,0 1 1,0-1-1,1 1 0,-1-1 1,0 1-1,1 0 0,0 0 0,-1 1 1,1-1-1,0 0 0,0 1 1,0-1-1,1 1 0,-1 0 0,0-1 1,-1 6-1,1-1-168,1 1 1,0 0-1,0-1 1,0 1-1,1 0 1,1 0-1,-1-1 1,1 1-1,0 0 0,1-1 1,0 1-1,0-1 1,0 0-1,1 1 1,1-1-1,-1 0 1,1-1-1,0 1 0,0-1 1,1 0-1,0 0 1,0 0-1,0 0 1,1-1-1,0 0 1,6 5-1,-4-5-18,-1 0-1,0 0 1,1-1 0,0 0-1,0 0 1,0-1 0,1 0-1,-1-1 1,1 0 0,0 0-1,-1 0 1,1-1-1,0-1 1,0 1 0,0-1-1,0-1 1,-1 0 0,1 0-1,0-1 1,0 0 0,-1 0-1,13-6 1,-17 6-5,1 0 0,-1 0 0,0-1 0,0 0 0,0 0 0,0 0 0,0 0 0,-1 0 0,1-1 0,-1 1 0,0-1 0,0 0 0,0 0 0,-1 0 0,0-1 0,1 1 0,-1-1 0,-1 1 0,3-7 0,-2-3 0,0 0 0,-1 0 0,0 0 0,-1 0 0,-2-16 0,1-38 0,1 68 0,0 0 0,0-1 0,0 1 0,0 0 0,0-1 0,0 1 0,0 0 0,1 0 0,-1-1 0,0 1 0,0 0 0,0-1 0,0 1 0,0 0 0,1 0 0,-1 0 0,0-1 0,0 1 0,0 0 0,1 0 0,-1 0 0,0-1 0,0 1 0,1 0 0,-1 0 0,0 0 0,0 0 0,1 0 0,-1-1 0,0 1 0,0 0 0,1 0 0,-1 0 0,0 0 0,1 0 0,-1 0 0,0 0 0,0 0 0,1 0 0,-1 0 0,0 0 0,1 0 0,-1 0 0,0 1 0,0-1 0,1 0 0,-1 0 0,0 0 0,0 0 0,1 0 0,-1 1 0,0-1 0,0 0 0,1 0 0,-1 0 0,0 1 0,0-1 0,0 0 0,1 1 0,19 16 0,-15-12 0,26 24 0,29 27 0,67 49 0,-123-102-60,0 1 0,1-1 0,0 0 0,0-1 0,0 1 0,0-1 0,0 0 0,0 0 0,8 1 0,-36-20-4953,6 7 2473,15 7 1805,-1-1 0,0 1 0,1-1 0,0 1 0,0-1 0,0 0 0,0 0-1,1 0 1,-1 0 0,1 0 0,-1-5 0,-5-15-2749,-14-22-2668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40:20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25006,'1'5'262,"1"1"-1,-1 0 1,1 0-1,0-1 1,1 1-1,0-1 0,0 0 1,0 0-1,0 0 1,1 0-1,6 7 1,-3-3 49,231 287 1889,27 35-88,-233-278-2112,-62-119-1479,13 29-1215,1 0-1,2-1 0,-10-40 0,22 67 2132,-1-1 0,2 0 0,-1 1-1,2-1 1,-1 0 0,2 0-1,0 0 1,0 1 0,1-1 0,0 0-1,1 1 1,0 0 0,1 0 0,0 0-1,9-15 1,15-15-3269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6:41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 17390,'-3'5'694,"-1"0"1,0 0 0,-1 0-1,1 0 1,-1 0 0,0-1 0,0 0-1,-8 4 1,7-3-163,-13 10 109,3-5 243,1 1-1,0 1 1,1 1-1,0 0 1,1 0-1,0 2 1,1-1-1,-10 18 1,30-28-884,1-1 0,-1 0 0,1-1 0,15 3 0,-12-2 0,18 4 0,-8-2 0,0 0 0,0 1 0,-1 2 0,0 0 0,36 20 0,-55-27 1,1 1 0,-1-1 1,0 1-1,-1 0 0,1-1 0,0 1 0,0 0 1,-1 0-1,1 0 0,-1 1 0,0-1 0,1 0 0,-1 0 1,0 1-1,-1-1 0,1 1 0,0-1 0,-1 1 1,1-1-1,-1 1 0,0-1 0,1 1 0,-1-1 1,-1 1-1,1-1 0,0 1 0,-1-1 0,1 1 1,-1-1-1,0 1 0,1-1 0,-1 1 0,-1-1 1,1 0-1,0 1 0,-3 2 0,1 0-16,0 0 1,-1 0-1,1-1 0,-1 1 1,-1-1-1,1 1 0,-1-1 1,1-1-1,-1 1 0,0-1 1,-1 1-1,1-2 0,0 1 1,-10 3-1,-1-2-1373,0-1 0,0-1 0,-21 1 0,-20-9-7841,32-1 3292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40:21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0 18122,'-38'23'1830,"0"2"1,2 1 0,1 2-1,1 1 1,1 1 0,2 2-1,-47 63 1,78-95-1831,0 1 0,-1-1 0,1 0 0,0 1 0,0-1 0,-1 1 0,1-1 0,0 1 0,0-1 0,0 1 0,0-1 0,0 1 0,0-1 0,0 1 0,0-1 0,0 1 0,0-1 0,0 1 0,0-1 0,0 1 0,0-1 0,0 1 0,0-1 0,1 1 0,-1-1 0,0 1 0,0-1 0,1 1 0,-1-1 0,0 1 0,0-1 0,1 0 0,-1 1 0,1-1 0,-1 0 0,0 1 0,1-1 0,-1 0 0,1 1 0,-1-1 0,1 0 0,-1 0 0,1 0 0,-1 1 0,1-1 0,-1 0 0,1 0 0,-1 0 0,1 0 0,-1 0 0,1 0 0,-1 0 0,1 0 0,-1 0 0,1 0 0,-1 0 0,2-1 0,44 2 0,-32-2 0,33 0 0,78 3 0,-112-1 0,0 1 0,0 0 0,0 1 0,0 0 0,0 1 0,23 11 0,-33-14 0,-1 0 0,1 0 0,-1 0 0,0 1 0,0-1 0,1 1 0,-1-1 0,0 1 0,0 0 0,-1 0 0,1 0 0,0 0 0,-1 0 0,1 0 0,-1 0 0,1 1 0,-1-1 0,0 0 0,0 1 0,0-1 0,0 1 0,-1 0 0,1-1 0,-1 1 0,0-1 0,1 1 0,-1 0 0,0-1 0,0 1 0,-1 0 0,1-1 0,-1 1 0,1-1 0,-1 1 0,0 0 0,0-1 0,0 0 0,-2 4 0,-1 2 0,-1 0 0,-1 0 0,1-1 0,-1 0 0,-1 0 0,1 0 0,-1-1 0,0 0 0,-14 9 0,7-6 0,-1-1 0,0 0 0,-1-1 0,1 0 0,-1-1 0,-1-1 0,1-1 0,-1 0 0,1-1 0,-1-1 0,-28 0 0,44-2 0,1 0 0,0 0 0,0 0 0,-1 0 0,1 0 0,0 0 0,0 1 0,0-1 0,-1 0 0,1 0 0,0 0 0,0 0 0,-1-1 0,1 1 0,0 0 0,0 0 0,0 0 0,-1 0 0,1 0 0,0 0 0,0 0 0,0 0 0,-1 0 0,1 0 0,0-1 0,0 1 0,0 0 0,-1 0 0,1 0 0,0 0 0,0-1 0,0 1 0,0 0 0,0 0 0,0 0 0,-1-1 0,1 1 0,0 0 0,0 0 0,0 0 0,0-1 0,0 1 0,0 0 0,0 0 0,0-1 0,0 1 0,0 0 0,0 0 0,0 0 0,0-1 0,0 1 0,0 0 0,0 0 0,0-1 0,0 1 0,1 0 0,-1 0 0,0 0 0,0-1 0,0 1 0,0 0 0,0 0 0,0 0 0,1-1 0,7-6 0,89-65 0,-63 49 0,0-2 0,-2-1 0,31-34 0,-54 51 0,-1-1 0,0 0 0,-1-1 0,0 0 0,0 0 0,-1 0 0,-1-1 0,0 0 0,-1 0 0,0 0 0,0-1 0,-2 1 0,1-1 0,-1-16 0,-1 26 0,-1 0 0,1 1 0,-1-1 0,0 0 0,0 0 0,-1 0 0,1 0 0,-1 0 0,1 1 0,-1-1 0,0 0 0,0 0 0,0 1 0,0-1 0,-1 1 0,1-1 0,-1 1 0,1 0 0,-1-1 0,0 1 0,0 0 0,0 0 0,0 0 0,0 0 0,0 0 0,-1 1 0,1-1 0,-1 1 0,1 0 0,-1-1 0,1 1 0,-4-1 0,2 2 0,0 0 0,1-1 0,-1 1 0,0 1 0,0-1 0,1 0 0,-1 1 0,0 0 0,1 0 0,-1 0 0,1 0 0,-1 1 0,1-1 0,0 1 0,-1 0 0,1 0 0,0 0 0,0 0 0,0 1 0,1-1 0,-1 1 0,1 0 0,-1 0 0,-1 3 0,-2 2 0,1 1 0,0-1 0,1 1 0,0 0 0,0 1 0,1-1 0,0 1 0,1-1 0,0 1 0,0 0 0,1 0 0,0 0 0,1 0 0,0 0 0,1-1 0,0 1 0,0 0 0,1 0 0,1 0 0,3 9 0,-3-8 0,1-1 0,1-1 0,-1 1 0,2-1 0,-1 1 0,1-1 0,1-1 0,-1 1 0,1-1 0,1-1 0,0 1 0,0-1 0,0 0 0,1-1 0,0 0 0,0-1 0,0 1 0,15 4 0,-11-5-52,1-1 0,-1-1 0,1 0 0,0-1 0,0-1 0,0 0-1,0-1 1,0 0 0,0-1 0,0-1 0,0 0 0,0 0 0,-1-2 0,1 0 0,-1 0 0,0-2 0,0 1 0,12-8 0,-22 11-454,-1 0 1,1-1 0,-1 1 0,1 0-1,-1-1 1,0 0 0,0 1-1,0-1 1,0 0 0,1-3 0,-2 3-593,0 1 1,0-1-1,0 1 1,-1-1 0,1 1-1,-1-1 1,1 1-1,-1-1 1,0 1-1,0-1 1,0 0 0,-1-4-1,-3-6-4874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40:23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22974,'0'0'9612,"-1"91"-9444,0-8-161,15 147-1,31 29-6,-16-107 0,-7 2 0,3 177 0,-26-321 0,1-8 0,-1 1 0,1-1 0,-1 1 0,1 0 0,0 0 0,0-1 0,1 1 0,-1 0 0,0-1 0,1 1 0,0 3 0,2-6 0,44 0 0,0-1 0,62-12 0,-96 11 0,0 0 0,0-2 0,-1 1 0,0-2 0,0 0 0,0 0 0,0-1 0,-1 0 0,0-1 0,0 0 0,-1-1 0,0 0 0,12-13 0,-22 18-597,-8 4-976,-13 5-3202,17-5 2843,0 0 681,-1-1 1,1 1-1,0-1 0,-1-1 1,1 1-1,0-1 0,-8-1 0,4 0-680,-18-3-4037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40:23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23694,'11'7'7217,"22"4"-6316,-21-8-114,403 111-619,-395-108-168,0 0 0,0 1 0,-1 1 0,0 0 0,22 14 0,-38-19 0,1-1 0,0 1 0,-1 0 0,1 0 0,-1 0 0,0 0 0,0 1 0,0-1 0,-1 1 0,1 0 0,-1 0 0,0 0 0,3 6 0,-5-7 0,1 0 0,-1 0 0,0 0 0,0 1 0,0-1 0,0 0 0,0 0 0,-1 0 0,1 0 0,-1 0 0,0 0 0,0 0 0,0 0 0,0 0 0,-1 0 0,1 0 0,-1 0 0,0-1 0,0 1 0,0-1 0,-4 5 0,-22 22 16,-1-1 1,-2-1-1,-51 34 1,47-37-136,2 1 1,1 2-1,-40 42 1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40:27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21026,'1'24'560,"1"-1"0,2 1 0,0-1 0,1 0 0,1-1 0,1 1 0,14 27 0,83 148 5533,-50-104-4925,-26-45-1128,-15-29-157,18 41 1,-31-60 69,0-1 0,0 0 1,1 0-1,-1 0 0,0 1 0,0-1 1,1 0-1,-1 0 0,0 0 1,0 1-1,0-1 0,0 0 0,0 0 1,1 1-1,-1-1 0,0 0 1,0 1-1,0-1 0,0 0 0,0 0 1,0 1-1,0-1 0,0 0 1,0 1-1,0-1 0,0 0 0,0 0 1,0 1-1,0-1 0,0 0 1,0 1-1,0-1 0,-1 0 0,1 0 1,0 1-1,0-1 0,0 0 1,0 0-1,-1 1 0,1-1 0,0 0 1,0 0-1,0 0 0,-1 1 1,1-1-1,0 0 0,0 0 0,-1 0 1,1 0-1,0 0 0,0 1 1,-1-1-1,1 0 0,0 0 0,0 0 1,-1 0-1,1 0 0,-1 0 1,-23-12-4373,-26-26-3622,10-3 2260,-4-7 1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40:28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18346,'0'-5'8787,"0"5"-8653,13-10 2921,21-9-1317,-7 10-1616,0 1 1,0 1 0,1 1 0,56-4 0,-27 8-77,86 8 1,-139-6-47,0 0 0,1 1 0,-1-1 0,0 1 0,0 0 0,0 0 0,0 0 0,0 0 0,0 1 0,0 0 0,0 0 0,0 0 0,-1 0 0,1 0 0,-1 1 0,0-1 0,1 1 0,-1 0 0,0 0 0,-1 1 0,1-1 0,-1 0 0,1 1 0,-1 0 0,0-1 0,0 1 0,-1 0 0,1 0 0,-1 0 0,0 0 0,0 0 0,0 0 0,0 1 0,-1-1 0,0 0 0,1 0 0,-2 9 0,-2 27 0,-1 0 0,-2 0 0,-13 46 0,4-18 0,15-67 0,0 0 0,0 0 0,0-1 0,0 1 0,1 0 0,-1 0 0,0-1 0,0 1 0,1 0 0,-1-1 0,0 1 0,1 0 0,-1-1 0,1 1 0,-1 0 0,1-1 0,-1 1 0,1-1 0,-1 1 0,1-1 0,0 1 0,-1-1 0,1 0 0,0 1 0,-1-1 0,1 0 0,0 1 0,-1-1 0,1 0 0,0 0 0,0 0 0,-1 1 0,1-1 0,0 0 0,1 0 0,40 4 0,-20-3 0,11 6 0,-1 1 0,54 21 0,-71-23 0,0 1 0,0 1 0,-1 0 0,1 1 0,-2 0 0,1 1 0,15 17 0,-25-24 0,-1 1 0,-1 0 0,1 0 0,0 0 0,-1 0 0,0 1 0,0-1 0,0 1 0,-1-1 0,1 1 0,-1 0 0,0-1 0,-1 1 0,1 0 0,-1 0 0,0 0 0,0-1 0,0 1 0,-1 0 0,0 0 0,1-1 0,-2 1 0,1 0 0,-1-1 0,1 1 0,-1-1 0,0 1 0,-3 3 0,-5 8 0,0 0 0,0-1 0,-2 0 0,0-1 0,-26 25 0,5-8-1001,-1-3-1,-47 32 1,72-53 627,-1-1 1,1-1-1,-1 0 1,0 0-1,-1-1 1,1 0-1,-1-1 0,0 0 1,0-1-1,1 0 1,-2-1-1,1 0 1,0-1-1,0 0 1,-11-1-1,16-1-707,0 0 1,0 0-1,0 0 0,0 0 0,0-1 0,1 0 0,-1 0 1,1-1-1,0 1 0,-7-8 0,-16-17-4863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40:28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28 16886,'-3'-2'341,"0"-1"1,0 0 0,0 1 0,0 0 0,-1 0 0,1 0 0,-1 0-1,1 0 1,-1 1 0,0-1 0,1 1 0,-1 0 0,0 0 0,0 0-1,0 1 1,0 0 0,0-1 0,0 1 0,0 1 0,0-1 0,0 0 0,0 1-1,0 0 1,1 0 0,-1 0 0,0 1 0,-4 1 0,4 0-115,0-1 1,0 1-1,0 0 1,0 0-1,1 1 1,0-1-1,-1 1 1,1 0-1,1-1 1,-1 1 0,0 1-1,1-1 1,0 0-1,0 0 1,0 1-1,1-1 1,-1 1-1,1 0 1,0-1-1,0 1 1,1 0-1,-1 6 1,2 4-167,0 0 0,1 0 0,0-1 0,1 1 1,1 0-1,0-1 0,1 0 0,0 0 0,2 0 0,-1 0 1,2-1-1,0-1 0,18 24 0,-19-27-49,1 0-1,0 0 1,1-1-1,0 0 1,0 0-1,1-1 1,0-1 0,0 1-1,0-2 1,1 1-1,0-2 1,0 1 0,0-1-1,1-1 1,-1 0-1,1-1 1,0 0-1,13 0 1,-21-2-18,0 0 1,-1 0-1,1-1 1,0 1-1,-1-1 1,1 0-1,-1-1 1,1 1-1,-1 0 1,0-1-1,1 0 1,-1 0-1,0 0 1,0 0-1,0 0 1,0 0-1,-1-1 1,1 0-1,-1 1 1,1-1-1,-1 0 1,0 0-1,0 0 1,0-1-1,-1 1 1,1 0-1,-1-1 1,0 1-1,0-1 1,0 1-1,0-1 1,0-5-1,1-1-68,-1-1 1,-1 1-1,0 0 1,0 0-1,-1 0 1,0 0-1,0 0 1,-2 0-1,1 0 1,-1 0-1,-4-9 1,7 18-82,-1 0-1,1-1 1,0 1 0,-1 0-1,1 0 1,-1 0 0,1 0-1,-1 0 1,0 1 0,1-1 0,-1 0-1,0 0 1,0 0 0,1 0-1,-1 1 1,0-1 0,0 0-1,0 1 1,0-1 0,0 1 0,0-1-1,0 1 1,0-1 0,0 1-1,0 0 1,0-1 0,0 1-1,-1 0 1,1 0 0,0 0-1,0 0 1,0 0 0,0 0 0,0 0-1,0 0 1,0 1 0,-2-1-1,1 1-402,0-1-1,-1 0 1,1 1-1,0-1 1,-1 0-1,1-1 1,0 1-1,-1 0 0,1-1 1,0 1-1,0-1 1,-1 0-1,-2-1 1,-22-8-5435,3 6 1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40:29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16001,'-8'0'1029,"0"0"-1,0 0 1,0 1-1,-1 0 1,1 0-1,0 1 0,0 0 1,1 0-1,-10 5 1,14-5-805,0 0 1,0 0-1,1 0 1,-1 1-1,0-1 1,1 1 0,0-1-1,0 1 1,0 0-1,0 0 1,0 0-1,1 0 1,-1 0-1,1 0 1,0 0 0,-1 1-1,2-1 1,-1 0-1,0 1 1,1-1-1,-1 1 1,1-1-1,0 1 1,1 3 0,0 3-176,0 0 1,0-1-1,1 1 1,1-1-1,0 1 0,0-1 1,1 0-1,0 0 1,0 0-1,1-1 1,0 1-1,1-1 1,0 0-1,13 13 1,-9-11-39,-1-1 1,1 0-1,1-1 0,-1 0 1,1-1-1,1 0 0,-1 0 1,1-1-1,1-1 1,19 6-1,-26-9-11,-1-1 0,1 0 0,0 0 0,0 0 0,0-1 0,0 0 0,0 0 0,1 0 0,-1-1 0,-1 0 0,9-2 0,-11 2 0,-1-1 0,1 1 0,-1 0 0,1-1 0,-1 1 0,0-1 0,0 0 0,0 0 0,0 0 0,0 0 0,0 0 0,0 0 0,0-1 0,-1 1 0,0-1 0,1 1 0,-1-1 0,0 1 0,0-1 0,0 0 0,0 0 0,-1 1 0,1-1 0,-1 0 0,0-5 0,0-20 0,-1 0 0,-1 0 0,-2 0 0,-1 0 0,-1 1 0,-14-40 0,119 161 0,-61-57-21,2-1 1,1-1-1,2-3 0,51 29 1,-93-60-40,-1-1 1,0 0-1,1 1 1,0-1-1,-1 0 1,1 1-1,-1-1 1,1 0-1,-1 1 1,1-1-1,0 0 1,-1 0-1,1 0 1,-1 0-1,1 0 1,0 0-1,-1 0 0,1 0 1,0 0-1,-1 0 1,1 0-1,-1 0 1,1 0-1,0 0 1,-1 0-1,1-1 1,-1 1-1,1 0 1,0 0-1,-1-1 1,1 1-1,0-1 1,0-21-4175,-20-31-4610,18 51 8344,-20-43-5205,-2-3 1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40:29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119 139 20270,'19'37'2985,"36"54"-1,-40-70-2084,-1 2-1,-1 0 1,0 0-1,-2 1 0,-1 1 1,8 26-1,-18-51-894,0 0 0,0 1-1,1-1 1,-1 0 0,0 1 0,0-1-1,0 0 1,1 1 0,-1-1 0,0 0-1,0 1 1,0-1 0,0 1 0,0-1-1,0 0 1,0 1 0,0-1 0,0 1-1,0-1 1,0 0 0,0 1 0,0-1-1,0 1 1,0-1 0,0 0 0,0 1-1,0-1 1,-1 0 0,1 1 0,0-1-1,0 0 1,0 1 0,-1-1 0,1 0-1,0 1 1,-1-1 0,1 0 0,0 0-1,0 1 1,-1-1 0,1 0 0,0 0-1,-1 0 1,1 1 0,-1-1 0,1 0-1,0 0 1,-1 0 0,1 0 0,0 0-1,-1 0 1,1 0 0,-1 0 0,1 0-1,0 0 1,-1 0 0,1 0 0,-1 0-1,1 0 1,-1 0 0,-23-14-63,0-4 58,1-1 0,0-1 0,2-1 0,0-1 0,1 0 0,2-2 0,0 0 0,2-2 0,0 1 0,2-2 0,-13-33 0,24 52 0,1 0 0,0 1 0,1-1 0,-1 0 0,1 0 0,1 1 0,0-1 0,0-8 0,0 13 0,1 0 0,-1 0 0,1 0 0,0 1 0,-1-1 0,1 0 0,1 1 0,-1-1 0,0 1 0,1-1 0,-1 1 0,1 0 0,-1-1 0,1 1 0,0 0 0,0 0 0,0 0 0,1 0 0,-1 1 0,0-1 0,1 0 0,-1 1 0,1 0 0,4-2 0,5-1 0,0 1 0,1 1 0,-1 0 0,0 0 0,1 1 0,-1 1 0,1 0 0,22 4 0,-26-3 0,1 1 0,0 0 0,0 0 0,-1 2 0,0-1 0,0 1 0,0 0 0,0 1 0,0 0 0,-1 0 0,14 11 0,-21-14 0,1-1 0,0 0 0,0 1 0,-1 0 0,1-1 0,-1 1 0,1 0 0,-1 0 0,0 0 0,0 0 0,0 0 0,0 0 0,0 0 0,0 0 0,-1 0 0,1 0 0,0 0 0,-1 1 0,0-1 0,0 0 0,0 1 0,0-1 0,0 0 0,0 0 0,0 1 0,-1-1 0,1 0 0,-1 0 0,1 0 0,-1 1 0,0-1 0,0 0 0,0 0 0,0 0 0,0 0 0,-3 2 0,-5 6 0,0-2 0,-1 1 0,0-1 0,0-1 0,-18 11 0,-13 10 0,41-27 0,-1 0 0,1 0 0,-1-1 0,1 1 0,0 0 0,-1 0 0,1 0 0,0 0 0,0 0 0,-1 0 0,1-1 0,0 1 0,0 0 0,0 0 0,0 0 0,0 0 0,0 0 0,1 0 0,-1 0 0,0 0 0,0 0 0,1 0 0,-1-1 0,0 1 0,1 0 0,-1 0 0,1 0 0,-1 0 0,1-1 0,0 1 0,-1 0 0,1-1 0,0 1 0,-1 0 0,1-1 0,0 1 0,0-1 0,-1 1 0,1-1 0,0 0 0,1 1 0,42 25 0,-39-23 0,70 31-57,-55-26-106,-1 0 1,0 1-1,0 1 0,21 16 1,-38-25-129,-1 0 0,0 0-1,0 0 1,0 0 0,0 0 0,-1 0 0,1 1 0,0-1-1,0 0 1,-1 1 0,1-1 0,-1 0 0,1 1 0,-1-1-1,1 1 1,-1-1 0,0 1 0,0-1 0,0 1-1,0-1 1,0 1 0,0-1 0,0 2 0,-1-2-563,1 1 1,0-1-1,-1 0 0,1 1 1,-1-1-1,1 0 1,-1 1-1,0-1 1,0 0-1,1 0 0,-1 0 1,0 0-1,0 0 1,-2 2-1,-8 4-5194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40:30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217 308 12825,'-1'-6'395,"0"0"0,0 0 0,-1 1 0,0-1-1,0 0 1,-1 1 0,1 0 0,-1-1 0,0 1 0,0 0 0,-1 1-1,0-1 1,0 0 0,0 1 0,0 0 0,-1 0 0,1 0 0,-1 1-1,0-1 1,0 1 0,0 0 0,-1 1 0,-7-3 0,9 3-71,0 0 0,-1 1 0,1-1 0,-1 1 0,1 1 0,-1-1 0,1 0 0,-1 1 0,1 0 0,-1 0 0,1 1 0,-1-1 0,-6 3 0,8-2-143,0 0 0,0 0 0,0 1 0,0-1 0,1 1 0,-1 0 0,1-1 1,-1 1-1,1 1 0,0-1 0,0 0 0,0 0 0,0 1 0,0 0 0,0-1 0,1 1 1,-1 0-1,1-1 0,0 1 0,0 0 0,-2 5 0,0 5-62,1 1-1,0 0 1,1 0-1,0 0 0,1-1 1,1 1-1,0 0 1,1 0-1,0 0 1,7 21-1,-6-23-69,1 0 1,1-1-1,-1 1 1,2-1-1,0 0 0,0-1 1,0 0-1,2 0 1,-1 0-1,1-1 0,1 0 1,12 11-1,-18-18-49,-1 0 0,1 1 0,0-2 0,0 1 0,0 0 0,1 0 0,-1-1 0,0 0 0,1 0 0,-1 0 0,1 0 0,-1 0 0,1-1 0,-1 1 0,1-1 0,-1 0 0,1 0 0,-1-1 0,1 1 0,-1-1 0,1 1 0,-1-1 0,1 0 0,-1 0 0,0-1 0,1 1 0,4-4 0,-3 1 0,0 0 0,-1 0 0,0 0 0,0-1 0,0 1 0,0-1 0,-1 0 0,1 0 0,-1-1 0,-1 1 0,1-1 0,-1 1 0,0-1 0,0 0 0,2-10 0,0-14 0,0-1 0,-2 0 0,-2 1 0,0-1 0,-10-57 0,-4 12 0,-27-84 0,40 156 0,3 9 0,11 24 0,37 77 0,-10-40 0,3-2 0,3-2 0,106 111 0,-145-166-702,0 0 0,1-1-1,0 0 1,0-1 0,0 1 0,0-2 0,14 7-1,-20-11 441,0 1-1,0-1 1,-1 1-1,1-1 1,0 0-1,0 1 0,0-1 1,0 0-1,0 0 1,-1-1-1,1 1 0,0 0 1,0 0-1,0-1 1,0 1-1,-1-1 0,4-1 1,-3 0 42,0 1-1,0-1 1,-1 0 0,1 0-1,-1 1 1,1-1 0,-1 0 0,1-1-1,-1 1 1,0 0 0,0 0-1,0 0 1,0-1 0,-1 1 0,1 0-1,-1-1 1,1-2 0,5-22-5929,0-2 1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40:31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13 32767,'-49'-8'0,"31"5"0,1 2 0,-1 0 0,0 1 0,1 1 0,-1 0 0,1 2 0,-1 0 0,1 1 0,0 0 0,0 2 0,-27 12 0,42-17-113,0 0-1,0 1 1,0-1-1,0 1 1,1-1 0,-1 1-1,1-1 1,-1 1-1,1 0 1,-1 0-1,1 0 1,0 0 0,0 0-1,0 0 1,0 0-1,0 0 1,1 0 0,-1 1-1,1-1 1,-1 4-1,3 35-5165,-1-38 4631,-1-2 330,0 0 0,0 0 0,0 0 0,0 0 0,0 0 0,1 0 0,-1 0 0,0 0 0,1 0 0,-1 0 0,1 0 0,-1 0 0,1-1 0,0 1 0,-1 0 0,1 0 0,0 0 0,-1-1 0,1 1 0,0 0 0,0-1 0,-1 1 0,1-1 0,0 1 0,0-1 0,0 1 0,0-1 0,0 0 0,0 1-1,0-1 1,0 0 0,1 0 0,4 2-1412,23 6-4382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6:41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10241,'0'15'1198,"8"257"13584,-4-226-13187,3-1 0,1 1 0,26 81 0,-26-104-2013,-1-1 595,1 1 0,1-2 0,1 1 0,0-1 0,19 26 0,-26-43-390,0 0-1,1 0 1,0 0-1,0-1 1,0 1 0,0-1-1,1 0 1,-1 0 0,1 0-1,0-1 1,-1 1-1,7 1 1,-6-3-426,1 0 0,-1 0 1,0-1-1,0 0 0,1 1 1,-1-2-1,0 1 0,0-1 0,0 0 1,1 0-1,-1 0 0,0-1 0,0 1 1,7-5-1,-3 2-853,0-1 1,-1 0-1,1 0 1,-1-1-1,0 0 1,7-8-1,16-18-3729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40:31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0 24066,'0'9'972,"-6"-2"-8,-3 3 4,-5 2-3,-4-5 3,-13-2-4,4 3 4,3-1-4,2-1 4,7-1-968,7 0-236,2-5-1328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40:32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175 331 12665,'0'-1'525,"0"0"1,0-1-1,0 1 0,0 0 0,-1-1 0,1 1 1,0 0-1,-1-1 0,1 1 0,-1 0 1,1 0-1,-1-1 0,0 1 0,0 0 0,1 0 1,-1 0-1,0 0 0,0 0 0,0 0 0,0 0 1,0 0-1,0 0 0,-1 1 0,-1-2 1,0 1-46,0-1 0,-1 1 0,1 0 0,-1 0 0,1 1 1,-1-1-1,0 1 0,1 0 0,-7 0 0,5 0-331,-1 0 0,0 1 0,1 0 0,-1 0 0,1 0 0,0 1 0,-1 0 0,1 0 0,0 0 0,0 1 0,0-1 0,0 1 0,-5 5 0,5-2-142,1 0-1,0 0 1,1 1-1,-1-1 1,1 1-1,0 0 1,1 0 0,0 0-1,0 0 1,0 1-1,1-1 1,0 0-1,1 1 1,-1-1-1,2 12 1,0-1-10,1-1-1,1 1 1,1-1-1,0 0 1,9 23-1,-7-24 4,1 0 0,1-1 0,0 0 0,0-1 0,2 0 0,14 17 0,-21-27 0,0 0 0,1 0 0,0-1 0,0 0 0,0 1 0,0-1 0,0 0 0,1-1 0,-1 1 0,1-1 0,0 0 0,-1 0 0,1-1 0,0 1 0,0-1 0,0 0 0,1 0 0,-1-1 0,0 0 0,0 1 0,0-2 0,0 1 0,0-1 0,9-1 0,-10 0 0,-1 1 0,0-1 0,0 1 0,0-1 0,-1 0 0,1 0 0,0 0 0,-1 0 0,1-1 0,-1 1 0,0-1 0,0 0 0,0 1 0,0-1 0,0 0 0,0 0 0,-1 0 0,1 0 0,-1-1 0,0 1 0,0 0 0,1-6 0,0-5 0,0 0 0,0 0 0,-1 0 0,-1-16 0,-2-4 0,-2 1 0,-1 0 0,-1 0 0,-17-49 0,-56-120 0,21 63 0,47 115 0,8 18 0,6 17 0,15 36 0,3 0 0,52 86 0,71 79 0,-100-150 0,-34-47 0,5 7 0,31 34 0,-43-52 0,1 0 0,0 0 0,0-1 0,0 1 0,1-1 0,-1 0 0,1 0 0,-1-1 0,1 1 0,0-1 0,0 0 0,1 0 0,-1-1 0,9 3 0,-11-4-135,-1 0 1,0 0-1,0 0 0,0-1 0,0 1 1,0 0-1,0-1 0,0 1 0,1-1 1,-1 0-1,-1 0 0,1 0 0,0 0 1,0 0-1,0 0 0,0 0 0,-1 0 1,1-1-1,0 1 0,-1-1 0,0 0 1,1 1-1,-1-1 0,0 0 0,0 1 1,1-1-1,-2 0 0,1 0 0,0 0 1,0 0-1,-1 0 0,1 0 0,-1 0 1,1-1-1,-1 1 0,0-2 0,2-11-1595,-2 0 1,0-1-1,-1 1 0,-2-18 0,0 9-324,1-16-3639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40:33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32 15225,'-15'-7'919,"-1"2"0,0 0 0,0 1 0,0 0-1,-1 1 1,1 1 0,-1 1 0,1 0 0,-1 1-1,0 1 1,-26 5 0,40-6-781,-1 1 0,1-1 0,0 1 0,-1 0 0,1 1 0,0-1 0,0 1-1,0-1 1,0 1 0,0 0 0,0 0 0,0 0 0,1 0 0,-1 1 0,1-1 0,0 1 0,-1-1 0,1 1 0,0 0 0,1 0 0,-1 0-1,0 0 1,1 0 0,0 0 0,0 1 0,0-1 0,0 0 0,0 1 0,1-1 0,-1 1 0,1-1 0,0 0 0,0 1 0,0-1-1,0 1 1,1-1 0,0 1 0,-1-1 0,3 5 0,2 10 5,1-1-1,1-1 1,0 1-1,1-1 1,1-1-1,13 19 1,-10-17-143,1 0 0,0-1 1,2-1-1,25 22 0,-34-32 0,1 1 0,0-2 0,0 1 0,0-1 0,0 0 0,1 0 0,-1-1 0,1 0 0,0 0 0,0-1 0,0 0 0,0-1 0,1 0 0,11 1 0,-16-3-20,0 0 0,0 1 0,0-1-1,0-1 1,0 1 0,0-1 0,0 1 0,0-1 0,-1 0 0,1-1 0,0 1-1,-1-1 1,0 1 0,0-1 0,0 0 0,0 0 0,0 0 0,0-1 0,-1 1-1,0-1 1,0 1 0,0-1 0,0 0 0,0 0 0,1-4 0,-1 2-134,0-1 0,0 1 0,-1-1 0,1 0 0,-1 1 0,-1-1 0,1 0 0,-1 0 0,-1 0 0,1 1 0,-1-1 0,0 0 0,-1 0 0,1 1 0,-4-9 0,-11-13-3101,11 21 1887,1 0-1,0 0 0,0-1 0,1 1 1,-4-11-1,-1-21-4735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40:33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23034,'20'76'2375,"-7"-26"-860,20 53 0,11 12 2632,-43-114-4135,0-1 0,1 1-1,-1 0 1,0 0-1,0-1 1,0 1 0,0 0-1,1-1 1,-1 1 0,0-1-1,0 0 1,1 1-1,-1-1 1,0 0 0,1 0-1,-1 0 1,1 0 0,1 0-1,38 0-38,-29-1 14,93 5 13,-69-1 0,1-2 0,0-1 0,0-1 0,-1-3 0,1-1 0,38-10 0,-71 14 0,0 0 0,-1-1 0,1 1 0,0-1 0,-1 0 0,0 0 0,1 0 0,-1 0 0,0-1 0,0 1 0,0-1 0,-1 0 0,1 0 0,-1 0 0,1 0 0,-1 0 0,0 0 0,0-1 0,0 1 0,-1-1 0,1 1 0,-1-1 0,0 0 0,0 0 0,0 1 0,0-1 0,-1 0 0,0 0 0,0 0 0,0 0 0,0 0 0,0 0 0,-1 0 0,0 1 0,1-1 0,-3-5 0,-1-4 0,-1-1 0,0 1 0,-1 1 0,0-1 0,-1 1 0,0 0 0,-1 0 0,-1 1 0,-9-10 0,-3-3 0,-2 2 0,-1 1 0,-48-34 0,109 95 0,-28-35 0,1 1 0,-1-1 0,1-1 0,0 0 0,1 0 0,-1-1 0,1 0 0,-1-1 0,1 0 0,0-1 0,-1 0 0,1 0 0,0-1 0,0-1 0,20-3 0,-27 3 0,1 0 0,-1 0 0,1 0 0,-1 0 0,1-1 0,-1 0 0,0 0 0,0 0 0,0 0 0,0-1 0,0 0 0,0 0 0,-1 0 0,1 0 0,-1 0 0,0-1 0,0 1 0,0-1 0,0 0 0,-1 0 0,0 0 0,1 0 0,-1 0 0,-1-1 0,1 1 0,-1-1 0,0 1 0,0-1 0,0 1 0,0-1 0,-1 0 0,0 1 0,0-1 0,0 0 0,-1 1 0,1-1 0,-1 0 0,-2-6 0,2 7 0,0 1 0,-1-1 0,1 1 0,-1-1 0,0 1 0,0 0 0,0-1 0,0 1 0,-1 0 0,1 1 0,-1-1 0,0 0 0,0 1 0,0-1 0,0 1 0,0 0 0,0 0 0,-1 0 0,1 1 0,-1-1 0,1 1 0,-1 0 0,1 0 0,-1 0 0,0 0 0,0 1 0,1-1 0,-1 1 0,0 0 0,0 0 0,-3 1 0,-1-1 0,0 0 0,0 1 0,0 0 0,0 1 0,0-1 0,0 1 0,1 1 0,-1 0 0,1 0 0,0 0 0,0 1 0,0 0 0,0 0 0,-6 6 0,8-4 0,0 0 0,0 1 0,1-1 0,0 1 0,0 0 0,1 0 0,0 0 0,0 0 0,0 0 0,1 1 0,0-1 0,1 1 0,-1 0 0,2-1 0,-1 1 0,1 0 0,0 0 0,1 0 0,-1-1 0,2 1 0,-1 0 0,5 11 0,-1-2 0,0 0 0,2 0 0,0-1 0,1 0 0,1 0 0,0-1 0,1 0 0,21 24 0,-19-27 5,0 0 0,0-2-1,1 0 1,1 0 0,-1-1 0,2-1-1,-1 0 1,1-1 0,0 0 0,0-1-1,1-1 1,27 5 0,-31-8-22,0 0 0,0-1-1,1-1 1,-1 0 0,0 0 0,0-1-1,0-1 1,0 0 0,0-1 0,0 0 0,0 0-1,-1-2 1,0 1 0,0-1 0,0-1-1,0 0 1,18-15 0,-25 18-442,-1 0-1,1 0 1,-1-1 0,0 0-1,0 1 1,-1-1 0,3-5-1,-3 6-706,0-1 1,-1 0-1,1 0 0,-1 0 0,0 0 0,0 0 0,0 0 0,-1 0 0,1 0 0,-1-1 0,0 1 0,0 0 0,-1-6 0,-5-8-5086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4:42.06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6474 210 8585,'52'62'889,"60"78"560,-97-118-1011,0 0 0,-2 1 0,-1 1 1,15 41-1,-26-62-359,0-1-1,0 0 1,0 1 0,-1-1-1,1 1 1,-1-1 0,1 1-1,-1-1 1,0 1 0,0-1 0,0 1-1,-1-1 1,1 1 0,0-1-1,-1 1 1,0-1 0,-1 4-1,1-4-26,0-1 0,0 0 0,-1 1 0,1-1 0,0 0 0,-1 0 0,1 0 0,-1 0 0,1 0 0,-1 0 0,1 0 0,-1 0 0,0-1 0,1 1 0,-1-1 0,0 1 0,0-1 0,1 0 0,-3 1 0,-8-1 49,0-1-1,0 1 0,0-2 0,0 0 0,0 0 0,-12-5 0,-73-23 222,-141-64 0,-86-64 23,198 95-203,-20-11-4,-253-120 140,377 188-221,22 6-56,-1 0 0,1 0 0,0 0 1,0 0-1,0 0 0,0 1 0,0-1 0,-1 0 0,1 0 0,0 0 0,0 0 1,0 1-1,0-1 0,0 0 0,0 0 0,0 0 0,0 0 0,-1 1 0,1-1 0,0 0 1,0 0-1,0 0 0,0 1 0,0-1 0,0 0 0,0 0 0,0 0 0,0 0 1,0 1-1,0-1 0,0 0 0,0 0 0,1 0 0,-1 1 0,0-1 0,0 0 0,0 0 1,0 0-1,0 0 0,0 1 0,0-1 0,0 0 0,1 0 0,-1 0 0,0 0 0,0 0 1,0 1-1,1-1 0,28 34 72,-23-29-68,565 565 108,-560-559-118,30 29-61,-1 2-1,-2 1 1,46 70 0,-79-105 32,-1-1 0,0 1 0,0 0 0,-1 0 0,3 10 0,-5-16 26,-1-1-1,1 0 0,-1 1 1,0-1-1,0 1 0,0-1 1,0 0-1,0 1 1,0-1-1,0 0 0,0 1 1,0-1-1,-1 1 0,1-1 1,-1 0-1,1 1 1,-1-1-1,1 0 0,-1 0 1,0 1-1,1-1 1,-1 0-1,0 0 0,0 0 1,0 0-1,0 0 0,0 0 1,0 0-1,0 0 1,0-1-1,-1 1 0,1 0 1,0-1-1,0 1 0,-1 0 1,1-1-1,0 0 1,-3 1-1,-5 1-18,0-1 0,0 0 0,0-1 0,0 0 0,-1 0 0,1-1 0,0 0-1,-16-4 1,-75-28-102,72 22 88,-729-323-231,599 259 436,-249-123 462,405 197-604,0-1 0,0 1 0,1 0 0,-1 0 0,0 0 0,0 1 0,0-1 0,0 0 1,0 1-1,0 0 0,-1-1 0,1 1 0,-4 0 0,7 2-3,0 0 0,0-1 0,0 1 0,0 0 1,0-1-1,0 1 0,1 0 0,-1-1 0,0 0 0,1 1 0,0-1 1,-1 0-1,1 0 0,2 2 0,232 175 347,-135-106-248,-2 4 1,137 139-1,-231-209-114,41 49-1,-44-52-9,0 0 1,1 0-1,-1 1 0,0 0 0,-1-1 1,1 1-1,-1 0 0,1 0 0,-1-1 0,0 1 1,-1 0-1,1 0 0,0 8 0,-2-11 3,1 0 0,0 0 0,0 0-1,-1 0 1,1 0 0,-1 0 0,1 0-1,-1-1 1,1 1 0,-1 0 0,1 0-1,-1 0 1,0-1 0,1 1 0,-1 0-1,0-1 1,0 1 0,0 0 0,1-1-1,-1 1 1,0-1 0,0 0-1,0 1 1,0-1 0,0 0 0,-2 1-1,-29 2-80,4-5-1,0-1 1,1-2 0,0 0-1,-41-14 1,-109-49-331,132 50 294,-794-375-2181,833 389 2277,-12-5-95,0-1 1,0-1-1,-22-18 1,40 29 108,0 0 1,0-1 0,0 1-1,0 0 1,1 0-1,-1 0 1,0 0 0,0 0-1,0 0 1,0 0 0,0 0-1,0 0 1,0 0-1,0 0 1,0 0 0,1-1-63,-1 1 63,0 0-1,21 11-96,33 22 70,-47-28 43,365 254 824,-21 28 873,-327-266-1450,-2 1 0,26 33-1,-47-54-238,0 0-1,0 1 0,0-1 1,0 0-1,0 0 1,-1 0-1,1 1 1,0-1-1,-1 0 0,1 1 1,-1-1-1,1 0 1,-1 1-1,0-1 0,1 1 1,-1-1-1,0 0 1,0 1-1,0-1 0,0 2 1,-1-2-12,0-1 0,1 1 1,-1 0-1,0-1 0,1 0 0,-1 1 1,0-1-1,1 1 0,-1-1 0,0 0 1,0 0-1,0 1 0,1-1 1,-1 0-1,0 0 0,0 0 0,0 0 1,0 0-1,0 0 0,1 0 0,-1 0 1,0 0-1,0 0 0,-1-1 0,-61-18-201,-786-393-1761,716 342 1920,-636-319 564,749 378-153,26 12 93,35 18 128,137 77 413,-5 8-1,-4 7 1,185 159-1,-331-250-957,-6-7-82,-1 0 0,0 1 0,-1 1 1,0 1-1,-1 0 0,-1 1 0,20 35 1,-32-52 21,-1 1 0,1 0 0,-1 0 1,0 0-1,1 0 0,-1-1 0,0 1 1,1 0-1,-1 0 0,0 0 0,0 0 1,0 0-1,0 0 0,0 0 0,0 0 1,0 0-1,0 0 0,0 0 0,-1 0 1,1-1-1,0 1 0,-1 0 0,1 0 1,0 0-1,-1 0 0,1 0 1,-2 1-1,1-1-8,0-1 1,-1 1-1,1 0 1,-1 0-1,1-1 1,-1 1-1,0-1 0,1 1 1,-1-1-1,0 0 1,1 1-1,-1-1 1,0 0-1,-1 0 1,-62-11-469,-43-24-411,-191-90 1,211 85 609,-60-26-63,-566-270-54,688 325 522,26 11-112,0 0-1,0 0 0,0 0 0,0 0 1,0 0-1,0 0 0,0 0 0,0 0 1,0 1-1,0-1 0,0 0 0,0 0 1,0 0-1,0 0 0,0 0 0,0 0 1,0 0-1,0 0 0,0 1 0,0-1 1,-1 0-1,1 0 0,0 0 0,0 0 1,0 0-1,0 0 0,0 0 0,0 0 1,0 0-1,0 0 0,0 0 0,0 0 1,-1 0-1,1 0 0,0 0 0,0 0 1,0 0-1,0 0 0,0 0 0,0 0 1,0 0-1,0 0 0,-1 0 0,1 0 1,0 0-1,0 0 0,0 0 0,0 0 1,0 0-1,0 0 0,0 0 0,0 0 1,-1 0-1,1 0 0,0 0 0,0 0 1,0 0-1,0 0 0,0 0 0,37 29 107,227 138-206,55 38 11,-240-149 143,134 125 0,-196-166-76,0 2 0,-1 0 0,-1 1 0,0 0-1,-1 1 1,-1 1 0,16 33 0,-28-51 9,0 0 0,0 0 0,-1 0 0,1 0 0,0 0 1,-1 0-1,0 0 0,1 0 0,-1 0 0,0 0 0,0 0 0,0 0 0,0 0 0,0 0 1,-1 0-1,1 0 0,-1 0 0,0 3 0,0-3 0,0-1 0,0 0 0,0 0 0,0 0 1,-1 0-1,1 0 0,0 0 0,0 0 0,-1 0 0,1-1 0,0 1 0,-1 0 0,1-1 0,-1 1 0,1-1 1,-1 1-1,1-1 0,-1 0 0,-1 1 0,-8-1-41,0 0 1,0-1-1,0 0 1,1-1-1,-22-5 1,-43-16-177,1-4 0,-112-55 0,-132-93-62,314 173 288,-1084-592 169,1009 551 307,382 210 299,118 72-443,-348-192-345,-3 3 1,-2 3-1,94 95 0,-151-138-39,-1 2 1,1-1-1,-2 2 0,0-1 0,0 1 0,11 24 0,-19-36 43,-1 0 0,1 0-1,0 1 1,-1-1-1,0 0 1,1 0 0,-1 1-1,0-1 1,1 0 0,-1 1-1,0-1 1,0 0 0,0 0-1,0 1 1,0-1 0,0 0-1,-1 1 1,1-1-1,0 0 1,-1 0 0,1 1-1,-1-1 1,1 0 0,-1 0-1,1 0 1,-1 0 0,-1 3-1,0-3-6,-1 0 0,1 0 0,0 0 0,0 0 0,0-1 0,0 1 1,-1 0-1,1-1 0,0 0 0,-1 1 0,1-1 0,0 0 0,-1 0 0,-2-1 0,-13-1-82,0-1 0,1-1 0,-20-6 0,36 9 91,-246-88-1010,-274-140 0,-55-24 642,285 150 682,213 79 354,-141-23-1,194 46-240,25 1-409,0 1 1,-1-1-1,1 0 0,0 0 0,0 0 0,0 0 0,0 0 1,0 0-1,-1 1 0,1-1 0,0 0 0,0 0 0,0 0 1,0 0-1,0 1 0,0-1 0,0 0 0,0 0 0,-1 0 1,1 1-1,0-1 0,0 0 0,0 0 0,0 0 0,0 1 1,0-1-1,0 0 0,0 0 0,0 0 0,0 0 0,0 1 1,1-1-1,-1 0 0,0 0 0,0 0 0,0 1 1,0-1-1,0 0 0,0 0 0,0 0 0,0 0 0,1 1 1,-1-1-1,0 0 0,0 0 0,0 0 0,0 0 0,0 0 1,1 1-1,37 25 502,322 140-588,-48-25-552,-293-132 564,52 31-165,-66-37 199,-1-1-1,0 1 1,0 1 0,0-1-1,0 1 1,-1-1 0,0 1 0,1 0-1,-1 0 1,-1 1 0,1-1-1,3 8 1,-6-11 26,0 0 0,0 0 0,0 0-1,0 0 1,0 0 0,0 0 0,0 0 0,-1 0 0,1 0-1,0 0 1,-1 0 0,1 0 0,0 0 0,-1 0 0,1 0-1,-1 0 1,0-1 0,1 1 0,-1 0 0,0 0 0,1 0-1,-1-1 1,0 1 0,0 0 0,0-1 0,1 1 0,-1-1-1,0 1 1,0-1 0,0 1 0,0-1 0,0 0 0,0 0-1,0 1 1,0-1 0,0 0 0,0 0 0,0 0 0,0 0-1,-2 0 1,-50 3 40,51-3-35,-46-3 38,1-2-1,0-2 1,-75-21-1,-134-55-13,251 81-23,-230-83 181,-452-138 567,650 219-605,36 4-142,1 0 0,0 0 0,0 0 0,-1 0 0,1 1 0,0-1 0,0 0 0,0 0 0,0 1 0,-1-1 0,1 0 0,0 0 0,0 1 0,0-1 0,0 0 0,0 0 0,0 1 0,-1-1 0,1 0 0,0 1 0,0-1 0,0 0 0,0 0 0,0 1 0,0-1 0,0 0 0,0 1 0,0-1 0,0 0 0,1 0 0,-1 1-1,0-1 1,0 0 0,0 1 0,0-1 0,0 0 0,0 0 0,1 1 0,-1-1 0,0 0 0,0 0 0,0 0 0,1 1 0,-1-1 0,0 0 0,0 0 0,1 0 0,-1 0 0,0 1 0,1-1 0,55 44 163,-53-42-167,398 316 832,-317-240-613,-4 4 1,103 134-1,-179-209-245,27 39-88,-30-44 93,0-1-1,0 0 1,0 1-1,0-1 1,-1 0-1,1 1 1,0-1-1,-1 1 0,1-1 1,-1 1-1,0 0 1,0-1-1,1 1 1,-1-1-1,0 1 1,0-1-1,0 1 1,-1 0-1,1-1 0,0 1 1,-1-1-1,1 1 1,-1-1-1,1 1 1,-1-1-1,-1 3 1,0-3-30,0 0 0,0 0 1,0 0-1,0 0 0,0-1 0,-1 1 1,1-1-1,0 1 0,0-1 1,0 0-1,-1 0 0,1 0 1,0 0-1,0 0 0,0-1 1,0 1-1,-1-1 0,1 1 0,-3-2 1,-48-18-649,40 14 469,-56-22-496,1-4 0,2-3 0,2-2 0,-87-66 0,144 98 747,1-1-1,-1 1 1,1-1-1,0 0 1,1 0-1,-7-10 0,12 16-7,0 0-1,-1 0 0,1 0 0,0-1 0,0 1 0,0 0 0,-1 0 1,1 0-1,0-1 0,0 1 0,0 0 0,0 0 0,0-1 0,0 1 1,0 0-1,0 0 0,0-1 0,-1 1 0,1 0 0,0 0 0,0-1 1,0 1-1,0 0 0,1 0 0,-1-1 0,0 1 0,0 0 0,0 0 0,0-1 1,0 1-1,0 0 0,0 0 0,0-1 0,0 1 0,1 0 0,-1 0 1,0-1-1,0 1 0,0 0 0,1 0 0,-1-1 0,14 2 321,21 9 97,8 6-250,0 3 1,-2 1-1,0 2 1,-1 2-1,-1 2 1,-1 1-1,67 64 1,-99-85-609,0 1-1,0 0 1,-1 0 0,1 0 0,-1 1 0,-1 0-1,0 0 1,0 0 0,0 0 0,-1 0 0,-1 1-1,1 0 1,-1 0 0,1 17 0,-6 2-2419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4:44.58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1 184 6825,'20'-8'-176,"1"-8"-356,12-4-689,7-18 1,-13-8 0,0-9 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5:17.74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12681 1581 1960,'-213'-307'727,"-295"-483"3343,499 773-3856,-21-44 547,28 57-672,0 0 0,1 0 0,-1 0 0,1 0 0,0 0 0,1 0 0,-1-1 0,1 1 0,-1 0 0,2-7 0,-1 10-74,0 0-1,0 1 1,1-1-1,-1 1 0,0-1 1,1 0-1,-1 1 0,0-1 1,1 1-1,-1-1 0,1 1 1,-1-1-1,1 1 0,-1 0 1,1-1-1,-1 1 0,1-1 1,-1 1-1,1 0 0,0 0 1,-1-1-1,1 1 1,0 0-1,-1 0 0,1 0 1,-1 0-1,1 0 0,0-1 1,-1 1-1,1 0 0,0 1 1,-1-1-1,1 0 0,0 0 1,-1 0-1,1 0 0,0 0 1,-1 1-1,1-1 0,-1 0 1,1 1-1,-1-1 1,2 1-1,15 7 101,-1 1-1,0 1 1,-1 1 0,0 0 0,0 1-1,25 26 1,-27-25-68,374 398 179,-29 33-629,-300-370 322,131 172-39,-135-169 298,52 98 0,-83-123-3,-24-53-173,1 1 0,0 0 0,0 0 0,-1 0 0,1 0 0,0-1 0,0 1 0,-1 0 0,1 0 0,0 0 0,-1 0 0,1 0 0,0 0 0,-1 0 0,1 0 0,0 0 0,0 0 0,-1 0 1,1 0-1,0 0 0,-1 0 0,1 0 0,0 0 0,-1 0 0,1 0 0,0 1 0,0-1 0,-1 0 0,1 0 0,0 0 0,-1 0 0,1 1 0,0-1 0,0 0 0,0 0 0,-1 0 0,1 1 0,0-1 0,0 0 1,0 0-1,-1 1 0,1-1 0,0 0 0,0 1 0,0-1 0,0 0 0,0 0 0,0 1 0,0-1 0,0 0 0,0 1 0,0-1 0,0 0 0,0 1 0,0-1 0,0 0 0,0 1 0,0-1 0,0 0 0,0 1 1,-25-24-11,-259-321-266,220 261 223,-238-318-209,31-19 390,269 415-122,-13-19 90,1 0 0,2-2 1,0 0-1,2 0 0,-11-41 1,21 65-91,-1 1 1,1 0 0,-1 0 0,1 0-1,0 0 1,-1 0 0,1 0 0,0 0-1,0 0 1,0-1 0,0 1 0,0 0-1,0 0 1,0 0 0,1 0 0,-1 0-1,0-1 1,0 1 0,1 0 0,-1 0-1,1 0 1,-1 0 0,1 0 0,0 0-1,-1 0 1,1 0 0,0 1 0,0-1-1,-1 0 1,1 0 0,0 0 0,0 1-1,0-1 1,0 0 0,2 0 0,0 1 9,0 0 1,1 1 0,-1-1-1,0 1 1,0 0 0,0-1-1,0 2 1,0-1-1,0 0 1,0 0 0,0 1-1,4 2 1,31 23 89,-2 1 0,0 1 0,53 58-1,348 420 225,-47 42 7,-282-385 26,115 233 1,-215-382-333,23 58 106,-29-68-117,-1-1 0,1 1 0,-1 0 0,0 0-1,0 0 1,-1 1 0,1-1 0,-1 0 0,0 0 0,-2 10 0,2-15-18,0 1 1,-1-1-1,1 1 1,0-1-1,0 1 0,-1 0 1,1-1-1,0 1 1,-1-1-1,1 0 1,-1 1-1,1-1 1,0 1-1,-1-1 1,1 0-1,-1 1 1,1-1-1,-1 0 1,0 1-1,1-1 1,-1 0-1,1 0 1,-1 1-1,1-1 1,-1 0-1,0 0 1,1 0-1,-1 0 1,1 0-1,-1 0 1,0 0-1,1 0 1,-1 0-1,1 0 1,-1 0-1,0-1 1,1 1-1,-1 0 0,1 0 1,-1 0-1,1-1 1,-1 1-1,0-1 1,-13-6 34,0-2 0,1 1 0,0-2-1,1 1 1,0-2 0,0 0 0,-16-20 0,14 16-19,-455-517-273,186 202-141,-58-52-728,-181-206-2245,447 499 2355,52 54 245,23 35 760,0 0-1,0 1 0,0-1 1,0 0-1,0 0 0,0 0 1,1 0-1,-1 0 0,0 0 1,0 0-1,0 0 0,0 0 1,0 0-1,0 0 0,0 0 1,0 0-1,0 0 0,0 0 1,0 0-1,1 0 0,-1 0 1,0 0-1,0 0 0,0 0 1,0 0-1,0 0 0,0 0 1,0 0-1,0 0 0,0 0 1,0 0-1,1 0 0,-1 0 0,0 0 1,0 0-1,0 0 0,0 0 1,0 0-1,0 0 0,0 0 1,0 0-1,0 0 0,0 0 1,0 0-1,0 0 0,0-1 1,1 1-1,-1 0 0,18 19-358,97 113 480,137 207 1,72 177 2083,3 63 310,-54 20-120,-272-598-2383,14 36 211,-2 0 1,-1 1-1,-1 0 1,9 74 0,-19-110-201,-1 0 0,0 1 0,0-1 1,1 0-1,-1 0 0,0 0 0,-1 0 0,1 0 1,0 0-1,-1 0 0,1 0 0,-1 0 1,0 0-1,1 0 0,-1 0 0,0 0 0,0 0 1,0 0-1,0 0 0,-1-1 0,1 1 1,-1-1-1,1 1 0,-3 2 0,1-4-1,0 1 0,0-1 0,0 0-1,0 0 1,0 0 0,0 0 0,0-1 0,0 1-1,0-1 1,0 1 0,1-1 0,-1 0 0,0 0-1,0-1 1,1 1 0,-1 0 0,1-1 0,-3-2-1,-34-22 41,1-2-1,2-2 1,1-2-1,-37-42 1,43 44-48,-859-937-1191,524 559 443,3 14 11,-353-401-950,688 764 1615,25 28 64,4 5 5,15 15 25,399 460 431,-315-355-307,436 543 931,-43 30 499,-438-607-1122,85 179 1,-133-246-353,-2 0 0,9 39 0,-15-58-93,0 1 0,-1 0-1,1 0 1,-1 0-1,0 0 1,0 0-1,0 0 1,0 0-1,0-1 1,-1 1-1,1 0 1,-1 0-1,0 0 1,0 0-1,-1 2 1,1-4-11,0 0 0,0 0 0,-1 0 0,1 0 0,0-1 0,-1 1 0,1 0 0,-1-1 0,1 1 0,0-1 0,-1 0 0,1 1 0,-1-1 0,1 0 0,-1 0 0,1 0 0,-1 0 1,0 0-1,1 0 0,-1-1 0,1 1 0,0 0 0,-1-1 0,1 1 0,-1-1 0,1 1 0,-3-2 0,-19-9-14,1-1-1,0-1 1,0 0 0,2-2 0,-36-31 0,26 21-20,-765-706-825,556 500 828,167 162 8,-812-800-283,766 743-261,156 172 93,0 3 325,76 85-57,491 600 71,-56 37 1251,-484-665-711,72 159 1,-133-256-387,30 81 202,-32-85-202,-1 1-1,1 0 1,-1 0 0,-1 0-1,1 0 1,-1 0 0,0 0-1,0 1 1,0-1 0,-1 0-1,-2 9 1,2-14-18,1 1 0,-1-1-1,0 1 1,1-1 0,-1 0 0,0 1-1,0-1 1,0 0 0,0 0-1,0 0 1,0 0 0,-1 0 0,1 0-1,0 0 1,0 0 0,-1 0 0,1 0-1,0-1 1,-1 1 0,1 0 0,-1-1-1,1 0 1,-1 1 0,1-1 0,-1 0-1,1 1 1,-1-1 0,0 0-1,1 0 1,-1-1 0,1 1 0,-1 0-1,1 0 1,-3-1 0,-5-2 3,-1 0 0,1 0 0,-1-1 1,-12-7-1,-28-18-67,2-3 0,-85-73 0,112 88 36,-832-781-638,632 580 590,-66-71-169,-135-130-541,407 407 640,15 18 61,21 29-19,353 459 256,-103-143 934,12 56 791,-212-292-530,91 199 0,-151-288-983,-1 0-1,7 33 1,-16-40-60,-2-19-297,1 1 0,-1-1 0,0 1 0,1-1 0,-1 0 0,0 1 0,0-1 1,1 0-1,-1 1 0,0-1 0,0 0 0,0 0 0,1 0 0,-1 0 0,0 0 0,0 0 0,0 0 0,1 0 0,-1 0 0,0 0 0,0 0 0,1 0 0,-1 0 1,0-1-1,0 1 0,0 0 0,0-1 0,-41-17 342,0-1 0,-65-43-1,-791-506 2652,672 403-2392,208 149-581,0 0-1,-26-33 1,42 47-33,-316-357-248,157 180-142,134 149 296,-175-188-969,189 205 878,-11-9-131,37 37-536,737 879-1930,-545-631 3842,198 333-1,-298-402-534,-91-164-416,-1 1 0,-2 0 0,-1 0 0,6 40 0,-14-62-75,-1-1-1,0 1 1,-1 0-1,0 0 1,0 0-1,-1 0 1,-3 11-1,4-16-17,-2 0 0,1 0 0,0 0 0,-1-1 1,0 1-1,0-1 0,0 1 0,0-1 0,0 0 0,-1 0 0,1 0 0,-1 0 1,-4 3-1,0-2-9,1-1 0,-1 0 0,1 0 0,-1-1 1,0 0-1,0 0 0,0 0 0,0-1 0,0 0 0,-1-1 1,1 0-1,0 0 0,0 0 0,-1-1 0,1 0 1,0 0-1,-13-5 0,-19-4-124,1-3 0,0-1 0,1-1 0,-70-41 0,-133-109-884,-199-207-850,26-33 906,-55-49-57,440 428 881,13 11-57,0 0 0,-2 1 0,1 1 1,-2 1-1,-32-18 0,50 29 164,0 1 0,-1 0 0,1-1 0,-1 1 0,1 0 0,0-1 0,-1 1 0,1 0 0,-1 0 1,1-1-1,-1 1 0,1 0 0,-1 0 0,1 0 0,-1-1 0,1 1 0,-1 0 0,1 0 0,-1 0 0,1 0 0,-1 0 0,1 0 0,-1 0 0,1 0 0,-1 1 0,1-1 1,-1 0-1,1 0 0,0 0 0,-1 0 0,1 1 0,-1-1 0,1 0 0,-1 0 0,1 1 0,-1-1 0,1 0 0,0 1 0,-1-1 0,1 0 0,0 1 0,-1-1 0,1 1 1,0-1-1,0 1 0,-1-1 0,1 1 0,0-1 0,0 0 0,0 1 0,0-1 0,0 1 0,-1-1 0,1 2 0,3 9-114,0 0-1,1 1 1,0-1 0,0 0-1,1-1 1,1 1 0,-1-1-1,2 0 1,12 15 0,4 10-82,108 167-165,119 195 965,-175-266 530,63 150 0,-133-270-1015,28 78 750,-30-82-731,-1 0 1,0 0-1,-1 1 0,0-1 1,0 0-1,-1 1 0,0-1 1,0 1-1,-1 7 0,0-14-88,1 1 1,0-1-1,-1 1 0,1-1 0,-1 0 1,1 1-1,-1-1 0,1 0 0,-1 0 1,0 1-1,0-1 0,0 0 1,0 0-1,0 0 0,0 0 0,0 0 1,0 0-1,0 0 0,0 0 0,-1 0 1,1-1-1,0 1 0,-1 0 0,1-1 1,0 1-1,-1-1 0,1 0 0,-1 1 1,1-1-1,0 0 0,-1 0 0,1 0 1,-1 0-1,-1 0 0,-4-1 54,0 0 0,0-1 0,0 0-1,1 0 1,-1 0 0,-11-6 0,-33-22-172,0-2-1,-87-74 1,124 94 20,-470-411-2482,19-25-83,448 432 2530,-222-226-1766,223 226 1704,15 15 167,7 10 102,142 169 2014,2-1-31,478 569 6570,-456-524-6352,-170-219-2297,1 0-1,-1-1 1,0 1 0,0 0 0,0 1 0,0-1 0,-1 0 0,1 0 0,-1 1-1,0-1 1,0 1 0,0-1 0,-1 1 0,1-1 0,-1 5 0,0-4-49,0-1 1,0 1-1,0 0 0,-1 0 1,0-1-1,1 1 1,-1-1-1,-1 1 0,1-1 1,-1 1-1,1-1 1,-1 0-1,0 0 0,0 1 1,0-1-1,0-1 1,-1 1-1,1 0 0,-1-1 1,0 1-1,0-1 1,0 0-1,0 0 0,0 0 1,0 0-1,-1 0 1,1-1-1,-1 1 0,1-1 1,-1 0-1,1 0 1,-1-1-1,0 1 0,1-1 1,-1 1-1,-4-1 1,-6-1-103,1-1 1,-1 0-1,1 0 1,0-1 0,-1-1-1,1 0 1,1-1-1,-1-1 1,-20-11-1,-46-35-568,3-3-1,-72-69 0,91 76 360,-304-258-1744,-518-430-2684,859 719 4638,0 1-1,-33-19 1,53 36 134,1-1 1,-1 0-1,0 0 1,0 1-1,0-1 1,0 0-1,0 0 1,0 1-1,0-1 1,0 0-1,1 1 1,-1-1-1,0 0 1,0 0-1,0 1 1,0-1-1,0 0 1,-1 1-1,1-1 0,0 0 1,0 0-1,0 1 1,0-1-1,0 0 1,0 1-1,0-1 1,0 0-1,-1 0 1,1 1-1,0-1 1,0 0-1,0 0 1,-1 0-1,1 1 1,0-1-1,0 0 1,-1 0-1,1 0 1,0 0-1,0 1 1,-1-1-1,1 0 1,0 0-1,0 0 1,-1 0-1,1 0 1,0 0-1,-1 0 0,1 0 1,0 0-1,0 0 1,-1 0-1,1 0 1,0 0-1,-1 0 1,1 0-1,0 0 1,0 0-1,-1 0 1,1 0-1,0-1 1,-1 1-1,1 0 1,0 0-1,0 0 1,0 0-1,-1-1 1,1 1-1,0 0 1,31 57-1,389 512 824,-236-329-193,-127-166-355,150 203 668,-151-195-588,64 125 0,-113-193-306,0 0 1,-1 0-1,8 31 1,-13-44-47,-1-1 1,0 1-1,1 0 1,-1 0-1,0-1 1,0 1-1,0 0 1,1 0-1,-1 0 1,0-1-1,0 1 1,0 0-1,-1 0 1,1 0-1,0 0 1,0-1-1,0 1 1,0 0-1,-1 0 1,1-1-1,0 1 1,-1 0-1,1 0 1,-1-1-1,1 1 1,-1 0-1,1-1 1,-1 1-1,1-1 1,-1 1-1,0-1 1,1 1-1,-1-1 1,0 1-1,1-1 1,-1 1 0,0-1-1,0 0 1,1 0-1,-1 1 1,0-1-1,0 0 1,0 0-1,1 0 1,-1 0-1,-2 0 1,-4-1 2,-1 0 1,0 0-1,1-1 1,0 0 0,-1-1-1,1 0 1,0 0-1,-12-7 1,-65-46-36,48 31-8,-701-538-1918,571 430 1512,-1206-1046-1498,1343 1153 1935,-71-60-183,93 83 1,11 10-74,45 51-594,91 83 1,-55-59 474,-57-55 285,470 485-859,-370-367 857,185 270 0,-287-376 145,-1 1-1,-3 1 1,31 77-1,-43-69-13,-10-47-33,0 0 1,0 0-1,0 0 0,0-1 0,0 1 0,-1 0 0,1 0 0,-1-1 0,1 1 0,-1 0 0,0-1 0,1 1 0,-1 0 0,0-1 0,0 1 0,-2 1 0,2-2-4,0 0 1,0-1 0,-1 1-1,1 0 1,0 0-1,-1 0 1,1-1 0,-1 1-1,1-1 1,-1 1-1,1-1 1,-1 0-1,1 0 1,-1 0 0,0 1-1,1-1 1,-1 0-1,-1-1 1,-4 0-24,0 0-1,1-1 1,-1 0 0,1 0 0,-12-5-1,-48-29-300,1-3-1,1-3 0,-109-95 1,87 67 33,-1473-1257-5901,1528 1304 5679,31 23 514,0 0 0,0 0-1,0 0 1,1 0-1,-1 0 1,0 0 0,0 0-1,0 1 1,0-1-1,0 0 1,0 0 0,0 0-1,0 0 1,0 0-1,0 0 1,0 0 0,0 0-1,0 0 1,0 0-1,0 1 1,0-1 0,0 0-1,0 0 1,0 0-1,0 0 1,0 0 0,0 0-1,0 0 1,0 0-1,0 0 1,0 0 0,0 1-1,0-1 1,0 0-1,-1 0 1,1 0 0,0 0-1,0 0 1,0 0-1,0 0 1,0 0 0,0 0-1,0 0 1,0 0-1,0 0 1,0 0 0,0 0-1,0 0 1,-1 0-1,1 0 1,0 0-1,0 1 1,0-1 0,0 0-1,0 0 1,0 0-1,0 0 1,0 0 0,0-1-1,-1 1 1,1 0-1,0 0 1,0 0 0,0 0-1,12 20-295,26 27 169,45 43 0,-42-47 189,413 429 1830,168 182 1880,-55 41 1840,-528-644-4888,-3 3-1,-2 1 0,46 101 0,-78-150-647,1 0-1,-1 1 1,-1 0-1,1-1 1,-1 1-1,0 0 1,0 0-1,-1 10 1,0-16-67,-1 1 1,1-1 0,0 1-1,-1 0 1,0-1-1,1 1 1,-1-1 0,0 0-1,0 1 1,0-1 0,0 0-1,0 1 1,0-1-1,0 0 1,0 0 0,0 0-1,-1 0 1,1 0 0,0 0-1,-1 0 1,1 0-1,-1-1 1,1 1 0,-1 0-1,1-1 1,-1 1-1,1-1 1,-1 0 0,0 0-1,1 1 1,-1-1 0,1 0-1,-1 0 1,0-1-1,1 1 1,-4-1 0,-8 0-56,0-2 1,0 1 0,1-2-1,-1 1 1,1-2 0,0 0-1,-18-10 1,-89-58-496,-392-323-2228,29-48 165,441 406 2452,-352-338-756,-537-492 2057,906 845-1038,19 17-67,0 1 0,0 0 0,0 1 0,-1-1 0,1 1 1,-1 0-1,0 0 0,-12-5 0,16 12 36,8 8-16,14 14-40,40 40 0,-29-33-50,359 352-212,74 80 1346,-361-351-521,-5 5-1,101 160 1,-192-268-555,12 18 30,-2 0 0,-1 1-1,-1 0 1,-1 1 0,9 33 0,-22-59-52,0-1 1,0 1-1,0-1 0,-1 1 1,0 0-1,1-1 0,-1 1 1,-1-1-1,1 1 1,-1 0-1,0 3 0,1-6-3,-1 0 0,1 0 0,-1 0 0,0 0 0,1 0 0,-1 0 0,0 0 0,1 0 0,-1 0 0,0 0 0,0-1 0,0 1 0,0 0 1,1 0-1,-1-1 0,0 1 0,-1-1 0,1 1 0,0-1 0,0 1 0,0-1 0,0 0 0,-1 1 0,-5-1-8,1 0 0,0-1 1,0 0-1,0 0 0,0 0 1,0-1-1,0 0 0,0 0 1,1 0-1,-1-1 0,-8-4 0,-76-47-495,2-3-1,-102-87 0,117 87 203,-848-702-1634,628 506 2356,-182-160 1442,391 335-1597,81 72-326,13 11-61,123 79-866,122 101 0,107 122 682,170 199 1407,-389-352 108,181 248-1,-287-349-596,-2 1 1,43 94-1,-74-140-509,0 1 0,-1-1-1,0 1 1,-1 0 0,2 11-1,-3-19-97,-1 0 1,0 0-1,0-1 0,0 1 0,0 0 0,0 0 0,0-1 0,0 1 0,-1 0 0,1-1 0,0 1 0,0 0 0,-1 0 0,1-1 1,0 1-1,-1-1 0,1 1 0,0 0 0,-1-1 0,1 1 0,-1-1 0,1 1 0,-1-1 0,1 1 0,-1-1 0,1 1 0,-1-1 1,0 1-1,1-1 0,-1 0 0,0 1 0,1-1 0,-1 0 0,0 0 0,1 0 0,-1 1 0,0-1 0,0 0 0,1 0 0,-1 0 1,0 0-1,0 0 0,1 0 0,-1-1 0,0 1 0,1 0 0,-1 0 0,0 0 0,0-1 0,1 1 0,-1 0 0,1-1 0,-1 1 1,-1-1-1,-43-23-22,45 23 14,-514-403-1817,402 309 1506,-96-81-200,-538-449-79,-20 32 784,719 558-188,-206-142 23,197 142-128,0 2 0,-93-37 0,144 68 66,1 0 0,0 1 0,-1 0 0,1-1 0,-1 2 0,1-1 0,-8 0 0,12 1 16,-1 0 0,0 0-1,1 0 1,-1 0 0,0 0 0,0 1-1,1-1 1,-1 0 0,0 0 0,1 0 0,-1 1-1,1-1 1,-1 0 0,0 1 0,1-1-1,-1 1 1,1-1 0,-1 0 0,1 1-1,-1 0 1,1-1 0,-1 1 0,1-1 0,0 1-1,-1-1 1,1 1 0,0 0 0,-1-1-1,1 2 1,0 2-39,0 1 0,1-1-1,0 1 1,0-1 0,0 0-1,1 0 1,-1 0 0,1 1-1,0-1 1,0-1 0,1 1 0,-1 0-1,1-1 1,3 5 0,50 60-407,2-3 0,122 106 1,-111-109 353,173 158 84,450 425 1581,-58 51 2430,-614-670-3788,15 15 108,-3 1 1,-1 2-1,-3 1 0,35 71 1,-58-94-283,-10-14-56,3-8 20,-1 0 0,1 0-1,0-1 1,-1 1 0,1-1-1,0 1 1,-1-1 0,1 0-1,0 0 1,0 0 0,0 0-1,0 0 1,-2-3 0,-34-22-218,-52-46 0,37 28 77,-1984-1644-1702,1976 1636 1827,-17-14-30,-121-81 1,298 243-395,152 123 70,395 358 276,-440-376 560,179 227-1,-362-401-402,179 233 496,-164-206-490,-3 1-1,51 108 1,-71-117-185,-15-45 122,0-1 0,0 0 0,0 1 0,0-1-1,0 1 1,0-1 0,0 0 0,-1 1 0,1-1 0,0 1-1,0-1 1,0 0 0,0 1 0,-1-1 0,1 1 0,0-1 0,0 0-1,0 1 1,-1-1 0,1 0 0,0 1 0,-1-1 0,1 0-1,0 0 1,-1 1 0,1-1 0,0 0 0,-1 0 0,1 0-1,0 0 1,-1 1 0,1-1 0,-1 0 0,1 0 0,-1 0-1,1 0 1,0 0 0,-1 0 0,1 0 0,-1 0 0,1 0-1,0 0 1,-1 0 0,1 0 0,-1 0 0,1 0 0,0-1 0,-1 1-1,1 0 1,-1 0 0,1 0 0,0-1 0,-1 1 0,-13-7-129,0-1 0,1 0 0,0 0 0,1-2 1,0 1-1,-18-19 0,5 5-46,25 23 179,-830-719-2250,-39 45 3459,786 615-1063,-4-4-9,-170-94 0,256 156-146,0 0 0,0 1 0,0-1 0,-1 1 0,1-1 0,0 1 0,0-1 0,0 1 0,-1-1 0,1 1 0,0 0 0,0 0 0,-1 0 0,1 0 0,0 0 0,-1 0 0,-1 0 0,3 1 0,-1 0 0,1 0 0,0 0 0,0 0 0,0 0 1,0 0-1,0 0 0,0 0 0,0 0 0,0 0 1,0-1-1,1 1 0,-1 0 0,0 0 0,1 0 1,-1 0-1,0 0 0,1 0 0,-1-1 0,1 1 0,-1 0 1,1 0-1,0 0 0,19 29-90,1-2-1,2 0 1,0-1 0,39 33-1,-1 1 25,1002 1173 2207,-1055-1224-2092,35 45 154,-3 2 1,-2 2 0,46 97-1,-83-154-194,0-1-1,0 1 0,0 0 1,-1-1-1,1 1 1,0 0-1,-1 0 0,0-1 1,1 1-1,-1 0 0,0 0 1,0 0-1,0 0 1,0-1-1,-1 5 0,1-6-2,-1 0 0,1 1 0,-1-1 0,1 0 0,-1 1 0,1-1 0,-1 0 0,1 0 0,-1 0-1,0 1 1,1-1 0,-1 0 0,1 0 0,-1 0 0,0 0 0,1 0 0,-1 0 0,1 0 0,-1 0-1,0 0 1,1 0 0,-1-1 0,1 1 0,-1 0 0,1 0 0,-1 0 0,1-1 0,-1 1 0,0-1-1,-11-5-61,1-1 0,1 0 0,-14-11-1,-455-403-1778,300 258 1404,-998-909-564,1149 1046 871,-34-25-572,92 91-1016,541 512-865,-149-154 2971,-38 27 1602,-357-391-1594,-2 1-1,39 71 0,-53-72-140,-11-33-241,0-1 0,0 1 1,0 0-1,0 0 1,0-1-1,0 1 1,0 0-1,0 0 0,0-1 1,0 1-1,0 0 1,-1 0-1,1-1 0,0 1 1,-1 0-1,1-1 1,-1 1-1,1-1 1,0 1-1,-1 0 0,1-1 1,-1 1-1,0 0 1,-2 0 4,0-1 1,1 1-1,-1-1 1,0 0-1,0 0 1,1 0-1,-1 0 1,0 0-1,1-1 1,-1 1-1,0-1 1,0 0-1,1 0 1,-1 0-1,1 0 1,-1 0-1,-3-3 1,-44-22-38,1-2 0,-81-64 0,67 46-39,-391-297-237,-94-66-250,536 400 477,1 0-66,0 1-1,-1 0 1,0 1-1,-1 0 1,1 1-1,-1 0 1,0 1-1,-16-4 1,28 9 98,0 0-1,0-1 1,0 1-1,0 0 1,0 0-1,0 0 1,0 0 0,0 0-1,0 0 1,0 0-1,0 0 1,0 0-1,0 0 1,0 1 0,0-1-1,0 0 1,0 1-1,0-1 1,0 1-1,0-1 1,0 1 0,1 0-1,-1-1 1,0 1-1,0 0 1,0-1-1,1 1 1,-1 0 0,0 0-1,1 0 1,-1 0-1,1-1 1,-1 1-1,0 2 1,1 0-105,0 0 0,-1 0 0,1 1 0,0-1 0,1 0 0,-1 0 0,1 0 0,-1 0 0,1 0 0,2 6 0,10 23 231,2 0 0,2-1 1,1-1-1,1-1 0,38 46 1,-23-31-670,681 886-627,-712-927 1215,4 5-128,-1-1 0,0 1 0,0 0 0,-1 0 1,0 1-1,0-1 0,-1 1 0,0 0 1,-1 1-1,0-1 0,0 0 0,1 13 0,-8-7-1810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5:35.67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8754 530 4120,'5'0'75,"-1"1"-1,1 0 1,0 0-1,-1 1 0,1-1 1,-1 1-1,1 0 1,-1 0-1,0 0 0,7 5 1,3 1 31,130 80 494,-4 7-1,209 182 1,208 274 172,-529-521-713,6 5 48,-2 2 0,38 57 0,-62-76-21,-17-16-8,-25-22-8,-62-60 5,-145-156 0,172 165-36,-15-15 38,-339-370 391,418 450-457,-13-14 89,2-1 1,0-1-1,-18-34 0,33 54-83,0 1 0,0 0 1,0-1-1,1 1 0,-1-1 0,1 1 0,-1-1 0,1 1 0,0-1 1,0 1-1,-1-1 0,1 1 0,0-1 0,0 0 0,0 1 0,1-3 1,-1 4-9,1-1 1,-1 1-1,0 0 1,1-1 0,-1 1-1,1-1 1,-1 1-1,1 0 1,-1 0 0,1-1-1,-1 1 1,1 0 0,-1 0-1,1-1 1,0 1-1,-1 0 1,1 0 0,-1 0-1,1 0 1,-1 0-1,1 0 1,0 0 0,-1 0-1,1 0 1,-1 0-1,1 0 1,-1 0 0,2 1-1,5 1 45,0 1 0,0-1-1,0 1 1,0 1 0,7 4-1,40 29 269,91 79-1,41 61 54,-142-134-284,407 414 470,-41 33-485,-380-447-56,-1 1 0,39 84 0,-65-123-11,-1 0 0,0 1 0,0-1 0,0 1 0,-1-1 0,1 12 0,-2-17-6,0 1-1,0 0 1,0 0-1,0-1 1,0 1 0,0 0-1,0 0 1,-1-1-1,1 1 1,0 0 0,0-1-1,-1 1 1,1 0 0,-1-1-1,1 1 1,-1 0-1,1-1 1,-1 1 0,1-1-1,-1 1 1,1-1-1,-2 1 1,1 0 3,-1-1 1,1 1-1,-1-1 0,0 1 0,0-1 1,1 0-1,-1 0 0,0 1 0,1-1 1,-1-1-1,0 1 0,0 0 1,1 0-1,-3-1 0,-20-7 39,0-1 0,0-1 0,0-1 0,2-2 0,-1 0 0,-28-22 0,26 18-15,-864-657 113,848 641-177,-1402-1200-2249,1313 1108 2352,115 108 205,35 35 41,383 373 656,420 528 1,-530-549-401,-217-265 59,98 181 0,-166-270-541,26 55 248,-33-68-302,0 1 1,0-1-1,0 1 0,0-1 0,0 1 1,-1 0-1,1-1 0,-1 1 0,0 0 1,0-1-1,0 1 0,-1 0 0,1-1 1,-1 1-1,-2 6 0,2-8-18,0-1-1,0 0 1,0 0-1,0 0 1,0 0-1,0 0 1,0 0-1,0 0 1,-1-1-1,1 1 1,0 0-1,0 0 1,-1-1-1,1 1 1,0-1-1,-1 0 1,1 1 0,-1-1-1,1 0 1,0 0-1,-1 1 1,1-1-1,-1 0 1,1-1-1,-1 1 1,1 0-1,-1 0 1,1-1-1,0 1 1,-1-1-1,-2 0 1,-50-25 216,47 23-193,-95-59 242,-150-115-1,-83-102-353,228 188 20,-1042-941-43,1110 996 43,21 20-45,1 0-1,0-1 1,-20-28 0,44 55 3,1-1 0,0 1 0,17 14 0,10 10-46,73 78-161,543 580-743,-61 49 977,-555-688 124,-1 1 1,30 66 0,-62-116-49,0-1-1,0 1 1,0 0-1,-1 0 1,1 0-1,-1 0 1,0 0 0,0 0-1,-1 0 1,1 0-1,-1 0 1,0 0 0,0 1-1,0-1 1,-1 0-1,1 0 1,-3 6-1,3-9-2,-1 0 0,0 0 0,0 0 0,0 0 0,0 0-1,0 0 1,0 0 0,0 0 0,0 0 0,-1-1 0,1 1-1,0 0 1,0-1 0,-1 1 0,1-1 0,0 1 0,-1-1 0,1 0-1,-2 1 1,-3-1 9,0 0 1,1 0-1,-1 0 0,0 0 0,1-1 0,-10-2 0,-22-9 45,0-2 0,1-1 0,0-1 0,-39-26 0,53 30-42,-174-104 77,-290-224-1,-139-198-125,70-17-363,537 534 374,7 9 13,0 0 0,1-1-1,0 0 1,-13-24 0,25 35 58,8 7-23,16 16 24,247 267 788,430 589 1,-538-637-210,-127-177-192,56 124-1,-94-186-436,18 57 242,-17-57-239,-1-1 0,1 1 0,-1 0 0,0 0 0,0 0 0,1 0 0,-1 0 0,0 0 0,0-1 0,0 1 1,0 0-1,0 0 0,0 0 0,0 0 0,-1 0 0,1 0 0,0 0 0,0-1 0,-1 1 0,1 0 0,0 0 0,-1 0 0,1-1 0,-1 1 0,1 0 0,-1 0 0,1-1 0,-1 1 1,0 0-1,1-1 0,-1 1 0,0-1 0,0 1 0,1-1 0,-1 1 0,0-1 0,0 1 0,0-1 0,1 0 0,-1 0 0,0 1 0,0-1 0,0 0 0,0 0 0,0 0 0,0 0 1,0 0-1,1 0 0,-1 0 0,0 0 0,0 0 0,0-1 0,0 1 0,0 0 0,0 0 0,-1-1 0,-13-6-2,0 0-1,0-1 0,1 0 1,0-1-1,1 0 1,-23-21-1,26 22-7,-676-608-566,423 369 525,42 41 25,-382-336-258,583 528 203,34 31 0,215 220-181,330 353 149,-55 42 798,-487-608-644,90 142 236,-92-140-205,-2 0 0,-1 1 1,-1 0-1,11 42 1,-21-66-67,-1-1 1,1 1 0,-1 0-1,1-1 1,-1 1 0,0 0-1,0-1 1,0 1 0,0 0-1,0-1 1,-1 1-1,1 0 1,-1-1 0,-1 5-1,1-6-3,1 0-1,-1 0 0,0 0 0,0-1 0,0 1 1,1 0-1,-1 0 0,0-1 0,0 1 1,0 0-1,0-1 0,0 1 0,0-1 0,-1 1 1,1-1-1,0 1 0,0-1 0,0 0 1,0 0-1,-1 1 0,1-1 0,-2 0 0,-5-1 16,0 0 0,0-1 0,0 0 0,0 0 0,1-1 0,-1 0 0,1 0 0,-8-5-1,-53-32-27,3-2 0,1-4 0,-103-96 0,128 108-33,-768-750-1082,559 531 826,123 127 131,-592-570-993,689 670 1084,11 10-3,0 0 0,-2 1 0,0 1 1,-22-13-1,23 23-79,17 13 57,21 26-46,41 43-109,103 102 1,-94-108 160,344 354-174,143 155 363,-42 32 743,-471-556-486,-4 2 0,50 93 0,-86-145-297,-1 1 0,1-1 0,-2 1 0,1 0 0,-1 0 0,0 0 0,0 1 0,-1-1 0,-1 0 0,1 0 0,-2 15 0,0-20-33,0 1 0,0-1 1,0 0-1,-1 0 0,1 0 0,-1 0 0,0 0 0,0 0 1,0 0-1,0-1 0,-1 1 0,1-1 0,-1 1 0,1-1 1,-1 0-1,0 0 0,0 0 0,0-1 0,0 1 0,0 0 1,0-1-1,-1 0 0,1 0 0,0 0 0,-1 0 0,1-1 1,0 1-1,-1-1 0,-5 0 0,-19 0 49,0-1 1,-1-1-1,1-1 1,0-2-1,1-1 1,-1-1-1,-42-17 0,-29-14-134,1-4-1,2-4 0,-98-64 0,-258-202-932,-418-405-1392,57-58 1737,784 748 1447,56 58-167,693 690 1762,-40-45-843,-517-482-706,-132-145-493,-31-49-344,0 0 0,-1 0 0,1 0 0,0 0 0,-1 0 1,1 0-1,0 0 0,0 0 0,-1 0 0,1 0 0,0 0 0,-1 0 0,1 0 0,0 0 0,-1 0 0,1 0 0,0 0 1,0 0-1,-1 0 0,1 1 0,0-1 0,0 0 0,-1 0 0,1 0 0,0 1 0,0-1 0,-1 0 0,1 0 1,0 0-1,0 1 0,0-1 0,-1 0 0,1 1 0,0-1 0,0 0 0,0 0 0,0 1 0,0-1 0,0 0 1,0 1-1,0-1 0,0 0 0,-1 0 0,1 1 0,0-1 0,1 0 0,-1 1 0,0-1 0,0 0 0,0 1 1,0-1-1,0 0 0,0 0 0,0 1 0,0-1 0,1 1 0,-33-21 169,-413-349 758,299 241-800,0 3-60,-742-662 14,144 55-1042,735 723 922,-19-20-155,1-1 0,1-1 0,-29-49 0,53 79 167,1-1 1,0 1-1,1-1 1,-1 1-1,0-1 0,0 1 1,0-1-1,1 1 0,-1-1 1,1 0-1,-1 1 1,1-1-1,0 0 0,0 1 1,0-1-1,0 0 1,0 0-1,0 1 0,0-1 1,0 0-1,1-2 1,1 4-1,-1-1 1,1 0-1,0 1 1,-1-1 0,1 1-1,0-1 1,-1 1-1,1 0 1,0-1 0,-1 1-1,1 0 1,0 0-1,-1 0 1,1 1 0,0-1-1,0 0 1,-1 1-1,1-1 1,-1 1 0,1-1-1,2 3 1,28 9-104,0 2 0,-2 2 1,0 1-1,-1 1 0,28 23 0,601 493-281,-45 58 795,-174-128 246,-44 29 267,-368-457-941,-3 1 0,38 78 0,-61-112 18,1-1 0,-1 1-1,0 0 1,-1-1 0,1 1 0,0 0 0,-1-1 0,1 1 0,-1 0 0,0 0 0,0-1 0,-1 5 0,1-7 8,0 1 1,0-1-1,-1 1 1,1 0-1,0-1 1,-1 1-1,1-1 1,0 1-1,-1-1 1,1 1-1,-1-1 0,1 1 1,-1-1-1,1 1 1,-1-1-1,0 0 1,1 1-1,-1-1 1,1 0-1,-1 0 0,0 1 1,1-1-1,-1 0 1,0 0-1,1 0 1,-1 0-1,0 0 1,1 0-1,-1 0 1,-1 0-1,-5-1-47,0-1 0,0 0-1,0 0 1,0-1 0,0 0 0,0 0 0,-10-7 0,-137-91-721,-203-175-1,282 215 595,-580-489-961,-386-302-600,1014 830 1635,20 16 64,-1-1 0,0 1 0,0 0 0,0 1 0,-1 0 1,0 0-1,-14-5 0,18 13-16,10 7 19,24 27 75,0-2 0,67 60 0,-28-29 89,170 172 509,215 222 1259,-41 27 1816,-375-436-2837,-2 0 0,33 67 1,-63-102-581,-5-16-282,0 0 0,0 1 0,0-1 0,0 0 0,0 1 0,0-1 0,-1 0 0,1 0 0,0 1 0,0-1 0,0 0 0,-1 0 0,1 0 0,0 1 0,0-1 0,-1 0 0,1 0 0,0 0 0,0 0 0,-1 1 0,1-1 0,0 0 0,-1 0 0,1 0 0,0 0 0,0 0 0,-1 0 0,1 0 0,0 0 0,-1 0 0,1 0 0,0 0-1,-1 0 1,1 0 0,0 0 0,0 0 0,-1 0 0,1 0 0,0-1 0,-1 1 0,1 0 0,0 0 0,0 0 0,-1 0 0,1-1 0,-29-12 140,0-1-1,-48-32 1,-588-395 135,494 315-251,106 65-8,63 59-21,-554-551 116,65 68-1036,367 347-181,110 115 549,15 23 521,0 0-1,1 0 0,-1 0 0,0 0 0,0 1 0,0-1 0,1 0 1,-1 0-1,0 1 0,0-1 0,0 1 0,0-1 0,0 1 0,0 0 0,0-1 1,0 1-1,0 0 0,0 0 0,1 1 0,52 37-565,88 83 0,-66-54 422,609 588 837,-485-437-15,206 293-1,-392-493-752,-7-10-17,0-1 0,-1 1 0,0 0 0,0 0 0,-1 1 0,-1 0 0,0 0 0,6 19 0,-10-28 108,0-1-1,0 0 1,0 1 0,1-1-1,-1 1 1,0-1-1,0 1 1,0-1 0,0 0-1,-1 1 1,1-1-1,0 1 1,0-1-1,0 1 1,0-1 0,0 0-1,0 1 1,-1-1-1,1 0 1,0 1-1,0-1 1,-1 0 0,1 1-1,0-1 1,-1 0-1,1 1 1,0-1-1,-1 0 1,1 0 0,0 1-1,-1-1 1,1 0-1,0 0 1,-1 0 0,1 1-1,-1-1 1,1 0-1,0 0 1,-1 0-1,1 0 1,-1 0 0,1 0-1,-1 0 1,1 0-1,0 0 1,-1 0-1,1 0 1,-1 0 0,1 0-1,-1-1 1,1 1-1,-12-4-169,0 0 0,0 0 0,1-1 1,-1-1-1,1 0 0,1-1 0,-20-15 0,7 6-31,-546-408-2741,12-28 2694,258 207 754,207 172-371,29 25-91,-104-103 0,159 140-15,10 9-11,21 15-30,62 47-207,134 121 1,-150-121 207,141 127 1027,255 292-1,-427-435-498,54 84 0,-70-81-140,-22-46-354,0-1-1,0 1 1,1-1-1,-1 1 1,0 0 0,0-1-1,0 1 1,0 0-1,0-1 1,0 1-1,0-1 1,0 1 0,0 0-1,0-1 1,0 1-1,-1 0 1,1-1 0,0 1-1,0-1 1,-1 1-1,1-1 1,0 1-1,0 0 1,-1-1 0,1 1-1,-1-1 1,1 0-1,-1 1 1,1-1-1,0 1 1,-1-1 0,0 0-1,1 1 1,-1-1-1,1 0 1,-1 1-1,1-1 1,-1 0 0,0 0-1,1 0 1,-1 1-1,1-1 1,-1 0-1,0 0 1,1 0 0,-1 0-1,0 0 1,0 0-1,-36-9 191,37 9-197,-53-21 23,1-3 0,1-1 0,-90-63 0,93 57-66,-508-355-747,17-29 475,437 335 311,-148-122-4,216 178 116,24 21-16,10 9-41,10 15 14,70 87 291,167 175-1,-51-64-95,-29-9 232,-165-208-458,0 0-1,0 1 1,0-1-1,0 1 1,-1 0-1,1 0 1,-1-1-1,1 1 1,-1 0 0,0 0-1,1 6 1,-2-8-31,0-1 1,0 1 0,-1-1 0,1 1-1,0-1 1,0 1 0,-1-1-1,1 0 1,0 1 0,-1-1 0,1 1-1,-1-1 1,1 0 0,0 0 0,-1 1-1,1-1 1,-1 0 0,1 0 0,-1 1-1,1-1 1,-1 0 0,1 0 0,-1 0-1,1 0 1,-1 0 0,1 0 0,-1 0-1,1 0 1,-2 0 0,-38-5 65,-302-117-693,317 113 571,0-2-1,1-1 1,1 0 0,-24-18-1,45 29 50,-388-262-296,-57-40-123,27-27-278,391 302 608,26 23 28,6 5 19,13 9 1,26 20 19,539 472 533,-562-483-465,7 6 52,-1 1 0,-1 0 1,-1 2-1,32 50 0,-54-75-88,0-1 0,0 1-1,0 0 1,0 0 0,0 0 0,0 0-1,-1 0 1,1 0 0,-1 1 0,1-1-1,-1 0 1,0 0 0,0 0 0,0 4-1,0-5-3,-1 0 0,1 0-1,0 0 1,-1 0 0,1 0 0,-1-1-1,1 1 1,-1 0 0,0 0-1,1-1 1,-1 1 0,0 0-1,1-1 1,-1 1 0,0-1 0,0 1-1,0-1 1,1 1 0,-1-1-1,0 0 1,0 1 0,0-1 0,-1 0-1,-5 1 3,1 0-1,0-1 0,-1 0 1,1-1-1,-1 1 0,1-1 1,0 0-1,-10-4 1,-35-11-87,2-3 0,-1-2 1,-82-48-1,-128-102-356,241 157 418,-7-7-38,22 17 45,-1 0 0,0 0 1,1 0-1,-1 0 0,0 1 1,-1 0-1,1 0 0,-1 0 1,-9-3-1,16 9 14,-1 0-1,1 0 1,0 0 0,0 0 0,0 0 0,0-1-1,0 1 1,0 0 0,4 4 0,213 276 258,-43-63-9,-139-170-180,-3 2 1,42 89-1,-68-127-66,0 0 0,-2 1 0,0 0 0,0 0-1,2 23 1,-6-36-6,-1 1 1,0-1-1,0 1 0,0-1 0,0 0 0,0 1 0,0-1 0,-1 1 0,1-1 0,-1 1 1,1-1-1,-1 0 0,0 0 0,0 1 0,0-1 0,0 0 0,-1 0 0,1 0 0,-1 0 1,1 0-1,-1 0 0,0 0 0,1-1 0,-1 1 0,0-1 0,0 1 0,0-1 0,0 0 1,-1 1-1,1-1 0,0 0 0,0-1 0,-1 1 0,1 0 0,0-1 0,-1 1 0,1-1 1,-1 0-1,1 1 0,-1-1 0,1-1 0,-1 1 0,-2 0 0,-16-2-3,0 0 0,0-1 0,1-1-1,-1-2 1,1 1 0,-38-18 0,-115-65-27,149 75 30,-33-20-4,-78-38-24,133 70 27,0 0-1,-1 0 1,1 0 0,-1 0-1,1 1 1,-1-1 0,1 1-1,-1-1 1,1 1 0,-1 0 0,-3 0-1,5 0 1,1 0 0,-1 1 1,1-1-1,-1 0 0,1 0 0,-1 1 0,1-1 0,-1 0 0,1 1 0,-1-1 0,1 0 1,-1 1-1,1-1 0,-1 1 0,1-1 0,0 1 0,-1-1 0,1 1 0,0-1 0,0 1 0,-1-1 1,1 1-1,0-1 0,0 1 0,0-1 0,-1 1 0,1 0 0,0-1 0,0 1 0,0 0 1,1 5-10,0-1 1,0 1-1,0-1 1,1 0-1,0 1 1,0-1-1,0 0 1,1 0-1,3 6 1,37 58-127,82 104 1,70 53-82,-83-98 151,-31-36 39,0-1 95,108 157-1,-187-244-65,4 3-10,-1 1 0,0 0 1,0 0-1,-1 0 0,0 1 0,-1-1 0,0 1 1,0 0-1,2 16 0,-5-25 6,0 1 0,0 0 1,0 0-1,0 0 0,0 0 0,0 0 0,0 0 0,-1 0 0,1-1 0,0 1 1,-1 0-1,1 0 0,-1 0 0,1 0 0,-1-1 0,1 1 0,-1 0 1,1-1-1,-1 1 0,0 0 0,1-1 0,-1 1 0,0-1 0,1 1 1,-1-1-1,0 1 0,0-1 0,0 0 0,0 1 0,1-1 0,-1 0 0,0 1 1,-2-1-1,-31-2-72,7-4 0,1-1 0,0-2 0,0 0 0,1-2 1,-26-14-1,-116-79-489,-316-274-822,273 203 947,171 144 377,28 22 21,21 15 9,26 21-16,119 109 76,-6 7 0,177 218 0,-298-329 65,-2 1 0,-1 2 0,-2 0 0,31 63 1,-53-95-82,1 0 0,-1 0 1,0 0-1,0 0 0,0 1 1,0-1-1,0 0 1,-1 1-1,0-1 0,1 0 1,-1 1-1,0-1 1,-1 1-1,1-1 0,-1 4 1,0-5-6,-1 0 0,1 0 0,0-1 0,0 1 0,-1-1 0,1 1 1,-1-1-1,1 1 0,-1-1 0,0 0 0,0 0 0,1 0 0,-1 0 0,0 0 1,0 0-1,0 0 0,0-1 0,0 1 0,0-1 0,0 1 0,0-1 0,0 0 1,0 0-1,-1 0 0,-1 0 0,-17 0 4,1-1 0,0-1-1,0 0 1,0-2 0,0-1 0,-24-8 0,-118-51-94,132 51 77,-165-76 21,-212-130 1,1351 891-2198,-561-353 1548,-520-436-200,-210-186 118,266 225 741,3-3-1,-76-104 1,145 173-13,5 7-4,0 0-1,0 0 1,0-1-1,0 1 1,1-1 0,0 0-1,0 0 1,1 0 0,0 0-1,0 0 1,-2-8 0,4 13-8,0 0 0,0 1 1,0-1-1,1 1 0,-1-1 1,0 0-1,0 1 0,0-1 1,1 0-1,-1 1 0,0-1 1,0 1-1,1-1 0,-1 0 0,1 1 1,-1-1-1,0 1 0,1-1 1,-1 1-1,1 0 0,-1-1 1,1 1-1,-1-1 0,1 1 1,0 0-1,-1 0 0,1-1 1,-1 1-1,1 0 0,0 0 1,-1-1-1,1 1 0,0 0 1,-1 0-1,1 0 0,0 0 1,-1 0-1,1 0 0,0 0 1,0 1-1,32 5 4,-30-5-3,43 15 18,-1 1 0,67 37 0,86 61 73,-146-84-65,1059 718 1440,-693-454 4,-392-276-1353,-6-4 31,1-1-1,0-1 1,1-1 0,29 13-1,-31-23 61,-14-11-83,-16-26 7,-11-8-198,-3 1 1,-1 1 0,-60-73 0,39 54-126,-211-265-917,-146-203-44,388 505 1141,3 6 82,0 0 0,1-1 0,0 0 0,2-1 0,0 0 0,1 0 0,1-1 0,-5-24 0,12 43-56,-1-1-1,1 1 1,0 0-1,0-1 1,0 1-1,0 0 0,0-1 1,0 1-1,0 0 1,1 0-1,-1-1 1,0 1-1,1 0 0,-1 0 1,1-1-1,-1 1 1,1 0-1,0 0 1,-1 0-1,1 0 1,0 0-1,0 0 0,0 0 1,0 0-1,-1 0 1,1 0-1,1 0 1,-1 1-1,0-1 0,0 0 1,0 1-1,0-1 1,0 1-1,1-1 1,-1 1-1,0 0 0,0-1 1,1 1-1,-1 0 1,3 0-1,5 0 41,0 0 0,0 1 1,0 0-1,17 4 0,15 6-36,-1 2 0,0 2 0,0 1 0,50 30 0,146 104-280,377 342-205,-297-225 1234,-308-261-722,21 19 342,2-2 0,40 24 1,-70-46-356,1 0 1,-1 0-1,0 0 1,0-1 0,1 1-1,-1-1 1,0 1-1,1-1 1,-1 1 0,0-1-1,1 0 1,-1 0-1,1 1 1,-1-1 0,0 0-1,1 0 1,-1-1-1,1 1 1,2-1 0,-3 1-11,-1-1 0,1 0 0,-1 1 0,1-1 0,-1 0 0,1 1 0,-1-1 0,1 0 0,-1 0 0,0 0 0,1 0 0,-1 1 0,0-1 0,0 0 0,1 0 0,-1 0 0,0 0 0,0 0 0,0 0 0,0 0 0,0 1 0,-1-3 0,-1-8 111,0 0 0,-1 1 0,-8-21 0,-21-44 16,-3 1 0,-53-80-1,-105-136-441,114 176 98,52 74 117,-199-303-555,172 252 326,-77-178-1,131 269 306,-9-20-27,1-1 0,1 1 0,1-1 0,0-1 0,-2-27 0,8 47 25,0 0 0,-1 0 0,1 0 1,1 0-1,-1 0 0,0 0 0,0 0 1,1 1-1,-1-1 0,1 0 0,-1 0 1,1 0-1,0 0 0,0 1 0,0-1 1,0 0-1,0 1 0,0-1 0,1 0 1,-1 1-1,0 0 0,1-1 0,-1 1 1,1 0-1,-1 0 0,1 0 0,0 0 1,0 0-1,-1 0 0,1 0 0,0 0 1,0 1-1,0-1 0,0 1 0,2-1 1,5 0-7,-1 1 1,1 0-1,-1 1 1,1-1 0,-1 1-1,1 1 1,10 3 0,22 7-16,-1 2 0,-1 2 0,47 26 0,111 76 29,-189-113-4,729 528 543,-40 54 932,-383-317-259,-292-251-1107,22 19 77,-42-36-174,1 0 1,-1-1 0,1 1 0,0-1 0,0 1-1,-1-1 1,1 0 0,0 0 0,0 0-1,0 0 1,1 0 0,3 0 0,-7-1-16,1-1 0,0 1 0,-1 0 0,1-1 0,-1 1 1,1 0-1,-1-1 0,0 1 0,1 0 0,-1-1 0,1 1 1,-1-1-1,0 1 0,1-1 0,-1 1 0,0-1 0,1 1 1,-1-1-1,0 1 0,0-1 0,0 0 0,1 1 0,-1-1 1,0 1-1,0-1 0,0 1 0,0-1 0,0 0 0,0 1 1,0-1-1,0 1 0,0-1 0,-1 0 0,1 1 0,0-1 1,0 1-1,0-1 0,-1 1 0,0-2 0,-5-19-104,0 0-1,-2 1 0,-1 0 0,0 0 0,-18-25 1,19 31 41,-77-128-910,-130-163-1,-130-116-631,-80-108 87,418 520 1501,-23-31 30,3 0 0,-39-75 0,64 111 13,0-1 1,0 1-1,1-1 0,0 1 0,-1-1 0,2 1 0,-2-9 0,2 12-13,0 0 1,0 0-1,0 0 1,0 0-1,1 0 1,-1 0-1,0 0 1,0 0-1,1 0 1,-1 1-1,0-1 1,1 0 0,-1 0-1,1 0 1,-1 0-1,1 0 1,0 1-1,-1-1 1,1 0-1,0 1 1,0-1-1,-1 0 1,3 0-1,1 0 23,1 0 0,-1 0-1,0 1 1,1 0 0,-1 0-1,1 0 1,-1 1 0,1-1-1,-1 1 1,1 0 0,-1 0-1,0 1 1,0-1 0,0 1-1,5 2 1,60 28 354,-1 2 0,108 73-1,120 112 384,766 695 718,-372-303-666,-635-564-738,-11-7-4,1-3-1,2-2 1,1-1 0,55 27-1,-101-60-74,1 1 0,-1-1 0,1 0 0,-1 0 0,1 0 0,0-1 0,-1 1-1,1 0 1,0-1 0,-1 0 0,1 0 0,0 0 0,4 0 0,-6 0-4,0-1 0,0 1 0,0-1 0,0 1 0,0-1 0,0 1 0,-1-1 0,1 1 0,0-1 0,0 0 0,-1 0 0,1 1 0,0-1 1,-1 0-1,1 0 0,-1 0 0,1 1 0,-1-1 0,1 0 0,-1 0 0,0 0 0,1 0 0,-1 0 0,0-2 0,1-5 3,-1 1 0,0-1 0,-1 0 0,0 1 0,0-1 0,-1 1 1,0-1-1,-3-8 0,-18-45-70,-2 2 1,-56-96-1,-87-107-259,131 206 255,-22-31-36,-161-256-258,168 254 218,-75-182 0,121 259 154,1 0 0,1 0 0,0-1 0,1 1 0,0-1 0,0 0 0,2 0 0,0 0 0,0-21 0,2 32-6,-1 0-1,1 0 0,-1-1 1,1 1-1,0 0 1,0 0-1,0 1 1,0-1-1,0 0 0,0 0 1,0 0-1,0 1 1,1-1-1,-1 0 0,1 1 1,0 0-1,-1-1 1,1 1-1,0 0 1,0 0-1,-1 0 0,1 0 1,0 0-1,0 0 1,0 0-1,0 1 0,1-1 1,-1 1-1,0-1 1,0 1-1,0 0 1,0 0-1,0 0 0,0 0 1,4 1-1,8 1 18,0 0 0,-1 1-1,1 1 1,18 7 0,52 23 68,-1 5 1,-2 2 0,112 78-1,212 181 186,-400-296-271,465 387 413,-9-7 213,-378-325-601,-82-58-33,1 1 1,0-1-1,0 0 0,0 0 1,0 0-1,0 0 0,0 0 1,1 0-1,-1-1 1,0 1-1,0-1 0,0 0 1,1 1-1,-1-1 1,0 0-1,0 0 0,1 0 1,2-1-1,-4 0-3,0 0-1,0 1 1,0-1-1,0 0 1,0 0 0,0 0-1,0 0 1,0 0-1,-1 0 1,1 0-1,0 0 1,-1 0 0,1 0-1,0 0 1,-1-1-1,0 1 1,1 0-1,-1 0 1,0-1-1,1 1 1,-1 0 0,0-3-1,0-8-65,0-1 0,-1 1 0,-1-1-1,0 1 1,-4-15 0,-16-49-420,-4 0 1,-42-88-1,-86-142-907,144 287 1313,-78-142-636,6 11-165,-67-170 0,140 298 823,4 12 51,1 1 1,0-1 0,1 0 0,-1-1 0,2 1-1,0 0 1,0-1 0,1 0 0,0 1 0,1-21-1,1 30 20,-1-1-1,0 0 0,1 1 0,0-1 0,-1 1 0,1-1 0,0 1 0,0-1 0,0 1 0,0 0 0,0-1 0,0 1 0,1 0 0,-1 0 0,0 0 0,0 0 0,1 0 0,-1 0 0,1 0 1,-1 0-1,1 1 0,-1-1 0,1 1 0,0-1 0,-1 1 0,3-1 0,1 0 14,0 1-1,0 0 1,1 0 0,-1 0 0,0 1 0,0 0-1,10 2 1,10 5 66,0 0 0,-1 2-1,0 1 1,41 26 0,88 72 421,-117-82-356,389 331 1782,-21 30 90,-109-103-284,-281-271-1648,25 23 303,62 47-1,-99-83-387,-1 1 0,1-1 0,0 1-1,0-1 1,0 0 0,0 0 0,1 0 0,-1 0 0,0 0 0,0 0 0,1-1 0,-1 1-1,0-1 1,1 0 0,-1 1 0,0-1 0,5-1 0,-6 1-12,0-1 1,0 1-1,0-1 1,0 0-1,0 0 1,0 1-1,0-1 1,0 0-1,-1 0 1,1 0-1,0 0 0,-1 0 1,1 0-1,-1 0 1,1 0-1,-1-1 1,1 1-1,-1 0 1,0 0-1,0 0 1,1 0-1,-1 0 1,0-1-1,0-1 1,-1-11-80,0 0 1,0-1 0,-2 1-1,-4-19 1,-93-261-884,67 211 868,4-1 0,-22-105 0,49 177 121,0 1 0,0-1 0,1 0-1,1 1 1,0-1 0,1 0 0,0 1 0,0-1 0,4-11 0,-3 19-18,-1 0 1,1 0-1,-1 1 0,1-1 0,0 1 1,1 0-1,-1-1 0,0 1 0,1 0 1,0 0-1,0 1 0,0-1 0,0 0 1,0 1-1,0 0 0,1 0 0,-1 0 1,1 0-1,0 0 0,-1 1 0,1 0 0,0 0 1,0 0-1,0 0 0,0 0 0,0 1 1,0 0-1,0-1 0,6 2 0,11 0-28,-1 1 0,1 1 0,0 0-1,-1 2 1,1 0 0,34 15 0,115 65-150,-161-80 169,339 217-221,-15 32 38,-22-16 62,-287-220 128,-3-1 17,1-1-1,0-1 0,2-1 0,-1-1 1,1 0-1,1-2 0,31 9 0,-54-19-13,0-1-1,0 1 0,0-1 0,1 1 0,-1-1 0,0 0 0,0 0 1,0 0-1,0 0 0,0 0 0,0-1 0,0 1 0,0 0 1,1-1-1,-1 0 0,0 0 0,-1 1 0,1-1 0,0 0 1,0 0-1,0-1 0,0 1 0,-1 0 0,1 0 0,-1-1 1,1 1-1,-1-1 0,1 0 0,-1 1 0,0-1 0,0 0 1,0 0-1,0 0 0,0 0 0,0 0 0,0 0 0,0-3 1,2-8-17,-1 0 1,-1 1-1,0-1 1,-1 0 0,-1-14-1,1 6-10,-1-10-23,0 12 48,1 0 0,0 1 0,6-34-1,-5 48 5,0 0 0,0 0 0,0 0 1,0 0-1,1 1 0,-1-1 0,1 0 0,0 1 0,0-1 0,1 1 0,-1 0 0,1-1 0,0 1 0,-1 1 0,1-1 0,0 0 0,1 1 0,-1-1 0,0 1 0,1 0 0,0 0 0,6-3 0,2 2-47,1 1-1,-1 0 0,0 1 0,1 0 1,-1 0-1,1 2 0,-1-1 0,0 2 0,1 0 1,-1 0-1,12 4 0,23 9-543,62 28 0,-89-34 372,115 52-1747,-47-18-3470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5:42.48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14817 272 14985,'277'177'1617,"-229"-143"-1524,-2 3-1,-1 1 0,60 67 1,-77-65-368,-28-39 267,0-1 0,1 1 0,-1 0-1,0-1 1,1 1 0,-1 0 0,0 0 0,0-1-1,0 1 1,0 0 0,0-1 0,0 1 0,0 0-1,0 0 1,0-1 0,0 1 0,0 0 0,0 0-1,0-1 1,0 1 0,-1 0 0,1-1 0,0 1-1,-1 0 1,1-1 0,0 1 0,-1 0 0,1-1-1,-1 1 1,1-1 0,-1 1 0,1-1 0,-1 1-1,1-1 1,-1 1 0,0-1 0,1 0 0,-1 1 0,0-1-1,1 0 1,-1 1 0,0-1 0,1 0 0,-1 0-1,0 0 1,1 0 0,-1 0 0,0 0 0,0 0-1,1 0 1,-1 0 0,0 0 0,0 0 0,1 0-1,-2 0 1,-25-3-58,-1 0 0,1-2-1,-1-1 1,1-1 0,-47-20 0,50 18 48,-471-199 110,227 89-2,261 116-91,0 0 0,0 0-1,-1 1 1,1 0 0,-12-1-1,19 2 2,-1 1 0,1 0 0,-1 0 0,1 0 0,-1 0 0,1 0 0,-1 0 0,1 1 0,-1-1 0,1 0 0,-1 0 0,1 0 0,-1 0 0,1 1 0,0-1 0,-1 0 0,1 0 0,-1 1 0,1-1 0,0 0 0,-1 1 0,1-1 0,0 0 0,-1 1 0,1-1 0,0 0 0,-1 1 0,1-1 0,0 1 0,0-1 0,0 1 0,-1 0 0,1 1-1,0 0 0,1 0 1,-1 1-1,0-1 0,1 0 1,-1 0-1,1 0 0,0 0 1,0 0-1,0 0 0,0 0 1,1 2-1,36 57-111,2-2 0,3-2 0,55 56 0,7 11-97,-89-105 175,124 167-244,-121-158 196,-2 0 0,-1 1 0,-1 1 0,19 59 0,-32-83 57,0 1-1,0 1 1,-1-1-1,0 0 1,0 0-1,-1 0 1,0 1-1,0-1 1,-2 11-1,1-16 19,1 1 0,-1-1-1,0 0 1,0 1 0,0-1 0,-1 0-1,1 0 1,0 0 0,-1 0 0,0 0-1,1 0 1,-1 0 0,0 0 0,0-1-1,0 1 1,0-1 0,0 1 0,0-1-1,0 0 1,-1 0 0,1 0 0,0 0-1,-1 0 1,1 0 0,0-1 0,-1 1-1,1-1 1,-1 0 0,-4 0 0,-10 0-1,1 0 1,-1-1-1,1-1 1,0-1-1,-1-1 1,1 0-1,-18-7 0,-109-53 15,121 53-8,-132-70 21,-239-169 0,-115-136 112,-20-51 348,496 416-367,31 20-111,1 1 0,0 0 0,0 0 0,-1 0 0,1 0 0,0 0 0,-1 0-1,1 0 1,0 0 0,-1 0 0,1 0 0,0 0 0,-1 0 0,1 0 0,0 1 0,0-1 0,-1 0 0,1 0 0,0 0-1,-1 0 1,1 0 0,0 1 0,0-1 0,-1 0 0,1 0 0,0 0 0,0 1 0,0-1 0,-1 0 0,1 0-1,0 1 1,0-1 0,0 0 0,0 1 0,0-1 0,-1 0 0,1 0 0,0 1 0,0-1 0,0 0 0,0 1-1,0-1 1,0 0 0,0 1 0,0-1 0,0 0 0,0 1 0,0-1 0,2 8-4,0 0 0,0-1 0,0 0-1,1 1 1,0-1 0,6 9 0,75 136-254,24 47 17,-90-161 210,-2 0 0,-2 1 1,13 57-1,-25-89 30,0 0 0,-1 1 0,0-1 1,0 0-1,-1 0 0,0 1 0,-1-1 0,1 0 0,-1 1 0,0-1 1,-5 14-1,4-18 4,0 0 1,0 0 0,0 0-1,0 0 1,-1 0 0,1 0 0,-1 0-1,0-1 1,0 0 0,0 1-1,0-1 1,0 0 0,-1 0 0,1-1-1,-1 1 1,1-1 0,-1 0-1,1 1 1,-1-2 0,0 1-1,1 0 1,-1-1 0,0 0 0,0 1-1,-3-2 1,-13 1 23,1 0-1,0-2 1,0 0 0,0-2 0,-31-8-1,-93-42 62,127 48-82,-501-253-17,19-44-37,298 179 62,183 113-7,8 5 9,0 0 1,0 1-1,0 0 1,-1 1-1,-18-7 1,28 11-16,0 0-1,-1 0 1,1 0 0,0 0 0,-1 0 0,1 0 0,0 0 0,0 0 0,-1-1 0,1 1 0,0 0-1,-1 0 1,1 1 0,0-1 0,-1 0 0,1 0 0,0 0 0,0 0 0,-1 0 0,1 0 0,0 0-1,-1 0 1,1 0 0,0 1 0,0-1 0,-1 0 0,1 0 0,0 0 0,0 1 0,0-1 0,-1 0-1,1 0 1,0 1 0,0-1 0,0 0 0,0 0 0,-1 1 0,1-1 0,0 0 0,0 0 0,0 1-1,0-1 1,0 0 0,0 1 0,0-1 0,0 0 0,0 1 0,0-1 0,0 0 0,7 23 79,19 23 11,56 75 54,67 112 39,-133-203-184,-2 1 1,0 0 0,-2 1-1,-1 1 1,-2-1-1,5 35 1,-13-58-16,1 0 0,-2-1 0,1 1 0,-1 0-1,0 0 1,-1 0 0,0 0 0,-1-1 0,-4 17 0,4-21 7,0 0 0,0-1 0,0 1 1,0-1-1,-1 1 0,1-1 0,-1 0 0,0 0 1,0 0-1,0-1 0,0 1 0,-1-1 0,1 0 1,-1 1-1,1-1 0,-1-1 0,0 1 0,1-1 1,-1 1-1,0-1 0,0 0 0,-8 0 0,-9 1-6,1 0-1,-1-2 0,1-1 0,0 0 0,-1-2 0,1 0 1,-39-12-1,-138-60-45,189 72 56,-455-234 34,27 12 52,430 223-83,-7-5 1,-1 1 0,0 1 1,0 0-1,0 1 1,-24-4-1,37 8-2,0 0 1,0 0-1,0 0 0,0 0 1,0 0-1,0 0 0,0 0 1,0 0-1,0 0 0,0 1 1,0-1-1,0 0 0,0 1 1,0-1-1,0 1 0,0-1 0,0 1 1,0-1-1,0 1 0,0 0 1,0-1-1,1 1 0,-1 0 1,0 0-1,1 0 0,-1-1 1,0 1-1,1 0 0,-1 0 1,1 0-1,-1 0 0,1 0 1,0 0-1,-1 0 0,1 0 0,0 0 1,0 0-1,0 0 0,0 0 1,0 1-1,0-1 0,0 1 1,1 6 0,-1-1 0,2 0 1,-1-1-1,1 1 0,3 8 0,24 52 33,2-1 0,4-2 0,72 103 0,22 38 92,-109-168-105,-2 1 0,-1 0 0,20 71 0,-33-93 4,0 0-1,-1 0 1,2 32 0,-5-44-19,0 0 1,0 0-1,-1 0 0,1 0 1,-1 0-1,0 0 0,0 0 1,0 0-1,0 0 0,-1 0 1,1-1-1,-1 1 0,0-1 1,0 1-1,-1-1 0,1 0 1,-1 0-1,1 0 0,-1 0 1,0 0-1,-6 4 0,1-3 4,1-1 0,-2 1 1,1-1-1,0-1 0,0 1 0,-1-1 0,0-1 0,1 0 0,-1 0 0,0-1 0,1 0 0,-14-1 0,-13-3 5,-60-15 0,0-8-70,2-3 0,-131-61 1,-173-110-214,286 142 201,-88-50-77,-111-56-108,299 160 243,-1-2-3,1 1 1,-2 1 0,1 0-1,-1 0 1,1 2-1,-1-1 1,-15-1 0,26 5 10,1 0 1,-1 0-1,1 0 1,-1 0-1,1 0 1,-1 1-1,1-1 1,-1 0 0,1 1-1,-1-1 1,1 0-1,0 1 1,-1 0-1,1-1 1,0 1-1,-1 0 1,1 0-1,0 0 1,0 0-1,0 0 1,0 0 0,0 0-1,0 0 1,0 0-1,0 1 1,0-1-1,0 0 1,1 0-1,-1 1 1,1-1-1,-1 1 1,1-1-1,-1 0 1,1 1-1,0-1 1,-1 1 0,1-1-1,0 1 1,0-1-1,1 3 1,-1 5-2,1 0-1,1 0 1,0 0 0,0 0 0,5 12 0,13 30-16,2-2 0,45 75 0,73 86 23,-89-140 27,-3 3 1,-3 2 0,52 119 0,-92-181-26,0 1 1,0 0-1,-2 0 0,1 0 1,-2 1-1,1 14 1,-3-26-5,1 1 1,-2-1-1,1 0 0,0 0 1,-1 1-1,1-1 0,-1 0 1,0 0-1,0 0 1,-1 0-1,1 0 0,0 0 1,-1 0-1,0 0 0,0 0 1,0-1-1,0 1 1,0 0-1,0-1 0,-1 0 1,1 0-1,-1 0 0,1 0 1,-1 0-1,0 0 0,0-1 1,0 1-1,0-1 1,0 0-1,0 0 0,-4 1 1,-6 1 4,0-1 0,-1-1 0,1 0 0,-1 0 0,0-2 1,1 1-1,-1-2 0,1 0 0,-1-1 0,-19-6 0,-17-7-5,-63-32 0,105 45-4,-623-336 10,265 133 19,341 192-31,0 2 0,-36-12 0,59 23 4,1 0-1,-1 1 0,1 0 0,-1-1 0,1 1 0,-1 0 0,1-1 1,-1 1-1,1 0 0,-1 0 0,1 0 0,-1 1 0,1-1 0,-1 0 1,1 0-1,-1 1 0,1-1 0,-3 2 0,4-2 1,-1 1-1,0 0 0,1-1 0,-1 1 1,1 0-1,-1 0 0,1 0 1,-1 0-1,1 0 0,-1-1 1,1 1-1,0 0 0,-1 0 1,1 0-1,0 0 0,0 0 1,0 0-1,0 0 0,0 0 1,0 0-1,0 1 0,1 6 2,1 1 0,0-1 0,0 0 0,1 0 0,6 11 0,37 72 40,66 99 0,42 82 112,-122-193-117,-30-72-35,-1 0-1,1 0 0,-1 1 1,0-1-1,-1 0 1,0 0-1,0 1 0,0-1 1,-3 10-1,3-15-1,-1 0 0,1 0 0,-1 0 0,0 0 0,0 0-1,0 0 1,0 0 0,0 0 0,0-1 0,-1 1 0,1 0 0,0-1 0,-1 1-1,1-1 1,-1 1 0,0-1 0,0 0 0,1 0 0,-4 2 0,0-1-2,0-1 0,0 1 0,1-1 1,-1 0-1,0 0 0,0-1 0,0 1 0,-6-1 0,-9-2-7,0 0-1,0-1 1,-25-7-1,-29-12-33,1-2 0,-112-56 0,-132-90-77,294 158 115,-308-183-78,-75-39-60,394 227 136,-1-1-4,-1 1 0,1 1 0,-28-10 1,41 16 10,0 0 0,-1 0-1,1 0 1,-1-1 0,1 1 0,0 0 0,-1 0 0,1 0 0,0 0 0,-1 0 0,1 0 0,-1 0 0,1 0 0,0 0-1,-1 0 1,1 0 0,-1 0 0,1 0 0,0 0 0,-1 0 0,1 0 0,-1 0 0,1 1 0,0-1 0,-1 0-1,1 0 1,0 0 0,-1 1 0,1-1 0,0 0 0,-1 0 0,1 1 0,0-1 0,0 0 0,-1 1 0,6 15 3,20 18 6,-25-34-9,121 138 35,-55-67 35,-4 3-1,-2 3 0,51 89 0,-103-154-61,-2 1 0,1 0 1,-2 1-1,0-1 0,4 16 0,-9-27-7,1 0 1,-1 0-1,1 0 0,-1 0 0,0 0 0,0 0 1,0 0-1,0 0 0,0 1 0,0-1 0,-1 0 1,1 0-1,-1 0 0,1 0 0,-1 0 0,0 0 1,0 0-1,0 0 0,0 0 0,0-1 0,0 1 1,-1 0-1,1-1 0,0 1 0,-1-1 0,1 1 1,-1-1-1,0 1 0,0-1 0,1 0 0,-1 0 1,0 0-1,0 0 0,0 0 0,0-1 0,0 1 1,0 0-1,0-1 0,0 0 0,0 1 0,-1-1 1,1 0-1,-2 0 0,-15 1 0,0-2-1,-1 1 1,1-2 0,0-1-1,0 0 1,-26-9 0,-115-44-25,126 42 23,-128-57 22,-174-105 0,-93-42 40,416 212-46,-35-12 31,46 17-39,0 0 0,-1 1 0,1-1 0,0 1 0,0 0 0,-1-1-1,1 1 1,0 0 0,0 1 0,-1-1 0,1 0 0,0 1 0,0-1 0,-1 1 0,1-1 0,-4 3-1,5-2 0,0 0 0,0 0 0,0 0 0,1 0 0,-1 0 0,0 0 0,0 1 0,1-1 0,-1 0 1,1 0-1,-1 1 0,1-1 0,-1 0 0,1 1 0,0-1 0,0 0 0,0 1 0,0-1 0,0 1 0,0-1 0,0 0 0,0 1 0,0-1 0,0 0 0,1 2 0,13 38 89,-12-36-82,22 45 56,3-1 0,2-1 0,2-2 0,61 71 0,27 39 151,-100-127-84,-1 0-1,-1 2 1,19 50 0,-34-76-107,0-1-1,0 1 0,0 0 1,-1 1-1,0-1 0,0 0 0,0 0 1,-1 0-1,0 1 0,0-1 1,0 0-1,-1 1 0,1-1 1,-1 0-1,-1 0 0,-1 7 1,1-9-7,-1 0 1,1 0-1,-1 0 1,1 0-1,-1 0 1,0 0 0,0-1-1,0 0 1,0 1-1,-1-1 1,1 0-1,-1-1 1,1 1-1,-1 0 1,0-1 0,1 0-1,-1 0 1,0 0-1,0-1 1,0 1-1,0-1 1,-7 0-1,-22 0 51,0-1-1,1-1 0,-1-2 1,1-2-1,-54-15 0,-160-68-104,215 77 10,-565-258-524,33 13 195,535 245 356,15 5 27,0 1 0,-1 1-1,1 0 1,-1 0 0,-1 2-1,1 0 1,0 0 0,-1 1 0,1 1-1,-20 1 1,32 1-15,0-1-1,-1 1 1,1 0-1,0 0 1,0 0 0,0 0-1,0 0 1,1 0 0,-1 0-1,0 1 1,0-1-1,1 1 1,-1-1 0,1 1-1,-1 0 1,1-1 0,0 1-1,0 0 1,0 0-1,0 0 1,0 0 0,0 0-1,0 0 1,1 0-1,-1 1 1,1-1 0,-1 0-1,1 0 1,0 0 0,0 1-1,0-1 1,0 0-1,1 3 1,0 9 59,0 1-1,1-1 1,8 25-1,5 8-65,3-2 0,1 0 0,30 50 0,34 78-765,-81-168 682,0 1-1,0 0 1,-1-1-1,1 1 1,-1 0 0,0 0-1,-1-1 1,0 1 0,0 9-1,0-14 49,-1 1 0,1-1 0,-1 1 0,0 0 0,1-1 0,-1 1 0,0-1 0,0 0 0,0 1 0,0-1 0,0 0-1,0 0 1,0 1 0,0-1 0,-1 0 0,1 0 0,0 0 0,-1 0 0,1 0 0,-1-1 0,1 1 0,-1 0 0,1-1 0,-1 1 0,0-1-1,1 0 1,-1 1 0,1-1 0,-1 0 0,0 0 0,1 0 0,-1 0 0,0 0 0,1 0 0,-4-1 0,-17-3-77,1 0 0,0-2 0,0 0 0,1-1 1,0-2-1,-24-12 0,8 5 31,-266-146-45,-43-17 742,336 178-299,13 11-123,16 13 28,104 103 453,-66-71-472,-3 3 0,-2 2 0,55 81 0,-102-132-223,-1-1-1,0 1 0,0 0 1,-1 1-1,0-1 1,-1 1-1,0-1 1,2 15-1,-5-23 7,0 1 0,0-1-1,0 1 1,0-1-1,0 0 1,0 1 0,0-1-1,-1 1 1,1-1-1,0 0 1,-1 1 0,0-1-1,1 0 1,-1 1-1,0-1 1,1 0 0,-1 0-1,0 1 1,0-1-1,0 0 1,0 0-1,0 0 1,0 0 0,0 0-1,-1-1 1,1 1-1,0 0 1,0 0 0,-1-1-1,1 1 1,0-1-1,-1 1 1,1-1 0,-1 0-1,1 1 1,0-1-1,-1 0 1,-1 0 0,-7 0-25,0 1 0,0-2 1,0 0-1,-14-2 1,-29-8-132,1-3 0,-84-32 0,-100-59-282,200 89 375,-703-357-1103,267 129 606,464 240 565,-17-9 64,0 1 1,-27-7-1,36 18 168,18 12-32,23 21 86,-22-29-260,131 130 867,16 19-38,-123-122-711,-1 2-1,-1 0 1,22 41-1,-46-71-151,0 0-1,1 1 0,-1-1 0,0 0 0,0 1 1,0-1-1,0 1 0,0-1 0,-1 1 0,1-1 0,-1 1 1,0 0-1,1-1 0,-2 5 0,1-6-1,0 0 0,-1 0 0,1-1 1,-1 1-1,1 0 0,-1 0 0,1-1 0,-1 1 0,0-1 0,1 1 0,-1-1 0,0 1 0,1-1 0,-1 1 1,0-1-1,0 1 0,0-1 0,1 0 0,-1 1 0,0-1 0,0 0 0,0 0 0,0 0 0,1 0 1,-1 0-1,0 0 0,0 0 0,-1 0 0,-10-1-68,0-1-1,0-1 1,1 0 0,-22-8-1,-633-286-1260,-31-10 659,678 300 652,-70-20-73,82 26 96,0-1 1,0 1 0,0 0 0,0 1-1,0 0 1,0 0 0,0 0-1,0 1 1,0 0 0,-6 2-1,11-2 5,1 0-1,-1 0 0,1 0 1,-1 0-1,1 1 0,0-1 1,0 0-1,-1 0 0,1 1 1,0-1-1,0 1 0,0-1 1,1 1-1,-1 0 0,0-1 1,1 1-1,-1 0 0,1-1 1,-1 1-1,1 0 0,0 0 1,-1-1-1,1 1 0,0 0 1,0 0-1,1-1 0,-1 1 1,0 0-1,0 0 0,1-1 1,-1 1-1,1 0 0,0-1 1,-1 1-1,2 1 0,8 19-5,0-1 0,1-1 0,1 0-1,1-1 1,1 0 0,1-1 0,32 32-1,-19-21 4,235 224-190,16 18-84,-264-247 137,-15-23 135,0-1 1,-1 0-1,1 0 0,-1 1 0,1-1 0,0 0 0,-1 0 0,1 0 1,-1 1-1,1-1 0,-1 0 0,1 0 0,-1 0 0,1 0 0,-1 0 1,1 0-1,0 0 0,-1 0 0,1 0 0,-1-1 0,1 1 0,-1 0 1,1 0-1,-1 0 0,1 0 0,-1-1 0,1 1 0,0 0 0,-1 0 1,0-1-1,-55-29-102,51 28 110,-568-348-19,257 154-271,32 20-1243,250 159 987,30 18 81,8 6 300,10 11 12,311 321 1189,-323-337-1018,93 115 591,64 108-950,-129-175 230,-30-50 107,0 0 0,1 0-1,-1 1 1,0-1 0,0 0-1,0 0 1,0 1 0,1-1-1,-1 0 1,0 0 0,0 1 0,0-1-1,0 0 1,0 1 0,0-1-1,0 0 1,0 1 0,0-1-1,0 0 1,0 0 0,0 1 0,0-1-1,0 0 1,0 1 0,0-1-1,0 0 1,0 1 0,0-1 0,0 0-1,0 0 1,-1 1 0,1-1-1,0 0 1,0 1 0,0-1-1,-1 0 1,1 1 0,-3 0 1,-1 1 1,1-1-1,0 0 0,-1 0 1,1 0-1,0-1 1,-1 1-1,1-1 0,-1 0 1,1 1-1,-1-2 1,-5 1-1,-47-10-71,43 7 30,-25-6-374,1-2 0,0-1 0,1-2 0,0-1 0,1-2 0,1-1 0,1-2 0,1-1 0,-58-50 0,77 53-425,13 18 817,0-1 0,0 1 1,0 0-1,0 0 1,0 0-1,0-1 1,0 1-1,0 0 1,0 0-1,0-1 1,0 1-1,0 0 1,0 0-1,0 0 1,0-1-1,0 1 0,1 0 1,-1 0-1,0 0 1,0-1-1,0 1 1,0 0-1,1 0 1,-1 0-1,0 0 1,0 0-1,0-1 1,1 1-1,-1 0 0,0 0 1,0 0-1,1 0 1,-1 0-1,0 0 1,0 0-1,0 0 1,1 0-1,-1 0 1,0 0-1,0 0 1,1 0-1,39 8-622,32 20 1264,-1 4 1,-2 2 0,81 53-1,178 144 3500,-261-181-3003,-148-131-63,-44-30-639,49 47-389,4-3 1,-124-148-1,195 214-26,-11-16-1,0 0 1,1-1-1,-16-34 1,25 49-1,1 0 1,-1 0-1,1 0 0,0 0 1,0 0-1,0 0 0,1 0 1,-1-1-1,1 1 0,0 0 1,-1 0-1,1-1 0,1 1 1,-1 0-1,0 0 0,1-1 1,0 1-1,0 0 0,0 0 1,0 0-1,0 0 0,1 0 0,-1 0 1,1 0-1,0 0 0,0 1 1,0-1-1,0 1 0,0-1 1,0 1-1,1 0 0,2-2 1,2 0-12,1 0 1,-1 1-1,1 0 1,0 0 0,-1 1-1,1 0 1,0 0-1,0 1 1,13-1 0,9 1-51,46 5 0,3 6-41,140 36 1,76 44-29,-293-89 131,662 242 586,79 25 337,-683-249-634,2-3 1,106 14-1,-156-29-207,0 0-1,0-1 1,23-2-1,-32 1-59,0 1 0,0-1 0,0 0 1,0 0-1,0 0 0,0 0 0,0-1 0,0 1 0,-1-1 0,1 0 0,-1 0 0,1 1 0,-1-2 0,1 1 0,-1 0 0,0 0 1,0-1-1,3-4 0,-5 5-12,1 1 0,0-1 0,0 0 0,-1 0 0,1 0 0,-1 0 0,1 0-1,-1 0 1,0 0 0,0 0 0,0 0 0,0 0 0,0 0 0,0 0 0,-1 0 0,1 0 0,-1-2 0,-7-22 97,-1 0 0,-18-36 0,-192-382 981,170 342-776,44 78-157,5 22-137,1 0 0,0 0 0,0 0 0,0 0 0,0 0 1,1 0-1,-1 0 0,0 0 0,1 0 0,0 1 0,-1-1 1,1 1-1,0-1 0,0 1 0,-1 0 0,1 0 1,0-1-1,0 1 0,1 1 0,-1-1 0,0 0 0,0 0 1,0 1-1,1-1 0,3 1 0,5-2 36,1 1 1,0 0-1,23 3 0,0 4 4,0 1 0,-1 1 0,1 3-1,-2 0 1,60 31 0,535 296 279,-39 66-147,-563-384-157,46 33 254,104 100 0,-281-242 742,-881-825-459,948 874-645,-15-11-233,4-3-1,1-2 0,-66-102 1,110 152 224,1 1 0,0-1 0,0 1 0,1-1 0,0 0 0,0 0 0,0 0 0,1 0 0,0-1 0,-1-11 0,2 17 50,0-1 0,0 1-1,1-1 1,-1 1-1,0 0 1,1-1 0,-1 1-1,1 0 1,0-1 0,-1 1-1,1 0 1,0 0 0,0-1-1,0 1 1,0 0 0,0 0-1,0 0 1,0 0 0,1-1-1,1 1-13,0 0-1,-1 0 0,1-1 0,0 2 1,0-1-1,0 0 0,0 1 0,0-1 1,0 1-1,0 0 0,0 0 0,4 0 1,15 2-124,-1 1 0,0 1 0,-1 1 0,1 1 1,25 10-1,99 51-299,-111-50 374,480 282-38,-27-14 1949,-486-284-1807,25 13 195,0-2 1,1 0-1,35 9 0,-60-20-191,0 0 1,0-1-1,0 1 0,0-1 0,0 1 0,0-1 0,0 0 1,0 0-1,0 0 0,0 0 0,-1 0 0,1-1 0,0 1 1,0 0-1,0-1 0,0 0 0,0 1 0,0-1 0,-1 0 1,4-1-1,-4 0-15,0 0-1,0 0 1,0 0 0,0 0 0,0 0 0,-1 0 0,1 0-1,0 0 1,-1 0 0,0 0 0,1 0 0,-1 0 0,0-1 0,0 1-1,0 0 1,0 0 0,-1 0 0,1 0 0,-1-2 0,-6-27-298,-1 0 1,-2 0-1,-26-55 1,0-1-416,31 72 579,-3-5-100,1 1 0,1-2-1,1 1 1,-4-34 0,8 50 196,1 0-1,0 1 1,0-1 0,0 0 0,0 0-1,0 0 1,1 0 0,0 1-1,0-1 1,0 0 0,0 0 0,1 1-1,-1-1 1,1 1 0,0 0 0,0-1-1,0 1 1,0 0 0,1 0-1,-1 0 1,1 0 0,0 1 0,0-1-1,0 1 1,0-1 0,0 1 0,0 0-1,1 0 1,-1 1 0,1-1-1,6-1 1,4 0-20,0 0 0,0 1-1,-1 1 1,1 1 0,0 0 0,0 0-1,0 1 1,0 1 0,0 1-1,20 5 1,18 9-3,66 29 0,-108-42 57,453 239 190,-254-126 157,-85-48-4,108 55 733,-209-117-844,-22-7-218,-1 0-1,0 0 1,0 0-1,1 0 1,-1 0-1,0 0 1,0 0-1,1 0 1,-1 0-1,0 0 1,0 0-1,0-1 1,1 1 0,-1 0-1,0 0 1,0 0-1,0 0 1,1 0-1,-1-1 1,0 1-1,0 0 1,0 0-1,1 0 1,-1 0-1,0-1 1,0 1-1,0 0 1,0 0-1,0-1 1,0 1-1,0 0 1,0 0-1,0-1 1,1 1-1,-1 0 1,0 0-1,0-1 1,0 1-1,0 0 1,-1-1 0,0-2 20,0-1 1,0 0 0,-1 1-1,1 0 1,-1-1 0,0 1-1,0 0 1,-5-5 0,-169-194 124,23 30-251,124 136 118,2-2 0,-42-75 1,66 108-6,1 1-1,0 0 1,0-1 0,0 1 0,1-1-1,-1 0 1,1 0 0,0 1 0,1-1 0,-1 0-1,1 0 1,0-8 0,1 11-11,0 0-1,0 0 1,0 0 0,0 0 0,0 0-1,0 1 1,0-1 0,1 0-1,-1 1 1,1-1 0,-1 1 0,1-1-1,-1 1 1,1 0 0,0 0-1,0 0 1,0 0 0,0 0 0,0 0-1,0 0 1,0 1 0,0-1-1,0 1 1,0-1 0,0 1-1,0 0 1,0 0 0,0 0 0,0 0-1,4 1 1,13-1-4,-1 1-1,1 2 0,-1-1 1,0 2-1,0 1 1,31 11-1,104 56-14,-135-63 14,198 111 4,-5 10-1,319 258 0,-520-380 16,15 11 45,-2 0-1,0 1 1,-2 2 0,0 0-1,21 29 1,-40-43 68,-8-10-73,-13-11 11,-106-102-431,5-6-1,-129-166 0,119 113-46,112 145 364,0 0 0,2-2-1,1 0 1,-13-38-1,27 65 52,-1 1 0,1-1 0,0 0 0,1 1 0,-1-1-1,1 0 1,-1 0 0,1 0 0,0 0 0,1 1 0,-1-1-1,0 0 1,1 0 0,2-5 0,-2 7 0,0 0-1,1 0 1,-1 0 0,1 1 0,-1-1 0,1 0-1,0 1 1,0-1 0,0 1 0,0-1-1,0 1 1,0 0 0,0 0 0,0 0 0,0 0-1,1 0 1,-1 0 0,0 1 0,1-1-1,-1 1 1,1-1 0,-1 1 0,0 0 0,3 0-1,20 0 14,0 1-1,-1 1 1,1 1 0,-1 2-1,0 0 1,27 10-1,144 60-15,-183-70-2,577 291-201,-141-63 733,-432-225-499,-1-1-7,0 1-1,0-2 0,1 0 1,0-1-1,28 6 0,-43-11-26,1 0 0,-1 0 0,0 0 0,0 0 0,0 0 0,1 0-1,-1 0 1,0 0 0,0-1 0,0 1 0,1 0 0,-1-1 0,0 1 0,0-1 0,0 1 0,0-1 0,0 0-1,0 1 1,0-1 0,0 0 0,0 0 0,0 0 0,0 1 0,-1-1 0,1 0 0,0 0 0,0 0 0,-1-1-1,1 1 1,-1 0 0,1 0 0,-1 0 0,0 0 0,1 0 0,-1-1 0,0 1 0,0 0 0,1 0 0,-1 0 0,0-1-1,0 1 1,-1 0 0,1 0 0,0-1 0,-1-1 0,0-7-32,-1 1 0,-1-1 0,1 0-1,-6-10 1,-12-28-176,-3 1 0,-1 1 0,-3 1 0,-34-44 0,-142-159-863,117 146 703,56 67 266,-79-102-242,95 117 279,1 0 0,1-1 1,0 0-1,-15-46 0,25 64 61,1 0-1,0-1 1,1 1-1,-1 0 0,0 0 1,1-1-1,0 1 1,0 0-1,0-1 0,0 1 1,0 0-1,1-1 1,1-3-1,-2 5 5,1 0 1,1 1-1,-1 0 0,0-1 0,0 1 0,0-1 1,1 1-1,-1 0 0,1 0 0,-1 0 1,1 0-1,-1 0 0,1 0 0,-1 0 1,1 1-1,0-1 0,0 1 0,-1-1 0,1 1 1,0-1-1,0 1 0,0 0 0,-1 0 1,1 0-1,0 0 0,2 1 0,15 0 7,0 1 0,0 1-1,-1 0 1,1 2 0,-1 0-1,24 10 1,111 57 72,-122-56-58,550 334 845,-93-50 349,-472-291-1155,62 29 195,-74-36-240,1-1-1,-1 1 0,1-1 1,-1 0-1,1 0 0,-1 0 1,1-1-1,0 0 0,-1 0 0,1 0 1,0 0-1,-1-1 0,1 0 1,9-2-1,-12 2-16,0 0 0,0-1 0,-1 1 0,1-1 0,0 1 0,0-1 0,-1 1 0,1-1 0,-1 0 0,1 0 0,-1 0 0,0 0 0,0 0 0,0 0 0,0 0 0,0 0 0,0 0 0,0-1 0,-1 1 0,1 0 0,-1-3 0,2-54-193,-2 45 145,-17-140-475,10 106 418,-3-69-1,10 113 131,0-1 0,0 1 0,0 0 0,1 0 0,0 0 0,0 0-1,0 0 1,0 0 0,0 0 0,1 0 0,-1 1 0,1-1 0,0 0 0,1 1 0,-1 0-1,0-1 1,1 1 0,0 0 0,0 0 0,0 0 0,0 1 0,0-1 0,0 1 0,1-1-1,-1 1 1,1 0 0,0 1 0,0-1 0,-1 1 0,1-1 0,0 1 0,6-1 0,5 0 51,1 0 0,0 1 0,0 1 0,0 1 0,-1 0 1,1 1-1,20 4 0,26 10 119,-1 2 0,0 3 0,-2 3-1,74 40 1,212 145 498,-132-63-301,121 76 306,-310-207-624,70 38 171,-85-49-213,-1-1 0,1 0 1,-1 0-1,1 0 0,0-1 1,0 0-1,0-1 0,0 0 1,9-1-1,-16 0-23,0 0-1,0-1 1,0 1 0,-1-1-1,1 1 1,0-1 0,0 0 0,-1 0-1,1 0 1,0 0 0,-1 0-1,1 0 1,-1 0 0,1-1 0,-1 1-1,0-1 1,0 1 0,1-1-1,-1 1 1,0-1 0,0 1 0,-1-1-1,1 0 1,0 0 0,0 1-1,-1-1 1,1 0 0,-1 0 0,0 0-1,1 0 1,-1 0 0,0-2-1,1-7-10,-1 0-1,0-1 0,-1 1 0,-2-12 0,-14-57-84,-4 1 0,-3 1 0,-51-111 0,-12-37-342,82 209 378,-6-11-154,2-1 0,1 0 0,1 0 0,2 0 0,-4-61-1,9 89 177,-1-1 0,1 0 0,0 0-1,0 1 1,1-1 0,-1 0-1,0 0 1,0 1 0,1-1-1,-1 0 1,1 1 0,-1-1 0,1 0-1,0 1 1,0-1 0,0 1-1,0-1 1,0 1 0,0 0-1,0-1 1,0 1 0,1 0 0,-1 0-1,0 0 1,1 0 0,-1 0-1,1 0 1,-1 0 0,1 0-1,-1 0 1,1 1 0,0-1 0,-1 1-1,4-1 1,1 1-62,1 0 1,-1 1-1,0 0 0,0 0 0,0 0 1,0 1-1,0 0 0,0 0 0,6 4 1,39 18-412,-1 3 0,76 55 0,87 84-110,-184-143 557,567 484 83,-471-398 40,-105-95-406,-23-26-149,-27-32-259,20 32 586,-521-713-6405,528 721 6554,-16-24 36,0-1 0,2-1 0,1-1 0,2 0 0,1-1 0,-13-45 0,26 74 25,-1 0 0,0 0 0,0 0 0,1 0 0,0 0 0,0 0 0,0 1 0,0-1 0,0 0 0,0 0 0,1 0 0,-1 0 0,1 0 0,0 0 0,0 0 0,0 1 0,0-1 0,2-2 0,-1 3-2,0 1 1,0 0 0,0 0-1,-1 0 1,2 0 0,-1 0-1,0 0 1,0 0-1,0 1 1,0-1 0,0 1-1,0-1 1,1 1 0,-1 0-1,0 0 1,0 0 0,1 0-1,-1 0 1,0 1 0,0-1-1,0 1 1,0 0 0,1-1-1,1 2 1,29 11 300,-2 0 1,0 2-1,0 2 1,-2 0-1,38 31 1,-16-13 21,225 165 1947,380 359 0,-637-541-2132,-16-14-120,0 0-1,1-1 1,-1 1 0,1-1 0,0 0-1,0 0 1,0 0 0,1 0-1,6 2 1,-11-5-56,0 0-1,1 0 0,-1 0 1,0 0-1,0 0 0,0 0 1,0 0-1,1 0 0,-1 0 1,0 0-1,0 0 0,0 0 1,1 0-1,-1 0 0,0 0 1,0-1-1,0 1 0,0 0 1,1 0-1,-1 0 0,0 0 1,0 0-1,0 0 0,0-1 1,0 1-1,0 0 0,0 0 1,1 0-1,-1 0 0,0-1 1,0 1-1,0 0 1,0 0-1,0 0 0,0-1 1,0 1-1,0 0 0,0 0 1,0 0-1,0 0 0,0-1 1,0 1-1,0 0 0,0 0 1,0 0-1,0-1 0,0 1 1,0 0-1,-1 0 0,1 0 1,0 0-1,0-1 0,0 1 1,0 0-1,0 0 0,0 0 1,0 0-1,-1 0 0,1-1 1,0 1-1,0 0 1,-7-17 86,0 1 1,-2-1-1,0 2 1,0-1 0,-23-26-1,0-2-48,-101-144-209,50 76-266,-104-187-1,179 283 388,-24-50-59,30 61 101,0 0 0,0 1-1,1-1 1,0 0 0,0 0 0,0-1-1,0 1 1,1 0 0,0 0 0,1-8-1,-1 12 5,0 1 0,0-1 0,0 0 0,1 1 0,-1-1 0,0 1-1,1-1 1,-1 1 0,1-1 0,-1 1 0,0-1 0,1 1-1,-1-1 1,1 1 0,-1 0 0,1-1 0,0 1 0,-1 0-1,1-1 1,-1 1 0,1 0 0,-1 0 0,1 0 0,0 0 0,-1-1-1,1 1 1,0 0 0,-1 0 0,1 0 0,0 0 0,-1 0-1,1 0 1,-1 0 0,1 1 0,0-1 0,-1 0 0,1 0 0,-1 0-1,2 1 1,27 12 76,12 13 43,0 2-1,62 56 0,-45-34-31,891 813 1858,-932-845-1869,-15-14-57,1-1 0,0 1 0,0-1 0,1 0-1,-1 0 1,1 0 0,-1-1 0,1 1 0,7 3 0,-11-6-20,0 0 1,1 0-1,-1 0 0,0 0 1,1 0-1,-1 0 0,0 0 0,0-1 1,1 1-1,-1 0 0,0 0 1,0 0-1,1 0 0,-1 0 0,0 0 1,0-1-1,1 1 0,-1 0 1,0 0-1,0 0 0,0-1 1,1 1-1,-1 0 0,0 0 0,0-1 1,0 1-1,0 0 0,1 0 1,-1-1-1,0 1 0,0 0 0,0 0 1,0-1-1,0 1 0,0 0 1,0-1-1,0 1 0,0 0 1,0 0-1,0-1 0,0 1 0,0 0 1,0-1-1,0 1 0,0 0 1,0 0-1,-1-1 0,1 1 0,0 0 1,0 0-1,0-1 0,0 1 1,0 0-1,-1 0 0,1-1 0,0 1 1,-1 0-1,-8-24-37,-24-42-278,-3 1-1,-66-88 1,-108-113-771,46 61-164,99 122 532,-67-93-1726,109 141 1223,1-1 0,1 0 0,-15-43 0,31 69 572,2-1 0,-1-1 0,-2-19-1,8-9-1943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5:43.83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0 581 10893,'189'189'1123,"180"190"674,-293-294-1267,55 57 1007,-139-161-1436,-16-22-185,-171-212-562,109 147-122,-98-157 0,179 255 704,-34-65-410,36 67 392,1 0 1,-1 0 0,1-1-1,0 1 1,1 0-1,0-1 1,0 1 0,0-1-1,1-11 1,0 17 68,0 1 0,0-1 0,0 0 0,0 1 0,1-1 0,-1 1 1,0-1-1,0 0 0,0 1 0,1-1 0,-1 1 0,1-1 0,-1 1 0,0-1 0,1 0 0,-1 1 0,1 0 0,-1-1 0,1 1 0,-1-1 0,1 1 0,-1 0 0,1-1 1,-1 1-1,1 0 0,0-1 0,-1 1 0,1 0 0,0 0 0,-1 0 0,1 0 0,0 0 0,-1-1 0,2 1 0,25 7-219,2 7 203,0 1 1,0 2 0,-2 1-1,28 22 1,-12-7 104,681 585 2515,-722-616-2578,3 4 10,1-1 0,0 0 1,0 0-1,13 7 1,-19-12-25,1 0 0,-1 1 0,1-1 0,-1 0 1,1 0-1,-1 0 0,1 0 0,-1 1 0,1-1 1,0 0-1,-1 0 0,1 0 0,-1 0 0,1 0 1,0 0-1,-1 0 0,1-1 0,-1 1 0,1 0 1,-1 0-1,1 0 0,-1-1 0,1 1 0,-1 0 0,1 0 1,0-1-1,0-1-5,0 1 1,-1 0-1,1-1 1,0 1 0,-1-1-1,1 1 1,-1-1-1,0 1 1,1-1-1,-1 1 1,0-1-1,0 0 1,0 1-1,0-1 1,0-1-1,-4-22-41,0 1 0,-2-1 0,-1 1 0,0 1-1,-2-1 1,-16-31 0,4 7-9,-11-22-10,-23-58-13,51 115 60,-1-1 1,2 0-1,0 0 0,1 0 1,0 0-1,1 0 0,0-18 1,2 29 7,-1 1 0,0-1 0,1 0 0,-1 1 0,1-1 0,0 1 0,-1-1 0,1 1 0,0 0 0,1-1 0,-1 1 0,0 0 0,1 0 0,-1 0 1,1 0-1,0 0 0,0 0 0,0 0 0,0 0 0,0 1 0,0-1 0,0 1 0,0 0 0,0-1 0,1 1 0,-1 0 0,1 0 0,-1 0 0,1 1 0,-1-1 1,1 1-1,-1-1 0,1 1 0,-1 0 0,1 0 0,0 0 0,-1 0 0,1 1 0,-1-1 0,4 1 0,12 3-41,1 0 1,-1 0-1,0 2 0,22 10 0,-29-12 36,28 12 67,0 2 0,-1 2 0,67 47 0,-93-58 196,-20-13 47,-23-19 20,-249-278 530,26-23-635,238 302-238,7 12-26,0 0-1,1-1 0,0 0 1,1-1-1,0 1 0,1-2 1,1 1-1,-1 0 1,-4-21-1,10 33 36,0-1 1,0 0-1,0 1 1,0-1 0,0 0-1,0 1 1,0-1-1,0 0 1,0 0-1,0 1 1,0-1-1,0 0 1,1 1-1,-1-1 1,0 1-1,1-1 1,-1 0-1,0 1 1,1-1-1,-1 1 1,0-1-1,1 1 1,-1-1-1,1 1 1,-1-1-1,1 1 1,0-1-1,-1 1 1,1 0-1,-1-1 1,1 1-1,0 0 1,-1-1-1,2 1 1,25 1-542,-1 7 337,-1 2-1,0 0 0,-1 2 1,-1 0-1,0 2 0,29 21 1,-24-15 91,151 110 42,189 180-1,12 11 2617,-348-298-2166,-20-17-122,-15-15-179,-15-16-96,-87-96-139,-134-118 1,101 105 185,84 82 1,24 25-54,2-1 0,-43-55 0,92 98-22,0 0 0,21 22 0,272 250-116,136 137 414,-432-408-178,-18-16-53,0 0 0,1 0 0,-1 0 1,0 0-1,0 0 0,0 0 0,0 0 0,0 0 1,0 0-1,1 0 0,-1 0 0,0 0 0,0 0 1,0 0-1,0 0 0,0 0 0,0 0 1,0 0-1,1 0 0,-1-1 0,0 1 0,0 0 1,0 0-1,0 0 0,0 0 0,0 0 0,0 0 1,0 0-1,1 0 0,-1 0 0,0 0 0,0-1 1,0 1-1,0 0 0,0 0 0,0 0 1,0 0-1,0 0 0,0 0 0,0 0 0,0-1 1,0 1-1,0 0 0,0 0 0,0 0 0,0 0 1,0 0-1,0 0 0,0 0 0,0-1 0,0 1 1,0 0-1,0 0 0,0 0 0,0 0 1,0 0-1,0 0 0,0 0 0,0-1 0,0 1 1,0 0-1,-1 0 0,1 0 0,0 0 0,0 0 1,0 0-1,0 0 0,-21-38 86,-99-121-9,-37-51-195,137 178 41,0-2 1,2 0-1,1-1 1,-19-60 0,34 88 27,0 0 1,0 0 0,1-1 0,0 1-1,0-1 1,0 1 0,2-12-1,-1 17 8,1 0-1,-1-1 1,1 1-1,-1-1 1,1 1-1,0 0 1,0-1-1,0 1 1,1 0-1,-1 0 1,0 0-1,1 0 1,0 0-1,-1 0 1,1 0-1,0 1 1,0-1-1,0 1 1,0-1-1,0 1 1,0 0-1,0 0 1,0-1-1,1 1 0,-1 1 1,4-2-1,3 0-127,-1 0-1,1 1 0,0 0 0,0 1 0,0 0 1,0 1-1,0-1 0,0 1 0,0 1 0,12 3 0,14 6-550,40 18 1,-60-23 540,86 40-790,-1 4 0,102 69 0,167 151 1063,-326-236 935,-2 2 0,-1 2 0,42 59 3110,-185-187-3372,-179-139-1056,89 73-2115,7-6-4031,150 126 4102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6:41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0 12621,'-21'0'1904,"-9"3"229,-13 3-1,-8 0 0,5 0-644,0 0-528,8 0-652,8-3-472,-8 8-4536,25-5-1,8 0 1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5:52.73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6115 467 8281,'3'6'114,"9"24"963,-19-24-577,-16-11-264,-11-9 195,-52-30 1,23 11-107,-437-233 372,446 230 93,62 39-708,1 1 1,-1 0 0,0 0-1,-1 0 1,1 1 0,-1 0 0,0 1-1,6 6 1,12 8 65,-16-14-108,384 295 1037,-27 29-337,-349-313-649,-1 0-1,0 1 1,24 38-1,-39-54-85,0-1 0,-1 0 1,1 0-1,0 1 0,0-1 0,-1 1 0,1-1 0,-1 1 1,1-1-1,-1 1 0,0-1 0,1 1 0,-1-1 0,0 1 1,0-1-1,0 1 0,0-1 0,0 1 0,-1-1 0,1 1 0,-1 2 1,0-3-3,0 0 0,0 0 0,0-1 0,0 1 0,0 0 0,0 0 0,0-1 0,0 1 0,0-1 0,0 1 0,-1-1 0,1 1 0,0-1 0,0 0 0,-1 0 0,1 1 0,0-1 0,0 0 0,-1 0 0,-1 0 0,-9-1 8,-1-1-1,0 0 0,-23-8 1,-78-30-121,2-5 0,-139-77 0,171 81 42,-3 0 11,-19-9-63,-128-84 1,230 134 113,0 0 0,0 0 0,0 0 0,0 0 0,0 0 0,0 0 0,0 0 0,0 0 0,1 0 0,-1-1 0,0 1 0,0 0 0,0 0 0,0 0 0,0 0 0,16 8-45,29 18-6,414 316-11,-24 32 645,-425-364-554,40 33 78,28 24 296,130 147 1,-199-203-357,28 38 99,-35-47-131,-1 1 0,1-1 0,-1 1 1,0 0-1,1-1 0,-1 1 0,-1 0 1,1 0-1,0 0 0,-1-1 0,1 1 1,-1 0-1,0 0 0,0 0 0,0 4 1,-1-6-6,1 0 0,-1 0 0,1 1 1,-1-1-1,0 0 0,0 0 1,0 0-1,1 0 0,-1 0 0,0 0 1,0-1-1,0 1 0,0 0 1,0 0-1,-1-1 0,1 1 1,0 0-1,0-1 0,0 1 0,-1-1 1,1 0-1,0 1 0,0-1 1,-1 0-1,1 0 0,0 0 0,-1 0 1,1 0-1,0 0 0,-1 0 1,1 0-1,-2-1 0,-50-11 61,47 10-55,-122-43-26,3-7 1,-133-74-1,144 68-27,-726-386-72,37 18-134,785 420 72,42 26 46,-22-19 126,609 445-644,-3-2 748,-28 22 575,-520-414-548,65 75 1,-97-87-101,-28-40-26,0 0 0,0 0 0,1 1 0,-1-1 0,0 1 0,0-1 0,0 0 0,0 1 0,0-1 0,0 0 0,0 1 0,0-1 0,0 0 0,0 1 0,0-1-1,0 0 1,0 1 0,0-1 0,-1 0 0,1 1 0,0-1 0,0 0 0,0 1 0,0-1 0,-1 0 0,1 1 0,0-1 0,0 0 0,-1 0 0,1 1 0,0-1 0,0 0 0,-1 0 0,1 0 0,0 1 0,-1-1-1,1 0 1,0 0 0,-1 0 0,1 0 0,0 0 0,-1 1 0,1-1 0,0 0 0,-1 0 0,1 0 0,0 0 0,-1 0 0,1 0 0,0 0 0,-1 0 0,1-1 0,-1 1 0,1 0 0,0 0 0,-1 0 0,-11-3-10,1-1 1,-1 0 0,1-1 0,0 0 0,0 0 0,0-1 0,-10-8 0,-6-2-18,-1139-627-73,-791-382 1884,1926 1011-1683,29 14-23,5 4 8,44 30 151,1334 865 2096,-245-168-1375,-1050-674-934,-2-3-149,-3 4 1,76 71-1,-129-96-184,-27-21 98,-21-9-116,-6-9 175,0 0 0,0-2 0,1-1 0,-32-16 1,22 10 34,-788-358-1497,233 102 970,-1065-420 404,1163 492 128,441 180 100,37 14 19,0 0 0,1 0 0,0-2 0,-23-14 1,83 45 78,-4-6-50,1867 999 1554,-1484-753-916,-319-191-261,173 154-1,-261-208-362,31 36-1,-48-52-51,0-1 0,0 1 0,0 0 0,0-1-1,-1 1 1,1 0 0,-1 0 0,0 0 0,0 0 0,0 0 0,0 0 0,0 4 0,-1-6 0,0-1-1,0 1 1,0 0 0,0-1 0,0 1 0,0-1-1,-1 1 1,1-1 0,0 1 0,0 0 0,-1-1-1,1 1 1,0-1 0,-1 0 0,1 1 0,-1-1 0,1 1-1,-1-1 1,1 1 0,-1-1 0,1 0 0,-1 0-1,0 1 1,-25 3-83,-1-8 7,0-1-1,0-1 1,1-1 0,0-1-1,-29-14 1,32 13 22,-1262-556-1772,867 369 1904,241 114-16,-797-375 579,937 438-643,30 13 19,20 11 5,27 12 29,775 441 1839,-51 80 252,-703-492-1990,194 158 733,-207-163-752,-3 3-1,79 97 0,-123-139-144,32 48-241,-31-48 226,-1-1 0,0 1 0,0 0 0,0-1 0,0 1 1,-1 0-1,1 0 0,0 0 0,-1 0 0,1 0 0,-1 0 0,0 0 0,0 0 1,1 0-1,-1 0 0,-1 0 0,1 0 0,0 0 0,0 0 0,-1 0 0,0 3 1,-1-4-5,1 0 0,-1 0 1,1 0-1,-1 0 1,0-1-1,1 1 1,-1 0-1,0-1 0,0 1 1,1-1-1,-1 0 1,0 1-1,0-1 1,1 0-1,-1 0 1,0 0-1,0 0 0,0-1 1,1 1-1,-1 0 1,0-1-1,-2 0 1,-51-17-483,43 13 368,-495-220-2571,288 121 1914,138 67 561,-994-447-1204,-24 52 2190,1054 418-496,35 13-15,13 6-113,21 11 36,459 268 647,-101-61-286,-366-213-487,459 282 739,-23 24 157,-409-282-758,-1 1 0,48 53 0,-85-83-162,-1 0 0,0 0 0,0 0 0,-1 1 0,1 0 0,-1 0 0,3 7 0,-6-12-7,0-1 1,1 1 0,-1 0 0,0 0-1,0 0 1,0-1 0,0 1-1,0 0 1,0 0 0,0 0-1,0-1 1,0 1 0,-1 0 0,1 0-1,0-1 1,0 1 0,-1 0-1,1 0 1,0-1 0,-1 1-1,1 0 1,-1-1 0,1 1 0,-1 0-1,-1 0-3,0 0-1,0 0 0,1 0 1,-1 0-1,0 0 0,0-1 0,0 1 1,0-1-1,0 0 0,0 1 1,0-1-1,0 0 0,0 0 1,-3-1-1,-32-3-100,0-2-1,0-1 1,1-3 0,0 0-1,-49-22 1,25 9-17,-739-293-922,410 156 1205,266 111-40,-27-9 368,-179-98 0,776 404-718,238 138 1153,-418-212 113,-223-138-748,-43-35-285,-1-1-1,1 1 1,-1 0 0,1-1-1,-1 1 1,1-1 0,-1 1-1,0 0 1,1 0 0,-1-1 0,0 1-1,1 0 1,-1-1 0,0 1-1,0 0 1,0 0 0,0 0-1,0-1 1,0 1 0,0 0-1,0 0 1,0-1 0,0 1 0,0 0-1,0 0 1,0 0 0,-1-1-1,1 1 1,0 0 0,-1-1-1,1 1 1,0 0 0,-1-1-1,1 1 1,-1 0 0,1-1 0,-1 1-1,1-1 1,-1 1 0,0-1-1,1 1 1,-1-1 0,1 1-1,-1-1 1,-1 1 0,-22 7-83,0-1 0,-1-1 0,0-1 0,0-1 0,-32 1 0,36-4-86,0 0 1,-1-1-1,-39-7 1,-859-176-3055,378 66 1005,482 105 2294,52 13 492,20 5-166,39 14 113,-33-13-336,883 397 3282,-835-372-3320,-52-26-121,61 30 137,93 59 1,-146-77-141,-22-18-19,0 0 0,0 0 0,1 0 0,-1 0 0,0 1 0,0-1 0,0 0 0,0 0 0,0 1 0,1-1 0,-1 0 0,0 0 0,0 1 0,0-1 0,0 0 0,0 0 0,0 1 0,0-1 0,0 0 0,0 0 0,0 1 0,0-1 0,0 0 0,0 0 0,0 1 0,0-1 0,0 0 0,0 0 0,0 1 0,0-1 0,0 0 0,0 0 0,-1 1 0,1-1 0,0 0 0,0 0 1,0 0-1,0 1 0,-1-1 0,1 0 0,-3 1 4,-1 0 1,1-1 0,0 1-1,-1-1 1,1 0 0,0 0 0,-1 0-1,1-1 1,-1 1 0,-5-3-1,-92-23-39,1-5-1,-160-74 0,-203-126-561,353 165 413,3-6-1,-98-85 1,204 157 182,-107-100-164,98 89 166,0-1 0,1 0-1,0 0 1,1-1 0,1 1 0,0-2 0,-9-24 0,15 36 10,0-1 0,0 0 0,0 0 0,0 1 1,1-1-1,-1 0 0,1 0 0,-1 0 0,1 0 0,0 0 0,0 0 1,1 0-1,-1 0 0,1 0 0,-1 0 0,1 1 0,0-1 0,0 0 0,0 0 1,0 1-1,1-1 0,-1 0 0,1 1 0,0-1 0,-1 1 0,1 0 0,0 0 1,0 0-1,1 0 0,-1 0 0,0 0 0,1 0 0,-1 1 0,1-1 1,-1 1-1,1 0 0,0-1 0,3 0 0,11-2 55,0 0 0,0 0 0,0 2 0,0 0 0,24 1-1,57 3 187,0 3 0,0 5 1,124 29-1,282 94 575,-457-119-734,34 11 73,-40-11-39,-1-2 0,59 9 0,-88-23-84,-15-5-36,-22-12-25,-740-409-916,490 286 493,167 85 286,-33-16-244,-160-111 0,290 174 357,12 10 41,0 0 1,0 0 0,0 0 0,0-1 0,0 1 0,0 0-1,0 0 1,0 0 0,0-1 0,0 1 0,0 0 0,0 0-1,0 0 1,0-1 0,0 1 0,0 0 0,0 0-1,0 0 1,0 0 0,1-1 0,-1 1 0,0 0 0,0 0-1,0 0 1,0 0 0,0 0 0,1 0 0,-1-1 0,0 1-1,0 0 1,0 0 0,0 0 0,1 0 0,-1 0 0,0 0-1,0 0 1,0 0 0,1 0 0,-1 0 0,0 0-1,0 0 1,0 0 0,0 0 0,1 0 0,-1 0 0,0 0-1,0 0 1,0 0 0,1 0 0,-1 0 0,0 0 0,0 0-1,0 0 1,0 1 0,1-1 0,-1 0 0,0 0 0,0 0-1,0 0 1,43 8 94,55 16 1,631 186 1078,-452-116-559,-270-91-589,967 358 3995,-935-348-3761,-17-6 9,0 0 0,1-1 0,43 5-1,-49-15 32,-16-6-162,-24-17-104,-56-41-646,-3 4-1,-3 3 0,-93-49 1,-804-401-2058,390 219 2830,397 181 181,161 83-116,34 28-223,-1-1 1,1 1-1,0 0 1,0 0-1,0 0 1,-1-1-1,1 1 1,0 0-1,0 0 0,0-1 1,0 1-1,0 0 1,0 0-1,0-1 1,0 1-1,-1 0 1,1 0-1,0-1 1,0 1-1,0 0 1,0-1-1,0 1 1,1 0-1,-1 0 1,0-1-1,0 1 1,0 0-1,0 0 0,0-1 1,0 1-1,0 0 1,0 0-1,1-1 1,-1 1-1,0 0 1,0 0-1,0 0 1,0-1-1,1 1 1,-1 0-1,0 0 1,0 0-1,0 0 1,1-1-1,-1 1 1,0 0-1,0 0 0,1 0 1,-1 0-1,0 0 1,1 0-1,-1 0 1,0 0-1,0 0 1,1 0-1,-1 0 1,0 0-1,0 0 1,1 0-1,-1 0 1,0 0-1,0 0 1,1 0-1,-1 0 1,1 0-1,13 1 13,1 0 0,-1 1 0,1 1 0,-1 0 0,26 9 0,-2-1 6,669 223 368,37 11-317,-707-235-86,-24-5-24,0-1 0,1 0-1,-1-1 1,1-1 0,0 0 0,25-1-1,-39 0 35,1-1 0,-1 0 0,1 0-1,-1-1 1,1 1 0,-1 0 0,1 0-1,-1 0 1,1 0 0,-1 0 0,1-1-1,-1 1 1,1 0 0,-1 0 0,1-1-1,-1 1 1,1 0 0,-1-1 0,0 1-1,1 0 1,-1-1 0,1 1 0,-1-1 0,0 1-1,1 0 1,-1-1 0,0 1 0,0-1-1,0 1 1,1-1 0,-1 1 0,0-1-1,0 1 1,0-1 0,0 0 0,0 1-1,0-1 1,0 1 0,0-1 0,0 1-1,0-1 1,0 1 0,0-1 0,0 1-1,0-1 1,-1 1 0,1-1 0,0 1-1,0-1 1,-1 1 0,1-1 0,0 1-1,0-1 1,-1 1 0,1 0 0,-1-1-1,1 1 1,0 0 0,-2-1 0,-26-28-187,-56-32-138,-2 3 0,-3 5 1,-112-51-1,-393-171-1558,447 209 955,127 58 730,16 7 140,0 0 0,0 0 0,1-1 0,-1 1 0,1-1 0,-1 0 0,1 0 0,0-1 0,0 1 0,0 0 0,-5-5 0,8 6 55,0 1 0,0 0 0,0 0 0,0 0 0,0-1 1,0 1-1,0 0 0,0 0 0,0 0 0,0-1 0,0 1 0,0 0 1,0 0-1,0 0 0,0 0 0,0-1 0,0 1 0,0 0 1,1 0-1,-1 0 0,0-1 0,0 1 0,0 0 0,0 0 0,0 0 1,0 0-1,0 0 0,1-1 0,-1 1 0,0 0 0,0 0 1,0 0-1,0 0 0,1 0 0,-1 0 0,0 0 0,0 0 0,0-1 1,1 1-1,-1 0 0,0 0 0,0 0 0,0 0 0,0 0 1,1 0-1,-1 0 0,0 0 0,0 0 0,0 0 0,1 0 0,-1 0 1,0 1-1,0-1 0,0 0 0,1 0 0,-1 0 0,0 0 1,0 0-1,0 0 0,13 1-140,-1 1-1,1 0 1,-1 1 0,13 5-1,0-1 25,173 56-83,252 120-1,-213-82 256,297 115 295,-495-201-261,-35-15-29,-8-4 3,-55-31 100,42 26-154,-409-219 279,-172-100 570,574 314-784,-7-3 103,1-2 1,0-1-1,2-1 0,-38-36 0,65 56-149,0 0 0,0 0 0,0 0-1,-1 0 1,1-1 0,1 1 0,-1 0-1,0 0 1,0-1 0,0 1-1,0 0 1,1-1 0,-1 1 0,1-1-1,-1 1 1,1 0 0,0-1 0,-1 1-1,1-1 1,0 0 0,0 1 0,0-1-1,0 1 1,1-3 0,0 3-3,0-1-1,0 1 1,0 0 0,0 0-1,0 0 1,1-1 0,-1 1-1,0 0 1,1 0 0,-1 1-1,1-1 1,-1 0 0,1 0-1,-1 1 1,1-1 0,0 1-1,-1-1 1,3 1 0,12-3 47,1 1 0,-1 1 0,24 1-1,-38 0-62,73 5 79,0 3 0,147 35 1,140 68-97,512 240-770,-834-329 270,-408-226-926,285 154 1159,-141-81-494,-158-98-184,368 220 966,9 6 38,-1 0-1,1-1 1,-1 0-1,1 0 1,0 0-1,-7-10 1,11 14-40,1 0 0,0 0 1,0-1-1,0 1 0,0 0 1,0 0-1,0 0 1,0 0-1,0-1 0,0 1 1,0 0-1,0 0 0,0 0 1,0-1-1,0 1 0,0 0 1,0 0-1,0 0 0,0-1 1,1 1-1,-1 0 0,0 0 1,0 0-1,0 0 0,0-1 1,0 1-1,0 0 1,0 0-1,1 0 0,-1 0 1,0 0-1,0 0 0,0-1 1,0 1-1,1 0 0,-1 0 1,0 0-1,0 0 0,0 0 1,0 0-1,1 0 0,-1 0 1,0 0-1,0 0 0,0 0 1,1 0-1,-1 0 0,0 0 1,0 0-1,0 0 1,1 0-1,-1 0 0,0 0 1,0 0-1,0 0 0,1 0 1,-1 0-1,0 0 0,0 1 1,0-1-1,18 1 73,-1 2 1,0 0-1,0 0 0,0 2 1,0 0-1,-1 1 0,24 12 0,-6-4 4,692 338 765,-369-167-885,-337-178-54,-22-16-38,-26-22-65,-81-68-368,-187-129 0,0 0 478,277 213 265,1-1 1,1-1-1,0 0 0,-27-38 1,44 55-164,0-1 1,0 1 0,-1 0-1,1-1 1,0 1-1,0 0 1,-1-1-1,1 1 1,0-1 0,0 1-1,0 0 1,-1-1-1,1 1 1,0-1 0,0 1-1,0 0 1,0-1-1,0 1 1,0-1-1,0 1 1,0-1 0,0 1-1,0 0 1,0-1-1,1 1 1,-1-1 0,0 1-1,0-1 1,0 1-1,0 0 1,1-1-1,-1 1 1,0-1 0,17-2 328,26 10 43,-42-7-373,142 41 486,-2 6 0,156 77 0,-252-105-449,-6-2-52,33 13-29,-3 3 1,75 47 0,-283-166-701,33 18 465,13 10-103,-143-118 0,214 150 398,22 26-28,0 0 0,-1 0 0,1 0 0,0-1 0,0 1 0,0 0 0,0 0 0,0-1 0,0 1 0,0 0-1,0 0 1,0-1 0,0 1 0,0 0 0,0-1 0,0 1 0,0 0 0,0 0 0,0-1 0,0 1 0,0 0 0,0 0-1,0-1 1,0 1 0,1 0 0,-1 0 0,0 0 0,0-1 0,0 1 0,0 0 0,0 0 0,1 0 0,-1-1 0,0 1-1,0 0 1,1 0 0,-1 0 0,0 0 0,0-1 0,0 1 0,1 0 0,-1 0 0,0 0 0,0 0 0,1 0-1,-1 0 1,0 0 0,1 0 0,6 0 27,0 1 0,0 0 0,0 0 0,0 0 0,0 1 0,9 3 0,120 47-3,-2 6-1,146 87 0,-117-59-373,119 62-551,-256-136 569,-21-12-183,-37-29-205,-83-64-182,-425-370-1176,535 458 2149,-22-24 390,27 29-449,0 0 0,-1-1 0,1 1 0,0 0 0,0 0 0,-1-1 0,1 1 1,0 0-1,0-1 0,-1 1 0,1-1 0,0 1 0,0 0 0,0-1 0,0 1 0,0-1 0,-1 1 1,1 0-1,0-1 0,0 1 0,0-1 0,0 1 0,0-1 0,0 1 0,0 0 0,1-1 1,-1 1-1,0-1 0,0 1 0,0 0 0,0-1 0,0 1 0,1-1 0,-1 1 0,0 0 0,0-1 1,1 1-1,-1 0 0,0-1 0,1 1 0,-1 0 0,0 0 0,1-1 0,-1 1 0,0 0 0,1 0 1,-1-1-1,0 1 0,1 0 0,-1 0 0,1 0 0,-1 0 0,0 0 0,1 0 0,-1 0 1,1 0-1,-1 0 0,1 0 0,-1 0 0,0 0 0,1 0 0,-1 0 0,1 0 0,-1 0 0,0 0 1,1 0-1,-1 0 0,1 1 0,24 2 241,-1 1 0,1 1 1,-1 1-1,0 1 0,26 12 0,-2-1 3,907 377 1582,-512-200-1606,-410-181-234,8 4-277,61 18 1,-155-89-885,-111-73-169,-152-134-320,314 259 1666,1 0 1,-1 0 0,1-1-1,-1 1 1,1 0 0,0-1-1,0 1 1,-1-1 0,1 0-1,0 1 1,0-1-1,1 0 1,-1 0 0,0 0-1,0 1 1,0-4 0,2 5 1,-1-1 0,1 1 1,0-1-1,-1 1 0,1 0 0,0-1 1,-1 1-1,1-1 0,0 1 1,-1 0-1,1 0 0,0 0 1,0-1-1,-1 1 0,1 0 1,0 0-1,0 0 0,-1 0 1,1 0-1,0 0 0,0 0 1,-1 1-1,1-1 0,0 0 1,0 0-1,0 1 0,73 22 678,-70-21-706,670 288 49,-595-253-413,-45-26-218,-34-13 544,-1 0 1,0 0 0,0 0 0,0 0-1,-1 0 1,1 0 0,0 1-1,-1-1 1,1 0 0,-1 1 0,1-1-1,-1 1 1,0 0 0,-2-2-1,-305-252-1780,185 158 1498,-154-153 1,266 238 371,4 4 86,-1-1 0,2 0 0,-14-19 1,21 27-120,0 1 0,-1 0 0,1 0 0,0-1 0,0 1 0,-1 0 0,1 0 0,0-1-1,0 1 1,0 0 0,-1-1 0,1 1 0,0 0 0,0-1 0,0 1 0,0 0 0,0-1 0,0 1 0,0-1 0,0 1 0,0 0 0,0-1 0,0 1 0,0 0 0,0-1 0,0 1 0,0 0 0,0-1 0,0 1 0,1 0 0,-1-1 0,0 1 0,0 0 0,0-1 0,0 1 0,1 0 0,-1-1 0,0 1 0,0 0 0,1 0 0,-1 0 0,0-1 0,1 1 0,-1 0 0,0 0 0,1 0 0,-1-1 0,0 1 0,1 0 0,21 3 282,21 11-77,-1 2 0,68 38 0,-54-26-153,281 148-449,433 299-1,-732-446 353,-33-23 6,-25-17-10,-498-319-413,191 119 752,294 191-219,20 13 4,0-1-1,1 0 1,0 0 0,0-1-1,1-1 1,-13-13 0,24 23-79,0 0 0,0 0 1,-1 0-1,1 0 0,0-1 0,0 1 1,0 0-1,0 0 0,-1 0 0,1-1 1,0 1-1,0 0 0,0 0 0,0 0 1,0-1-1,0 1 0,0 0 0,-1 0 1,1-1-1,0 1 0,0 0 1,0 0-1,0-1 0,0 1 0,0 0 1,0 0-1,0-1 0,0 1 0,0 0 1,0 0-1,1 0 0,-1-1 0,0 1 1,0 0-1,0 0 0,0-1 1,0 1-1,0 0 0,0 0 0,1 0 1,-1-1-1,0 1 0,0 0 0,0 0 1,1 0-1,-1 0 0,0-1 0,0 1 1,0 0-1,1 0 0,-1 0 0,0 0 1,0 0-1,0 0 0,1 0 1,-1 0-1,0 0 0,0 0 0,1 0 1,-1 0-1,0 0 0,0 0 0,1 0 1,-1 0-1,1 0 0,20 2 153,32 12-3,-2 2 0,0 3 0,0 2 0,63 37 0,-102-52-131,582 332 219,-592-337-455,-5-5 56,-14-15-31,-31-26-33,-104-86-251,49 45 302,-104-113 0,201 192 191,-1 0-1,2-1 1,-1 1 0,-7-16 0,12 23-19,1-1 0,0 0 0,-1 0 0,1 1-1,0-1 1,0 0 0,-1 0 0,1 1 0,0-1 0,0 0 0,0 0 0,0 0-1,0 1 1,0-1 0,0 0 0,0 0 0,1 0 0,-1 1 0,0-1 0,0 0-1,1 0 1,-1 1 0,0-1 0,1-1 0,1 1 2,-1 0-1,0 1 1,1-1 0,-1 0-1,1 1 1,-1-1 0,1 1 0,-1 0-1,1-1 1,-1 1 0,1 0-1,0 0 1,-1 0 0,1 0 0,-1 0-1,1 0 1,2 1 0,24 4 70,-1 1 0,0 1-1,0 1 1,-1 1 0,37 19 0,121 75 390,-160-89-396,-9-5-33,28 17 122,42 32 0,-82-55-199,-6-4-1,-17-9-43,-32-20-92,42 23 147,-62-39-263,2-4 0,2-2 0,-83-82 0,149 131 295,-22-27 72,24 30-72,0 0 0,-1-1 0,1 1 0,0-1 0,-1 1 0,1 0 0,0-1 0,0 1 0,-1-1 0,1 1 0,0-1 0,0 1 0,0 0 0,0-1 0,0 1 0,0-1 1,0 1-1,0-1 0,0 1 0,0-1 0,0 1 0,0-1 0,0 1 0,0-1 0,0 1 0,0-1 0,0 1 0,1-1 0,-1 1 0,0 0 0,0-1 0,0 1 0,1-1 0,-1 1 0,0 0 0,1-1 0,-1 1 0,0 0 0,1-1 0,-1 1 0,0 0 0,1 0 0,-1-1 0,1 1 0,-1 0 0,1 0 0,-1-1 0,1 1 0,-1 0 0,0 0 0,1 0 0,-1 0 0,1 0 1,-1 0-1,1 0 0,-1 0 0,1 0 0,-1 0 0,1 0 0,-1 0 0,1 1 0,13 0 42,1 2 0,-1 0 1,-1 0-1,1 1 0,-1 1 1,1 0-1,15 10 0,7 1 30,87 34 43,-3 6 0,-2 6 0,131 90 0,-244-148-213,1 1 0,0-1 1,-1 1-1,0 0 0,0 0 0,7 11 0,-11-15 35,-1 0 1,1 0-1,-1 0 0,1 0 1,-1 0-1,0 0 0,1 0 1,-1 0-1,0 0 0,0 0 0,0 0 1,1 0-1,-1 0 0,-1 0 1,1 0-1,0 0 0,0 0 1,0 0-1,0 0 0,-1 0 1,1 0-1,0 0 0,-1 0 1,1 0-1,-1 0 0,1 0 1,-1 0-1,0 0 0,1-1 0,-1 1 1,0 0-1,1 0 0,-1-1 1,0 1-1,0 0 0,0-1 1,0 1-1,0-1 0,0 1 1,0-1-1,0 0 0,0 1 1,0-1-1,0 0 0,0 1 1,0-1-1,-2 0 0,-9 3-917,-1-1 1,1 0-1,-1-1 0,0 0 0,0-1 0,0-1 0,-17-2 0,-31-5-1683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5:59.32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9350 291 11469,'62'54'601,"-2"1"0,98 120 0,-153-168-495,0 0-1,0 0 1,0 0 0,-1 1 0,6 15 0,-9-22-85,-1 0 0,0 0 0,0 0 0,1 0 0,-1 0 0,0 0 0,0 0 1,0 0-1,0 0 0,0 0 0,0 0 0,-1 0 0,1 0 0,0 0 0,0 0 0,-1 0 0,1 0 1,-1 0-1,1-1 0,-1 1 0,1 0 0,-2 1 0,1-1 3,-1 0 0,1 0 1,-1 0-1,0 0 0,0-1 0,1 1 0,-1 0 0,0-1 0,0 1 1,0-1-1,0 0 0,1 0 0,-1 0 0,0 0 0,0 0 1,-3 0-1,-17-2 56,0-2 1,0 0 0,0-1-1,-40-15 1,-87-44 150,108 45-145,-187-88 429,5-8 1,-229-161 0,441 268-407,6 5 14,-1 0 0,1 0 1,1-1-1,-1 1 0,0-1 0,1-1 0,0 1 0,-6-8 1,10 12-117,11 14 258,64 51-169,281 220-580,-272-213 350,-62-45 105,-22-27 28,17 26-39,27 46-207,-42-68 214,0 0 1,0 0-1,0 0 1,-1 1-1,0-1 1,0 0 0,0 1-1,0-1 1,-1 0-1,0 1 1,0-1-1,0 1 1,0-1-1,-2 9 1,2-12 17,-1 0 0,0 1 0,1-1 0,-1 0 1,0 0-1,0 0 0,0 0 0,1 1 0,-1-1 1,0 0-1,-1-1 0,1 1 0,0 0 0,0 0 0,0 0 1,0-1-1,-1 1 0,1 0 0,0-1 0,-1 1 1,1-1-1,-2 1 0,-32 2-175,31-3 171,-30-2-139,-1-2 1,0-1 0,1-1-1,-63-22 1,51 15 51,-486-160-498,89 26 655,421 139-28,16 6 11,-1 0 0,1 0 0,0 0 1,0 0-1,-1 1 0,1 0 0,-1 1 0,1-1 1,-10 2-1,15-1-25,1 0 0,0 0 0,-1 0 0,1 0 0,-1 0 0,1 0 0,0 0 0,-1 1 0,1-1 0,0 0 0,-1 0 0,1 0 0,0 1 0,-1-1 0,1 0 0,0 1 0,-1-1 0,1 0 0,0 0 0,0 1 0,-1-1 0,1 0 0,0 1 0,0-1 0,0 1 0,-1-1 0,1 0 0,0 1 0,0-1 0,0 1 0,0-1 0,0 0 0,0 1 0,0-1 0,0 1 0,0-1 0,0 0 0,0 1 0,0-1 0,0 1 0,0-1 0,0 0 0,1 1 0,-1-1 0,0 1 0,0-1 0,0 0 0,1 1 0,-1-1 0,0 0 0,1 1 0,17 22 261,-15-21-220,279 257 2042,-74-75-802,-157-134-495,81 102-1,-130-150-776,30 50 331,-31-51-343,-1 0-1,1 0 1,-1 0 0,1 0-1,-1 0 1,1-1 0,-1 1 0,0 0-1,1 0 1,-1 0 0,0 0-1,0 0 1,0 0 0,0 0-1,0 0 1,0 0 0,0 0-1,0 0 1,0 0 0,0 0 0,-1 0-1,1 0 1,0 0 0,-1 0-1,1 0 1,0 0 0,-1 0-1,1 0 1,-1 0 0,0-1-1,1 1 1,-1 0 0,0 0 0,1-1-1,-1 1 1,0 0 0,0-1-1,0 1 1,0-1 0,1 1-1,-1-1 1,0 1 0,0-1 0,0 0-1,0 0 1,0 1 0,0-1-1,0 0 1,0 0 0,-1 0-1,-12 0-11,1-1 0,-1 0 0,1-1 0,-1-1 1,1 0-1,0 0 0,-18-9 0,30 12 5,-436-183-730,11-39-88,170 85 409,143 78 223,-45-24-308,-171-65 0,307 145 380,22 3 113,0 0 1,-1 0-1,1 0 0,0 1 0,0-1 0,0 0 0,-1 0 0,1 1 0,0-1 0,0 0 1,0 1-1,0-1 0,0 0 0,-1 0 0,1 1 0,0-1 0,0 0 0,0 1 1,0-1-1,0 0 0,0 1 0,0-1 0,0 0 0,0 0 0,0 1 0,0-1 0,0 0 1,1 1-1,-1-1 0,0 0 0,0 1 0,0-1 0,0 0 0,0 0 0,1 1 1,22 34-4,-21-33 10,291 317 771,-188-212-307,121 156 0,-217-251-474,0-1 0,-1 1 0,0 1 0,-1-1 0,-1 1 0,0 1 0,5 14 0,-11-27-2,0 0 1,1 0-1,-1 1 0,0-1 1,1 0-1,-1 0 1,0 1-1,0-1 1,0 0-1,0 1 0,0-1 1,-1 0-1,1 0 1,0 1-1,0-1 0,-1 0 1,1 0-1,-1 0 1,1 1-1,-1-1 0,0 0 1,1 0-1,-1 0 1,0 0-1,0 0 0,0 0 1,1 0-1,-1 0 1,0-1-1,0 1 1,-1 0-1,1-1 0,0 1 1,0 0-1,0-1 1,0 1-1,0-1 0,-1 0 1,1 1-1,0-1 1,0 0-1,-1 0 0,1 0 1,0 0-1,-2 0 1,-7 0-42,-1 0 0,1-1 0,0 0 0,-16-4-1,-44-13-178,1-3-1,-102-46 0,-129-80-196,210 101 319,-118-60 11,-374-181 338,542 270-35,26 15 117,20 13-103,25 18 22,-30-28-234,266 216 936,164 151 150,-413-351-1061,-5-6-58,0 1 0,-1 1 0,0 0 0,-1 0 0,0 1 0,-1 1 0,-1 0 0,0 0 0,8 20 0,-17-34 11,1 0 1,-1 0-1,1 0 1,-1 0-1,0 0 1,1 0-1,-1 1 0,0-1 1,0 0-1,0 0 1,0 0-1,0 0 1,0 0-1,0 0 0,0 0 1,0 0-1,0 0 1,-1 0-1,1 0 1,0 0-1,-1 0 0,1 0 1,-1 0-1,1 0 1,-1 0-1,1 0 1,-1 0-1,0 0 0,0 0 1,1-1-1,-1 1 1,0 0-1,0 0 1,0-1-1,0 1 0,0-1 1,1 1-1,-1-1 1,0 1-1,0-1 1,-1 0-1,0 1 0,-5 0-45,0-1-1,0 1 0,0-1 0,0-1 0,-13-1 1,-36-8-217,0-3 0,-81-29 1,-109-55-267,-249-130 125,-140-56 612,613 278-87,35 23 20,64 54 358,105 77-1,-82-71-114,-31-22-102,156 131 789,-164-132-415,81 95 0,-140-148-635,32 46 230,-29-24-173,-5-23-70,0 0 1,0 0-1,-1-1 1,1 1-1,0 0 0,-1-1 1,1 1-1,-1-1 1,1 1-1,-1 0 1,1-1-1,-1 1 0,1-1 1,-1 1-1,1-1 1,-1 0-1,0 1 1,1-1-1,-1 1 1,0-1-1,1 0 0,-1 0 1,0 1-1,0-1 1,1 0-1,-1 0 1,0 0-1,0 0 0,0 0 1,-11 0-41,1-1-1,0 0 1,0-1 0,0 0 0,0-1-1,1 0 1,-17-7 0,12 5-8,-459-193-1030,13-39 572,280 141 533,-475-249-764,825 467 79,56 23 570,134 94-484,-341-226 282,0 0 1,-1 2-1,21 22 0,-37-37 255,0 1 0,-1 0 0,1-1 0,0 1 0,-1 0 0,1-1 0,-1 1-1,1 0 1,-1 0 0,1 0 0,-1-1 0,0 1 0,1 0 0,-1 0 0,0 0 0,0 0-1,0 0 1,1-1 0,-1 1 0,0 0 0,0 0 0,0 0 0,-1 1 0,1-1-1,-1-1 1,1 1-1,-1-1 1,0 1-1,1-1 1,-1 1 0,0-1-1,1 1 1,-1-1-1,0 0 1,0 0-1,1 1 1,-1-1-1,0 0 1,0 0 0,0 0-1,1 0 1,-1 0-1,0 0 1,-1 0-1,-49-7-1017,-52-21-734,-126-51-1,-93-59-769,246 105 1856,-141-66-949,-329-135-1672,481 213 3503,41 17 186,24 4-351,0 0 1,0 0-1,-1 0 0,1 0 0,0 0 0,0 0 1,0 0-1,-1 0 0,1 0 0,0 0 1,0 0-1,0 0 0,-1 0 0,1 0 0,0 0 1,0 0-1,0 1 0,-1-1 0,1 0 0,0 0 1,0 0-1,0 0 0,0 0 0,0 1 1,-1-1-1,1 0 0,0 0 0,0 0 0,0 0 1,0 1-1,0-1 0,0 0 0,0 0 0,0 0 1,0 1-1,0-1 0,0 0 0,0 0 1,0 0-1,0 1 0,0-1 0,0 0 0,0 1 1,1 1 92,1 1 1,-1-1 0,1 1 0,0-1 0,0 1 0,0-1 0,0 0 0,1 0-1,3 3 1,402 287 4534,-202-152-3787,-138-93-729,331 256 35,-383-289-183,-9-9 1,0 1 0,0-1 0,-1 1 0,0 1 1,0-1-1,-1 1 0,0 0 0,0 0 0,6 12 0,-11-18 20,0 0 0,1-1 0,-1 1 0,0 0 0,0-1 0,0 1 0,0 0 0,0-1 0,-1 1 0,1 0 0,0-1 0,0 1 0,0 0 0,-1-1 0,1 1 0,0 0 0,0-1 0,-1 1 0,1-1 0,-1 1 0,1-1 0,0 1 0,-1-1 0,1 1 0,-1-1 0,1 1 0,-1-1 0,1 1 0,-1-1 0,0 0 0,1 1 0,-1-1 0,0 0 0,1 0 0,-1 0 0,1 1 0,-1-1 0,0 0 0,1 0 0,-1 0 0,0 0 0,1 0 0,-1 0 0,0 0 0,0 0 0,-38-3-3,38 3 3,-49-9-14,1-2 1,-66-24-1,-99-48-42,150 57 39,-690-313 240,461 201 62,181 94-46,95 41-67,17 10 42,23 18 123,-21-22-319,83 68 756,3-3 0,134 79 0,-185-123-599,42 25 173,22 13 141,-3 4 0,107 94 0,-196-152-480,-1 1 0,0 0 1,0 0-1,6 11 0,-13-19-15,0 1 0,0-1 0,-1 1 0,1-1 0,0 1 0,-1 0 0,1-1 1,-1 1-1,1 0 0,-1-1 0,0 1 0,0 0 0,0-1 0,0 1 0,0 3 0,-1-4-3,1 0 1,-1 0-1,0 0 1,1 0-1,-1 0 1,0 0-1,0 0 1,0 0-1,0 0 1,0 0-1,0-1 1,0 1-1,0 0 1,0-1-1,0 1 1,0-1-1,0 1 1,-1-1-1,1 0 1,0 0-1,0 1 1,-1-1-1,1 0 1,0 0-1,-2 0 1,-18 1-59,0-1 1,0-1-1,0-1 1,1-1-1,-25-6 1,-110-36-179,109 30 159,-440-165-751,10-30-142,278 121 479,112 51 246,-144-71-464,540 274 2798,57 32-104,-254-129-1189,117 91-1,-229-159-783,13 11-5,0 0 0,0 0 1,-1 1-1,19 25 0,-31-37-10,0 1 1,-1 0 0,1 0-1,0 0 1,-1 0 0,1 0-1,-1 0 1,1 0-1,-1 0 1,0 0 0,1 0-1,-1 0 1,0 0 0,0 0-1,0 0 1,0 0-1,0 0 1,0 0 0,0 1-1,0-1 3,-1-1-1,1 1 0,0-1 0,-1 1 1,1-1-1,-1 1 0,1-1 0,-1 1 1,1-1-1,-1 0 0,1 1 0,-1-1 1,1 0-1,-1 0 0,0 1 0,1-1 0,-1 0 1,1 0-1,-1 0 0,0 0 0,1 0 1,-1 0-1,0 0 0,-45-6-329,-61-26-252,-190-85 1,252 97 482,-524-244-576,379 173 702,361 208 1805,-54-43-1386,-39-28-261,-2 5 0,129 111 1,-203-161-208,0 1 1,0-1-1,-1 1 0,1 0 1,0 0-1,-1 0 1,1 0-1,-1 0 0,0 0 1,1 1-1,-1-1 1,0 0-1,0 3 1,-1-4 15,0-1 0,0 1 0,0-1 1,-1 1-1,1-1 0,0 1 0,0-1 1,-1 0-1,1 1 0,0-1 0,-1 1 1,1-1-1,0 0 0,-1 1 0,1-1 1,-1 0-1,1 1 0,0-1 0,-1 0 1,1 0-1,-1 1 0,1-1 0,-1 0 1,1 0-1,-1 0 0,1 0 0,-1 1 1,1-1-1,-1 0 0,0 0 0,1 0 1,-1 0-1,1 0 0,-1-1 0,0 1 1,-10-1-113,0 0 0,-1-1 0,1-1 0,-17-6 1,-828-360-1611,825 354 1763,-108-59 184,121 59-101,18 15-105,0 0-1,0 0 1,-1 0-1,1-1 1,0 1-1,0 0 1,0 0-1,0 0 0,0 0 1,0 0-1,0-1 1,0 1-1,0 0 1,0 0-1,0 0 1,0 0-1,0-1 0,0 1 1,0 0-1,0 0 1,0 0-1,0 0 1,0-1-1,0 1 0,0 0 1,1 0-1,-1 0 1,0 0-1,0 0 1,0-1-1,0 1 1,0 0-1,0 0 0,0 0 1,1 0-1,-1 0 1,0 0-1,0 0 1,0 0-1,0 0 0,0-1 1,1 1-1,-1 0 1,0 0-1,0 0 1,0 0-1,0 0 1,0 0-1,1 0 0,-1 0 1,0 0-1,0 0 1,38 6 142,83 38 1,-1 6 0,125 72 0,-203-100-106,113 59 103,212 149-1,-366-230-143,14 10-55,0 1-1,-1 0 0,0 1 0,-1 1 1,-1 0-1,14 17 0,-26-30 46,1 1 0,0 0-1,-1-1 1,1 1 0,-1 0 0,1-1-1,-1 1 1,1 0 0,-1 0 0,0 0-1,1-1 1,-1 1 0,0 0 0,0 0-1,1 0 1,-1 0 0,0-1 0,0 1-1,0 0 1,0 0 0,0 0 0,0 0-1,0 0 1,0 0 0,-1-1-1,1 1 1,0 0 0,-1 0 0,1 0-1,0 0 1,-1-1 0,1 1 0,-1 0-1,1 0 1,-1-1 0,1 1 0,-1 0-1,1-1 1,-1 1 0,0-1 0,0 1-1,1-1 1,-1 1 0,0-1 0,0 1-1,1-1 1,-1 0 0,0 1 0,0-1-1,0 0 1,0 0 0,1 0 0,-1 0-1,0 1 1,0-1 0,0 0 0,0 0-1,-1-1 1,-59-3-438,61 4 449,-131-27-965,1-7 1,-158-62-1,237 78 630,-14-5-50,-580-225-3698,636 243 4093,33 13 428,46 21 912,74 37 2418,-3 7 0,132 91 0,-263-157-3525,0-1 21,1 1 1,-1 1-1,0-1 1,-1 1-1,0 1 1,0 0-1,0 0 1,10 17-1,-18-26-267,-1 1-1,0-1 1,0 0-1,0 0 1,0 0-1,0 0 1,0 1-1,0-1 1,0 0-1,0 0 1,0 0-1,0 0 1,0 1-1,0-1 1,1 0-1,-1 0 1,-1 0-1,1 1 1,0-1-1,0 0 1,0 0-1,0 0 0,0 1 1,0-1-1,0 0 1,0 0-1,0 0 1,0 0-1,0 1 1,0-1-1,0 0 1,-1 0-1,1 0 1,0 0-1,0 0 1,0 1-1,0-1 1,0 0-1,-1 0 1,1 0-1,0 0 1,0 0-1,0 0 1,0 0-1,-1 0 0,1 0 1,0 0-1,0 0 1,0 1-1,-1-1 1,1 0-1,0 0 1,-18-1-241,-18-7-202,-275-107-1519,161 57 1444,81 31 452,-47-17-6,-196-49 0,312 93 75,-1-1-1,1 1 1,-1 0-1,0 0 0,1-1 1,-1 1-1,1 0 1,-1 0-1,0 0 0,1 0 1,-1 0-1,1 0 1,-1 0-1,0 0 1,1 0-1,-1 0 0,0 0 1,1 0-1,-1 0 1,1 1-1,-1-1 0,0 0 1,1 0-1,-1 1 1,1-1-1,-1 0 0,1 1 1,-1-1-1,1 1 1,-1-1-1,1 1 0,0-1 1,-1 1-1,0 0 1,9 21-5,36 34 37,-36-47-15,28 31 15,-26-30-24,0 0 0,0 0 0,-1 1-1,0 1 1,-1-1 0,-1 1 0,0 1 0,0 0 0,8 22-1,-15-34-12,0 0 0,0 0 0,1 0 0,-1 0 0,0 0 0,0 0 0,0 0 0,0 0 0,-1 0 0,1 0 0,0 0 0,0-1 0,0 1 0,-1 0 0,1 0 0,0 0 0,-1 0 0,1 0 0,-1-1 0,1 1 0,-1 0 0,0 0 0,1-1 0,-1 1 0,1 0 0,-1-1 0,0 1 0,0-1 0,1 1 0,-1-1 0,0 1 0,0-1 0,0 1 0,0-1 0,0 0 0,1 0 0,-1 1 0,0-1 0,0 0 0,0 0 0,0 0 0,0 0 0,0 0 0,0 0 0,-1 0 0,-50-6-60,46 5 51,-59-13 52,1-2-1,1-3 1,0-3-1,-78-39 0,132 55 351,24 10-55,29 13 139,21 16-168,-1 2 0,-2 4 0,-2 2 0,80 70 0,-127-100-574,-1 0-1,0 1 0,-1 0 1,-1 1-1,11 17 0,-6-1-1176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8:48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684 1 16213,'0'0'319,"1"1"-1,-1 0 0,0-1 1,1 1-1,-1 0 1,0 0-1,1-1 0,-1 1 1,0 0-1,0 0 0,0-1 1,0 1-1,0 0 0,0 0 1,0-1-1,0 1 0,0 0 1,0 0-1,0 0 0,0-1 1,0 1-1,-1 0 0,1 0 1,0-1-1,0 1 0,-1 0 1,1-1-1,-1 1 0,1 0 1,-1-1-1,1 1 0,-1 0 1,1-1-1,-1 1 0,1-1 1,-1 1-1,0-1 0,1 0 1,-1 1-1,0-1 0,1 0 1,-1 1-1,0-1 0,0 0 1,1 0-1,-1 1 0,0-1 1,0 0-1,0 0 0,1 0 1,-2 0-1,-32 5-318,0 2 0,1 2 0,0 1 0,0 1 0,-52 27 0,67-29 0,1 1 0,-1 1 0,2 0 0,-1 2 0,2-1 0,0 2 0,0 0 0,2 1 0,-1 1 0,-21 33 0,32-43 0,-1 0 0,1 0 0,1 1 0,-1-1 0,1 1 0,0 0 0,1-1 0,-1 1 0,1 0 0,1 0 0,-1 0 0,1 0 0,1 10 0,0-13 0,0-1 0,0 1 0,0-1 0,0 0 0,1 1 0,-1-1 0,1 0 0,0 0 0,0 0 0,0 0 0,1 0 0,-1 0 0,1-1 0,-1 1 0,1-1 0,0 0 0,0 0 0,0 0 0,0 0 0,0 0 0,0 0 0,1-1 0,-1 0 0,0 0 0,1 0 0,6 1 0,27 4 0,1-1 0,1-2 0,42-3 0,-50-1 0,0 1 0,0 2 0,0 1 0,0 1 0,59 16 0,-70-12 0,-1 1 0,0 1 0,0 1 0,-1 0 0,-1 1 0,0 1 0,0 1 0,-2 1 0,1 0 0,-2 1 0,14 19 0,-10-12 0,-2 2 0,-1 0 0,-1 0 0,-1 2 0,-1 0 0,-2 0 0,13 47 0,-20-62 0,-1 1 0,0-1 0,-1 1 0,0 0 0,-1-1 0,0 1 0,-1 0 0,-1-1 0,0 1 0,0 0 0,-2-1 0,1 0 0,-1 0 0,-10 19 0,5-16 0,0-1 0,-1 0 0,-1 0 0,0-1 0,-1-1 0,0 0 0,-1 0 0,0-2 0,-1 1 0,-21 11 0,-2-1-138,-2-3 0,1 0 0,-2-3 0,0-1 0,-1-2 0,0-2 0,-75 8 0,-10-7-1053,-166-9 0,283-2 649,-26-1-2815,34 1 2938,0 0 1,0-1-1,-1 1 1,1 0-1,0 0 1,0-1-1,-1 1 1,1-1 0,0 1-1,0-1 1,0 1-1,0-1 1,0 0-1,0 0 1,0 1 0,0-1-1,0 0 1,0 0-1,0 0 1,1 0-1,-1 0 1,-1-2-1,3-10-4833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8:49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8 15033,'-38'-4'8004,"25"2"-7560,0 1-1,0 0 0,-1 2 0,1-1 0,0 1 1,0 1-1,0 1 0,0 0 0,1 0 0,-1 1 1,-12 6-1,16-5-184,1-1 1,1 1-1,-1 1 1,1-1-1,-1 1 1,2 1-1,-1-1 1,1 1-1,0 0 1,0 1-1,1-1 1,0 1-1,0 0 1,1 1-1,0-1 1,-4 15-1,3-8-259,0 1 0,2 0 0,0 0 0,1 0 0,0 0 0,2 1 0,0-1 0,0 0 0,2 0 0,0 0 0,1 1 0,0-2 0,1 1 0,1 0 0,1-1 0,0 0 0,9 16 0,-8-20 0,-1 0 0,1-1 0,1 0 0,0-1 0,1 0 0,-1 0 0,2-1 0,-1 0 0,1 0 0,0-1 0,1 0 0,0-1 0,0 0 0,0-1 0,1-1 0,-1 1 0,1-2 0,0 1 0,1-2 0,-1 0 0,0 0 0,23-1 0,-25-1-204,-1 0 0,0-1 1,1-1-1,-1 0 0,0 0 0,0 0 1,0-2-1,0 1 0,0-1 0,-1 0 1,1 0-1,-1-1 0,0-1 0,-1 1 1,1-1-1,-1 0 0,10-11 0,-13 12-1705,0 0 0,0 1 0,1 0 0,-1 0 0,1 0 0,0 1-1,1 0 1,5-4 0,4 3-4043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8:49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285 18 13653,'-8'-3'378,"-2"-1"0,1 2 0,0-1 0,0 1 0,-1 1 0,0-1 0,1 2 0,-1-1 0,1 1 0,-13 2 0,1-1 367,13-2-294,0 1-1,0 1 1,0-1 0,0 1 0,0 1 0,0-1-1,0 2 1,0-1 0,1 1 0,-14 6 0,17-6-229,0 0 0,1 0 0,-1 1 0,1-1 0,0 1-1,-1 0 1,2 0 0,-1 0 0,0 0 0,1 0 0,0 0 0,0 1 0,0-1 0,1 1 0,-1 0 0,1-1 0,0 1 0,1 0 0,-1 6 0,0 2-41,0-1 0,2 0-1,-1 1 1,1-1 0,1 0 0,0 0 0,1 0-1,1 0 1,-1 0 0,2-1 0,0 1 0,0-1-1,1 0 1,12 17 0,-14-23-115,-1 0-1,1 0 1,1-1 0,-1 1-1,1-1 1,-1 0 0,1-1-1,0 1 1,1-1 0,-1 0-1,0 0 1,1-1 0,0 1-1,0-1 1,-1-1-1,1 1 1,0-1 0,1 0-1,-1 0 1,0-1 0,0 1-1,0-1 1,0-1 0,0 1-1,0-1 1,0 0 0,0-1-1,0 1 1,0-1 0,0 0-1,6-4 1,0 0-66,-1-1 0,0 0 0,-1-1 0,0 0 0,0-1 0,-1 0 0,0 0 0,0-1 0,-1 0 0,-1-1 0,13-21 0,-9 15 0,-10 16 0,-1 0 0,1 0 0,0 0 0,0 0 0,0 0 0,0 0 0,0 0 0,0 0 0,0 0 0,0 0 0,0 0 0,0 1 0,0-1 0,0 0 0,1 1 0,-1-1 0,0 1 0,0 0 0,1-1 0,-1 1 0,0 0 0,1 0 0,1-1 0,0 2 0,-1-1 0,1 1 0,-1 0 0,0 0 0,1 0 0,-1 0 0,0 0 0,0 0 0,1 1 0,-1-1 0,0 1 0,2 1 0,7 9 0,0 0 0,-1 0 0,13 20 0,-12-17 0,14 22-4,-6-10-61,39 46 1,-53-67 32,0-1-1,0 0 0,1 0 1,-1-1-1,1 0 1,0 0-1,0 0 0,1 0 1,-1-1-1,1 0 0,0-1 1,0 1-1,0-1 1,8 1-1,9-4-1710,-23 1 1335,1-1-1,-1 1 1,0-1 0,0 1-1,1-1 1,-1 1 0,0-1-1,0 0 1,0 0 0,0 1-1,0-1 1,0 0 0,0 0-1,0 0 1,0 0 0,-1 0-1,2-2 1,0-2-880,-1 1 0,1-1 0,-1 0 0,0 1 1,-1-1-1,1 0 0,-1 0 0,0-8 0,0-21-4436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8:50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17562,'0'18'4507,"-11"170"2496,15 96-3678,7-202-3107,37 92-111,159 425-62,-190-546-45,33 68 0,-43-107 67,-6-11-103,0 0 0,0 0-1,0 0 1,1 0 0,0 0 0,0 0-1,-1 0 1,2-1 0,-1 1 0,0-1 0,0 1-1,1-1 1,-1 0 0,1 0 0,0 0-1,0 0 1,0 0 0,0-1 0,0 0 0,0 1-1,0-1 1,0 0 0,0 0 0,1-1-1,-1 1 1,0-1 0,1 1 0,-1-1 0,0 0-1,1 0 1,5-1 0,28-6-1784,1-1 0,58-22-1,-92 29 1289,0 0-1,1-1 0,-1 0 1,0 0-1,0 0 0,0 0 1,-1-1-1,1 0 0,0 0 1,3-3-1,-6 5 256,-1 0 0,1 0 1,-1-1-1,1 1 0,-1 0 0,1 0 0,-1 0 0,1-1 1,-1 1-1,0 0 0,0 0 0,0 0 0,0-1 1,0 1-1,0 0 0,0 0 0,0-2 0,-1-8-1986,5-27-4289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8:51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520 1 21286,'-39'0'1256,"-12"7"0,-12 0 4,-13 7-4,15 1 1,8-1-769,4-1-696,0-2-1093,16-9-4007,9 0-1,9-2 1,9-6-1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8:51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17438,'0'0'1531,"0"6"1673,-1 146-2112,4 241 4704,4-269-3943,26 143 0,-22-201-1853,3-1 0,3 0 0,3-2 0,2 0 0,51 102 0,-67-154-494,1 0 1,0-1-1,1 1 1,-1-1-1,2-1 1,0 1-1,0-2 1,0 1-1,1-1 1,0 0-1,16 8 0,-20-14 164,-1 0 0,1 0 0,-1 0 0,1 0 0,0-1 0,-1 0 0,1 0 0,0-1 0,0 0 0,0 0 0,0 0 0,0-1 0,-1 1 0,1-1 0,0-1 0,0 1 0,-1-1 0,1 0 0,-1 0 0,0-1 0,1 0 0,-1 0 0,0 0 0,-1 0 0,1-1 0,6-6 0,28-30-5647,-2-6 1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8:51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640 19 14561,'-30'-5'956,"-15"2"313,-16-3 195,-14 5 72,-1-3-120,2 6-548,1 0-536,6-1-644,13 17-4104,14-14-1,11 8 1,13 3-1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8:52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1 218 16165,'3'1'79,"62"10"1602,71 3-1,-119-12-1270,0-2-1,1-1 0,-1 0 1,0-1-1,0 0 0,0-2 1,0 0-1,-1-1 1,24-10-1,-34 12-216,0-1 1,-1 0-1,1 0 0,-1 0 1,0 0-1,0-1 0,-1 0 1,1 0-1,-1 0 0,0-1 1,0 1-1,-1-1 0,0 0 1,4-9-1,-5 11-167,-1 0-1,1 0 1,-1-1-1,0 1 0,-1 0 1,1-1-1,-1 1 1,0 0-1,0-1 1,0 1-1,0 0 1,-1-1-1,0 1 0,0 0 1,0-1-1,0 1 1,-1 0-1,0 0 1,1 0-1,-1 0 1,-1 0-1,-4-6 0,5 8-42,-1-1 0,0 1 0,0-1 0,0 1 0,0 0 0,0 0 0,0 0 0,-1 0 0,1 1 0,-1 0 0,1-1 0,-1 1 0,0 0 0,1 1 0,-1-1 0,0 1-1,1-1 1,-1 1 0,0 0 0,0 1 0,0-1 0,1 1 0,-7 1 0,2 0 79,0 0 1,0 1-1,0 0 0,1 0 1,0 1-1,0 0 0,0 0 1,0 0-1,-12 11 1,9-3 92,0 1 1,0-1-1,1 2 1,1-1-1,0 1 1,1 1-1,1-1 1,0 1 0,1 0-1,1 1 1,0-1-1,1 1 1,0 0-1,1 0 1,1 0 0,1-1-1,2 28 1,0-29 41,0 1 0,0 0 0,2-1 0,0 0 0,0 0 0,1 0 0,1 0 0,13 21 0,-14-26-141,1-1 1,0 0 0,0-1 0,1 1 0,0-1 0,0-1-1,1 1 1,0-1 0,0-1 0,0 1 0,1-1-1,-1-1 1,15 6 0,-7-4-112,0-2 0,1 0 1,-1-1-1,1 0 0,0-1 0,0-1 0,-1-1 1,1-1-1,0 0 0,0-1 0,-1 0 0,1-2 1,-1 0-1,0-1 0,26-11 0,-35 12-508,-1 1 0,0-2 0,-1 1 0,1-1-1,-1 0 1,0 0 0,0 0 0,0-1 0,-1 0 0,0 0-1,0 0 1,3-7 0,3-8-3984,-1 0 1,10-34-1,-9 16-909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6:42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7 128 14889,'12'0'384,"0"0"215,1 0 0,0 0 1,-1-1-1,1-1 0,16-4 1,-26 5-530,-1 0-1,1 0 1,0 0 0,0-1 0,-1 1 0,1-1 0,-1 0 0,1 0 0,-1 1-1,0-2 1,1 1 0,-1 0 0,0 0 0,-1-1 0,1 1 0,0-1 0,-1 1-1,1-1 1,-1 0 0,0 0 0,0 1 0,0-1 0,0 0 0,0 0 0,-1 0-1,1 0 1,-1-5 0,1 6-221,-1 0-1,0 0 0,0 0 1,0 0-1,0 0 1,0 0-1,0-1 0,0 1 1,-1 0-1,1 0 0,-1 0 1,1 0-1,-1 1 1,0-1-1,0 0 0,0 0 1,0 0-1,0 1 0,0-1 1,-1 0-1,1 1 1,0-1-1,-1 1 0,-2-2 1,2 2 107,0 0 1,-1 1-1,1-1 1,0 1-1,-1 0 1,1 0-1,-1-1 1,1 2-1,0-1 1,-1 0-1,1 0 1,0 1-1,-1 0 1,1-1-1,0 1 1,-1 0-1,1 0 1,0 0-1,0 0 0,0 0 1,-3 3-1,-2 1 407,0 1-1,1 0 1,-1 0-1,1 1 1,0 0-1,1 0 1,0 0-1,0 1 1,0 0-1,1 0 1,0 0-1,1 0 1,0 1-1,0-1 1,-3 18-1,4-15 242,0 0 0,0 0 0,1 0 0,1 1 0,0-1 0,0 0 0,1 0 0,1 0-1,0 0 1,0 0 0,1 0 0,6 16 0,-6-23-462,0 1-1,1 0 1,-1-1-1,1 0 1,0 0 0,0 0-1,1 0 1,-1-1 0,1 0-1,-1 1 1,1-2-1,0 1 1,0 0 0,1-1-1,-1 0 1,0 0-1,1-1 1,-1 0 0,1 0-1,0 0 1,-1 0-1,1-1 1,0 0 0,-1 0-1,9-2 1,1 1-799,1-1 0,-1 0 0,22-7 0,29-19-8783,-26-1-1225,-28 15 5332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8:52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19698,'143'545'10045,"-136"-508"-8174,-9-30-1056,-7-23-477,-12-35-338,3 0 0,2-2 0,3 0 0,-8-61 0,19 99 0,0 0 0,1 1 0,1-1 0,0 0 0,1 0 0,1 1 0,0-1 0,1 1 0,7-24 0,-7 31 0,0 0 0,1 0 0,-1 0 0,1 1 0,1-1 0,-1 1 0,1 0 0,0 0 0,1 1 0,-1 0 0,1-1 0,0 2 0,1-1 0,-1 1 0,1 0 0,0 0 0,0 1 0,0 0 0,13-4 0,-7 3 0,-1 1 0,1 1 0,-1 0 0,1 0 0,0 2 0,0-1 0,0 2 0,-1-1 0,1 2 0,0 0 0,-1 0 0,13 5 0,-19-5 0,1 1 0,-1-1 0,-1 1 0,1 0 0,0 1 0,-1 0 0,1 0 0,-1 0 0,0 0 0,-1 1 0,1-1 0,-1 1 0,0 1 0,0-1 0,0 0 0,-1 1 0,0 0 0,0 0 0,0 0 0,-1 0 0,0 0 0,0 1 0,0-1 0,1 13 0,-2-9 0,-1 1 0,0-1 0,0 1 0,-1-1 0,0 1 0,-1-1 0,0 1 0,-1-1 0,0 0 0,-1 0 0,0 0 0,0-1 0,-6 11 0,-4 1 0,-1-1 0,0 0 0,-2-1 0,-24 23 0,39-41 0,0 1 0,0 0 0,0 0 0,0 0 0,0 0 0,1 0 0,-1 1 0,0-1 0,1 0 0,0 1 0,0-1 0,-1 1 0,2-1 0,-1 1 0,0 0 0,0 4 0,1-5 0,1 0 0,0 0 0,0 0 0,0 0 0,0-1 0,0 1 0,0 0 0,0 0 0,1-1 0,-1 1 0,1-1 0,-1 1 0,1-1 0,0 0 0,-1 0 0,1 0 0,0 0 0,0 0 0,0 0 0,0 0 0,0 0 0,0-1 0,2 1 0,112 40 12,-77-30-31,-2 2 1,1 2-1,62 35 0,-66-23-43,-8 8-3701,-25-33 3328,-1 0-1,1 0 0,0-1 1,0 1-1,-1 0 1,1 1-1,-1-1 0,0 0 1,0 0-1,1 0 0,-1 0 1,0 0-1,-1 0 0,1 0 1,0 0-1,-1 0 1,1 0-1,-1 0 0,0 0 1,1 0-1,-1 0 0,0 0 1,0 0-1,0 0 0,-1-1 1,1 1-1,0 0 1,-1-1-1,1 1 0,-1-1 1,1 0-1,-1 1 0,1-1 1,-1 0-1,0 0 0,0 0 1,-3 1-1,-27 11-5724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8:53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598 1 16642,'-49'3'6412,"-26"11"-3412,21-4-1287,38-8-1554,-170 33 2744,152-27-2419,1 1 1,0 2-1,-43 21 1,72-31-485,0 1 0,1-1 0,0 1 0,-1 0 0,1 0 0,0 1 0,0-1 0,0 1 0,0-1 0,-3 5 0,5-5 0,1 0 0,-1 0 0,1 0 0,0 0 0,0 0 0,-1 0 0,1 0 0,0 0 0,1 0 0,-1 0 0,0 0 0,1 0 0,-1 0 0,1-1 0,-1 1 0,1 0 0,0 0 0,0 0 0,0-1 0,0 1 0,2 2 0,109 224 21,-66-128-79,88 141 0,-132-238-382,11 21 6,-11-16-2569,-2 3-3698,-12-41-9860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8:53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16970,'0'11'1942,"2"203"4708,-1 51-2100,-16 131-2354,13-366-2988,-1 0 0,-2 0 0,-9 30 0,-4-13-5269,-8-2-7145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8:54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 1 14769,'11'21'1030,"-1"2"0,0-1 0,-2 1 0,-1 1 1,-1-1-1,6 45 0,-7-15 839,-2 0 0,-3 55 0,-1-88-1487,-1 0 0,-1 0 0,0 0 0,-2 0 0,0 0 0,-1-1 0,-15 32 0,19-46-318,0 0 0,-1 0 1,0 0-1,0-1 1,0 1-1,-1-1 0,1 0 1,-1 0-1,0 0 0,-1 0 1,1-1-1,0 0 1,-1 1-1,0-2 0,0 1 1,0 0-1,0-1 0,0 0 1,0 0-1,-1-1 1,1 0-1,0 1 0,-1-2 1,1 1-1,-1-1 0,0 0 1,1 0-1,-1 0 1,1-1-1,-1 0 0,1 0 1,-10-3-1,6 1-64,1-1 0,-1 0 0,0 0 0,1-1 0,0-1 0,0 1 0,1-1 0,-1 0 0,1-1 0,1 0 0,-1 0 0,1 0 0,0-1 0,1 0 0,0 0 0,0-1 0,0 1 0,1-1 0,-5-16 0,2 3 0,1 1 0,1-1 0,1 0 0,1-1 0,1 1 0,1-1 0,2-32 0,1 39 0,0 1 0,1-1 0,1 1 0,0 0 0,1 0 0,1 1 0,0-1 0,1 1 0,1 1 0,0-1 0,13-16 0,-16 24 0,-1 1 0,1-1 0,0 1 0,0 1 0,0-1 0,1 1 0,-1 0 0,1 0 0,0 0 0,1 1 0,-1 0 0,0 0 0,1 0 0,0 1 0,-1 0 0,1 1 0,0-1 0,0 1 0,0 1 0,0-1 0,0 1 0,0 0 0,0 1 0,0 0 0,0 0 0,0 0 0,9 4 0,-8-2-165,1 1 1,-1 0-1,0 1 0,0-1 0,0 2 1,-1-1-1,10 9 0,-14-11-6,0 0-1,0 0 1,-1 0 0,1 0-1,0 0 1,-1 1 0,0-1-1,0 1 1,0-1 0,0 1-1,0 0 1,-1 0-1,0 0 1,0 0 0,0 0-1,0 0 1,-1 0 0,1 7-1,-2-4-1190,-1 0-1,0 0 1,0 0-1,0 0 1,-1 0 0,0-1-1,-7 11 1,-9 2-4403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8:55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424 0 16930,'-1'2'283,"1"1"0,-1-1 1,0 0-1,0 0 0,0 0 1,0 0-1,0 0 0,0 0 1,0 0-1,-1-1 0,1 1 1,-1 0-1,1-1 0,-1 1 1,0-1-1,-3 3 0,-36 24 1938,33-23-1634,-42 23 1435,-53 36 1861,95-58-3652,0 0-1,0 1 0,1 0 1,0 0-1,0 0 1,1 1-1,0 0 0,0 0 1,-6 12-1,12-19-230,-1 1 0,1-1 0,-1 0 0,1 0 1,0 0-1,-1 0 0,1 0 0,0 0 0,0 0 0,0 1 0,0-1 0,0 0 1,0 0-1,0 0 0,0 0 0,1 1 0,-1-1 0,0 0 0,1 0 0,-1 0 1,1 0-1,-1 0 0,1 0 0,0 0 0,-1 0 0,1 0 0,0 0 0,-1 0 1,1-1-1,0 1 0,0 0 0,0 0 0,0-1 0,0 1 0,0-1 0,0 1 1,0-1-1,2 2 0,55 13-1,-33-10 1,0 2 0,0 0 0,0 2 0,-1 0 0,0 2 0,-1 1 0,38 25 0,-53-31 0,0 1 0,0 0 0,0 1 0,-1-1 0,0 2 0,0-1 0,-1 1 0,0 0 0,-1 0 0,0 0 0,0 1 0,-1 0 0,0 0 0,-1 0 0,0 0 0,-1 1 0,0-1 0,0 1 0,-1 14 0,-1-17-56,-1 0 1,0 1-1,0-1 1,-1 0-1,0 0 1,-1 0-1,1 0 1,-1-1-1,-1 1 1,0-1-1,0 0 1,0 0-1,-1 0 1,0 0-1,0-1 1,-1 0-1,0 0 1,0 0-1,0-1 1,-1 0-1,1 0 1,-15 7-1,4-3-311,0 0 0,-1-1 0,0-1 0,0 0-1,0-2 1,-1 0 0,0-1 0,-34 2 0,23-6-3803,-1-1-1,0-2 1,-44-9 0,13 1-1578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8:56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910 1 16618,'-2'0'6188,"-10"2"-3568,-145-4-1498,-177 4 2792,229 3-2761,-120 22-1,210-26-1152,10 0 0,0-1 0,0 1 0,1-1 0,-1 1 0,0 1 0,1-1 0,-1 1 0,1 0 0,0 0 0,-1 0 0,-3 3 0,8-4 0,0 1 0,0 0 0,0-1 0,0 1 0,0 0 0,1-1 0,-1 1 0,0 0 0,1-1 0,0 1 0,-1-1 0,1 1 0,0 0 0,0-1 0,-1 0 0,1 1 0,0-1 0,3 3 0,-2-1 0,57 101 3,65 155 0,19 121-33,-137-366-253,7 28-154,-13-24-2180,-8-4-3366,-9-24-5727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8:57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0 13485,'-6'21'788,"3"14"328,-9 18 521,0 21 343,0 11 4,-4 12-4,1 6 0,0 4 0,-6-1 1,0-6-529,0-7-780,-3-10-968,-1-12-1152,-17-5-1813,18-13-1943,11-12-1,1-12 1,7-10-1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8:57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452 1 9881,'5'0'183,"-1"0"1,0-1-1,1 2 0,-1-1 1,0 0-1,1 1 0,-1 0 1,0 0-1,0 0 1,0 0-1,0 1 0,0-1 1,0 1-1,0 0 0,0 1 1,0-1-1,-1 0 1,0 1-1,1 0 0,-1 0 1,0 0-1,0 0 0,0 1 1,-1-1-1,1 1 0,-1-1 1,0 1-1,0 0 1,0 0-1,-1 0 0,1 0 1,-1 0-1,0 0 0,0 1 1,0 5-1,3 13 548,-2 1-1,0-1 0,-2 1 1,-1-1-1,0 1 0,-2-1 1,-1 0-1,0 0 0,-2 0 1,-1-1-1,0 0 1,-14 27-1,15-38-444,0 0 1,-1 0-1,0 0 0,-1-1 0,0 0 1,0-1-1,-1 1 0,-1-2 1,1 1-1,-18 10 0,19-14-131,-1-1 0,0 1 0,0-2 0,-1 1 0,1-1 0,-1-1-1,0 0 1,1 0 0,-1-1 0,0 0 0,0-1 0,0 0 0,0 0 0,-19-4 0,15 0-119,0 0 1,1-1-1,0 0 1,0-1 0,0 0-1,1-1 1,0-1-1,0 0 1,1 0 0,0-1-1,0-1 1,1 0-1,1 0 1,-1-1-1,2 0 1,-1 0 0,2-1-1,-1 0 1,2-1-1,0 0 1,0 0 0,1 0-1,1-1 1,0 1-1,1-1 1,0 0 0,1 0-1,1 0 1,0 0-1,1 0 1,0-1 0,1 1-1,1 0 1,0 0-1,6-17 1,-5 24-50,0 0 1,0 0-1,1 1 1,0-1-1,1 1 1,-1 0-1,1 0 1,0 1-1,0-1 1,1 1-1,0 0 1,0 1-1,0 0 1,0-1-1,1 2 0,-1-1 1,1 1-1,0 0 1,0 1-1,1-1 1,-1 1-1,0 1 1,1-1-1,-1 1 1,11 0-1,-8 1-51,1-1-1,-1 2 0,1-1 1,-1 1-1,1 1 1,-1 0-1,0 1 1,0-1-1,0 2 0,0 0 1,-1 0-1,1 0 1,-1 1-1,0 1 0,-1 0 1,1 0-1,-1 0 1,8 9-1,-13-12-487,-1 1 0,1-1 0,-1 1 0,1 0 0,-1 0 0,0 0 0,-1 0-1,3 8 1,-3-9-112,0 0-1,-1-1 0,1 1 0,-1 0 1,0 0-1,0 0 0,0 0 0,0 0 1,0-1-1,-1 1 0,1 0 0,-1 0 1,0 0-1,0-1 0,0 1 1,0 0-1,0-1 0,0 1 0,-1-1 1,0 1-1,-3 3 0,-16 12-5139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7:20:07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24530,'30'6'916,"21"7"0,16 4-4,17 10 5,4 6-1,-4 1-4,-11 0 4,-12-5 0,-22-5-156,-18-11-2080,-15-6-500,-57-4-4073,14-13 1,-18-7-1,-17-5 1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7:20:07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18 223 14145,'-1'0'145,"1"0"0,-1 0 0,0-1 0,0 1-1,0 0 1,1 0 0,-1-1 0,0 1 0,0 0-1,1-1 1,-1 1 0,0-1 0,1 1 0,-1-1 0,0 1-1,1-1 1,-1 0 0,1 1 0,-1-1 0,1 1-1,-1-1 1,1 0 0,0 0 0,-1 1 0,1-1 0,0 0-1,-1 0 1,1 1 0,0-1 0,0 0 0,0 0-1,0 0 1,0 0 0,0 1 0,0-1 0,0 0 0,0 0-1,0 0 1,0 1 0,0-1 0,1 0 0,-1 0-1,0 0 1,1 1 0,-1-1 0,0 0 0,2-1 0,0-1 256,0-1 1,0 1-1,0 0 1,1-1-1,-1 1 1,1 0-1,0 1 1,6-6-1,20-9 545,1 1-1,1 1 0,1 1 1,60-16-1,137-23 90,-203 48-1014,0 1-1,-1 2 1,1 0-1,0 1 1,0 2-1,0 1 1,28 5-1,-40-4 0,1 1 0,-1 1 0,0 0 0,0 1 0,0 0 0,-1 1 0,0 1-1,0 0 1,-1 0 0,0 2 0,-1-1 0,0 2 0,15 16 0,-16-13 55,0 0 0,-1 0 0,0 0 0,-2 1 0,0 1 0,0-1 0,-1 1 0,-1 0 0,-1 0 0,0 1 0,-1-1 0,-1 1 0,-1 0 0,0 0 0,-2 18 0,1-22-144,-1-1 0,-1 1 0,0 0 0,-1 0 0,0-1 0,-1 0 0,0 0 0,-1 0 0,-1 0 0,0-1-1,0 1 1,-1-2 0,0 1 0,-1-1 0,0 0 0,-1 0 0,0-1 0,-1 0 0,1-1 0,-14 8 0,5-5-1674,0-1 0,-36 13-1,40-18 7,-1-1-1,1 0 0,-1-1 0,0-1 0,0 0 1,1-1-1,-29-2 0,-8-6-4022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6:42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12 160 27627,'60'263'2714,"-29"-144"-1432,-28-106-1037,7 43 654,-13-53-899,-4-9 0,-6-12 0,-2-12 0,1-1 0,1-1 0,2 0 0,1 0 0,2-1 0,1-1 0,2 1 0,1-1 0,1 0 0,2 0 0,5-45 0,-4 73 0,1-1 0,0 0 0,0 1 0,0-1 0,1 1 0,0 0 0,1 0 0,-1 0 0,1 0 0,0 0 0,1 0 0,-1 0 0,1 1 0,0 0 0,9-9 0,-6 9 0,0 0 0,0 1 0,1 0 0,-1 0 0,1 0 0,0 1 0,0 0 0,1 1 0,-1 0 0,1 0 0,12-1 0,-20 3 0,14-2-3,1 0 0,-1 1 0,32 2 0,-44-1 2,0 0 1,0 1 0,0-1-1,0 1 1,0 0-1,0 0 1,0 0-1,0 0 1,0 0 0,-1 1-1,1-1 1,0 1-1,-1 0 1,1-1 0,-1 1-1,1 0 1,-1 1-1,0-1 1,0 0-1,0 1 1,0-1 0,-1 1-1,1 0 1,-1-1-1,1 1 1,-1 0-1,1 4 1,0-1 7,-1 1 0,-1 0 0,1-1 0,-1 1 0,0 0 0,-1-1 1,1 1-1,-1-1 0,-1 1 0,1-1 0,-1 1 0,0-1 0,-1 0 0,1 0 0,-1 0 0,0 0 0,-1 0 0,1-1 0,-1 1 1,0-1-1,-1 0 0,1 0 0,-1-1 0,0 1 0,-9 5 0,-2 1-499,0 0 1,-1-1-1,0-1 1,-1-1-1,0-1 0,0 0 1,-33 8-1,44-14-506,0 2 0,0-1-1,0 1 1,1 0 0,-1 1 0,-7 5 0,10-6 17,3-3 606,1 1 0,-1-1-1,0 0 1,0 1 0,1-1 0,-1 0 0,0 0 0,1 1-1,-1-1 1,0 0 0,0 0 0,0 0 0,1 0-1,-1 0 1,0 0 0,0 0 0,1 0 0,-1 0 0,0 0-1,0-1 1,1 1 0,-1 0 0,0 0 0,0-1-1,1 1 1,-1 0 0,0-1 0,-5-8-4878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7:20:08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189 263 12537,'0'0'1359,"6"8"2423,23 15-1538,1-1 0,0-1 0,58 28 1,-42-24-681,2 2-38,93 57 1436,-127-71-2902,-14-7-45,-30-12-30,-45-25-215,2-3 1,2-3-1,1-3 0,2-3 1,-75-64-1,132 99 152,1-1 0,0 0 0,1 0 1,0-1-1,0 0 0,-13-21 0,21 28 64,-1 0 0,1 0 1,-1 0-1,1 0 0,0 0 0,0 0 0,1 0 0,-1-1 1,1 1-1,-1 0 0,1 0 0,0-1 0,0 1 0,0 0 1,1-1-1,-1 1 0,1 0 0,0 0 0,0-1 0,0 1 1,0 0-1,0 0 0,1 0 0,0 0 0,-1 1 0,1-1 1,0 0-1,0 1 0,1-1 0,-1 1 0,5-4 0,1-1 39,1 1-1,-1 0 1,1 1-1,0 0 0,1 1 1,-1 0-1,1 0 1,0 1-1,-1 0 0,2 0 1,13 0-1,-16 1-40,0 2-1,1-1 1,-1 1-1,0 0 0,1 1 1,-1 0-1,0 0 1,1 1-1,-1 0 1,0 0-1,0 1 1,-1 0-1,1 1 1,10 5-1,-15-7-4,0 1 0,-1-1-1,0 0 1,1 0 0,-1 1-1,0 0 1,0-1 0,-1 1 0,1 0-1,0 0 1,-1 0 0,0 0-1,1 0 1,-1 0 0,-1 0 0,1 0-1,0 1 1,0 4 0,-1 5-72,0 0 1,-1 1-1,-3 18 1,0 15 26,4-45 106,1 0 1,-1-1-1,1 1 1,-1 0-1,1-1 0,0 1 1,0-1-1,0 1 1,0-1-1,0 1 0,0-1 1,0 0-1,0 0 1,1 1-1,-1-1 0,0 0 1,1 0-1,-1 0 1,1-1-1,-1 1 0,1 0 1,-1 0-1,1-1 0,0 1 1,2 0-1,49 12 386,-44-12-325,50 8 34,2-4 0,79-2 0,-135-3-305,6 0-1359,-53 3-22463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7:20:08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 6737,'-24'-3'772,"0"1"1,0 1-1,0 1 1,-47 6 0,68-6-643,1 1 0,0-1 1,0 0-1,0 1 1,0 0-1,0-1 1,1 1-1,-1 0 1,0 0-1,0 0 0,0 0 1,1 0-1,-1 1 1,0-1-1,1 0 1,0 1-1,-1-1 0,1 1 1,0 0-1,-1-1 1,1 1-1,0 0 1,0 0-1,1 0 0,-1 0 1,0 0-1,0 0 1,1 0-1,0 0 1,-1 0-1,1 0 0,0 0 1,0 0-1,0 0 1,0 0-1,0 0 1,0 0-1,1 0 0,-1 0 1,1 0-1,-1 0 1,2 3-1,2 4 490,0 0 0,1 0 0,-1 0 0,2-1 0,-1 0 0,1 0 0,8 9 0,0-4 85,0 0 0,0-1 1,1-1-1,1 0 0,-1-1 0,2-1 0,26 12 1,-30-16-296,0 0 0,0-1 0,1 0 1,-1-1-1,1 0 0,0-2 0,0 1 0,0-2 1,0 0-1,24-2 0,-35 1-353,0 1 0,1-1 0,-1 1 0,0-1-1,0 0 1,1 0 0,-1-1 0,0 1 0,0 0 0,0-1-1,-1 0 1,1 0 0,0 0 0,-1 0 0,1 0 0,-1 0 0,1-1-1,-1 1 1,0-1 0,2-4 0,-2 4-105,-1-1 0,0 1 0,-1-1 0,1 1 0,-1-1 0,1 1 0,-1-1 0,0 0 0,0 1 0,-1-1 0,1 1 0,-1-1 0,0 1 0,0-1 0,-2-6 0,-2 0-860,0-1-1,-1 1 1,1 0-1,-2 0 0,0 1 1,0-1-1,-1 2 1,0-1-1,0 1 1,-13-10-1,12 12-1266,1 1 1,-1 0-1,0 1 1,-18-7-1,4 7-3262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7:20:09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302 354 18734,'246'110'5631,"81"42"767,-286-127-5020,-32-16-924,-28-12-282,-95-39-172,-134-70 0,177 78 0,-137-71 0,168 82 0,1-2 0,-71-58 0,102 76 0,0-1 0,1-1 0,0 1 0,0-1 0,0-1 0,1 1 0,1-1 0,-8-16 0,12 23 0,0 0 0,0 0 0,0 0 0,0 0 0,0 0 0,1 0 0,-1-1 0,1 1 0,0 0 0,0 0 0,0 0 0,0 0 0,1-1 0,-1 1 0,1 0 0,0 0 0,0 0 0,0 0 0,0 0 0,0 0 0,1 1 0,-1-1 0,1 0 0,0 0 0,0 1 0,0 0 0,0-1 0,0 1 0,1 0 0,-1 0 0,1 0 0,-1 0 0,1 0 0,3-1 0,6-2-12,0 0 0,1 1-1,0 0 1,0 1 0,0 0 0,0 1-1,0 1 1,0 0 0,1 1 0,15 1 0,6 2-44,0 2-1,56 14 1,-78-16 55,1 1-1,-1 1 0,0 1 0,0 0 1,-1 0-1,0 1 0,0 1 0,-1 0 1,0 0-1,20 20 0,-27-23-19,1 0 0,-1 1 1,0-1-1,-1 1 0,1 0 0,-1 0 0,0 0 0,0 0 0,-1 0 1,0 1-1,0-1 0,-1 1 0,1 0 0,-2-1 0,1 1 0,-1 0 0,0 0 1,0-1-1,0 1 0,-1 0 0,0 0 0,-1-1 0,1 1 0,-5 8 1,4-9-444,-1 0 1,0 0 0,0 0 0,-1-1 0,1 1 0,-1-1-1,-1 0 1,1 0 0,-1-1 0,0 1 0,0-1 0,0 0-1,0 0 1,-12 5 0,8-4-1030,0-1 0,-1-1-1,1 1 1,-1-2 0,0 1 0,0-1-1,0-1 1,-20 1 0,-17-6-4271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7:20:10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0 17058,'-88'223'11379,"87"-223"-11357,1 0 0,0 1 0,0-1 1,0 0-1,0 0 0,-1 1 1,1-1-1,0 0 0,0 0 0,0 0 1,0 1-1,0-1 0,0 0 0,0 0 1,0 1-1,0-1 0,0 0 1,0 1-1,0-1 0,0 0 0,0 0 1,0 1-1,0-1 0,0 0 0,0 0 1,0 1-1,0-1 0,0 0 1,1 0-1,-1 1 0,0-1 0,0 0 1,0 0-1,0 0 0,1 1 0,-1-1 1,0 0-1,0 0 0,0 0 1,1 0-1,-1 1 0,0-1 0,0 0 1,0 0-1,1 0 0,17-1 225,27-15-289,-41 15 133,33-14 84,160-53 870,-175 62-883,-1 2-1,1 0 1,0 2-1,-1 0 1,1 1-1,0 1 1,32 5-1,-48-5-145,-1 1 1,1 1-1,-1-1 0,0 1 0,0 0 1,1 0-1,-1 0 0,-1 1 0,1 0 1,0 0-1,-1 0 0,1 0 1,-1 1-1,0 0 0,0-1 0,0 2 1,-1-1-1,1 0 0,3 8 0,-5-7-8,0-1 0,0 1 0,-1 0 0,0 0 0,0 0 0,0 0-1,0 0 1,-1 0 0,0 0 0,0 0 0,0 0 0,-1 0-1,1 0 1,-1 0 0,-1 0 0,1 0 0,-1 0 0,1 0-1,-2 0 1,1-1 0,-4 7 0,2-5-454,0 0 0,-1 0 0,1-1 0,-1 1 0,0-1 0,-1 0 0,1-1 0,-10 7 0,7-6-542,-1 0 1,1-1 0,0 0-1,-1-1 1,0 1 0,0-2 0,0 1-1,0-1 1,0-1 0,-1 1-1,1-2 1,0 1 0,-1-1-1,1-1 1,0 0 0,-1 0-1,-13-4 1,-4-6-4501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7:20:10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21578,'39'3'1244,"15"2"0,25 5-4,15 1 4,-7-2 1,-5 2-5,-13-1 4,-21-4-600,-14-3-1016,-58-26-13737,-9 0 8632,-10-6 1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7:20:1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15153,'5'8'3285,"16"15"-1752,1-1 0,1-1 0,0 0 0,47 29 0,-8-4 19,-27-19-669,195 159 2862,-188-148-3724,-3 1 0,-1 1 0,42 60 1,-57-58-2397,-21-14-4280,-2-28 6404,0 1 1,0-1-1,-1 0 0,1 1 1,0-1-1,0 1 0,0-1 0,-1 0 1,1 1-1,0-1 0,-1 1 1,1-1-1,0 0 0,-1 1 1,1-1-1,0 0 0,-1 0 0,1 1 1,-1-1-1,1 0 0,0 0 1,-1 0-1,1 0 0,-1 1 0,1-1 1,-1 0-1,1 0 0,-1 0 1,1 0-1,0 0 0,-1 0 0,1 0 1,-1 0-1,1 0 0,-1 0 1,1 0-1,-1-1 0,1 1 0,0 0 1,-1 0-1,1 0 0,-1 0 1,1-1-1,-1 1 0,0-1 0,1 1 119,-17-6-5700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7:20:11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16434,'154'42'6133,"-41"-1"-2575,114 60 0,-192-84-2048,38 27-1,-276-149-1444,175 89-65,10 7 0,1-1 0,0-1 0,0-1 0,1 0 0,1-1 0,-15-16 0,29 28 0,0 0 0,1 0 0,-1 0 0,0-1 0,1 1 0,-1 0 0,1 0 0,0-1 0,-1 1 0,1 0 0,0-1 0,0 1 0,0-1 0,0 1 0,0 0 0,0-1 0,0 1 0,0 0 0,1-1 0,-1 1 0,0 0 0,1-1 0,-1 1 0,1 0 0,-1 0 0,1 0 0,1-3 0,32-35 0,-29 34 0,0 1 0,-1-1 0,1 0 0,-1-1 0,5-9 0,-7 11 0,-1-1 0,0 0 0,0 1 0,-1-1 0,1 0 0,-1 0 0,-1-5 0,4-23 0,-1 32 0,0 1 0,-1-1 0,1 1 0,0-1 0,0 1 0,0-1 0,-1 1 0,1 0 0,0 0 0,0 0 0,0 0 0,0 0 0,-1 1 0,1-1 0,0 0 0,3 2 0,47 14-103,0 3-1,-2 2 1,0 2-1,48 32 1,-23-15-319,-62-34-993,-60-50-22925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7:20:11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16618,'3'2'88,"382"160"6630,-271-108-3657,135 87 0,-224-125-2398,-14-10-310,0 1 0,0 0 0,0 0 0,-1 1 0,-1 1 0,16 16 0,-25-25-353,0 0 1,0 0 0,0 0 0,0 1-1,0-1 1,1 0 0,-1 0 0,0 0-1,0 0 1,0 0 0,0 1 0,0-1-1,0 0 1,0 0 0,0 0 0,0 1-1,0-1 1,0 0 0,0 0-1,0 0 1,0 1 0,0-1 0,0 0-1,0 0 1,0 0 0,0 0 0,0 1-1,0-1 1,0 0 0,0 0 0,0 0-1,0 1 1,0-1 0,0 0 0,0 0-1,0 0 1,-1 0 0,1 0 0,0 1-1,0-1 1,0 0 0,0 0-1,0 0 1,-1 0 0,1 0 0,0 0-1,0 1 1,0-1 0,0 0 0,-1 0-1,1 0 1,0 0 0,0 0 0,0 0-1,-1 0 1,1 0 0,0 0 0,0 0-1,0 0 1,-1 0 0,1 0 0,0 0-1,0 0 1,0 0 0,0 0 0,-1 0-1,1-1 1,-16-1-131,-11-9-305,1-1 1,1-1 0,0-1 0,1-1 0,1-1 0,0-1-1,1-2 1,-32-32 0,47 43 203,0 0 0,0 0 0,0-1 0,1 0 0,1 0 0,0-1 0,-5-10 0,9 18 191,0 0-1,1 0 1,-1 0 0,1 0-1,-1 0 1,1 0-1,0-1 1,-1 1-1,1 0 1,0 0-1,0 0 1,1 0-1,-1-1 1,0 1-1,1 0 1,0 0 0,-1 0-1,1 0 1,0 0-1,0 0 1,0 0-1,0 0 1,0 1-1,0-1 1,1 0-1,-1 1 1,1-1-1,-1 1 1,1-1 0,0 1-1,-1-1 1,1 1-1,0 0 1,0 0-1,0 0 1,0 0-1,0 0 1,0 1-1,0-1 1,0 1-1,3-1 1,8-2 226,1 0 1,0 1-1,0 1 1,0 0-1,0 1 1,0 0-1,-1 1 0,27 6 1,-12-1 325,-1 1 1,0 2 0,37 16-1,-47-17-135,0 1 1,0 1-1,-1 0 0,29 25 0,-38-29-236,-1 0-1,1 1 1,-1 1-1,0-1 1,-1 1 0,0 0-1,0 0 1,0 0 0,-1 1-1,-1-1 1,1 1-1,1 10 1,-4-17-185,0 0 1,-1 1-1,1 0 0,-1-1 0,0 1 1,0-1-1,0 1 0,0-1 0,0 1 1,0 0-1,-1-1 0,1 1 0,-1-1 1,0 1-1,0-1 0,0 0 1,0 1-1,0-1 0,-1 0 0,1 0 1,0 0-1,-4 4 0,1-3-232,0 0-1,0 0 1,0-1-1,0 0 0,0 0 1,0 0-1,-1 0 1,1-1-1,-1 1 1,1-1-1,-10 1 1,-1-1-1525,-1 0 0,1-1 0,-1-1 1,1 0-1,0-1 0,-29-7 0,5-7-3415,5 1-1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7:20:12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16 12569,'-1'-1'140,"0"0"0,1 0-1,-1 0 1,0 0 0,0 0 0,0 0-1,0 0 1,1 0 0,-1 0 0,0 1-1,-1-1 1,1 0 0,0 1 0,0-1-1,0 1 1,0-1 0,0 1 0,-1-1-1,1 1 1,0 0 0,0 0 0,-1-1-1,1 1 1,0 0 0,0 0 0,-1 0-1,-1 1 1,-38 0 2452,40 0-2437,-1-1-1,0 0 1,0 0-1,1 1 1,-1-1-1,0 1 1,1-1-1,-1 1 1,0 0-1,1-1 1,-1 1-1,1 0 1,-1 0-1,1 0 1,0 0-1,-1 1 1,1-1-1,0 0 1,0 1-1,0-1 1,0 0-1,0 1 1,0-1-1,0 1 1,0 0-1,0-1 1,1 1-1,-1 0 1,1-1-1,0 1 1,-1 0-1,1 0 1,0-1-1,0 1 1,0 0-1,0 0 1,0-1-1,0 1 1,0 0-1,1 0 1,-1-1-1,1 1 1,-1 0-1,1-1 1,0 1-1,1 2 1,3 5 208,0-1 0,0 1 0,0-2 0,1 1 0,0 0 0,0-1 1,11 9-1,0-2-128,0-2 0,1 0 0,1-1 0,-1 0 0,2-2 0,-1 0 0,1-1 0,1-1 0,-1-1 1,1-1-1,0-1 0,0-1 0,1-1 0,27 0 0,-46-2-249,0 0-1,0 0 1,-1 0 0,1 0 0,0-1-1,0 1 1,-1-1 0,1 0-1,-1 0 1,1 0 0,0 0 0,-1 0-1,0 0 1,1-1 0,-1 0-1,0 1 1,0-1 0,1 0-1,-1 0 1,-1 0 0,3-2 0,-3 1-36,0 1 1,0-1 0,-1 1 0,1-1 0,0 1 0,-1-1 0,0 0-1,0 1 1,0-1 0,0 0 0,0 1 0,0-1 0,-1 0-1,1 1 1,-1-1 0,0 1 0,-1-5 0,-2-2-236,-1 0 1,1 0-1,-1 0 1,-1 1-1,0 0 1,0 0 0,0 1-1,-1-1 1,0 1-1,-11-8 1,0 5-3076,-1-1 1,0 2-1,-1 1 1,-28-9-1,8 6-2456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7:20:12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16918,'42'24'1668,"19"12"0,26 12 4,19 12 0,-3-4 0,-1-2 0,-11-6 1,-13-6-1,-14-12 0,-19-6-908,-17-10-1964,-20-8-632,-29-1-1373,6-14-2091,-10-2-1,-1-10 1,-13-4-1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6:44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32767,'0'10'0,"0"4"0,0 3 0,0 1 0,0 2 0,0 0 0,0-2 0,0 1 0,0-4 0,5 1 0,-2-5-1176,-1 1-1380,3-5-3249,3 1 1,-1-6-1,4-2 1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7:20:12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12745,'-6'197'8576,"6"-194"-8373,0 0 1,0-1-1,1 1 1,-1-1-1,1 1 1,-1 0-1,1-1 1,0 1-1,0-1 1,0 0-1,1 1 1,-1-1-1,1 0 1,-1 0-1,1 1 1,0-1-1,-1-1 1,1 1-1,0 0 0,0 0 1,1-1-1,-1 1 1,0-1-1,0 0 1,1 1-1,-1-1 1,1 0-1,-1-1 1,1 1-1,-1 0 1,1-1-1,2 1 1,13 2 312,-1-1 1,1-1 0,34-3-1,-21 1 223,23 0-338,84 3 616,-125-1-954,0 1 1,0 0-1,0 1 1,0 0-1,0 1 1,-1 1-1,24 11 1,-32-13-104,0-1 0,0 1 0,-1 1-1,1-1 1,0 1 0,-1-1 0,0 1 0,0 0 0,0 0 0,0 0-1,-1 0 1,0 1 0,0-1 0,0 1 0,0 0 0,-1-1 0,1 1-1,-1 0 1,-1 0 0,1 0 0,-1 0 0,1 0 0,-1-1 0,-1 1-1,1 0 1,-1 0 0,0 0 0,-2 8 0,3-11-77,-1 0 0,0 0 0,1-1 1,-1 1-1,0 0 0,0 0 0,0 0 0,0-1 1,0 1-1,-1 0 0,1-1 0,0 1 0,-1-1 1,1 0-1,-1 1 0,1-1 0,-1 0 0,0 0 0,-2 1 1,-27 13-1937,-20 9-1816,15 7-1486,3 5-638,0-1 1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7:20:15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706 728 10841,'6'-10'14958,"-7"10"-14695,-17-25 4738,-40-32-5456,48 47 1995,-326-289-982,198 180-497,122 105-227,0-1-1,0 0 1,2-2 0,0 1-1,1-2 1,0 0 0,2 0-1,0-1 1,-16-39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7:20:06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357 148 12141,'-3'14'18108,"1"-10"-15861,-7-5-2232,1 0-1,-1 0 0,1-1 0,0 0 1,0 0-1,0-1 0,0 0 1,-14-7-1,-60-42 94,22 13-74,-52-11-3370,108 68 605,2 6 885,-1 18-319,4-21-2073,1 5-3316,0-16 2113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7:20:06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54 7869,'-88'-20'3526,"57"11"-2343,-1 1 0,0 2 0,0 1 0,0 2 1,-45 0-1,75 4-1103,0 0 1,1-1-1,-1 1 1,0 0-1,0 0 1,0 0-1,1 0 1,-1 1-1,0-1 1,1 0-1,-1 1 1,1-1-1,-1 1 1,1-1-1,0 1 1,0 0-1,0 0 1,0-1-1,0 1 1,0 0-1,0 0 1,1 0-1,-1 0 1,1 0-1,-1 0 1,1 0-1,0 0 1,-1 0-1,1 0 1,1 0-1,-1 4 1,0 10 658,0 0-1,5 27 1,-5-41-662,40 176 5213,-2-13-3521,-38-163-2064,0-1-1,0 1 1,0 0-1,0 0 1,-1-1 0,1 1-1,-1 0 1,1-1-1,-1 1 1,1 0-1,-1-1 1,0 1-1,0-1 1,0 1 0,0-1-1,0 1 1,-2 1-1,1-1-759,0 0-1,1-1 0,-1 1 1,0 0-1,0-1 0,0 0 1,0 1-1,-1-1 0,1 0 1,0 0-1,0 0 0,-1-1 1,-2 2-1,-17 0-4105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7:20:1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894 330 5296,'3'-5'23679,"-4"3"-22987,-38-26-305,-1 2 1,-1 1-1,-1 2 1,-1 3-1,-1 1 1,-1 2-1,-53-13 1,82 25-388,-48-13 0,0-3 0,-108-53 0,166 72 0,0-1 0,-1 1 0,1 0 0,-1 0 0,1 1 0,-1 0 0,1 0 0,-13 0 0,-1 0 0,2 2 0,17 0 0,1 1 0,-1-1 0,0 1 0,1-1 0,-1 1 0,1-1 0,-1 1 0,1 0 0,0-1 0,0 1 0,0-1 0,0 1 0,0 0 0,0 1 0,0 15 0,6 130 0,1-104 0,17 53 0,-3-9 0,-8-37 0,25 69 0,-33-90 0,-7-52 0,-1 2 0,0 1 0,-1-1 0,-1 1 0,-1 0 0,-1 1 0,-1-1 0,0 1 0,-11-17 0,-5-14 0,1 4 0,15 29 0,0 0 0,1 0 0,0-1 0,-7-29 0,-18-77 0,31 109 0,35 12 0,5 5 0,0 1 0,0 2 0,-1 2 0,68 23 0,-65-17 0,2-2 0,0-2 0,67 7 0,-82-16-303,0 1 1,0 2-1,50 13 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7:20:19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12113,'0'0'850,"11"6"7153,16 9-3179,129 54-1374,42 22 77,-169-76-3527,-18-10 0,0 0 0,0 1 0,-1 0 0,0 0 0,0 1 0,-1 1 0,0-1 0,14 16 0,-29-25-867,1 0 0,0 0 0,0 1 0,-1-1 0,1 1 0,-1 1 0,-9-1 0,1-1-2590,10 1 2603,1 0-1,-1-1 1,1 0 0,0 1 0,-1-1-1,1 0 1,0-1 0,0 1-1,0 0 1,-4-6 0,0 2-934,-14-14-3804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7:20:19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 15325,'52'25'4261,"92"31"-1,-117-48-2913,-1-2-1,1 0 0,0-1 0,1-2 0,44 0 0,-68-3-1317,0-1-1,0 1 1,-1-1 0,1 1-1,0-1 1,0-1 0,0 1-1,-1 0 1,1-1 0,0 0-1,-1 1 1,0-2 0,1 1-1,-1 0 1,0-1 0,0 1-1,0-1 1,-1 0 0,5-5-1,0-3 21,-1 0-1,0 0 1,-1 0-1,7-22 1,4-10-21,-14 39-96,0 0-1,-1-1 1,0 1-1,1 0 1,-2-1-1,1 1 1,0-1 0,-1 0-1,0 1 1,0-1-1,-1 1 1,1-1-1,-1 1 1,0-1 0,0 1-1,0-1 1,-1 1-1,1 0 1,-1 0 0,0 0-1,-5-7 1,1 3-198,0 0 0,-1 0 0,0 0 0,0 1-1,0 0 1,-1 1 0,-1-1 0,-13-7 0,17 11-395,0 1 1,0 0-1,0 0 0,0 1 0,-1 0 0,1 0 0,-1 0 0,1 0 1,-9 1-1,-37-8-10821,33 1 6097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7:20:2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221 311 9273,'0'-1'166,"-1"0"1,1 0-1,-1-1 0,0 1 1,0 0-1,0 0 0,0 0 1,0 0-1,1 0 0,-2 0 1,1 0-1,0 1 0,0-1 1,0 0-1,0 0 0,0 1 1,-1-1-1,1 1 0,0-1 1,-1 1-1,1 0 0,0-1 1,-1 1-1,-1 0 0,-35-6 2504,33 6-2260,1 0-1,-1 0 0,0 0 0,1 0 0,-1 0 0,1 1 0,-1 0 0,0 0 0,1 1 0,-5 1 0,7-2-289,1 0 0,0 0 0,0 0 1,-1 1-1,1-1 0,0 0 0,0 1 0,0-1 0,0 1 0,0-1 0,1 1 0,-1 0 0,0-1 0,1 1 0,-1-1 0,1 1 0,0 0 0,-1 0 0,1-1 0,0 1 0,0 0 0,0 0 0,0-1 1,1 1-1,-1 0 0,0-1 0,1 1 0,-1 0 0,1-1 0,0 3 0,4 12 324,1 1 0,1-1 0,0 0 0,1-1 0,1 0 0,0 0 0,1-1 1,1 0-1,0 0 0,1-1 0,19 15 0,-20-17-223,0-2 1,1 0-1,1 0 0,0-1 1,0 0-1,0-1 0,1-1 1,0 0-1,0-1 1,1-1-1,0 0 0,-1-1 1,23 2-1,-34-4-220,-1-1-1,0 0 1,0 0 0,1 0-1,-1-1 1,0 1 0,0 0 0,1-1-1,-1 0 1,0 1 0,0-1-1,0 0 1,0 0 0,0 0-1,0 0 1,0-1 0,0 1-1,-1 0 1,1-1 0,0 1 0,-1-1-1,1 0 1,-1 1 0,1-1-1,-1 0 1,0 0 0,0 0-1,0 0 1,0 0 0,0 0-1,-1 0 1,1-1 0,0 1 0,-1 0-1,0 0 1,1 0 0,-1-1-1,0 1 1,0 0 0,0-1-1,-1-3 1,-1-7-96,1 0-1,-2 0 1,0-1-1,0 2 1,-10-22 0,-1 2-543,-2 2 0,-1 0 0,-1 1 0,-2 1 0,0 0 0,-2 2 0,-31-30 0,6 13-1929,-1 2 0,-2 3 0,-57-34 0,86 57 1151,20 14 943,5 2 162,36 18 747,175 98 6959,158 75 2700,-367-190-10093,-1 0 0,1 0 0,-1 0 0,1 0 0,-1-1 0,1 0-1,11 1 1,-16-2-172,-1 0-1,1 0 0,0 0 0,0-1 1,-1 1-1,1 0 0,0 0 0,0-1 1,-1 1-1,1 0 0,0-1 0,-1 1 1,1 0-1,0-1 0,-1 1 0,1-1 1,-1 0-1,1 1 0,-1-1 0,1 1 1,-1-1-1,1 0 0,-1 1 0,1-2 1,-1 0-732,1 0 0,-1 0 0,1 0 1,-1-1-1,0 1 0,0 0 0,0 0 0,0-1 1,-1 1-1,1 0 0,-1 0 0,0-4 1,-6-12-4624,-4-1 1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7:20:21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18606,'45'27'1540,"22"13"0,21 11 0,20 14 4,-2-2-4,0-3 1,-6-2-1,-14-5 0,-7-5 0,-21-10-1244,-13-10-664,-21-9-1132,-15-9-988,-48-29-14554,6-6 11362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7:20:21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21046,'55'41'1304,"23"16"-4,19 12 4,20 13-4,-19-15 5,-20-9-5,-15-12 4,-17-12-392,-25-10-1260,-84-11-2804,53-8-2361,-7-5 1,-11-9-1,-9-5 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7:11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 14081,'0'0'4996,"-72"15"8694,64-12-13690,0 0 0,0 1 0,0 0 0,0 0 0,1 1 0,0 0 0,0 0 0,0 1 0,1 0 0,-1 0 0,2 0 0,-1 1 0,1 0 0,0 0 0,0 0 0,-6 15 0,7-12 0,0 1 0,2-1 0,-1 1 0,1 0 0,1 0 0,0 0 0,0 0 0,1 1 0,1-1 0,0 0 0,0 0 0,6 19 0,-5-24 0,0 0 0,0 0 0,0-1 0,1 0 0,0 1 0,0-1 0,0 0 0,1 0 0,0-1 0,0 1 0,0-1 0,0 0 0,1 0 0,0 0 0,0 0 0,0-1 0,0 0 0,0 0 0,1 0 0,-1-1 0,1 0 0,-1 0 0,9 1 0,-5 0 0,0-2 0,0 1 0,0-1 0,0-1 0,0 0 0,0 0 0,0-1 0,0 0 0,0 0 0,0-1 0,0 0 0,0-1 0,-1 0 0,1 0 0,9-6 0,-13 5-99,0 0-1,0 0 1,0-1 0,-1 0-1,1 0 1,-1 0 0,-1 0-1,1-1 1,-1 1 0,0-1-1,0 0 1,-1 0 0,4-10-1,-2 3-86,0-1-1,-1 1 1,-1-1-1,0 0 1,0-13-1,29 60 2580,-15-14-2533,2 3 308,1 0 0,22 19 1,-34-35-400,-1-1 0,1 0 0,0 0 0,1 0 1,-1-1-1,1 0 0,0-1 0,0 0 0,0 0 0,0 0 1,11 1-1,5-3-3425,14-2-6927,-12-1 5786,2 2-799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7:20:30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2963 14389,'2'-4'463,"-1"0"0,1 0 0,0 0 0,0 0 0,1 0 0,-1 1 0,1-1 0,4-4 0,2-5 1006,157-273 6852,-50 80-3900,245-339-4421,-329 507 0,2 1 0,1 1 0,41-31 0,127-86 0,-5 4 0,-34 16 0,113-95 0,-224 182 0,2 3 0,2 2 0,1 3 0,2 3 0,115-50 0,79-27 0,-213 90 0,0-2 0,-2-1 0,68-57 0,-42 25-81,84-56 1,-109 88 34,0 1 1,2 2-1,79-30 1,135-49 22,-212 82 58,-11 8-40,-1 0-1,2 2 0,54-7 1,105-2-28,-148 17 37,0 1-1,1 3 1,-1 1 0,0 3 0,0 1-1,-1 2 1,78 30 0,-93-26 10,1 1 0,-2 2 0,0 0 0,-2 2 0,0 1 0,0 1 1,-2 2-1,-1 0 0,-1 1 0,-1 2 0,-1 0 0,27 47 0,2 18 44,-4 2-1,54 164 1,-89-226-58,-2-1 0,-1 1 0,-2 1 0,3 43 0,-7 128 0,-3-97 0,0-50 0,-2 0 0,-3-1 0,-25 97 0,-66 158 0,78-252 0,1-11 0,-1-1 0,-2 0 0,-3-2 0,-51 72 0,-143 150 0,38-68 0,-134 161 0,174-194 0,-8-7 0,-205 170 0,13-50 0,-47 43 0,330-270 0,-2-3 0,-2-3 0,-2-3 0,-106 53 0,120-71 0,-2-2 0,-1-2 0,-1-3 0,0-3 0,-1-1 0,-106 9 0,141-21 0,-215 5 0,204-8 0,1-1 0,-1-1 0,1-2 0,0-1 0,-47-18 0,38 9 0,1-1 0,1-3 0,0-1 0,2-1 0,1-2 0,-63-57 0,77 61 0,1 0 0,1-2 0,1 0 0,1-2 0,0 1 0,2-2 0,1 0 0,1 0 0,1-2 0,1 1 0,-8-38 0,5-12 0,-4-92 0,-7-42 0,-12-119 0,6 27 0,16 203 0,4 0 0,5 0 0,13-162 0,-6 241 0,2 1 0,10-32 0,5-21 0,26-146 0,-37 160 0,1-13 0,3 2 0,3 0 0,32-90 0,-16 75 0,42-94 0,-12 61 0,-52 103 0,1 0 0,1 1 0,16-17 0,17-21 0,-19 24-215,-21 24 46,0-1-1,-1 1 1,1-1-1,-1 0 1,0 0 0,0-1-1,5-7 1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4:10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14665,'0'0'17988,"0"10"-17874,8 24-114,-4-12 0,18 41 0,65 139 0,-47-103 0,66 218 0,-104-308-166,-1-6-301,0 1 0,0 0 0,0 0 0,-1 0 0,0 0 0,0 0 0,-1 0 1,-1 6-1,-15-19-11505,-1-9 7317,18 17 4472,-26-25-5605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4:10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18850,'3'-3'696,"-1"1"-1,1 0 1,0 0 0,0 1 0,0-1 0,1 0 0,-1 1 0,1-1 0,4-1 0,2-1 469,9-5-893,1 1 0,0 1-1,1 0 1,1 1-1,-1 0 1,2 1-1,-1 1 1,1 0-1,0 1 1,0 0-1,36-1 1,-19 3 150,1 1 1,-1 1-1,0 1 0,-1 2 1,76 12-1,-93-12-422,-1 1 0,0 0 0,0 1 0,-1 0 0,0 1 0,-1 0 0,0 1 0,-1 1 0,21 12 0,-27-13 0,-1 0 0,0 0 0,-1 0 0,-1 1 0,0 0 0,-1 0 0,0 0 0,-1 1 0,-1-1 0,0 1 0,-2 0 0,1 1 0,2 12 0,-4-8 0,-1-1 0,0 1 0,-2-1 0,-1 1 0,-6 26 0,5-36 0,0 1 0,0-1 0,-1 1 0,0-1 0,-1 0 0,0 0 0,0 0 0,-1 0 0,0 0 0,0-1 0,-1 1 0,0-1 0,0 0 0,0 0 0,-1 0 0,0-1 0,-14 6 0,12-5-344,-1-1-1,-1 0 1,1-1-1,0 1 1,-1-1 0,0-1-1,0 1 1,0-1 0,0 0-1,0-1 1,-17 0-1,-3-2-2315,0-1 0,-50-9 0,-24-2-1745,89 13-1011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4:11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23 16946,'-13'-7'5048,"-17"0"-2555,21 5-1946,0 0 0,-1 1 1,1-1-1,-1 1 0,0 1 0,1 0 1,-1-1-1,0 2 0,1-1 0,-14 2 1,19-1-455,-1 0 1,1 0 0,0 0 0,0 0-1,-1 0 1,1 1 0,1-1 0,-1 1-1,0-1 1,0 1 0,1 0 0,0 0-1,0 0 1,-1 0 0,2 1-1,-1-1 1,0 1 0,1-1 0,0 1-1,0-1 1,0 1 0,0 0 0,-1 4-1,0 1-92,1 0 0,1-1 0,0 1 0,1 0 0,0 0-1,0 0 1,2-1 0,0 1 0,0 0 0,1-1 0,0 1-1,1-1 1,0 1 0,1-1 0,12 13 0,-14-17-1,0 1-1,1-1 1,0 1 0,0-1 0,0 0 0,1 0 0,-1 0 0,1 0 0,0 0 0,1-1 0,-1 0 0,1 1 0,-1-1-1,1 0 1,0-1 0,1 1 0,-1-1 0,0 0 0,0 0 0,1 0 0,-1 0 0,1 0 0,0-1 0,-1 0 0,1 0-1,-1 0 1,1-1 0,-1 1 0,1-1 0,11-2 0,-12 1 0,-1 1 0,1-1 0,-1 1 0,0-1 0,0 0 0,0 0 0,-1 0 0,1-1 0,-1 1 0,0-1 0,5-2 0,-1-3 0,0 0 0,13-16 0,-5 5 0,-14 18 0,-1-1 0,1 1 0,-1 0 0,1 0 0,0 0 0,0 0 0,0 0 0,0 0 0,0 0 0,0 1 0,0-1 0,0 0 0,0 1 0,1-1 0,-1 1 0,0-1 0,0 1 0,1 0 0,-1-1 0,1 1 0,-1 0 0,0 0 0,1 0 0,-1 0 0,1 1 0,-1-1 0,0 0 0,1 1 0,-1-1 0,0 1 0,3 0 0,12 3 0,-2 0 0,1 1 0,19 8 0,-18-7 0,0 0-511,0 0 0,1 0-1,0-1 1,0 0 0,1-1 0,0-1 0,24 3-1,-23-6-5102,-19 0 5209,0 0 0,-1 0-1,1 0 1,0-1 0,-1 1 0,1 0 0,0 0-1,-1-1 1,1 1 0,0 0 0,-1-1 0,1 1-1,-1 0 1,1-1 0,-1 1 0,1 0-1,-1-1 1,0 1 0,1-1 0,-1 1 0,0-1-1,1 1 1,-1-1 0,0 1 0,0 0 0,0-1-1,0 0 1,1-8-5447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4:11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25626,'28'35'792,"14"9"0,12 14 5,8 9-5,-11-13 0,-9-10 4,-11-8-4,-11-13-912,-9-12-864,-14-6-5029,3-12 1,0-9-1,-2-7 1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4:12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0 17114,'-6'16'1156,"-7"8"476,-5 12 4,-4 15-8,-1 8 8,-2 9 0,3 6-3,4 1-1,7-3 4,3-5-688,1-6-468,5-9-720,-1-10-1152,1-8-952,2 14-3413,0-33 1,0-6-1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4:12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13993,'-14'1'511,"1"-1"0,0 1 1,-1 1-1,1 0 0,0 0 0,1 0 0,-1 1 0,1 0 0,-1 1 0,1 0 0,1 0 0,-1 1 1,1-1-1,1 2 0,-1-1 0,2 1 0,-1 0 0,1 0 0,-12 11 0,13-11-194,2 1 0,0-1-1,0 1 1,1 0 0,0 0 0,1 0 0,0 0-1,1 1 1,0-1 0,1 1 0,0-1-1,1 1 1,0 0 0,1-1 0,0 1-1,1 0 1,1-1 0,0 1 0,0-1 0,1 1-1,0-1 1,6 8 0,-5-10-286,0 1 0,1-1 0,0 1-1,0-1 1,1 0 0,0 0 0,0-1 0,1 1 0,0-1 0,0 0 0,1 0-1,0 0 1,0-1 0,0 0 0,0 0 0,1 0 0,0 0 0,0-1 0,0 0-1,1 0 1,-1-1 0,0 0 0,1 0 0,0 0 0,-1-1 0,1 1 0,0-2 0,0 1-1,-1-1 1,1 1 0,-1-2 0,1 1 0,-1-1 0,0 0 0,1 0 0,-2 0-1,1-1 1,0 0 0,-1 0 0,11-6 0,-9 4-253,0-1 0,0 0 0,-1 0 0,0-1 1,-1 1-1,0-1 0,-1-1 0,0 1 0,-1 0 0,0-1 0,-1 0 0,0 0 0,-1 0 1,3-10-1,-4 10-168,-1 1 1,0-1 0,-1 0 0,0 0-1,-1 0 1,0 1 0,-1-1-1,-1 0 1,1 0 0,-2 1 0,0-1-1,-1 1 1,0-1 0,0 1-1,-12-13 1,-26-21-11212,20 26 5801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4:12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16053,'1'28'1439,"2"0"-1,2-1 1,1 1-1,15 31 0,-13-40-603,2-1 0,1-1-1,0 1 1,3-1-1,0-1 1,1 0-1,20 16 1,-33-30-702,0 0 0,1-1 0,-1 1 0,1 0 0,0-1 0,0 1 0,0-1 0,0 1-1,0-1 1,0 0 0,1 0 0,-1 0 0,7 2 0,-8-3-96,0 0-1,0 0 0,0 0 1,0 0-1,0 0 1,0-1-1,0 1 1,0 0-1,0 0 1,0-1-1,0 1 0,0-1 1,-1 1-1,1-1 1,0 0-1,0 1 1,-1-1-1,1 0 0,-1 0 1,1 0-1,-1 0 1,0 1-1,1-1 1,-1 0-1,0-1 1,2-1-1,1-1-36,0-1 0,0 0 0,-1 0 0,0 0 0,0 0 0,-1-1 0,0 1 0,0 0 0,0-7 0,-2-52 0,0 12 0,0 51 0,0 0 0,0 1 0,0-1 0,0 0 0,0 1 0,0-1 0,0 1 0,0-1 0,1 0 0,-1 1 0,0-1 0,1 1 0,-1-1 0,1 0 0,-1 1 0,1-1 0,-1 1 0,1-1 0,0 1 0,-1 0 0,1-1 0,0 1 0,0-1 0,0 1 0,-1 0 0,1-1 0,1 1 0,0 0 0,0-1 0,0 1 0,-1 0 0,1 0 0,0 0 0,0 1 0,0-1 0,0 0 0,-1 0 0,1 1 0,0-1 0,0 0 0,2 2 0,9 2 0,0 1 0,-1 1 0,13 5 0,-16-6 0,55 27-11,64 28-150,-112-54 87,1 1 0,0-2 0,1 0 0,0 0-1,0-1 1,20 3 0,-33-6-278,0 0-1,0-1 0,0 0 1,0 0-1,0 0 1,0 0-1,0 0 1,0 0-1,0-1 0,0 0 1,8-1-1,-10 1-150,0 0-1,-1 0 1,1 0 0,-1 0-1,1 0 1,-1 0-1,0 0 1,0-1-1,1 1 1,-1-1 0,-1 1-1,1-1 1,0 1-1,-1-1 1,1 1 0,-1-1-1,0 0 1,1 0-1,-1 1 1,0-4 0,6-25-5250,-3-5 1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4:13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15949,'3'23'1365,"8"13"383,3 21-4,15 19 4,7 8-4,9 7 4,3-1 1,6-7-1,-3-11 0,-9-13-656,0-17-1928,-8-13-1324,-29-16-3717,26-17 1,-2-15-1,-3-11 1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4:13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556 0 15773,'-25'1'1457,"-14"5"319,-15 5 0,-11 7 4,6 1-4,-3 4 0,8-1 5,6-4-805,9-8-752,2 0-6041,6-9 1,5-6-1,10-5 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7:12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122 329 16105,'3'36'1470,"1"-1"0,2 0 0,2-1 0,0 1 0,3-1 0,1-1 0,17 35 0,-8-17 951,25 92 0,-45-132-2384,-5-11-14,-14-25-8,-22-48-30,39 73 15,-40-80 0,2-1 0,5-2 0,-35-124 0,62 182-123,1 0 0,2-1 1,0 1-1,1-29 0,3 47 48,0 1 0,0-1 1,1 0-1,0 1 0,0-1 0,1 1 0,-1 0 0,2-1 0,-1 1 0,1 0 1,-1 0-1,2 0 0,-1 1 0,1-1 0,0 1 0,0 0 0,0 0 1,1 0-1,-1 0 0,1 1 0,7-5 0,-9 7-308,0 1 1,-1 0-1,1 0 1,0 0-1,0 1 0,0-1 1,0 1-1,0-1 0,0 1 1,0 0-1,0 0 0,0 0 1,0 1-1,0-1 0,0 1 1,-1-1-1,1 1 1,0 0-1,4 2 0,27 5-5592,-4-2 350,2 3 1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4:14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22 158 32767,'88'149'0,"51"99"0,-137-242 0,1 0 0,-1 0 0,-1 0 0,2 7 0,-3-13 0,0 0 0,0 0 0,0 0 0,0 0 0,0 0 0,0 1 0,0-1 0,0 0 0,0 0 0,0 0 0,0 0 0,0 0 0,0 0 0,0 0 0,0 1 0,-1-1 0,1 0 0,0 0 0,0 0 0,0 0 0,0 0 0,0 0 0,0 0 0,0 0 0,0 0 0,0 1 0,-1-1 0,1 0 0,0 0 0,0 0 0,0 0 0,0 0 0,0 0 0,-1 0 0,1 0 0,0 0 0,0 0 0,0 0 0,0 0 0,-1 0 0,1 0 0,0 0 0,0 0 0,0 0 0,0 0 0,-1 0 0,1 0 0,0 0 0,0 0 0,0 0 0,0 0 0,-1 0 0,1 0 0,0 0 0,0 0 0,0 0 0,0 0 0,0 0 0,-1 0 0,1 0 0,0-1 0,0 1 0,0 0 0,0 0 0,0 0 0,0 0 0,-1 0 0,-19-19 0,-21-25 0,4-1 0,3-2 0,3 0 0,-36-83 0,60 112 0,2 0 0,0-1 0,2 1 0,1-32 0,3 44 0,0 0 0,0 0 0,0 1 0,1-1 0,1 0 0,-1 1 0,1-1 0,1 1 0,0 0 0,0-1 0,1 1 0,0 0 0,0 1 0,0-1 0,1 1 0,0-1 0,1 1 0,0 0 0,7-3 0,-2 2 0,1 1 0,0-1 0,0 2 0,0-1 0,0 1 0,1 1 0,0 0 0,0 0 0,0 0 0,0 1 0,0 0 0,0 1 0,0 0 0,1 1 0,-1 0 0,21 3 0,-26-3 0,0 0 0,-1 1 0,1-1 0,-1 1 0,0 1 0,0-1 0,0 1 0,0 0 0,-1 0 0,0 0 0,0 0 0,0 1 0,0 0 0,-1 0 0,0 0 0,-1 1 0,1-1 0,-1 1 0,-1 0 0,1 0 0,-1 0 0,-1 0 0,1 0 0,-1 0 0,-1 1 0,0-1 0,2 8 0,-3-7-23,0 1 0,-1-1 0,0 1 0,-1-1 0,0 1 0,-1-1 0,0 0 0,0 1 0,-1-1 0,-1 0 0,1 0 0,-1 0 0,-1 0 0,-5 5 0,5-7-46,1 0 1,-1 0 0,-1 0 0,1 0-1,-1-1 1,0 0 0,0 0-1,0 0 1,-1 0 0,0 0-1,0-1 1,0 0 0,0 0-1,0 0 1,-1-1 0,0 1-1,1-1 1,-1 0 0,-8 0 0,3 0-961,0-1 1,-1 0 0,1-1 0,0 0 0,-17-2 0,23 2 66,1 0 0,0 0 0,-1-1 0,1 1 0,0-1-1,0 0 1,1 0 0,-1 0 0,1-1 0,0 1 0,0-1-1,0 0 1,-5-3 0,-6-12-4738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4:14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23494,'43'6'1030,"2"0"1,-1-2-1,1 0 0,-1-3 0,80-2 0,-121 1-902,0 0-1,0 0 1,0-1-1,0 1 1,0-1-1,0 1 1,0-1-1,0 0 0,0 0 1,0 0-1,-1 0 1,1 0-1,-1 0 1,1 0-1,-1-1 1,0 1-1,4-3 1,-5 3-153,1-1 1,-1 1-1,0-1 1,-1 1 0,1-1-1,0 0 1,-1 1-1,1-1 1,-1 1 0,0-1-1,1 0 1,-2 1 0,1-1-1,0 0 1,0 1-1,-1-1 1,0-1 0,-1-1-240,0 0 0,-1-1 0,0 2 0,0-1 0,0 0 0,-1 0 0,0 1 0,0-1 0,0 1 0,-1 0 1,0-1-1,0 1 0,0 1 0,-10-5 0,10 5 73,0 0 0,0 0 0,-1 1 0,1 0 0,-1-1 0,0 1 0,1 0 1,-1 1-1,0-1 0,0 1 0,0 0 0,0-1 0,1 2 0,-1-1 0,0 0 0,0 1 0,-10 1 0,12-1 163,-1 0-1,1 1 1,0-1-1,0 1 0,-1 0 1,2-1-1,-1 1 1,0 0-1,1 0 0,-1 1 1,1-1-1,0 0 1,0 1-1,0-1 0,1 1 1,-1 0-1,1-1 1,0 1-1,1 0 0,-1 0 1,-1 5-1,0 0 145,1-1 0,1 1 0,0-1 0,0 1 0,1-1-1,1 1 1,0 0 0,1-1 0,0 1 0,1-1 0,4 9 0,-1-6 231,1 0 1,1-1-1,0 1 1,1-1-1,0 0 1,2 0-1,14 10 1,-7-8 100,1 1 0,0-2 0,2 0 1,0 0-1,1-1 0,0-1 0,1 0 0,0-1 1,1 0-1,30 4 0,-34-7-380,0-1 0,0 0-1,0-1 1,1-1 0,-1 0 0,27-2-1,-41 1-352,1-1 0,-1 1 0,1-1 0,-1 0 0,0-1 0,0 1 0,0-1 0,0 0 0,0 0 0,6-2-1,-8 2-483,0 0 0,-1-1 0,1 1 0,-1 0 0,0-1 0,1 0 0,-2 1 0,1-1 0,0 0 0,-1 0 0,0 0 0,0 0 0,-1 0 0,3-5 0,3-25-5364,-4-3 1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4:15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65 29515,'55'154'1191,"-15"-55"-215,-38-85-718,-9-17 88,-15-23 131,21 24-473,-16-19-4,2-1 0,-17-39 0,28 52 0,0 0 0,2 0 0,0 0 0,0-1 0,1 1 0,1 0 0,1-1 0,0 1 0,6-18 0,-4 22 0,0 1 0,0-1 0,1 0 0,0 1 0,0-1 0,1 1 0,0 0 0,0 0 0,0 0 0,1 1 0,0-1 0,0 1 0,1 0 0,-1 0 0,1 0 0,0 0 0,0 1 0,1 0 0,-1 0 0,1 0 0,-1 0 0,1 1 0,10-1 0,4-1 0,0 1 0,0 0 0,1 1 0,-1 1 0,0 0 0,1 1 0,26 4 0,-38-4 0,-1 1 0,0-1 0,0 1 0,0 1 0,-1-1 0,1 1 0,-1 0 0,0 1 0,0-1 0,13 8 0,-18-8 0,0-1 0,0 1 0,0 0 0,-1 0 0,0 0 0,0 0 0,0 0 0,0 0 0,-1 0 0,0 1 0,0-1 0,0 1 0,-1-1 0,0 1 0,0-1 0,0 1 0,-1-1 0,0 1 0,0 0 0,0-1 0,-2 5 0,-1 3 0,-2-1 0,0 0 0,-1-1 0,-1 1 0,0-1 0,-1 1 0,-14 12 0,9-10 0,1 1 0,-14 22 0,26-34 0,-1 0 0,1 0 0,-1 1 0,1-1 0,0 0 0,0 0 0,0 1 0,0-1 0,1 0 0,-1 0 0,0 1 0,1-1 0,-1 0 0,1 0 0,0 0 0,0 1 0,0-1 0,0 0 0,0 0 0,0 0 0,0 0 0,0 0 0,1 0 0,-1 0 0,1 0 0,-1-1 0,1 1 0,-1 0 0,1 0 0,0-1 0,1 2 0,11 2 0,-1 1 0,1-1 0,18 3 0,-9-1 0,31 9-2885,76 13 0,-109-25 1785,0 0 1,0 0-1,1-1 0,0-1 0,-1-1 0,1 0 0,22-1 0,-23-1-4961,1 0 1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4:16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23262,'52'112'3168,"56"228"1,-102-296-1365,-6-38-603,0-28-1020,0 19-221,-1-53-154,-1 18 16,10-72 0,-7 107 178,0 0 0,0 0 0,0 0 0,0 0 0,1 0 0,0 0 0,0 0 0,0 0 0,0 1 0,1-1 0,0 0 0,-1 1 0,2-1 0,-1 1 0,0 0 0,1 0 0,5-3 0,-3 3 0,-1 0 0,1 0 0,0 1 0,0-1 0,0 1 0,0 0 0,0 0 0,0 1 0,1-1 0,-1 1 0,0 0 0,1 0 0,7 0 0,10 2 26,0 0 0,-1 2 0,1-1 0,-1 2 0,0 0 0,-1 1 0,0 0 0,0 1 0,-1 0 0,22 11 0,-12-3 22,0 0-1,-1 1 1,-2 2 0,-1-1-1,37 32 1,-46-32-126,-1-1 1,24 33-1,-34-40-44,-1 0-1,-1 0 0,0 1 1,-1-1-1,-1 1 0,0 0 1,0 15-1,-2-24-148,-1-1 0,0 1 0,0 0 0,0-1 0,0 1 0,0-1 0,0 1 1,0 0-1,0-1 0,-1 1 0,1 0 0,0-1 0,-1 1 0,1-1 0,0 1 0,-1-1 0,1 1 0,-1 0 0,0-1 0,1 1 1,-1-1-1,1 1 0,-1-1 0,0 0 0,0 1 0,1-1 0,-1 1 0,0-1 0,-1 1 0,1-1-172,0 0 1,0-1-1,-1 1 0,1 0 0,0 0 1,0 0-1,0 0 0,0-1 0,0 1 0,0 0 1,0-1-1,0 1 0,1 0 0,-1-1 1,0 1-1,0-1 0,0 1 0,1-1 1,-1 1-1,0-1 0,0 1 0,1-1 0,-1 1 1,1-1-1,-1 0 0,-11-14-5509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4:16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28947,'14'19'200,"0"3"-192,3 3-412,-3 2-520,-8-13-773,-6 2-3527,-3-33-10450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4:16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21034,'-10'44'2368,"3"0"-1,1 51 1,9-36-1081,4 0 0,30 95 0,-36-153-1270,52 132 725,-46-118-770,2-1 1,0 0-1,1 0 1,1-1 0,2 1-1,26 21 1,-35-32-115,0 0 1,0-1-1,0 0 0,0 1 1,0-1-1,1 0 0,0 0 1,-1-1-1,1 1 0,0-1 0,6 2 1,-7-2-378,1-1 1,0 1-1,0-1 1,0 1-1,1-1 1,-1 0-1,0 0 1,0-1-1,0 1 1,6-2-1,0 0-706,-1 0 1,-1-1-1,1 1 0,-1-2 0,1 1 1,-1-1-1,-1 0 0,1 0 1,-1 0-1,12-9 0,20-17-4615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4:17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0 22114,'-36'1'1144,"-18"3"20,-8 0-16,-6 3-844,12-3-752,8 11-4636,6-7-1,13 2 1,1-2-1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4:17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29383,'0'0'-528,"0"22"-6477,0-17 1545,0 0-1,0 2 1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4:25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110 246 20934,'12'0'6468,"13"-5"-3932,3-5-2045,0 0 0,-1-1 0,26-15 1,-20 10-60,37-14 0,-11 11-432,0 1 0,2 2 0,1 2 0,0 1 0,2 2 0,84-7 0,16 5 0,214 0 0,-347 13 0,116-3 0,263 19 0,-365-12 0,0 1 0,-1 2 0,0 0 0,-1 2 0,0 2 0,-1 0 0,-1 1 0,-1 2 0,-1 1 0,42 20 0,-41-14 0,-2 0 0,-2 2 0,-1 1 0,-2 0 0,-1 2 0,-2 0 0,-2 2 0,-2 0 0,38 57 0,-48-59 0,-2 0 0,-2 0 0,-2 1 0,-2 0 0,-2 0 0,-1 1 0,-3-1 0,-1 1 0,-2-1 0,-2 1 0,-2-1 0,-11 28 0,6-30 0,-3-1 0,0 1 0,-3-2 0,-1 1 0,-1-1 0,-2-1 0,-2 0 0,-1-1 0,-2-1 0,-1 0 0,-1-1 0,-2-1 0,-49 25 0,25-18 0,-2-2 0,-2-1 0,-1-2 0,-1-1 0,-1-2 0,-2-2 0,-102 16 0,5-8 0,-1-5 0,-2-5 0,0-4 0,-248-6 0,324-5 0,1-3 0,-1-2 0,-115-20 0,167 21 0,0 0 0,1-2 0,0-1 0,1 0 0,0-2 0,1 0 0,1-1 0,1-1 0,1-1 0,-48-30 0,60 31 0,0-1 0,2 1 0,0-1 0,2-1 0,0 0 0,2 0 0,0 0 0,2-1 0,1 1 0,1-1 0,1-1 0,1 1 0,-1-21 0,3 6 0,3 1 0,1 0 0,3-1 0,2 1 0,2 0 0,19-38 0,-13 43-72,1 0 1,2 0-1,2 1 1,1 0-1,50-40 1,151-97-1096,-183 132-761,-31 23-9,-1-1-1,2 1 1,-1 0-1,1 1 0,1-1 1,0 1-1,0 0 1,20-7-1,-2 6-3958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4:26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18378,'2'2'5273,"9"13"-2814,13 17-1121,-3 1 0,-1 0 0,14 42 0,3 3-33,-8-17-11138,-34-91-1632,2 10 5733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42:24.27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2646 1529 5088,'69'-4'366,"0"3"-1,0 3 1,111 17-1,-71 1 483,154 50 0,-236-62-495,42 20 1,-59-19-64,-23-7-139,-28-6-49,-28-9 2,1-4 0,0-2 0,1-3 0,-89-43 0,144 59-12,-29-14 303,39 19-329,0 0 0,0 0 0,0 0 0,1 0-1,-1-1 1,0 1 0,1-1 0,-1 1 0,0-1-1,1 0 1,0 1 0,-1-1 0,1 0 0,-1-3-1,2 4-48,0 1-1,0-1 1,0 1-1,0-1 0,0 1 1,0-1-1,0 1 0,0 0 1,0-1-1,0 1 1,1-1-1,-1 1 0,0-1 1,0 1-1,1 0 1,-1-1-1,0 1 0,0 0 1,1-1-1,-1 1 0,0 0 1,1-1-1,-1 1 1,1 0-1,-1 0 0,0-1 1,1 1-1,-1 0 0,1 0 1,-1 0-1,0-1 1,1 1-1,-1 0 0,2 0 1,18-3 188,-17 2-148,48-2 163,0 3 0,1 1 0,-1 3 0,0 2 0,70 17 0,-26 3-691,169 67 1,-240-83 345,-10-6-21,0 2-1,0 0 1,-1 1 0,0 0 0,0 1-1,0 0 1,14 14 0,-27-22 130,-1-1-1,1 1 1,0 0 0,-1 0 0,1 0 0,-1 0 0,1 0-1,-1 0 1,1 0 0,0 0 0,-1 1 0,1-1 0,0 0 0,-1 0-1,1 0 1,-1 0 0,1 0 0,0 1 0,-1-1 0,1 0-1,0 0 1,-1 1 0,1-1 0,0 0 0,0 0 0,-1 1 0,1-1-1,0 0 1,0 1 0,-1-1 0,1 1 0,0-1 0,0 0-1,0 1 1,0-1 0,-1 0 0,1 1 0,0-1 0,0 1-1,0-1 1,0 0 0,0 1 0,0-1 0,0 1 0,0-1 0,0 0-1,0 1 1,1-1 0,-1 1 0,0-1 0,0 0 0,0 1-1,0-1 1,1 0 0,-1 1 0,0-1 0,0 0 0,1 1 0,-1-1-1,0 0 1,0 1 0,1-1 0,-1 0 0,0 0 0,1 1-1,-1-1 1,0 0 0,1 0 0,-36-2-523,9-3 391,0 0 0,0-2 0,0 0 0,1-2 0,0-1 0,1-1 0,0-1 0,1-1 1,1-1-1,-25-20 0,45 33 158,0-1 0,0 0 0,0-1 0,0 1 0,0 0 0,0-1 0,1 1 0,-1-1 0,1 1 0,-1-1 0,1 0 0,0 0 0,-1-4 0,2 6 8,0-1 1,0 1-1,0-1 1,0 0 0,0 1-1,1-1 1,-1 1 0,0-1-1,1 1 1,-1-1-1,1 1 1,0 0 0,-1-1-1,1 1 1,0 0-1,0-1 1,0 1 0,0 0-1,1-1 1,3-3 48,1 1 0,-1 1 1,1-1-1,0 1 0,0 0 0,0 0 1,0 1-1,0-1 0,1 2 1,10-3-1,33-5 365,1 3 0,79-1 0,109 14 527,-211-5-851,428 34 1024,95 4-984,-524-39-294,-18 0 14,0 0 0,0-1-1,0 0 1,0 0 0,0-1 0,0-1 0,12-3 0,-20 5 100,0 0 1,-1-1-1,1 1 0,-1 0 1,1-1-1,0 1 0,-1-1 0,1 1 1,-1-1-1,1 0 0,-1 1 1,0-1-1,1 1 0,-1-1 0,0 0 1,1 1-1,-1-1 0,0 0 1,0 1-1,1-1 0,-1 0 0,0 1 1,0-1-1,0 0 0,0 0 1,0 1-1,0-1 0,0 0 0,0 1 1,0-1-1,-1 0 0,1 0 1,0 1-1,0-1 0,-1 0 0,1 1 1,0-1-1,-1 0 0,1 1 1,0-1-1,-1 1 0,1-1 1,-1 1-1,1-1 0,-1 1 0,1-1 1,-1 1-1,0-1 0,0 0 1,-35-32-809,30 29 653,-4-5-42,-119-109-1900,116 105 1999,1-1 0,1 0 0,0 0 1,1-1-1,1-1 0,0 0 0,-10-27 1,18 40 146,-1-1 1,1 0-1,0 0 1,0 1 0,1-1-1,-1 0 1,1 0-1,0 0 1,0 0-1,0 0 1,0 0 0,1 0-1,-1 1 1,1-1-1,0 0 1,1 0 0,-1 1-1,0-1 1,1 0-1,0 1 1,0-1 0,0 1-1,0 0 1,1 0-1,-1 0 1,1 0 0,0 0-1,0 1 1,0-1-1,0 1 1,5-4 0,5-1 77,0 1 1,1 0-1,-1 1 0,1 1 1,0 0-1,0 1 1,26-3-1,26 0 238,1 3 1,-1 3-1,82 10 0,201 43 591,-319-48-863,489 108 639,6 1-552,-496-114-312,-29-1 158,1 1 1,-1 0 0,0 0 0,0-1 0,0 1 0,0 0-1,0-1 1,1 1 0,-1 0 0,0-1 0,0 1 0,0-1-1,0 1 1,0 0 0,0-1 0,0 1 0,0 0 0,-1-1 0,1 1-1,0 0 1,0-1 0,0 1 0,0 0 0,0-1 0,0 1-1,-1 0 1,1-1 0,0 1 0,0 0 0,-1 0 0,1-1-1,0 1 1,0 0 0,-1 0 0,1 0 0,0-1 0,-1 1 0,-42-32-252,-209-123-229,-183-123 916,426 271-351,0 2 79,1-1 0,0 0 0,-1-1 0,2 0 0,-1 0 1,1-1-1,-12-16 0,19 24-140,0-1-1,-1 0 1,1 1 0,0-1 0,-1 1 0,1-1 0,0 1 0,0-1-1,-1 0 1,1 1 0,0-1 0,0 1 0,0-1 0,0 0 0,0 1-1,0-1 1,0 0 0,0 1 0,0-1 0,0 0 0,0 1 0,0-1-1,0 1 1,1-1 0,-1 0 0,0 1 0,0-1 0,1 1 0,-1-1-1,0 1 1,1-1 0,-1 1 0,1-1 0,-1 1 0,1-1 0,-1 1-1,1-1 1,-1 1 0,1 0 0,-1-1 0,1 1 0,-1 0 0,1 0-1,1-1 1,32-3 434,4 6-222,-1 1-1,0 2 1,-1 2 0,43 13-1,148 57 125,-188-63-313,700 305-1025,-687-292 666,-39-18 103,-13-5 23,-23-9-114,-100-38 161,2-6 1,-127-71-1,234 112 128,-32-14 21,-136-75 28,159 83 87,0-1-1,0-2 1,1 0 0,2-1-1,-21-23 1,39 39-96,1 1 1,-1-1-1,1 1 1,-1-1-1,1 0 1,0 0-1,0 0 0,0 1 1,0-1-1,1 0 1,-1 0-1,0-1 1,1 1-1,-1 0 1,1 0-1,0-4 1,0 5-8,0 0 0,1-1 1,-1 1-1,1 0 0,-1 0 1,1 0-1,-1 0 0,1 0 1,0 0-1,0 0 0,-1 0 1,1 0-1,0 0 0,0 0 1,0 0-1,0 0 0,0 1 1,0-1-1,0 0 0,3 0 1,5-2 47,0 0 1,0 0-1,1 1 1,-1 1 0,1 0-1,12-1 1,73 1 126,0 4-1,143 22 1,188 56 237,-395-74-425,193 43-96,-20-3-343,325 33 1,-503-78 237,-1-1 0,0-1 1,0-1-1,37-7 0,-56 7 141,-1 0 0,1 0 1,0-1-1,-1 0 0,1 0 0,-1-1 0,0 1 0,0-1 1,0 0-1,0-1 0,0 1 0,-1-1 0,0 0 0,1 0 0,-2 0 1,1-1-1,0 1 0,-1-1 0,0 0 0,0 0 0,0 0 1,0-1-1,-1 1 0,3-11 0,-1-7-160,-1-1 0,-1 1-1,-1-1 1,-1 0 0,-3-25 0,1 15 175,3-51 0,0 79 71,-1 0 1,2 0-1,-1 1 1,1-1-1,-1 0 1,1 1-1,1 0 1,-1-1-1,1 1 1,0 0-1,0 0 1,1 0-1,-1 1 1,1-1-1,0 1 1,0 0-1,1 0 1,-1 0-1,1 1 1,0 0-1,0 0 1,0 0-1,0 0 1,1 1-1,-1 0 1,1 0-1,6-2 1,14-2 77,1 1 0,0 2 0,0 0 1,42 2-1,-58 1-81,97 2 330,0 5 1,156 31-1,209 71 267,-183-38-292,-242-59-268,-30-6-42,0-1 1,1-1-1,0-1 1,0 0-1,0-2 0,34-1 1,-52 1-25,-1-1 0,1 0-1,-1 0 1,1 0 0,-1 0 0,1 0 0,-1 0 0,1-1 0,-1 1 0,1 0-1,-1 0 1,1 0 0,-1 0 0,1-1 0,-1 1 0,1 0 0,-1 0 0,1-1-1,-1 1 1,0 0 0,1-1 0,-1 1 0,1-1 0,-1 1 0,0 0-1,1-1 1,-1 1 0,0-1 0,0 1 0,1-1 0,-1 1 0,0-1 0,0 1-1,0-1 1,0 1 0,0-1 0,1 1 0,-1-1 0,0 0 0,0 1 0,0-1-1,-1 1 1,1-1 0,0 1 0,0-1 0,0 0 0,-16-23-159,-21-15-105,-2 2 1,-44-32 0,52 46 168,2-1 1,1-1-1,1-1 0,1-2 0,2 0 0,-24-36 1,46 60 94,-1 0 0,1-1 0,0 1 1,0 0-1,0-1 0,1 0 0,-1 1 0,1-1 1,0 0-1,1 0 0,-1 0 0,1-5 0,0 8 3,1 0 0,-1 0 0,1 0 0,0 0 0,0 0-1,0 0 1,0 0 0,0 0 0,0 0 0,0 1 0,1-1-1,-1 0 1,1 1 0,-1-1 0,1 1 0,-1-1-1,1 1 1,0 0 0,0 0 0,0 0 0,0 0 0,0 0-1,0 0 1,0 0 0,0 1 0,0-1 0,0 1 0,4-1-1,12-2 6,0 1 0,1 0 0,-1 1-1,0 2 1,0-1 0,31 7-1,111 31 56,-127-29-45,339 109 248,-276-81-406,162 88 0,-222-100-129,-37-25 269,1 0 0,0 0 1,0 0-1,-1 0 0,1 0 0,0 0 1,0-1-1,0 1 0,-1 0 0,1 0 1,0 0-1,0 0 0,-1 0 0,1 0 0,0 0 1,0 1-1,-1-1 0,1 0 0,0 0 1,0 0-1,0 0 0,-1 0 0,1 0 1,0 0-1,0 0 0,-1 1 0,1-1 0,0 0 1,0 0-1,0 0 0,0 0 0,-1 1 1,1-1-1,0 0 0,0 0 0,0 0 0,0 1 1,0-1-1,0 0 0,0 0 0,0 0 1,-1 1-1,1-1 0,0 0 0,0 0 1,0 1-1,0-1 0,0 0 0,0 0 0,0 1 1,0-1-1,0 0 0,1 0 0,-1 1 1,0-1-1,0 0 0,0 0 0,0 0 1,0 1-1,0-1 0,0 0 0,0 0 0,1 0 1,-1 1-1,0-1 0,0 0 0,0 0 1,1 0-1,-1 1 0,-13-2-24,-1-1-1,1 0 1,-1 0 0,1-1 0,0-1-1,-16-7 1,11 5 10,-269-104-125,-333-178-1,619 287 145,-184-101 576,160 81-281,25 20-289,0 1 0,0 0-1,0 0 1,-1 0 0,1-1 0,0 1-1,0 0 1,0 0 0,0-1 0,0 1-1,0 0 1,0 0 0,0-1-1,0 1 1,0 0 0,0 0 0,0-1-1,0 1 1,0 0 0,0-1 0,0 1-1,0 0 1,0 0 0,0-1 0,0 1-1,0 0 1,0 0 0,0-1-1,1 1 1,-1 0 0,0 0 0,0 0-1,0-1 1,0 1 0,1 0 0,-1 0-1,0 0 1,0-1 0,1 1 0,-1 0-1,0 0 1,0 0 0,0 0-1,1 0 1,-1 0 0,1 0 0,4-1 41,0 0 0,0 1 1,0 0-1,1 0 1,-1 1-1,0-1 0,0 1 1,6 2-1,78 20 376,138 56-1,78 56-60,-251-111-343,9 4-200,-2 2 1,-1 2 0,94 68-1,-130-73-334,-23-27 500,-1 0 0,0 0 0,0 1 0,1-1 0,-1 0 0,0 1 0,0-1 0,0 1 0,0-1 0,0 0 0,0 1 0,1-1 0,-1 0 0,0 1 0,0-1 0,0 1 0,0-1 0,0 0 0,0 1 0,-1-1 0,1 1 0,0-1 0,0 0 0,0 1 0,0-1 0,0 0 0,0 1 0,-1-1 0,1 0-1,0 1 1,0-1 0,-1 0 0,1 1 0,0-1 0,0 0 0,-1 0 0,1 1 0,0-1 0,-1 0 0,1 0 0,0 0 0,-1 1 0,1-1 0,0 0 0,-1 0 0,1 0 0,-1 0 0,1 0 0,-1 0 0,-22 2-314,23-2 319,-23-3-210,0 0 0,0-1 0,0-1 1,-23-9-1,-93-39-407,110 41 504,14 6 73,-143-62-517,131 55 627,1-1 0,0-1 0,-36-29 0,61 43-47,0 0 1,0 1-1,0-1 0,0 0 1,0 0-1,0 0 0,1 0 1,-1 1-1,0-1 0,0 0 0,1-1 1,-1 1-1,0 0 0,1 0 1,0 0-1,-1 0 0,1 0 1,-1-2-1,2 3-3,-1-1 0,1 0 0,0 1 0,-1-1 0,1 0 0,0 1 0,0-1 0,-1 1 0,1-1 0,0 1 0,0 0 1,0-1-1,0 1 0,0 0 0,-1-1 0,1 1 0,0 0 0,0 0 0,0 0 0,0 0 0,0 0 0,0 0 0,0 0 0,1 1 0,24 1 111,0 1-1,-1 1 1,1 1 0,-1 2-1,0 0 1,45 21-1,-33-13-4,270 112 827,-240-96-670,-1 4-1,88 63 1,-151-96-275,0-1 0,-1 1-1,1 0 1,-1-1 0,0 1 0,1 0-1,-1 0 1,0 1 0,0-1 0,0 0 0,-1 1-1,1-1 1,-1 1 0,1-1 0,-1 1-1,0 0 1,0 0 0,1 3 0,-2-4 0,-1-1 0,1 1 0,-1-1 0,0 0-1,1 0 1,-1 1 0,0-1 0,0 0 0,0 0 0,0 0 0,0 0 0,0 0 0,0 0 0,0 0 0,0 0 0,-1-1 0,1 1 0,0 0 0,0-1 0,-1 1 0,1-1 0,0 1-1,-1-1 1,1 0 0,-3 1 0,-17 3-2,0-2 0,0 0 0,-40-2 0,-744-94-663,697 77 540,-1321-239-976,19 2 434,1252 229 489,-167-4-1,243 31-62,80-2 231,1 0 1,-1 0-1,0 0 0,1 0 1,-1 0-1,1 1 1,-1-1-1,1 0 0,-1 1 1,1-1-1,-1 1 1,1 0-1,0 0 0,-1-1 1,1 1-1,0 0 1,-1 0-1,1 0 1,0 0-1,0 0 0,0 1 1,-1 1-1,2-2 1,0 1 0,0 0 0,0 0 0,1-1 1,-1 1-1,1-1 0,-1 1 0,1 0 0,-1-1 0,1 1 0,0-1 0,0 1 0,0-1 0,0 0 0,0 1 0,0-1 0,0 0 1,0 0-1,0 0 0,3 2 0,21 18-63,1-1 0,1-2 1,43 24-1,-43-27 39,335 186-207,62 35 502,-410-228-237,22 13 65,0 2 1,52 43-1,-84-62-85,0-1 0,0 1 0,0 1 0,-1-1 0,0 0-1,1 1 1,-2 0 0,5 7 0,-7-11-2,1 0-1,-1 1 1,0-1 0,0 0 0,0 0-1,1 1 1,-1-1 0,-1 0 0,1 1-1,0-1 1,0 0 0,0 0-1,-1 1 1,1-1 0,0 0 0,-1 0-1,1 0 1,-1 0 0,0 1 0,1-1-1,-1 0 1,0 0 0,0 0-1,1 0 1,-1 0 0,0-1 0,0 1-1,0 0 1,0 0 0,0 0 0,0-1-1,-1 1 1,1-1 0,0 1-1,0-1 1,0 1 0,-1-1 0,1 0-1,-2 1 1,-21 4 53,0 0 0,0-1 0,-1-2 0,1 0 0,-1-2 0,1-1 0,-39-5 0,28 3-12,-1089-157 711,375 40-699,666 110-1,54 9 80,29 1-132,0 0 0,0 0 0,0 0 0,0 1 0,0-1-1,0 0 1,-1 0 0,1 0 0,0 0 0,0 1 0,0-1 0,0 0 0,0 0 0,0 0 0,0 1 0,0-1 0,0 0 0,0 0 0,0 0 0,0 1 0,1-1 0,-1 0-1,0 0 1,0 0 0,0 0 0,0 1 0,0-1 0,0 0 0,0 0 0,0 0 0,1 0 0,-1 1 0,0-1 0,0 0 0,0 0 0,0 0 0,0 0 0,1 0 0,-1 0 0,0 0-1,0 0 1,0 1 0,1-1 0,-1 0 0,0 0 0,0 0 0,0 0 0,0 0 0,1 0 0,-1 0 0,0 0 0,0 0 0,0 0 0,1 0 0,-1 0 0,53 22 245,-43-18-234,639 288 1755,-634-284-1724,-2-2-18,-1 0 0,0 1-1,0 0 1,0 1-1,-1 1 1,0 0 0,-1 0-1,11 13 1,-21-22-29,1 0 0,-1 1 0,1-1 0,-1 1 0,0-1 0,1 1 0,-1-1 0,1 1 0,-1-1 0,0 1 0,0-1 0,1 1 0,-1 0 0,0-1 0,0 1 0,0-1 0,1 1 0,-1 0 0,0-1 0,0 1 0,0 0 0,0-1 0,0 1 0,0-1 0,0 1 0,-1 0 0,1-1 0,0 1 0,0 0 0,0-1 0,-1 1 0,1-1 0,0 1 0,-1-1 0,1 1 0,0-1 0,-1 1 0,1-1 0,-1 1 0,1-1 0,-1 1 0,1-1 0,-1 1 0,1-1 0,-1 0 0,1 1 0,-1-1 0,1 0 0,-1 0 0,-1 1 0,-37 3-75,-17-8 21,-1-2 1,1-2-1,-105-31 1,93 21 0,-778-218-728,576 158 674,100 25-161,147 43 161,47 14-4,55 17-28,102 40 0,81 49 151,-223-93 6,87 38 41,236 141 0,-356-192-60,62 45-59,-64-45 39,0-1 1,-1 1-1,1-1 1,-1 1-1,0 0 1,0 0-1,0 0 1,-1 1-1,1-1 1,-1 1-1,0 0 1,2 6-1,-4-9 11,0-1 0,1 0-1,-1 1 1,0-1 0,0 1-1,0-1 1,-1 1 0,1-1-1,0 1 1,0-1 0,-1 1-1,1-1 1,-1 0 0,1 1-1,-1-1 1,0 0 0,1 1-1,-1-1 1,0 0 0,0 0-1,0 0 1,0 1 0,0-1-1,0 0 1,0 0 0,-1-1-1,1 1 1,0 0 0,0 0-1,-1-1 1,1 1 0,0 0-1,-4 0 1,-4 2-51,-1-1-1,1 0 1,-1 0-1,-11 0 1,20-2 60,-61 3-465,0-3 0,-116-13 0,-131-40-1041,214 35 1040,28 6 148,-837-179-2772,833 168 3194,53 15 78,18 4 27,32 6 249,284 66 1347,2 29-592,-270-82-1052,302 102 1052,-255-81-726,140 76 1,-224-106-460,0 0 0,-1 1 0,0 0 1,10 10-1,-8 3-10,-12-19-15,0-1 0,0 1-1,0-1 1,0 1 0,0-1-1,0 1 1,0-1 0,0 1 0,0-1-1,-1 1 1,1-1 0,0 1-1,0-1 1,-1 1 0,1-1 0,0 1-1,-1-1 1,1 0 0,0 1 0,-1-1-1,1 1 1,-1-1 0,1 0-1,0 0 1,-2 1 0,-2 1-6,0-1 1,0 1-1,-1-1 1,1 0-1,-1-1 1,1 1-1,-8-1 1,-46 0-82,0-3 0,-1-3 1,2-2-1,-74-20 0,76 16 1,-1076-269-2993,836 203 2352,211 57 509,17 5 45,1-2 0,-74-33 0,123 41 223,17 5 16,32 5 102,46 11 386,116 30 0,82 40 280,-131-34-229,202 94-1,-326-131-642,-1 1-1,23 17 0,-40-26 16,-1 0-1,1-1 1,-1 1-1,0 0 1,0 1 0,0-1-1,0 0 1,0 1-1,0-1 1,-1 1-1,1-1 1,1 5-1,-3-6 15,0 0 1,0-1-1,0 1 0,0-1 0,0 1 1,0-1-1,0 1 0,0-1 0,0 1 0,0 0 1,0-1-1,-1 1 0,1-1 0,0 1 1,0-1-1,-1 1 0,1-1 0,0 1 0,-1-1 1,1 0-1,0 1 0,-1-1 0,1 1 1,-1-1-1,-24 9-269,-7-7 32,0-2 0,-1-1 1,1-2-1,-51-10 1,-416-100-1612,2-35 361,370 109 1152,-151-47 148,243 79 343,34 7-141,1 0 0,0 0-1,0-1 1,-1 1 0,1 0 0,0 0-1,-1 0 1,1 0 0,0 0-1,-1 0 1,1 1 0,0-1-1,-1 0 1,1 0 0,0 0-1,-1 0 1,1 0 0,0 0-1,0 0 1,-1 1 0,1-1-1,0 0 1,0 0 0,-1 0-1,1 1 1,0-1 0,0 0-1,-1 0 1,1 1 0,0-1-1,0 0 1,0 1 0,0-1-1,-1 0 1,1 0 0,0 1-1,0-1 1,0 0 0,0 1-1,0-1 1,0 1 0,6 16 150,19 15 82,17 2 246,1-2 0,2-2 0,88 43 0,-80-45 335,-1 1 1,76 58-1,-125-85-758,-1-1 0,1 1 0,-1 0 0,0 0 0,1 0 0,-1 0 0,0 0 0,0 1 0,-1-1 0,1 1 0,0-1 0,-1 1 1,1-1-1,-1 1 0,0 0 0,0 0 0,0 0 0,0 0 0,0 5 0,-1-7-23,0 1 0,-1-1 0,1 0 1,-1 0-1,1 0 0,-1 0 0,0 0 1,1 0-1,-1 0 0,0 0 0,0 0 1,0 0-1,1 0 0,-1-1 0,0 1 0,0 0 1,0 0-1,-2 0 0,-36 12 477,-10-6-108,0-3 1,-1-1 0,-84-6 0,-156-32 117,-973-212-1446,540 94-1591,692 147 2206,14 2-127,0 1 0,-35-2 0,57 11-349,15 3 583,91 29-237,249 98 2231,-359-136-1771,0 1-1,1-1 1,-1 0-1,0 1 1,1-1-1,-1 1 1,0 0 0,0-1-1,0 1 1,1 0-1,-1 0 1,0 0-1,0 0 1,0 0 0,0 0-1,0 0 1,-1 0-1,1 0 1,1 2 0,-4-3-9,0 1 0,0-1 0,-1 1 0,1-1 0,0 0 1,0 0-1,0 0 0,0 0 0,-1 0 0,1-1 0,0 1 1,-4-2-1,-70-16-94,0-3 0,-105-45 0,136 49-20,17 6 27,-81-30-345,-176-93 1,275 128 393,-41-27 8,48 32-1,1-1-1,0 1 1,0-1-1,0 0 1,0 0 0,0 0-1,1 0 1,-1 0-1,0 0 1,1 0-1,0 0 1,-1-1 0,1 1-1,0 0 1,0-1-1,0 1 1,0-4 0,1 5 4,0 1 0,0 0 0,0-1 1,0 1-1,0-1 0,1 1 0,-1 0 0,0-1 1,0 1-1,0 0 0,1-1 0,-1 1 1,0 0-1,0-1 0,1 1 0,-1 0 1,0 0-1,1-1 0,-1 1 0,0 0 1,1 0-1,-1-1 0,0 1 0,1 0 1,-1 0-1,1 0 0,-1 0 0,0 0 1,1 0-1,-1 0 0,1-1 0,-1 1 1,0 0-1,1 0 0,-1 1 0,1-1 1,-1 0-1,0 0 0,1 0 0,0 0 0,21 0-85,1 2-1,0 0 0,41 10 0,77 27 501,-89-23-239,-20-7-60,-3-2 57,0 2 0,0 0 1,-1 2-1,48 27 0,-57-21-59,-18-16-96,-1-1-1,0 0 1,0 1 0,0-1-1,0 1 1,0-1 0,0 0-1,1 1 1,-1-1 0,0 0-1,0 1 1,0-1 0,0 0 0,0 1-1,0-1 1,-1 1 0,1-1-1,0 0 1,0 1 0,0-1-1,0 0 1,0 1 0,0-1 0,-1 0-1,1 1 1,0-1 0,0 0-1,0 1 1,-1-1 0,1 0-1,0 0 1,-1 1 0,1-1-1,-4 2 28,1-1-1,-1 0 0,1 0 0,-1 0 1,0 0-1,1 0 0,-1-1 0,0 0 1,0 0-1,-6 0 0,-52-4-668,-1-2-1,-108-26 1,-125-51-1644,280 79 2201,-196-62-1337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7:12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 28995,'-23'9'420,"-2"1"0,-11-1-4,-4 3 4,14-6 0,4-3-4,10 1 4,4 0 0,1 0-1608,-9-4-1644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4:26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16678,'31'65'6098,"57"79"1814,-81-133-6950,-7-10-932,0 0 0,1 0 1,-1 0-1,0 0 1,1 0-1,0 0 1,-1 0-1,1 0 1,0 0-1,0-1 1,0 1-1,0 0 1,0 0-1,0-1 1,0 1-1,0 0 0,0-1 1,0 1-1,1 0 1,-1-1-1,0 1 1,1-1-1,-1 1 1,1-1-1,-1 0 1,1 1-1,-1-1 1,1 0-1,-1 0 0,1 0 1,-1 0-1,1 0 1,0 0-1,-1 0 1,3 0-1,11 1-9,128 13-21,-112-10 0,1 0 0,0-1 0,0-1 0,0-1 0,57-3 0,-86 2 1,1-1 0,-1 1 0,1-1 0,-1 0 0,1 0 0,-1 0 0,0 0 0,1 0 0,-1 0 1,0-1-1,0 1 0,0 0 0,-1-1 0,1 0 0,-1 1 0,1-1 0,-1 0 0,0 0 0,0 0 0,0 0 0,0 0 0,-1 0 0,1 0 0,-1 0 0,0-1 0,0 1 0,0 0 0,0 0 0,-1-1 1,1 1-1,-1 0 0,-1-5 0,1-5-36,-1 0 0,-1 0 1,-1 0-1,-10-23 0,-7-2-1331,-4 1-3640,-15-27-9269,30 41 8291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4:28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7345,'0'-43'24733,"0"54"-24089,5 77-622,43 170 1,-46-251-2253,-1 9-9517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4:37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0 14133,'-4'1'16135,"-19"4"-14206,-6 1-1851,0 0-1,1 2 1,0 0 0,1 1 0,-36 15-1,53-20-71,1 1 0,1 0 0,-1 0-1,1 0 1,1 1 0,-1-1 0,1 1-1,1 0 1,0 1 0,0-1 0,1 1-1,0-1 1,1 1 0,0 0 0,1 0-1,0 0 1,-2 12 0,5-17-6,-1 0 0,1 1 0,-1-1 0,1 1 0,1-1 0,-1 1 0,0-1 0,1 0 0,0 1 0,0-1 0,0 0 0,0 1 0,1-1 0,-1 0 0,4 4 0,-3-5 0,1 1 0,0 0 0,0-1 0,0 1 0,0-1 0,0 0 0,1 0 0,-1 1 0,0-2 0,1 1 0,-1 0 0,1 0 0,0-1 0,-1 1 0,7 0 0,48 4 0,8 1 0,-1 2 0,64 13 0,-111-17 0,0 0 0,-1 0 0,0 1 0,0 1 0,-1 0 0,0 0 0,-1 1 0,0 0 0,-1 1 0,0 0 0,23 18 0,-32-22 0,-1 0 0,0 0 0,0 0 0,0 1 0,-1-1 0,0 1 0,0 0 0,-1-1 0,0 1 0,0 0 0,-1 0 0,0 0 0,0 10 0,-2-12 0,1 1 0,-1-1 0,0 1 0,-1-1 0,1 0 0,-1 1 0,0-1 0,0 0 0,-1 0 0,0 0 0,0 0 0,0 0 0,0 0 0,-1 0 0,1-1 0,-1 1 0,0-1 0,0 1 0,-1-1 0,-7 3 0,-3 0 3,-1 0 0,0 0 0,-1-1 0,0 0 1,0-1-1,0-1 0,0 1 0,-21 0 0,1-1-50,-1-1 1,-70-5-1,56-2-1811,28 0-2400,8-6-3991,12 2 2152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4:37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20054,'17'18'1412,"8"7"0,7 7 0,4 7 0,1-4 0,-4-2 1,-7-2-1,-3-5 0,-6-4 4,-6-9-1416,-6-5-1240,-1-5-808,-4-19-15630,0 4 11786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4:37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0 15565,'0'0'962,"-3"10"3933,-182 398 6018,162-350-10481,-9 4-9549,26-77-8608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4:38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18054,'26'111'6696,"-8"-64"-437,-18-46-6233,1-1 0,-1 0 0,0 0-1,0 0 1,1 0 0,-1 0 0,0 0 0,1 1 0,-1-1 0,0 0 0,0 0 0,1 0 0,-1 0-1,0 0 1,1 0 0,-1 0 0,0 0 0,1 0 0,-1 0 0,0 0 0,1 0 0,-1 0-1,0 0 1,1 0 0,-1 0 0,0 0 0,1 0 0,-1 0 0,0-1 0,0 1 0,1 0 0,-1 0-1,0 0 1,1 0 0,-1 0 0,0 0 0,0-1 0,0 1 0,1 0 0,16-8 639,-13 7-608,21-11-57,1 1 0,0 1 0,2 0 0,0 1 0,43-9 0,-57 15 0,-1-1 0,0 0 0,-1 0 0,1-1 0,19-9 0,-30 15 0,-1 1 0,1-1 0,-1 1 0,1-1 0,-1 1 0,0 0 0,0-1 0,0 1 0,-1 0 0,1 2 0,16 81 0,-12-53 0,13 36 0,-13-59-2406,-5-20-3307,-4-26-6607,3 32 10829,-1-17-3926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4:39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20886,'53'89'3960,"-6"1"1,39 133-1,-79-177-3960,-13-82 0,2 23 0,2-1 0,0-21 0,2 31 0,1 1 0,-1 0 0,1-1 0,0 1 0,0-1 0,1 1 0,0 0 0,0 0 0,0-1 0,0 1 0,1 0 0,0 0 0,4-3 0,-3 4 0,-1 0 0,1 0 0,0 0 0,-1 1 0,1-1 0,1 1 0,-1-1 0,0 1 0,0 0 0,1 0 0,-1 0 0,1 1 0,-1-1 0,1 1 0,8-1 0,3 1 0,1 0 0,-1 0 0,1 1 0,-1 1 0,1 0 0,-1 0 0,0 1 0,0 0 0,26 8 0,-35-9 0,0 1 0,0-1 0,0 0 0,-1 1 0,1 0 0,-1 0 0,0 0 0,-1 1 0,1-1 0,-1 1 0,0 0 0,-1 0 0,1 0 0,-1 0 0,-1 1 0,1-1 0,-1 1 0,0-1 0,-1 1 0,1 0 0,-1-1 0,1 10 0,-3-12 0,0 1 0,0-1 0,-1 1 0,1 0 0,-1-1 0,0 1 0,0-1 0,0 0 1,-1 1-1,1-1 0,-1 1 0,0-1 0,0 0 0,0 0 0,-4 3 0,0-1 0,0 0 0,0-1 0,0 1 0,0-1 0,-1 0 1,0-1-1,-10 4 0,-2-1-2,0 0 1,0 0-1,-1-2 1,0 0-1,-26 3 1,34-5-395,0-1 0,0 1 0,0-1 0,0 0 1,-1-1-1,1 0 0,0 0 0,-19-4 0,26 4-372,0 0 0,0-1 0,0 1 0,0-1 0,1 0 0,-1 0 0,1 0 0,-7-5 0,7 5-274,1-1 0,0 0 0,0 0-1,0 0 1,0 0 0,1 0 0,0 0 0,0 0-1,0 0 1,0-4 0,-5-13-4367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4:39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23 14421,'-7'-3'569,"-1"0"0,0 0 0,0 1 0,0-1 0,-1 2 0,1-1 0,-1 0 0,0 1 0,0 0 0,1 0 0,-14 0 0,18 2-347,1-1-1,-1 0 1,0 0 0,0 1-1,1-1 1,-1 1-1,0 0 1,1 0-1,-1 0 1,1 0-1,-1 0 1,1 0 0,0 0-1,0 1 1,0-1-1,0 1 1,0 0-1,1-1 1,-1 1 0,1 0-1,0 0 1,-1 0-1,1 0 1,1 0-1,-1 0 1,0 1-1,1-1 1,-2 4 0,1-1-106,1-1 0,-1 1 0,1 0 1,1 0-1,0-1 0,0 1 0,0 0 1,1 0-1,0 0 0,0-1 1,1 1-1,0 0 0,0-1 0,1 1 1,0-1-1,0 1 0,1-1 1,0 0-1,0 0 0,0 0 0,1 0 1,0 0-1,0-1 0,1 0 1,5 4-1,2 0 72,1-1 0,-1 1 0,2-1 0,-1-1 0,1 0 0,1 0 1,-1-1-1,1 0 0,0-1 0,20 3 0,-22-4-182,1-1 0,0 0 0,0 0 0,-1-1 0,1 0-1,16-2 1,-27 2-13,0-1-1,0 1 0,0-1 1,0 0-1,0 0 0,0 0 1,-1 0-1,1 0 0,-1 0 1,1-1-1,-1 1 0,0-1 1,0 1-1,0-1 1,0 0-1,0 0 0,0 0 1,-1 0-1,0 0 0,1 0 1,-1 0-1,-1 0 0,1-1 1,0 1-1,-1-1 0,2-4 1,0-16-556,-9-1-3606,5 21 2950,-1 0 0,0 0 0,0 0 0,-1 0-1,0 0 1,1 0 0,-1 0 0,-1 1 0,1-1 0,-1 0-1,1 1 1,-8-3 0,-10-3-4785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4:39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21534,'3'17'1248,"-1"11"0,7 14 0,4 17 0,7 7 1,3 2-1,2-1 0,-2-6 0,-4-11 0,-4-10-1248,-6-11 0,-4-11-1484,-5-9-1080,0-31-14658,-3 1 11482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4:44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0 30351,'-5'1'149,"1"0"0,-1 0-1,1-1 1,-1 1 0,0-1 0,0 0 0,1 1 0,-7-2 0,-276-2 679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7:12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32767,'0'2'0,"0"2"0,0 5 0,0 7 0,0 2 0,0 6 0,0 1 0,3 1 0,-1-4-936,1-7-1056,-34 6-3973,34-13 1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4:44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24374,'3'13'932,"3"6"0,-1 8 0,6 9 1,1 1-1,-1 2 0,-2-2 0,2-4 0,-6-6 4,1-6-936,-6-5-688,0-5-912,0 3-4493,0-6 1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4:53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16902,'2'11'1713,"0"-1"1,1 1 0,1 0-1,1 0 1,0-1-1,15 20 1,8 15 2156,-7 10-3870,-4 1 0,11 99 0,-22-115 0,22 271 0,-28-297 0,0-3 0,0-27 0,0-1 0,2-1 0,2 1 0,0 0 0,2 0 0,0 0 0,15-23 0,-13 28 0,1 0 0,0 0 0,1 0 0,1 1 0,1 0 0,0 0 0,1 1 0,1 0 0,17-9 0,-23 15 0,1 1 0,-1-1 0,1 1 0,1 1 0,-1-1 0,1 1 0,-1 0 0,1 0 0,0 1 0,0-1 0,0 1 0,0 1 0,1 0 0,-1-1 0,0 2 0,20 1 0,-16-1 0,0 1 0,0 0 0,0 1 0,-1-1 0,1 1 0,-1 1 0,0 0 0,-1 0 0,0 1 0,0 0 0,18 9 0,-21-8 0,-1-1 0,0 1 0,0 0 0,-1 1 0,0-1 0,-1 1 0,0 0 0,-1 0 0,0 0 0,0 1 0,-1-1 0,2 9 0,0 6 0,-2 0 0,-2 44 0,-2-59 0,0 40-364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4:53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32767,'9'16'0,"2"4"0,4 6 0,-4 3 0,-4-4 0,-1-5 0,1-4 0,-5-3 0,3-6 0,-5-4-1432,-38 0-1724,34-19-13742,4 0 11266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4:54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30955,'0'2'200,"0"-1"0,0 3 4,0 2-4,0-4 0,0 2 4,0 2-4,3-5-1260,-28 3-1928,25 1-2673,5 0 1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4:55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16594,'0'0'896,"-1"3"3258,-2 7-2211,-14 42-273,3 0 0,-3 60-1,12 107 2502,6-198-4171,2 0 0,1 0 0,1 0 0,2 0 0,1-1 0,15 25 0,-17-35 0,1 0 0,1 0 0,0 0 0,1-1 0,1 1 0,0-2 0,1 1 0,1-1 0,0 0 0,1 0 0,0 0 0,0-2 0,25 11 0,-30-15-545,1 1 0,0-1 0,0 0 0,0-1 0,0 1 0,0-1 0,0 0 0,1-1 0,-1 1 0,10-1 0,-13 0 48,0 0-1,-1-1 0,1 1 0,0-1 0,-1 0 0,1 0 0,0 0 0,-1 0 0,0 0 0,0-1 0,1 0 0,-1 1 0,-1-1 0,1-1 0,0 1 1,-1 0-1,7-5 0,9-11-5439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4:5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0 21622,'-23'0'1240,"-2"2"-4,-9 0 4,-12 1-4,13-2 5,-7 3-5,3-2 4,6 0-4,7-1-8,1-1-2248,6 0-620,-3 0-968,12 0-2889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4:56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0 18226,'-4'0'9577,"-21"1"-6946,18 0-2581,1-1-1,0 1 1,-1 0 0,1 1-1,0-1 1,0 0-1,0 1 1,0 0 0,1 0-1,-1 0 1,1 1-1,0-1 1,0 1 0,0-1-1,-6 6 1,5-3 25,0 0 1,0 1-1,1-1 1,0 1-1,1 0 0,0 0 1,0 0-1,1 0 1,-3 8-1,3-4-15,1 1 1,0-1-1,1 1 1,1-1-1,0 1 0,1-1 1,1 0-1,0 1 0,2-1 1,0 0-1,0 0 1,9 12-1,-11-20-60,-1 0 0,1-1 0,-1 1 0,1 0 0,0-1 0,0 1 0,1-1 0,-1 0 0,0 1 0,1-1 0,-1 0 0,1 0 0,-1 0 0,1 0 0,0 0 0,0 0 0,5 1 0,-2-1 0,0-1 0,0 1 0,1-1 0,-1 1 0,1-1 0,-1 0 0,0-1 0,9 0 0,-1-1 0,-1 0 0,0 0 0,0-1 0,-1 0 0,1 0 0,-1-1 0,20-8 0,-24 8 0,0-1 0,0 1 0,-1-1 0,0 0 0,0 0 0,-1 0 0,0 0 0,-1-1 0,1 0 0,-2 0 0,6-7 0,-5 3 0,-1 1 0,0-1 0,0 0 0,-2-1 0,0 1 0,-1-15 0,5 38 0,1 0 0,1 1 0,1-2 0,0 1 0,1-1 0,2 0 0,16 14 0,-24-22-318,1-1 1,0 0-1,0 0 0,0 0 1,1 0-1,0 0 0,0-1 1,0 0-1,0 1 0,13 2 1,-17-5 156,-1 0 1,1 0-1,0 1 1,-1-1 0,1 0-1,0 0 1,-1 0 0,1 0-1,0 0 1,-1-1-1,1 1 1,0 0 0,-1 0-1,1-1 1,-1 1-1,1 0 1,0-1 0,-1 1-1,3-2 1,-2 1-37,0-1 0,0 1 0,0-1 0,-1 1 0,1-1 0,-1 1 0,1-1 0,-1 0 1,0 1-1,0-1 0,0 0 0,-1 0 0,1 1 0,-1-1 0,1-3 0,0-15-5531,-4-4-1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4:57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21578,'3'45'5491,"18"73"0,-27-150-5388,0-36 1,6 67-104,0-1 0,0 1 0,1 0 0,-1-1 0,1 1 0,-1 0 0,1-1 0,0 1 0,0 0 0,0 0 0,0-1 0,0 1 0,0 0 0,1 0 0,-1 0 0,1 0 0,-1 0 0,1 0 0,-1 0 0,1 0 0,0 0 0,0 0 0,0 1 0,0-1 0,0 1 0,0-1 0,3 0 0,7-2 0,1 1 0,-1 1 0,24-2 0,-8 0 0,-9 1 0,0 0 0,0-2 0,0 0 0,20-5 0,-31 6 0,-1 1 0,0 0 0,0-1 0,0 0 0,0 0 0,-1 0 0,0-1 0,0 0 0,0 1 0,-1-1 0,0 0 0,8-9 0,1 38 0,14 41 31,36 69-231,-56-125-769,-4-25-17377,-4 9 16172,0-7-3374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4:57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12 14489,'-3'-2'287,"0"1"0,0 0 0,0-1 0,-1 1-1,1 0 1,0 1 0,-1-1 0,1 0 0,-1 1 0,1-1-1,-1 1 1,0-1 0,1 1 0,-1 0 0,0 0-1,1 0 1,-1 0 0,1 1 0,-1-1 0,-5 2 0,5-1 28,0 1 0,0-1 0,1 1 0,-1-1 0,1 1-1,0 0 1,0 0 0,0 0 0,0 1 0,1-1 0,-1 0 0,1 0 0,0 1 0,0-1 0,0 1 0,1 0 0,-2 3 0,-1 3-46,1-1 0,0 1 0,1-1 0,0 1-1,2 0 1,-1-1 0,2 1 0,0 0 0,0-1 0,1 1-1,1 0 1,0-1 0,9 14 0,-10-17-165,1-1 1,1 0-1,-1 1 1,1-1-1,0 0 1,0 0-1,1-1 1,0 1-1,0-1 1,0 1-1,1-1 1,0 0-1,0 0 1,0 0-1,0-1 1,1 1-1,-1-1 1,1 0-1,0 0 1,0-1-1,0 1 1,1-1-1,-1 0 1,0 0-1,1-1 1,10 1-1,-13-1-109,1 0 0,-1-1 0,0 1 0,0-1 0,1 1 0,-1-1 0,0 0 0,0 0 1,0-1-1,-1 1 0,1 0 0,0-1 0,-1 0 0,1 0 0,-1 0 0,0 0 0,0 0 0,0-1 0,-1 1 0,1-1 0,4-4 0,-3 2-42,-1 0-1,-1 0 1,1-1 0,-1 1-1,0 0 1,-1-1-1,0 1 1,-1-1-1,0 1 1,0-1-1,0 0 1,-2-7 0,-8-6-1969,-9 0-3377,-26-15-8143,22 20 7996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4:58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18614,'0'26'1234,"1"-1"1,2 0 0,2 0 0,2 0 0,17 38-1,-19-54-859,1 1 0,0-1-1,1-1 1,0 1 0,1 0 0,1-1-1,0 0 1,0-1 0,2 1-1,-1-1 1,1 0 0,1-1 0,0 1-1,1-2 1,-1 1 0,2-1-1,17 6 1,-24-10-375,-1 1 0,1 0 0,-1-1 0,1 0 0,0 0 0,0 0 0,0 0 0,0-1 0,0 1 0,0-1 0,0 0 0,0-1 0,0 1 0,0-1 0,10-2 0,-12 2 0,1-1 0,-1 1 0,0-1 0,0 0 0,0 0 0,-1 0 0,1-1 0,-1 1 0,0-1 0,0 0 0,0 1 0,-1-1 0,1 0 0,-1-1 0,0 1 0,-1 0 0,1 0 0,3-7 0,1-8 0,-1 0 0,-1-1 0,-1 1 0,-2 0 0,-1-1 0,-4-32 0,-7 19 0,5 20 0,4 11 0,2 5 0,4 10 0,2 0 0,0-1 0,2 1 0,0-1 0,1 0 0,1 0 0,1-1 0,1 0 0,1-1 0,0 1 0,1-2 0,23 14 0,-4-11-1894,-30-12 1209,0 0 0,-1 0 0,1 0 0,0-1 0,0 1 0,0-1 0,0 0 0,0 1 0,-1-1 0,9-1 0,-10 1 304,1 0-1,-1-1 1,1 1-1,-1-1 0,0 0 1,1 0-1,-1 1 1,0-1-1,0 0 1,0 0-1,0 0 1,0 0-1,0-1 1,0 1-1,-1 0 1,1 0-1,-1-1 1,1 1-1,-1 0 0,0-1 1,0 1-1,0-1 1,0 1-1,0-1 1,-1 0-1,1 1 1,-1-1-1,1 1 1,-1-1-1,0 0 1,0-2-1,0-12-5178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7:13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20022,'7'310'6726,"-1"-236"-4719,2-1-1,22 83 0,-22-121-1999,-5-19-21,0-1-1,1 1 1,12 27-1,-15-92-2322,-6-19 239,2 38 1031,2 0 0,0 0-1,5-30 1,-4 59 1196,1 1-1,-1-1 1,1 0 0,0 1-1,-1-1 1,1 0-1,0 1 1,0-1 0,-1 1-1,1-1 1,0 1 0,0 0-1,0-1 1,0 1-1,-1 0 1,1 0 0,0-1-1,0 1 1,0 0-1,0 0 1,0 0 0,0 0-1,0 0 1,1 0-1,32 1 1549,-25 0-1176,19 0 313,0-2 1,1 0-1,30-6 1,-53 6-850,1 0 0,0-1 1,-1 1-1,0-1 0,1-1 0,-1 1 0,0-1 1,0 0-1,0 0 0,-1-1 0,1 0 0,-1 0 1,0 0-1,0 0 0,0-1 0,0 0 0,-1 0 1,0 0-1,5-9 0,-7 11-136,-1 1-1,0-1 1,0 0 0,0 0 0,0 1-1,0-1 1,-1 0 0,1 0-1,-1 0 1,0 0 0,0 0 0,0 0-1,-1-4 1,1 5 32,-1 1 1,1 0-1,-1-1 0,1 1 1,-1 0-1,0-1 0,0 1 1,1 0-1,-1 0 0,0 0 1,0 0-1,0 0 0,0 0 1,-1 0-1,1 0 0,0 0 1,0 0-1,-1 1 0,-1-2 1,-1 1 19,-1 0 1,1 0-1,-1 0 1,1 0 0,-1 1-1,1 0 1,-1 0 0,1 0-1,-1 1 1,1-1-1,-1 1 1,1 0 0,-1 1-1,1-1 1,-7 4 0,3-1 289,1 0 1,-1 0 0,1 1 0,0 0-1,1 0 1,-1 1 0,1 0 0,0 0-1,0 1 1,1-1 0,0 1 0,0 0-1,1 1 1,-1-1 0,2 1 0,-1 0-1,1 0 1,0 0 0,1 0 0,0 0-1,0 1 1,-1 14 0,3-16-27,0 1 0,0-1 0,0 0 0,1 1 0,0-1 0,1 0 0,-1 1 0,1-1 0,1 0 0,-1 0 0,1-1 0,1 1 0,-1-1 0,1 1 0,0-1 0,0 0 0,1 0 0,0-1 0,0 1 0,0-1 0,1 0 0,0-1 0,-1 1 0,2-1 0,-1 0 0,12 5 0,0-2-267,0-1 0,0-1 1,0-1-1,0 0 0,1-1 0,-1-1 0,1-1 1,0-1-1,34-3 0,-51 2-79,1 1 0,-1 0-1,1 0 1,-1 0 0,1 0 0,0 0 0,-1 0 0,1 0-1,-1 1 1,1 0 0,-1-1 0,0 1 0,1 0 0,-1 0 0,0 0-1,1 0 1,-1 1 0,0-1 0,0 1 0,0-1 0,0 1-1,0 0 1,-1-1 0,1 1 0,0 0 0,2 4 0,13 13-2363,-16-19 2368,0 1 0,0-1-1,0 1 1,0-1 0,0 0-1,0 1 1,0-1 0,0 0 0,0 0-1,0 0 1,1 0 0,-1 0-1,0 0 1,0 0 0,0 0 0,0 0-1,0 0 1,0-1 0,0 1-1,0 0 1,0-1 0,0 1 0,0-1-1,0 1 1,0-1 0,0 0-1,0 1 1,0-1 0,1-1 0,33-22-5693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4:59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20546,'0'7'532,"-1"46"5077,21 105 0,-18-150-5307,-3-13-165,1 5-136,-1-1 0,1 1 0,0-1 1,0 0-1,0 1 0,0-1 0,0 1 1,0-1-1,0 1 0,0-1 0,1 0 1,-1 1-1,0-1 0,0 1 0,1-1 1,-1 1-1,0-1 0,1 1 0,-1-1 1,1 1-1,0-1 0,-1 1 0,1-1 1,-1 1-1,2-1 0,14 0-1,1 0 0,-1 1 0,0 1 0,0-1 0,1 2 0,-1-1 0,18 5 0,6-1 0,-29-4 0,11 2 0,0-1 0,0 0 0,1-1 0,-1-1 0,24-1 0,-42 1 0,1 0 0,-1-1 0,0 1 0,0-1 0,1 0 0,-1 0 0,0 0 0,0 0 0,0 0 0,-1-1 0,1 1 0,0-1 0,-1 1 0,0-1 0,1 0 0,-1 0 0,0 0 0,0 0 0,-1 0 0,1 0 0,-1 0 0,0-1 0,0 1 0,0-1 0,0 1 0,-1-1 0,1 1 0,-1-1 0,0 0 0,0 1 0,-1-1 0,1-5 0,1-10-1085,-2 1-1,-5-32 1,4 44 610,-1-1 0,1 1 0,-2-1 0,1 1 1,-1-1-1,0 1 0,-1 0 0,1 0 0,-2 0 1,1 0-1,-1 1 0,-9-7 0,8 4-5467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5:00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14201,'0'0'988,"-9"17"5986,4-7-5420,0 1 0,1 0 0,-2 17 0,0 68 1889,6-84-3190,0 24-105,8 139 282,-5-153-411,2-1 0,1 1 0,2-1 0,1 0 0,25 38 0,-30-55-369,0 1-1,0-1 1,0 1-1,1-1 1,0 0 0,0 0-1,1 0 1,0-1 0,0 1-1,0-1 1,1 0 0,0 0-1,0 0 1,0-1-1,0 0 1,15 4 0,-16-5-56,0 0-1,1 0 1,-1 0 0,1-1 0,-1 0 0,1 0 0,-1 0 0,1 0 0,-1 0 0,1-1 0,-1 0 0,1 0 0,-1 0 0,0 0-1,0-1 1,0 0 0,0 1 0,0-1 0,-1-1 0,1 1 0,5-3 0,21-15-5550,-4-4 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5:00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0 23754,'-28'6'1000,"-11"2"0,-9 1 4,-8 0-3,13-2-1,9-4-728,9 0-568,3-3-772,10 8-4465,4-6 1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5:0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10825,'-2'0'1591,"1"0"-795,0 0-1,0 0 1,1-1-1,-1 1 1,0 0-1,0 0 1,0 0-1,0 0 1,0 0-1,0 0 1,0 0 0,0 0-1,1 1 1,-1-1-1,0 0 1,-1 0-1,-17 8 4370,-12 15-3542,24-16-1618,1 1 1,0-1-1,1 1 0,0 0 1,1 0-1,0 1 1,1-1-1,-3 16 0,2 7-9,3 33 0,1-42 3,1-15 1,0-1 0,1 1 0,0-1 0,1 1 0,0-1 0,1 0 0,0 1 0,0-1 0,1-1 0,1 1 0,-1 0 0,1-1 0,8 6 0,-3-2 0,-2 0 0,1 1 0,9 14 0,-16-17-2219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5:03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0 11305,'-3'3'8625,"-5"2"-4186,-24 13-2004,27-15-1122,-47 23 251,29-15-792,1 0-1,1 1 1,-29 21-1,50-33-771,0 1 0,0-1 0,0 1 0,0-1 0,0 1 0,0-1 0,0 1 0,0-1 0,0 1 0,0-1 0,0 1 0,0-1 0,1 1 0,-1-1 0,0 0 0,1 1 0,-1-1 0,0 1 0,1-1 0,-1 0 0,1 1 0,-1-1 0,1 0 0,-1 1 0,1-1 0,-1 0 0,1 1 0,0-1 0,-1 0 0,1 0 0,0 1 0,-1-1 0,1 0 0,0 0 0,-1 0 0,1 0 0,0 0 0,0 0 0,50 14 0,-9-3 0,-24-4 0,0 0 0,-1 0 0,19 12 0,-29-15 0,-1 0 0,0 0 0,0 1 0,0-1 0,-1 1 0,0 0 0,0 0 0,-1 0 0,7 10 0,-11-14 0,0 0 0,-1 0 0,1 0 0,0-1 0,0 1 0,-1 0 0,1 0 0,-1 0 0,0-1 0,1 1 0,-1 0 0,0 0 0,1-1 0,-1 1 0,0 0 0,0-1 0,0 1 0,0-1 0,0 1 0,0-1 0,0 1 0,-1-1 0,1 1 0,0-1 0,-2 1 0,-37 11 0,36-11 0,-43 10-1829,36-9 747,0 0 1,-1 0 0,0-1-1,0 0 1,0 0 0,1-1 0,-1 0-1,-14-1 1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5:04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42 444 15917,'0'0'15589,"14"-15"-14328,-3 1-1261,-2 0 0,-1 0 0,-1 0 0,0-1 0,-2 1 0,3-18 0,0-90 0,-8 115 0,0-2 0,0-1 0,0 1 0,-1-1 0,-1 1 0,-1-1 0,0 1 0,-1-1 0,0 1 0,-1 0 0,-1 0 0,0 1 0,-1-1 0,-12-10 0,3 4 0,12 10 0,-1 1 0,-1-1 0,0 1 0,-8-6 0,11 9 0,1 1 0,-1 1-85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4:40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28967,'-7'154'1847,"6"-78"-1161,0-34-317,10 64 1,-7-94-322,1-1 0,1 1 0,0-1 0,1 1 0,1-1 0,1 0 0,1-1 0,0 1 0,1-1 0,17 15 0,-22-22-343,0 0 1,1 0-1,-1 0 1,1-1-1,9 4 1,-10-4-350,0-1 1,1 1 0,-1-1 0,1 0-1,0 0 1,-1 0 0,1 0-1,0-1 1,0 1 0,9-1-1,-8 0-146,1-1-1,-1 1 1,1-1-1,-1 0 0,0 0 1,1 0-1,-1-1 1,0 1-1,0-1 1,-1 0-1,1 0 1,0-1-1,-1 1 1,8-5-1,16-12-5237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4:40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 20474,'-25'2'568,"-6"1"-288,-6 0-412,-7 0-536,-39 2-3436,58-4-1,5 0 1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4:41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24862,'22'22'880,"6"4"-4,12 6 5,2 2-5,-13-7 4,-4-10-4,-13-6-1188,-10-7-896,1 51-4513,-3-61 1,0-3-1,-3-6 1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4:41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23150,'-4'64'3504,"-19"64"0,-1 22-1074,21-79-2234,-6 48-440,8-114-143,0 0 0,-1 0-1,0 0 1,-4 8-1,5-12-187,0 0 0,0 1 0,0-1 0,0 0 0,-1 0-1,1 0 1,0 0 0,-1 0 0,1 0 0,-1 0-1,0 0 1,-2 1 0,-3-2-5701,2-7 991,2-5-495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7:14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0 32767,'-45'15'0,"-52"26"0,82-34 0,0 1 0,1 0 0,0 1 0,0 1 0,1 0 0,-23 23 0,36-32 0,-1-1 0,0 1 0,0-1 0,1 1 0,-1-1 0,0 1 0,1 0 0,-1-1 0,0 1 0,1 0 0,-1-1 0,1 1 0,0 0 0,-1 0 0,1 0 0,-1-1 0,1 1 0,0 0 0,0 0 0,0 0 0,-1 0 0,1 0 0,0 0 0,0 0 0,0-1 0,0 1 0,0 0 0,1 0 0,-1 0 0,0 0 0,0 0 0,1 0 0,-1-1 0,0 1 0,1 0 0,-1 0 0,1 0 0,-1-1 0,1 1 0,0 1 0,3 0 0,0 0 0,0 0 0,1 0 0,-1-1 0,0 0 0,1 1 0,4-1 0,12 4 0,5 3 0,5-1 0,-1 2 0,-1 1 0,1 2 0,-2 0 0,51 31 0,-76-41 0,0 0 0,0 0 0,-1 0 0,1 0 0,-1 1 0,1-1 0,-1 1 0,0-1 0,0 1 0,0 0 0,0 0 0,0 0 0,-1 0 0,1 0 0,-1 0 0,0 0 0,0 1 0,0-1 0,0 0 0,-1 1 0,0-1 0,1 1 0,-1-1 0,0 0 0,0 1 0,-1-1 0,1 1 0,-1-1 0,0 0 0,0 1 0,0-1 0,0 0 0,0 0 0,-1 0 0,1 0 0,-5 6 0,0 0 0,-1-1 0,0 0 0,0 0 0,-1 0 0,0-1 0,0 0 0,-1-1 0,0 0 0,0 0 0,-15 7 0,1-5-1546,0-2 0,-1 0 0,0-1-1,1-2 1,-43 2 0,62-5 708,1 1-1,0-1 1,0 0 0,-1-1-1,1 1 1,0 0 0,0-1-1,-1 0 1,1 0 0,0 0-1,0 0 1,0 0-1,-6-4 1,-1-3-5030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4:41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20598,'56'84'1974,"34"56"4427,-71-105-5136,-3-1-1,11 44 1,-20-53-1265,-2-12 0,-1 1 0,-2-1 0,0 1 0,-1 21 0,-6-32 0,-2-8 0,-7-10 0,13 14 0,-24-30 0,2-1 0,2 0 0,2-2 0,2 1 0,3-1 0,2 0 0,2-1 0,-3-58 0,13 86 0,0 0 0,1-1 0,0 1 0,1 0 0,1 0 0,-1 0 0,2 0 0,0 0 0,0 1 0,0-1 0,2 0 0,9-8 0,-12 12 0,1 0 0,1 0 0,-1 0 0,1 1 0,0-1 0,-1 1 0,2-1 0,-1 1 0,0 0 0,1 1 0,0-1 0,-1 0 0,1 1 0,0 0 0,0 0 0,0 0 0,0 0 0,1 1 0,-1 0 0,0 0 0,0 0 0,0 0 0,1 0 0,5 1 0,-5 0 0,1 1 0,-1-1 0,0 1 0,0 0 0,0 0 0,0 0 0,-1 0 0,1 1 0,-1 0 0,0 0 0,0 0 0,-1 0 0,1 1 0,-1-1 0,0 1 0,-1 0 0,1 0 0,-1 0 0,0 0 0,-1 0 0,0 0 0,5 10 0,-4-7 0,-1 0 0,0 1 0,0 0 0,-1 0 0,0-1 0,-2 1 0,1 0 0,-1 0 0,-1 0 0,0 0 0,-1-1 0,0 1 0,-6 11 0,6-16-196,0-1 0,0 1 0,0 0-1,0-1 1,-1 1 0,0-1 0,0 0 0,-5 4 0,3-3-447,0-1 0,0 0 1,0 0-1,0 0 0,0 0 1,-1 0-1,1-1 0,-1 1 1,1-1-1,-8 1 0,3-1-434,0 0-1,0-1 1,1 1 0,-1-1-1,0 0 1,0-1 0,0 0-1,0 0 1,1 0-1,-15-3 1,-6-5-4955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4:42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23178,'20'2'716,"-1"0"1,1-1-1,0 0 0,-1-1 0,1 0 1,29-4-1,-45 4-594,1 0 0,-1-1 1,0 0-1,0 1 0,0-1 1,0 0-1,0 0 0,-1-1 0,1 1 1,0 0-1,-1-1 0,0 1 1,1-1-1,-1 0 0,0 0 0,0 0 1,0 0-1,-1 0 0,1 0 1,-1 0-1,0-1 0,0 1 0,0 0 1,0-1-1,-1 1 0,0-1 1,0 1-1,0-1 0,0 0 0,0 1 1,-1-1-1,1 0 0,-1 1 1,-1-1-1,1 0 0,-1-2 0,1 3-138,0 1-1,0 0 1,0 0-1,-1-1 1,1 1-1,0 0 1,-1-1-1,1 1 1,-1 0-1,0 0 1,0 0-1,0-1 1,0 1-1,0 0 1,0 0-1,0 0 1,0 0-1,-1 0 1,1 0-1,-1 0 0,1 1 1,-1-1-1,0 0 1,1 0-1,-1 1 1,0-1-1,0 1 1,0-1-1,1 1 1,-1-1-1,0 1 1,0 0-1,0-1 1,0 1-1,0 0 1,0 0-1,0 0 1,0 0-1,-1 0 1,1 0-1,0 1 1,0-1-1,-2 1 1,-2 0-31,1 0 1,-1 0-1,1 1 1,0-1-1,-1 1 1,1 0-1,1 0 1,-1 0-1,0 1 1,1-1-1,-1 1 1,1-1-1,-7 7 1,7-3 97,-1 0 0,1 0 0,1 0 0,0 0 0,0 1 0,1-1 0,0 0 0,1 1 0,0-1 0,1 1 0,0 0 0,0-1 0,4 13 0,-3-15-19,0 1 1,0-1-1,1 0 1,0 0-1,0 1 1,1-1-1,-1 0 1,2 0-1,-1-1 1,0 1-1,1 0 0,0-1 1,1 1-1,-1-1 1,1 0-1,0 0 1,0 0-1,1 0 1,-1-1-1,1 1 1,9 2-1,-1-2-285,0-1-1,1 0 1,-1 0 0,1-1-1,0 0 1,0 0 0,-1-1-1,22-2 1,4-1-2453,72-13-1,-70 7-9822,-28 5 6265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4:47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13137,'-4'10'17743,"3"-9"-15856,-39 53-1887,34-42 0,1 1 0,1-1 0,0 1 0,0 20 0,5 55 0,0-36 0,2-41 0,0 1 0,1-1 0,0 0 0,2 0 0,0-1 0,1 1 0,0-1 0,18 18 0,-23-26-606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4:4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12245,'6'2'9216,"-6"2"-3377,-11 9-1342,-20 10-3580,28-20-908,-9 4-4,1 1 1,0 0-1,1 1 1,0-1-1,1 1 1,1 1-1,-8 10 1,16-18-6,2-1 0,1 1 0,0-1 0,-1-1 0,1 1 0,0 0 0,0 0 0,0-1 0,0 1 0,0-1 0,0 1 0,5-1 0,-3 1 0,8 1 0,0 0 0,-1 1 0,0 0 0,0 0 0,0 1 0,-1 0 0,1 1 0,-2-1 0,1 1 0,10 6 0,-15-7 0,-1 0 0,1 0 0,-1 1 0,-1-1 0,1 1 0,-1 0 0,0-1 0,-1 1 0,0 0 0,0 0 0,-1 1 0,0-1 0,0 0 0,-1 0 0,0 1 0,0 8 0,-1-12 0,0 0 0,0 0 0,-1 0 0,1 0 0,-1 0 0,0 0 0,0 0 0,0 0 0,0 0 0,0 0 0,0 0 0,-1 0 0,0-1 0,0 1 0,1 0 0,-1-1 0,-1 1 0,-3 2 0,-2 0 0,0-1 0,0 0 0,0 0 0,-1 0 0,-12 2 0,-33 4-241,25-6-244,21-2-3803,-12-2 794,14 0-924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4:5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73 473 14169,'6'11'2134,"-6"-11"-1814,1 0 0,0 0 0,0 0 0,0 1 0,0-1 0,0 0 0,0 0 0,-1 0 0,1 0 0,0 0 0,0 0 0,0 0 0,0 0 0,0 0 0,0 0 0,0 0 0,0 0 0,0 0 0,-1-1 0,1 1 0,0 0 0,1-1 0,22-8 6900,-13 4-5336,-3-3-1884,0 1 0,-1-1 0,0 0 0,-1 0 0,-1 0 0,0 0 0,0 0 0,-1-1 0,4-16 0,-5 6 0,0 0 0,-4-38 0,-1 19 0,0 24 0,-2 1 0,0-1 0,-1 1 0,-1 0 0,-1 0 0,-1 0 0,-15-18 0,15 23 0,1 0 0,-1 1 0,-14-10 0,13 10 0,0 1 0,1-1 0,-12-14 0,15 16 0,-1 1 0,1-1 0,-1 1 0,0 0 0,-14-7 0,17 10 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5:09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21674,'60'23'11093,"-39"-9"-11093,-2 0 0,0 1 0,-1 0 0,27 30 0,-43-42 0,16 17 0,-1 2 0,-1-1 0,-3 2 0,0-1 0,-3 1 0,0 0 0,-3 0 0,-1 1 0,-1-1 0,-2 48 0,-3-66 0,1 15 0,-2 0 0,-1 0 0,-1 1 0,-9 20 0,8-30-37,0 1 0,1-1 1,1 1-1,1 11 0,1-17-4186,-1 1 2615,0-1-1302,1-1-3122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5:10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 16321,'-1'0'766,"0"1"-1,0-1 1,1 1-1,-1-1 1,0 1-1,0-1 1,0 1-1,0-1 1,0 0-1,0 1 1,0-1-1,0 0 1,-1 1-1,1-1 1,0 0-1,0 0 1,0 0-1,0 0 1,0 0-1,-2 0 1,0 1-396,-200 20-370,215-20-7489,7-1-5436,-8-1 6757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5:33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32767,'6'24'5,"-2"-1"0,-1 1 0,-3 25-1,-1-27-28,1 0 0,2 0-1,11 37 1,-11-45-2444,-2-8-1020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5:33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7 19866,'4'-1'6740,"16"0"-5092,15-1-1276,1 0 1,1 1-1,-1 1 0,0 2 0,0 0 1,47 7-1,-73-7-301,0-1-1,0 1 1,0 1 0,-1-1-1,1 1 1,-1 0-1,0 0 1,0 1 0,-1 0-1,0 0 1,0 0 0,0 1-1,-1-1 1,0 1-1,0 0 1,-1 1 0,0-1-1,0 1 1,-1-1 0,0 1-1,-1 0 1,0 0-1,-1 0 1,0 1 0,0-1-1,2 11 1,-4-10-71,0 0 0,0 0 0,-1 0 0,0 0 0,-1 0 0,0 0 0,-1 0 0,0 0 0,0 0 0,-2-1 0,1 1 0,-9 10 0,6-10 0,-1 0 0,-1-1 0,1 1 0,-2-1 0,1 0 0,-1-1 0,-1 1 0,0-1 0,0 0 0,-20 7 0,11-5 0,0-1 0,-1-1 0,1 0 0,-2 0 0,1-1 0,-1-1 0,0 0 0,0-1 0,0-1 0,-38 0 0,55-1-104,0 0 1,0 0-1,0-1 1,0 0-1,0 1 1,1-1-1,-1 0 0,0 0 1,-4-2-1,-29-7-2270,-15 1-2925,51 8 4965,0 1 0,0 0 0,0-1 0,0 1 0,0-1 0,0 1 0,0-1 0,0 1 0,0-1 0,0 1 0,0-1 0,0 0 0,1 1 0,-1-1 0,0 0 0,1 0 0,-1 1 0,1-1 0,0 0 0,-1 0 0,1 1 0,0-1-1,-1 0 1,1 0 0,0 0 0,0 1 0,0-1 0,0 0 0,0 0 0,1 0 0,-1 1 0,0-1 0,0 0 0,1 0 0,0-1 0,7-10-5678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5:34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30407,'3'14'264,"-3"2"-4,5 5 4,-5 2-4,7-5 4,-5-7-352,-2-5-1040,0-3-648,0-14-9713,0-6 5744,0-7 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7:14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19058,'16'-5'530,"6"-2"54,-1-1 1,0 0-1,20-13 1,-36 18-469,0 0 1,0 0 0,0-1 0,-1 1 0,1-1 0,-1 0 0,0 0 0,0-1 0,-1 1-1,1-1 1,-1 0 0,0 0 0,0 0 0,-1-1 0,1 1 0,-1 0 0,2-7 0,-4 11-176,0 0 1,0 0 0,1 0 0,-1 0 0,0 0-1,0 0 1,0 0 0,0 0 0,0 0 0,0 0-1,0 1 1,0-1 0,0 0 0,0 0 0,-1 0-1,1 0 1,0 0 0,-1 0 0,1 0 0,-1-1-1,-13 2-511,-21 24 1360,28-16-506,1 1-1,-1 0 0,1 0 0,1 0 0,0 1 1,0 0-1,1 0 0,0 0 0,1 1 1,0-1-1,0 1 0,1 0 0,1 0 0,0-1 1,0 1-1,1 0 0,2 16 0,-1-18 38,0 1-1,1-1 1,0 0-1,0 0 1,1 0 0,1-1-1,-1 1 1,1-1-1,8 12 1,-9-15-232,1 0 1,0 0 0,0-1 0,0 1 0,1-1-1,0 0 1,-1-1 0,1 1 0,1-1-1,-1 0 1,0 0 0,1 0 0,-1-1-1,1 0 1,7 2 0,34 3-1898,-37-7 364,0 0-1,0 0 0,1-1 1,18-4-1,-22 3 647,-1 0 0,1 0 0,-1-1 0,0 1 0,1-2 0,-1 1 0,0 0 0,-1-1 0,1 0-1,-1-1 1,0 1 0,0-1 0,0 0 0,8-10 0,3-14-5082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5:34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9641,'0'8'-1928,"0"-5"-1929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5:34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0 16738,'0'1'246,"-1"-1"0,1 1 0,0-1 1,-1 1-1,1-1 0,0 1 1,-1-1-1,1 1 0,-1-1 1,1 1-1,-1-1 0,1 0 1,-1 1-1,0-1 0,1 1 1,-1-1-1,0 0 0,1 0 1,-1 1-1,0-1 0,0 0 1,1 0-1,-2 1 0,-26 4 1906,15-2-1015,6-1-924,0 0 0,0 1 0,0-1 0,0 1 0,0 0-1,1 0 1,0 1 0,0-1 0,0 1 0,1 0 0,0 0 0,0 0-1,1 1 1,-1-1 0,2 0 0,-1 1 0,-3 5 0,5-6-102,0-1 0,1 0 0,-1 1 0,1-1 0,0 0 0,1 1 0,-1-1 0,1 1 0,0-1 0,1 1 0,-1-1 0,1 1 0,0-1 0,0 0 0,1 1 0,-1-1 0,1 0 0,0 0 0,1 0 0,-1 0 0,1 0 0,0 0 0,0 0 0,1 0 0,-1-1 0,7 5 0,-2-4-125,0 0 0,0 0 0,0 0 0,1-1 0,-1 0 0,1 0 0,0 0 0,0-1 0,0 0 0,0 0 0,0 0-1,1-1 1,-1 1 0,0-1 0,12-2 0,-4-2-1881,-15 3 881,-1 0 1,1 0 0,-1 0-1,0 0 1,0 0 0,0-1-1,0 1 1,0 0 0,0-1-1,0 1 1,-1 0 0,1-1-1,-1 1 1,0 0-1,1-1 1,-1 1 0,0-1-1,-1-1 1,1-9-4675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5:35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24402,'-9'19'928,"-2"8"0,-4 10 4,1 10-3,6-1-1,5 0 4,3 0-4,3-5 0,5-5 4,1-6-932,7-7 0,8-8-84,4-9-1316,-1-2-1184,8-8-3153,-2-5 1,1-6-1,-8-2 1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5:35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0 16978,'-23'1'560,"-4"1"-8,-13 0-144,-3 1-196,7-4-272,1 3-816,8 1-2677,12-2 1,4 1 0,5-1-1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5:35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2 15933,'-6'-1'325,"1"1"-1,-1-1 1,0 1-1,0 0 1,1 1-1,-1-1 1,0 1-1,1-1 1,-1 1-1,1 0 1,-1 1-1,1-1 1,0 0-1,0 1 1,0 0-1,0 0 1,0 0-1,1 0 1,-1 0-1,1 1 1,0-1-1,0 1 1,0-1-1,1 1 1,-1 0-1,1 0 1,0 0-1,1 1 1,-1-1-1,1 0 0,0 1 1,0-1-1,0 0 1,1 1-1,0 0 1,0-1-1,1 1 1,-1-1-1,1 1 1,0 0-1,1-1 1,-1 1-1,3 5 1,-1-6-251,-1-1 0,0 0 1,1 0-1,0 0 0,0 0 0,0 1 0,0-1 1,0-1-1,1 1 0,-1 0 0,1 0 1,0-1-1,0 1 0,0-1 0,0 1 1,0-1-1,0 0 0,1 1 0,-1-1 1,8 1-1,-3 0 37,1-1-1,0 0 1,-1 0 0,1 0 0,0 0 0,0-1-1,0 0 1,9-1 0,-16 1-250,0 0-1,0-1 1,0 1-1,0 0 1,0-1 0,0 1-1,0-1 1,0 1-1,0-1 1,0 1 0,-1-1-1,1 0 1,3-1-1,-3 0-413,0 1 1,-1-1-1,1 0 0,-1 1 0,1-1 0,-1 0 0,0 0 0,0 1 0,0-1 1,0 0-1,0 0 0,-1 0 0,1-3 0,-1-1-993,0 0 1,0 1-1,-1-1 0,-1 0 0,1 1 1,-1-1-1,-5-8 0,-1 4-3803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5:36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23062,'2'30'2156,"1"0"1,3-1-1,17 45 1,-22-73-2142,-1-1 1,0 0-1,0 1 1,0-1 0,1 0-1,-1 0 1,0 1-1,1-1 1,-1 0 0,0 0-1,1 1 1,-1-1-1,0 0 1,1 0 0,-1 0-1,1 1 1,-1-1-1,1 0 1,-1 0 0,0 0-1,1 0 1,-1 0-1,1 0 1,-1 0 0,1 1-1,-1-1 1,1 0-1,-1 0 1,1 0 0,-1 0-1,1-1 1,-1 1-1,1 0 1,-1 0 0,1 0-1,-1 0 1,1 0-1,28-7 345,-2 1-233,13 4-127,54 3 0,-1-1 0,-91 0-160,0 0-1,0 0 0,0 0 1,0 0-1,0 0 1,0-1-1,0 1 1,0 0-1,0-1 1,0 1-1,0-1 1,-1 1-1,1-1 1,0 0-1,0 0 1,-1 1-1,1-1 1,-1 0-1,1 0 1,-1 0-1,1 0 1,-1 0-1,0 0 1,0 0-1,0 0 1,0-1-1,0 1 1,0 0-1,0 0 1,-1-1-1,1 1 1,-1 0-1,1 0 1,-1-1-1,0 1 1,0 0-1,0-1 1,0-1-1,-1-3-1146,0 0 0,-1 0 0,0 0 0,0 0 0,-1 0 0,-8-11 0,6 9-4474,2 3 1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5:36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0 14793,'-5'0'311,"-1"0"-1,1 1 0,0-1 0,0 0 1,0 1-1,0 0 0,0 0 0,0 0 1,0 0-1,0 0 0,1 1 0,-1-1 1,1 1-1,0 0 0,-1-1 0,1 2 1,0-1-1,1 0 0,-1 0 0,1 1 1,-6 4-1,6-3 156,0-1-1,0 1 1,1 0 0,0 0 0,0 0-1,0 0 1,1 0 0,0 0 0,0 0-1,1 0 1,0 1 0,0-1 0,0 0-1,1 0 1,0 0 0,3 8 0,-3-10-420,0 0 1,0 0 0,0-1-1,1 1 1,0 0 0,-1 0-1,1 0 1,0-1 0,0 1-1,0-1 1,0 1 0,1-1-1,-1 0 1,1 1 0,-1-1-1,1 0 1,0 0 0,0 0-1,0 0 1,0 0 0,0-1-1,0 1 1,0 0 0,0-1-1,0 0 1,0 1 0,1-1-1,-1 0 1,0 0 0,0 0-1,1 0 1,-1 0 0,0-1-1,0 1 1,0-1 0,6-1-1,-5 2-6,1-1-1,-1 0 1,0 0-1,0 0 0,0 0 1,0 0-1,0-1 1,0 1-1,-1-1 0,1 0 1,-1 0-1,0 0 0,1 0 1,-1 0-1,-1 0 1,1 0-1,0 0 0,-1-1 1,0 1-1,0-1 1,0 1-1,0-1 0,-1 0 1,1 1-1,-1-1 1,1-5-1,0 11-37,0 0-1,0 0 1,0-1-1,1 1 1,0 0-1,0-1 1,0 1 0,0-1-1,6 4 1,2 2 38,-6-4-95,0 0 0,1 0-1,0-1 1,0 1 0,1-1 0,-1 0-1,1 0 1,0 0 0,0-1 0,8 3 0,-12-5-390,0 1 1,0 0 0,-1-1-1,1 0 1,0 1 0,0-1-1,0 0 1,0 0 0,0 0 0,0 0-1,-1-1 1,1 1 0,4-1-1,-5 0-402,1 1-1,-1-1 1,1 0 0,-1 0-1,1 0 1,-1 0-1,0 0 1,0 0-1,0-1 1,0 1 0,0 0-1,-1-1 1,1 1-1,-1 0 1,1-1-1,1-2 1,6-9-4721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5:36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25094,'5'15'852,"1"7"0,3 4 1,5 5-1,-6-7 0,1-6-840,-4-8-752,-5-5-1209,0-11-3383,0-11-1,-2-9 1,-3-10-1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5:37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23654,'0'-3'1012,"4"2"0,-4-2-520,0 1-652,0-5-956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5:37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22934,'20'66'4917,"8"97"-1,-31-219-4916,0 28 0,5-35 0,-2 61 0,0 0 0,0 0 0,1 0 0,0 0 0,-1 0 0,1 0 0,0 0 0,1 0 0,-1 0 0,0 1 0,1-1 0,0 0 0,0 0 0,-1 1 0,2-1 0,-1 1 0,0-1 0,0 1 0,1-1 0,-1 1 0,6-2 0,-4 2 0,0 0 0,0 0 0,0 0 0,0 1 0,1-1 0,-1 1 0,0 0 0,1 0 0,-1 0 0,0 0 0,1 0 0,-1 0 0,0 1 0,1-1 0,6 2 0,-8-1 0,0 0 0,0-1 0,1 1 0,-1 0 0,0 1 0,-1-1 0,1 0 0,0 0 0,0 1 0,-1-1 0,1 1 0,-1-1 0,0 1 0,0 0 0,0-1 0,0 1 0,2 2 0,-3-2 0,0-1 0,-1 1 0,1-1 0,0 0 0,-1 1 0,0-1 0,1 1 0,-1-1 0,0 1 0,0-1 0,0 1 0,0-1 0,-1 0 0,1 1 0,-1-1 0,1 1 0,-1-1 0,0 1 0,0-1 0,0 0 0,0 0 0,0 1 0,0-1 0,-1 0 0,-2 2 0,-6 4 0,-1-1 0,1 0 0,-13 4 0,-29 17 0,52-27 0,0 1 0,-1-1 0,1 1 0,-1-1 0,1 1 0,0-1 0,0 1 0,-1-1 0,1 1 0,0 0 0,0-1 0,0 1 0,0-1 0,0 1 0,0-1 0,0 1 0,0 0 0,0-1 0,1 1 0,-1-1 0,0 1 0,1-1 0,-1 1 0,0-1 0,1 1 0,-1-1 0,1 1 0,-1-1 0,1 1 0,-1-1 0,1 0 0,0 1 0,-1-1 0,1 1 0,0-1 0,0 0 0,0 1 0,39 16 0,-26-11 0,12 6-143,-1 0-1,32 21 1,-55-32-221,-1 0 0,1 1 0,-1-1 0,0 0 0,1 0 0,-1 1 0,0-1 0,0 1 0,0-1 0,-1 0 0,2 3 0,-3 9-9067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7:15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55 175 32767,'34'246'0,"-69"-366"0,35 119 0,-15-117 0,14 104 0,0-1 0,1 1 0,1 0 0,1-1 0,0 1 0,5-18 0,-6 28 0,2 0 0,-1 0 0,0 1 0,1-1 0,-1 1 0,1-1 0,0 1 0,0 0 0,1 0 0,-1 0 0,1 1 0,-1-1 0,1 1 0,0 0 0,0 0 0,0 0 0,0 0 0,0 1 0,0-1 0,0 1 0,6-1 0,-3 1 0,-1 0 0,0 0 0,0 0 0,0 1 0,1-1 0,-1 2 0,0-1 0,1 1 0,-1 0 0,0 0 0,0 0 0,0 1 0,0 0 0,9 4 0,-14-5 0,0 0 0,0 0 0,0 0 0,0 0 0,0 0 0,0 0 0,0 1 0,0-1 0,-1 0 0,1 0 0,0 1 0,-1-1 0,1 0 0,-1 1 0,1-1 0,-1 1 0,0-1 0,0 0 0,1 1 0,-1-1 0,0 1 0,0-1 0,0 1 0,-1-1 0,1 1 0,0-1 0,0 0 0,-1 1 0,1-1 0,-1 0 0,0 1 0,1-1 0,-1 0 0,0 1 0,-1 1 0,-2 4 0,-1 0 0,0 0 0,0 0 0,-10 9 0,7-9-417,0 0 0,0-1 1,-1 0-1,1-1 0,-1 0 0,-1 0 0,1-1 1,-1 0-1,0 0 0,0-1 0,0-1 0,0 0 1,-16 2-1,-9 2-1109,34-5 1258,-18 4-4585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5:37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24906,'11'19'872,"5"9"0,4 3 5,0 5-5,-8-11-988,-4-7-756,-5-3-4609,-3-7 1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5:38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0 22614,'-4'10'1128,"-1"6"0,-6 9 0,-9 8 0,-6 5 1,-5 5-1,-2 6 0,4 0 0,1-1 0,8-7-1568,1-8-1036,-43-9-1736,47-11-2313,7-7 1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5:52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0 25006,'0'1'110,"-1"0"1,0-1-1,0 1 0,1 0 0,-1-1 0,0 1 0,0 0 0,0-1 1,-1 1-1,1-1 0,0 1 0,0-1 0,0 0 0,0 1 0,-1-1 1,1 0-1,0 1 0,-1-1 0,1 0 0,0 0 0,-1 0 0,1 0 1,0 0-1,-1 0 0,1 0 0,0 0 0,-3 0 0,-56 0 3941,41-1-3425,-52 0-752,34 0-268,-1 1 1,1 1-1,-1 1 1,-40 5-1,60-1-3650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5:52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20930,'0'6'1316,"0"6"0,0 8-4,0 7 4,0 6 1,0 6-5,0 2 4,0 2 0,0-3 0,0-5-1316,0-8-168,0-8-1184,-4-7-1368,4-6-2985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5:53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571 0 22098,'0'2'330,"-1"0"-1,1 0 1,-1-1 0,0 1-1,1 0 1,-1 0 0,0-1-1,-1 1 1,1 0 0,0-1 0,-1 1-1,0-1 1,1 1 0,-1-1-1,0 1 1,0-1 0,0 0-1,0 1 1,-1-1 0,1 0-1,-4 1 1,-7 3 119,-1-1 1,-28 8-1,13-5 432,-134 36-153,-107 33-269,265-72-459,16-2 0,25-1 0,-30-1 0,37 0 0,0 1 0,-1 2 0,0 1 0,0 1 0,77 16 0,-99-17 0,-1 1 0,0 0 0,-1 1 0,0 1 0,-1 0 0,0 0 0,0 1 0,-1 0 0,-1 0 0,0 2 0,-1-1 0,-1 1 0,0 0 0,14 15 0,-21-18 0,-1 0 0,0 0 0,-1 0 0,0 1 0,-1-1 0,0 1 0,-1-1 0,0 1 0,-1 0 0,0 0 0,-1-1 0,0 1 0,-1 0 0,0 0 0,-5 9 0,4-11 0,-1 0 0,0 0 0,-1 0 0,0 0 0,-1-1 0,0 1 0,0-1 0,-1 0 0,0 0 0,0 0 0,-1 0 0,0-1 0,0 1 0,-1-1 0,0 0 0,0-1 0,0 1 0,-18 4 0,12-4-174,0-1-1,0 0 1,0-1 0,-1 0 0,1 0-1,-1-1 1,0 0 0,1-1 0,-1 0-1,-19-2 1,5-1-845,0 0 0,0-2-1,-52-12 1,72 15-292,0-1 0,1 0 0,-1 0 0,1 0 0,0 0 0,1-1 0,-11-7 0,-9-5-4117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5:53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20270,'6'8'1384,"3"6"-4,8 5 0,0 8 4,0 3 0,3 4-3,-1 1 3,-1 0-4,-2-5 4,-1-7-1620,-4-6-1288,-6-10-988,21-30-20226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5:54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1 19646,'-6'21'1408,"-5"12"4,-7 14 0,-6 13 0,-5 5-4,-2 5 5,-2 1-1,4 0-4,3-3 4,4-5-988,0-7-1020,2-8-656,0-10-628,-13-6-1305,18-13-1983,6-12-1,4-4 1,14-8-1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5:54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17274,'0'69'2811,"-1"80"7982,-3-99-8904,5-58-1889,1-1 0,0 1 0,2 0 0,-1 0 0,1 0 0,1 0 0,0 1 0,1-1 0,8-6 0,-10 10 0,0 0 0,1 0 0,-1 1 0,2-1 0,-1 1 0,0 0 0,1 0 0,0 0 0,0 1 0,0-1 0,1 1 0,-1 0 0,1 0 0,0 1 0,0-1 0,0 1 0,13-2 0,72 1-27,-70 2 0,0 0 0,41-4 0,-56 3 20,0 0 0,0 0-1,0-1 1,0 1 0,-1-1 0,1 0-1,-1 0 1,0-1 0,0 1-1,0-1 1,0 0 0,9-6-1,-9 5-34,-1-1-1,0 1 0,0 0 1,0-1-1,-1 0 0,0 1 1,4-8-1,-13 55 102,3-16 60,-10 119-1029,11-145 687,1 0 1,-1-1-1,0 1 0,1 0 1,-1 0-1,0-1 0,0 1 1,0 0-1,0 0 0,0-1 1,0 1-1,0-1 1,0 1-1,0 0 0,-1-1 1,1 0-1,0 1 0,0-1 1,-1 1-1,1-1 0,-1 0 1,1 0-1,0 1 0,-1-1 1,1 0-1,-1 0 1,1 0-1,-3 0 0,1 0-1001,-6 2-4728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5:55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16630,'7'392'15139,"-5"-363"-14264,-2-39-865,0 1-1,1-1 1,1 0-1,1 0 1,0 0-1,1 1 0,0-1 1,1 1-1,1 0 1,0 0-1,1 0 1,15-13-1,-17 19-9,0 0 0,1 0 0,-1 1 0,1-1 0,0 1 0,0 0 0,0 0 0,0 0 0,1 1 0,-1 0 0,1-1 0,0 2 0,-1-1 0,1 0 0,0 1 0,0 0 0,0-1 0,-1 2 0,1-1 0,0 1 0,7 0 0,-4 0 0,1 1 0,0-1 0,-1 1 0,0 0 0,0 1 0,0 0 0,0 0 0,0 0 0,-1 1 0,0 0 0,0 0 0,12 7 0,-17-7 0,0-1 0,0 1 0,-1 0-1,0 0 1,0-1 0,0 1 0,-1 1 0,1-1 0,-2 0-1,1 0 1,-1 0 0,0 1 0,0-1 0,-1 0 0,0 1-1,0-1 1,-1 0 0,0 1 0,0-1 0,0 0 0,-1 1-1,0-1 1,-4 6 0,1-2 0,-1 0-1,0 0 1,-1-1 0,0 1-1,0-1 1,-1 0-1,-1 0 1,0-1 0,0 0-1,-21 11 1,23-13-155,-1-1-1,0 0 1,0 1-1,-1-2 1,1 1-1,-1-1 1,0 1-1,0-2 1,0 1-1,-1-1 1,1 1-1,0-2 1,-1 1-1,0-1 1,1 0-1,-1 0 1,-17-2-1,3-2-1426,-29-6-4580,49 8 4945,-1 1-1,0-1 1,1 0 0,0 0 0,0 0 0,-1 0-1,2 0 1,-7-5 0,-3-4-4411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5:56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8 17514,'-73'-4'2757,"53"2"-781,1 1 0,-1 0 0,-35 2 0,49 0-1735,1-1 1,0 1 0,-1 0-1,1 0 1,0 0 0,0 0 0,0 1-1,0-1 1,1 1 0,-1 0-1,0 0 1,1 0 0,0 0-1,0 0 1,0 1 0,0-1 0,1 1-1,-5 3 1,1 3-242,0-1 0,0 1 0,2 0 0,-1 1 0,2-1 0,0 0 0,1 1 0,0 0 0,0 16 0,2-18 0,1-1 0,0 1 0,0-1 0,1 1 0,1-1 0,0 0 0,1 1 0,0-1 0,1 0 0,0 0 0,1 0 0,0 0 0,7 6 0,-8-10 1,-1-1 0,1 1-1,0-1 1,0 0 0,0 0 0,0 0 0,0 0-1,1 0 1,-1-1 0,1 1 0,0-1 0,0 0-1,0 0 1,0 0 0,0 0 0,0-1 0,0 1-1,0-1 1,1 0 0,-1 0 0,0 0 0,0 0-1,0-1 1,0 1 0,0-1 0,1 0 0,-2 0-1,6-1 1,2-1-11,0 0-1,-1 0 1,0-1-1,0 0 1,-1 0-1,0 0 0,0-1 1,0 0-1,-1-1 1,14-9-1,-21 13-94,1 1 0,-1-1 0,0 0 0,0 1-1,-1-1 1,1 0 0,0 0 0,-1 0 0,0 0 0,1 0-1,-1 0 1,-1 0 0,1 0 0,0-4 0,-2 4-223,1 0 1,-1 0-1,-1 0 1,1 0-1,0 0 0,-1 0 1,0 1-1,1-1 1,-1 0-1,0 0 1,-3-1-1,4 2 119,-1-1-729,0 0-1,0-1 1,0 1 0,1 0-1,0-1 1,-1 1 0,1-1-1,0-3 1,-9-15-6637,-1 9 2111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7:15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1 224 22614,'19'1'870,"0"0"0,1-1 0,-1-1 1,0 0-1,0-2 0,0 0 0,29-9 0,-37 8-647,0 1-1,-1-1 0,1-1 1,-1 0-1,0-1 1,0 0-1,-1 0 1,1-1-1,-1 0 1,-1-1-1,1 1 1,-2-2-1,14-17 1,-19 25-350,-1-1 0,1 0-1,-1 0 1,1-1 0,-1 1 0,0 0 0,0 0 0,0-1 0,0 1 0,0 0 0,-1-1 0,1 1 0,-1-1-1,1 1 1,-1-1 0,0 1 0,0-1 0,0 1 0,0-1 0,-1 1 0,1-1 0,-1 1 0,1-1 0,-1 1 0,0 0-1,0-1 1,0 1 0,0 0 0,-1 0 0,1 0 0,0 0 0,-1 0 0,0 0 0,1 0 0,-1 0 0,-3-2 0,1 1-64,-1 1 0,1 0 0,-1 0 0,0 0 1,1 1-1,-1-1 0,0 1 0,0 0 0,0 1 0,0-1 1,0 1-1,0 0 0,0 0 0,0 0 0,0 1 1,0 0-1,-6 1 0,3 1 279,0 0 0,0 0-1,0 1 1,1 0 0,-1 1 0,1-1 0,0 1 0,0 0-1,1 1 1,0 0 0,0 0 0,0 0 0,0 1 0,1 0-1,0 0 1,1 0 0,0 1 0,0-1 0,0 1 0,-3 12 0,5-14 139,0 1 1,1-1 0,-1 1 0,1-1 0,1 1 0,-1-1 0,1 1 0,1 0 0,-1-1 0,1 1 0,0-1 0,0 1 0,1-1 0,0 1-1,0-1 1,1 0 0,-1 0 0,1 0 0,1 0 0,-1 0 0,1-1 0,0 0 0,0 1 0,1-1 0,-1-1 0,10 8 0,-3-4-298,1-1 1,0 0 0,0-1-1,0 0 1,0-1 0,1-1 0,0 0-1,0 0 1,0-1 0,1-1-1,-1 0 1,1-1 0,-1-1 0,26-2-1,-36 2-297,0 0 0,0 0 0,0 0 0,0 0 0,0 1 0,0-1 0,0 1 0,0 0 0,-1 0 0,1 0 0,0 0 0,0 0 0,3 3 0,-5-4-61,0 1 0,0 0 0,1 0 1,-1-1-1,0 1 0,1-1 0,-1 1 0,0-1 0,1 0 0,-1 1 0,1-1 0,-1 0 0,0 0 0,3 0 1,-1-1-202,-1 0 0,1-1 0,-1 1 0,0 0 0,1-1 1,-1 1-1,0-1 0,0 0 0,0 0 0,0 0 1,0 0-1,2-4 0,14-20-5259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5:57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20570,'10'133'5056,"47"171"-1,-22-143-2969,-18-68-2253,-35-113-10699,-6-16 1065,9 10 3837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5:58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 17834,'-48'2'14933,"-6"-3"-14933,35 0 0,0 0 0,-1 1 0,1 1 0,0 0 0,-33 4 0,49-4 0,1 0 0,-1 0 0,0 0 0,0 0 0,1 0 0,-1 0 0,1 0 0,-1 1 0,1-1 0,0 0 0,0 1 0,0 0 0,0-1 0,0 1 0,1 0 0,-1-1 0,1 1 0,0 0 0,0 0 0,0 0 0,0 0 0,0 0 0,0 0 0,1 2 0,-2 8 0,1-1 0,0 1 0,4 14 0,-1 0 0,-2 396 0,34-421 0,229-3 0,-258 2-3700,-25-1-13878,13-1 11838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5:59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26 534 16706,'16'8'12962,"2"-9"-9863,55-8-3099,262-25 0,-321 33 0,-13 2 0,1-1 0,0 0 0,0-1 0,-1 1 0,1 0 0,0 0 0,-1 0 0,1-1 0,0 1 0,-1 0 0,1-1 0,0 1 0,-1-1 0,1 1 0,-1-1 0,3-1 0,-3-1 0,1 0 0,0-1 0,-1 1 0,0-1 0,-1 1 0,1-1 0,-1 1 0,0-1 0,0 1 0,0-1 0,-2-3 0,1-4 0,1-31 0,-5-110 0,1 124 0,-1 0 0,-3 0 0,-17-37 0,-13-14 0,38 79 0,0-1 0,-1 0 0,1 1 0,0-1 0,0 0 0,-1 1 0,1-1 0,0 0 0,-1 1 0,1-1 0,-1 0 0,0 1 0,1-1 0,-1 1 0,0-1 0,1 1 0,-1-1 0,-2 0 0,-22 0 0,-5 2 0,-1 1 0,1 1 0,0 0 0,0 2 0,-41 9 0,67-13 42,-25 1-2053,-65-1-3449,61 2-3255,28-1 4765,-4-1-2382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6:0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25610,'-2'2'245,"0"1"0,0-1-1,0 0 1,0 0 0,-1 0-1,1 0 1,-1 0 0,0-1-1,0 1 1,0 0-1,0-1 1,0 1 0,0-1-1,-5 1 1,3 1 61,-70 25 1107,54-22-971,1 1 0,1 1 0,-26 13 0,45-21-442,0 0 0,0 1 0,-1-1 0,1 0 0,0 0 0,0 1 0,0-1 0,0 0 0,-1 0 0,1 1 0,0-1 0,0 0 0,0 1 0,0-1 0,0 0 0,0 0 0,0 1 0,0-1 0,0 0 0,1 1 0,-1-1 0,0 0 0,0 0 0,0 1 0,0-1 0,1 0 0,-1 0 0,0 1 0,0-1 0,1 0 0,-1 0 0,0 1 0,1-1 0,-1 0 0,0 0 0,1 0 0,-1 1 0,0-1 0,1 0 0,-1 0 0,1 0 0,-1 0 0,0 0 0,1 0 0,-1 0 0,1 1 0,0-1 0,30 8 0,-26-7 0,-4 0 0,50 11 0,73 25 0,-110-32 0,0 1 0,-1-1 0,0 1 0,-1 1 0,0-1 0,0 2 0,-1-1 0,-1 1 0,18 16 0,-25-22-30,-1 0 1,-1 0-1,1 1 1,0-1-1,-1 0 1,0 0-1,0 1 1,0-1-1,0 0 0,-1 1 1,1-1-1,-1 1 1,0-1-1,0 0 1,0 1-1,-1-1 0,1 1 1,-1-1-1,0 0 1,0 1-1,0-1 1,0 0-1,-1 0 1,0 1-1,0-1 0,0 0 1,0 0-1,0 0 1,0 0-1,-1-1 1,1 1-1,-1 0 0,0-1 1,0 1-1,0-1 1,0 1-1,0-1 1,-1 0-1,-5 2 1,1-1-186,-1 1 0,0-1 0,0 0 0,-1 0 0,1 0 0,0-1 0,-1 0 0,0 0 0,1-1 0,-1 0 0,0 0 0,1 0 0,-1-1 0,-16-2 0,24 3-457,0 0 1,0-1 0,-1 1-1,1-1 1,0 0-1,0 1 1,0-1-1,0 0 1,0 0-1,1 0 1,-1 0-1,0 0 1,0 0-1,1 0 1,-1 0-1,1 0 1,0 0-1,0-1 1,-1 1-1,1 0 1,0 0-1,1-1 1,-1 1 0,0-2-1,-2-9-5112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6:01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25322,'14'19'828,"3"7"0,5 5-3,7 6 3,-7-8 0,-2-7-4,-8-6-416,-5-7-1080,-7-5-928,0-13-9761,4-3 5680,-1-7 1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6:01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22286,'0'8'1164,"0"7"0,-5 8 0,-3 10 0,-3 7 1,-3 7-1,-3 5 0,6 0 0,4-3 4,2-1-1168,5-8 0,0-6-600,-3-9-1200,0-3-4273,1-13 1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6:01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19998,'56'199'12520,"-57"-210"-12423,0 0-1,2-20 1,1 5-138,-2 21 41,-1-2 0,1 0 0,1 0 0,0 1 0,0-1 0,4-8 0,-4 13 0,0 0 0,0 0 0,1 1 0,-1-1 0,1 0 0,-1 1 0,1-1 0,0 1 0,0 0 0,0-1 0,0 1 0,0 0 0,0-1 0,0 1 0,1 0 0,-1 0 0,1 0 0,-1 1 0,1-1 0,0 0 0,0 0 0,-1 1 0,1-1 0,5 1 0,13-2 0,0 2 0,0-1 0,21 3 0,-25-1 0,-1 0 0,0-1 0,1 0 0,-1-1 0,1 0 0,25-5 0,-38 5 0,1-1 0,-1 0 0,0 0 0,0 0 0,0 0 0,0 0 0,0-1 0,-1 1 0,0-1 0,0 0 0,0 1 0,0-1 0,2-3 0,1 0 0,15 122-353,-6-18-769,-14-93-77,0-1 0,0 1 0,-1 0 0,0-1 0,-1 7 0,0-6-5353,1-16 703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6:0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21622,'65'334'9906,"-59"-300"-9050,-4-21-569,-4-30-191,1 11-96,-5-33 0,4-64 0,2 102 0,0-1 0,0 1 0,0-1 0,0 0 0,1 1 0,0-1 0,-1 1 0,1-1 0,0 1 0,0-1 0,0 1 0,0-1 0,1 1 0,-1 0 0,1-1 0,-1 1 0,1 0 0,0 0 0,-1 0 0,1 0 0,0 0 0,0 0 0,3-1 0,-1 1 0,-1 0 0,1 1 0,0-1 0,0 1 0,0-1 0,0 1 0,0 0 0,0 0 0,-1 0 0,1 0 0,0 1 0,0-1 0,6 2 0,4 1 0,0 0 0,-1 0 0,1 1 0,-1 1 0,0-1 0,23 12 0,-26-10 0,0 0 0,0 1 0,-1 0 0,0 0 0,-1 0 0,0 1 0,0-1 0,-2 1 0,7 10 0,-10-14 0,0 1 0,-1-1 0,0 1 0,0-1 0,-1 1 0,0-1 0,0 1 0,-1 0 0,0 0 0,0-1 0,0 1 0,-1 0 0,0-1 0,-1 1 0,0-1 0,0 1 0,0-1 0,-1 1 0,-4 5 0,2-7-115,1 0 0,0 0 0,-1 0 0,0 0 0,0 0 0,0 0 0,-1-1 0,0 0 0,1 0 0,-1 0 0,0 0 0,0 0 0,-1-1 0,-11 2 0,8-1-179,0-1 1,-1 0-1,1 0 1,0 0-1,-1-1 1,1 0 0,0-1-1,-1 1 1,-11-3-1,3-2-2794,18 5 2621,0-1-1,0 1 0,0-1 0,0 0 0,0 1 0,0-1 0,0 0 0,1 0 0,-1 1 0,0-1 0,1 0 1,-1 0-1,0 0 0,1 0 0,0 0 0,-1 1 0,1-1 0,0 0 0,0 0 0,0-1 0,-1-11-4596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6:02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4 15885,'-6'-1'387,"0"0"0,0 0-1,0 1 1,0 0-1,-1 0 1,1 0 0,0 0-1,0 0 1,-1 1-1,1 0 1,0 0 0,0 0-1,0 0 1,0 0-1,1 1 1,-1 0 0,1 0-1,-1 0 1,1 0-1,0 0 1,0 1 0,-7 4-1,6-4 84,0 1 0,1 0 0,0 0 0,0 1 0,1-1 0,0 1 0,0-1 0,1 1 0,0 0 0,0 0 0,0 0 0,1 0 0,0 0 0,1 0 0,0 0 0,0 10 0,1-13-470,0 0 0,1 1 0,-1-1 0,1 0 0,0 0 0,0 0 0,0 0 0,1 0 0,-1 0 0,1 0 0,0 0 0,-1 0 0,1-1 0,1 1 0,-1 0 0,4 1 0,-1 0 0,0 0 0,1-1 0,0 1 0,0-1 0,0 0 0,0 0 0,12 2 0,3-1 0,0 0 0,1 0 0,-1-1 0,25-1 0,-39 0-78,-1-1 1,1 0-1,-1-1 0,1 1 1,-1-1-1,1 0 0,-1 0 0,7-1 1,-11 1-21,0 1 0,-1-1 0,1 0 0,0 1 0,0-1 0,0 0 0,-1 0 0,1 0 0,-1 0 0,1 0 0,-1 0 0,1 0 1,-1 0-1,0 0 0,0 0 0,0-1 0,0 1 0,0 0 0,-1 0 0,1-1 0,0 1 0,-1 0 0,0-1 0,1 1 0,-1-1 0,0-1 0,0-10-5689,-1-1 0,-5-20-1,-1 14-236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6:03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20182,'0'16'1400,"3"11"-4,5 14 4,4 13-4,5 8 4,5 8-3,3 0 3,-2-3-4,-6-12 4,-5-13-1400,-5-16 0,-7-10-588,4-10-788,-8-12-940,4 31-3381,0-44 1,4-5-1,-2-3 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7:16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28 167 32767,'8'38'0,"7"27"0,11 117 0,-25-165 0,-1-16 0,-9-27 0,-3-2 0,0 0 0,2-1 0,2 0 0,0 0 0,2-1 0,1 0 0,1 0 0,2 0 0,1 0 0,3-37 0,-1 63 0,1 0 0,-1 0 0,0 0 0,1 0 0,0 0 0,0 0 0,0 1 0,0-1 0,1 1 0,0-1 0,-1 1 0,1 0 0,0 0 0,1 0 0,-1 0 0,0 1 0,1 0 0,-1-1 0,1 1 0,0 0 0,0 1 0,0-1 0,0 1 0,0-1 0,0 1 0,5 0 0,2-2 0,0 2 0,0-1 0,0 1 0,0 1 0,0 0 0,0 1 0,0 0 0,0 0 0,13 4 0,-22-4 0,1 0 0,0 0 0,-1 0 0,0 0 0,1 0 0,-1 1 0,0-1 0,1 1 0,-1 0 0,0 0 0,0-1 0,0 1 0,-1 0 0,1 1 0,0-1 0,-1 0 0,1 0 0,1 5 0,-1-2 0,-1 0 0,1 0 0,-1 0 0,0 1 0,0-1 0,-1 0 0,1 1 0,-1-1 0,-1 6 0,0 1 0,-1-1 0,0 0 0,0 0 0,-2 0 0,1 0 0,-1-1 0,-1 1 0,-8 14 0,-18 7 0,27-29 0,0 0 0,0 1 0,0 0 0,0 0 0,0 0 0,1 0 0,0 1 0,0-1 0,0 1 0,-2 6 0,6-9 0,1 0 0,-1 0 0,1 0 0,0 0 0,0-1 0,0 1 0,0 0 0,0-1 0,0 1 0,4 1 0,-2 0 0,30 22-85,-24-18-107,1 0 0,-2 0 0,1 1 0,-1 0-1,0 1 1,-1 0 0,0 0 0,10 17 0,-16-9-6666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6:03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16009,'-3'2'288,"0"-1"-1,0 1 0,0 0 0,0 0 0,-1-1 1,0 1-1,1-1 0,-1 0 0,-4 2 0,-1 0 148,4-1-304,-25 9 1483,-39 20-1,62-27-1121,0-1-1,0 1 1,1 1 0,-1-1-1,1 1 1,1-1-1,0 1 1,0 0-1,0 0 1,-6 10-1,11-14-396,0-1 0,0 1 0,0 0-1,0-1 1,0 1 0,0 0 0,0 0 0,0-1-1,1 1 1,-1 0 0,0-1 0,1 1 0,-1 0-1,0-1 1,1 1 0,-1 0 0,1-1 0,0 1-1,-1 0 1,1-1 0,0 1 0,0-1 0,0 1-1,-1-1 1,1 1 0,2 0 0,30 11 1144,-22-8-925,15 5-209,-1 1-1,-1 1 1,23 12-1,-40-19-93,0 0 0,-1 1 0,0-1 0,0 1 0,0 0 1,-1 0-1,0 0 0,0 0 0,-1 0 0,0 1 0,-1-1 0,0 1 0,3 10 0,-5-13-108,-2 0 1,1 0-1,0 0 0,-1 0 0,0-1 1,0 1-1,0 0 0,-1 0 0,1-1 1,-1 1-1,0-1 0,0 1 1,-1-1-1,1 1 0,-1-1 0,0 0 1,0 0-1,0 0 0,0 0 0,0 0 1,-1 0-1,1 0 0,-1-1 1,-5 2-1,-12 5-1231,0 0 0,-1-1 0,-25 5 0,37-10 673,3 0-1086,0-1 1,0 0-1,0 0 0,0 0 1,-1 0-1,-10-1 0,-8-1-4351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6:07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0 16534,'-13'1'17091,"6"-1"-17958,-12 0 868,0 0 1,1 1-1,-1 1 1,1-1-1,-1 2 0,1 0 1,-30 7-1,38-7-1,1 0 0,-1 1 0,1 0 0,0 0 0,0 0-1,1 1 1,0 0 0,0 0 0,0 0 0,1 0 0,1 1-1,0 0 1,0 0 0,-7 9 0,6-5 0,1 0 0,1 1 0,0 0 0,1-1 0,1 1 0,0 0 0,1 1 0,1-1 0,1 0 0,2 12 0,0-9 0,1-1 0,1 1 0,1-1 0,1 0 0,0 0 0,2 0 0,17 21 0,-21-30 0,0 0 0,0 0 0,0 0 0,0 0 0,1-1 0,0 0 0,1 1 0,-1-1 0,1 0 0,-1-1 0,2 1 0,-1-1 0,0 1 0,1-1 0,-1 0 0,1-1 0,0 1 0,0-1 0,0 0 0,0 0 0,0 0 0,1-1 0,-1 1 0,0-1 0,0 0 0,1-1 0,-1 1 0,0-1 0,0 0 0,0 0 0,0 0 0,0 0 0,0-1 0,0 0 0,-1 0 0,1 0 0,-1-1 0,0 1 0,0-1 0,8-5 0,-7 4-415,-1 0 0,1-1 0,-1 0 0,-1 1 0,1-2 0,-1 1 0,-1 0 0,1-1 0,-1 1 0,-1-1 0,0 0 0,0 1 0,1-9 0,1-6-2581,-2-1-1,-1-31 0,-2 46 2556,0-11-5396,0 5 1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6:08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17198,'-3'73'3312,"0"-46"-1976,1 0 0,3 1 0,1-1 0,2 0 0,17 45 0,-20-70-1210,0 0 1,0 0-1,0 0 1,1 1-1,-1-1 1,1 0-1,0-1 1,0 1-1,0 0 1,0 0-1,1 0 1,-1-1-1,1 1 1,0-1-1,-1 1 1,1-1 0,0 0-1,0 1 1,4 0-1,-4-2-55,0 1 1,0-1-1,0 0 0,0 0 0,0 1 1,0-1-1,0 0 0,0-1 1,0 1-1,0 0 0,0-1 1,0 1-1,-1-1 0,1 1 0,0-1 1,0 0-1,-1 0 0,1 0 1,0 0-1,-1 0 0,0 0 0,1 0 1,1-2-1,5-2-103,-1 0 1,0-1-1,-1 0 1,1 0-1,-2 0 0,1 0 1,6-11-1,2-4-192,10-24 0,7-11 37,-32 55 187,1 1 0,-1-1-1,1 0 1,0 0 0,-1 0 0,1 0 0,0 1-1,0-1 1,0 0 0,0 1 0,0-1 0,0 0 0,0 1-1,0-1 1,2 0 0,-2 1 0,0 0 0,-1 0 0,1 0-1,0 0 1,0 0 0,-1 0 0,1 0 0,0 0-1,-1 0 1,1 0 0,0 0 0,-1 0 0,1 0 0,0 0-1,-1 0 1,1 1 0,0-1 0,-1 0 0,1 0 0,-1 1-1,1-1 1,0 1 0,4 2 3,0 0-1,-1 0 1,0 1-1,-1 0 1,5 5 0,0-1 17,25 30 273,-18-20-45,22 21-1,-33-35-255,1 0 0,0 0 1,0 0-1,0-1 0,1 1 0,0-1 0,0 0 1,0 0-1,0-1 0,10 4 0,-13-5-112,0 0-1,-1-1 0,1 1 0,0-1 0,0 0 1,0 1-1,0-1 0,0 0 0,4 0 0,-4 0-383,0-1-1,0 1 0,0-1 0,0 1 0,-1-1 0,1 0 0,0 1 0,-1-1 0,1 0 0,-1 0 1,1 0-1,-1 0 0,3-2 0,1-1-1050,-1 0 0,0 0 0,0-1-1,-1 1 1,0-1 0,0 1 0,5-9 0,6-17-4385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6:08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24386,'0'19'932,"0"11"0,0 16-4,4 18 5,4 12-1,6 12-4,0 7 4,6-2 0,3-8 0,-1-13-932,3-18-768,-2-16-1492,8-18-3685,5-13 1,1-13-1,9-12 1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6:09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0 22398,'-40'3'1152,"-13"3"0,-12 2-276,-8 0-1048,5-5-1200,15 0-3428,7-2-5,4-4 1,0 1-1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6:09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26 30463,'154'-13'304,"0"5"0,0 4 0,208 10 0,-279 0-168,0 2 0,0 2 0,-2 2 0,0 3 0,-1 2 0,-2 2 0,133 45 0,-155-43-136,-2 1 0,-1 2 0,-2 1 0,-2 2 0,86 59 0,-108-66 0,-2 1 0,-2 0 0,-1 1 0,-1 1 0,-3 0 0,0 0 0,-3 2 0,-1-1 0,-2 1 0,11 39 0,-15-31 0,-2 0 0,-3 1 0,-2 0 0,-3-1 0,-2 1 0,-11 35 0,7-44 0,-2 0 0,-2-1 0,-1 1 0,-2-2 0,-1 1 0,-2-1 0,-2-1 0,-38 33 0,16-22 0,-2-2 0,-2-1 0,-2-1 0,-2-1 0,-68 27 0,45-24 0,-2-3 0,-2-2 0,-123 29 0,145-43 0,-1-1 0,0-2 0,-1-2 0,0-1 0,0-2 0,-1-1 0,0-2 0,0-2 0,0-1 0,0-2 0,-76-11 0,65 4 0,1-2 0,2-2 0,0-2 0,1-1 0,2-2 0,1-2 0,2-2 0,-107-54 0,146 66 0,0 0 0,1-1 0,1 0 0,0-1 0,2 0 0,1-1 0,1 0 0,0-1 0,-15-24 0,23 28 0,1 0 0,1-1 0,0 1 0,2-1 0,0 0 0,1 0 0,1 0 0,1 0 0,1 0 0,1 0 0,1 0 0,0 0 0,12-23 0,-1 14 0,1 0 0,1 0 0,2 1 0,1 1 0,2 0 0,1 0 0,1 1 0,35-21 0,29-14 0,117-55 0,-151 83-4,554-261-1089,-578 276-341,1 1-1,48-12 0,-50 15-1120,1 2-1,0 0 1,1 1-1,0 0 1,43 0-1,2 3-3452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6:11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22758,'-1'104'2316,"6"154"5377,-2-238-10894,2 8-7823,-4-23 4391,-2-10 681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6:14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698 0 24978,'-8'3'5763,"-27"10"-3882,24-7-1855,1 1-1,0 0 0,0 0 1,2 1-1,-1-1 1,-7 11-1,-38 54-49,35-45 15,-101 153 9,119-180 0,1 1 0,-1 0 0,1 0 0,-1-1 0,0 1 0,1 0 0,-1-1 0,0 1 0,1-1 0,-1 1 0,0-1 0,0 1 0,0-1 0,0 1 0,0-1 0,0 1 0,0-1 0,0 0 0,0 1 0,0-1 0,0 0 0,-1 0 0,1 1 0,0-1 0,0 0 0,0 0 0,-1 0 0,1 0 0,0 0 0,0 0 0,0 0 0,-1 0 0,1 0 0,0-1 0,0 1 0,0 0 0,0 0 0,0-1 0,0 1 0,-1 0 0,1-1 0,0 1 0,0-1 0,1 1 0,-1-1 0,0 1 0,-1-1 0,-5-3 0,-1-1 0,1 1 0,0-1 0,-6-6 0,-195-201 0,184 186 0,17 16 57,6 8-251,0 0 1,0 0-1,-1 0 0,1 1 1,-1-1-1,0 0 0,0 0 1,0 1-1,-3-3 0,-6 0-1692,-7-5-2150,11-2-1859,3-1-462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6:16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768 9 9885,'-3'-7'1861,"3"6"-1619,0 1 0,-1 0 0,1 0 0,0 0 0,-1 0 0,1 0 0,0 0 0,-1-1 0,1 1 0,-1 0 0,1 0 0,0 0 0,-1 0 0,1 0 1,-1 0-1,1 0 0,-1 0 0,1 0 0,0 0 0,-1 0 0,1 0 0,-1 1 0,1-1 0,0 0 0,-1 0 0,1 0 0,0 0 0,-1 0 0,-27 14 12203,18-9-10888,-28 18-1557,2 0 0,2 2 0,-35 31 0,-7 5 0,50-42 0,-2 0 0,-33 18 0,59-36 0,0 0 0,1-1 0,-1 1 0,0-1 0,0 1 0,0-1 0,0 0 0,1 0 0,-1 1 0,0-1 0,0 0 0,0 0 0,0 0 0,0 0 0,0 0 0,0 0 0,0-1 0,0 1 0,0 0 0,1-1 0,-1 1 0,0-1 0,0 1 0,1-1 0,-1 1 0,0-1 0,1 0 0,-1 1 0,1-1 0,-1 0 0,-1-1 0,-5-3 0,1 1 0,0-1 0,0-1 0,-7-5 0,-18-19 0,-2 2 0,-2 1 0,-42-25 0,66 45-987,2 0 1,-1-1-1,2 0 1,-13-11-1,21 13-4506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6:24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21434,'-11'5'1951,"0"1"0,0 1 1,-17 12-1,18-12-943,1 1-877,0 0 0,1 0 1,0 0-1,1 0 0,1 1 0,0 0 1,1 0-1,0 0 0,1 0 0,1 0 1,-3 18-1,2 5 184,2 0 0,6 37 0,-2-49-357,1 0 0,1 1 0,2-1 0,15 29 0,-19-44-56,1 0-1,0 1 1,1-1-1,0 0 1,0-1-1,1 1 0,-1 0 1,2-1-1,-1 0 1,1 1-1,0-1 1,0-1-1,1 1 0,0 0 1,0-1-1,0 0 1,1 0-1,0-1 1,-1 1-1,1-1 0,13 2 1,-16-3-845,0 0 0,0-1 0,0 1 0,0-1 0,0 0 0,0 0 0,0-1 0,0 1 0,0-1 0,-1 1 1,1-1-1,0 0 0,0 0 0,-1 0 0,1-1 0,-1 1 0,1-1 0,4-1 0,19-13-5285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7:17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14 8897,'-8'-3'968,"0"0"-1,0 1 1,-1 0 0,1 1 0,0-1 0,-1 2 0,1-1-1,-1 1 1,1 0 0,0 1 0,-1 0 0,1 1-1,0-1 1,0 2 0,0-1 0,-14 7 0,19-6-740,0 0-1,0 0 1,0 0 0,1 1 0,-1-1 0,1 1 0,0 0 0,0 0 0,0-1 0,1 1 0,0 0 0,-1 1-1,1-1 1,1 0 0,-1 0 0,0 0 0,1 1 0,0 3 0,0 3 213,0-1 0,1 0 0,0 1 0,0-1 0,1 0 0,5 14 0,-6-19-445,1 0 1,0 0-1,0-1 1,0 1-1,1-1 1,-1 0-1,1 1 1,0-1-1,1-1 1,-1 1-1,1 0 1,-1-1-1,1 0 1,0 1-1,0-2 1,1 1-1,-1 0 1,0-1-1,1 0 1,0 0-1,-1 0 1,1-1-1,0 1 1,0-1-1,0 0 1,0-1-1,0 1 1,0-1-1,0 0 1,0 0-1,0-1 1,9-1-1,-5 0-13,-1 0 0,1-1-1,-1 0 1,0 0 0,0-1-1,0 0 1,0 0 0,-1-1-1,1 0 1,-1 0-1,0-1 1,-1 0 0,0 0-1,0 0 1,0-1 0,0 0-1,-1 0 1,4-9 0,-3 4-102,-1 0 1,-1 0 0,0-1 0,3-16 0,22 52 123,-25-19-18,10 9 106,0-1-1,0 0 0,1-1 1,0 0-1,19 8 0,-30-17-576,0 0 1,0-1-1,1 1 0,-1-1 0,0 0 0,1-1 0,-1 1 1,1-1-1,-1 1 0,1-2 0,6 1 0,-7-1-488,0 0 0,-1-1 0,1 1 0,0 0 0,-1-1-1,0 0 1,1 0 0,-1 0 0,0 0 0,0-1 0,0 1 0,0-1-1,0 0 1,0 0 0,2-4 0,9-15-4480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6:24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0 25510,'-32'5'808,"-8"0"-4,-2-1 5,-6 3-949,17-6-897,9 13-4311,8-12-1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6:25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17382,'-6'1'367,"1"0"1,0 0-1,0 0 1,0 0 0,0 1-1,1 0 1,-1-1-1,1 1 1,-1 0 0,1 0-1,0 1 1,0-1 0,0 0-1,1 1 1,-1 0-1,1-1 1,0 1 0,0 0-1,1 0 1,-1 0-1,1 0 1,0 0 0,0 1-1,1-1 1,0 0-1,0 1 1,-1 3 0,0 0 53,1 1 0,0-1 0,0 1 1,1 0-1,1-1 0,0 1 0,1-1 1,0 1-1,0-1 0,1 1 0,6 8 1,-6-13-421,0 0 1,1-1 0,-1 1 0,1 0 0,0-1-1,0 0 1,0 1 0,0-1 0,1 0 0,0 0-1,-1-1 1,1 1 0,0 0 0,0-1 0,0 0-1,1 0 1,-1 0 0,0 0 0,1-1 0,-1 1-1,1-1 1,-1 0 0,1 0 0,-1 0 0,9-1-1,-7 1-1,0 0-1,0-1 1,0 1 0,-1-1-1,1 0 1,0-1-1,-1 1 1,1-1-1,-1 0 1,0 0-1,1 0 1,-2 0 0,1-1-1,0 1 1,-1-1-1,0 0 1,0 0-1,0 0 1,0-1-1,3-3 1,-5 3-510,-1 0-1,0 0 1,0 0-1,0 0 1,-1 0 0,0 0-1,0-1 1,-1 1-1,0 0 1,0 0 0,0 0-1,-1-1 1,-3-6-1,1 3-886,0 0-1,-2 1 0,1-1 1,-1 1-1,-1 0 0,-8-9 0,4 9-3878,-1 3-1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6:26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11341,'5'7'19490,"-5"-6"-17554,-6 119-1936,0-59 0,13 100 0,-4-143 0,1 1 0,1-1 0,2 0 0,1 0 0,1-1 0,2 1 0,0-2 0,2 1 0,29 28 0,-37-40-371,1-1 1,-1 0-1,2 0 0,-1 0 0,1 0 1,-1 0-1,1-1 0,1 0 0,-1 0 1,1 0-1,0-1 0,0 1 0,0-1 1,1-1-1,-1 1 0,18 1 0,-20-2 18,0-1 0,0 0 0,0 0 0,-1 0-1,1-1 1,0 0 0,0 1 0,0-1 0,0 0 0,-1-1-1,1 1 1,-1-1 0,0 1 0,1-1 0,-1 0-1,0 0 1,-1 0 0,1-1 0,-1 1 0,1-1 0,-1 0-1,0 0 1,-1 0 0,1 0 0,4-6 0,7-8-5408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6:26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4 15709,'-32'-2'1013,"-7"2"363,-11 0 72,-7-2-32,20 2-500,3 2-536,6-2-1032,8 0-3668,12 0-1,-1 0 1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6:26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2 14493,'-14'-1'1023,"1"1"-1,0-1 0,-1 1 0,1 1 1,-1 0-1,1 0 0,-21 4 1,29-5-719,1 2 0,-1-1 0,1 0 0,0 0 0,0 1 0,0-1 1,0 1-1,0 0 0,1 0 0,-1 0 0,1 0 0,0 0 0,0 1 0,0-1 1,0 1-1,1-1 0,-1 1 0,1-1 0,0 1 0,0 0 0,1 0 0,-1-1 1,1 1-1,-1 4 0,0-1-168,1-1 0,1 1 0,-1-1-1,1 0 1,0 1 0,1-1 0,0 1 0,1-1 0,0 0 0,0 1 0,5 7 0,-5-11-99,0 1 1,1 0-1,-1-1 1,1 1-1,0-1 1,0 0-1,0 0 0,1 0 1,-1 0-1,1 0 1,0 0-1,0 0 1,0-1-1,0 1 0,0-1 1,0 0-1,1 1 1,-1-1-1,1-1 1,-1 1-1,1 0 1,6 0-1,-3-1-37,1 1 0,-1-1 0,1 0 0,-1-1 0,1 1 0,-1-1 0,0 0 0,1 0 0,9-3 0,-14 3 0,0 0 0,0 0 0,0 0 0,0-1 0,0 1 0,-1-1 0,1 0 0,-1 0 0,0 0 0,0 0 0,0 0 0,0 0 0,0 0 0,-1-1 0,1 1 0,-1 0 0,0-1 0,0 1 0,1-5 0,-3 7 0,0 0 0,0 0 0,0 0 0,1 0 0,-1 0 0,0 0 0,0 0 0,0 0 0,0 0 0,0-1 0,0 1 0,0 0 0,0 0 0,0 0 0,1 0 0,-1 0 0,0 0 0,0 0 0,0 0 0,0 0 0,0 0 0,1 0 0,-1 0 0,0 0 0,0 0 0,0 0 0,0 0 0,1 0 0,-1 0 0,0 0 0,0 0 0,0 0 0,0 0 0,1 0 0,-1 0 0,0 0 0,0 0 0,0 0 0,0 0 0,0 0 0,1 0 0,-1 0 0,0 0 0,0 0 0,0 0 0,0 0 0,1 0 0,10 6 0,14 15 0,-16-14 0,4 4-60,2 0 0,29 16 0,-40-25 16,0 1-1,1-1 0,-1 0 0,1-1 0,-1 1 1,1 0-1,0-1 0,0 1 0,0-1 0,0 0 1,1 0-1,-1-1 0,0 1 0,1-1 0,-1 1 1,0-1-1,8 0 0,-13 0-7,1 0 1,-1 0 0,0 0-1,0 0 1,1-1-1,-1 1 1,0 0-1,0 0 1,1 0-1,-1 0 1,0 0-1,0 0 1,1 0-1,-1 0 1,0 0-1,0 0 1,1-1 0,-1 1-1,0 0 1,0 0-1,0 0 1,0 0-1,1 0 1,-1 0-1,0-1 1,0 1-1,0 0 1,0 0-1,0 0 1,0 0-1,0-1 1,0 1-1,0 0 1,0 0 0,0 0-1,0-1 1,0 1-1,0 0 1,0 0-1,0 0 1,0 0-1,0-1 1,0 1-1,0 0 1,0 0-1,0 0 1,0 0-1,0 0 1,-1-1 0,1 1-1,0 0 1,0 0-1,0 0 1,0 0-1,-1 0 1,1-1-1,0 1 1,0 0-1,-1 0 1,1 0-1,0 0 1,0 0-1,-1 0 1,1 0 0,-1-1-259,0 0 1,0 1-1,0-1 1,0 0 0,1 0-1,-1 0 1,0 0 0,1 0-1,-1 1 1,1-1 0,-1 0-1,1 0 1,0 0 0,0 0-1,0 0 1,0 0 0,0 0-1,0 0 1,0 0 0,0 0-1,1-1 1,1-3-1493,0 0 1,-1 0-1,0 0 1,0 0-1,-1-10 1,0-9-3604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6:27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19190,'15'227'10816,"43"108"-8101,-55-319-2710,2 31-1017,-4-32-4707,-1 0-8043,0-22 7650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6:28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25094,'25'52'1744,"-14"-26"-898,1-2-1,2 1 1,2-1-1,1-1 1,23 24 0,-39-46-826,0-1 0,-1 1 1,1 0-1,0-1 1,0 1-1,0-1 1,0 1-1,0-1 0,0 1 1,0-1-1,0 1 1,0-1-1,0 0 1,0 1-1,1-1 1,-1 0-1,0 0 0,0 1 1,1-1-1,-1 0 1,0 0-1,3 0 1,27-5 264,2-1-185,-13 6-100,1 1 0,-1 1 0,-1 0 0,1 1 0,23 5 0,-17-3 0,0-1 0,31 2 0,-54-6 0,10 1 0,1 0 0,0-1 0,0 0 0,16-1 0,-27 0 0,0 1 0,0 0 0,0-1 0,-1 1 0,1-1 0,0 1 0,-1-1 0,1 0 0,-1 0 0,1 0 0,-1 0 0,0 0 0,1 0 0,-1 0 0,0 0 0,0-1 0,0 1 0,0 0 0,-1-1 0,1 1 0,-1-1 0,1 1 0,-1-1 0,0 0 0,0 1 0,2-4 0,-1-4-475,1 1 1,-2-1-1,0 1 1,0-1-1,-1 0 0,-1 1 1,0-1-1,-1 1 1,-1-1-1,0 1 0,-7-12 1,5 9-3336,-5-4-8451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6:28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26534,'0'12'692,"0"7"1,0 8-1,2 6 0,9-2 0,-2-4 0,6-6-200,-7-9-1536,0-4-4981,-5-18 1,-9-11-1,-2-13 1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6:29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31687,'-3'9'80,"1"-1"0,0 1 0,1 0 0,1 16 0,0-4 0,-1 152 500,1-172-578,0 1-1,0-1 1,0 0 0,0 1-1,0-1 1,0 1 0,1-1-1,-1 0 1,1 1 0,0-1-1,1 2 1,-2-3-2,1 0 0,-1 0 0,0 0 1,1 0-1,-1 0 0,0 0 0,1 0 0,-1 0 0,0 0 0,1 0 0,-1 0 1,0 0-1,1 0 0,-1 0 0,0 0 0,1 0 0,-1 0 0,0 0 1,1 0-1,-1 0 0,0-1 0,1 1 0,-1 0 0,0 0 0,0 0 0,1 0 1,-1-1-1,0 1 0,0 0 0,0 0 0,1 0 0,-1-1 0,0 1 1,0 0-1,0 0 0,0 0 0,0-1 0,21-30-5,-16 21 5,-4 6 0,0 0 0,1 1 0,0-1 0,0 1 0,0-1 0,5-4 0,-6 7 0,1 1 0,-1-1 0,1 0 0,-1 0 0,1 0 0,-1 0 0,1 1 0,-1-1 0,1 0 0,0 1 0,0-1 0,0 1 0,-1 0 0,1-1 0,0 1 0,0 0 0,0-1 0,0 1 0,0 0 0,0 0 0,0 0 0,0 0 0,3 1 0,9 0 0,-1 1 0,0 0 0,0 0 0,0 1 0,-1 0 0,16 6 0,72 29 0,-11-4 0,-57-23 0,49 10 0,-71-19 0,0 0 0,1 0 0,0 0 0,-1-1 0,1 0 0,0-1 0,0 1 0,0-1 0,12-1 0,-21 0-15,1 1 1,0 0-1,-1-1 0,1 0 1,0 1-1,-1-1 1,1 0-1,-1 1 0,0-1 1,1 0-1,-1 0 0,0 0 1,0-1-1,0 1 1,0 0-1,0 0 0,0-1 1,2-2-1,-2 2-59,0-1-1,0 0 1,-1 0 0,0 1-1,1-1 1,-1 0-1,-1 0 1,1 0 0,-1 0-1,0-4 1,-1-2-453,0-1-1,-1 1 1,-1 0-1,0-1 1,-10-15 0,-24-36-16351,30 47 11066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6:30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 21894,'-3'0'4453,"-17"0"-2954,9-1-1039,-1 1-1,1-1 1,-1 1 0,1 1-1,-13 0 1,21 0-370,0-1 0,-1 1 0,1-1 0,0 1 1,1 0-1,-1 0 0,0 0 0,0 0 0,1 0 0,-1 0 0,0 0 0,1 1 1,0-1-1,0 1 0,-1-1 0,1 1 0,1-1 0,-1 1 0,0 0 0,1-1 1,-1 1-1,1 0 0,-1 2 0,-2 4-90,2-1 0,0 0 0,0 1 0,1-1 0,0 0 0,1 1 0,1-1 0,0 1 0,0-1 0,1 0 0,1 1 0,-1-1 0,2 0 0,0 0 0,0 0 0,12 13 0,-13-17 0,0 0 0,1 1 0,-1-1 0,1 0 0,0 0 0,0 0 0,1-1 0,0 1 0,-1-1 0,1 1 0,0-1 0,1 0 0,-1 0 0,1-1 0,-1 1 0,1-1 0,0 1 0,0-1 0,0 0 0,0-1 0,0 1 0,0-1 0,0 1 0,0-1 0,1 0 0,-1-1 0,0 1 0,0-1 0,0 1 0,0-1 0,0-1 0,0 1 0,9-3 0,-7 2-302,0-1 0,-1 0-1,1 0 1,-1 0 0,0 0 0,-1-1 0,12-6 0,-11 4-466,0 1 0,-1-1 0,0 0 1,0 0-1,-1 0 0,-1-1 0,1 1 1,-1-1-1,-1 1 0,0-1 0,-1 0 1,0 0-1,0 0 0,-1 0 0,-1-14 1,-3 3-5250,-2 1 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7:17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25078,'-5'203'1494,"1"95"2448,7-248-3379,1 0 1,3-1-1,24 90 0,-27-128-1162,0 1 0,1-1 0,0-1 1,1 1-1,0-1 0,0 0 0,1 0 0,0 0 0,1-1 0,15 13 0,-20-19 287,1 0-1,0 0 0,-1 0 0,1-1 0,1 1 0,-1-1 0,0 0 1,1 0-1,-1-1 0,1 1 0,-1-1 0,1 0 0,-1 0 0,1-1 0,0 1 1,0-1-1,-1 0 0,1 0 0,0-1 0,-1 1 0,1-1 0,0 0 1,-1-1-1,1 1 0,-1-1 0,1 0 0,-1 0 0,0 0 0,5-4 1,30-23-5285,1-7 1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6:31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68 287 28779,'50'90'1304,"-8"1"1,44 167 0,-146-378-1220,32 66-96,-5-6 11,-56-124 0,78 154 0,2 0 0,2 0 0,2 0 0,1-40 0,4 63-164,0 0 0,1-1 0,1 1 0,-1 0 0,2 1 0,0-1 0,0 0 0,1 0 0,0 1 0,0-1 0,1 1 0,1 0 0,9-8 0,-14 12-191,1 1 0,1 0 0,-1-1 0,0 1-1,0 0 1,1 0 0,-1 0 0,1 0 0,0 0 0,-1 1-1,1-1 1,0 0 0,0 1 0,-1-1 0,1 1-1,0 0 1,0-1 0,6 1 0,-3 1-525,1-1-1,-1 1 1,1-1 0,-1 1 0,0 1 0,1-1 0,5 2 0,36 14-4681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6:31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1 25310,'-29'9'828,"-8"1"0,-5 2 1,-11 1-1,10-3 0,1-7 0,13-2-1288,-4 0-1268,18-3-3889,7-4 1,8-1-1,8-2 1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6:31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0 23150,'-232'13'8546,"242"-12"-8446,-1 0 0,1 0 1,0 1-1,0-1 1,-1 1-1,0 1 0,12 3 1,7 2 33,45 18 0,-60-21-134,-1 1 0,0 0 0,-1 1 0,0-1 0,0 1 0,-1 1 0,-1-1 0,10 10 0,-17-14 0,0-1 0,0 0 0,0 1 0,0-1 0,-1 0 0,0 1 0,1 0 0,-2-1 0,1 1 0,0-1 0,-1 1 0,0 0 0,0-1 0,0 1 0,0-1 0,-1 1 0,1 0 0,-1-1 0,0 1 0,0-1 0,-1 1 0,1-1 0,-1 1 0,0-1 0,0 0 0,0 0 0,-1 1 0,1-1 0,-1 0 0,0 0 0,1-1 0,-1 1 0,-1 0 0,-4 2 0,2-2-76,0 1 0,-1-1 0,1 1 0,-1-1 0,0 0 1,0-1-1,-1 1 0,1-1 0,0 0 0,-1 0 0,1 0 0,-10-1 0,14 0-150,1 0 0,-1 0 0,0 1 0,0-1-1,1 0 1,-1 1 0,0-1 0,1 1 0,-1-1-1,1 1 1,-1 0 0,1 0 0,-1 0 0,1 0 0,0 0-1,0 0 1,0 0 0,0 0 0,0 0 0,0 1-1,-3 1 1,-12 9-2512,16-12 2495,0 0 0,-1 1-1,1-1 1,0 0 0,0 0 0,-1 1-1,1-1 1,0 0 0,0 0 0,-1 0 0,1 0-1,0 0 1,-1 0 0,1 0 0,0 0-1,-1 0 1,1 0 0,0-1 0,0 1-1,-1 0 1,1-1 0,-2 1 0,-25-12-6188,8 0 419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6:32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19650,'34'94'4038,"65"113"1,-19-48 745,-74-148-4537,-4-15-182,-6-20-121,-35-96 56,20 69 0,3 0 0,3 0 0,-1-59 0,14 103 0,0 0 0,1 1 0,0-1 0,0 0 0,1 1 0,1-1 0,4-7 0,-6 13 0,0-1 0,1 0 0,0 0 0,-1 0 0,1 1 0,0-1 0,0 1 0,1-1 0,-1 1 0,0-1 0,1 1 0,-1 0 0,1 0 0,0 0 0,0 0 0,0 0 0,0 0 0,0 0 0,0 0 0,0 1 0,0-1 0,0 1 0,0 0 0,0-1 0,1 1 0,-1 0 0,5 0 0,0 1 0,0-1 0,0 1 0,0 1 0,0-1 0,0 0 0,-1 1 0,1 0 0,-1 0 0,0 1 0,0-1 0,0 1 0,0 0 0,-1 0 0,1 1 0,-1-1 0,-1 1 0,1 0 0,-1 0 0,0 0 0,0 0 0,-1 0 0,0 1 0,4 5 0,-5-6 0,0 0 0,-1 1 0,1-1 0,-1 0 0,-1 1 0,1-1 0,-1 0 0,0 1 0,-1-1 0,0 1 0,0 0 0,0-1 0,-1 1 0,0-1 0,-1 0 0,1 1 0,-1-1 0,-1 0 0,1 1 0,-1-1 0,0 0 0,-1 0 0,1 0 0,-1 0 0,0-1 0,-1 1 0,-5 3 0,3-4-218,0 0 0,0 0 0,0 0 0,-1 0 0,1-1 0,-1 0 0,0 0 0,0 0 0,-1 0 0,1-1 0,-1 0-1,1 0 1,-17 0 0,12-1-450,1 0 0,-1 0-1,0-1 1,1 0 0,-1 0-1,1-1 1,0 0 0,-23-6 0,32 7-73,0 0 1,0-1-1,0 1 1,0-1 0,0 1-1,1-1 1,-1 0-1,1 0 1,-1 1-1,1-1 1,0 0 0,0 0-1,1 0 1,-1-1-1,-1-2 1,-4-14-5184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6:32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23766,'3'27'1000,"8"6"0,0 5-84,0 1-824,-4-17-808,-14-10-1408,5-26-7445,-1-7 4785,-3-11-1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6:33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17154,'-3'0'-961,"3"23"-2275,0-18 0,0 0 0,0 1-1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6:33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 23278,'-1'43'2384,"0"-11"-872,1 0 1,3 1-1,10 33 1,-13-65-1488,1 0 1,-1 0-1,1 0 1,0 0-1,-1-1 1,1 1-1,0 0 1,0 0-1,0 0 1,0-1-1,0 1 1,0 0-1,0 0 1,0-1-1,0 1 1,0-1-1,1 1 1,-1-1-1,0 1 1,1-1-1,-1 1 1,1-1-1,-1 0 1,3 1-1,44 2 323,-18-2-278,52 10-70,-63-7 0,0-1 0,1 0 0,-1-1 0,1 0 0,0-1 0,0-1 0,37-2 0,-53 2 1,-1-1 0,0 1 0,1-1 0,-1 0 0,0 1 0,0-1 1,0 0-1,0 0 0,0-1 0,0 1 0,-1 0 0,1-1 0,-1 1 0,1-1 0,-1 1 0,0-1 0,3-2 0,-2 1 2,-1 0-1,0-1 0,0 1 1,0 0-1,0-1 0,-1 1 0,0-1 1,0 1-1,0-7 0,-2-5-40,-1 0-1,-1 0 1,-12-30 0,12 36-22,-23-43-3865,14 30-2238,2 0-4360,5 14 4539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6:48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518 60 25166,'0'1'98,"1"0"-1,-1-1 1,0 1 0,0 0-1,0 0 1,-1-1-1,1 1 1,0 0 0,0 0-1,-1-1 1,1 1-1,0 0 1,-1-1 0,1 1-1,-1 0 1,0-1-1,1 1 1,-1-1-1,0 1 1,1 0 0,-1-1-1,0 1 1,0-1-1,0 1 1,0-1 0,0 0-1,0 1 1,0-1-1,-2 1 1,-35 0 3850,17-2-3223,-43 0-725,1-1 0,-1-2 0,1-2 0,-99-17 0,160 22-319,1 1-1,0 0 1,-1 0 0,1-1-1,0 1 1,-1 0 0,1-1-1,0 1 1,0-1 0,0 1-1,0-1 1,-1 1 0,1-1-1,0 1 1,0-1 0,1 0-1,-1 1 1,0-1 0,-1-1-1,2 1-391,-1-1 0,1 1 0,0 0 0,0-1 0,0 1 0,0-1 1,0 1-1,1 0 0,-1-1 0,1 1 0,-1 0 0,2-2 0,4-10-5002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6:48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24602,'3'7'548,"-1"1"0,0-1 0,0 0-1,-2 1 1,1-1 0,-2 9 0,1 3 153,0 285 2928,0-293-4354,-3 28-5948,3-37 6339,0-1 0,-1 1 0,1-1 0,0 0 0,-1 1 0,0-1 0,1 1 0,-1-1 0,0 0 0,0 0 0,0 1 0,0-1 0,-1 0 0,1 0 0,0 0 0,-1 0 0,1 0 0,-1 0 1,0 0-1,0 0 0,-2 1 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7:25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0 24014,'0'1'145,"-1"1"-1,1-1 1,-1 0 0,1 1-1,-1-1 1,0 0 0,0 0-1,0 0 1,0 1-1,0-1 1,0 0 0,0 0-1,0 0 1,-1 0 0,1 0-1,-1 0 1,-3 1-1,-37 16 3967,6-3-2072,28-10-2513,0 0 0,1 0 0,0 0 0,0 1 0,1 0 0,0 0 0,1 0 0,0 0 0,1 0 0,0 1 0,0-1-1,1 1 1,0 0 0,1 0 0,0 0 0,1 0 0,0-1 0,1 1 0,1 10 0,2-11-5545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42:24.83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355 431 5733,'73'3'630,"0"3"0,99 20 0,135 47 817,-301-71-1411,30 7 136,70 18 614,104 42-1,-155-41-945,-54-28 140,0 1 0,0 0 0,0-1 1,0 1-1,0 0 0,0 0 0,-1-1 0,1 1 0,0 0 0,-1 0 0,1 0 0,0 0 0,-1 0 0,1 0 1,-1 0-1,1 0 0,0 2 0,-2-2-2,1 0 1,-1-1-1,1 1 1,0 0-1,-1 0 1,1 0-1,-1-1 1,0 1 0,1 0-1,-1-1 1,0 1-1,1 0 1,-1-1-1,0 1 1,1-1-1,-1 1 1,0-1-1,0 0 1,0 1-1,0-1 1,1 0-1,-1 0 1,0 1-1,0-1 1,0 0-1,-1 0 1,-13 3-210,0 0 0,0-1 1,0-1-1,0-1 0,-29-2 0,-82-17-957,102 14 933,-66-14-868,0-4 0,1-4 0,-135-60 0,30-17 3649,175 93-2232,-48-34-608,63 42 270,1 1 0,-1-1 1,1 0-1,0-1 0,0 1 0,0-1 0,0 1 0,1-1 0,0 0 0,-1 0 0,1 0 0,1 0 0,-4-8 0,5 11 48,0 0-1,0 0 1,0 0 0,0 0-1,0 0 1,0 0-1,0 0 1,1 0-1,-1 0 1,0 0-1,0 1 1,1-1-1,-1 0 1,1 0-1,-1 0 1,1 0-1,-1 1 1,1-1 0,-1 0-1,1 0 1,0 1-1,-1-1 1,1 1-1,0-1 1,-1 0-1,1 1 1,2-1-1,27-10 247,1 5 70,0 2-1,1 1 1,0 1-1,-1 1 1,53 7-1,159 34 1454,-194-30-1465,-46-9-289,86 15 442,-2 5 0,86 31 0,-141-35-424,-31-16-38,-1-1 1,0 0-1,0 0 0,0 0 0,0 1 0,1-1 0,-1 0 0,0 0 1,0 0-1,0 1 0,0-1 0,0 0 0,0 0 0,0 1 1,0-1-1,0 0 0,0 0 0,0 1 0,0-1 0,0 0 0,0 1 1,0-1-1,0 0 0,0 0 0,0 1 0,0-1 0,0 0 1,0 0-1,0 1 0,0-1 0,0 0 0,-1 0 0,1 0 0,0 1 1,0-1-1,0 0 0,0 0 0,-1 0 0,1 1 0,0-1 0,0 0 1,0 0-1,-1 0 0,1 0 0,0 0 0,0 0 0,-1 1 1,1-1-1,0 0 0,0 0 0,-1 0 0,-6 2-35,-1-1 0,0 1 1,1-2-1,-1 1 0,-13-1 0,-43-4-307,-1-2-1,-66-16 1,-127-41-823,152 35 641,1-5 1,1-5-1,-169-87 1,263 120 549,1 0 1,-1-1 0,2 0 0,-1 0 0,0-1 0,1 0 0,1-1 0,-12-14 0,18 22-17,0-1 0,1 0 1,-1 0-1,1 0 0,-1 0 1,1 0-1,-1 0 0,1 0 1,-1 0-1,1 0 0,0 0 1,0 0-1,-1 0 0,1 0 1,0-1-1,0 1 0,0 0 1,0 0-1,0 0 0,1 0 0,-1 0 1,0 0-1,0 0 0,1 0 1,-1 0-1,1 0 0,-1 0 1,1 0-1,-1 0 0,1 0 1,-1 0-1,1 0 0,0 0 1,0 0-1,-1 1 0,1-1 1,0 0-1,0 0 0,0 1 0,0-1 1,0 1-1,0-1 0,0 1 1,0-1-1,0 1 0,0 0 1,0-1-1,2 1 0,7-3 69,1 1 1,0 0-1,-1 1 0,12-1 0,-17 2-46,60-1 303,1 2 0,-1 3 1,99 20-1,188 63 394,-317-77-671,19 5-6,0 1 0,-2 4 0,0 1-1,52 30 1,-102-50-65,1 0 1,-2 0-1,1 0 0,0 1 1,0-1-1,0 0 0,0 1 0,-1 0 1,1-1-1,-1 1 0,1 0 1,-1 0-1,0-1 0,2 4 0,-4-4 0,1 0 0,-1 0-1,1 0 1,-1 0 0,1 0 0,-1 0-1,0 0 1,0-1 0,1 1-1,-1 0 1,0 0 0,0-1 0,0 1-1,0 0 1,0-1 0,0 1-1,0-1 1,0 0 0,0 1 0,0-1-1,0 0 1,0 1 0,0-1-1,0 0 1,0 0 0,0 0 0,-1 0-1,1 0 1,-2-1 0,-45 5-411,0-3-1,1-2 1,-1-2 0,-94-18 0,123 18 293,-178-33-1182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7:18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2 10357,'-18'-2'2348,"-12"2"24,-12 0 1,-14 2-5,-5 0 4,5 0-88,5 0-1092,5 0-824,-2 4-1052,20-2-4384,13 3-1,7 0 1,11 3-1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7:25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105 120 13921,'0'0'964,"0"-3"565,-4 0 415,-1-4 0,-1-4 4,-5-3-4,-3 0 0,-1-1 5,2 1-417,4 2-1516,-5 1-1240,0-1-15818,14 8 11362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7:25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23262,'0'1'1056,"0"1"0,-3 3 0,0 2 1,-5 5-1,3 5 0,-4 4 0,0 2 0,7-1 0,-2-1-1852,4-3-872,-7-1-1296,9-3-2501,-4-5 1,4-5-1</inkml:trace>
  <inkml:trace contextRef="#ctx0" brushRef="#br0" timeOffset="1">229 109 18394,'-5'0'1568,"-4"1"4,-8-1-4,-3 2 0,-8-2 0,3 0 5,3 0-465,2-3-1064,-17 3-1560,20 0-3973,6-1 1,2 0-1,0 1 1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7:26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0 23522,'-23'73'4289,"-21"74"23,-4 73-3755,49-202-656,0-5-3724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7:27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0 23854,'-24'2'4394,"16"-1"-3836,-9 0-240,0 1 1,0 1-1,0 0 0,1 0 0,0 1 1,-22 7-1,34-9-232,0-1 0,0 1 1,0-1-1,1 1 0,-1 0 0,1 0 0,0 0 1,0 0-1,0 1 0,1-1 0,-1 0 0,1 1 1,-2 2-1,3-3-60,0 0 1,0 0-1,0 0 0,1 0 0,0 1 1,0-1-1,0 0 0,0 0 1,0 0-1,0 0 0,1 0 1,0 1-1,0-1 0,0 0 0,0 0 1,0 0-1,1 0 0,-1 0 1,4 3-1,14 11-36,0 0-1,2-1 1,0 0-1,2-1 1,0-1 0,27 12-1,-33-16-43,-16-9-260,0 1 1,1 0-1,-2 0 0,1 0 0,0 0 0,0 0 0,0 0 0,-1 0 1,1 0-1,-1 0 0,1 0 0,-1 0 0,0 0 0,1 0 0,-1 0 1,0 0-1,0 0 0,0 0 0,0 0 0,0 0 0,-1 1 1,1 1-1325,0 3-4386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7:27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21678,'-12'130'5241,"11"-76"-625,43-75-3384,-37 19-1232,0 1 0,0-1 0,1 1 0,-1 0 0,0 0 0,1 1 0,-1-1 0,1 1 0,-1 0 0,1-1 0,-1 2 0,1-1 0,-1 0 0,1 1 0,-1-1 0,0 1 0,1 0 0,-1 0 0,0 0 0,8 4 0,11 2 0,-1 1 0,40 19 0,-24-8 0,32 15 0,-65-32 0,0 0 0,0 0 0,0 0 0,1 0 0,-1 0 0,1-1 0,0 0 0,0 0 0,11 1 0,-16-2 0,0 0 0,1-1 0,-1 1 0,0 0 0,0-1 0,1 1 0,-1-1 0,0 1 0,0-1 0,0 1 0,0-1 0,0 0 0,0 0 0,-1 0 0,1 0 0,0 0 0,0 0 0,-1 0 0,1 0 0,-1 0 0,0 0 0,0 0 0,1-1 0,-1 1 0,0 0 0,-1-1 0,1 1 0,0 0 0,-1-1 0,1 1 0,0-3 0,1-5 0,0 0 0,0-1 0,-2-14 0,0 19 0,-1-37-2407,-14-54-9954,14 94 12112,-4-17-5668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7:28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20 15009,'-3'-2'218,"-1"0"0,0 0 1,0 1-1,0-1 0,0 0 0,0 1 0,0 0 0,0-1 0,-1 1 0,1 0 0,-1 1 0,0-1 0,1 0 0,-1 1 0,0 0 0,1-1 0,-1 1 0,0 0 0,0 1 0,1-1 0,-1 0 0,0 1 0,1 0 1,-1 0-1,1 0 0,-1 0 0,1 0 0,0 0 0,0 1 0,-1-1 0,2 1 0,-1 0 0,0 0 0,1 0 0,-1 0 0,1 0 0,0 0 0,0 1 0,0-1 0,0 1 0,1-1 0,0 1 0,0 0 0,0-1 1,0 1-1,-1 5 0,-1-2 142,2 1 1,0 0-1,0 0 1,1 0-1,0 0 1,1 0-1,0 0 0,0 1 1,2-1-1,-1 0 1,1 0-1,6 10 1,-5-12-226,-1-1 0,1 0 1,0 0-1,1 0 0,0 0 0,0 0 0,0 0 1,1 0-1,0-1 0,0 1 0,0-1 1,0 0-1,1 0 0,0 0 0,0-1 0,1 1 1,-1-1-1,1 0 0,13 3 0,-10-3-104,1 0 0,0-1-1,0 0 1,0 0 0,0-1-1,0 1 1,14-2-1,-21 1-86,-1 0-1,0-1 0,1 1 0,-1-1 0,0 1 0,1-1 1,-1 0-1,0 0 0,0 1 0,0-2 0,0 1 1,0 0-1,-1 0 0,1 0 0,0-1 0,-1 1 0,0-1 1,1 0-1,-1 1 0,0-1 0,0 0 0,-1 0 0,1 1 1,0-1-1,-1 0 0,0 0 0,2-4 0,-2-1-1447,0 0 0,0 0 0,-1-1 0,0 1 0,-1 0 0,-1 0 0,0-1 0,0 1-1,-1 0 1,0 0 0,-1 0 0,-6-7 0,-8-13-4364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7:28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17378,'-5'31'2291,"3"1"0,2 0 1,2 0-1,10 41 1,-12-72-2202,0 0 0,1 0 0,-1 0-1,0 1 1,1-1 0,0 0 0,-1 0 0,1 0 0,0 0 0,0 0 0,0 1 0,0-1 0,0 0 0,0 0 0,0-1 0,0 1 0,1 0 0,-1 0 0,3 1 0,-1-1 86,0-1 1,0 1-1,0-1 1,0 0-1,0 1 1,0-1 0,0 0-1,0 0 1,5-1-1,18 1 192,-14 1-368,1 1 0,0 0 0,-1 0 0,1 0 0,-1 1 0,18 6 0,-15-4 0,0-1 0,0-1 0,27 5 0,-35-7 0,0-1 0,0 1 0,0-1 0,0 0 0,1 0 0,-1 0 0,0-1 0,0 1 0,0-1 0,0 0 0,-1-1 0,10-1 0,-12 1 0,0 1 0,0-1 0,0 1 0,-1-1 0,1 0 0,-1 0 0,0 0 0,0 0 0,0 0 0,0-1 0,-1 1 0,1-1 0,-1 1 0,0-1 0,0 1 0,0-1 0,-1 0 0,0 1 0,1-1 0,0-4 0,2-24-3742,-3 18-525,-2 1 0,-1-1 0,-7-20 0,5 20-1705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7:29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30 24082,'-12'195'8685,"12"-196"-8685,-1-3 0,1 1 0,1-1 0,-1 1 0,1 0 0,0-1 0,2-4 0,-2 7 0,0 0 0,-1 0 0,1 0 0,0 0 0,0 1 0,0-1 0,0 0 0,0 1 0,0-1 0,0 0 0,0 1 0,0-1 0,1 1 0,-1-1 0,0 1 0,0-1 0,1 1 0,-1 0 0,1-1 0,-1 1 0,0 0 0,1 0 0,-1 0 0,1 0 0,-1 0 0,1 0 0,-1 0 0,1 0 0,-1 0 0,3 0 0,22 3 0,1 1 0,-1 1 0,-1 1 0,1 0 0,-1 1 0,28 10 0,-20-6 0,0-1 0,62 12 0,-93-22 0,-1 1 0,1-1 0,-1 0 1,1 0-1,-1 1 0,1-1 0,-1 0 0,1 0 0,-1 0 1,1 0-1,-1 0 0,1 0 0,-1 0 0,1-1 0,-1 1 1,1 0-1,-1 0 0,1-1 0,-1 1 0,0-1 0,1 1 0,-1 0 1,0-1-1,1 0 0,-1 1 0,0-1 0,0 0 0,0 1 1,0-1-1,0 0 0,0 1 0,0-1 0,0 0 0,-1 0 0,1 0 1,0 0-1,-1 0 0,1 0 0,0-1 0,0-4-2,1 0 0,-1-1 0,-1 1 0,0 0 0,-2-8 0,1-2-19,-2-34-853,0-13-6634,3 53 4519,1-1 1,1 1 0,6-18 0,7 5-3212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7:2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29643,'-34'377'3065,"29"-342"-3006,7-51-59,2 1 0,0 0 0,1 0 0,2 0 0,13-21 0,-17 32 0,0 0 0,1 0 0,-1 0 0,1 1 0,1-1 0,-1 1 0,1-1 0,0 1 0,0 0 0,0 0 0,11-4 0,-12 5 0,1 1 0,-1 0 0,1 0 0,-1 0 0,1 0 0,0 1 0,0-1 0,-1 1 0,1 0 0,0 0 0,0 0 0,0 0 0,0 0 0,-1 1 0,1-1 0,0 1 0,0 0 0,-1 0 0,8 2 0,-2 0 0,-1 0 0,0 1 0,0 0 1,-1-1-1,0 2 0,0-1 0,0 1 0,-1 0 0,0 0 0,-1 0 0,1 0 1,-2 1-1,1-1 0,-1 1 0,-1 0 0,5 8 0,1 4-87,-1 0 0,-2 0 0,0 0 0,3 29 0,-10-42-772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7:30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32767,'4'15'0,"5"6"0,-7 4 0,1 1 0,-1-8 0,2-6-240,-4-7-1288,-20-5-1404,16-10-2681,-1-8 1,5-9-1,-8-9 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7:18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31903,'0'15'96,"0"8"0,3 6 0,-3 9 0,0 0 0,2-2 0,-2-3 0,0-8-1268,0-10-1232,0 14-3393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7:30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22010,'-22'53'4703,"6"-13"-3430,-4 7-377,2 1 1,-11 78-1,26-105-664,2 0 1,1 0-1,2 0 1,1 0-1,2 0 1,1 0-1,1-1 1,21 36-1,1-24-2131,-23-26 821,0-1-1,1 0 0,0 0 1,0-1-1,1 1 1,16 7-1,-21-11 740,0 0-1,1 1 1,-1-1-1,1 0 1,0 0-1,-1 0 1,1 0-1,0-1 1,0 1-1,0-1 1,0 1-1,0-1 1,0 0-1,0 0 1,0 0 0,0 0-1,0 0 1,0-1-1,0 1 1,-1-1-1,1 0 1,0 1-1,0-1 1,-1 0-1,1-1 1,-1 1-1,1 0 1,-1-1-1,0 1 1,0-1-1,0 1 1,0-1-1,0 0 1,0 0-1,1-2 1,19-16-5205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7:30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61 15345,'-20'-5'1561,"-8"0"275,-12-1 4,-13-1-4,2 2-40,0 1-1092,-3 0-1132,12 0-4468,11-2-1,14-1 1,6-1-1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7:32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14645,'0'9'10774,"0"4"-5151,0 58-3919,-2-42-1682,1-19-22,0 0 0,1 0 0,1 1-1,0-1 1,6 14 0,-7-23 0,1 0 0,0-1 0,0 1 0,0-1 0,0 0 0,0 1 0,0-1 0,1 0 0,-1 1 0,0-1 0,0 0 0,0 0 0,0 1 0,1-1 0,-1 0 0,0 0 0,0 0 0,0 0 0,1 0 0,0 0 0,38-1 0,-26 1 0,285 6 0,-295-5 0,-1-1 0,1 0 0,0 0 0,0 0 0,-1-1 0,1 1 0,0 0 0,0-1 0,-1 1 0,1-1 0,-1 0 0,1 0 0,-1 0 0,1 0 0,-1 0 0,6-3 0,-7 1 0,1 1 0,-1 0 0,0-1 0,1 1 0,-2-1 0,1 1 0,0-1 0,-1 1 0,0-1 0,0 0 0,0 1 0,-1-1 0,1 0 0,-1-3 0,0-83-1071,0 88 848,0 0-1,0-1 0,-1 1 1,1-1-1,-1 1 1,1 0-1,-1-1 0,0 1 1,1 0-1,-1-1 1,0 1-1,0 0 0,-1 0 1,1 0-1,0-1 1,-1 1-1,1 0 0,-3-1 1,-16-3-11104,13 6 5959,1 3-1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7:32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21506,'0'13'1252,"3"6"-4,-1 6 4,-2 7 0,6-3 1,0-5-5,-3-5-496,-1-8-1004,1-10-952,-3-11-4457,0-12 1,0-11-1,0-10 1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7:33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25642,'0'3'664,"0"1"-412,4 2-552,-4 0-532,-9-2-836,3 7-3080,4-6-1,-3 3 1,-2 0-1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7:33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22142,'-2'1'158,"1"-1"0,0 0-1,0 1 1,-1-1 0,1 1 0,0-1-1,0 1 1,0 0 0,0-1 0,0 1 0,0 0-1,0-1 1,0 1 0,0 0 0,1 0-1,-1-1 1,0 1 0,1 0 0,-1 1-1,-10 20 988,9-17-725,-4 14 649,1 1 0,1 0 0,2 0 0,3 32-1,0-19-507,2-25-561,5-10 0,15-20 0,-3 3 0,-16 17 0,-1 1 0,1-1 0,0 0 0,1 1 0,-1 0 0,0-1 0,1 1 0,-1 0 0,1 0 0,-1 1 0,1-1 0,0 1 0,-1-1 0,1 1 0,0 0 0,0 0 0,8 1 0,10 1 0,0 0 0,31 7 0,-29-4 0,17 2 0,53 8 0,-85-14 0,0 0 0,0 0 0,0-1 0,0 0 0,0 0 0,0-1 0,11 0 0,-19 0-17,1 1 0,0-1-1,0 0 1,-1 0 0,1 1 0,0-1-1,-1 0 1,0 0 0,1 0 0,-1-1-1,0 1 1,0 0 0,0-1 0,0 1 0,0 0-1,0-1 1,1-2 0,0 0-94,0 0 1,-1 0 0,1 0-1,-2 0 1,1 0-1,-1 0 1,1-6-1,-1 0-423,-1 1 0,0-1 0,-1 1 0,-1-1 0,-7-18 0,-1 10-9098,0-1 2488,5 4 1356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7:33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 14013,'-5'0'196,"-11"0"327,0 0 1,0 0 0,0 1-1,1 0 1,-1 1 0,-18 3-1,33-4-398,0-1-1,0 0 1,0 1 0,0-1-1,0 1 1,0-1-1,1 1 1,-1-1 0,0 1-1,0-1 1,1 1-1,-1-1 1,0 1-1,1 0 1,-1-1 0,1 1-1,-1-1 1,1 1-1,0 0 1,-1 0 0,1-1-1,0 1 1,0 0-1,0-1 1,0 1-1,0 0 1,0-1 0,0 1-1,0 0 1,0 0-1,1-1 1,-1 1 0,0 0-1,1-1 1,-1 1-1,1 0 1,-1-1 0,1 1-1,-1-1 1,1 1-1,0 0 1,-1-1-1,2 1 1,37 29 2085,-32-25-1639,10 8 140,-1 0 0,-1 0 0,0 0 0,-2 1 0,12 18-1,-20-24-545,0 0 1,0 1-1,-1-1 0,-1 1 0,-1 0 0,0 0 0,0 0 0,-1 0 0,-1 0 0,-1 0 1,-1 9-1,1-15-130,-1 1 1,1-1 0,-1 0-1,0 1 1,0-1-1,0 0 1,-1 0 0,1 0-1,-1 0 1,0 0 0,-1-1-1,1 1 1,-1 0 0,0-1-1,0 0 1,0 1 0,0-1-1,-1 0 1,-7 2-1,-42 10-1768,-3-7-5196,26-8 821,5-4-1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7:34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20070,'-10'7'7822,"-22"0"-3926,12-3-2944,7 1-950,1-1 0,0 1 1,1 1-1,0-1 0,0 1 0,1 0 0,0 1 0,1-1 0,0 1 0,1 1 0,0-1 0,1 1 0,0 0 0,0 0 1,-4 9-1,3 0-3,0 1 0,2 0 0,0 0 0,2 0 0,2 0 0,0 25 0,2-11 1,-2-16 0,1-1 0,2 1 0,0-1 0,2 1 0,1-1 0,7 18 0,7-18-7336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7:35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14 15721,'-7'-3'830,"1"1"0,-1 1-1,1-1 1,-1 1-1,0-1 1,0 1-1,0 0 1,0 1 0,0-1-1,0 1 1,-1 0-1,1 0 1,0 1-1,0-1 1,-13 3 0,16-2-674,-1 0 0,0 0 0,1 0 1,0 1-1,-1-1 0,1 1 0,0 0 1,0 0-1,0 0 0,1 0 0,-1 0 0,1 1 1,0-1-1,0 0 0,0 1 0,1 0 1,-1-1-1,1 1 0,0 0 0,0 0 1,0 0-1,1 0 0,-1 4 0,-1 1-153,1 0-1,1 1 0,0-1 1,1 0-1,1 1 0,0-1 1,1 0-1,0 0 1,1 1-1,0-1 0,5 8 1,-6-14-3,-1 1-1,1-1 1,0 0 0,0 1 0,0-1 0,0 0 0,1 0 0,-1 0-1,1 0 1,0 0 0,0 0 0,0 0 0,0-1 0,1 1-1,-1-1 1,1 1 0,-1-1 0,1 0 0,0 0 0,0 0 0,0 0-1,0 0 1,0-1 0,0 1 0,0-1 0,0 1 0,0-1 0,0 0-1,0 0 1,0 0 0,1-1 0,-1 1 0,0-1 0,0 1 0,0-1-1,0 0 1,0 0 0,5-2 0,-4 2-319,1-1 0,-1 0 0,0 0-1,0 0 1,0 0 0,-1-1 0,1 1 0,-1-1 0,0 0 0,0 0 0,0 0-1,-1 0 1,0 0 0,0 0 0,0-1 0,0 1 0,-1 0 0,3-7-1,-3 5-243,0 1 0,-1-1 0,0 1 0,0-1 0,-1 1 0,0-1 0,0 1 0,0-1-1,-1 1 1,0-1 0,-1 1 0,0 0 0,0-1 0,0 1 0,-5-7 0,-7-3-5330,-1 1 1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7:36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19970,'5'26'1687,"1"0"0,2 0 0,2 0 1,24 39-1,-34-64-1593,1 1-1,0-1 1,0 1 0,0-1 0,0 1 0,0-1-1,0 0 1,1 1 0,-1-1 0,1 0 0,-1 0-1,1 0 1,0 0 0,0 0 0,0 0-1,0 0 1,0 0 0,0 0 0,0 0 0,1-1-1,-1 1 1,0 0 0,0-1 0,1 1-1,-1-1 1,3 0 0,-1 0-3,-1-1 1,0 1-1,0-1 1,0 0-1,0 0 1,0 1-1,-1-1 1,1-1-1,0 1 1,-1 0-1,1 0 0,-1-1 1,0 1-1,0-1 1,1 1-1,-2-1 1,1 1-1,0-1 1,2-3-1,4-5-91,0 0 0,-1 0 0,-1 0 0,-1-1 0,0 1 0,-2-1 0,1 0 0,-2 1 0,1-23 0,-3 33 0,0-1 0,0 1 0,0-1 0,0 0 0,1 1 0,-1-1 0,0 1 0,1-1 0,-1 1 0,0-1 0,1 1 0,-1-1 0,1 1 0,0-1 0,-1 1 0,1-1 0,-1 1 0,1 0 0,0-1 0,-1 1 0,1 0 0,0-1 0,0 1 0,0 0 0,-1 0 0,1-1 0,0 1 0,0 0 0,0 0 0,0 0 0,0 0 0,0 0 0,-1 0 0,1 0 0,2 0 0,41 2 0,-26-1 0,-12-1 0,9 1 0,0-1 0,0 0 0,0 0 0,0-1 0,25-4 0,-37 5 0,1-1 0,0 0 0,-1 0 0,1 0 0,-1 0 0,0-1 0,0 1 0,0-1 0,0 1 0,0-1 0,0 0 0,0 1 0,-1-1 0,1 0 0,-1 0 0,0 0 0,0-1 0,0 1 0,-1 0 0,1 0 0,-1 0 0,0-1 0,0 1 0,0-1 0,0 1 0,-1 0 0,1-4 0,-1 5 0,1-1 0,-1 0 0,0 0 0,0 0 0,0 0 0,0 1 0,0-1 0,-1 0 0,1 0 0,-1 0 0,0 1 0,0-1 0,0 0 0,0 0 0,0 1 0,-1-1 0,1 1 0,-1-1 0,0 1 0,0-1 0,1 1 0,-2-1 0,1 1 0,0 0 0,-3-1 0,1 0 0,1 2 0,-1-1 0,0 0 0,0 0 0,1 1 0,-1-1 0,0 1 0,0 0 0,0 0 0,0 0 0,0 0 0,0 0 0,0 0 0,0 1 0,0-1 0,1 1 0,-1 0 0,-5 1 0,2 0 0,0 0 0,1 1 0,-1 0 0,1 0 0,0 0 0,1 0 0,-1 0 0,1 1 0,0-1 0,0 1 0,1 0 0,-1 0 0,2 0 0,-1 0 0,1 1 0,0-1 0,0 1 0,0-1 0,-2 10 0,3-8 0,0 0 0,1 0 0,-1 0 0,2 0 0,0 0 0,0 0 0,0 0 0,1 0 0,1-1 0,0 1 0,0 0 0,0 0 0,2-1 0,-1 1 0,1-1 0,5 7 0,-6-10 1,0 1 0,1-1 0,-1 0 1,1 0-1,0 0 0,0 0 0,0 0 0,0-1 0,1 1 1,-1-1-1,1 1 0,-1-1 0,1 0 0,0 0 0,0 0 1,8 0-1,8 1-22,0-1 1,34-1 0,-37-1-20,-14 2-152,0-1-1,1 0 1,-1 0-1,0-1 0,0 1 1,1 0-1,-1-1 1,0 0-1,0 1 1,0-1-1,8-3 0,-10-2-2645,5-9-2777,-3 12 4246,-1-1 0,-1 0 0,1 0 0,-1 0-1,0 0 1,0-1 0,1-6 0,2-13-4107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7:18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4 11217,'-4'-4'5609,"-6"9"-3299,-9 10-545,18-15-1440,-9 10 202,0 0 0,1 0 0,0 1 0,1 0 0,0 0 0,1 1 0,0 0 0,1 1 0,0-1 0,1 1 0,-4 17 0,5-20-201,2 1 0,0-1 0,0 1 0,1-1 0,0 1 0,1 0 0,0-1 0,0 1 0,2-1 0,-1 1 1,1-1-1,1 1 0,-1-1 0,2 0 0,5 13 0,-6-19-363,0 0 0,0-1-1,1 1 1,-1 0 0,1-1 0,0 0 0,0 0 0,0 0-1,0 0 1,1-1 0,-1 1 0,1-1 0,-1 0-1,1-1 1,0 1 0,0-1 0,0 0 0,0 0 0,0 0-1,0-1 1,0 0 0,0 0 0,0 0 0,0 0-1,0-1 1,7-2 0,-6 3-58,0-1 0,0-1 0,0 1 0,-1-1 0,1 0 0,0 0 0,-1-1 0,0 1 0,1-1 1,-1 0-1,0-1 0,0 1 0,-1-1 0,1 0 0,-1-1 0,0 1 0,0-1 0,0 1 0,-1-1 0,0 0 0,5-10 0,0-20-3141,-8-52-9903,-1 67 10753,1-13-3066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7:36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24602,'-5'248'8165,"-9"-433"-8165,14 184 0,0-1 0,0 1 0,0-1 0,0 0 0,0 1 0,1-1 0,-1 0 0,1 1 0,-1-1 0,1 1 0,0-1 0,0 1 0,0-1 0,0 1 0,1-1 0,-1 1 0,1 0 0,-1-1 0,1 1 0,0 0 0,0 0 0,-1 0 0,1 0 0,0 0 0,1 0 0,-1 0 0,0 0 0,0 0 0,5 0 0,-2 0 0,0 1 0,0-1 0,0 1 0,0 0 0,0 0 0,0 0 0,0 1 0,0-1 0,-1 1 0,1 0 0,0 0 0,0 0 0,0 0 0,6 2 0,-5-1 0,-1 0 0,1 0 0,-1 1 0,0-1 0,1 0 0,-2 1 0,1 0 0,0 0 0,-1 0 0,0 0 0,6 6 0,-9-7 0,0-1 0,1 1 0,-1 0 0,0-1 0,-1 1 0,1-1 0,0 1 0,-1 0 0,1 0 0,-1-1 0,0 1 0,0 0 0,0 0 0,0-1 0,-1 1 0,1 0 0,-1 0 0,1-1 0,-1 1 0,0 0 0,0-1 0,0 1 0,-1-1 0,1 1 0,0-1 0,-1 1 0,-2 1 0,-1 0 0,0 0 0,0 0 0,0-1 0,-1 1 0,0-1 0,0 0 0,0 0 0,-12 3 0,10-3 0,0 0 0,0 1 0,1 0 0,-1 0 0,-7 4 0,14-7 0,-1 1 0,1 0 0,0 0 0,-1 0 0,1 0 0,0 0 0,0 1 0,0-1 0,0 0 0,0 0 0,0 0 0,1 1 0,-1-1 0,1 0 0,-1 0 0,1 1 0,0-1 0,-1 0 0,1 1 0,1 1 0,0 0 0,0 0 0,0 0 0,0 0 0,1 0 0,0 0 0,0 0 0,0-1 0,5 5 0,3 2 0,1 0 0,1 0 0,23 13 0,-7-7-114,58 25 1,-77-35 940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7:37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23106,'31'143'4508,"-8"-29"-2576,81 228 1132,-105-362-15279,-1 9 9778,-1-16-3548,-2-2 1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7:37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43 14633,'-13'-6'1147,"0"1"0,-1 0 0,1 0 0,-1 1-1,-1 0 1,1 0 0,-25-3 0,35 7-914,0-1 0,0 0 1,-1 1-1,1 0 0,0-1 0,0 1 1,0 0-1,-1 1 0,1-1 0,0 0 1,0 1-1,0-1 0,0 1 0,0 0 1,0 0-1,0 0 0,0 0 1,1 0-1,-1 1 0,0-1 0,1 1 1,0-1-1,0 1 0,0 0 0,0 0 1,0 0-1,0 0 0,1 0 0,-1 0 1,1 0-1,-3 5 0,1-1-177,1 0-1,1 1 1,0-1-1,0 0 1,1 1-1,1-1 1,-1 1-1,2-1 1,-1 0-1,1 1 1,1-1-1,0 0 1,0 1 0,1-1-1,0 0 1,1 0-1,0 0 1,0-1-1,9 9 1,-10-10-43,1 0 1,0 0 0,1-1 0,-1 1-1,1-1 1,0 1 0,0-1-1,1 0 1,0-1 0,0 1 0,0 0-1,0-1 1,0 0 0,1 0 0,0 0-1,-1 0 1,1-1 0,0 0-1,0 0 1,1 0 0,-1 0 0,0-1-1,0 0 1,0 0 0,1 0 0,-1 0-1,12-2 1,-16 1-60,1 0 0,-1 1 0,1-1 0,-1-1 0,1 1-1,-1 0 1,0-1 0,0 1 0,0-1 0,0 1 0,0-1 0,-1 0 0,1 0 0,-1 0 0,0 1 0,0-2-1,0 1 1,0 0 0,0 0 0,-1 0 0,0-1 0,0 1 0,0 0 0,0-1 0,0 1 0,-1 0-1,1-1 1,-1 1 0,-1-6 0,0-5-1405,-4 11-2226,4 2 3370,0 0-1,0 0 1,0 0-1,0 0 1,0 0-1,0 0 1,0 0-1,1 0 1,-1 0-1,0-1 0,0 1 1,0 0-1,0 0 1,1-1-1,-1 1 1,0 0-1,0-1 1,1 1-1,-1-1 1,0 1-1,1-1 1,-1 1-1,1 0 1,-1-1-1,1 1 1,-1-1-1,0 0 1,-18-12-5570,-1 4 1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7:37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6 13773,'-7'-1'668,"-1"-1"0,0 1 0,0 1-1,0-1 1,0 1 0,0-1 0,0 2-1,0-1 1,0 0 0,-13 3 0,18-2-421,-1-1-1,1 2 1,-1-1 0,1 0-1,0 0 1,0 1 0,0-1-1,0 1 1,0-1 0,0 1 0,1 0-1,-1 0 1,1 0 0,0 0-1,0 0 1,0 0 0,0 0 0,1 0-1,-1 0 1,1 0 0,0 1-1,0-1 1,0 0 0,0 4-1,-1 0-30,1 0 0,1 0 0,-1 0 0,1 0-1,1 1 1,0-1 0,0 0 0,1 0-1,0 0 1,1 0 0,0 0 0,1-1-1,-1 1 1,10 10 0,-10-13-136,0-1 0,1 1 0,-1 0 0,1-1 1,0 1-1,0-1 0,0 0 0,0 1 0,1-1 0,-1 0 0,1-1 1,0 1-1,0-1 0,0 1 0,0-1 0,0 0 0,0 0 0,1 0 1,-1-1-1,1 1 0,-1-1 0,0 0 0,1 0 0,-1 0 1,1 0-1,-1 0 0,11-3 0,-12 3-80,0-1 0,0 0 0,0-1 0,0 1 0,0 0 0,0-1 0,-1 1 0,1-1 0,-1 0 0,0 1 0,0-1 0,0 0 0,0 0 0,0-1 0,-1 1 0,0 0 0,1 0 0,-1-1 0,-1 1 0,1-1 0,0 1 0,1-6 0,2-5 0,-1 0 0,-1 0 0,0-19 0,-1 18 0,-3 13 0,1 1 0,0 0 0,0-1 0,0 1 0,0 0 0,0 0 0,0-1 0,0 1 0,0 0 0,0 0 0,0-1 0,0 1 0,0 0 0,1 0 0,-1-1 0,0 1 0,0 0 0,0 0 0,1-1 0,-1 1 0,0 0 0,0 0 0,1-1 0,-1 1 0,0 0 0,1 0 0,-1 0 0,0 0 0,1-1 0,-1 1 0,0 0 0,1 0 0,-1 0 0,0 0 0,1 0 0,-1 0 0,1 0 0,-1-1 0,1 1 0,-1 0 0,1 0 0,18 8 0,17 21 0,-34-27 0,23 20 0,-12-10 0,0 0 0,2 0 0,31 19 0,-45-30-188,1 0 1,-1 0-1,1 0 0,-1-1 1,1 1-1,-1-1 0,1 1 1,0-1-1,-1 1 1,1-1-1,0 1 0,3-1 1,-4 0-26,-1 0 0,1 0 0,-1 0 1,1 0-1,-1 0 0,1 0 0,-1 0 1,1 0-1,0 0 0,-1-1 0,1 1 1,-1 0-1,0 0 0,1 0 0,-1-1 1,1 1-1,-1 0 0,1 0 0,-1-1 1,0 1-1,1 0 0,-1-1 0,0 1 1,0 0-1,1 0 0,-1-1 0,2-3-1495,-1 1-1,0 0 1,0-1-1,-1 1 1,0 0-1,0-6 1,0 6 905,0-17-5105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7:38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207 258 16177,'-9'-1'528,"0"0"0,-1 0 0,1 1 0,-1 0 0,1 0 0,-1 1-1,1 0 1,-1 0 0,1 0 0,0 0 0,-11 4 0,15-4-247,0 1 0,0 0 0,0 0 0,0 0 0,1 1 0,-1-1 0,1 1 0,0 0 0,0 0 0,0 0 0,1 0 0,0 0 0,0 0 0,0 0 0,0 1 0,1-1 0,0 1 0,-3 6 0,2-2-18,1 0 0,0 0 1,1 0-1,0 0 0,1 0 0,0 0 0,1 1 0,0-1 0,1 0 1,6 11-1,-7-16-210,0-1 0,0 0 0,1 1 0,-1-1 1,1 0-1,0 0 0,0 0 0,0 1 0,0-1 1,1-1-1,-1 1 0,1 0 0,0 0 0,0 0 1,0-1-1,0 1 0,0-1 0,0 0 0,1 0 1,-1 1-1,1-1 0,0-1 0,-1 1 0,1 0 0,0 0 1,0-1-1,0 0 0,-1 1 0,1-1 0,0 0 1,0 0-1,0 0 0,0-1 0,0 1 0,0 0 1,-1-1-1,8-1 0,-3 0-53,-1 0 0,0 1 0,1-2 0,-1 1 0,-1 0 0,1-1 0,-1 0 0,1 0 0,-1 0 0,-1-1 0,1 1 0,7-7 0,-6 4 0,1-1 0,-2-1 0,1 1 0,-2-1 0,1 0 0,5-14 0,-2-1 0,-3-1 0,0 0 0,-3 0 0,-1-29 0,-2 10 0,-4-1 0,-22-79 0,26 131 0,5 71 0,9-24 0,4-1 0,3-1 0,4 1 0,4-2 0,57 73 0,-77-114-189,0 0 0,1 0 0,1-1 0,15 11 0,-26-20-109,1-1 0,-1 1 1,1-1-1,0 1 0,-1-1 1,1 1-1,0-1 0,0 0 1,-1 1-1,1-1 0,0 0 1,0 1-1,0-1 0,0 0 1,0 0-1,0 1 0,0-1 1,0 0-1,0 0 0,0 0 1,0 0-1,1 0 0,-2 0-216,1 0 0,0-1 0,-1 1 0,1 0-1,-1-1 1,1 1 0,0 0 0,-1-1 0,0 1 0,1 0-1,-1-1 1,1 1 0,-1-1 0,0 1 0,1-1 0,-1 1-1,0-1 1,0 1 0,0-1 0,1 1 0,-1-1 0,0 1-1,0 0 1,0-2 0,0-7-5538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7:39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122 690 16353,'26'-2'6432,"-22"1"-5991,1-1 0,-1 1 1,0-1-1,0 0 0,0 0 0,0 0 0,0 0 0,0 0 0,-1-1 0,0 1 0,0-1 0,0 0 0,0 1 0,-1-1 0,1 0 0,1-4 0,4-5 363,0-1-1,7-21 1,-7 10-791,-2-1 0,-1 0 0,-2 0 0,-2 0 0,-1 0 0,-10-42 0,1 32-16,-4 0-1,-1 1 0,-3 0 1,-26-36-1,10 17 35,19 29-97,-2 0 0,-29-34 0,45 58-22,0 0 0,-1 0 1,1 0-1,0 0 0,0-1 1,0 1-1,0 0 1,0 0-1,0 0 0,0 0 1,0-1-1,-1 1 0,1 0 1,0 0-1,0 0 1,0 0-1,-1 0 0,1-1 1,0 1-1,0 0 0,0 0 1,-1 0-1,1 0 0,0 0 1,0 0-1,-1 0 1,1 0-1,0 0 0,-1-1 1,1 1-1,0 0 0,0 0 1,-1 0-1,1 0 1,0 0-1,-1 0 0,1 0 1,0 0-1,0 0 0,-1 0 1,1 1-1,0-1 0,-1 0 1,-5 9-1488,1 0-1138,-3-3-3866,-3-3 623,2 2 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7:49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18570,'-5'68'14197,"1"29"-14197,3-37 0,9 134 0,1-9 0,-9-128 0,5 0 0,4 0 0,28 77 0,-8-48 0,48 186 0,-71-165 0,-5-106-48,-1-1 0,0 0 0,0 0 0,1 0 0,-1 0 0,0 0 0,1 1 0,-1-1 0,0 0 0,1 0 0,-1 0 1,0 0-1,1 0 0,-1 0 0,0 0 0,1 0 0,-1 0 0,0 0 0,1 0 0,-1 0 0,0 0 0,1 0 0,-1 0 0,1 0 0,-1 0 0,0 0 0,1 0 0,-1 0 0,0 0 0,1 0 0,-1 0 0,0-1 0,1 1 0,-1 0 0,0 0 1,1 0-1,20-12-19080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7:49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809 0 12873,'-2'1'9489,"-10"6"-6345,1 3-2683,0-1 1,0 1-1,2 1 0,0-1 0,1 1 0,1 0 0,-8 17 0,-24 84 2971,33-90-3292,-13 42-140,-39 125 0,38-139 0,-50 82 0,65-123 0,4-7 0,0 0 0,0-1 0,0 1 0,0 0 0,0-1 0,-1 1 0,1-1 0,-1 1 0,0-1 0,1 1 0,-3 0 0,2-1 0,1-1 0,-1 0 0,1 0 0,-1 0 0,1 0 0,-1 0 0,1 0 0,-1 0 0,1 0 0,-1 0 0,1 0 0,-1-1 0,1 1 0,-1 0 0,1 0 0,-1-1 0,1 1 0,0-1 0,0 1 0,-1-1 0,1 1 0,0-1 0,0 0 0,0 1 0,-2-2 0,-42-21 0,2-2 0,1 0 0,2-2 0,2-1 0,2-1 0,2-1 0,-46-53 0,75 78-10,0 0 0,1 0-1,0-1 1,1 0 0,-1 1 0,2-1 0,-1 0-1,1 0 1,1 0 0,0 0 0,0 0 0,1-6-1,0 11-14,0 1-8,0 0 1,0 0-1,0 0 0,0 0 1,0 0-1,0-1 0,0 1 0,0 0 1,0 0-1,0 0 0,0 0 0,0-1 1,-1 1-1,1 0 0,0 0 0,0 0 1,0 0-1,0 0 0,0-1 1,-1 1-1,1 0 0,0 0 0,0 0 1,0 0-1,0 0 0,-1 0 0,1 0 1,0 0-1,0 0 0,-1-1 1,1 1-1,0 0 0,0 0 0,-1 0 1,1 0-1,0 0 0,0 0 0,-1 0 1,1 0-1,0 0 0,0 0 1,-1 0-1,1 0 0,0 0 0,0 0 1,-1 0-1,1 1 0,-34-5-3981,28 3-985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7:51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548 1 20226,'0'0'206,"-1"1"1,1-1-1,0 1 1,-1-1 0,1 1-1,-1-1 1,1 1-1,-1-1 1,0 0-1,1 1 1,-1-1-1,1 1 1,-1-1-1,0 0 1,0 1-1,1-1 1,-1 0-1,0 0 1,0 1 0,0-1-1,0 0 1,1 0-1,-3 1 1,-27 3 6340,19-2-5510,-235 26-1037,96-13 0,135-13 0,6-1 0,1 0 0,-1 0 0,0 0 0,1 1 0,0 0 0,0 0 0,-11 4 0,67-5 0,-33-1 0,429-6 0,-388 5 0,-65 2-5970,-15 2-8730,10-3 8660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8:03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2 160 14081,'0'19'17590,"0"-12"-16531,0 53-1034,-2 20-21,5-1 0,30 120 0,-15-147-4,-45-278 0,1-20 0,26 232 8,2-1-1,1 0 1,0 1-1,13-26 1,-13 34-22,0 0 1,1 0-1,0 0 1,1 0 0,0 1-1,0-1 1,1 1-1,0 0 1,1 0 0,0 0-1,0 0 1,0 1-1,9-4 1,-14 7-196,0 0-1,0 0 1,0 0 0,1 1-1,-1-1 1,0 0-1,0 1 1,1-1 0,-1 1-1,1 0 1,-1-1 0,0 1-1,3 0 1,-2 0-417,-1 1 1,0-1-1,0 1 1,0-1-1,0 1 1,1-1-1,-1 1 1,0 0-1,-1 0 1,1-1-1,0 1 0,0 0 1,-1 0-1,1 0 1,0 0-1,-1 1 1,0-1-1,1 0 1,-1 0-1,2 3 1,11 13-4892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7:1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16746,'0'26'1613,"0"0"0,1 0 0,2 1 0,1-1 0,1-1 0,1 1 1,13 37-1,-17-61-1541,-1 1 0,1-1 0,-1 0 1,1 1-1,0-1 0,0 0 0,0 0 1,0 0-1,0-1 0,0 1 0,1 0 0,-1-1 1,0 0-1,1 1 0,-1-1 0,1 0 1,0 0-1,-1 0 0,1-1 0,5 2 0,4-1 257,1 0 0,0-1 0,19-2-1,6 1-43,284 22-285,-319-21-17,-1 0-1,0 0 1,0 0-1,0 0 1,1-1-1,-1 1 1,0 0-1,0-1 1,0 0-1,0 1 1,0-1-1,0 0 1,0 0-1,0 0 1,0 0-1,0-1 1,0 1-1,-1-1 1,1 1 0,2-3-1,-1 0-73,-1 0 1,0 0-1,1 0 1,-2 0-1,1 0 0,0-1 1,-1 1-1,0 0 1,1-9-1,0-9-474,-1 0 0,-1 0 0,-4-32-1,2 38 225,2 12-5,0 1 0,0 0 0,0 0 0,-1 0 0,1 1 0,-1-1-1,0 0 1,0 0 0,0 0 0,-3-4 0,3 7 85,0-1 1,0 0-1,0 0 0,0 0 1,0 1-1,0-1 0,0 1 0,0-1 1,0 1-1,-1-1 0,1 1 0,0 0 1,0-1-1,-1 1 0,1 0 0,0 0 1,0 0-1,-1 0 0,1 0 1,-2 0-1,2 0 57,1 0-1,-1 0 1,0 0 0,1 0 0,-1 0 0,1 0 0,-1 0-1,1 0 1,-1 0 0,1 0 0,-1 1 0,1-1-1,-1 0 1,1 0 0,-1 0 0,1 1 0,-1-1-1,1 0 1,-1 0 0,1 1 0,-1-1 0,1 0 0,0 1-1,-1-1 1,1 1 0,0-1 0,-1 1 0,1-1-1,0 0 1,0 1 0,-1-1 0,1 1 0,0-1 0,0 1-1,0-1 1,0 1 0,-1-1 0,1 1 0,0 0-1,0-1 1,0 1 0,0-1 0,0 1 0,0-1-1,0 1 1,1-1 0,-1 1 0,7 16-4697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8:03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22830,'-16'7'1104,"-4"-1"0,-6 2 0,-4 0 0,7-3 1,-5-1-1,5-2 0,4-1 0,4 0-1032,4-1-1924,-9 0-4125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8:03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17 16550,'-1'0'285,"1"-1"0,-1 0 1,1 1-1,-1-1 0,1 1 1,-1-1-1,0 1 1,0-1-1,1 1 0,-1-1 1,0 1-1,0 0 0,0-1 1,0 1-1,0 0 1,0-1-1,0 1 0,0 0 1,0 0-1,-1-1 0,-24-3 2055,14 3-1903,0-1 0,0 2 0,0-1 0,0 1-1,0 1 1,1-1 0,-1 1 0,0 0 0,-15 4 0,22-4-291,0 0 1,0 0-1,0 1 1,1-1-1,-1 1 1,1 0-1,-1 0 1,1 0-1,0 0 1,1 0-1,-1 1 1,0-1-1,1 1 1,0-1-1,0 1 1,0 0-1,1 0 1,-1 0-1,1 0 1,0 0-1,0 0 1,1 0-1,-2 5 1,2-4-147,1 0 0,-1 0 0,1 0 0,0 0 0,1 0 0,0 0 0,0 0 0,0 0 0,0-1 0,1 1 0,0 0 0,0-1 0,1 1 0,0 0 0,0-1 0,0 0 0,0 1 0,1-1 0,0 0 0,0 0 0,1-1 0,-1 1 0,1 0 0,0-1 0,0 0 0,0 1 0,0-1 0,0-1 0,1 1 0,0 0 0,-1-1 0,1 0 0,0 0 0,0 0 0,0 0 0,1 0 0,-1-1 0,0 0 0,0 0 0,0 0 0,0 0 0,0-1 0,1 1 0,9-3 0,-12 2-215,0 1 0,-1-1 0,1 0 0,-1 0 0,0 0 0,1 0 0,-1-1 0,0 1 0,0-1-1,0 1 1,-1-1 0,1 1 0,0-1 0,-1 0 0,0 0 0,0 0 0,0 0 0,0 0 0,0 0 0,-1 0 0,1-1 0,-1 1 0,1-3 0,1-5-1515,0 1 0,-2-1 1,1 1-1,-3-15 0,1 12 427,0 5-4578,-2 3 1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8:0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76 18866,'15'76'4409,"-8"-44"-567,2 43 0,-11-88-3455,-1 0 1,-1 0 0,-10-21-1,-2-4-129,14 32-258,-2-7 0,0 1 0,1 0 0,1-1 0,0-19 0,2 30 0,1-1 0,-1 1 0,0-1 0,1 1 0,0 0 0,0-1 0,0 1 0,0 0 0,1-1 0,-1 1 0,1 0 0,0 0 0,0 0 0,0 0 0,0 0 0,1 0 0,0 0 0,-1 0 0,1 1 0,0-1 0,0 1 0,0-1 0,0 1 0,1 0 0,-1 0 0,1-1 0,-1 2 0,1-1 0,-1 0 0,6 0 0,5-1 0,0 1 0,0 0 0,0 1 0,1 0 0,-1 1 0,18 1 0,-27-1 0,0-1 0,0 1 0,0-1 0,0 1 0,-1 0 0,1 0 0,0 0 0,-1 1 0,1-1 0,-1 1 0,0-1 0,0 1 0,0 0 0,0 0 0,-1 0 0,1 1 0,-1-1 0,0 0 0,0 1 0,0-1 0,4 6 0,-6-6 0,0 0 0,-1 0 0,1 0 0,-1 1 0,0-1 0,0 0 0,0 1 0,0-1 0,0 0 0,-1 0 0,0 1 0,0-1 0,0 0 0,0 0 0,0 0 0,-1 0 0,1 0 0,-1 0 0,0 0 0,0 0 0,0 0 0,-4 2 0,-7 5 0,0-1 0,-1 0 0,-19 9 0,0 0 0,30-16 0,1 0 0,0 0 0,1 0 0,-1 0 0,0 0 0,0 1 0,1-1 0,-1 1 0,1-1 0,0 0 0,0 1 0,0 0 0,0-1 0,0 1 0,0-1 0,1 1 0,-1 0 0,1-1 0,-1 1 0,1 0 0,0-1 0,0 1 0,0 0 0,1-1 0,-1 1 0,1 0 0,-1-1 0,1 1 0,0-1 0,0 1 0,0-1 0,0 1 0,1-1 0,-1 1 0,0-1 0,1 1 0,0-1 0,0 0 0,3 3 0,8 3 0,0 0 0,1 0 0,1 0 0,27 8 0,-28-9 0,-2-2 4,1 0-49,1 1 0,-1 0 1,-1 1-1,1 0 0,-1 0 0,-1 1 1,0-1-1,10 10 0,-20-15-336,1 1-1,-1-1 1,0 1 0,0 0-1,0-1 1,-1 1-1,1 0 1,-1 0 0,0-1-1,1 1 1,-1 0-1,0 0 1,-1 0 0,1-1-1,-1 4 1,0 0-1163,-4 7-4636,-6-5-1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8:14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11361,'-15'4'20402,"11"17"-20104,2-1 0,4 37 0,0-14-188,-2 57-1421,-6-105-2625,5 5 3605,0 0 0,1-1 0,-1 1 0,0-1 0,1 1 0,-1 0 0,0-1 0,1 1 0,-1-1 0,1 1 0,-1-1-1,1 1 1,-1-1 0,1 1 0,0-1 0,-1 1 0,1-1 0,0 0 0,1-22-10278,-1 10 5304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8:15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0 11241,'-2'1'16373,"-9"5"-13625,-38 13-2182,-57 26 677,94-39-1158,1 0 0,0 0 0,0 1 1,1 0-1,0 1 0,-10 10 0,19-17-85,1 0 0,-1 0 0,1 1 0,0-1 0,-1 0 0,1 0 0,0 0 0,0 0 0,0 0 0,0 0 0,1 0 0,-1 1 0,0-1 0,1 0 0,-1 0 0,1 0 0,0 0 0,-1 0 0,1 0 0,0 0 0,0 0 0,0 0 0,0 0 0,0-1 0,1 1 0,-1 0 0,0 0 0,0-1 0,2 2 0,43 20 0,27 2 18,-48-17-17,35 14-1,-53-18-13,0 0 0,-1 0 0,0 1-1,0-1 1,-1 1 0,1 0 0,-1 0 0,0 0 0,6 7 0,-7-2-1575,-4-8 1270,0-1 1,-1 1 0,1-1 0,0 0-1,0 1 1,0-1 0,-1 0 0,1 1-1,0-1 1,0 1 0,-1-1 0,1 0 0,-1 1-1,1-1 1,0 0 0,-1 0 0,1 1-1,-1-1 1,1 0 0,-1 0 0,1 1-1,-2-1 1,-1 1-844,1-1 0,-1 1 0,1-1 0,-1 1 1,1-1-1,-1 0 0,0 0 0,1 0 0,-6 0 0,-14-3-4915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8:15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27327,'-2'0'604,"2"1"0,-3-1 0,3 1 0,0-3 1216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8:17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18150,'0'15'14617,"4"30"-14617,3 1 0,20 52 0,-2-4 0,-15-40 0,0 69 0,-9-121 0,2-7 0,2-11 0,-4 6 0,0 0 0,1 0 0,1 1 0,0-1 0,1 0 0,12-17 0,-14 24 0,0 0 0,1 0 0,0 0 0,0 0 0,0 1 0,0-1 0,1 0 0,0 1 0,-1 0 0,2-1 0,-1 1 0,0 0 0,1 0 0,-1 0 0,1 1 0,0-1 0,0 1 0,0 0 0,0 0 0,0 0 0,0 0 0,1 0 0,6 0 0,-3 1 0,-1-1 0,0 1 0,0 0 0,1 1 0,-1-1 0,0 1 0,0 0 0,0 0 0,0 1 0,0-1 0,0 1 0,12 4 0,-15-3 0,0-1 0,-1 1 0,1-1 0,-1 1 0,0 0 0,0 0 0,-1 0 0,1 0 0,-1 1 0,0-1 0,0 1 0,-1-1 0,0 1 0,0-1 0,0 1 0,-1 0 0,2 7 0,2 11-2930,0-3-7066,-3-42 1700,-2 6 2528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8:18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28767,'2'14'444,"1"4"0,1 2 0,-2 2 0,-2-9 0,0-6-852,0-3-428,-6-15-11921,3-2 7096,3-5 1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8:18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15717,'-2'17'2241,"-1"0"0,-1 0-1,-1 0 1,-12 22-1,7-17-167,-9 37 0,9 29-1223,13 149 1,-3-237-851,0 10 0,1-1 0,1 0 0,0 0 0,7 17 0,-8-24 0,1 0 0,-1 0 0,0 0 0,1 0 0,0-1 0,-1 1 0,1 0 0,0 0 0,0-1 0,1 1 0,-1-1 0,1 1 0,-1-1 0,1 0 0,0 1 0,-1-1 0,1 0 0,0 0 0,0 0 0,0 0 0,1-1 0,-1 1 0,0-1 0,0 1 0,1-1 0,-1 1 0,4-1 0,20 0-3032,43-1-1,-62 0 2132,1 1 0,-1-1 0,0 0-1,0 0 1,0-1 0,-1 0-1,1 0 1,0 0 0,11-4 0,4-7-4996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8:19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23090,'-22'3'1076,"-6"-1"0,-6 2-4,-9 0 5,12-1-1,6 0-4,2-1-772,7-2-876,-10 0-1433,17 0-3439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8:18.23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1164 3556,'3'-5'111,"0"0"0,1 1-1,0-1 1,0 1 0,0 0-1,0 0 1,0 0-1,1 0 1,0 1 0,0 0-1,0 0 1,0 0 0,0 1-1,1-1 1,-1 1 0,11-2-1,1 1 175,0 1 0,1 1-1,-1 0 1,21 3 0,-18-1 183,-1-1 0,27-3 0,-45 2-461,0 1 0,0 0 0,0-1 0,1 1 0,-1 0 0,0-1 0,0 0 0,0 1 0,0-1 1,0 0-1,-1 1 0,1-1 0,0 0 0,0 0 0,0 0 0,-1 0 0,1 1 0,0-1 0,-1 0 0,1 0 0,-1-1 0,1 1 0,-1 0 0,1 0 0,-1 0 0,0 0 0,0 0 0,1 0 0,-1-1 0,0 1 0,0 0 0,0 0 0,0 0 0,0 0 0,-1-2 0,-10-45-207,10 44 184,-65-186-982,33 102 398,3-2 0,-21-116 0,48 189 548,-18-151-501,20 151 508,0 1 1,2-1-1,0 0 0,1 1 0,1-1 1,0 1-1,11-31 0,-12 41 59,1 1 0,0 0 0,0-1 0,0 1 0,0 1 0,1-1 0,0 0 0,0 1 0,0 0 0,0 0 0,1 0 0,-1 0 0,1 1 0,0 0 0,0 0 0,1 0 0,-1 0 0,0 1 0,1 0 0,0 0 0,-1 1 0,1-1 0,0 1 0,0 1 0,0-1 0,0 1 0,0 0 0,10 1 0,3 1 75,0 2 0,1 0-1,-1 1 1,-1 1 0,1 0 0,-1 2-1,27 14 1,19 16 140,-2 3 0,-2 2-1,82 77 1,153 176 323,-261-260-494,1045 1218 2722,-903-996-2246,-149-210-597,-2 0 1,-2 2-1,25 77 1,-43-93-273,-5-33 321,0-1 0,0 1 1,0-1-1,0 1 0,0-1 1,0 0-1,0 1 0,0-1 0,0 1 1,0-1-1,0 1 0,-1-1 1,1 0-1,0 1 0,0-1 1,-1 0-1,1 1 0,0-1 0,0 0 1,-1 1-1,1-1 0,0 0 1,-1 1-1,1-1 0,-1 0 1,1 0-1,0 1 0,-1-1 0,1 0 1,-1 0-1,1 0 0,0 0 1,-2 1-1,-2-2-48,1-1 0,-1 1 0,0-1 0,0 1 0,1-1 0,-1 0 0,1 0 0,-1-1 0,1 1 0,0-1 0,-5-5 0,-268-270-539,-617-651 930,682 699-208,151 152-80,59 77-40,-33-49 29,-11-14 123,3-3-1,-43-90 0,83 151-120,-1 1-1,1-1 1,0 0-1,0 0 1,1 0-1,0 0 1,0 0-1,-1-7 0,3 12-25,-1 1 0,0-1 0,0 1 0,0-1 0,0 1 0,0-1 0,0 1 0,1-1 0,-1 1 0,0-1 0,1 1 0,-1-1-1,0 1 1,1-1 0,-1 1 0,0 0 0,1-1 0,-1 1 0,1 0 0,-1-1 0,0 1 0,1 0 0,-1-1 0,1 1 0,-1 0-1,1 0 1,-1 0 0,1 0 0,-1-1 0,1 1 0,0 0 0,0 0 0,2 0 20,0 1 0,0-1 0,0 1 0,0-1 0,0 1 1,0 0-1,0 0 0,0 1 0,4 1 0,50 30 276,-1 3 1,84 70-1,958 841 2189,-848-723-1869,-160-143-432,277 251 765,-34 12-49,-297-296-865,-36-47-41,0-1 0,0 0 0,1 0-1,-1 1 1,0-1 0,0 0 0,0 0-1,0 1 1,1-1 0,-1 0 0,0 1-1,0-1 1,0 0 0,0 1 0,0-1 0,0 0-1,0 1 1,0-1 0,0 0 0,0 0-1,0 1 1,0-1 0,0 0 0,0 1-1,0-1 1,0 0 0,-1 1 0,1-1 0,0 0-1,0 1 1,0-1 0,0 0 0,-1 0-1,1 1 1,0-1 0,0 0 0,0 0-1,-1 0 1,1 1 0,0-1 0,-1 0 0,-27-8-33,-19-20-22,1-1-1,2-3 1,-43-39 0,76 62 40,-644-545-1152,33-37 209,621 590 958,-120-132 31,105 114-17,0-2 1,2 0-1,0 0 1,-15-35-1,27 53-11,1-1 0,-1 1 0,1 0 0,0-1-1,0 1 1,0-1 0,0 0 0,0 1 0,1-1 0,0 0-1,0 1 1,0-1 0,0 0 0,0 1 0,1-1 0,0 0-1,0 1 1,1-5 0,0 5 0,0 1 0,0 0 0,0 0 0,0 0 0,1 0 1,-1 1-1,1-1 0,-1 0 0,1 1 0,-1 0 0,1-1 0,0 1 0,0 0 0,0 1 0,-1-1 0,1 0 0,0 1 1,0 0-1,0-1 0,0 1 0,0 0 0,6 1 0,14 1 15,-1 1-1,1 0 1,-1 2-1,0 1 1,23 8-1,121 54 86,56 38 125,314 202 0,179 184 663,-131-44 362,-540-414-1112,-80-67-76,-1323-1080-2166,1230 1017 1793,-402-327-926,507 401 1104,1 0 0,-21-27 0,42 47 111,0-1-1,1 1 1,-1 0 0,1-1-1,-1 1 1,1 0 0,0-1-1,0 0 1,0 1 0,0-1-1,0-5 1,1 7 14,0 1 0,0-1 0,0 0 1,0 1-1,0-1 0,1 0 0,-1 1 0,0-1 0,0 0 1,1 1-1,-1-1 0,1 1 0,-1-1 0,0 1 1,1-1-1,-1 1 0,1-1 0,-1 1 0,1-1 0,-1 1 1,1-1-1,-1 1 0,1 0 0,0-1 0,-1 1 0,1 0 1,0 0-1,-1-1 0,2 1 0,5-1-14,1 0-1,-1 1 0,1 0 1,-1 1-1,0-1 0,1 1 1,11 4-1,63 19-33,-1 4 0,151 74 0,724 409 340,-43 74 997,-637-389-434,-480-343-854,-221-157-474,-620-470-1132,893 644 1358,140 118 211,1 1 0,0-1 0,0-1 0,-16-26 0,26 39 39,1-1 0,-1 0 0,1 1 0,-1-1 0,1 0 0,-1 1 0,1-1-1,-1 0 1,1 0 0,0 1 0,-1-1 0,1 0 0,0 0 0,0 0 0,0 0-1,0 1 1,-1-1 0,1 0 0,0 0 0,0 0 0,1 0 0,-1 0 0,0 1 0,0-1-1,0 0 1,1 0 0,-1 0 0,0 1 0,1-1 0,-1 0 0,0 0 0,1 1-1,-1-1 1,1 0 0,-1 1 0,1-1 0,0 0 0,-1 1 0,1-1 0,0 1-1,-1-1 1,1 1 0,0-1 0,-1 1 0,1 0 0,0-1 0,0 1 0,0 0-1,0-1 1,-1 1 0,1 0 0,0 0 0,0 0 0,1 0 0,10 0 2,1 1-1,0 0 1,-1 1 0,0 1 0,1-1 0,18 9-1,165 68 65,82 62 38,741 460 657,-35 56 775,-663-427-846,80 66 312,-345-260-702,-50-36-126,-11-9-6,-75-74 134,-414-348-651,-35 18-604,161 133 320,-598-476-541,761 572 941,180 159 180,2 0 0,-41-57 1,61 77 44,-1-1 0,1 0 1,1 1-1,-1-2 1,-3-10-1,6 16 9,0-1-1,-1 0 0,1 1 1,0-1-1,0 1 1,0-1-1,0 0 0,0 1 1,0-1-1,1 0 1,-1 1-1,0-1 0,1 1 1,-1-1-1,1 1 1,0-1-1,1-2 1,-1 3 0,1-1 1,-1 1 0,1 0 0,-1 0 0,1-1 0,-1 1 0,1 0 0,0 0 0,0 0 0,0 1 0,-1-1 0,1 0 0,0 1 0,0-1 0,2 1 0,49-1 26,-12 7 11,0 2 0,68 23 0,178 80 123,83 58 74,1164 692 859,-67 113 437,-1384-915-1455,-20-14-22,104 57 0,-146-94-73,-20-8 19,-1 0 0,0-1 0,0 1 0,0 0 0,1 0 1,-1 0-1,0 0 0,0 0 0,0-1 0,0 1 0,0 0 0,1 0 0,-1 0 0,0-1 0,0 1 0,0 0 0,0 0 0,0 0 1,0-1-1,0 1 0,0 0 0,0 0 0,0-1 0,0 1 0,0 0 0,0 0 0,0-1 0,0 1 0,0 0 0,0 0 1,0 0-1,0-1 0,0 1 0,0 0 0,0 0 0,0-1 0,0 1 0,-1 0 0,1 0 0,0 0 0,0 0 0,0-1 1,0 1-1,0 0 0,-1 0 0,1 0 0,0 0 0,0-1 0,0 1 0,-1 0 0,-19-27-80,0 1 0,-2 1 0,-2 1 0,-43-36 0,20 17-34,-968-787-2308,853 704 2042,-63-47-97,-324-258-358,36-28 264,360 289 533,145 160 49,0 0 1,1-1-1,0 1 0,1-2 1,1 1-1,-8-20 0,12 29-5,1 0 0,0 0 0,-1 0-1,1 0 1,0 0 0,0 0 0,0 0-1,0 0 1,0 0 0,1 0 0,-1 1-1,0-1 1,1 0 0,0 0 0,-1 0-1,1 0 1,0 0 0,2-2 0,-1 1 4,0 1 1,1 0-1,-1 1 1,1-1-1,-1 0 1,1 1-1,0-1 1,0 1-1,-1 0 1,1 0-1,0 0 1,0 0-1,0 1 1,0-1-1,0 1 1,3 0-1,16-1 45,1 2 0,-1 0 0,0 2 1,0 0-1,32 10 0,208 73 388,89 63 114,192 118 634,568 376 0,450 424 1442,-1489-1013-2554,-53-38-108,0-1 0,2-1 1,0 0-1,36 16 1,-57-30 26,0 0 0,0 0 1,0 0-1,0-1 1,0 1-1,0 0 1,0 0-1,0 0 0,0 0 1,0 0-1,0 0 1,0 0-1,0 0 0,0 0 1,0-1-1,0 1 1,0 0-1,0 0 1,0 0-1,0 0 0,0 0 1,0 0-1,0 0 1,0 0-1,0 0 1,1 0-1,-1 0 0,0 0 1,0 0-1,0-1 1,0 1-1,0 0 0,0 0 1,0 0-1,0 0 1,0 0-1,1 0 1,-1 0-1,0 0 0,0 0 1,0 0-1,0 0 1,0 0-1,0 0 0,0 0 1,0 0-1,0 0 1,1 0-1,-1 0 1,0 1-1,-17-19-151,-638-516-2210,520 430 1861,-889-692-2704,720 545 2614,70 34 290,183 166 274,-45-60-1,90 104 36,0-1 1,1 0-1,-1 0 0,2 0 1,-1 0-1,1-1 0,1 0 1,0 1-1,-3-13 1,6 19-3,-1 1 1,1-1-1,0 1 0,0-1 1,1 0-1,-1 1 1,0-1-1,0 0 1,1 1-1,-1-1 1,1 1-1,-1-1 1,1 1-1,0-1 1,0 1-1,0 0 1,0-1-1,0 1 0,0 0 1,0 0-1,1-2 1,2 1 9,-1 0 0,1 0 0,-1 0 0,1 1 0,-1-1 0,1 1 0,0 0 0,0 0 0,0 1 0,0-1 1,-1 1-1,7-1 0,16 3 86,-1 0 0,0 1 0,0 1 0,48 16 0,196 78 647,85 63 189,68 63 75,1096 737 2053,-86 120-1040,-1352-1014-2079,-55-43-81,2-2 0,0-1-1,2-1 1,36 19 0,-65-39 130,0 0 0,0 0 0,0 1 0,0-1 0,0 0 0,1 0 0,-1 0 0,0 0 0,0 1 0,0-1 1,1 0-1,-1 0 0,0 0 0,0 0 0,0 0 0,1 0 0,-1 1 0,0-1 0,0 0 0,1 0 0,-1 0 0,0 0 1,0 0-1,1 0 0,-1 0 0,0 0 0,0 0 0,1 0 0,-1 0 0,0 0 0,0 0 0,0 0 0,1-1 0,-1 1 1,0 0-1,0 0 0,1 0 0,-1 0 0,0 0 0,0 0 0,0-1 0,1 1 0,-1 0 0,0 0 0,0 0 0,0-1 0,0 1 1,1 0-1,-13-19-296,-50-51-310,-93-82 1,122 121 475,-207-185-710,-802-618-2033,-22-19 1443,842 649 1364,192 173 100,0-1 0,-31-47 0,58 75-16,0-1 0,0 1 0,1-1 0,-1 1 0,1-1-1,0 0 1,1 0 0,-3-9 0,4 13-8,0 0 1,0 0-1,0 0 1,0 0-1,0 0 1,0 0-1,1-1 1,-1 1-1,0 0 1,0 0 0,1 0-1,-1 1 1,1-1-1,-1 0 1,1 0-1,-1 0 1,1 0-1,-1 0 1,1 0-1,0 1 1,0-1-1,-1 0 1,1 0-1,0 1 1,0-1-1,0 1 1,1-1-1,5-1 26,1 0 0,-1 1-1,1 1 1,-1-1 0,1 1-1,-1 0 1,1 1 0,-1 0-1,0 0 1,15 4 0,39 12 273,94 37 0,157 86 570,82 65 147,1438 946 3004,-120 167-1495,-1706-1313-2570,44 35-298,-44-37 222,-6-6-31,-21-22-285,-240-229-737,245 239 1116,-730-642-1915,-378-356 79,907 787 1800,179 182 87,-54-83 0,85 117 6,1-1 0,0 0 1,0-1-1,1 0 1,-7-24-1,12 34-1,0 0-1,-1 1 1,1-1 0,0 0-1,0 0 1,0 0-1,0 0 1,0 0 0,1 0-1,-1 0 1,1 0-1,-1 0 1,1 0 0,0 1-1,0-1 1,-1 0-1,3-3 1,-1 4 2,0-1-1,0 1 1,0-1-1,0 1 1,0-1 0,0 1-1,1 0 1,-1 0-1,0 0 1,1 1 0,-1-1-1,1 0 1,-1 1-1,1 0 1,-1-1 0,0 1-1,5 0 1,13 2 29,1 0 0,-1 2 0,0 0 1,-1 1-1,27 11 0,88 34 264,174 92 0,125 100 219,1466 1029 828,-1842-1231-2233,-223-181-186,-129-109 164,-457-413-391,740 651 1289,-120-122-79,111 109 100,0 0-1,2-1 0,-21-36 1,38 59-1,0 0-1,0 0 1,0 0 0,1-1-1,-1 1 1,1 0 0,0-1-1,0 1 1,0-1 0,0 1-1,1-1 1,0 0 0,-1 1 0,1-1-1,0 0 1,1 1 0,0-7-1,0 9-1,0 0 0,-1 0 0,1-1 0,0 1 0,0 0 0,0 0-1,0 0 1,0 1 0,0-1 0,0 0 0,0 0 0,0 0 0,0 1 0,1-1 0,-1 1-1,0-1 1,0 1 0,2-1 0,39-1 111,-15 7-38,0 0-1,0 2 1,49 19 0,89 47 193,68 47-10,-5 9-1,-6 11 0,-6 9 0,236 212 1,-431-343-285,5 3-123,-1 2 1,-1 0-1,-1 2 1,28 38-1,-50-62 121,0 0 0,0 0-1,-1 0 1,1 0 0,0 0 0,0 1-1,-1-1 1,1 0 0,0 0 0,-1 1-1,1-1 1,-1 0 0,0 1 0,1-1 0,-1 1-1,0-1 1,0 0 0,0 1 0,0-1-1,0 1 1,0-1 0,-1 0 0,1 1-1,0-1 1,-1 1 0,1-1 0,-1 0 0,0 2-1,-1-2-16,0 1 0,0-1-1,0 0 1,0 0-1,-1 0 1,1-1-1,0 1 1,-1-1 0,1 1-1,0-1 1,-1 0-1,1 1 1,0-1-1,-1 0 1,1-1 0,-3 1-1,-26-5-222,0-2-1,0 0 1,1-2-1,0-1 1,-48-24-1,-824-433-2057,450 219 1855,405 223 447,-492-253-25,-8 30 278,508 232-195,-76-28 102,101 40-94,0 0 0,1 1 0,-1 1 0,0 0 0,-27 0 0,39 2-34,0 0 1,0 0 0,-1 0-1,1 0 1,0 1 0,0-1-1,0 1 1,0-1 0,0 1-1,0 0 1,0 0-1,0 0 1,0 0 0,0 0-1,0 0 1,1 0 0,-1 1-1,0-1 1,1 1 0,-1-1-1,1 1 1,0-1-1,-1 1 1,1 0 0,-2 3-1,2-1 11,0 0 0,0 1-1,1-1 1,-1 0-1,1 1 1,0-1 0,0 0-1,0 1 1,1-1 0,0 0-1,2 9 1,4 13 68,1-1 0,2 0 1,0 0-1,22 36 0,68 92 251,-68-107-234,137 190 411,88 136 273,-241-348-747,-2 0 0,0 0 0,-2 1 0,0 1 0,-2 0 0,11 44-1,-20-67-36,0 1-1,-1-1 0,1 0 0,-1 1 0,0-1 0,0 1 1,0-1-1,-1 1 0,1-1 0,-1 1 0,1-1 0,-1 0 0,-1 1 1,1-1-1,0 0 0,-1 0 0,1 0 0,-1 0 0,0 0 0,0 0 1,0 0-1,0-1 0,-1 1 0,1-1 0,-1 1 0,0-1 1,1 0-1,-1 0 0,0 0 0,0 0 0,0-1 0,0 1 0,-1-1 1,1 0-1,-5 1 0,-8 1 10,0 0 0,0-1-1,-1-1 1,1-1 0,0 0 0,-28-4 0,-45-12-11,0-4-1,2-3 1,-101-43 0,-584-245-683,4-38-309,372 167 438,52 27-40,220 98 331,-199-86-519,313 139 732,0-1 1,-1 2-1,1-1 1,-1 1-1,-20-2 0,30 5 45,1 0-1,0 0 0,-1 0 1,1 0-1,0 0 1,-1 0-1,1 0 0,0 0 1,-1 0-1,1 0 0,0 0 1,-1 0-1,1 1 0,0-1 1,-1 0-1,1 0 0,0 0 1,-1 1-1,1-1 0,0 0 1,0 0-1,-1 0 0,1 1 1,0-1-1,0 0 0,0 1 1,-1-1-1,1 0 0,0 0 1,0 1-1,0-1 0,0 0 1,0 1-1,0-1 0,-1 0 1,1 1-1,0-1 0,0 1 1,0-1-1,12 22-2,27 19 168,1-2 0,54 41 0,-39-34 13,119 100 383,282 243 1040,-25 20 343,-308-273-1324,-105-115-506,-2 2 0,0 0 0,-1 0 0,12 27 0,-26-47-100,1 0 1,0-1-1,-1 1 0,0 0 0,0 0 0,0 0 0,0 0 0,0 0 1,-1 0-1,1 0 0,-1 0 0,0 0 0,0 0 0,0 0 0,0 0 0,0 0 1,-1 1-1,1-1 0,-1 0 0,0 0 0,0 0 0,0-1 0,-2 4 1,0-3-11,0-1 1,0 0 0,-1 0 0,1 0 0,-1-1 0,1 1-1,-1-1 1,1 0 0,-1 0 0,0 0 0,0 0 0,0-1-1,1 1 1,-1-1 0,0 0 0,0 0 0,0-1 0,0 1 0,-4-2-1,-26-3-61,1-2-1,-65-21 0,-329-143-762,9-36-142,359 177 823,-1343-722-3588,971 488 2345,403 244 1246,-44-40 1,70 58 139,0 0 1,0 1-1,1-1 0,-1 0 1,0 0-1,1 0 1,0 0-1,-1-1 1,1 1-1,0 0 0,-2-4 1,4 5-2,-1 1 1,0-1 0,0 1-1,0-1 1,0 1-1,0 0 1,1-1-1,-1 1 1,0 0-1,0-1 1,0 1 0,1 0-1,-1-1 1,0 1-1,1 0 1,-1-1-1,0 1 1,1 0-1,-1 0 1,0 0 0,1-1-1,-1 1 1,0 0-1,1 0 1,-1 0-1,1 0 1,-1 0-1,1-1 1,-1 1-1,0 0 1,1 0 0,-1 0-1,1 0 1,-1 0-1,0 0 1,1 1-1,-1-1 1,1 0-1,11 2 66,0 0-1,0 0 0,20 9 1,62 24 395,115 60 1,90 69 443,-251-136-756,504 310 1754,-36 54 405,-494-373-2197,88 83 400,-99-91-434,-1 1 1,0 0-1,-1 1 0,0 0 1,-1 0-1,10 23 1,-17-34-65,0 0 1,0 0-1,-1 0 1,1 0-1,0 0 1,-1 0 0,0 0-1,1 0 1,-1 0-1,0 0 1,0 0-1,0 0 1,-1 0-1,1 0 1,0 0 0,-2 3-1,1-3-7,1-1 1,-1 0-1,0 0 0,0 0 0,0 0 0,0 0 1,0 0-1,0 0 0,0 0 0,-1 0 0,1 0 1,0-1-1,0 1 0,-1 0 0,1-1 1,0 1-1,-1-1 0,-1 1 0,-7 0 17,0 0 0,0-1 0,0 0 0,0-1 0,0 0 0,-11-2-1,-27-7 2,0-2-1,-54-22 0,-109-51-218,210 85 192,-1467-676-3251,733 326 1471,235 121 287,382 181 1018,96 43 351,22 5 124,0 0 0,0 0 0,0 0 0,0 0-1,0 1 1,0-1 0,-1 0 0,1 0 0,0 0 0,0 1 0,0-1 0,0 0 0,0 0 0,0 0 0,0 1 0,0-1 0,0 0 0,0 0 0,0 0 0,0 1 0,0-1 0,0 0 0,0 0 0,0 1 0,0-1 0,0 0 0,0 0 0,0 0 0,0 0 0,1 1 0,-1-1 0,0 0 0,0 0 0,0 0 0,0 1 0,0-1 0,1 0 0,-1 0 0,0 0-1,0 0 1,0 0 0,0 0 0,1 1 0,-1-1 0,0 0 0,0 0 0,0 0 0,1 0 0,-1 0 0,0 0 0,0 0 0,1 0 0,29 26 56,1-2 0,66 38 1,-12-8 87,822 574 1959,-616-405-857,264 263 0,-543-474-1205,227 233 685,-205-204-637,-1 1-1,-2 1 1,-3 1-1,31 63 1,-55-98-90,1 0-1,-2 0 1,1 0 0,-1 1 0,-1-1-1,1 1 1,-2 0 0,1 0 0,-2 0-1,0 19 1,0-26-6,-1 0-1,1-1 0,-1 1 1,0 0-1,0 0 0,0-1 0,-1 1 1,1-1-1,-1 1 0,1-1 1,-1 0-1,0 1 0,0-1 1,0 0-1,0 0 0,-2 2 1,-1-2-14,1 1 1,-1-1 0,1 0-1,-1 0 1,0-1 0,1 1-1,-1-1 1,0 0-1,0 0 1,0 0 0,-10-1-1,-23-3-147,-1-1-1,1-2 1,0-1-1,0-2 0,-68-27 1,-797-339-2833,644 259 2168,-827-343-3514,977 417 3714,68 30 394,42 17 233,21 9 98,81 50 380,161 102 914,-183-110-394,84 76-1,-152-120-863,0 0 1,0 1 0,-1 0-1,-1 1 1,17 27 0,-27-39-134,0-1 0,0 1 1,0 0-1,0 0 0,-1 0 0,1 0 1,0-1-1,-1 1 0,0 0 0,1 0 1,-1 0-1,0 0 0,0 0 0,0 0 1,-1 3-1,1-4-5,-1 0 0,1 0 0,-1 0 0,1 0 0,-1 0 0,1 0-1,-1 0 1,0 0 0,0-1 0,1 1 0,-1 0 0,0 0 0,0 0 0,0-1 0,0 1 0,0-1 0,0 1 0,0-1 0,-2 2 0,-3-1-44,-1 1 0,1-1 0,-1 0 0,0-1-1,1 1 1,-1-1 0,0-1 0,-6 0 0,-36-7-189,1-1 0,-75-26 0,88 24 134,-995-331-4432,752 242 3254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8:19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0 18230,'-1'1'355,"1"0"1,-1 0 0,0 0 0,0 0-1,0 0 1,0 0 0,-1 0 0,1 0-1,0 0 1,0-1 0,-1 1 0,1 0-1,-1-1 1,1 1 0,-3 0 0,-26 10 1488,29-10-1664,-58 13 2982,47-11-2430,0-1-1,0 1 1,0 0 0,-17 7 0,29-9-732,-1-1 0,1 0 0,0 0 0,-1 1 0,1-1 0,0 0 0,0 0 0,0 1 0,-1-1 0,1 0 0,0 0 0,0 1 0,0-1 0,0 0 0,0 1 0,0-1 0,0 0 0,0 1 0,0-1 0,0 0 0,0 0 0,0 1 0,0-1 0,0 0 0,1 1 0,-1-1 0,0 0 0,0 0 0,0 1 0,1-1 0,-1 0 0,0 0 0,1 1 0,-1-1 0,0 0 0,1 0 0,-1 0 0,0 1 0,1-1 0,-1 0 0,0 0 0,1 0 0,-1 0 0,1 0 0,-1 1 0,1-1 0,-1 0 0,1 0 0,28 10 0,-25-9 0,53 15 0,-34-11 0,-1 1 0,0 1 0,-1 0 0,0 1 0,-1 1 0,26 13 0,-44-21 0,0 1 0,0-1 0,0 0 0,0 0 0,-1 1 0,1-1 0,-1 0 0,1 1 0,-1-1 0,0 1 0,0-1 0,0 1 0,0 0 0,0-1 0,-1 1 0,1 0 0,-1-1 0,0 1 0,0 0 0,0-1 0,0 1 0,0 0 0,0-1 0,-1 1 0,1 0 0,-1-1 0,0 1 0,0 0 0,0-1 0,0 1 0,0-1 0,0 1 0,-1-1 0,1 0 0,-1 1 0,1-1 0,-1 0 0,-3 3 0,-2-1 0,1 1 0,-1-1 0,0 0 0,-1 0 0,1 0 0,-1 0 0,0-1 0,0 0 0,0 0 0,-13 2 0,1-2-1397,1-1-1,-1 0 1,1-1-1,-1 0 1,-32-4-1,47 3 290,0 1 1,0-1-1,0 0 0,0 0 1,0-1-1,0 1 0,0 0 0,1-1 1,-1 0-1,-6-3 0,-14-8-4984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8:20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31991,'0'1'172,"-3"0"-84,3 0-4,0-2 4,0 3-4,0-1 88,-3 1-84,1 0-1924,-1 5-4349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8:24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30135,'0'3'292,"0"1"0,0-3 0,0 2 1464,-20-3-5636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8:25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2612,'0'5'14164,"0"23"-9966,20 339 7595,-20-351-11793,0-95 0,1 78 0,0 1 0,-1 0 0,1-1 0,0 1 0,-1-1 0,1 1 0,0-1 0,-1 1 0,1 0 0,0-1 0,0 1 0,0 0 0,0 0 0,0-1 0,0 1 0,-1 0 0,1 0 0,0 0 0,0 0 0,0 0 0,0 0 0,0-1 0,0 2 0,0-1 0,0 0 0,1 0 0,37 0 0,-31 0 0,2 0 0,0 0 0,0 0 0,0-1 0,0 0 0,-1-1 0,1 1 0,-1-1 0,1 0 0,-1-1 0,0 1 0,8-5 0,-13 6 0,0-1 0,-1 1 0,0-1 0,0 0 0,0 0 0,0 0 0,0 0 0,0 0 0,-1-1 0,0 1 0,0 0 0,0-1 0,0 1 0,0-1 0,-1 1 0,0-1 0,0 0 0,0 1 0,0-1 0,-1 0 0,1 0 0,-1 1 0,0-1 0,0 0 0,-1 0 0,1 1 0,-3-5 0,2 6 0,1-1 0,-1 1 0,0 0 0,0 0 0,0 0 0,0 0 0,0 0 0,0 0 0,0 0 0,-1 0 0,1 0 0,-1 0 0,1 0 0,-1 0 0,1 0 0,-1 1 0,0-1 0,0 0 0,1 1 0,-1-1 0,0 1 0,0-1 0,0 1 0,0 0 0,0 0 0,0-1 0,0 1 0,0 0 0,0 0 0,0 0 0,0 0 0,0 0 0,-2 1 0,-2-1 0,0 1 0,1-1 0,-1 1 0,1 0 0,-1 0 0,1 1 0,0-1 0,-1 1 0,1-1 0,-8 5 0,9-3 0,-1 0 0,1 0 0,0 1 0,1-1 0,-1 1 0,1 0 0,0 0 0,1-1 0,-1 1 0,1 0 0,1 0 0,-1 1 0,1-1 0,0 0 0,0 0 0,1 6 0,0-2 0,0 0 0,0-1 0,2 1 0,-1 0 0,2 0 0,0-1 0,8 15 0,-8-18-183,0-1 1,1 1-1,0-1 0,0 0 0,0 0 1,1 0-1,-1 0 0,1-1 0,0 1 1,0-1-1,0 0 0,1 0 1,-1 0-1,1 0 0,0-1 0,0 1 1,0-1-1,0 0 0,0 0 0,12 1 1,-8-1-291,-1-1-1,1 1 1,-1-1 0,1 0 0,-1-1 0,1 0 0,-1 0 0,0 0 0,0 0 0,1-1-1,-1 0 1,-1 0 0,13-5 0,1-5-10672,-17 5 5573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8:26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17078,'-6'128'9937,"7"-87"-4271,35-36-5580,46 11-86,-63-12 0,0 1 0,1-2 0,0 0 0,0 0 0,0-1 0,36 0 0,-53-2-17,-1 0 0,1 0-1,-1-1 1,1 1 0,-1-1 0,0 1 0,1-1-1,-1 0 1,0 0 0,0 0 0,0 1-1,0-1 1,0 0 0,0 0 0,0-1 0,-1 1-1,1 0 1,0 0 0,-1-1 0,0 1 0,1 0-1,-1-1 1,0 1 0,0-1 0,0 1 0,0-1-1,-1 1 1,1-1 0,-1 1 0,1-4 0,1-6-302,-1 0 1,0 0-1,-3-17 1,0 8-313,1 13-2373,0 11-1280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8:26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17 9241,'-3'-2'295,"-1"0"1,0 0 0,-1 1-1,1-1 1,0 1 0,-1 0-1,1 0 1,-1 0 0,0 0-1,1 0 1,-1 1 0,0-1-1,0 1 1,0 0 0,0-1-1,0 2 1,1-1 0,-1 0-1,0 1 1,0-1 0,0 1-1,1 0 1,-1 0-1,0 0 1,1 0 0,0 1-1,-1-1 1,1 1 0,0 0-1,0-1 1,0 1 0,1 0-1,-1 1 1,1-1 0,0 0-1,0 1 1,0-1 0,0 1-1,0-1 1,1 1 0,0 0-1,0 0 1,0 0 0,1 0-1,-1 0 1,1 0-1,0 3 1,-1 0 258,1 0 0,1 0-1,0 0 1,0 0 0,1 0-1,0 0 1,1 0 0,5 11 0,-5-14-390,-1-1 0,1 1 0,0-1 1,0 0-1,1 0 0,-1 1 1,1-1-1,-1 0 0,1 0 1,0 0-1,0-1 0,1 1 1,-1 0-1,0-1 0,1 1 1,0-1-1,-1 0 0,1 0 1,0 0-1,0 0 0,0 0 1,7 0-1,-3 0-313,1 0 1,0 0-1,0-1 0,0 0 1,0 0-1,9-2 0,-15 2-36,0 0 0,0-1 0,0 1 0,0 0 0,-1-1 0,1 0 0,0 0 0,0 1 0,-1-1-1,1 0 1,0 0 0,-1-1 0,0 1 0,1 0 0,-1 0 0,0-1 0,0 1 0,0-1-1,0 1 1,2-4 0,-4 5 166,0 0-1,0-1 0,1 1 1,-1 0-1,0 0 0,0 0 1,0 0-1,0-1 0,0 1 1,0 0-1,0 0 0,1 0 1,-1 0-1,0-1 0,0 1 1,0 0-1,1 0 1,-1 0-1,0 0 0,0 0 1,0-1-1,1 1 0,-1 0 1,0 0-1,1 0 0,-1 0 1,0 0-1,0 0 0,1 0 1,-1 0-1,0 0 1,1 0-1,-1 0 0,0 0 1,0 0-1,1 0 0,-1 0 1,0 0-1,1 0 0,-1 0 1,1 0-1,8 8 204,1 15 601,-7 31 24,-12 90-1,3-109-509,-3 0 0,-2 0 1,-28 52-1,34-78-172,0 0 1,-1 0 0,-1-1-1,0 0 1,-17 15-1,22-21-93,0-1 0,0 1 0,-1-1 0,1 1 0,-1-1 0,1 1 0,-1-1 0,0 0 0,0 0 0,0 1 0,0-2 0,0 1 0,0 0 0,-1 0 0,1-1 0,0 1 0,-1-1 0,1 1 0,-1-1 0,1 0 0,0 0 0,-1 0 0,1 0 0,-1 0 0,1-1 0,0 1 0,-1 0 0,1-1 0,0 0 0,-1 0 0,-2 0 0,0-2-15,0 1 0,1-1 0,-1 0 0,1 0-1,0 0 1,0 0 0,0 0 0,1-1 0,0 0-1,0 1 1,1-1 0,-1 0 0,1 0 0,0 0-1,1 0 1,0-1 0,0 1 0,0 0 0,1-1 0,0 1-1,0-9 1,-1 2 16,2 0-1,0 1 0,2-1 1,-1 0-1,2 0 0,0 0 1,11-20-1,-5 21-539,-1 0-1,2 1 1,0 0-1,0 0 1,2 0-1,-1 1 1,2 0 0,0 0-1,19-8 1,-13 6-892,0-1 0,-1 0 1,27-22-1,-22 11-9660,-14 15 5529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8:27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8249,'-2'12'5654,"-3"98"5828,2 51-5658,3-161-5814,2 29 540,2 0-1,13 38 1,-15-60-623,1 0 0,0 0 0,0-1 0,1 1 1,1-1-1,-1 1 0,2-1 0,-1 0 0,1 0 0,1-1 0,0 1 1,0-1-1,1 0 0,0 0 0,15 7 0,-19-10-404,1-1 0,0 1 0,0-1 0,1 0 0,-1 0-1,7 1 1,-7-1-436,0-1 0,0 1-1,-1-1 1,1 0 0,0 0 0,0 0-1,0-1 1,-1 1 0,1-1-1,0 0 1,-1 1 0,5-3 0,13-5-4584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8:27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0 13401,'-22'0'1016,"-13"1"244,-4 2 173,-3 0 35,6-1-216,4 1-348,4-1-452,5-1-668,3 6-3976,7-6-1,1 0 1,4 2-1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8:29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0 18810,'-90'13'3854,"64"-10"-551,-41 8 1,58-9-2916,0 0 1,0 0-1,1 1 1,0 0-1,0 0 1,0 1-1,0-1 1,-9 6-1,5 0-388,0-1 0,1 1 0,1 0 0,0 1 0,1-1 0,0 1 0,1 0 0,1 1 0,-5 10 0,8-13 0,1-1 0,0 1 0,1-1 0,0 1 0,1 0 0,0 0 0,1-1 0,0 1 0,1 0 0,0 0 0,1-1 0,1 1 0,7 13 0,-8-18 0,0 0 0,1-1 0,-1 0 0,1 1 0,0-1 0,0 0 0,0 0 0,1 0 0,-1 0 0,1 0 0,0 0 0,0-1 0,0 1 0,0-1 0,0 1 0,0-1 0,1 0 0,-1 0 0,0-1 0,1 1 0,-1 0 0,7-1 0,7 2 0,0-2 0,0 0 0,0 0 0,23-3 0,-88 4 0,37-1 0,0-1 0,0 1 0,0 1 0,1-1 0,-1 1 0,0 0 0,0 0 0,1 1 0,-1 0 0,1 0 0,0 0 0,0 1 0,0 0 0,-13 5 0,14-3 0,1 0 0,0 0 0,0 0 0,0 0 0,1 1 0,0-1 0,1 1 0,0 0 0,0 0 0,1 0 0,1 1 0,-1-1 0,2 1 0,-1-1 0,1 1 0,1 0 0,0-1 0,1 1 0,0 0 0,0-1 0,1 1 0,0 0 0,1 0 0,0-1 0,1 1 0,0-1 0,1 0 0,0 1 0,0-1 0,1 0 0,0 0 0,1-1 0,0 1 0,1-1 0,13 10 0,-9-9 7,1 0 1,1 0-1,-1 0 1,1-1-1,1 0 1,0-1-1,0 0 1,21 5-1,-25-8-31,0 1 0,0 0 0,0-1 0,1-1 0,-1 1 0,1-1 0,-1 0 0,0 0 0,1-1 0,-1 0 0,0 0 0,1 0 0,13-4 0,-1 1-5290,1-1-9405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9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16602,'-12'21'12020,"9"-10"-11224,1 1-1,1-1 1,1 14 0,-1 6 166,-1 64-2333,3-53 238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8:29.04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1371 7337,'426'93'1070,"394"71"-554,-532-126-1241,1-13 0,433-16 0,-694-10 607,1 0 0,0-2 0,-1-1 0,1-2-1,-1 0 1,48-19 0,-72 23 98,0 0-1,1 0 0,-1-1 1,0 1-1,-1-1 1,1 0-1,-1-1 1,1 1-1,-1 0 0,0-1 1,0 0-1,0 0 1,-1 0-1,1 0 1,-1 0-1,3-9 0,-3 7-7,-1-1 0,0 1 0,0-1 0,0 1-1,-1-1 1,0 1 0,-1-1 0,1 1-1,-1-1 1,-1 1 0,-1-7 0,-7-14-124,0 1 1,-2 0 0,-1 1-1,-25-37 1,35 57 118,-62-95-404,-52-87-159,96 151 535,2-2 0,2-1 0,-14-46 0,28 76 74,0-1 0,1 0 1,0 0-1,0 0 0,1 0 1,1 0-1,-1 0 1,2 0-1,-1 0 0,2 0 1,-1-1-1,4-9 0,-3 14 11,1 0-1,0 0 0,0 1 0,1-1 0,-1 1 0,1-1 0,1 1 0,-1 1 0,1-1 0,0 0 0,0 1 1,0 0-1,0 0 0,1 1 0,-1 0 0,1 0 0,0 0 0,0 0 0,0 1 0,10-3 0,11-1 107,-1 0 0,1 1-1,0 2 1,40 0 0,123 13 547,-21 13 423,324 88 0,154 104 557,54 63-395,-37-14-463,-557-228-794,-104-35-9,0 0 1,0 0-1,0-1 1,0 1-1,0-1 1,1 1-1,-1-1 1,0 0-1,0 0 1,0-1-1,6 0 1,-9 1 1,1-1 0,-1 1 1,1 0-1,-1-1 0,1 1 1,-1-1-1,1 1 0,-1 0 0,0-1 1,1 1-1,-1-1 0,0 1 1,1-1-1,-1 1 0,0-1 1,0 1-1,0-1 0,1 0 0,-1 1 1,0-1-1,0 1 0,0-1 1,0 0-1,0 1 0,0-1 1,0 1-1,0-1 0,0 1 1,0-1-1,0 0 0,0 1 0,-1-1 1,1 1-1,0-1 0,-1 0 1,-3-8-18,-1 1 1,0 0-1,0 0 0,-1 0 1,-11-12-1,-437-406-257,382 364 258,-21-18 20,-192-171 72,199 168 191,-85-104 0,169 184-249,-16-18 150,-23-38-1,39 55-139,0 1 1,0-1-1,0 1 0,0-1 0,0 0 0,1 0 0,0 0 0,0 0 0,0 0 0,0 0 0,0 0 0,1 0 1,0 0-1,0 0 0,0 0 0,0 0 0,1 0 0,1-6 0,-1 8-7,1-1 0,0 1 0,0 0 0,0 0 1,0 0-1,0 0 0,1 0 0,-1 0 0,0 1 0,1-1 0,0 1 0,-1-1 0,1 1 0,0 0 0,-1 0 0,1 0 1,0 1-1,0-1 0,0 1 0,0-1 0,0 1 0,0 0 0,0 0 0,4 1 0,14 0 72,-1 0 0,29 7-1,35 11 128,-2 4 0,119 48-1,151 91 261,-332-152-456,47 22-61,-2 3 0,114 80 1,-178-114 17,1 1 1,0-1-1,0 0 1,-1 1 0,1-1-1,-1 1 1,1-1-1,-1 1 1,0 0 0,0 0-1,1-1 1,-1 1-1,1 3 1,-3-5 12,1 1 1,0-1-1,0 0 0,0 1 0,0-1 1,-1 1-1,1-1 0,0 0 1,0 1-1,-1-1 0,1 0 1,0 1-1,-1-1 0,1 0 1,-1 1-1,1-1 0,0 0 0,-1 0 1,1 1-1,-1-1 0,1 0 1,0 0-1,-1 0 0,1 0 1,-1 0-1,1 0 0,-1 1 1,1-1-1,-1 0 0,1 0 1,0 0-1,-1-1 0,1 1 0,-1 0 1,0 0-1,-10-1-63,1 0-1,-1-1 1,-20-5 0,-137-53-291,-231-117 0,323 141 291,9 4 23,-548-281 223,606 308-100,0-1-1,0 1 1,0-2-1,-10-9 1,20 16-69,-1 0-1,0 0 1,1 1 0,-1-1 0,0 0 0,1 0-1,-1 0 1,0 0 0,1 0 0,-1 0 0,0 0-1,1 0 1,-1 0 0,0 0 0,1 0 0,-1 0-1,0 0 1,1 0 0,-1-1 0,0 1 0,0 0-1,1 0 1,-1 0 0,0 0 0,1-1 0,-1 1-1,0 0 1,0 0 0,1 0 0,-1-1 0,0 1-1,0 0 1,0 0 0,1-1 0,-1 1 0,0 0-1,0-1 1,0 1 0,0 0 0,0-1 0,1 1-1,-1 0 1,0-1 0,0 1 0,0 0 0,0-1-1,0 1 1,0 0 0,0-1 0,0 1 0,0 0-1,0 0 1,-1-1 0,1 1 0,0 0 0,0-1-1,0 1 1,0 0 0,0-1 0,-1 1 0,1 0-1,0 0 1,0-1 0,0 1 0,-1-1 0,22 6 97,0 0 0,-1 1 1,0 0-1,0 2 0,30 16 0,-23-11-25,253 131 713,329 225 0,-588-355-776,38 23-171,-2 2 1,-1 3-1,67 67 1,-118-104 76,0 0 1,-1 0-1,0 0 1,0 0-1,-1 1 1,0-1-1,6 13 1,-9-17 59,0 0 1,1 0-1,-1 0 0,0-1 1,0 1-1,0 0 1,0 0-1,0 0 0,0 0 1,0 0-1,0 0 1,0 0-1,-1-1 0,1 1 1,0 0-1,0 0 0,-1 0 1,1 0-1,0-1 1,-1 1-1,1 0 0,-1 0 1,0 0-1,-1 1-12,0-1 1,0 0-1,1 0 0,-1-1 0,0 1 1,0 0-1,0 0 0,0-1 1,0 1-1,0-1 0,0 0 0,0 0 1,0 0-1,-4 0 0,-30-3-162,0-2 0,1-2 0,0-1 0,0-1 1,1-2-1,-38-18 0,25 11 34,-123-48-328,-310-170 0,454 221 516,13 9 22,0-1-1,1 0 1,0-1 0,0-1-1,1 0 1,0 0 0,-15-17-1,26 26-44,-1-1-1,1 1 1,0 0-1,0-1 1,-1 1-1,1 0 1,0-1-1,0 1 0,0 0 1,-1-1-1,1 1 1,0 0-1,0-1 1,0 1-1,0-1 1,0 1-1,0 0 1,0-1-1,0 1 1,0-1-1,0 1 0,0 0 1,0-1-1,0 1 1,0-1-1,0 1 1,0 0-1,1-1 1,-1 1-1,0 0 1,0-1-1,0 1 0,0 0 1,1-1-1,-1 1 1,0 0-1,0-1 1,1 1-1,-1 0 1,0 0-1,1-1 1,-1 1-1,0 0 1,1 0-1,-1 0 0,0-1 1,1 1-1,-1 0 1,1 0-1,-1 0 1,0 0-1,1 0 1,-1 0-1,1 0 1,-1 0-1,0 0 1,1 0-1,-1 0 0,0 0 1,1 0-1,-1 0 1,1 0-1,0 1 1,18 1 85,0 0 1,0 2 0,0 0-1,-1 2 1,0 0 0,33 15 0,-24-10-18,760 360 1245,-33 70-367,-454-249-685,376 311-1,-652-482-277,65 59-84,-80-71 57,-1-1 1,-1 1 0,1 0-1,-2 1 1,1 0-1,8 18 1,-14-27 32,-1-1 1,0 1-1,1-1 1,-1 1-1,0 0 1,0-1-1,1 1 1,-1-1-1,0 1 1,0-1-1,0 1 0,0 0 1,0-1-1,0 1 1,0 0-1,0-1 1,0 1-1,0-1 1,0 1-1,0 0 0,0-1 1,0 1-1,-1-1 1,1 1-1,0 0 1,0-1-1,-1 1 1,1-1-1,0 1 1,-1-1-1,1 1 0,-1-1 1,1 1-1,-1-1 1,1 0-1,-1 1 1,1-1-1,-1 0 1,1 1-1,-1-1 1,1 0-1,-1 1 0,1-1 1,-1 0-1,0 0 1,1 0-1,-1 0 1,1 0-1,-1 1 1,0-1-1,1 0 0,-1 0 1,0-1-1,1 1 1,-1 0-1,1 0 1,-1 0-1,0 0 1,1 0-1,-1-1 1,0 1-1,-13-2-51,0-1-1,0 0 1,0-1-1,1 0 1,-19-9 0,-80-44-189,63 31 141,-831-464-1370,544 298 966,-552-337-491,721 417 835,155 103 151,0 0 0,1 0 0,0-1 0,0 0 0,-10-15 0,21 25 13,-1-1 0,1 1-1,-1-1 1,1 0-1,0 1 1,-1-1 0,1 0-1,0 1 1,0-1 0,-1 0-1,1 1 1,0-1 0,0 0-1,0 0 1,0 1-1,0-1 1,0 0 0,0 0-1,0 1 1,0-1 0,0 0-1,0 0 1,0 1-1,1-2 1,0 1 1,0 0 0,0 1 0,-1-1-1,1 1 1,0-1 0,0 1 0,0-1 0,0 1 0,0-1-1,0 1 1,0 0 0,0 0 0,0-1 0,0 1 0,0 0-1,0 0 1,1 0 0,0 0 0,16 2 27,-1 0 0,1 1 1,-1 1-1,20 8 0,303 118 537,-4 33-56,-301-146-459,403 209 612,648 449 0,-1076-668-677,37 26-392,-1 2-1,46 47 1,-87-78 205,-1 1 0,0 0 0,0 0 0,0 0 1,5 10-1,-9-14 181,0-1 0,1 0 0,-1 0 1,0 1-1,0-1 0,0 0 0,0 0 1,0 1-1,0-1 0,1 0 0,-1 1 1,0-1-1,0 0 0,0 0 0,0 1 1,0-1-1,0 0 0,0 1 0,0-1 1,0 0-1,0 1 0,0-1 0,0 0 1,0 0-1,-1 1 0,1-1 0,0 0 1,0 1-1,0-1 0,0 0 0,0 0 1,-1 1-1,1-1 0,0 0 0,0 0 1,0 0-1,-1 1 0,1-1 0,0 0 1,0 0-1,-1 0 0,1 0 0,0 1 1,-1-1-1,1 0 0,0 0 0,0 0 1,-1 0-1,1 0 0,0 0 0,-1 0 1,1 0-1,0 0 0,-1 0 0,1 0 1,0 0-1,0 0 0,-1 0 0,1 0 1,0 0-1,-1 0 0,1 0 0,0-1 1,-1 1-1,-12-4-346,-1-2 0,1 1 0,0-2 1,0 1-1,1-2 0,-15-10 0,8 5 1,-222-163-3055,86 51 3957,85 67 1613,39 34-1902,-5-4-630,1-2-1,2 0 0,-51-61 0,82 89 367,1 1-1,0 0 1,0-1 0,0 1-1,0-1 1,0 1 0,0-1-1,1 1 1,-1-1-1,0 0 1,1 1 0,-1-1-1,1 0 1,0 1 0,0-1-1,-1 0 1,1-2-1,1 3 15,0 0-1,0 0 0,-1 0 0,1 1 1,0-1-1,0 0 0,0 0 0,0 1 1,0-1-1,0 0 0,0 1 0,1-1 1,-1 1-1,0 0 0,0-1 0,0 1 1,0 0-1,1 0 0,-1-1 0,0 1 1,0 0-1,0 0 0,1 0 0,-1 1 1,0-1-1,2 0 0,22 4 156,-1 0 1,0 2-1,0 0 1,0 2-1,41 19 1,-63-26-143,216 97 1658,361 221 0,163 192-214,-700-479-1403,113 82 252,140 138-1,-279-237-376,-1 1 0,16 21 0,-30-36 57,0 0 0,0 1 0,0-1 0,0 0 1,0 1-1,-1-1 0,1 0 0,0 1 1,-1-1-1,0 1 0,1-1 0,-1 1 0,0-1 1,1 1-1,-1 2 0,-1-4 11,1 1-1,0-1 0,0 0 1,-1 1-1,1-1 1,0 1-1,-1-1 1,1 0-1,0 1 1,-1-1-1,1 0 0,-1 1 1,1-1-1,0 0 1,-1 1-1,1-1 1,-1 0-1,1 0 1,-1 0-1,1 1 1,-1-1-1,1 0 0,-1 0 1,1 0-1,-1 0 1,1 0-1,-1 0 1,0 0-1,0 0 1,-7-1-59,0-1 0,0 1 1,0-1-1,-15-6 1,-51-25-238,1-3 1,-84-56-1,147 87 282,-1557-998-1894,1465 937 1938,-203-142 93,214 140 79,-97-94-1,176 152-137,1-1 0,1-1 0,-16-21 0,26 33-52,-1-1-1,1 0 1,-1 1 0,1-1 0,-1 0 0,1 0-1,0 1 1,-1-1 0,1 0 0,0 0 0,0 0-1,0 0 1,-1 1 0,1-1 0,0 0 0,0 0-1,0 0 1,0 0 0,1 0 0,-1 0 0,0 1-1,0-1 1,0 0 0,1 0 0,-1 0 0,0 1-1,1-1 1,0-1 0,1 1 10,0 0 1,0 0-1,0 0 0,0 0 1,1 1-1,-1-1 0,0 1 1,0 0-1,1-1 0,-1 1 1,0 0-1,1 0 0,-1 0 1,0 1-1,1-1 0,2 1 1,25 4 100,0 2 0,0 1 1,46 18-1,103 52 253,-161-69-333,1125 607 1762,-57 108-107,216 294-207,-1243-961-1813,-57-50 131,-19-14-21,-44-31-260,-71-56-1,82 56 285,-717-522-2032,-362-273-314,1109 818 2491,-54-41-445,-131-127 0,202 181 478,1 0 0,0 0-1,-1 0 1,1-1 0,0 1 0,0-1 0,0 0 0,1 1-1,-1-1 1,1 0 0,-1 0 0,1 0 0,0 0 0,0 0 0,0 0-1,1-1 1,-1-2 0,1 5 13,0 0-1,1 1 1,-1-1 0,1 1 0,-1-1-1,1 1 1,-1-1 0,1 1-1,-1-1 1,1 1 0,-1-1-1,1 1 1,0 0 0,-1-1-1,1 1 1,0 0 0,-1 0-1,1-1 1,0 1 0,0 0-1,-1 0 1,1 0 0,0 0-1,-1 0 1,2 0 0,38 5-46,29 16 81,-1 4 1,-2 2-1,67 38 0,-103-50-5,1208 694 1899,-63 110 720,-1165-812-2626,461 347 1085,-29 16-289,-355-283-1021,-58-52-95,-29-35 297,0 0 0,0 0-1,0 0 1,0 0-1,-1 0 1,1 0 0,0 0-1,0 0 1,0 0 0,0 0-1,0 0 1,0 0 0,0 0-1,-1 0 1,1 0-1,0 0 1,0 0 0,0 0-1,0 0 1,0 0 0,0 0-1,0 0 1,0 0 0,-1 0-1,1 0 1,0 0 0,0 0-1,0 0 1,0 1-1,0-1 1,0 0 0,0 0-1,0 0 1,0 0 0,0 0-1,0 0 1,0 0 0,-1 0-1,1 1 1,0-1 0,0 0-1,0 0 1,0 0-1,0 0 1,0 0 0,0 0-1,0 0 1,0 1 0,0-1-1,0 0 1,0 0 0,0 0-1,0 0 1,0 0 0,1 0-1,-1 0 1,0 0-1,0 1 1,0-1 0,0 0-1,0 0 1,0 0 0,0 0-1,0 0 1,0 0 0,0 0-1,0 0 1,1 0-1,-24-11-331,-238-180-774,142 98 752,-21-11-34,-457-354-1154,28-26 1067,516 435 625,3-2 1,-62-80-1,106 124-81,1 0-1,0-1 1,1 0-1,-7-15 1,11 22-54,-1 0 0,1 0 1,0 0-1,-1-1 1,1 1-1,0 0 0,0 0 1,0 0-1,0 0 0,0 0 1,0-1-1,0 1 0,0 0 1,0 0-1,0 0 0,1 0 1,-1 0-1,1 0 1,-1 0-1,0 0 0,1 0 1,0 0-1,-1 0 0,1 0 1,0 0-1,-1 0 0,1 0 1,0 0-1,0 1 0,0-1 1,0 0-1,-1 0 1,1 1-1,0-1 0,0 1 1,1-1-1,-1 1 0,0-1 1,0 1-1,0 0 0,0 0 1,0-1-1,0 1 0,2 0 1,5-1 44,1 1-1,-1 0 1,1 0 0,-1 0 0,1 1 0,-1 1 0,1-1 0,14 6-1,74 31 299,-84-32-308,145 69 850,295 191-1,112 152 341,-514-378-1205,-1-2-46,-3 1 0,-1 3 0,-2 1-1,42 54 1,-83-94-12,-1 0 0,0 0-1,0 0 1,0 0 0,0 1 0,0-1-1,-1 1 1,1 0 0,1 7 0,-3-11 14,0 1 1,0 0 0,0-1 0,0 1-1,0 0 1,-1-1 0,1 1 0,0 0-1,0-1 1,0 1 0,0-1 0,-1 1 0,1 0-1,0-1 1,-1 1 0,1-1 0,0 1-1,-1-1 1,1 1 0,-1-1 0,1 1-1,-1-1 1,1 1 0,-1-1 0,1 0 0,-1 1-1,1-1 1,-1 0 0,0 0 0,1 1-1,-1-1 1,1 0 0,-1 0 0,0 0 0,-7 1-57,1-1 0,-1-1 0,1 0 0,0 0 0,-1 0 0,1-1 1,0 0-1,0 0 0,-8-4 0,-51-21-682,-120-70 0,-56-59-465,236 152 1188,-235-165-1532,-430-395 0,606 502 1505,3-2-1,-91-124 1,144 175 95,0-1-1,1 0 1,-12-29 0,19 41-22,0 0 0,0-1 0,0 1 0,0 0 0,1-1-1,-1 1 1,1 0 0,0-1 0,0 1 0,-1-1 0,1 1 0,1 0 0,-1-1 0,0 1-1,1-1 1,-1 1 0,1 0 0,0-1 0,0 1 0,0 0 0,0 0 0,0 0 0,0-1 0,0 1-1,1 0 1,-1 1 0,1-1 0,0 0 0,-1 0 0,1 1 0,0-1 0,4-2 0,1 1 51,1 0 1,-1 1 0,1 0 0,0 0 0,-1 1 0,1-1 0,0 2 0,0-1 0,0 1 0,0 0 0,0 1 0,9 2 0,21 3 297,49 16 0,37 19 369,-1 5 0,168 88 1,220 160 745,-463-264-1407,115 69 280,235 188-1,-381-273-422,-10-9-9,-1-1-1,0 1 1,0 1-1,0-1 1,-1 1-1,1 0 1,-1 0-1,-1 1 0,1-1 1,6 15-1,-11-20 66,0-1-1,0 0 0,0 1 0,0-1 1,0 1-1,0-1 0,0 0 0,0 1 1,0-1-1,-1 1 0,1-1 0,0 0 1,0 1-1,0-1 0,-1 0 1,1 1-1,0-1 0,0 0 0,-1 1 1,1-1-1,0 0 0,-1 0 0,1 1 1,0-1-1,-1 0 0,1 0 0,0 0 1,-1 0-1,1 1 0,0-1 0,-1 0 1,1 0-1,-1 0 0,1 0 1,0 0-1,-1 0 0,1 0 0,-1 0 1,1 0-1,0 0 0,-1 0 0,1 0 1,-1 0-1,1 0 0,0-1 0,-1 1 1,1 0-1,-1 0 0,1 0 0,0-1 1,-1 1-1,1 0 0,-19-7-171,1 1-1,0-2 1,1-1-1,0 0 1,-21-15-1,9 6 21,-258-166-1448,-385-324 1,587 436 1468,-123-135 0,195 192 199,1 0-1,0-1 1,-15-30-1,18 13 145,9 32-191,0 0 0,0 0 0,0 0-1,0 0 1,0 0 0,1 0 0,-1 0 0,0 0 0,0 1-1,1-1 1,-1 0 0,1 0 0,-1 0 0,1 0 0,-1 1-1,1-1 1,0 0 0,-1 0 0,1 1 0,1-2 0,1 1 18,0 0 0,1 0 0,-1 0 0,1 0 0,-1 0 0,1 1 0,-1-1 0,1 1 0,-1 0 0,1 0 0,0 1 0,-1-1 0,1 1 0,4 1 0,36 11 208,0 1 0,-1 2 0,-1 3 0,46 26 0,-87-44-231,245 134 1531,450 332-1,-607-399-1319,-3 3-1,97 105 1,-175-167-249,30 36-214,-35-42 200,-1 0-1,-1 0 1,1 0-1,0 0 1,-1 0 0,1 0-1,-1 0 1,0 0-1,0 1 1,0-1-1,-1 0 1,1 5 0,-1-7 26,0 0 1,0 0 0,-1 0 0,1-1 0,0 1-1,-1 0 1,1 0 0,-1-1 0,1 1-1,-1 0 1,1 0 0,-1-1 0,0 1-1,1-1 1,-1 1 0,0-1 0,1 1 0,-1-1-1,0 1 1,0-1 0,1 1 0,-1-1-1,0 0 1,0 0 0,0 1 0,0-1 0,0 0-1,1 0 1,-1 0 0,0 0 0,0 0-1,0 0 1,0 0 0,0 0 0,0 0 0,1-1-1,-1 1 1,0 0 0,-1-1 0,-41-10-401,-18-14 27,1-3 1,2-2-1,-83-57 1,86 52 192,-134-86-659,-303-255 0,461 349 970,1-2-1,1 0 1,-39-53-1,66 80-82,1 0 0,-1 0 0,1 0 1,0-1-1,0 1 0,0 0 0,0-1 0,0 1 0,0-1 0,0 1 0,1-1 0,-1 1 0,1-4 0,0 5-14,0 1 0,0-1 0,1 0-1,-1 1 1,0-1 0,1 1 0,-1-1 0,0 1-1,1-1 1,-1 1 0,1-1 0,-1 1 0,0-1-1,1 1 1,-1-1 0,1 1 0,0 0-1,-1-1 1,1 1 0,-1 0 0,1 0 0,-1-1-1,1 1 1,0 0 0,-1 0 0,1 0-1,0 0 1,-1 0 0,1 0 0,-1 0 0,2 0-1,6 0 53,-1 1-1,0 1 0,0-1 0,0 1 0,0 1 0,0-1 1,9 6-1,98 54 498,-4 6 0,189 152 0,28 70 75,-279-240-657,-2 1-1,-2 3 1,-3 1 0,43 77 0,-77-119-3,0 1 1,-1-1-1,0 1 0,-1 1 1,3 15-1,-7-27 18,0 0-1,-1 0 1,1 0 0,-1 0-1,0-1 1,0 1 0,0 0-1,0 0 1,0 0 0,-1 0-1,0 0 1,1 0 0,-1 0-1,0 0 1,0 0 0,-1-1-1,1 1 1,0-1 0,-1 1-1,0-1 1,1 1 0,-1-1-1,0 0 1,0 0 0,-1 0-1,1 0 1,0 0 0,-1 0-1,1 0 1,-1-1 0,-3 2-1,-3 1 3,-1-1 0,0 0 1,0-1-1,1 0 0,-1-1 0,-1 0 0,-15 0 0,-82-10 44,20-5 59,-122-37 1,-86-46 117,246 79-182,-669-242 533,-65-23 103,627 229-565,-86-30-69,-266-55-1,478 137 1,31 2-37,0 1 0,-1-1 0,1 0 0,0 1 0,0-1 0,0 1 0,0-1 0,0 0 0,0 1 0,0-1 0,0 0 0,0 1 0,0-1 0,0 1 0,0-1 0,1 0 0,-1 1 0,0-1 0,0 0 0,0 1 0,0-1 0,1 0 0,-1 1 0,0-1 0,0 0 0,1 1 0,-1-1 0,0 0 0,1 0 0,-1 1 0,0-1 0,1 0 0,-1 0 0,0 1 0,1-1 0,0 0 0,53 36 18,-53-35-21,606 389 1,-445-274 49,235 222 1,-383-325-64,67 70-132,-73-73 111,1 0 0,-2 1 0,0 0 0,0 0 0,-1 0 0,5 13 0,-10-23 30,0 0 1,-1 0 0,1 0 0,0 0 0,-1 0-1,0 0 1,1 1 0,-1-1 0,1 0 0,-1 0-1,0 0 1,0 1 0,0-1 0,0 0 0,0 0-1,0 1 1,0-1 0,0 0 0,-1 0 0,1 0-1,0 1 1,-1-1 0,1 0 0,0 0 0,-1 0-1,0 0 1,1 0 0,-1 0 0,0 0 0,1 0-1,-1 0 1,0 0 0,0 0 0,0 0-1,0-1 1,0 1 0,0 0 0,0 0 0,0-1-1,-2 2 1,-3-1-7,0-1 0,0 1-1,0-1 1,0 0 0,0 0 0,0 0-1,0-1 1,-6-1 0,-46-13-43,1-2 0,0-2 0,-90-45 0,-846-430-285,395 188 281,-339-151-450,909 442 517,4 4 45,52 28 91,741 485 786,-548-334-511,264 262 1,-293-230-625,-154-156 65,-2 1 0,50 86-1,-82-124 91,0-1-1,0 1 0,-1 0 0,0 0 0,-1 0 0,1 0 1,-1 1-1,-1-1 0,1 1 0,-1-1 0,0 1 0,-1 14 1,-1-20 26,1 0 0,-1 0 1,0 0-1,1 0 1,-1 0-1,0 0 1,0 0-1,0 0 0,-1 0 1,1 0-1,0 0 1,-1-1-1,1 1 1,-1 0-1,0-1 0,1 1 1,-1-1-1,-2 1 1,0 1-14,-1-1 1,0-1 0,0 1 0,1-1-1,-1 0 1,0 0 0,0 0 0,0 0-1,0-1 1,-10 0 0,-29-6-99,0-1 0,0-2 0,1-2-1,0-2 1,-43-20 0,-431-199-470,13-41 162,443 239 394,-927-543-46,918 534 408,-72-58 1,117 74 169,25 27-471,-1 0-1,1-1 1,0 1 0,0 0 0,0 0 0,0-1-1,0 1 1,0 0 0,0-1 0,0 1-1,0 0 1,0 0 0,0-1 0,0 1 0,0 0-1,0-1 1,0 1 0,0 0 0,1 0 0,-1-1-1,0 1 1,0 0 0,0 0 0,0-1 0,0 1-1,1 0 1,-1 0 0,0 0 0,0-1 0,0 1-1,1 0 1,-1 0 0,0 0 0,0 0 0,1-1-1,-1 1 1,0 0 0,0 0 0,1 0-1,-1 0 1,0 0 0,1 0 0,-1 0 0,0 0-1,0 0 1,1 0 0,-1 0 0,0 0 0,1 0-1,6 0 86,0 1 0,0 0 0,0 0 0,0 1 0,0 0 0,12 5 0,77 34 398,137 82 1,86 78-75,219 169-238,-36 40-1102,-499-407 907,96 93-419,-87-82 316,0 0 0,-1 0 0,0 1 0,15 31 0,-24-44 95,-1 1-1,0 0 0,0-1 1,0 1-1,0 0 0,0 0 0,0 0 1,-1 0-1,1 0 0,-1 0 1,0 0-1,0 0 0,0 0 1,0 0-1,0 0 0,-1 0 1,-1 4-1,1-5 10,-1 0 1,1 0-1,-1 0 0,1 0 1,-1 0-1,0-1 0,0 1 1,0-1-1,0 1 0,0-1 1,0 0-1,-1 0 0,1 0 1,0 0-1,-1 0 0,1 0 1,0-1-1,-1 1 0,1-1 1,-1 1-1,-4-1 0,-10 1-6,0 0 0,0-2 0,0 0 0,0-1 0,-31-7 0,-98-34 8,144 42 8,-560-220 67,6-45-11,413 196-33,-163-80 83,-608-291 68,-15 50-1117,895 379 861,-31-14-234,-2 4 0,-87-18 1,120 39 16,34 1 294,-1 0 0,1 0 0,0 0 1,-1 0-1,1 0 0,0 0 0,-1 1 0,1-1 0,0 0 0,0 0 0,-1 0 0,1 0 0,0 1 1,0-1-1,-1 0 0,1 0 0,0 1 0,0-1 0,-1 0 0,1 0 0,0 1 0,0-1 0,0 0 1,0 1-1,0-1 0,-1 0 0,1 1 0,0-1 0,0 0 0,0 1 0,0-1 0,0 0 0,0 0 1,0 1-1,0-1 0,0 0 0,0 1 0,0-1 0,0 0 0,1 1 0,-1 0 0,3 4-45,1 0-1,0 0 1,0-1-1,0 1 1,0-1-1,1 0 1,7 5-1,251 168-676,-201-139 646,295 181-188,478 302 811,-44 39 913,-717-503-1304,-3 3 0,-3 3 0,64 75 0,-125-130-126,0 1 0,-1-1 0,0 1 0,0 1 0,-1-1 1,0 1-1,6 17 0,-11-26-20,1 0 0,-1 0 0,0 1 0,0-1 0,1 0 0,-1 1 0,0-1 0,0 0 0,-1 0 0,1 1 0,0-1 0,0 0 0,-1 0 0,1 1-1,0-1 1,-1 0 0,1 0 0,-1 0 0,0 0 0,1 0 0,-1 0 0,0 0 0,0 0 0,0 0 0,1 0 0,-1 0 0,0 0 0,0 0 0,0-1 0,-1 1 0,1 0 0,0-1 0,0 1 0,0-1 0,0 1 0,0-1 0,-1 0 0,1 1 0,-3-1 0,-5 1 9,0 0-1,-1-1 1,1 0-1,0-1 1,0 0-1,-1 0 1,1-1-1,0 0 1,-10-4-1,-96-40 14,84 32-32,-873-440-943,651 319 661,-1350-670-1474,1483 746 1518,-193-105-345,310 162 590,-1 0-1,0 0 1,0 0 0,1-1-1,-1 0 1,1 1 0,0-1-1,0 0 1,-4-5-1,7 8 2,0 0-1,1-1 0,-1 1 1,0 0-1,0 0 0,0-1 1,0 1-1,0 0 0,0 0 1,1 0-1,-1-1 0,0 1 1,0 0-1,0 0 0,0 0 1,1 0-1,-1-1 0,0 1 1,0 0-1,1 0 0,-1 0 1,0 0-1,0 0 0,1 0 1,-1 0-1,0 0 0,0 0 1,1 0-1,-1-1 0,0 1 1,0 0-1,1 0 0,-1 1 1,0-1-1,0 0 0,1 0 1,-1 0-1,0 0 0,0 0 1,1 0-1,29 5 91,36 15 83,-1 4 0,-1 2 0,-1 2 0,63 41 0,-57-32-25,312 174 1380,499 369 0,-800-521-1431,-3 3 0,74 77 1,-139-125-109,0 0 1,0 0-1,-2 1 1,10 17-1,-19-30 7,1 0-1,-1 0 1,0 0-1,0 1 0,0-1 1,0 0-1,0 1 1,-1-1-1,1 1 1,-1-1-1,1 1 1,-1-1-1,0 1 0,0 0 1,0-1-1,0 1 1,-1-1-1,1 1 1,-1-1-1,-1 5 1,1-5-1,-1-1 1,0 1 0,0 0-1,0-1 1,0 1 0,0-1-1,-1 0 1,1 1 0,0-1-1,-1 0 1,1 0 0,0-1-1,-1 1 1,1-1 0,-1 1-1,1-1 1,-1 0 0,0 1-1,1-2 1,-1 1 0,-2 0-1,-37-5-15,1-1-1,0-2 0,0-1 0,1-3 0,-40-17 1,74 27 14,-981-419-809,811 339 599,-1093-503-2408,1245 574 2478,-265-137-236,284 145 401,-1 0-1,1-1 1,-1 0 0,1 0-1,0-1 1,-4-4-1,9 8-19,-1 1-1,1 0 1,0 0-1,0-1 1,0 1-1,0 0 0,0 0 1,-1 0-1,1-1 1,0 1-1,0 0 1,0-1-1,0 1 1,0 0-1,0 0 1,0-1-1,0 1 1,0 0-1,0 0 1,0-1-1,0 1 1,0 0-1,0 0 1,0-1-1,0 1 1,0 0-1,0-1 1,1 1-1,-1 0 1,0 0-1,0 0 1,0-1-1,0 1 1,0 0-1,1 0 1,-1 0-1,0-1 1,0 1-1,0 0 1,1 0-1,-1 0 1,0 0-1,0-1 1,1 1-1,27-2 108,5 6 6,-1 2 0,-1 1 0,55 19 0,98 48 367,-153-60-385,184 87 867,-4 8-1,213 150 1,-376-227-1047,73 63 0,-117-91 29,0-1 0,-1 1-1,0-1 1,1 1 0,-1 0 0,-1 0 0,1 1 0,0-1 0,2 6-1,-5-9 44,0-1 0,0 1-1,0-1 1,0 1-1,0-1 1,0 1-1,0-1 1,0 1-1,0-1 1,0 1-1,0-1 1,0 0-1,0 1 1,-1-1-1,1 1 1,0-1-1,0 1 1,0-1-1,-1 0 1,1 1-1,0-1 1,0 1-1,-1-1 1,1 0-1,0 1 1,-1-1-1,1 0 1,0 0-1,-1 1 1,1-1-1,-1 0 1,1 0 0,-1 1-1,-2 0-21,0-1 1,1 1-1,-1-1 0,0 0 1,0 0-1,0 0 0,1 0 0,-1 0 1,-5-2-1,-38-9-126,0-3-1,1-1 1,1-2-1,-82-45 1,74 35 80,-258-136-590,-446-311 0,583 348 150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9:15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40 141 4592,'0'2'10582,"0"11"-8490,3 61 4948,23 99-1,-23-160-6596,-1-2 233,-8-27-373,-2-7-303,-39-126 0,41 121 0,2 1 0,2-1 0,5-42 0,-2 66-525,0-1 1,1 1-1,-1 0 0,2-1 0,2-4 1,-2 5-323,-1 1 1,1-1-1,0 0 1,1 1-1,0 0 1,-1-1 0,2 1-1,-1 0 1,0 0-1,1 1 1,0-1-1,0 0 1,0 1 0,1 0-1,-1 0 1,9-2-1,3 1-4229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9:16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18050,'-8'6'1428,"-6"1"108,-3 2 4,-6 0 0,6-2 0,-3-2-4,7-2 5,-2-2-1,4 1-592,2-2-1444,-2 0-1468,4 10-3781,0-7 1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9:19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0 15705,'-4'1'5872,"-17"0"-2675,11 0-2919,1 0-1,0 0 0,-1 0 0,1 1 1,0 0-1,1 0 0,-1 1 0,1 0 1,-1 0-1,1 0 0,1 0 1,-1 1-1,1 0 0,0 0 0,-7 5 1,8-5-91,1 0 0,0 0 0,1 0 0,-1 0 1,1 0-1,1 1 0,-1-1 0,1 1 0,0 0 0,1 0 1,0-1-1,0 1 0,1 0 0,-1 0 0,2 0 0,-1 0 1,1 0-1,2 9 0,-1-12-185,0 1-1,1-1 1,-1 1 0,1-1-1,0 0 1,0 1-1,1-1 1,-1 0 0,1 0-1,-1 0 1,1 0 0,0 0-1,0-1 1,1 1-1,-1 0 1,0-1 0,1 0-1,0 1 1,-1-1 0,1 0-1,0 0 1,0 0-1,0-1 1,0 1 0,6 0-1,11 2-54,0-1 1,-1-1-1,33 0 0,-24-4-2566,-25 2 1026,1 0-1,0 0 1,-1-1-1,0 0 1,0 1-1,1-1 1,-2 0-1,1 0 1,0 0-1,-1 0 1,4-4-1,5-3-3831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9:1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18018,'-3'21'1576,"3"9"4,-3 10 0,3 11-4,0-2 4,0-2 1,0-4-5,0-5 4,0-7 0,0-6-1440,0-7-1396,0-9-856,0 11-3685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9:20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16906,'0'155'12628,"0"-154"-12549,0-1 0,0 1 0,0-1 0,0 1 0,0-1 0,0 1 0,0-1 0,0 0 0,0 1 0,0-1 0,0 1 0,1-1 0,-1 1 0,0-1 0,0 1 0,1-1 0,-1 0 0,0 1 0,1-1 0,-1 0 0,1 1 0,-1-1 0,1 0 0,-1 1 0,1-1 0,0 0 0,-1 1 0,1-1 0,-1 0 0,1 0 0,0 1 0,1-1 0,0 0-109,0 0 0,0 0 0,0 0-1,0 0 1,-1-1 0,1 1 0,0 0-1,0-1 1,0 1 0,0-1 0,0 1-1,1-2 1,46-21-2413,-43 20 2124,-1-1 1,1 1 0,0 0 0,0 0-1,1 0 1,-1 1 0,1-1-1,0 1 1,11-2 0,-15 3 397,0 1 0,0 0 1,0 0-1,0 0 0,0 0 0,0 0 0,0 0 1,0 0-1,0 1 0,0-1 0,-1 1 1,1-1-1,0 1 0,0 0 0,-1 0 0,1-1 1,-1 1-1,1 0 0,-1 1 0,1-1 1,-1 0-1,0 0 0,0 1 0,0-1 0,0 1 1,0-1-1,-1 1 0,3 2 0,-2-2 60,25 19 1470,-13-18-2864,-13-4 1026,0 1 0,0 0 1,-1 0-1,1-1 0,0 1 0,0 0 1,-1-1-1,1 1 0,0 0 0,-1-1 0,1 1 1,0-1-1,-1 1 0,1-1 0,-1 1 0,1-1 1,-1 1-1,0-1 0,1 0 0,19-18-9310,-12 6 4607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9:2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14177,'-25'2'809,"1"1"-1,-1 0 1,1 1-1,1 0 1,-35 11-1,57-15-747,1 0 1,0 0-1,-1 0 0,1 0 0,-1 0 0,1 1 0,0-1 0,-1 0 0,1 0 0,-1 0 0,1 1 0,0-1 0,0 0 0,-1 0 0,1 1 0,0-1 0,0 0 0,-1 0 0,1 1 0,0-1 1,0 0-1,0 0 0,0 1 0,-1-1 0,1 0 0,0 1 0,0-1 0,0 0 0,0 1 0,0-1 0,0 0 0,1 1 0,10 9 656,30 7-657,-34-15 185,9 5 58,0 0 0,-1 0 0,0 0 0,-1 1 1,16 12-1,-27-18-184,0 0 0,0 1 1,0-1-1,-1 1 0,1-1 0,-1 1 1,0 0-1,0-1 0,-1 1 0,1 0 0,-1 0 1,0 0-1,0 0 0,0 0 0,-1 0 1,0 0-1,0 0 0,0 0 0,0 0 1,-1 0-1,0 0 0,0-1 0,0 1 1,0 0-1,-1 0 0,0 0 0,-2 2 0,1-2-114,0-1 0,0 0 0,0 1-1,-1-1 1,0 0 0,1 0 0,-1 0-1,0-1 1,-1 1 0,1-1 0,0 1 0,-1-1-1,1 0 1,-1 0 0,0 0 0,1 0-1,-1-1 1,0 1 0,0-1 0,-6 0-1,3 1-784,-1-1-1,0-1 1,0 1-1,-14-2 1,17 1-557,1 0 1,-1 0 0,1 0-1,0-1 1,-1 1 0,-9-5-1,2-3-3347,3-2-1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9:21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14989,'-2'123'10317,"2"89"-4031,0-204-6208,1 0 0,0 0-1,1-1 1,1 1 0,-1 0 0,2-1-1,8 13 1,-10-18-306,0 0 0,0 0 1,0 0-1,0 0 0,1 0 0,-1 0 0,1 0 0,0-1 1,0 1-1,0-1 0,6 3 0,-6-3-306,1 0 0,0 0 0,0 0-1,0-1 1,0 1 0,-1-1 0,1 1 0,0-1 0,0 0 0,0 0-1,0 0 1,0 0 0,5-1 0,28-5-4966,3-5-1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9:2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0 14213,'-28'3'812,"-6"2"40,-14 1 5,-6 1-61,14-4-212,4 1-340,2-2-368,6 1-644,5 4-2725,14-5 1,4 0 0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9:21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7113,'30'3'1265,"-1"-2"0,1 0 0,0 0 0,31-4 0,-59 3-1065,1 0 0,-1-1 0,1 1 0,-1-1 1,1 0-1,-1 1 0,0-1 0,0 0 0,0 0 0,1 0 0,-1 0 0,-1 0 0,1 0 1,0-1-1,0 1 0,2-3 0,-3 4-164,-1-1 0,1 0 0,0 0 0,-1 1-1,1-1 1,-1 0 0,1 0 0,-1 1 0,0-1 0,0 0 0,1 0 0,-1 0 0,0 0 0,0 1-1,0-1 1,0 0 0,-1 0 0,1 0 0,0 1 0,0-1 0,-1 0 0,1 0 0,-1 1-1,1-1 1,-1 0 0,0 0 0,1 1 0,-1-1 0,0 0 0,0 1 0,0-1 0,1 1 0,-1-1-1,-2 0 1,2 0 30,-1 1 0,1-1 1,0 1-1,0 0 0,-1-1 0,1 1 0,-1 0 0,1 0 0,0 0 0,-1 0 0,1 0 0,-1 0 0,1 0 0,0 0 0,-1 0 0,1 0 1,0 0-1,-1 0 0,1 1 0,0-1 0,-1 0 0,1 1 0,0-1 0,-1 0 0,1 1 0,0-1 0,0 1 0,0 0 0,0-1 0,-2 2 1,0 0 241,0 0 1,-1 0 0,1 0 0,1 1-1,-1-1 1,0 0 0,1 1 0,-2 2-1,1 1 99,0 0 0,1-1 0,0 1 0,0 0 0,1 0 0,0 0 0,1 0 0,0 0 0,0 0 0,1 0 0,0 0 0,5 10 0,-4-13-232,-1 0 0,1 0 1,0 0-1,0 0 0,0 0 0,1-1 0,-1 1 0,1-1 0,0 1 0,0-1 0,1 1 1,-1-1-1,1 0 0,0 0 0,0 0 0,0 0 0,0-1 0,0 1 0,1-1 0,-1 1 0,1-1 1,-1 0-1,1 0 0,0 0 0,6 0 0,0 0-1054,-1-1 0,0 0-1,0 0 1,0-1 0,1 1 0,-1-1 0,11-3-1,-15 3 187,0 0 0,0 0 0,-1-1 0,1 1 0,-1-1 0,0 0-1,1 0 1,-1 0 0,-1-1 0,1 1 0,-1-1 0,1 1 0,5-6-1,-4 2-4646,0 1-1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9:2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4 15329,'0'121'6703,"-3"-69"2664,-3-56-8527,-5-7-726,5 4-304,1-1 0,0 0 0,1 1 0,0-1 0,1 0 0,0-1 0,1 1 0,1 0 0,0-13 0,1 18 72,0 0 0,1 0-1,-1 0 1,1 0-1,0 0 1,1 1 0,-1-1-1,1 0 1,0 0 0,0 1-1,0-1 1,1 0 0,-1 1-1,1 0 1,0-1 0,0 1-1,0 0 1,1 0-1,-1 0 1,1 0 0,0 0-1,0 1 1,0-1 0,0 1-1,0-1 1,0 1 0,1 0-1,-1 0 1,8-1-1,-1 1-171,0 0 0,0 1 0,1-1 0,-1 1 0,0 1 0,16 1-1,-25-2 195,1 0 1,0 1-1,0-1 0,-1 1 0,1-1 0,-1 1 0,1 0 0,-1-1 0,1 1 0,-1 0 0,0 0 0,0 0 0,4 3 1,-5-4 44,-1 1 0,1 0 0,0 0 0,-1 0 0,1 0 0,-1 0 0,0 0 0,1 0 1,-1 0-1,0 0 0,0 0 0,0 0 0,0 0 0,0 0 0,0 0 0,0 0 1,-1 0-1,1 0 0,0 0 0,-1 0 0,1-1 0,-1 1 0,0 0 0,0 0 0,1 0 1,-2 1-1,-3 2-74,0 0 1,0 0 0,0-1 0,-1 1-1,1-1 1,-8 4 0,7-5 373,0 1 1,1 0 0,0 0 0,0 1-1,0-1 1,-6 7 0,10-8-60,0-1 1,0 0-1,0 1 1,1-1-1,-1 1 1,1-1 0,-1 1-1,1 0 1,0-1-1,0 1 1,0-1-1,0 1 1,1-1-1,-1 1 1,0-1 0,1 1-1,0-1 1,0 1-1,0-1 1,0 1-1,0-1 1,0 0-1,0 1 1,3 1 0,4 4 314,1-1 1,0 0-1,0 0 1,1 0 0,0 0-1,1-1 1,18 7-1,-6-4-288,0 0-1,48 11 0,-63-17 646,-34-1-22781,14-1 16211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8:29.72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1230 2076,'336'24'690,"352"73"0,229 117 568,-411-85-251,-371-102-703,-129-26-283,-1 0 1,0 0 0,1 0-1,-1-1 1,1 0 0,-1 0-1,1-1 1,6-1 0,-12 2-20,0 0 0,1 0 0,-1 0 0,0-1 0,0 1 1,1 0-1,-1 0 0,0-1 0,0 1 0,0 0 0,1 0 0,-1-1 1,0 1-1,0 0 0,0 0 0,1-1 0,-1 1 0,0 0 0,0-1 1,0 1-1,0 0 0,0-1 0,0 1 0,0 0 0,0-1 0,0 1 1,0 0-1,0-1 0,0 1 0,0 0 0,0-1 0,0 1 0,0 0 1,0-1-1,0 1 0,-1 0 0,1 0 0,0-1 0,0 1 0,-1-1 1,-21-23 71,-74-50-122,-149-85 1,116 78-43,-333-207-245,-442-295-375,892 575 700,-156-116-123,136 98 102,1-2-1,-46-50 0,73 73 35,0 1-1,0-1 0,1 0 0,0 0 0,-1 0 1,2-1-1,-1 1 0,0-1 0,1 1 0,0-1 0,-1-9 1,3 14 1,0 0 0,0-1 0,0 1 1,0 0-1,0-1 0,0 1 0,1 0 1,-1-1-1,1 1 0,-1 0 0,1 0 1,-1-1-1,1 1 0,0 0 0,0 0 1,-1 0-1,1 0 0,0 0 0,0 0 1,2-1-1,0 0 12,0 0 0,0 0-1,1 1 1,-1-1 0,1 1 0,-1 0 0,1-1 0,0 2 0,-1-1 0,6 0-1,15-1 85,1 1-1,0 2 0,-1 0 0,41 8 0,112 30 347,-144-31-366,391 108 989,669 279-1,-435-91-2616,-610-283 867,-48-22 671,0 1-1,0 0 1,-1 0 0,1-1 0,0 1-1,0 0 1,0 0 0,0 0 0,0-1 0,0 1-1,0 0 1,0 0 0,0-1 0,0 1-1,0 0 1,0-1 0,0 1 0,0 0-1,0 0 1,0-1 0,0 1 0,0 0-1,0 0 1,0 0 0,0-1 0,0 1-1,0 0 1,1 0 0,-1-1 0,0 1 0,0 0-1,0 0 1,0 0 0,1-1 0,-1 1-1,0 0 1,0 0 0,0 0 0,1 0-1,-1 0 1,0-1 0,0 1 0,1 0-1,-1 0 1,0 0 0,0 0 0,1 0 0,-1 0-1,0 0 1,0 0 0,1 0 0,-1 0-1,0 0 1,0 0 0,1 0 0,-1 0-1,0 0 1,0 0 0,1 0 0,-1 0-1,0 1 1,0-1 0,0 0 0,1 0 0,-8-8-92,-1 1 1,1 0 0,-1 0 0,-1 1 0,1 0 0,-1 1 0,0-1 0,0 2 0,-16-7-1,-10-6-90,-987-555-75,669 343 653,331 212-302,1-1-1,-20-20 0,24 12 135,17 26-210,0-1 0,0 1 1,0-1-1,0 1 0,0-1 0,-1 0 0,1 1 1,0-1-1,0 1 0,0-1 0,1 1 0,-1-1 1,0 1-1,0-1 0,0 0 0,0 1 0,0-1 1,1 1-1,-1-1 0,0 1 0,0-1 0,1 1 1,-1 0-1,0-1 0,1 1 0,-1-1 0,1 0 1,2 0 25,1 0-1,-1 0 1,0 0 0,0 0 0,1 1 0,-1-1 0,1 1 0,-1 0-1,0 0 1,1 0 0,-1 0 0,1 1 0,3 0 0,34 6 216,1 2 0,-2 2 0,57 22 0,119 63 426,-152-66-486,203 98 860,-6 12 0,322 229 0,-570-359-1029,12 7-51,0 1 0,-1 1 0,-1 1 0,-1 1-1,25 31 1,-46-52 20,0 1 1,-1 0-1,1 0 0,0 0 0,0 0 0,0 0 0,-1 0 1,1 0-1,0 0 0,-1 0 0,1 1 0,-1-1 0,0 0 1,1 0-1,-1 0 0,0 1 0,0-1 0,1 0 1,-1 1-1,0-1 0,0 0 0,0 0 0,-1 1 0,1-1 1,0 0-1,0 0 0,-1 1 0,1-1 0,-1 0 0,1 0 1,-1 0-1,1 0 0,-1 0 0,-1 2 0,-1-2-14,0 1 0,1-1-1,-1 0 1,-1 0 0,1 0 0,0 0-1,0 0 1,0-1 0,0 1 0,-1-1-1,1 0 1,-5 0 0,-27-3-109,0-2 0,1-1 0,-1-1 0,-43-17 0,65 20 104,-515-187-770,10-38 500,-111-44-55,548 245-22,62 28-87,21 11 179,28 19-189,137 110-1224,-80-57 223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9:23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0 27655,'0'1'71,"-1"0"0,0 0 1,1 0-1,-1-1 1,0 1-1,1 0 0,-1 0 1,0-1-1,0 1 1,0 0-1,0-1 0,0 1 1,0 0-1,0-1 1,0 1-1,-1-1 0,1 1 1,0-1-1,-1 0 1,1 1-1,0-1 0,-1 0 1,-1 1-1,-47 8 2472,19-3-1687,25-5-856,-2 1 0,1-1 0,-1 1 0,1 0 0,0 1 0,0-1 0,1 1 0,-8 3 0,20-4-3811,27-2-13518,-33 0 17251,19-1-5690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9:24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22298,'0'2'1164,"-2"2"0,-7 2-4,-2-1 4,-6-1 1,-3 0-5,0 0 4,0-1 0,7-1 0,4 1-1164,3-3 0,1 0-4752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9:25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194 185 15785,'-5'0'7976,"-23"2"-4739,20-1-3029,-1 0-1,1 1 1,-1 0 0,1 0 0,0 0 0,0 0 0,0 1-1,0-1 1,1 1 0,0 1 0,0-1 0,0 1-1,0 0 1,1 0 0,-8 6 0,10-6-86,0 0 0,0 0 1,1 0-1,0 0 0,0 1 0,1-1 0,0 0 1,0 1-1,0-1 0,1 1 0,0-1 0,1 1 1,-1 0-1,1-1 0,1 1 0,0-1 0,0 1 1,0 0-1,4 7 0,-3-8-122,1 0 0,0 0 0,1 0 0,-1 0 0,1 0 0,0 0 0,1-1 0,-1 1 0,1-1 0,0 0 0,0 0 0,1 0 0,0 0 0,-1-1 0,2 1 0,-1-1 0,8 2 0,0 0 0,0 0 0,0-1 0,1-1 0,-1 0 0,1 0 0,0 0 0,19-1 0,-31 0 0,0-1 0,1 0 0,-1 0 0,1 0 0,-1 0 0,0 0 0,1-1 0,-1 1 0,0-1 0,1 1 0,-1-1 0,0 0 0,0 0 0,0 0 0,0 0 0,0 0 0,0 0 0,-1 0 0,1 0 0,0-1 0,-1 1 0,0-1 0,1 0 0,-1 1 0,0-1 0,0 0 0,0 0 0,-1 1 0,1-1 0,-1 0 0,0 0 0,0 0 0,0 0 0,0-1 0,0 1 0,-1 0 0,1 0 0,-1 0 0,0-3 0,0-2 0,-1 0 0,-1 0 0,1 0 0,-2 0 0,1 0 0,-2 0 0,1 1 0,-1-1 0,-1 1 0,-10-12 0,-69-54 0,51 45 0,-40-41 0,70 65 0,0-1 0,1 1 0,0 0 0,1 0 0,-1-1 0,1 1 0,0-1 0,0 1 0,0-1 0,1 1 0,0-1 0,0 1 0,0-1 0,1 1 0,0-1 0,0 1 0,3-6 0,-2 6 0,-1 1 0,1-1 0,0 1 0,0 0 0,0-1 0,1 1 0,-1 0 0,1 0 0,0 0 0,0 1 0,0-1 0,0 0 0,1 1 0,-1-1 0,1 1 0,-1-1 0,1 1 0,0 0 0,0 0 0,0 0 0,0 0 0,0 1 0,7-1 0,-6 0 0,1 1 0,0-1 0,0 1 0,-1 0 0,1 0 0,0 1 0,0-1 0,8 2 0,-12-1 0,0-1 0,0 1 0,0 0 0,0-1 0,0 1 0,-1 0 0,1 0 0,0 0 0,-1 0 0,1 0 0,-1 0 0,0 0 0,0 0 0,1 0 0,-1 1 0,0-1 0,0 0 0,-1 0 0,1 1 0,0-1 0,-1 0 0,1 1 0,-1-1 0,0 1 0,1 1 0,1 9-74,0 1 0,-2 0 0,0-1 0,-3 16 0,2-24 19,0-1 0,0 1 0,0-1-1,0 0 1,-1 1 0,0-1 0,0 0-1,0 0 1,-1 0 0,0 0 0,0 0-1,0 0 1,0 0 0,-1-1-1,1 1 1,-1-1 0,0 0 0,0 1-1,-1-1 1,-6 2 0,-6 4-4383,2 0-4719,8-6 3276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9:27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13417,'0'0'6278,"1"1"-5448,-8 2-3180,3-2 1213,-15 3-418,11 4-6483,6-3 4321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9:29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0 13229,'-2'1'18815,"-5"1"-18139,-26 2-660,0 0-1,-42 9 1,74-11-1851,28 6-23304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9:3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1 329 12189,'4'0'2807,"20"0"7457,-2-1-5603,-15 1-4317,0-1 0,0 0 0,-1 0 1,1 0-1,0-1 0,-1 0 0,12-3 0,3-3-330,-1 0 1,-1-1-1,0 0 1,-1-1 0,0 0-1,-2-1 1,22-17-1,-29 21-15,0-1-1,-1 0 0,-1-1 0,0 1 0,-1-1 1,0 0-1,-1 0 0,-1 0 0,0 0 0,-1 0 1,0-1-1,0-16 0,-2 21 2,-1 0 0,-1 0 0,1 0 0,-1 0 0,0 1 0,-1-1 0,-3-6 0,3 8 0,-1 1 0,1-1 0,-1 1 0,0 0 0,0-1 0,0 1 0,0 0 0,-1 0 0,1 0 0,-1 1 0,0-1 0,1 1 0,-7-3 0,3 2 0,0 0 0,0 0 0,0 0 0,0 0 0,-1 1 0,1-1 0,-1 1 0,0 1 0,1-1 0,-1 1 0,0-1 0,0 1 0,0 1 0,1-1 0,-1 1 0,0 0 0,-8 1 0,10 0 0,-1-1 0,1 1 0,0 0 0,0 1 0,1-1 0,-1 1 0,1-1 0,-1 1 0,1 0 0,1 0 0,-1 0 0,1 1 0,-1-1 0,2 1 0,-1 0 0,1-1 0,-1 1 0,2 0 0,-5 8 0,4-7 0,0 0 0,1 1 0,0-1 0,0 1 0,1 0 0,0 6 0,1-10 0,0 0 0,1 0 0,-1-1 0,1 1 0,0 0 0,-1-1 0,1 1 0,1 0 0,-1-1 0,0 1 0,1-1 0,-1 1 0,1-1 0,0 1 0,-1-1 0,1 0 0,0 0 0,1 0 0,-1 1 0,0-1 0,0 0 0,1-1 0,-1 1 0,3 1 0,3 0-110,-1 1 1,1-1-1,0 0 1,0-1-1,0 1 0,1-1 1,-1 0-1,1 0 1,14-1-1,-17 1-2879,4 0-5667,-1 1 647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0:00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16954,'-4'2'13490,"-13"6"-11566,10-6-1913,0 0 0,1 0 0,-1 1-1,1-1 1,0 1 0,0 0 0,1 0 0,-1 1-1,1-1 1,0 1 0,0-1 0,1 1-1,0 0 1,0 0 0,0 0 0,1 0-1,0 1 1,0-1 0,1 1 0,0-1 0,0 1-1,0 0 1,1-1 0,0 1 0,1 0-1,0-1 1,0 1 0,0 0 0,1 0 0,0-1-1,1 1 1,0 0 0,0-1 0,0 1-1,1-1 1,6 9 0,-7-10-11,1 0 0,-1 0 0,1 0 0,0 0 0,0-1 0,0 1 0,1 0 0,-1-1 0,1 0 0,0 1 0,0-1 0,0 0 0,1 0 0,-1 0 0,1-1 0,0 1 0,-1-1 0,1 1 0,0-1 0,1 0 0,-1 0 0,9 0 0,60 4-7969,-30-2 1737,-31-2 43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0:00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19350,'0'14'1460,"0"5"0,0 8-4,0 10 12,0 2-8,0 5 1,3 1-1,0 2 0,-3-5 0,3-4-1188,3-8-272,-6-9 0,5-6 0,-2-7-1184,3-5-836,0 6-3893,10-20-5912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0:01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21110,'0'2'123,"-1"21"1879,2 1 0,11 41-1,-12-64-1899,0 1-1,0-1 0,1 0 0,-1 0 0,1 0 0,-1 0 1,1 0-1,0 0 0,0 0 0,-1 1 0,1-1 0,0-1 0,0 1 1,1 0-1,-1 0 0,0 0 0,0 0 0,1 0 0,-1-1 0,1 1 1,-1 0-1,1-1 0,0 1 0,-1 0 0,1-1 0,0 0 0,-1 1 1,1-1-1,0 0 0,0 1 0,0-1 0,0 0 0,-1 0 0,1 0 1,0 0-1,0 0 0,0 0 0,0 0 0,-1-1 0,1 1 0,3-1 1,2 0-450,0-1 0,-1 0 0,1 0 0,-1-1 0,1 1 0,-1-1 0,-1 1 0,11-8 0,-15 10 289,0 0 1,0-1-1,0 1 1,0 0-1,-1-1 1,1 1 0,0 0-1,0 0 1,0-1-1,0 1 1,0 0-1,0 0 1,0 0-1,0 0 1,0 0 0,0 0-1,0 0 1,0 0-1,0 0 1,0 0-1,0 0 1,0 0-1,0 0 1,0 1 0,0-1-1,0 0 1,0 0-1,-1 1 1,1-1-1,0 0 1,0 1 0,0-1-1,-1 1 1,1-1-1,0 0 1,1 2-1,29 22 1214,-23-16-638,-4-6-325,0 1 0,0 0-1,0-1 1,0 0 0,0 1 0,1-1 0,0 0-1,0-1 1,0 1 0,0 0 0,0-1 0,0 0-1,0 0 1,1 0 0,-1 0 0,10 0 0,-11-1-588,0 0-1,0 0 1,0 0 0,0 0 0,0-1 0,0 1 0,0-1-1,0 0 1,0 1 0,4-3 0,13-7-5607,-3-4-3436,-9 2 3779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0:01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 15313,'-20'3'1026,"1"2"0,0-1 0,0 2 0,-28 10 0,40-13-103,0 0-1,1 1 0,-1-1 1,-8 7-1,15-9-859,0-1 0,0 1 1,0-1-1,0 0 0,0 1 0,0-1 1,1 1-1,-1-1 0,0 0 0,0 1 1,0-1-1,1 0 0,-1 1 0,0-1 1,1 0-1,-1 1 0,1-1 0,-1 0 1,0 1-1,1-1 0,-1 0 0,1 0 1,-1 1-1,1-1 0,-1 0 0,1 0 1,0 0-1,0 1 0,26 10-486,-16-6 575,0-1 39,-1 2 0,0-1-1,-1 1 1,0 0 0,-1 0-1,0 0 1,8 9 0,-13-12 8,0 0 0,0 0 0,-1 0-1,1 1 1,-1-1 0,0 0 0,-1 1 0,1-1 0,-1 1 0,0 0 0,-1-1 0,1 1 0,-1 0 0,0-1 0,0 1 0,-1 0 0,0-1 0,-2 6 0,1-7-294,1-1 1,-1 1 0,1-1 0,-1 0 0,0 1 0,0-1 0,0 0 0,0 0-1,0 0 1,-1 0 0,1 0 0,0 0 0,-1 0 0,1 0 0,-1-1 0,1 1-1,-1-1 1,0 1 0,1-1 0,-1 0 0,0 1 0,-4-1 0,-59 0-5778,61 0 5107,2 0 123,0 0 0,0 0 1,0 0-1,1-1 0,-1 1 0,0 0 0,0-1 0,1 0 1,-1 1-1,1-1 0,-1 0 0,1 0 0,-1 0 0,1 0 1,0 0-1,0 0 0,-4-2 0,-11-9-5134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9:18.048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280 0 7985,'0'0'148,"-1"0"84,0 0 268,1 0 400,-1 1 440,1-1 444,0 1 424,0-1 281,-1 1 3,1-1-132,-2 0-16,-2 0-88,-2 0-259,-3 1-409,-3 0-440,-2 2-440,-2 1-420,-1 4-288,-1 2 0,0 4 0,-2 3 0,0 2 0,0 5 0,0 2 0,2 3 0,1 3 0,3 1 0,3 3 0,2 1 0,4 1 0,1 2 0,3-1 0,1 1 0,0-1 0,3-2 0,3 0 0,5-1 0,5-2 0,5-2 0,4-2 0,3-2 0,1-4 0,0-2 0,-2-3 0,-2-4 0,-2-4 0,-2-2 0,0-2 0,0-3 0,1-1 0,1-3 0,2 0 0,0-4 0,1-1 0,-1-4 0,-1-3 0,-3-2 0,-3-1 0,-3-2 0,-4-1 0,-3 0 0,-4-2 0,-1 1 0,-2-1 0,-1 1 0,-1 1 0,0 1 0,0 2 0,-2 2 0,-1 2 0,-3 1 0,-4 2 0,-5 2 0,-2 0 0,-3 1 0,0 0 0,0 2 0,2 0 0,3 2 0,0 0 0,2 1 0,0 2 0,1 1 0,0 4 0,0 3-452,0 5-1100,0 5-1056,4-2-25547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0:01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15197,'0'7'892,"0"6"357,0 8 575,0 8 0,0 7 0,0 5 4,0 3-4,0 1 1,9-1 3,2-1-692,5-6-316,4-6-1352,9-8-1172,2-8-624,-1-1-3173,5-12 1,5-8-1,-7-5 1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0:02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6 13985,'-28'0'468,"-12"-2"-4,-2 0-196,-12 2-356,-24-2-2928,44 2 0,11 0 0,3 0-1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0:02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82 8217,'6'-1'48,"0"0"0,0-1 0,0 1 0,-1-1 0,0 0 0,1-1 1,-1 1-1,0 0 0,-1-1 0,8-4 0,-11 6 0,1 0 1,-1-1-1,1 1 1,-1 0-1,0 0 0,1-1 1,-1 1-1,0 0 1,-1-1-1,1 1 1,0-1-1,-1 1 0,1 0 1,-1-1-1,1 1 1,-1-1-1,0 1 0,0-1 1,0 1-1,-1-1 1,1 1-1,0-1 1,-1 1-1,0-1 0,1 1 1,-1 0-1,0-1 1,0 1-1,0 0 1,-3-3-1,3 3 58,0 0-1,0 0 1,-1 1 0,1-1 0,-1 0 0,1 0-1,-1 1 1,1-1 0,-1 0 0,0 1 0,1-1-1,-1 1 1,0 0 0,0-1 0,1 1-1,-1 0 1,0-1 0,0 1 0,0 0 0,0 0-1,0 0 1,0 0 0,1 0 0,-1 1-1,0-1 1,0 0 0,0 0 0,0 1 0,1-1-1,-1 1 1,0-1 0,1 1 0,-1-1-1,0 1 1,-2 1 0,-1 0 319,0 0 0,1 1 0,-1-1 0,1 1 0,0-1 1,0 1-1,0 0 0,0 0 0,1 0 0,-4 5 0,3-2 242,0 1-1,1 0 1,0 0 0,1 0 0,0 0-1,1 1 1,1-1 0,-1 0-1,2 0 1,-1 0 0,4 9-1,-3-12-395,0 0 0,0 0 0,1 0-1,0 0 1,0 0 0,1-1-1,0 1 1,0 0 0,0-1 0,1 1-1,0-1 1,0 0 0,0 0-1,0 0 1,1 0 0,0 0-1,0 0 1,0-1 0,1 0 0,9 4-1,-6-4-338,0 0-1,0 0 0,0 0 0,0-1 0,1 0 1,-1 0-1,1 0 0,18-1 0,-23-1-509,1 1 0,-1-1-1,0 1 1,0-1 0,0 0-1,0-1 1,8-1 0,-10 2-392,1-1 1,0 0-1,-1 1 1,0-1-1,1 0 0,-1 0 1,0 0-1,-1 0 1,1 0-1,2-3 1,10-14-4532,0-1 1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0:02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59 19994,'0'105'5850,"0"-72"584,-15-200-11363,15 166 4847,-1 0 0,1-1 0,0 1 0,0 0 0,0 0 0,1 0 0,-1 0 0,0 0 0,1 0 0,-1 0 0,1 0 0,-1 0 0,1 0 0,0 0 0,-1 0 1,1 0-1,0 0 0,0 0 0,0 0 0,0 1 0,1-1 0,-1 0 0,0 0 0,0 1 0,1-1 0,-1 0 0,1 1 0,-1-1 0,1 1 0,-1-1 1,1 1-1,-1 0 0,1-1 0,0 1 0,-1 0 0,1 0 0,0-1 0,-1 1 0,4 0 0,2 1 16,0-1 0,0 1 0,-1 0-1,1 0 1,0 0 0,-1 1 0,0 0 0,11 3-1,-15-5 92,0 1-1,0-1 0,0 1 0,0 0 0,0 0 0,0-1 0,0 1 0,0 0 0,-1 0 0,1 0 0,-1 0 0,1 0 0,-1 1 0,1-1 0,-1 0 0,0 0 0,0 1 0,0-1 0,0 0 0,0 1 0,-1-1 1,1 0-1,-1 1 0,1-1 0,-1 1 0,0-1 0,0 0 0,0 1 0,0-1 0,0 1 0,0-1 0,-1 1 0,1-1 0,-1 0 0,0 1 0,1-1 0,-1 0 0,0 1 0,0-1 0,0 0 0,-3 3 1,-5 3 440,-1 1 0,0-1 0,0 0 0,-1 0 0,-13 5 0,11-4 240,10-7-559,1 0 0,0 0 0,0 0-1,0 0 1,0 1 0,0-1 0,0 0 0,1 1-1,-1-1 1,1 1 0,-1-1 0,1 1 0,0 0-1,0-1 1,0 1 0,0 0 0,1-1-1,-1 1 1,1 0 0,-1 0 0,1-1 0,0 4-1,2-2-35,0 0-1,-1-1 1,1 1-1,1-1 0,-1 1 1,1-1-1,-1 0 0,1 1 1,0-1-1,0 0 1,1 0-1,6 3 0,-2 0-837,82 40 2125,-57-33-5812,-1-3-7249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0:03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0 15417,'-27'7'856,"-5"1"486,0 1 1,-46 17-1,61-15 588,17-11-1885,0 0 0,0 0 0,0 1 1,0-1-1,-1 0 0,1 0 0,0 1 0,0-1 1,0 0-1,0 0 0,0 0 0,0 1 0,0-1 1,0 0-1,0 0 0,0 1 0,1-1 0,-1 0 1,0 0-1,0 1 0,0-1 0,0 0 0,1 0 1,-1 0-1,0 1 0,0-1 0,0 0 0,1 0 1,-1 0-1,1 1 0,2 0 94,1 0 0,0 0 0,0 0 1,0 0-1,0 0 0,0 0 0,5 0 0,11 2-473,-10 0 432,0-1 0,0 1-1,-1 0 1,1 0-1,-1 0 1,0 1 0,0 0-1,-1 0 1,0 1 0,0-1-1,10 9 1,-14-10 124,0 1-1,0 0 1,-1 0 0,0 0-1,0 0 1,0 1-1,-1-1 1,0 0 0,0 1-1,-1-1 1,1 1-1,-2-1 1,1 1 0,-1-1-1,0 1 1,-1 0-1,1-1 1,-3 7 0,2-9-104,-1 1-1,1-1 1,-1 1 0,0-1 0,1 1 0,-2-1-1,1 0 1,0 0 0,-1 0 0,0 0 0,1 0 0,-1 0-1,0 0 1,-1 0 0,1-1 0,0 1 0,-1-1-1,0 1 1,1-1 0,-1 0 0,-6 1 0,5 0-458,-1-1 1,0 0 0,-1-1 0,1 1-1,0 0 1,-7-1 0,8 0-694,-1 0 0,1-1 0,0 1 0,0-1 0,-1 1 0,1-1 0,-5-2 0,0-1-4404,4-1 1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0:0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18898,'3'17'396,"-3"3"-32,2 2-136,2 2-348,-4-12-676,-29-1-2997,34-11 1,1-7 0,-1-12-1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0:04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0 20358,'-6'5'2692,"-8"3"-1745,-2-1 0,1 1 0,-1-2 0,-1 1 0,-29 7 0,-92 19 2623,64-16-3105,129-15-478,-40-1-345,0-1 0,0-1 1,0 1-1,-1-2 0,1 1 1,0-1-1,-1-1 0,1 0 1,-1 0-1,0 0 0,-1-1 1,22-9-1,-35 13 289,0 0 0,0 0 0,0 0 0,-1 0 0,1 0 0,0 0 0,0 0 0,0 0 0,0 0-1,0 0 1,0 0 0,0 0 0,0 0 0,0 0 0,-1 0 0,1 0 0,0 0 0,0 0 0,0-1 0,0 1 0,0 0 0,0 0 0,0 0 0,0 0 0,0 0 0,0 0 0,0 0 0,0 0 0,0 0 0,0 0 0,0 0-1,0 0 1,0 0 0,0 0 0,0-1 0,0 1 0,0 0 0,0 0 0,-14 5-525,3 3 932,1-1 1,0 1-1,1 0 0,0 1 0,1-1 1,0 1-1,2 0 0,-1 0 0,2 1 1,0-1-1,1 1 0,0 0 1,1 0-1,1-1 0,-1 21 0,3-29-281,0-1 0,1 1-1,-1 0 1,0 0 0,1-1-1,-1 1 1,1 0-1,-1-1 1,1 1 0,-1 0-1,1-1 1,0 1-1,-1 0 1,1-1 0,0 1-1,0-1 1,0 1 0,0-1-1,0 1 1,0-1-1,0 0 1,0 1 0,0-1-1,0 1 1,0-1-1,0 0 1,0 0 0,0 0-1,0 1 1,1-1 0,-1 0-1,0 0 1,0 0-1,0 0 1,1 0 0,-1 0-1,0 0 1,0 0 0,0-1-1,2 1 1,5-1-17,0 0-1,0-1 1,-1 1 0,13-5 0,-4 1-163,-1 0 1,0-1 0,-1-1-1,0 1 1,19-13 0,-26 15-297,0-1 0,0 0 0,-1 0 1,0 0-1,-1 0 0,0-1 0,0 1 1,-1-1-1,0 0 0,0 0 0,2-7 0,-5 12 312,-1 1-1,0-1 0,1 1 0,-1 0 0,1-1 0,-1 1 0,1-1 1,-1 1-1,1-1 0,-1 1 0,1 0 0,0-1 0,-1 1 0,1 0 0,0-1 1,0 1-1,-1 0 0,1 0 0,0 0 0,0-1 0,-1 1 0,1 0 0,0 0 1,0 0-1,1 0 0,31-1 1291,-3 0-774,-20-1-390,1 0 0,-1 0 1,0-1-1,0 0 0,-1 0 0,1 0 1,13-7-1,-19 8-125,1 0 0,-1-1 0,0 1 1,0 0-1,-1-1 0,1 1 0,-1-1 0,0 0 0,0 0 1,0 0-1,-1 0 0,0 0 0,0 0 0,0 0 0,0-1 1,-1 1-1,1-4 0,-1 6 42,-1 0-1,0 0 1,0 1 0,0-1 0,0 0 0,-1 0 0,1 0-1,0 1 1,0-1 0,-1 0 0,1 0 0,-1 0-1,1 1 1,-1-1 0,1 0 0,-1 1 0,0-1-1,0 0 1,1 1 0,-1-1 0,0 0 0,0 1 0,0-1-1,-1 0 1,-1 1-30,1-1 0,0 0-1,-1 1 1,0-1 0,1 1 0,-1-1 0,1 1-1,-1 0 1,0 0 0,1-1 0,-4 2-1,-3-1-57,0 0 0,0 1 0,0 0 0,0 1 0,-16 3 0,15-2 413,1 1 0,-1-1 0,2 1 0,-1 0 0,1 1 0,0-1 0,0 1 0,1 0 0,0 0 0,0 1 0,1-1 0,0 1 0,0 0 0,1 0-1,1 0 1,-1 1 0,2-1 0,-1 1 0,1-1 0,1 1 0,0 0 0,1-1 0,0 1 0,0 0 0,1 0 0,0 0 0,3 10 0,-2-15-158,0 1 0,0 0 0,0-1 0,1 1 0,0-1-1,-1 1 1,1-1 0,0 0 0,1 1 0,-1-1 0,1 0 0,-1 0 0,1 0 0,0 0 0,0 0 0,1 0 0,-1-1 0,1 1 0,-1-1 0,1 1-1,0-1 1,-1 0 0,1 0 0,0 0 0,0 0 0,1 0 0,7 0 0,6 1 263,1 0 1,0-1-1,0-1 1,-1 0-1,21-2 1,-16 1-1100,0 0 0,-1-2 1,1 1-1,-1-2 0,0 0 0,0-1 0,0 0 1,-1-1-1,-1 0 0,36-16 0,60-31-11612,-70 29 6173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0:1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14393,'2'10'3342,"-2"-10"-2882,1 0-1,-1 1 0,1-1 0,-1 0 1,1 1-1,-1-1 0,1 0 0,-1 1 0,1-1 1,0 0-1,-1 1 0,1-1 0,0 0 0,-1 0 1,1 0-1,0 1 0,0-1 0,-1 0 1,1 0-1,0 0 0,0 0 0,-1 0 0,1 0 1,0 0-1,0 0 0,-1 0 0,1 0 1,0 0-1,0 0 0,1-1 0,7 1 337,6 0-796,0 0 0,0 1 0,0 0 0,0 1 0,0 0 0,-1 0 0,1 1 0,-1 0 0,0 1 0,0 0 0,-1 0 0,1 1 0,17 9 0,-15-7 0,-1 0 0,0 1 0,-1 1 0,17 12 0,-25-16 0,-1 0 0,0 1 0,-1-1 0,1 0 0,-2 1 0,1 0 0,-1-1 0,-1 1 0,1 0 0,1 11 0,1 6 0,-3-15 0,0 0 0,0 0 0,-2 1 0,1-1 0,-2 0 0,-1 11 0,0-17 0,1-1 0,0 1 0,-1-1 0,1 1 0,-1-1 0,1 1 0,-1-1 0,0 0 0,0 0 0,0 0 0,0 0 0,0 0 0,-1 0 0,1 0 0,0 0 0,-1 0 0,1 0 0,-1-1 0,1 1 0,-6 0 0,-60 8 0,58-9 0,-15 4 0,18-2 0,0-1 0,0 0 0,-1 0 0,1-1 0,-10 1 0,15-1 0,46 1 0,-28-2 0,1 1 0,-1 1 0,0-1 0,1 2 0,-1-1 0,0 1 0,0 1 0,-1 0 0,1 0 0,16 6 0,-24-6 0,1 0 0,-1 1 0,0 0 0,0 0 0,-1 0 0,0 0 0,0 1 0,0 0 0,-1 0 0,0 0 0,-1 0 0,0 0 0,7 11 0,-6-8 0,-2 1 0,1-1 0,-2 1 0,0 0 0,0-1 0,-2 1 0,1 0 0,-2 0 0,-1 11 0,2-17 0,-1 0 0,-1 1 0,1-1 0,-1 0 0,0 0 0,0 0 0,0 0 0,0 0 0,-1 0 0,0 0 0,0-1 0,0 1 0,-1 0 0,1-1 0,-1 1 0,0 0 0,0-1 0,0 0 0,-1 0 0,0 0 0,1 0 0,-1 0 0,0 0 0,0 0 0,-6 1 0,-4 1 0,-1 0 0,0-1 0,0-1 0,0 1 0,-1-2 0,-30 2 0,19-2 0,-1-1 0,1-1 0,-32-4 0,54 5-24,-1-1-1,0 1 1,1-1-1,-1-1 1,1 1 0,-1 0-1,1-1 1,0 1 0,0-1-1,0 0 1,0 0-1,1-1 1,-7-3 0,3 2-3149,7 3 2500,0 1 0,1 0 0,-1-1-1,0 1 1,-2-2-2692,3 1 2692,-1 1 0,1-1-1,-1 0 1,1 1 0,-1-1 0,1 1 0,0-1 0,0 1 0,-1-1 0,1 0 0,0 1-1,0-1 1,0 1 0,0-2 0,0-9-5531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9:34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18562,'4'58'3544,"3"-1"0,4 0 0,27 66 0,-46-222-3515,1 47-29,2 18 0,1-1 0,7-54 0,-3 85 0,1 0 0,0 1 0,0-1 0,1 0 0,0 0 0,0 1 0,0-1 0,1 0 0,-1 1 0,1 0 0,1-1 0,-1 1 0,1 0 0,0 0 0,8-5 0,-8 6 0,1 0 0,-1 1 0,0-1 0,1 1 0,0 0 0,-1-1 0,1 1 0,0 1 0,0-1 0,0 0 0,0 1 0,0 0 0,0-1 0,0 1 0,0 1 0,0-1 0,0 0 0,0 1 0,9 1 0,-7-1 0,0 1 0,0 0 0,0 0 0,-1 0 0,1 0 0,-1 0 0,0 1 0,0 0 0,0 0 0,-1 0 0,1 0 0,-1 0 0,-1 1 0,1 0 0,-1-1 0,6 8 0,-8-9 0,0 1 0,0-1 0,0 1 0,-1-1 0,0 1 0,0 0 0,0-1 0,0 1 0,-1 0 0,1 0 0,-1-1 0,0 1 0,-1 0 0,1 0 0,-1-1 0,0 1 0,0 0 0,0-1 0,0 1 0,-1 0 0,0-1 0,1 1 0,-2-1 0,1 0 0,0 1 0,-1-1 0,1 0 0,-1 0 0,-6 3 0,2-1-296,0-1 0,0 0 1,-1 0-1,1 0 0,-1-1 0,0 1 1,-1-1-1,1-1 0,-1 1 0,1-1 0,-15 2 1,7-2-772,-1 0 0,1-1 1,-1 0-1,1 0 1,-19-3-1,34 3 571,0 0 1,-1 0-1,1 0 0,0-1 1,-1 1-1,1 0 0,0-1 0,0 1 1,0 0-1,0-1 0,0 1 1,-1-1-1,1 1 0,0-1 1,1 1-1,-1-1 0,0 1 1,0-1-1,0 0 0,0 1 0,1-1 1,-2-1-1,0-7-5204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9:35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15249,'-7'-1'731,"-1"1"0,1 1 0,0-1 0,0 0 0,0 1 0,0 0 0,0 0-1,0 1 1,0-1 0,1 1 0,-1 0 0,1 0 0,0 0 0,-7 4 0,9-4-399,0 1 1,0 0 0,1-1 0,-1 1-1,1 0 1,0 1 0,1-1 0,-1 0-1,1 1 1,0-1 0,0 0 0,0 1-1,1 0 1,0-1 0,0 1 0,0 0 0,1 5-1,0-6-323,0-1 0,0 0 1,0 0-1,0 0 0,1 1 0,0-1 0,-1 0 0,1 0 0,1 0 0,-1 0 0,0 0 1,1 1-1,0-2 0,-1 1 0,1 0 0,0 0 0,1 0 0,-1 0 0,0-1 0,1 1 1,0-1-1,-1 1 0,1-1 0,0 0 0,0 0 0,0 0 0,0 0 0,1 0 0,-1 0 1,0 0-1,1-1 0,-1 1 0,1-1 0,-1 1 0,1-1 0,-1 0 0,1 0 0,-1 0 1,1 0-1,-1 0 0,1-1 0,-1 1 0,1-1 0,-1 1 0,0-1 0,1 0 0,-1 0 1,0 0-1,0 0 0,0 0 0,0 0 0,0 0 0,0-1 0,0 1 0,-1-1 0,1 1 0,-1-1 1,0 0-1,0 0 0,0 0 0,2-2 0,0 0-9,0 0 0,-1-1 0,0 1 0,0-1 0,-1 1 0,0-1 0,0 0 0,-1 1 0,2-8 0,-4 12 0,1 0 0,0-1 0,0 1 0,0 0 0,0 0 0,0-1 0,0 1 0,0 0 0,0 0 0,0-1 0,0 1 0,0 0 0,0 0 0,0-1 0,0 1 0,0 0 0,1 0 0,-1-1 0,0 1 0,0 0 0,0 0 0,0 0 0,1-1 0,-1 1 0,0 0 0,0 0 0,1 0 0,-1-1 0,0 1 0,1 0 0,-1 0 0,0 0 0,1 0 0,-1 0 0,0-1 0,1 1 0,-1 0 0,0 0 0,1 0 0,-1 0 0,1 0 0,-1 0 0,0 0 0,1 0 0,-1 0 0,1 0 0,-1 0 0,0 0 0,1 0 0,-1 0 0,0 0 0,1 0 0,-1 0 0,1 1 0,-1-1 0,0 0 0,1 0 0,-1 0 0,0 0 0,1 0 0,-1 0 0,0 1 0,0-1 0,1 0 0,-1 0 0,24 14 0,-21-12 0,23 16 24,-19-12-48,0-1-1,1 0 0,-1 0 0,2 0 0,-1-1 0,13 6 0,-2-9-1188,-1 1-2686,-16 2 2400,3 7-1157,-5-11 2556,0 0 0,0 0 0,0 0 0,0 0-1,1 0 1,-1 0 0,0 0 0,0 1 0,0-1-1,0 0 1,1 0 0,-1 0 0,0 0 0,0 0-1,0 0 1,1 0 0,-1 0 0,0 0 0,0 0-1,0 0 1,1 0 0,-1 0 0,0 0 0,0 0-1,0 0 1,1 0 0,-1 0 0,0 0 0,0 0-1,0 0 1,1 0 0,-1 0 0,0 0 0,0 0-1,0 0 1,1 0 0,-1 0 0,0 0 0,0 0-1,0 0 1,0-1 0,1 1 0,-1 0 0,0 0-1,0 0 1,0 0 0,0 0 0,0 0 0,1 0-1,-1-1 1,0 1 0,0 0 0,0 0 0,0 0 0,0 0-1,0 0 1,0 0 0,0-1 0,0 1 0,0 0-1,0 0 1,0 0 0,0 0 0,0-1 0,6-8-5513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9:19.077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171 296 9229,'3'3'1636,"5"5"548,7 8 272,8 8 5,5 6-1,2 3-4,-1 1 4,-4-3 1,-7-4-5,-5-6-1048,-5-5-588,-4-5-540,-4-4-280,-3-4 0,-5-3 0,-5-5 0,-6-6 0,-8-7 0,-9-8 0,-6-9 0,-4-7-144,-2-5-76,4-3 24,6-1 56,10 3 16,12 5 24,10 5 40,9 6 4,8 4 0,7 5 0,3 3 116,4 4 72,0 4-28,0 3-28,0 4-4,-1 4 28,-2 5-40,-2 5-4,-3 5 0,-4 5 0,-3 4 28,-3 0 4,-3 2 4,-3-2-28,-1-2-12,-2-1-52,1-2 0,-1-3 0,-1-3 0,2-2 0,-1-4 0,2-2 0,2-2 0,3-1 0,5 0 0,6 0 0,7 0 0,3 0 0,4 0 0,1 0 0,-2 0 0,-4-1 0,-5 2 0,-4 0-716,-7 3-1620,-3 4-937,-3-1-23169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9:35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22270,'9'24'1168,"2"9"-4,4 5 4,1 5-4,-5-11 5,-2-9-5,-3-10-260,-1-7-860,1-9-928,-1 13-4981,10-28 1,-2-2-1,2-7 1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9:35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22558,'-9'17'1136,"-7"10"-4,-7 9 4,0 10-4,-1 1 5,-2 2-5,3-1 4,6-5-4,6-6 4,2-10-1136,7-8-976,2-10-756,0-5-628,8-19-14250,1 0 11074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9:36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6 13889,'-1'0'142,"0"-1"-1,1 1 0,-1-1 1,0 1-1,0-1 0,1 1 1,-1 0-1,0-1 1,0 1-1,0 0 0,0-1 1,0 1-1,0 0 0,0 0 1,0 0-1,0 0 1,0-1-1,0 1 0,0 0 1,0 0-1,0 0 0,0 0 1,0 1-1,0-1 1,-1 0-1,-29 1 1148,26 0-1059,1-1-1,-1 1 0,1 0 1,-1 0-1,1 0 0,0 0 1,0 0-1,-1 0 0,1 1 1,1-1-1,-1 1 0,0 0 1,1 0-1,-1 0 0,1 0 1,0 0-1,0 0 0,0 0 1,0 1-1,1-1 0,0 1 1,0-1-1,0 1 0,0 0 1,0-1-1,1 1 0,0 0 1,0 0-1,0 0 0,0 3 1,0 3 280,0 1 1,1-1-1,1 0 1,0 0 0,1 0-1,0 0 1,2 0-1,6 12 1,-10-19-420,1 0 0,1 0-1,-1 0 1,0 0 0,1 0 0,0 0 0,-1 0 0,1 0 0,0-1 0,1 1 0,-1-1-1,0 1 1,1-1 0,-1 1 0,1-1 0,0 0 0,5 2 0,-5-2-51,0-1 0,0 1 0,-1-1 0,1 0 0,0 1 0,0-1 0,0 0 0,0 0 0,0 0 0,0-1 0,0 1 0,0 0 0,0-1 0,0 1 1,-1-1-1,5-1 0,-1 0-108,0 0 1,0 0-1,0-1 1,-1 1-1,1-1 1,-1 0-1,0 0 1,-1 0-1,1 0 1,-1-1-1,0 1 1,0-1-1,-1 0 1,0 0-1,0 1 1,3-7-1,2-20-3589,-7-1-10054,-1 26 10768,0-2-2761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9:3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17574,'-1'52'3935,"-1"-23"-2049,2-1-1,2 1 0,8 31 1,-9-57-1735,-1-1 0,1 0 0,0 0 1,0 1-1,1-1 0,-1 0 0,1 0 0,0 0 1,0 0-1,0 0 0,0 0 0,0 0 0,1 0 1,3 1-1,-5-2-95,1 0-1,0-1 1,0 1 0,0-1-1,1 1 1,-1-1 0,0 1-1,0-1 1,0 0 0,0 0 0,1 0-1,-1 1 1,0-1 0,0-1-1,1 1 1,-1 0 0,0 0-1,0 0 1,0-1 0,0 1 0,0-1-1,1 1 1,-1-1 0,-1 0-1,4 0 1,4-3-155,0 0 0,-1 0 0,0-1 0,0 0-1,0 0 1,-1 0 0,0 0 0,-1-1 0,0 1 0,0-1 0,-1 0 0,7-11-1,-4 4-161,0 1-1,-2-1 1,0 0-1,-1-1 0,3-19 1,-8 19-352,0 10 442,1 12 543,2 6-8,2 1-1,0-1 0,1 1 1,2-1-1,0 0 0,1-1 0,1 1 1,20 18-1,-28-30-436,0 0 1,0-1-1,0 1 1,0 0-1,0-1 1,1 1-1,-1-1 1,1 0-1,-1 1 1,1-1-1,0 0 1,0 0-1,0 0 1,0 0-1,0 0 1,0-1-1,0 1 1,0 0-1,7 0 1,-1-3-1702,-11-1-1118,1 2 2563,1 1 0,-1 0 0,0-1 0,1 1 0,0-1 0,-1 1 0,1-1 0,-1 0 0,1 1 0,0-1 1,0 1-1,-1-1 0,1 1 0,0-1 0,0 1 0,0-1 0,0 0 0,0 1 0,0-1 0,0 1 0,1-1 0,-1 1 0,0-1 0,0 0 0,1 1 1,-1-1-1,10-14-5592,-5-2 1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9:37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17942,'-3'2'1608,"-2"5"0,2 7 0,-6 7 0,3 9 0,1 11 1,5 4-5,0 3 4,0 1 0,5-4-1252,1-8-356,6-7 0,1-11-824,7-9-880,-11-7-1313,19-7-2427,0-6-1,3-5 1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9:37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1 15365,'-17'0'796,"-14"1"33,-5-1-85,-7 0-292,7 0-484,-4 1-1068,12 0-2309,8-1 1,6 1 0,8-1-1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9:38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0 20958,'0'2'279,"0"-1"0,1 0-1,-1 0 1,-1 1 0,1-1 0,0 0 0,0 0 0,-1 1 0,1-1-1,-1 0 1,0 0 0,0 1 0,0-1 0,1 0 0,-2 0-1,1 0 1,0 0 0,0 0 0,0 0 0,-4 2 0,1-2 457,-1 1 0,0-1 1,1 0-1,-1 0 1,0 0-1,0 0 0,-7 0 1,7-1-675,-143 28-62,158-28-4045,39-2-13808,-22 2 12420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9:38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0 18654,'-6'4'1568,"-2"0"0,-4 1 0,-2 2 0,-3-5 0,3 1 1,3-1-1,0-2 0,2 1 0,1 0-1568,2 0 0,1-1-1224,-7 0-1172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9:41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 18810,'-4'4'483,"0"0"0,0 1 0,0-1-1,-1 0 1,0-1 0,0 1 0,-1 0 0,0-1 0,-8 4 0,-4 1 1289,-39 12 1,41-15-720,0 1 0,1 0 0,0 0 0,-17 9 0,32-14-1077,1-1 0,-1 0 0,0 1 1,0-1-1,0 0 0,0 1 0,1-1 0,-1 1 0,0-1 0,1 0 0,-1 1 1,0-1-1,1 0 0,-1 1 0,0-1 0,1 0 0,-1 0 0,1 1 1,-1-1-1,1 0 0,-1 0 0,1 1 0,0-1 0,-1 0 0,1 0 0,0 0 1,23 9-236,-21-8 211,52 16-296,-30-10 324,44 18 0,-63-23 94,-1 1 1,0-1-1,1 1 1,-1 0-1,-1 0 1,1 0 0,-1 0-1,0 1 1,0-1-1,0 1 1,-1 0-1,5 6 1,-7-9-50,0 1 1,-1-1-1,1 1 1,-1-1-1,1 1 1,-1-1-1,0 1 1,0-1-1,0 1 1,0-1-1,0 0 1,-1 1-1,1-1 1,-1 1-1,1-1 1,-1 1-1,0-1 1,0 0-1,0 1 1,-1 0-1,-1 0 0,1 0 0,-1 0 0,0 0 0,0 0 0,0-1 0,0 1 0,0-1 1,-1 1-1,1-1 0,-8 2 0,-6 1-243,-1-1 0,0 0 0,-37 3 0,47-5-26,5-1-169,1 0 0,-1 0 1,1 0-1,-1 0 0,1 1 0,0-1 0,-1 0 0,1 1 0,0-1 0,-1 1 1,1-1-1,0 1 0,0 0 0,0 0 0,0 0 0,0 0 0,0 0 0,0 0 1,0 0-1,1 0 0,-1 0 0,-1 2 0,2-19-16292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9:41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19662,'6'9'1456,"6"3"0,1 7 0,7 5 0,0 5 0,-3-4 1,0 2-1,-6-6 0,-2-6-224,-1-8-2344,0-5-756,7-18-9957,-6-3 5912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9:20.260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93 158 4880,'-3'0'841,"-5"1"375,-5 1 484,-5 3 592,-1 4 552,3 6-3,4 7 3,8 8 0,9 4-4,8 5-539,10 1-297,9-1-376,5-4-488,5-5-588,1-8-552,0-6 0,-5-9 0,-4-8 0,-6-9-160,-6-7-476,-7-7-384,-5-6-316,-4-1-140,-4-2-73,-3 3-151,-1 3-40,-2 4-36,-1 4 4,-1 4 160,0 4 504,0 4 387,1 2 469,1 2 332,0 1 385,1 0 699,1 0 576,1 0 32,2 0 0,2-1 0,4 1-28,5-1-3,5 1-153,3-1-188,4-2-320,1-3-540,-1-2-540,-1-3 0,-3-4 0,-5-1-188,-4-1-180,-5 0-284,-4 1-196,-3 2-180,-4 1-64,-3 2-28,-3 4-17,-3 1-11,-2 4 24,-1 2 188,-1 2 196,-1 3 380,0 1 252,1 3 264,0 2 196,3 1 96,1 2 208,2 0 248,2 1 200,4-1 20,2-1-19,1 1-89,2 1-60,1 1-88,0 3-124,3 2-72,3 2-188,4 2-248,3 1-212,4 0-24,5-1 0,2-1 0,2-3 0,3-3 0,0-3 0,0-5 0,0-6 0,2-5 0,1-6 0,2-7 0,0-5 0,-2-4 0,-4 0 0,-5 2-512,-6 4-724,-5 5-1496,-4 6-25555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9:42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 16970,'0'5'1212,"-6"5"336,-2 7 108,-3 8 0,-6 7 0,-3 5 0,1 3-3,1 1 3,5-4 0,4-6-760,1-9-1292,5-6-1140,-12-5-1336,7-7-2609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9:42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22790,'-1'28'1536,"4"54"2469,28-156 431,-30 72-4436,1 0 0,-1 0 0,1 0 0,-1 0 0,1 0 0,0 0 0,0 0 0,0 0 0,1 0 0,-1 0 0,1 1 0,0-1 0,-1 1 0,1-1 0,0 1 0,0 0 0,1-1 0,-1 1 0,0 0 0,1 0 0,-1 1 0,1-1 0,-1 0 0,6 0 0,7 0 0,1 0 0,-1 1 0,1 0 0,21 2 0,13 0 0,-38-2 0,-9 1 0,0-1 0,-1 0 0,1 0 0,0 0 0,-1 0 0,1 0 0,0-1 0,-1 1 0,1-1 0,-1 1 0,1-1 0,-1 0 0,4-1 0,-6 51 0,-1 36-599,0-78-220,9-20-19313,-3-3 14528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9:42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23538,'13'309'9229,"-14"-341"-9229,-1 22 0,1-1 0,1 1 0,1-1 0,0 0 0,1 1 0,0-1 0,2 1 0,5-12 0,-6 20 0,-1-1 0,1 1 0,-1 0 0,1 0 0,0 0 0,0 0 0,0 0 0,1 0 0,-1 0 0,1 1 0,0-1 0,0 1 0,-1-1 0,1 1 0,1 0 0,-1 0 0,0 0 0,0 1 0,1-1 0,-1 1 0,0-1 0,1 1 0,-1 0 0,1 0 0,-1 0 0,7 1 0,-6-1 0,1 0 0,0 1 0,-1 0 0,1-1 0,-1 1 0,1 1 0,-1-1 0,0 0 0,1 1 0,-1 0 0,0 0 0,-1 0 0,1 0 0,0 0 0,-1 0 0,0 1 0,0-1 0,0 1 0,-1 0 0,5 4 0,-4-1-17,0 0 0,-1 1 0,0-1-1,-1 1 1,0-1 0,0 1 0,-1 0 0,-1 0 0,0-1 0,0 1-1,-1 0 1,-3 9 0,4-13-13,-1 0-1,0 0 1,0 0 0,-1-1-1,1 1 1,-1 0 0,0 0-1,0-1 1,0 1 0,0 0 0,-1-1-1,0 0 1,0 1 0,0-1-1,0 0 1,0 0 0,-1 0-1,0 0 1,1 0 0,-1-1-1,0 1 1,0-1 0,0 1-1,-1-1 1,1 0 0,-1 0-1,1 0 1,-1-1 0,-8 2-1,7-2-659,0 0 0,-1 0 0,1 0 0,0-1 0,0 1 0,0-1 0,0 0 0,-11-3 0,14 4-124,0-1 1,0 0-1,1-1 0,-1 1 0,0 0 1,1-1-1,-1 1 0,1-1 1,-1 1-1,1-1 0,0 1 0,0-1 1,1 0-1,-1 0 0,0 0 0,1 0 1,-2-3-1,-1-9-4571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9:43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23 9657,'-5'-3'406,"1"1"0,-1 0 1,0 0-1,0 0 0,0 0 1,0 0-1,-1 1 0,1-1 0,0 1 1,-1 0-1,0 0 0,0 1 0,1-1 1,-1 1-1,0-1 0,0 1 1,0 0-1,1 1 0,-8 0 0,7-1-21,0 1 0,1-1 0,0 1 0,-1 0 0,1 0 0,0 0 0,-1 1 0,1-1 0,1 1 0,-1 0 0,0 0 0,1 0 0,-1 0 0,1 1 0,0-1 0,0 1 0,0-1 0,1 1 0,-6 5 0,5-3-215,1-1-1,0 1 1,0 0-1,1 0 0,0-1 1,1 1-1,-1 0 1,1 0-1,1 0 0,-1 0 1,2 0-1,-1 0 1,1 0-1,0 0 0,0 0 1,1 0-1,0 0 1,1 0-1,-1 0 1,2-1-1,-1 1 0,1-1 1,0 1-1,0-1 1,1 0-1,0 0 0,0 0 1,0-1-1,1 1 1,0-1-1,0 0 0,0 0 1,1 0-1,-1 0 1,1-1-1,0 1 1,1-1-1,-1 0 0,1-1 1,-1 1-1,1-1 1,8 1-1,-8-1-220,0-1 1,0 0-1,-1 0 1,1 0-1,0-1 1,-1 0-1,1 0 1,-1 0-1,15-3 1,-18 3-14,-1-1 1,1 1-1,-1 0 1,1-1-1,-1 1 0,0-1 1,1 0-1,-2 0 1,1 0-1,0 0 1,0 0-1,-1 0 0,0 0 1,0 0-1,0-1 1,0 1-1,0-1 1,-1 1-1,0 0 0,2-4 1,3-29-4860,-6 30 3325,-1-1 0,1 1 1,-1 0-1,-1-1 0,0 1 1,0 0-1,0 0 1,-5-6-1,-7-4-4210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9:43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21018,'0'31'1304,"0"14"0,0 13 4,0 11-4,0-9 1,3-8 3,0-11-4,2-13-656,-1-13-1036,-13-8-2348,3-27-19394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9:43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32767,'0'2'0,"0"-1"-1576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9:44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22 250 16866,'11'49'3093,"0"66"1,-8-72 4206,-25-171-5296,10 79-2166,4-1 0,3 1 1,9-76-1,-4 122 154,0 1 0,1-1-1,0 0 1,0 0 0,0 0 0,1 1-1,-1-1 1,1 0 0,0 1 0,0-1-1,0 1 1,1 0 0,-1-1-1,1 1 1,0 0 0,0 0 0,4-2-1,-4 3-11,0 0-1,1 0 1,-1 0-1,0 0 1,1 0-1,-1 0 1,1 1-1,0-1 1,-1 1-1,1 0 0,0-1 1,-1 1-1,1 0 1,0 1-1,-1-1 1,1 0-1,0 1 1,-1-1-1,1 1 1,5 1-1,-3 0-25,0-1-1,-1 1 1,1 0-1,-1 0 1,0 1 0,0-1-1,0 1 1,-1-1-1,0 1 1,1 0-1,-1 0 1,-1 0-1,1 0 1,-1 1 0,0-1-1,0 1 1,0-1-1,-1 1 1,0 0-1,0-1 1,-1 1-1,1 0 1,-1 0 0,0 0-1,-1 0 1,0 0-1,-1 7 1,1-7-100,0 0 0,-1-1 1,0 1-1,0-1 0,0 1 1,-1 0-1,0-1 0,0 0 1,0 1-1,-1-1 0,0 0 1,0 0-1,0 0 0,0 0 1,-1 0-1,0 0 0,0-1 1,0 1-1,0-1 0,-1 1 0,1-1 1,-1 0-1,0 0 0,0-1 1,0 1-1,-1-1 0,1 1 1,0-1-1,-1 0 0,-8 1 1,-25-1-3649,37-1 3205,0 0-1,1-1 1,-1 1-1,0 0 1,0 0-1,0 0 1,1-1-1,-1 1 1,0-1-1,0 1 1,1-1-1,-1 1 1,1-1-1,-1 0 1,1 1-1,-1-1 1,1 0-1,0 0 1,-1 0-1,0-1 1,-2-3-3976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9:45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 12741,'-11'-1'796,"1"2"0,-1-1-1,0 1 1,1 0 0,-1 0-1,1 1 1,0-1 0,0 2 0,0-1-1,-16 6 1,21-6-420,1 0-1,0 0 1,-1 1-1,1-1 1,1 1-1,-1-1 1,1 1 0,-1 0-1,1 0 1,0 0-1,1 0 1,-1 0-1,1 0 1,0 1 0,0-1-1,1 0 1,0 1-1,0-1 1,0 1-1,0-1 1,1 1 0,0 4-1,0-5-287,0 0 0,1 0 0,0 0 0,0 0 0,0 0 0,0-1 0,1 1 0,-1 0 0,1 0 0,0 0 0,1-1 0,-1 1 0,1-1 0,-1 1 0,1-1 0,1 0 0,-1 1 0,0-1 0,1 0 0,0-1 0,-1 1 0,1 0 0,0-1 0,0 1 0,1-1 0,-1 0-1,1 1 1,-1-1 0,1-1 0,-1 1 0,1 0 0,5 0 0,-3-1-131,-1 1 0,1-1 0,-1 0 0,1 0 0,-1 0 0,1 0 0,-1-1 0,1 0 0,-1 0 0,1 0 0,-1 0-1,0-1 1,0 1 0,0-1 0,0 0 0,-1 0 0,1 0 0,-1-1 0,0 1 0,0-1 0,0 0 0,-1 0 0,6-4 0,19-35-624,-28 42 667,-1 0 1,1 0-1,-1 0 0,0 0 1,1-1-1,-1 1 0,1 0 1,-1 0-1,1 0 0,-1 0 1,1 0-1,-1 0 0,0 0 1,1 0-1,-1 0 0,1 0 1,-1 0-1,1 0 0,-1 0 1,1 1-1,-1-1 0,0 0 1,1 0-1,-1 0 0,1 0 1,-1 0-1,0 1 0,1-1 1,-1 0-1,0 0 0,1 0 1,-1 1-1,0-1 0,1 0 1,-1 0-1,0 0 1,1 1-1,17 11 73,-15-9-28,22 16 317,-20-14-334,0 0 0,0-1 0,1 1-1,0-1 1,1 0 0,0 0 0,-1-1 0,2 1-1,7 2 1,-14-6-335,1 0 0,-1 1-1,1-1 1,0 0 0,-1 0-1,1 0 1,-1 0 0,1 0-1,-1 0 1,1 0 0,-1-1-1,1 1 1,-1 0 0,1 0-1,-1-1 1,1 1 0,-1-1 0,0 1-1,1-1 1,-1 1 0,0-1-1,1 1 1,-1-1 0,0 0-1,0 1 1,0-1 0,0 0-1,0 0 1,0 0 0,-1 1-1,1-1 1,1-1 0,2-4-1830,1 1 0,-1 0 1,-1-1-1,4-6 0,2-13-3495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9:45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23494,'9'19'1032,"4"6"-4,5 6 4,4 5-3,4-4 3,-4-3-4,-2-4 4,-5-6-4,-4-5-1336,-11-11-2068,5-12-9241,-3-3 5808,7-4 1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9:45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0 19902,'-5'15'1384,"-4"7"0,-8 9-4,-3 12 4,-2 4 0,-1 2 1,4 1-1,1-4 0,5-6 0,7-8-972,3-8-412,1-7-976,2-7-768,-9-4-1141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42:25.17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56 708,'0'-13'396,"13"-2"44,27 0 96,34 5 84,44 8 52,42 17 32,31 10-4,6 11-24,-1 5-75,-24 5-353,-51-8-252,-42-4-340,-66-15-845,-44-14 1,-45-12 0,-30-16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9:21.333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150 313 10349,'5'3'2052,"9"6"328,14 9-3,18 11 3,16 10 0,14 10-4,11 8 4,3 5 1,-3 0-1,-10-3-1376,-15-9-676,-17-9-328,-16-10 0,-16-10 0,-14-9 0,-16-10 0,-16-11 0,-18-13 0,-20-13 0,-17-13 0,-11-10 0,-7-9-80,2-5-232,8-2-36,15 3 128,18 4 220,22 7 0,22 8 0,19 8 0,16 6 0,13 6 0,7 3 80,5 4 232,-2 5 32,-2 4-120,-4 4-224,-5 6 0,-2 8 0,-3 7 0,0 9 0,-3 9 0,-3 7 0,-3 6 0,-6 2 0,-6 1 0,-7-2-528,-10-1-884,-8-3-932,-9-4-869,1-8-22057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9:46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23 11253,'-3'-2'342,"0"0"-1,-1 0 1,1 0-1,-1 0 1,1 1-1,-1-1 1,0 0-1,0 1 1,0 0-1,0 0 1,-1 0-1,1 0 1,-1 0-1,1 0 1,0 1-1,-1-1 1,0 1 0,1 0-1,-1 0 1,1 0-1,-1 0 1,1 1-1,-1-1 1,1 1-1,-1 0 1,1-1-1,0 1 1,-6 2-1,3-1 91,1 0-1,0 0 0,1 1 1,-1-1-1,1 1 0,-1 0 0,1 0 1,0 0-1,1 0 0,-1 1 1,1-1-1,0 1 0,1 0 0,-1 0 1,1 0-1,0 0 0,-3 7 1,4-6-201,1-1-1,-1 1 1,1 0 0,1 0 0,-1 0 0,1-1 0,1 1 0,-1 0 0,4 9-1,-3-12-170,0 0-1,0 0 0,1 0 0,-1 0 0,1 0 0,-1 0 0,1-1 0,0 1 1,0 0-1,0-1 0,1 1 0,-1-1 0,0 1 0,1-1 0,0 0 1,-1 1-1,1-1 0,0 0 0,0 0 0,0 0 0,0-1 0,0 1 1,0 0-1,1-1 0,3 1 0,2 0-364,1 0-1,-1-1 1,0 0-1,1 0 1,-1-1 0,0 1-1,0-1 1,1 0-1,-1-1 1,13-3 0,-19 5 103,0-1 0,0 0 1,0 0-1,0 0 0,0 0 0,0-1 1,0 1-1,-1 0 0,1-1 0,-1 1 1,1-1-1,-1 0 0,0 1 1,0-1-1,0 0 0,0 0 0,-1 0 1,1 0-1,-1 0 0,0 0 0,0 0 1,0 0-1,0 0 0,-1 0 0,1 0 1,-1 0-1,0-1 0,0 1 1,0 0-1,-1-4 0,-1-11-5586,2-1-1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9:46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16029,'-6'25'2333,"2"0"-1,2 0 0,1 0 0,10 50 1,-9-73-2165,1-1 1,-1 1 0,1 0 0,0 0-1,0 0 1,0-1 0,0 1 0,0 0-1,1-1 1,-1 1 0,1-1 0,-1 1-1,1-1 1,0 1 0,0-1 0,0 0-1,0 1 1,1-1 0,-1 0 0,0 0-1,1 0 1,-1 0 0,1 0 0,0-1-1,4 2 1,-3-2-135,0 1 1,0-1-1,0 0 1,0 0-1,0 0 0,0 0 1,0-1-1,-1 1 1,1-1-1,0 0 0,0 1 1,0-1-1,-1 0 1,1 0-1,-1-1 0,1 1 1,-1 0-1,6-4 1,1-1-388,0-1 0,0 1 1,-1-1-1,0-1 1,-1 1-1,-1-1 0,0 0 1,-1 0-1,0-1 0,-1 1 1,0-1-1,-1 1 1,0-1-1,-1 0 0,-1 0 1,1-13-1,-2 28 568,1-1-1,1 0 0,-1 0 1,1 0-1,1 0 1,4 5-1,0 0 341,-5-5-167,0 0 0,1-1-1,1 1 1,-1-1 0,1 0 0,11 7-1,-13-9-449,0 0-1,0-1 1,0 1 0,0-1-1,0 1 1,1-1-1,-1 0 1,1 0-1,-1 0 1,1 0-1,0-1 1,0 1 0,0-1-1,-1 1 1,8-1-1,-1-14-18980,-7 5 13319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9:47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14657,'-9'45'3510,"3"-1"1,3 62-1,7-58-2012,4 0 0,2-1 0,4 0 0,27 51 0,-40-95-1590,0-1 0,0 1 0,1 0 0,0-1 0,0 1-1,0 0 1,1-1 0,-1 1 0,1-1 0,0 0 0,0 0-1,0 0 1,6 3 0,-8-4-62,0-1 0,0 0 0,0 1 0,1-1 0,-1 0 0,0 0 0,0 1 0,1-1 0,-1 0 0,0 0 0,1 0 1,-1 0-1,0 0 0,1 0 0,-1 0 0,0 0 0,1-1 0,-1 1 0,1 0 0,1-1-433,0 0 1,0 0-1,0 0 1,0-1 0,-1 1-1,1 0 1,-1-1-1,0 1 1,1-1-1,2-2 1,10-10-5381,0 0 4687,29-36 8928,-28 29-9331,-20 18-1380,-11 4 1971,-35 5 1957,-7 1-1273,21-6-4121,2 1-931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9:48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20414,'-1'6'839,"-1"-1"-1,-1 0 1,1 0 0,-2 0 0,1-1-1,-1 1 1,0 0 0,0-1 0,-1 1 0,-7 4-1,-17 20 2289,-38 60-3127,64-82-2439,3-7 1981,0 1 1,-1-1-1,1 1 1,0 0 0,0-1-1,0 1 1,0-1-1,0 1 1,0-1 0,0 1-1,0 0 1,0-1-1,0 1 1,0-1-1,1 1 1,-1-1 0,0 1-1,1 0 1,-1-1-1,1 1 1,-1-1 0,1 1-1,-1-1 1,1 1-1,-1-1 1,2 1 0,5 1-5536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39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237 163 17442,'-7'-11'11157,"-11"-4"-7719,-22-11-2739,-115-69-668,139 79-3695,18 42-1629,0-18-272,3-5 1602,-1-2 1594,5 6-3579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0:14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25566,'1'12'655,"0"0"0,2-1-1,0 1 1,1-1-1,1 1 1,0-1 0,2 0-1,0 0 1,1-1-1,11 12 1,-12-13-655,0-1 0,1 1 0,17 14 0,-23-21 0,1 0 0,-1-1 0,0 1 0,1-1 0,-1 0 0,1 1 0,0-1 0,-1 0 0,1 0 0,0 0 0,0 0 0,0 0 0,0 0 0,1-1 0,-1 1 0,0-1 0,0 1 0,1-1 0,3 0 0,-5 0 0,0 0 0,0-1 0,0 1 0,0-1 0,0 1 0,0-1 0,0 1 0,0-1 0,-1 0 0,1 1 0,0-1 0,-1 0 0,1 0 0,-1 0 0,1 0 0,-1 0 0,0 0 0,1 0 0,-1 0 0,0 0 0,0-1 0,0 1 0,1-2 0,-2 2 0,1 0 0,-1 0 0,1 0 0,0-1 0,0 1 0,0 0 0,0 0 0,0 0 0,1 0 0,-1 0 0,0 1 0,1-1 0,-1 0 0,1 0 0,-1 0 0,1 1 0,0-1 0,-1 0 0,1 1 0,0-1 0,0 1 0,-1 0 0,1-1 0,0 1 0,0 0 0,0 0 0,0-1 0,3 1 0,8 2 0,0 0 0,-1 0 0,0 0 0,0 1 0,13 4 0,-18-4 0,1-1 0,0 1 0,0-1 0,1 0 0,-1-1 0,1 1 0,-1-1 0,1 0 0,0-1 0,0 1 0,-1-1 0,1 0 0,12-1 0,-20 0 0,1 1 0,-1-1 0,1 1 0,-1-1 0,1 0 0,-1 1 0,0-1 0,1 0 0,-1 0 0,0 0 0,0 1 0,0-1 0,0 0 0,0 0 0,0 0 0,0 0 0,-1 0 0,1 0 0,0 0 0,-1 0 0,1-2 0,8-27 0,-7 20 0,0-2-1645,0 0 0,-1-16 0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0:15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25206,'2'10'840,"3"6"0,-1 5 1,1 3-1,1-5 0,-4-2 0,-2-5-904,0-8-780,-5-3-1140,2-7-3485,3-5 1,-5-5-1,5-4 1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0:15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19130,'0'1'64,"-8"5"-4761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0:1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19966,'-10'99'6714,"0"1"-627,11-111-6087,0 1 0,2 0 0,0 0 0,0 0 0,12-18 0,-15 27 0,1 1 0,0-1 0,-1 0 0,1 1 0,0-1 0,0 1 0,0-1 0,0 1 0,0-1 0,0 1 0,0-1 0,0 1 0,0 0 0,0-1 0,0 1 0,0 0 0,1-1 0,-1 1 0,0 0 0,0 0 0,1 0 0,-1 0 0,0 0 0,0 0 0,0 0 0,1 0 0,-1 0 0,0 0 0,0 0 0,1 1 0,-1-1 0,0 0 0,0 0 0,0 1 0,0-1 0,0 0 0,2 1 0,46 19 0,-42-17 0,14 6 0,1 0 0,0-1 0,33 8 0,-46-14 0,1 0 0,-1 0 0,1 0 0,-1-1 0,1 0 0,0 0 0,-1-1 0,1 0 0,0 0 0,0 0 0,18-3 0,-26 3-25,0-1 1,0 1-1,0-1 1,0 1-1,0-1 1,0 1-1,0-1 1,0 0-1,0 0 1,0 0-1,-1 0 1,1 0-1,-1 0 1,1 0-1,-1 0 1,1 0-1,-1 0 0,0-1 1,0 1-1,0 0 1,0 0-1,0-1 1,-1 1-1,1 0 1,0-3-1,1-3-257,-1 1-1,-1-1 1,0 0-1,-2-8 1,1 3-184,1 10 8,0 0 0,-1 0 0,0 0 0,0 0 0,0 0 0,0 0 0,0 1 0,0-1 0,-1 0 0,0 0 0,-2-2 0,-11-16-7295,9 8 2088,0 4 1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0:16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0 18446,'-4'2'612,"1"0"0,-1-1 0,0 1 0,0-1 0,-1 0 0,1 0 0,0 0 0,-7 1 0,5-1 4,-45 10 1856,36-9-1667,1 0 0,0 1 0,1 1 0,-1-1 0,1 1-1,-13 6 1,25-10-802,1 0-1,-1 1 1,1-1-1,0 0 1,-1 0-1,1 1 1,0-1 0,-1 0-1,1 0 1,0 1-1,0-1 1,0 0-1,-1 1 1,1-1-1,0 0 1,0 1-1,0-1 1,0 0-1,0 1 1,0-1-1,0 0 1,0 1-1,0-1 1,0 0 0,0 1-1,0-1 1,0 0-1,0 1 1,1-1-1,-1 0 1,0 1-1,0-1 1,0 0-1,1 0 1,-1 1-1,0-1 1,1 0-1,-1 0 1,0 1-1,1-1 1,-1 0-1,1 0 1,0 1 0,23 11-18,-16-9 9,12 6 6,-1 0 0,-1 1 0,28 19 0,-41-25 0,0 1 0,0-1 0,0 1 0,-1 0 0,0 0 0,0 0 0,-1 0 0,0 1 0,-1-1 0,0 1 0,0-1 0,-1 1 0,1 8 0,-1-10 0,-1 0 0,0 1 0,0-1 0,-1 1 0,0-1 0,0 0 0,0 0 0,-1 1 0,-5 6 0,5-9 0,0 0 0,0 0 0,0 0 0,-1 0 0,1-1 0,-1 1 0,0-1 0,0 1 0,0-1 0,0 0 0,0 0 0,0 0 0,0 0 0,-1 0 0,1 0 0,-1 0 0,1-1 0,-1 1 0,1-1 0,-6 1 0,-20 1-1765,-24-3-5304,48 1 6223,-1-1-1,1 1 0,0-1 1,0 0-1,0 1 1,0-1-1,0-1 1,0 1-1,0 0 0,1-1 1,-1 0-1,1 1 1,-6-4-1,-2-6-5189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9:22.829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723 351 10597,'0'0'908,"0"0"20054,-2 0-20930,-4 3 36,-7 2-36,-6 4 0,-7 4 4,-5 5-4,-6 5 0,-4 6 4,-4 4-36,-4 2 0,-1 2 0,-1-2 0,4-2 0,4-3 0,6-3 0,6-5 0,6-3 0,6-4 0,6-4 0,6-3 0,3-4 0,2-1 0,3-3 0,-1 0 0,2 0 0,3-2 0,4-1 0,6-4 0,7-3 0,9-6 0,5-5 0,4-5 0,2-3 0,-1-1 0,-3 0 0,-4 0 0,-5 3 0,-6 3 0,-6 4 0,-6 4 0,-5 5 0,-3 3 0,-2 3 0,-2 3 0,-1 1 0,0 1 0,1 1 0,0-1 0,0 1 0,1-1 0,-1-1 0,1-1 0,-2-2 0,-1-2 0,-2-1 0,-2-2 0,-3-2 0,-2-3 0,-5-2 0,-7-5 0,-6-6 0,-9-4 0,-5-6 0,-3-4 0,-1 0 0,4 2 0,6 4 0,6 5 0,7 6 0,6 5 0,8 6 0,4 4 0,4 4 0,2 2 0,1 1 0,0 2 0,0 1 0,0-1 0,1 1 0,-1-1 0,0 1 0,0-1 0,0 0 0,0 0 0,-1 0 0,0 1 0,0 0 0,-2 0 0,0 2 0,0 2 0,-2 2 0,1 4 0,-1 5 0,1 5 0,0 6 0,0 4 0,2 3 0,-1 3 0,1 0 0,0-2 0,0-3 0,1-5 0,0-6 0,0-5 0,1-6 0,-1-3 0,0-2-1372,0-1-30023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0:17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18 25278,'-1'-1'143,"0"1"-1,0-1 0,0 1 1,0-1-1,0 1 1,0 0-1,0-1 0,0 1 1,0 0-1,0-1 0,-1 1 1,1 0-1,0 0 1,0 0-1,0 0 0,-1 0 1,1 0-1,0 0 1,0 0-1,-2 0 0,-40 0 3770,30 0-3325,-14 1-1444,-29-1-3151,41-1 1506,19 0 120,24-5-9123,-14 0 5753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0:1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21030,'0'117'9225,"0"1"-8694,-11-143-20804,11 17 15020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0:18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0 20774,'-90'11'11993,"-26"-5"-11993,111-4-2865,15 1-3716,17 2-5639,-5-1 6672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0:18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7829,'-12'3'8099,"-3"2"-3707,-12 4 70,-205 15 3523,221-22-10920,5 6-9049,6-7 11235,0-1 0,0 1 0,0-1 0,1 2 0,-1 1-1125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0:21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16361,'9'5'8349,"62"170"-2221,-36-83-4199,-46-185-1929,5 54 0,1 16 0,2-1 0,1 1 0,2-1 0,8-36 0,-7 58 0,0-1 0,0 1 0,0 0 0,1 0 0,-1 0 0,1 0 0,0 0 0,0 0 0,0 0 0,0 1 0,1-1 0,-1 0 0,1 1 0,0-1 0,-1 1 0,1-1 0,0 1 0,0 0 0,1 0 0,-1 0 0,0 0 0,0 0 0,1 1 0,-1-1 0,1 0 0,-1 1 0,1 0 0,-1-1 0,1 1 0,0 0 0,-1 0 0,7 1 0,-1-1 0,0 1 0,-1 0 0,1 0 0,0 0 0,-1 1 0,1-1 0,-1 1 0,0 0 0,0 1 0,0 0 0,0-1 0,9 6 0,-15-7 0,-1 0 0,1 0 0,-1 0 0,1-1 0,-1 1 0,0 1 0,0-1 0,1 0 0,-1 0 0,0 0 0,-1 0 0,1 0 0,0 1 0,0-1 0,-1 0 0,0 0 0,1 1 0,-1-1 0,0 0 0,0 0 0,0 1 0,0 1 0,-1-1 0,0 0 0,0 1 0,-1-1 0,1 0 0,-1 0 0,0 0 0,1 0 0,-2 0 0,1-1 0,0 1 0,-5 3 0,-4 1 0,0-1 0,0 0 0,0 0 0,-1 0 0,-20 5 0,22-7-582,0-1-1,-1 0 1,1 0-1,0 0 1,-16 0 0,24-1 423,0-1 0,0 0 0,0 0 0,1 0 0,-1 0 0,0 0 0,0 0 0,0 0 0,0-1 0,0 1 0,0 0 0,0-1 0,0 1 0,1 0 0,-1-1 0,0 0 0,0 1 0,1-1 0,-1 0 0,1 1 0,-1-1 0,1 0 1,-1 0-1,1 0 0,0 0 0,0 0 0,0 0 0,0 0 0,0 0 0,0 0 0,0 0 0,0 0 0,1 0 0,-1-1 0,0 1 0,1 0 0,0 0 0,-1 0 0,1-2 0,0-10-5569,0 0-1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0:21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26 14137,'1'-1'259,"-1"0"0,0 0 0,0 0 0,0 0 0,-1 0 0,1 0 0,0 0 0,-1 0 0,1 0 0,-1 1-1,1-1 1,-1 0 0,0 0 0,1 0 0,-1 0 0,0 0 0,0 1 0,0-1 0,0 0 0,0 0 0,0 1 0,0-1-1,-1 0 1,1 1 0,0-1 0,-1 1 0,1-1 0,-3 0 0,1 1 219,-1-1-1,0 1 1,0 0-1,0-1 1,0 1-1,0 0 0,0 1 1,0-1-1,0 0 1,-7 2-1,8-1-328,-1 0-1,1 0 0,0 0 0,0 0 1,0 1-1,0-1 0,0 1 0,0-1 1,0 1-1,1 0 0,-1-1 0,1 1 0,0 0 1,0 0-1,0 0 0,0 1 0,1-1 1,-1 0-1,1 0 0,0 0 0,0 1 1,-1 3-1,-1 4 467,0 1-1,1 0 1,0 17 0,2-25-615,0 0 0,0 1 0,1-1 0,0 0 0,0 1 0,0-1 0,1 0 0,-1 0 0,1 1 0,1-1 0,-1 0 0,1 0 0,-1-1 0,1 1 0,4 3 0,-5-5 0,1 1 0,-1-1 0,1 0 0,0 1 0,0-1 0,0 0 0,0 0 0,0 0 0,0 0 0,0-1 0,0 1 0,1-1 0,-1 1 0,0-1 0,1 1 0,-1-1 0,1 0 0,-1 0 0,0 0 0,1 0 0,-1-1 0,0 1 0,1-1 0,3 0 0,-4 0 0,0 0 0,1 0 0,-1 0 0,0 0 0,0 0 0,-1 0 0,1-1 0,0 1 0,-1-1 0,1 1 0,-1-1 0,0 0 0,0 1 0,0-1 0,0 0 0,0 0 0,-1 0 0,1 0 0,-1 0 0,0 0 0,2-4 0,14-17 0,-16 22 0,-1 1 0,1-1 0,0 1 0,-1-1 0,1 1 0,0-1 0,0 1 0,0 0 0,-1-1 0,1 1 0,0 0 0,0 0 0,0-1 0,0 1 0,0 0 0,0 0 0,0 0 0,0 0 0,0 0 0,0 0 0,0 0 0,-1 0 0,1 0 0,0 0 0,0 0 0,0 0 0,0 0 0,0 0 0,0 0 0,0 1 0,0-1 0,0 0 0,0 1 0,-1-1 0,2 1 0,30 15 0,-26-12 0,24 15-35,22 13-237,-48-30 214,0 0 0,1 0 0,-1-1 0,0 1 0,1-1 0,0 1 0,-1-1 0,1 0 0,0 0 0,0 0 0,6 0 0,-10-1-278,0 0 0,0-1 0,0 1 0,0 0 0,0 0 1,0-1-1,0 1 0,0 0 0,-1-1 0,1 1 0,0 0 0,0-1 0,0 1 0,-1-1 0,1 1 0,0-1 0,-1 1 0,1-1 0,-1 1 0,1-1 0,-1 0 0,1 1 0,-1-1 0,0 1 0,0-1 1,1 0-1,-1-1 0,8-24-10039,-7 22 9209,3-15-4235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0:22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20858,'0'21'1324,"5"7"0,4 5-4,2 7 4,-2-10 1,5-4-5,-2-7 4,-5-7-64,-1-7-876,-1-4-1936,2-6-656,4 4-3393,-5-14 1,2-4-1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0:22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0 15589,'-26'33'3698,"-34"33"-1,-2 3-771,38-38-1959,1 1-1,3 0 0,2 1 0,3 1 1,1 0-1,-6 37 0,20-55-3641,1-16 2527,-1 1 0,0-1 0,21-12-16332,-12 2 14710,7-8-3878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0:22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 11837,'-17'-2'1010,"1"2"0,-1-1-1,0 1 1,0 1 0,-31 3 0,42-3-648,1 0 0,-1 0 0,0 1 0,0-1 0,1 1 0,0 0 0,-1 0 0,1 0 1,0 0-1,1 0 0,-1 1 0,1-1 0,-1 1 0,1 0 0,0 0 0,1 0 0,-1 0 0,1 0 1,-4 6-1,2-2 0,2 0 1,-1 0 0,2 0-1,-1 1 1,1-1 0,1 0-1,0 1 1,1-1 0,0 1-1,1-1 1,3 12 0,-3-16-269,-1 0-1,1-1 1,0 1-1,1-1 1,-1 1 0,1-1-1,-1 1 1,1-1 0,1 0-1,-1 1 1,0-1-1,1 0 1,-1 0 0,1 0-1,0 0 1,0 0 0,1-1-1,-1 1 1,0-1 0,1 1-1,-1-1 1,1 0-1,0 0 1,0 0 0,0 0-1,0 0 1,0 0 0,0-1-1,0 1 1,0-1 0,0 0-1,1 1 1,-1-1-1,8-1 1,-5 0-380,0 1 0,0-1 1,0 0-1,0-1 0,0 1 0,-1-1 0,1 0 1,11-4-1,-12 3-320,0 0-1,0 0 1,0-1 0,-1 1 0,1-1 0,-2 0 0,1 0 0,0 0-1,-1 0 1,-1 0 0,1-1 0,-1 1 0,0-1 0,0 1 0,-1-1-1,0 0 1,-1 1 0,1-1 0,-1 0 0,-1-9 0,0 4-5211,-3 0 1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0:23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13673,'-7'69'6994,"4"-53"-5305,1 1 0,0 1 0,3-1 0,0 0-1,7 25 1,-7-40-1636,-1-1-1,0 0 0,1 1 1,0-1-1,-1 0 1,1 1-1,0-1 1,0 0-1,0 0 0,0 0 1,1 1-1,-1-1 1,0 0-1,1 0 1,-1 0-1,1 0 0,0 0 1,-1-1-1,1 1 1,0 0-1,0 0 1,0-1-1,0 1 0,0 0 1,0-1-1,0 0 1,0 1-1,0-1 1,0 0-1,1 1 0,-1-1 1,0 0-1,0 0 1,0 0-1,1 0 1,-1-1-1,0 1 0,4-1 1,0 0-64,0 0 1,0-1 0,0 1-1,0-1 1,-1 0-1,1 0 1,-1 0 0,0-1-1,0 1 1,0-1-1,0 0 1,5-4 0,0-3-296,-1 0 1,0 0 0,-2 0-1,1-1 1,-2 0 0,5-13 0,2-16-5563,-13 51 6504,1 1-1,1-1 1,0 1-1,2-1 1,7 17 0,-9-25-529,-1 0 0,1 0 1,0 0-1,0 0 0,1 0 1,-1 0-1,1 0 0,0 0 1,0 0-1,1-1 0,-1 1 0,1-1 1,0 0-1,0 0 0,0 0 1,1 0-1,-1 0 0,1 0 1,-1-1-1,1 1 0,0-1 1,0 0-1,6 1 0,25-2-2020,-7-7-3359,-25 4 4121,0 1 1,0 0 0,0-1 0,-1 0 0,1 1 0,-1-1 0,0 0-1,0 0 1,-1 0 0,3-4 0,10-14-4470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4:25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12041,'0'6'3119,"0"25"12358,0-26-13347,58 85-2130,-33-52 0,52 59 0,-76-96 0,14 18 0,1-1 0,1-1 0,1 0 0,1-1 0,25 17 0,-33-29 0,0 1 0,0-1 0,1-1 0,-1 0 0,1 0 0,0-1 0,0-1 0,13 0 0,8 0 0,55-7 0,-19-7-3558,-54 9 1639,1 1 0,0 0-1,0 1 1,0 1 0,24 1 0,-31 2-3978,-1 3 1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0:23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13825,'-3'6'4428,"0"9"-2436,-15 294 10385,18-287-12232,0-20-266,0-1 1,0 1-1,0-1 1,0 1-1,1-1 1,-1 0-1,1 1 0,-1-1 1,1 1-1,0-1 1,0 0-1,0 1 0,0-1 1,0 0-1,2 2 1,-1-2-213,-1-1 0,1 1 0,-1 0 0,1-1 0,0 1 0,0-1 0,0 1 0,0-1-1,-1 1 1,1-1 0,0 0 0,0 0 0,0 1 0,0-1 0,0 0 0,0 0 0,0 0 0,0 0 0,0-1 0,0 1 0,0 0 0,2-1 0,7-1-1425,0-1 0,0 0 0,0 0 1,-1 0-1,0-1 0,10-5 0,14-7-3675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0:24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0 7897,'-14'0'1424,"-6"1"300,-11 1 472,-2 1 116,-2 1 25,2-1-25,4-1-400,1-1-532,3-1-656,-1 2-5564,4-1-5,5 0 1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0:40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0 17302,'-29'3'10726,"5"-1"-5987,13-1-4739,-1 1 0,1-1 0,0 2 0,0-1 0,0 1 0,0 0 0,1 1 0,0 0 0,0 0 0,1 0 0,-18 10 0,20-9 0,1-1 0,0 1 0,0 1 0,0-1 0,1 0 0,1 1 0,-1 0 0,1-1 0,1 1 0,0 0 0,0 1 0,1-1 0,0 0 0,-1 10 0,1 2 0,1 0 0,5 34 0,-3-47 0,0 0 0,0 0 0,1 0 0,0-1 0,0 1 0,1 0 0,0-1 0,0 1 0,1-1 0,0 0 0,0 0 0,0 0 0,1 0 0,0 0 0,0-1 0,7 4 0,4-1-2350,26 5-9741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0:41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17478,'10'10'3701,"-1"5"-1283,-1 1 0,11 30 1,-14-32-1561,0 0 1,2 0 0,0 0-1,13 16 1,-19-29-857,1 0 1,-1 0-1,0 0 1,1-1-1,-1 1 1,1 0-1,-1 0 1,1-1-1,0 1 1,-1-1-1,1 1 0,0-1 1,0 1-1,0-1 1,0 0-1,-1 1 1,1-1-1,2 0 1,46 2-3,-13-1-7,45 14 7,-64-11 0,0 0 0,0-1 0,0-1 0,1 0 0,21 1 0,-38-3-179,0 0 0,0 0 0,0 0-1,0 0 1,0 0 0,0 0 0,0-1 0,0 1 0,0 0 0,0-1 0,0 1-1,0-1 1,-1 1 0,1-1 0,0 0 0,-1 1 0,1-1 0,0 0-1,-1 0 1,0 0 0,1 0 0,-1 0 0,0 0 0,0 0 0,0 0-1,0 0 1,0 0 0,0 0 0,1-2 0,0-2-1312,-1 0 1,1-1-1,-1 1 0,-1 0 1,0-10-1,-1 5-36,2 0-4110,4 2 1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0:42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31935,'0'18'92,"0"2"0,0 1-112,0 0-1460,0-10-952,3-35-14478,-3-2 11274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0:42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19082,'0'1'-688,"0"4"-2989,6-2 1,-1-2 0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0:42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23942,'-1'48'2492,"10"121"3677,-7-167-6042,2-11-105,8-16-96,-11 24 74,-1 0 0,1 0 0,0 0 0,-1 0 0,1 0 0,0 0 0,0 0 0,0 1 0,0-1 0,0 0 0,0 0 0,0 0 1,1 1-1,-1-1 0,0 0 0,1 1 0,-1-1 0,1 1 0,1-1 0,5 0 0,-1 1 0,1 0 0,0 0-1,0 1 1,0-1 0,0 1 0,-1 0 0,1 0 0,-1 1 0,8 2 0,78 24 12,-54-15 21,-28-9-24,-3-1-7,0-1 1,1 1 0,-1-1 0,1 0 0,0 0 0,-1 0 0,1-1 0,1 0 0,-1 0 0,0 0 0,10 0 0,-17-2-21,-1 1-1,1 0 1,0-1-1,-1 1 1,1-1 0,-1 1-1,0-1 1,1 0 0,-1 1-1,1-1 1,-1 0-1,0 1 1,0-1 0,0 0-1,0 0 1,0 0-1,0 0 1,0 0 0,0 0-1,0 0 1,-1 0 0,1 0-1,-1 0 1,1 0-1,-1 0 1,0 0 0,1 0-1,-1 0 1,0-2 0,-2-38-1231,0 25 549,2 15 331,0 0 0,0-1-1,-1 1 1,1-1 0,-1 1 0,0-1 0,1 1 0,-1 0 0,0-1 0,0 1 0,-1 0 0,1-1-1,0 1 1,-1 0 0,-2-2 0,2 2-813,1-1 0,-1 1 1,0-1-1,0 1 0,1-1 0,0 0 0,-1 1 1,1-1-1,0 0 0,-1-2 0,2 0-4490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0:43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198 430 16930,'3'0'4018,"8"-6"-2123,-6 1-1192,-1-1 0,0 0 0,0 0 0,-1 0 0,0 0 1,-1 0-1,0 0 0,1-9 0,-1-53 2232,-2 47-2407,-2 2-518,0 1 0,-2-1 0,-1 1 1,-2 0-1,0 0 0,-2 1 0,-1 0 1,-2-1-1,0 2 0,-2-1 0,0 1 1,-34-27-1,46 42-26,-19-14-894,21 15 863,0 0 0,-1 0 0,1-1 0,-1 1 0,1 0 0,0 0 0,-1 0 0,1-1 0,-1 1 0,1 0 0,-1 0 0,1 0 0,-1 0 0,1 0 0,-1 0 0,1 0 0,-1 0 0,1 0 0,-1 0 0,1 0 0,-1 0 0,1 0 0,-1 0 0,0 0 0,1 0 0,-1 0 0,1 0 0,-1 0 0,1 0 0,0 0 0,-1 1 0,1-1 0,-1 0 0,1 0 0,-1 0 0,1 1 0,0-1 0,-1 0 0,1 0 0,0 0 0,-1 1 0,1-1 0,0 0 0,-1 1 0,1-1 0,0 0 0,0 1 0,0-1 0,-1 0 0,1 0 0,0 1 0,0-1 0,0 0 0,0 1 0,0-1 0,-14 46-5252,13-45 4809,1 1 0,-1-1 0,1 0 0,-1 0-1,0 1 1,0-1 0,0 0 0,0 0 0,0 0 0,0 0-1,-1 0 1,1 0 0,0 0 0,-1 0 0,-2 1 0,-5 5-3621,-2 6-1865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2:33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43 218 3800,'-2'-27'775,"0"0"0,-7-28 0,1 2 2014,2-2 16993,2 60-16195,-2 9-3365,2 35-170,2 1 1,3-1-1,1 1 1,12 60-1,-13-95-52,51 310 51,-18-120-345,-30-140-1230,-2-16-6802,3-75-8667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2:34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17802,'4'4'1632,"4"10"0,4 16 0,7 22 0,7 21-4,8 29 5,5 18-1,0 10 0,4-3 0,-13-6-1352,-5-22-280,-8-23-1004,-7-23-1080,-10-11-3849,0-28 1,-6-34-5933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4:26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14181,'30'10'5122,"-20"-6"-3532,0 0 0,0-1 0,0 0-1,0 0 1,1-2 0,-1 1 0,13-1 0,125 4-891,-91-1-653,-55-4-46,0 0 0,1 0 0,-1 0 0,0 1 0,0-1 0,1 1 0,-1 0 0,0-1 0,0 1 0,0 0 0,0 0 0,0 0 0,0 1 0,0-1 0,0 0 0,0 1 0,0-1 0,-1 1 0,1 0 0,0-1 0,1 4 0,-1-2 0,-1 1 0,0-1 0,0 0 0,1 1 0,-2 0 0,1-1 0,0 1 0,-1-1 0,0 1 0,0 0 0,0-1 0,-1 6 0,0 3 0,-2-1 0,1 0 0,-1 0 0,-1 0 0,0 0 0,-1 0 0,-9 15 0,-20 23 0,23-37 0,1 2 0,1-1 0,0 1 0,1 1 0,0-1 0,2 1 0,-7 18 0,11-18-2093,3 6-5447,0-5 2283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2:34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524 1 22398,'-19'1'1152,"-17"-1"0,-12 5 0,-19-3 0,2 0 1,-6 3-1,5 0-888,11 2-948,8 8-5093,16-6 1,16 5-1,12-1 1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2:34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283 558 28047,'6'33'524,"2"12"0,1 6-260,1 4-1068,-8-19-1121,2 7-3399,-8-36-1,-2-21 1,-3-21-1</inkml:trace>
  <inkml:trace contextRef="#ctx0" brushRef="#br0" timeOffset="1">8 9 24474,'0'-2'0,"0"-2"-616,-7 2-1192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2:35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22498,'0'13'1136,"-6"21"8,2 25-8,-2 24 4,6 21 1,0 26-1,12 10-4,10 6 4,11-7 0,10-12-1124,14-15-16,6-25-452,1-24-956,-1-22-908,0 13-3401,-5-43 1,-4-9-1,-6-11 1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2:35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1 16694,'-40'10'1720,"-13"7"8,-8 7 0,-15 5-188,19-6-796,6 0-796,-4-4-1140,16-9-3388,15-3-1,12-5 1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2:35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0 17570,'-230'144'10776,"214"-127"-9930,16-17-814,0 1 0,0-1 0,0 1 0,0-1 0,0 0 0,0 1 0,0-1 0,0 0 0,0 1 0,0-1 0,0 0 0,0 1 0,0-1 0,1 0 0,-1 1 0,0-1 0,0 0 0,0 0 0,0 1 0,1-1 0,-1 0 0,0 1 0,0-1 0,1 0 0,-1 0 0,0 0 0,1 1 0,-1-1 0,0 0 0,0 0 0,1 0 0,-1 0 0,0 0 0,1 1 0,46 5 2008,-23-4-1625,-1 1-436,0 2-1,-1 1 1,0 0 0,0 2 0,-1 0-1,0 1 1,0 2 0,36 23-1,-42-22-16,-1 0-1,0 0 1,0 2-1,-1 0 1,-1 0-1,-1 1 1,0 0 0,0 1-1,-2 1 1,0-1-1,9 24 1,-12-25-151,-1 1 1,0-1 0,-1 1-1,0 0 1,-1 0 0,-1 0-1,0 18 1,-2-29 64,-1 0 0,1 1 0,-1-1 0,0 0 1,0 0-1,-1 0 0,1 0 0,-1 0 0,0 0 0,0 0 0,-1-1 0,0 1 0,1-1 0,-2 0 0,1 0 0,0 0 0,-1 0 1,0 0-1,1-1 0,-2 1 0,1-1 0,0 0 0,-1 0 0,1-1 0,-1 1 0,-5 1 0,-33 10-2423,-1-1 0,-1-3 0,0-1 0,-56 3 0,6 1-1826,-8 3-696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2:40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16321,'-1'141'1415,"6"200"7598,-1-291-7809,3 1-1,1-1 1,3-1-1,28 81 1,-19-79-1204,2-1 0,2-2 0,3 0 0,1-1 0,45 55 0,-57-82 0,1-1 0,1 0 0,1-2 0,0 0 0,1-1 0,1 0 0,1-2 0,0-1 0,0-1 0,1 0 0,1-2 0,0-1 0,34 9 0,-15-9-1883,0-1 1,0-3-1,0-1 1,85-4-1,-125-1 822,1 1 0,-1-1 0,1 1-1,-1-1 1,0 0 0,1 0 0,-1-1 0,0 1-1,0-1 1,4-2 0,1-7-4775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2:41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24474,'49'33'1037,"1"-3"-1,1-1 1,2-3 0,1-2-1,0-2 1,2-3-1,110 22 1,-141-36-1037,7 1 0,0 1 0,-1 2 0,47 19 0,-76-27 0,0 0 0,0 0 0,0 0 0,0 1 0,0-1 0,0 0 0,0 1 0,0 0 0,-1-1 0,1 1 0,-1 0 0,1 0 0,-1 0 0,0 0 0,1 0 0,-1 0 0,0 0 0,-1 0 0,1 1 0,1 3 0,-2-2 0,0 1 0,0-1 0,0 0 0,0 0 0,-1 0 0,0 0 0,1 0 0,-2 0 0,1 0 0,0 0 0,-3 4 0,-5 8 0,0 0 0,-2 0 0,0-1 0,-14 15 0,-116 111-2689,-2 2-3163,124-124-204,1-5-1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43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586 0 20670,'-4'2'1120,"-1"-1"0,1 1 1,-1-1-1,0-1 0,1 1 0,-1-1 1,0 0-1,-7 0 0,-6 1 895,-443 45-2015,403-40-430,107 12-13401,-29-15 7662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44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591 0 21694,'-6'4'6194,"-17"5"-2988,-4 1-1738,-115 48-1261,82-36-187,-93 49 1,136-62-25,1 1-1,0 1 1,1 1 0,0 0 0,1 1-1,0 0 1,1 1 0,1 0-1,-21 31 1,31-41 4,0 0 0,0-1 0,1 1 0,-1 0 0,1 0 0,0 0 0,0 0 0,0 0 0,0 0 0,1 1 0,0-1 0,0 0 0,0 0 0,0 0 0,1 0 0,-1 0 0,1 0 0,0 1 0,0-1 0,1-1 0,-1 1 0,1 0 0,0 0 0,0-1 0,0 1 0,5 6 0,6 5 0,0-1 0,1 0 0,1-1 0,24 18 0,-8-8 0,2 2 0,1-2 0,50 26 0,-63-38 0,0 5-21,-21-16-15,1 0 1,-1 1-1,0-1 0,1 1 1,-1-1-1,0 0 0,1 1 1,-1-1-1,0 1 0,0-1 1,1 1-1,-1-1 0,0 1 1,0-1-1,0 1 0,0-1 0,0 1 1,0-1-1,0 1 0,0-1 1,0 1-1,0-1 0,0 1 1,0-1-1,0 1 0,0-1 1,0 1-1,-1-1 0,1 1 1,0-1-1,0 1 0,-1-1 1,1 0-1,0 1 0,0-1 1,-1 1-1,1-1 0,-1 0 1,1 1-1,0-1 0,-1 0 1,1 1-1,-1-1 0,1 0 1,0 0-1,-1 0 0,1 1 1,-1-1-1,1 0 0,-1 0 0,0 0 1,-14 4-1468,11-3 1169,-1 0 0,1 0 0,0 0 0,0 1 0,-1-1 0,1 1 0,0 0 0,1 0 0,-7 5 0,9-6-33,-1 0 0,1 1 0,0 0 0,0-1 0,-1 1 0,1 0 0,0-1 0,1 1 0,-1 0-1,0 0 1,0 0 0,1 0 0,-1 0 0,1 0 0,0 0 0,-1 0 0,1 0 0,0 2 0,-3 40-5990,-8 2 1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46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32767,'5'90'0,"4"0"0,33 142 0,-7-49 0,-27-131 0,-13-89 0,1 12 0,1 0 0,1 0 0,1-1 0,1 1 0,7-46 0,-6 68 0,0 0 0,0 0 0,0 0 0,0 1 0,1-1 0,0 1 0,-1-1 0,1 1 0,0-1 0,0 1 0,0 0 0,0 0 0,1 0 0,-1 0 0,0 0 0,1 1 0,0-1 0,-1 1 0,1-1 0,0 1 0,0 0 0,0 0 0,-1 0 0,1 1 0,0-1 0,0 1 0,0-1 0,0 1 0,0 0 0,0 0 0,0 1 0,6 0 0,6 1 0,0 1 0,0 0 0,0 1 0,-1 1 0,17 7 0,8 7 0,71 47 0,14 8 0,-108-67 0,-1 0 0,1-1 0,0-1 0,1 0 0,0-1 0,23 2 0,-18-4 0,0 0 0,22-3 0,-39 1 0,0-1 0,0 1 0,0-1 0,0 0 0,0 0 0,0 0 0,-1-1 0,1 0 0,0 0 0,-1 0 0,0 0 0,1-1 0,-1 0 0,0 1 0,6-7 0,-8 6 0,-1 0 0,1 0 0,-1 0 0,1 0 0,-1-1 0,0 1 0,0 0 0,0-1 0,-1 1 0,1 0 0,-1-1 0,0 1 0,0-1 0,0 1 0,0-1 0,-1 1 0,1-1 0,-1 1 0,-1-5 0,-27-65 0,24 60 0,-50-105-1801,55 118 1748,0 0 1,0 0-1,0 0 1,0 0-1,0 0 1,0 0-1,0 0 1,0 1-1,0-1 1,0 0-1,0 0 1,0 0-1,0 0 1,0 0-1,0 0 1,0 0-1,0 0 1,0 0-1,0 0 1,0 0-1,-1 0 1,1 0-1,0 0 1,0 0-1,0 1 1,0-1-1,0 0 1,0 0-1,0 0 1,0 0-1,0 0 1,0 0-1,-1 0 1,1 0-1,0 0 1,0 0-1,0 0 1,0 0-1,0 0 1,0 0-1,0 0 1,0-1-1,0 1 1,-1 0-1,1 0 1,0 0-1,0 0 1,0 0-1,0 0 1,0 0-1,0 0 1,0 0-1,0 0 1,-3 17-1651,0 20-1520,3-37 3216,-3 16-11586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4:27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16153,'-1'1'784,"-38"21"12254,25-12-10246,5-2-2792,0 0 0,0 1 0,1 1 0,0-1 0,1 1 0,0 1 0,1-1 0,0 1 0,0 0 0,1 0 0,0 1 0,1 0 0,1-1 0,0 2 0,0-1 0,1 0 0,1 0 0,0 17 0,0 12 0,0-19 0,1 0 0,3 27 0,-1-42 0,-1 1 0,1 0 0,0-1 0,1 1 0,0-1 0,0 1 0,1-1 0,0 0 0,8 12 0,0-3 0,1 0 0,1-1 0,0-1 0,0 0 0,30 21 0,-39-33 0,-1 0 0,1 0 0,0 0 0,0-1 0,0 0 0,0 0 0,0 0 0,0-1 0,0 0 0,0 0 0,0 0 0,0 0 0,0-1 0,5-1 0,1 0 0,-1-1 0,1 0 0,-1 0 0,1-1 0,12-7 0,-17 7 0,0 0 0,0 0 0,0-1 0,0 0 0,-1 0 0,0-1 0,0 0 0,-1 0 0,1 0 0,-1 0 0,0 0 0,-1-1 0,0 0 0,0 1 0,0-1 0,-1-1 0,0 1 0,0 0 0,-1 0 0,0-1 0,0 1 0,-1-1 0,0 1 0,0-1 0,-1 1 0,1 0 0,-3-9 0,1 14 0,1 0 0,0 0 0,-1 0 0,1 1 0,-1-1 0,0 0 0,0 1 0,1-1 0,-1 1 0,0 0 0,0-1 0,0 1 0,-1 0 0,1 0 0,0 0 0,0 1 0,0-1 0,-4 0 0,-44-9 0,47 10 0,-6-1 0,-1 0 0,1 1 0,0 0 0,-1 1 0,1 0 0,-1 1 0,-8 2 0,13 8-2604,7 31-10217,4-33 7040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47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32767,'0'7'0,"6"7"0,0 10 0,6 12 0,0 9 0,3 7 0,-3-3 0,-2-4 0,-2-13 0,-1-6 0,-5-12-940,-2-11-940,0 6-4109,0-18 1,0-12-1,-2-6 1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47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35 32767,'0'-2'0,"0"-1"0,0 0 0,0-3 0,0-4 0,0 8 0,0-1-1120,-4-2-1420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49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1608 33 16057,'1'-5'5337,"5"-5"-1532,-2 7-3318,1 1 0,-1 0 0,1 0 0,0 0-1,0 0 1,0 1 0,0 0 0,0 0 0,0 0 0,0 1 0,1 0 0,7 0 0,63 10 616,-38-1-1089,-1 2 0,-1 1-1,0 3 1,-1 0-1,0 2 1,-1 2-1,-2 1 1,40 31 0,-23-12-12,-2 2 1,-2 2-1,-2 2 1,52 71-1,-74-86-2,-1 1 0,-1 1 0,-2 1 0,-2 1 0,-1 0 0,-1 0 0,-2 2 0,-2-1 0,-1 1 0,-2 1 0,4 72 0,-10-83 0,0 0 0,-2 0 0,-1 0 0,0-1 0,-2 1 0,-2-1 0,0 0 0,-1 0 0,-1-1 0,-2 0 0,0 0 0,-2-2 0,0 1 0,-1-1 0,-2-1 0,0-1 0,-30 30 0,13-22 0,-2-1 0,0-1 0,-2-2 0,0-2 0,-57 25 0,35-23 0,-2-2 0,0-3 0,-69 12 0,-16-9 0,0-7 0,-211-4 0,223-9 0,-225-10 0,322 4 0,1-1 0,1-2 0,-1-2 0,1-1 0,1-1 0,0-2 0,-54-29 0,68 28 0,0 0 0,1-1 0,1-1 0,1-1 0,0 0 0,1-1 0,1-1 0,1 0 0,0-1 0,1-1 0,2 0 0,-10-23 0,1-4 0,2-1 0,3-1 0,1-1 0,-10-80 0,19 88 0,1-1 0,2 1 0,2-1 0,2 0 0,15-82 0,-10 93 0,2 1 0,2-1 0,0 2 0,2 0 0,2 0 0,0 1 0,2 1 0,25-33 0,-16 29 0,1 0 0,1 2 0,2 2 0,1 0 0,43-30 0,-52 44 0,1 1 0,1 1 0,0 1 0,0 1 0,1 2 0,0 0 0,1 1 0,0 2 0,37-5 0,17 4 0,0 3 0,0 4 0,1 3 0,-1 4 0,-1 3 0,1 4 0,126 39 0,-199-51-567,0 0-1,0 1 1,0-1-1,-1 1 1,1 1-1,-1-1 1,0 1-1,0 0 1,0 1-1,-1-1 1,1 1 0,-1 0-1,0 1 1,-1-1-1,1 1 1,-1 0-1,0 0 1,-1 0-1,4 9 1,4 2-10138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50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15201,'2'14'3369,"-2"-13"-2869,1-1 0,0 1 0,-1 0 0,1-1 0,-1 1 0,1-1 0,0 1 0,0-1 0,-1 1 0,1-1 0,0 1 0,0-1 0,-1 0 1,1 1-1,0-1 0,0 0 0,0 0 0,0 1 0,0-1 0,-1 0 0,1 0 0,0 0 0,0 0 0,0 0 0,0-1 0,1 1 0,6 0 196,182 3-696,-127-5 0,0 3 0,0 3 0,75 14 0,-129-13-721,-20-1-1075,-18 0-2815,-29-1-10631,45-2 10049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51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17210,'2'12'14896,"5"-10"-14235,37 14-661,182 72 0,-181-67 0,-2 1 0,80 55 0,-119-75 0,-1 1 0,0-1 0,0 1 0,0 0 0,0 0 0,0 0 0,-1 0 0,5 6 0,-7-8 0,0 0 0,1 0 0,-1 0 0,0 0 0,0 0 0,0 0 0,0 0 0,0 1 0,0-1 0,0 0 0,0 0 0,0 0 0,-1 0 0,1 0 0,0 0 0,-1 0 0,1 0 0,-1 0 0,1 0 0,-1 0 0,1 0 0,-1 0 0,0 0 0,1-1 0,-1 1 0,0 0 0,0 0 0,0-1 0,1 1 0,-1 0 0,0-1 0,0 1 0,-2 0 0,-28 18 0,-2-1 0,-40 17 0,-35 18 0,92-38-2781,0 14-7217,1-1 2111,3-12 1843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55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0 15289,'0'0'6756,"-19"9"3966,14-8-10722,0 1 0,0-1 0,0 1 0,0 0 0,0 0 0,1 0 0,-1 1 0,1-1 0,-1 1 0,1 0 0,0 1 0,0-1 0,1 1 0,-1-1 0,1 1 0,0 0 0,-5 8 0,4-4 0,0 0 0,1 0 0,0 0 0,1 0 0,0 0 0,0 0 0,0 1 0,1-1 0,1 1 0,0 11 0,0-7 0,1 0 0,0 0 0,1-1 0,1 1 0,0 0 0,1-1 0,0 1 0,1-1 0,0 0 0,1-1 0,0 1 0,1-1 0,0 0 0,14 14 0,-16-19 0,1-1 0,0 0 0,0 0 0,0-1 0,1 0 0,-1 0 0,1 0 0,0-1 0,0 0 0,14 4 0,-18-7 0,0 1 0,0-1 0,0 0 0,0 0 0,0 0 0,0-1 0,0 1 0,0-1 0,0 1 0,0-1 0,0 0 0,-1 0 0,1 0 0,0 0 0,0-1 0,-1 1 0,1-1 0,-1 0 0,1 0 0,-1 0 0,0 0 0,1 0 0,-1 0 0,-1 0 0,1-1 0,0 1 0,0-1 0,-1 0 0,3-4 0,1-4 0,-1-1 0,1 1 0,-2-1 0,0 0 0,0 0 0,1-20 0,0-78 0,-4 95 0,1 32 0,2 1 0,0-1 0,9 30 0,4 19 0,-2 36 0,-4 1 0,-5 0 0,-11 129 0,5-212 0,0-1 0,-2 1 0,-1 0 0,0-1 0,-2 0 0,0 0 0,-1 0 0,-10 20 0,13-32 0,-1 0 0,1 0 0,-1 0 0,0-1 0,-1 0 0,0 0 0,0 0 0,0-1 0,0 0 0,-1 0 0,0 0 0,0-1 0,0 0 0,-1 0 0,1-1 0,-1 0 0,0-1 0,0 1 0,0-1 0,0-1 0,-16 2 0,16-2 0,0-1 0,-1 0 0,1 0 0,0-1 0,0 0 0,0 0 0,0-1 0,0 0 0,0-1 0,1 1 0,-1-2 0,1 1 0,-1-1 0,1 0 0,0 0 0,1-1 0,-1 0 0,1 0 0,0 0 0,0-1 0,0 0 0,1 0 0,0-1 0,0 1 0,1-1 0,0 0 0,0-1 0,1 1 0,-1 0 0,-2-11 0,2 4 0,1-1 0,0 1 0,1 0 0,1-1 0,0 1 0,1-1 0,0 1 0,1-1 0,1 1 0,0 0 0,1-1 0,0 1 0,2 0 0,-1 1 0,2-1 0,9-17 0,-7 16-756,2 1 0,0 1-1,0-1 1,16-14 0,-9 13-1152,1 0 1,0 1-1,1 1 0,1 1 1,0 1-1,1 0 0,0 2 1,29-10-1,-16 8-3996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56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31 15173,'-8'-4'671,"1"0"0,-1 0 0,1 0 0,-1 1 0,0 1 0,0-1 0,-1 1-1,1 0 1,0 1 0,-1 0 0,1 1 0,-14 0 0,18 0-448,-1 1 0,1 0 0,0 1 0,1-1 1,-1 1-1,0 0 0,0-1 0,1 2 0,-1-1 0,1 0 0,-1 1 1,1-1-1,0 1 0,0 0 0,0 0 0,1 0 0,-1 1 0,1-1 1,-1 1-1,1-1 0,0 1 0,1 0 0,-1 0 0,1 0 0,-1 0 0,1 0 1,-1 6-1,0 4-55,0 0 0,1 0 0,1 1 1,0-1-1,1 0 0,0 1 0,1-1 0,1 0 1,6 18-1,-8-24-121,1-1 0,1 0 0,-1 0 0,1 0 0,0-1 1,1 1-1,0-1 0,0 1 0,0-1 0,0-1 0,1 1 0,0 0 0,1-1 0,-1 0 0,1-1 1,0 1-1,0-1 0,0 0 0,12 5 0,-15-7-47,0-1 0,0-1 0,1 1 0,-1 0 0,0-1 0,0 0 0,0 1 0,1-1 0,-1 0 0,0-1 0,0 1 0,0-1 0,1 1 0,-1-1 0,0 0 0,0 0 0,0 0 0,0-1 0,0 1 0,-1-1 0,1 0 0,0 1 0,-1-1 0,1-1 0,-1 1 0,1 0 0,-1 0 0,0-1 0,0 1 0,0-1 0,-1 0 0,1 1 0,0-1 0,-1 0 0,0 0 0,0 0 0,1-5 0,4-12 0,-1 0 0,0 0 0,-2-1 0,1-33 0,-2 31 0,-1 12 0,-1 7 0,0 0 0,0 0 0,1 0 0,0 0 0,0 0 0,0 0 0,3-7 0,-4 11 0,1-1 0,0 0 0,0 1 0,-1-1 0,1 0 0,0 1 0,0-1 0,0 1 0,0 0 0,0-1 0,0 1 0,0 0 0,0-1 0,0 1 0,0 0 0,0 0 0,0 0 0,0 0 0,0 0 0,0 0 0,0 0 0,0 0 0,-1 0 0,1 1 0,0-1 0,0 0 0,0 1 0,0-1 0,0 1 0,0-1 0,0 1 0,0-1 0,-1 1 0,1-1 0,0 1 0,0 0 0,-1-1 0,2 2 0,61 51-258,-53-42 91,1-2 0,0 1-1,0-1 1,1-1 0,0 0-1,16 8 1,-9-11-669,2-7-6012,-19 1 6297,-1 0 1,0 0-1,0 0 0,0-1 1,0 1-1,0 0 1,0-1-1,0 1 0,0 0 1,0-1-1,-1 1 0,1-1 1,-1 0-1,1 1 0,-1-1 1,1 1-1,-1-1 0,0 0 1,0 1-1,0-1 0,0 0 1,0-2-1,0-25-4937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56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19790,'11'109'5403,"-3"-64"-3637,-6-37-1209,-2-12-250,-2-13-974,0 9 262,1 0 0,1-1 0,-1 1 0,3-16 0,-2 22 445,0 0-1,1 1 1,-1-1 0,0 1 0,1-1 0,0 0 0,-1 1-1,1-1 1,0 1 0,0 0 0,0-1 0,0 1-1,0 0 1,0-1 0,0 1 0,0 0 0,0 0-1,1 0 1,-1 0 0,0 0 0,1 0 0,-1 1 0,1-1-1,-1 0 1,1 1 0,-1-1 0,1 1 0,0-1-1,-1 1 1,3-1 0,85 0 2224,-64 3-1630,-1-2 0,0-1 0,1-1-1,30-6 1,-49 7-603,-1-1 0,1 0-1,-1 0 1,0 0 0,0 0-1,0-1 1,0 0 0,0 0 0,0 0-1,-1 0 1,1-1 0,-1 0 0,0 0-1,0 0 1,0-1 0,-1 1 0,0-1-1,0 0 1,0 0 0,0 0-1,-1 0 1,0 0 0,2-7 0,0-20-919,-5 28 52,-1 20 647,-7 323 1693,2-382-1834,5 34 293,0 0 0,0 0 0,1 0 1,1 0-1,-1 0 0,2-11 0,1 19 60,0 0 0,0 0 1,-1 1-1,1-1 0,0 1 0,0-1 0,0 1 1,0 0-1,0 0 0,0 0 0,-1 0 0,1 0 1,0 0-1,0 1 0,0-1 0,3 2 0,0-2 32,11 2-32,8 1 65,1-2-1,-1 0 0,0-1 1,35-6-1,-55 6-76,1-1-1,-1 0 1,1 0 0,-1 0-1,1-1 1,-1 1-1,1-1 1,-1 0 0,0 0-1,0-1 1,0 0 0,-1 1-1,1-1 1,0 0-1,-1-1 1,0 1 0,0 0-1,0-1 1,0 0 0,0 0-1,-1 0 1,0 0 0,0 0-1,0 0 1,0-1-1,-1 1 1,1-1 0,-1 1-1,1-8 1,-1 7-11,-1 1 0,1-1 0,-1 0 0,0 0 0,0 0 0,0 1 0,-1-1 0,0 0 0,0 0 0,0 1 0,-1-1 0,1 0 0,-1 1 0,0 0 0,0-1 0,-1 1 0,1 0 0,-6-6 0,5 7 0,-1 0 0,1 0 0,-1 1 0,0 0 0,0 0 0,0 0 0,0 0 0,-1 1 0,1-1 0,0 1 0,-1 0 0,1 0 0,-1 1 0,1-1 0,-1 1 0,1 0 0,-1 0 0,1 1 0,-1-1 0,-4 2 0,2-1 0,0 1 0,-1 0 0,1 0 0,0 0 0,0 1 0,0 0 0,0 0 0,0 1 0,1 0 0,0 0 0,0 1 0,0-1 0,0 1 0,1 1 0,-1-1 0,1 1 0,1 0 0,-1 0 0,1 0 0,0 1 0,0-1 0,1 1 0,0 0 0,0 0 0,1 0 0,0 0 0,0 1 0,1-1 0,-1 1 0,2-1 0,-1 1 0,1-1 0,0 1 0,1-1 0,0 1 0,0-1 0,0 1 0,1-1 0,0 0 0,1 1 0,-1-1 0,1 0 0,1-1 0,-1 1 0,6 7 0,-2-6-16,-1 0 0,1 0 0,1-1 0,-1 0-1,1 0 1,1-1 0,-1 1 0,1-2 0,0 0 0,0 0 0,1 0 0,-1-1 0,1-1-1,20 6 1,-4-4-241,0-1-1,0-1 1,1-1-1,43-2 1,-62-1-1024,1 0 0,0 0 0,0 0 1,-1-1-1,1-1 0,-1 1 0,0-1 1,1-1-1,-1 1 0,9-7 1,11-8-4437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57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16061,'14'17'5062,"0"15"-3581,-2 1 1,-2 0 0,-1 0 0,-1 1 0,4 44 0,-1-9 29,8 29-963,-4-30-317,-3 1 1,4 108-1,-22-252-231,3 58 0,1 0 0,1 0 0,0 0 0,1 1 0,1-1 0,3-17 0,-2 29 0,-1 1 0,1-1 0,-1 0 0,2 1 0,-1 0 0,0-1 0,1 1 0,0 0 0,0 0 0,0 1 0,0-1 0,0 0 0,1 1 0,0 0 0,0 0 0,0 0 0,0 0 0,0 1 0,0 0 0,1 0 0,-1 0 0,1 0 0,-1 0 0,1 1 0,8-1 0,-1 0 0,-1 1 0,1 0 0,0 1 0,0 0 0,0 1 0,-1 0 0,1 1 0,0 0 0,-1 1 0,1 1 0,-1 0 0,0 0 0,0 1 0,-1 0 0,1 1 0,-1 0 0,0 1 0,9 8 0,-10-9 0,-1 2 0,1-1 0,-2 1 0,1 0 0,-1 0 0,0 1 0,-1 0 0,0 1 0,0-1 0,-1 1 0,0 0 0,-1 0 0,0 1 0,-1-1 0,0 1 0,0 0 0,-1 0 0,-1 0 0,1 16 0,-3-22-13,0 0 0,0 0 0,-1 0 0,1-1 0,-1 1 0,0 0 0,0-1 0,0 0-1,-1 1 1,0-1 0,0 0 0,0 0 0,0 0 0,0-1 0,-1 1 0,0-1 0,1 0 0,-1 0 0,-1 0 0,1 0 0,0-1 0,-1 0 0,1 0 0,-1 0 0,1 0 0,-9 1-1,-6 3-165,-1-2-1,0 0 1,0-1-1,0-1 0,-24 0 1,29-2-235,1 0-917,0 0 0,0-1 0,-20-3 1,31 4 685,0-1 1,1 0 0,-1 1 0,0-1 0,0 0 0,1-1 0,-1 1 0,1 0 0,-1-1-1,1 1 1,-1-1 0,1 0 0,0 0 0,0 0 0,0 0 0,0 0 0,0 0 0,0-1-1,1 1 1,-1 0 0,1-1 0,-2-4 0,-2-18-4741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58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50 14297,'-17'-9'1416,"-1"1"0,0 0 0,-1 2 0,-34-8-1,47 13-1061,-1 0 0,1 0 0,0 0 0,-1 0 0,1 1 0,-1 1 0,1-1 0,-1 1-1,1 0 1,0 0 0,-1 1 0,1-1 0,0 1 0,0 1 0,0-1 0,0 1 0,-10 7 0,13-6-143,-1 0 0,1 1 0,0-1 0,0 1 0,1-1 0,-1 1 0,1 0 0,0 0 0,0 0 0,1 0 0,-1 0 0,1 0 0,0 0 0,1 1 0,-1-1 0,1 0 0,0 1 0,1 7 0,1 1-48,-1 0 1,2 0 0,-1 0-1,2-1 1,9 25 0,-9-31-162,0 1 0,1-1 0,0 0 0,0 0 0,0-1 0,1 0 0,0 0 0,1 0 0,-1-1 0,1 1 0,0-2 0,0 1 0,0-1 0,1 0 0,0 0 0,0-1 0,9 3 0,-11-4-2,0-1 0,0 1-1,0-1 1,0 0 0,0 0 0,0-1-1,1 0 1,-1 0 0,0 0-1,0-1 1,0 0 0,1 0-1,-1 0 1,0-1 0,0 0-1,-1 0 1,1-1 0,0 0 0,-1 0-1,1 0 1,-1 0 0,0-1-1,8-8 1,-10 9-207,0-1-1,0 1 1,-1-1 0,0 1-1,0-1 1,0 0 0,0 0-1,2-7 1,-2 4-722,-1-1 0,1 0 0,-1 1-1,-1-1 1,0 0 0,0 0 0,-2-12 0,1 11-4,0 1 0,-1-1 0,0 1-1,-1 0 1,1 0 0,-2 0 0,1 0 0,-1 1 0,0-1 0,-1 1-1,0 0 1,-5-6 0,-8 0-4731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4:28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2 10509,'-6'-2'7343,"-24"7"-2210,26-4-5018,0 0-1,1 0 0,-1 0 0,1 1 1,-1 0-1,1-1 0,-1 1 0,1 0 0,0 1 1,0-1-1,0 1 0,0-1 0,1 1 1,-1 0-1,1 0 0,-1 0 0,1 0 0,-2 4 1,2-1 184,-1-1 0,1 1 0,0 0 0,1 0 1,0 0-1,0 0 0,0 0 0,0 0 0,1 0 1,1 11-1,0-7 9,0 0 1,1 0 0,0 0-1,1-1 1,0 1-1,0 0 1,1-1-1,0 0 1,1 0 0,0 0-1,1-1 1,-1 1-1,13 11 1,-14-15-309,1-1 0,1 0 0,-1-1 0,0 0 0,1 1 0,0-2 0,0 1 0,0-1 0,0 0 0,0 0 0,0 0 0,0-1 0,1 0 0,11 0 0,-15-1 0,1 0 0,-1 0 0,0 0 0,0-1 0,1 0 0,-1 0 0,0 0 0,0 0 0,0 0 0,0 0 0,0-1 0,0 1 0,-1-1 0,1 0 0,0 0 0,-1 0 0,0 0 0,1-1 0,-1 1 0,0-1 0,0 1 0,0-1 0,0 0 0,-1 1 0,1-1 0,-1 0 0,0 0 0,1 0 0,-1 0 0,0-4 0,3-17-1642,0 0 1,-2 0-1,-1 0 0,-2-25 1,0 9-145,-4 54-8706,2-3 1791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58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16518,'53'118'6502,"92"146"1796,-144-260-8263,1-1 1,0 0-1,0 0 0,0 0 1,0-1-1,1 1 0,-1 0 0,1-1 1,-1 1-1,1-1 0,0 0 0,0 0 1,0 0-1,0-1 0,0 1 0,1-1 1,-1 1-1,0-1 0,1 0 1,-1 0-1,1-1 0,-1 1 0,1-1 1,-1 1-1,1-1 0,-1 0 0,1-1 1,-1 1-1,6-2 0,-4 0-14,0 0-1,0 0 1,-1-1-1,1 0 1,0 0 0,-1 0-1,0 0 1,0-1-1,0 0 1,0 0-1,0 0 1,-1 0 0,0 0-1,0-1 1,0 0-1,0 1 1,-1-1-1,3-8 1,1-5-21,-1-1 0,-2 0 0,1 0 0,-2 0 0,-1 0 0,0-1 0,-3-21 0,2 4 0,25 62 0,10 20-172,-15-17-385,37 38 0,-51-60 404,0 0 0,1 0 0,0-1 0,0 1 0,1-1 0,-1-1 0,1 0 0,0 0 0,0 0-1,17 4 1,-24-8-127,0 0-1,0 1 0,-1-1 0,1 0 1,0 0-1,0 0 0,-1 0 0,1 0 1,0 0-1,0 0 0,-1-1 0,1 1 0,0 0 1,-1 0-1,1-1 0,0 1 0,-1 0 1,1-1-1,0 1 0,-1 0 0,1-1 1,0 1-1,-1-1 0,1 1 0,-1-1 1,1 1-1,-1-1 0,1 0 0,-1 1 0,0-1 1,1 0-1,-1 1 0,0-1 0,1 0 1,-1 1-1,0-3 0,3-28-8235,-5 1 3075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59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21062,'32'63'2037,"-3"2"0,-3 1 0,-3 1 0,23 106 0,-45-150-1442,-12-38-112,-13-37-41,6 3-442,1-1 0,2-1 0,3 0 0,2 0 0,-3-56 0,12 103 0,0 0 0,1-1 0,0 1 0,0-1 0,0 1 0,1 0 0,0-1 0,-1 1 0,1 0 0,1-1 0,-1 1 0,1 0 0,-1 0 0,1 0 0,1 0 0,-1 0 0,0 1 0,1-1 0,0 1 0,3-4 0,-3 5 0,1-1 0,0 1 0,0 0 0,1 0 0,-1 0 0,0 1 0,1 0 0,-1-1 0,1 1 0,-1 1 0,1-1 0,-1 1 0,1 0 0,-1 0 0,1 0 0,-1 1 0,1-1 0,-1 1 0,6 2 0,-4-2 0,-1 0 0,1 1 0,0 0 0,-1 0 0,1 1 0,-1-1 0,0 1 0,1 0 0,-2 1 0,1-1 0,0 1 0,-1 0 0,1 0 0,-1 0 0,0 1 0,-1 0 0,7 9 0,-8-10 0,0 0 0,-1 0 0,0 0 0,1 1 0,-1-1 0,-1 0 0,1 1 0,0-1 0,-1 0 0,0 1 0,0-1 0,-1 1 0,1-1 0,-1 0 0,0 1 0,0-1 0,0 0 0,-1 0 0,1 0 0,-1 0 0,0 0 0,0 0 0,-1 0 0,1 0 0,-4 3 0,-2 2 0,0-1 0,0 0 0,-1-1 0,0 1 0,0-2 0,-18 11 0,17-11 0,-1 0 0,1 1 0,1 0 0,-1 1 0,-10 12 0,20-20 0,0 1 0,-1 0 0,1 0 0,0 0 0,0 0 0,0 0 0,0 0 0,0 0 0,0 0 0,0 0 0,0 0 0,0 0 0,1 0 0,-1 0 0,0-1 0,0 1 0,1 0 0,-1 0 0,1 0 0,-1 0 0,1-1 0,-1 1 0,1 0 0,0 0 0,-1-1 0,1 1 0,0 0 0,-1-1 0,1 1 0,0-1 0,0 1 0,0-1 0,-1 1 0,1-1 0,0 0 0,1 1 0,45 25 0,-33-19 0,11 6-12,5 3-249,-1 1-1,0 1 1,29 24 0,-40-18-3920,-13-10-1080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4:00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260 422 12841,'-8'-6'442,"0"2"-1,0-1 1,-1 1-1,1 0 1,-1 1-1,0 0 1,0 0-1,0 1 1,0 0-1,-1 1 1,1 0 0,0 0-1,-1 1 1,-15 1-1,19 0-160,1 0 0,0 1 0,0-1 0,0 1 0,0 0 0,0 0 0,0 1 0,1-1 0,-1 1 0,1 0 1,0 1-1,0-1 0,0 1 0,0-1 0,0 1 0,1 0 0,-1 1 0,1-1 0,1 1 0,-1-1 0,0 1 0,1 0 0,0 0 0,0 0 0,1 0 0,-1 0 0,0 6 0,-1 3-37,1 1 0,1 0 0,0-1 0,1 1 0,0 0 0,1 0 0,1 0 0,1-1-1,0 1 1,0-1 0,2 0 0,6 17 0,-8-25-173,-1-1 0,1 1-1,0-1 1,1 0 0,-1 1-1,1-1 1,0-1 0,0 1 0,0-1-1,1 1 1,0-1 0,0-1-1,0 1 1,0-1 0,0 1 0,1-1-1,0-1 1,-1 1 0,1-1-1,0 0 1,0-1 0,0 1 0,0-1-1,1 0 1,-1-1 0,0 1-1,0-1 1,1-1 0,-1 1 0,0-1-1,10-2 1,-10 1-71,0 0 0,1 0 0,-1 0 0,0-1 0,0 1 0,-1-2 0,1 1 0,-1-1 0,1 1 0,-1-1 0,0-1 0,0 1 0,4-7 0,-2 2 0,0-1 0,0 0 0,-1 0 0,-1-1 0,1 1 0,5-21 0,-2-1 0,-1 0 0,-2-1 0,-2 0 0,2-41 0,-5 43-67,2-174-2400,-4 175 1987,-2 0 0,-1 0 0,-1 0 0,-15-47 0,20 77 455,0 0 1,0 0 0,0 0 0,0 0 0,0 0 0,0 1 0,0-1 0,0 0 0,-1 0-1,1 0 1,0 0 0,0 0 0,0 0 0,0 0 0,0 1 0,0-1 0,0 0 0,0 0-1,0 0 1,0 0 0,-1 0 0,1 0 0,0 0 0,0 0 0,0 0 0,0 0 0,0 0-1,0 0 1,0 0 0,-1 0 0,1 0 0,0 0 0,0 0 0,0 0 0,0 0-1,0 0 1,0 0 0,-1 0 0,1 0 0,0 0 0,0 0 0,0 0 0,0 0 0,0 0-1,0 0 1,0 0 0,-1 0 0,1 0 0,0 0 0,-3 25-173,2 36 727,6-17-113,3 1 0,1-2 0,2 1 0,20 47-1,80 166 2564,-43-108-2237,-64-140-769,25 47-1249,-28-54 1134,0 1 1,1-1-1,0 0 0,-1 0 1,1-1-1,0 1 0,0 0 1,0-1-1,0 1 1,0-1-1,0 1 0,0-1 1,1 0-1,-1 0 0,0 0 1,1 0-1,-1 0 0,1-1 1,-1 1-1,5-1 1,-7 0-293,1 0 1,-1 0 0,1 0 0,-1 0 0,1-1-1,-1 1 1,1 0 0,5-14-11237,-6 14 11237,0-1-1,0 1 1,-1-2 0,1-8-5392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4:04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279 222 4080,'0'-21'19798,"0"16"-17651,0 1-3767,-1-9 2317,-1-1 0,-1 1-1,0 0 1,-1 0 0,0 0 0,-1 0 0,0 1 0,-1 0-1,-1 0 1,0 0 0,-9-11 0,13 20-697,0 0 0,0 1 0,0-1 0,0 1 0,-1 0 0,1 0 0,-1 0 0,1 1 0,-1-1 0,1 1 0,-1 0 0,0 0 0,0 0 0,0 0 0,0 1 0,0 0 0,-5 0 0,1-1 0,-1 1 0,0 0 0,0 0 0,0 1 0,0 1 0,-13 3 0,19-4 0,0 1 0,0 0 0,1 0 0,-1 0 0,1 0 0,-1 0 0,1 1 0,0-1 0,-1 1 0,1 0 0,1-1 0,-1 1 0,0 0 0,1 0 0,-1 0 0,1 0 0,0 1 0,-1 5 0,-1 2 0,1 0 0,0 0 0,0 0 0,1 15 0,0 1 0,0-21 0,1 1 0,-1-1 0,1 0 0,1 0 0,-1 0 0,1 0 0,0 0 0,0 0 0,0 0 0,1-1 0,0 1 0,4 7 0,-39-31-27623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4:0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16502,'0'8'323,"6"163"5263,-4-148-4684,2-1 0,0 0 0,1 0 0,1 0 0,13 30 0,-17-48-720,0 0 1,0 0 0,0 0 0,1-1-1,-1 1 1,1 0 0,0-1 0,0 0-1,0 1 1,0-1 0,1-1 0,-1 1-1,1 0 1,0-1 0,0 0 0,0 0-1,8 3 1,-6-3-75,0-1-1,0 0 1,0 0-1,0-1 0,0 0 1,0 0-1,0 0 1,0-1-1,0 0 1,0 0-1,-1-1 0,7-1 1,0-2-90,0 0-1,-1 0 1,0-1 0,0 0-1,-1-1 1,1 0-1,-1-1 1,-1 0 0,0-1-1,0 1 1,0-2 0,9-13-1,-11 11-184,1-1-1,-1-1 0,-1 1 0,-1-1 0,0 0 0,0 0 0,-2 0 1,0-1-1,0 0 0,0-16 0,-3 31 148,0 0-1,0 0 0,0 0 1,0 0-1,0 0 0,0 0 1,0 0-1,1 0 0,-1 0 1,0 0-1,0 0 0,0 0 1,0 0-1,0 0 0,0 0 1,0 0-1,0 0 0,0 0 1,0 0-1,0 0 0,0 0 1,0 0-1,0 0 0,0 0 1,0 0-1,0 0 0,0-1 1,1 1-1,-1 0 0,0 0 1,0 0-1,0 0 1,0 0-1,0 0 0,0 0 1,4 13-309,9 34 386,-4-14 83,-2-10 175,0 1 0,2-1 0,1 0 0,1-1-1,16 26 1,-22-41-470,1 1 0,0-1 0,1 0 0,-1 0 0,1-1 0,1 0 0,9 7 0,-11-9-488,0-1-1,0 0 0,1 0 1,-1-1-1,1 0 0,0 0 0,0 0 1,-1-1-1,1 0 0,0 0 1,8-1-1,-12 0-175,1 0 0,-1 0 0,1-1 0,0 0 0,-1 0 1,1 0-1,-1 0 0,1 0 0,-1-1 0,0 1 0,0-1 0,1 0 0,4-4 0,11-15-4913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4:07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 14929,'-12'-1'391,"1"1"-1,0 1 1,-1 0 0,1 1-1,0 0 1,0 0-1,0 1 1,0 1-1,0 0 1,1 0-1,-1 1 1,1 1 0,1 0-1,-1 0 1,1 0-1,0 1 1,0 1-1,1 0 1,0 0-1,0 0 1,1 1 0,0 0-1,1 1 1,0-1-1,0 1 1,1 0-1,0 1 1,1-1-1,0 1 1,-4 20-1,5-16-130,2 1 0,-1-1 0,2 0 0,0 1 0,0-1-1,2 1 1,0-1 0,1 0 0,0 0 0,1 0-1,1-1 1,8 20 0,-9-27-178,0 0 0,0 0 0,0 0 0,1-1 0,-1 0 0,2 0-1,-1 0 1,1 0 0,0-1 0,0 0 0,0 0 0,1 0 0,0-1 0,-1 0 0,2-1 0,-1 1 0,0-1-1,1-1 1,-1 1 0,1-1 0,0-1 0,0 1 0,0-1 0,0-1 0,10 0 0,-10 0-89,0 0-1,0-1 1,0-1 0,0 1 0,0-1 0,-1-1 0,1 1 0,-1-1-1,1-1 1,-1 1 0,0-1 0,0-1 0,0 1 0,-1-1 0,0 0-1,0-1 1,0 1 0,0-1 0,-1 0 0,0-1 0,0 1 0,-1-1 0,7-13-1,-8 12-252,0 1-1,-1 0 0,0-1 1,0 0-1,0 1 0,-1-1 1,-1 0-1,1 0 0,-1 0 0,0 0 1,-1 1-1,0-1 0,0 0 1,-1 0-1,0 1 0,-3-9 1,-25-57-6453,25 61 3935,-1 0 0,-1 1 1,-15-21-1,6 13-2275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4:08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22122,'0'11'1152,"0"15"4,-4 17-4,-2 20 0,0 17 1,0 18 3,0 9-4,3 6 0,3-6 4,7-8-1324,1-16-1180,8-22-860,5-3-3545,9-36 1,-1-13-1,2-16 1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4:08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3 19014,'-22'0'1156,"-14"0"48,-12 0-108,-9 0-620,4-2-708,-16 4-1272,21-2-2736,6 0-1,5 0 1,7 2-1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4:09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511 234 25050,'18'-21'4285,"3"1"-3903,0 0-1,2 2 0,0 0 1,0 1-1,2 2 0,0 1 0,1 0 1,33-11-1,-13 11-381,1 3 0,0 1 0,1 3 0,0 1 0,80 2 0,241 34 0,-266-17 0,116 31 0,-180-33 0,-1 1 0,0 2 0,-1 1 0,0 2 0,-1 2 0,37 25 0,-51-26 0,0 1 0,-1 1 0,-1 0 0,-1 2 0,0 0 0,-2 1 0,20 35 0,-16-19 0,-1 0 0,-2 1 0,-1 0 0,12 51 0,-22-62 0,-1 0 0,-2 1 0,0-1 0,-2 1 0,-2 0 0,0 0 0,-2 0 0,-1 0 0,-2-1 0,-1 1 0,-17 51 0,7-39 0,-2-1 0,-2-1 0,-2 0 0,-2-2 0,-1 0 0,-1-2 0,-37 38 0,25-32 0,-2-2 0,-2-2 0,-1-1 0,-92 58 0,101-75 0,-1-3 0,0 0 0,-1-2 0,0-2 0,-1-2 0,-1-1 0,0-1 0,-42 3 0,-14-6 0,0-4 0,0-4 0,-182-28 0,-269-95 0,536 123 0,-38-10 0,2-2 0,-1-2 0,-44-23 0,79 34 0,0-1 0,1-1 0,-1 1 0,1-1 0,1-1 0,0 0 0,0 0 0,0-1 0,1 0 0,0-1 0,1 0 0,0 0 0,0 0 0,2-1 0,-1 0 0,1 0 0,-5-16 0,3-4 0,2 0 0,1-1 0,-1-52 0,12-98 0,-6 173 0,1-21 0,2-1 0,1 1 0,1-1 0,2 2 0,1-1 0,1 1 0,1 0 0,2 1 0,1 1 0,1 0 0,1 1 0,2 0 0,0 2 0,2 0 0,25-24 0,7 0-114,3 3-1,86-55 1,-7 6-511,-94 60-1550,-6 4-2718,5 4-3360,-13 15 2760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4:1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16658,'2'0'8843,"3"0"-4712,38 1-1516,105-5-1680,-70 2-1614,-1 0-3355,-66 4-925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4:29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10 8389,'0'0'168,"0"-1"1,0 1-1,0 0 1,0-1-1,0 1 0,0 0 1,0-1-1,0 1 1,0 0-1,0-1 1,0 1-1,0 0 1,0 0-1,0-1 1,0 1-1,0 0 0,0-1 1,0 1-1,-1 0 1,1 0-1,0-1 1,0 1-1,0 0 1,-1 0-1,1-1 1,0 1-1,0 0 0,0 0 1,-1-1-1,1 1 1,0 0-1,-1 0 1,1 0-1,0 0 1,0 0-1,-1 0 0,1-1 1,0 1-1,-1 0 1,1 0-1,0 0 1,-1 0-1,-15 9 5209,-11 21 1520,21-15-6425,0 0 1,2 1 0,0 0-1,1 0 1,0 0-1,1 0 1,1 0-1,0 1 1,3 19 0,-2-13-338,0-20-135,1-1 0,0 1 0,0-1 0,-1 1 0,2 0 0,-1-1 0,0 0 0,0 1 0,1-1 0,-1 0 0,1 0 0,0 0 0,-1 0 0,1 0 0,0 0 0,0 0 0,1 0 0,-1-1 0,0 1 0,0-1 0,1 0 0,-1 0 0,1 0 0,-1 0 0,1 0 0,-1 0 0,1-1 0,5 1 0,2 2 0,1-1 0,0-1 0,0 0 0,0 0 0,21-2 0,-29 0 0,0 0 1,0 0-1,0 0 0,0 0 0,-1-1 1,1 1-1,-1-1 0,1 1 1,-1-1-1,1 0 0,-1 0 0,0 0 1,0 0-1,0-1 0,0 1 1,0 0-1,-1-1 0,1 1 0,-1-1 1,0 0-1,1 1 0,-1-1 1,0 0-1,-1 0 0,1 0 1,0 0-1,0-4 0,1-12-6,1 1 0,-2-1-1,-1-22 1,0 26-10,0-56-4394,18 100 6849,-8-18-2373,1-1 0,0 0 0,0 0 0,1-1 0,0-1 0,1 0 1,-1 0-1,2-1 0,-1-1 0,1-1 0,0 1 0,0-2 0,0 0 0,1-1 0,-1 0 1,1-2-1,0 1 0,0-2 0,24-1 0,-5-9-4084,-32 9 3042,0 0 1,-1 0 0,1 0 0,0 0 0,-1 0 0,1 0 0,-1-1-1,0 1 1,1 0 0,-1-1 0,0 1 0,0-1 0,0 1-1,0-1 1,0 0 0,1-1 0,-1-5-4765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4:11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20370,'46'4'6660,"25"10"-3054,-20-3-1861,22 0-1431,-46-8-300,1 1 1,-1 1-1,-1 1 1,35 13-1,-60-18-14,0 0 0,1 0 0,-1 0 0,0 0 0,0 0 0,0 0 0,-1 1 0,1-1 0,0 0 0,0 1 0,-1-1 0,1 0 0,-1 1 0,1-1 0,-1 1 0,1-1 0,-1 1 0,0-1 0,0 1 0,0-1 0,0 1 0,0-1 0,0 1 0,0-1 0,-1 1 0,1-1 0,0 1 0,-1-1 0,0 3 0,0 1 0,-1 0 0,1-1 0,-1 1 0,0 0 0,-1 0 0,1-1 0,-5 7 0,-24 20-20,-63 50-1,15-15-329,49-39-4956,22-17-170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4:12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19 10409,'0'-1'245,"0"0"0,0 0 0,0 1 0,0-1 0,-1 0 0,1 0 0,0 1 0,0-1 0,0 0 0,-1 0 0,1 1 0,0-1 0,-1 0 0,1 1 0,-1-1 0,1 0-1,0 1 1,-1-1 0,0 1 0,1-1 0,-1 1 0,1-1 0,-1 1 0,0-1 0,1 1 0,-1 0 0,0-1 0,1 1 0,-1 0 0,-1-1 0,-28 2 3916,23 0-3553,0 1 0,1 1-1,-1-1 1,0 1 0,1 0 0,-9 6-1,7-2-377,1 1 0,0 0 0,0 0 0,1 1 0,0 0 0,1 0 0,0 1 0,0-1-1,1 1 1,0 0 0,1 0 0,0 0 0,1 0 0,0 1 0,-1 12 0,1-6 66,1 0 1,1 0 0,0 0 0,1 0-1,1-1 1,1 1 0,0 0-1,10 28 1,-12-41-297,1 0 0,-1 0 0,1-1 0,0 1 0,0 0 0,0-1 0,1 0 0,0 1 0,-1-1 0,1 0 0,0 0 0,0-1 0,1 1 0,-1-1 0,0 1 0,1-1 0,0 0 0,7 3 0,-6-4 0,0 0 0,0 0 0,1 0 0,-1-1 0,0 0 0,0 0 0,1 0 0,-1-1 0,0 0 0,0 0 0,0 0 0,1 0 0,5-3 0,0-1 0,-1 0 0,1 0 0,-1-1 0,0-1 0,0 0 0,-1 0 0,0 0 0,0-1 0,-1-1 0,0 0 0,0 0 0,10-16 0,-4-4 0,-2 0 0,-1 0 0,-1-1 0,-1 0 0,5-41 0,-14 71 0,0-1 0,0 0 0,0 1 0,0-1 0,0 1 0,0-1 0,1 0 0,-1 1 0,0-1 0,0 1 0,0-1 0,1 1 0,-1-1 0,0 1 0,0-1 0,1 1 0,-1-1 0,1 1 0,-1-1 0,0 1 0,1-1 0,-1 1 0,1 0 0,-1-1 0,1 1 0,-1 0 0,1 0 0,-1-1 0,1 1 0,-1 0 0,1 0 0,-1 0 0,1-1 0,0 1 0,-1 0 0,1 0 0,-1 0 0,1 0 0,0 0 0,-1 0 0,1 0 0,-1 0 0,1 0 0,-1 1 0,1-1 0,0 0 0,-1 0 0,1 0 0,-1 1 0,1-1 0,-1 0 0,1 1 0,-1-1 0,1 0 0,-1 1 0,0-1 0,1 1 0,-1-1 0,1 1 0,25 30 0,-18-15 0,-1 0 0,-1 0 0,0 1 0,-2 0 0,0 0 0,0 0 0,1 27 0,-3 127 0,-3-141 0,-2 46 0,-4 0 0,-31 143 0,28-179 0,-1 0 0,-3-1 0,-1-1 0,-2-1 0,-1 0 0,-2-1 0,-27 36 0,37-58 0,-1-1 0,0-1 0,-1 0 0,0-1 0,-1 0 0,-1-1 0,1 0 0,-1-1 0,-1-1 0,0 0 0,-23 8 0,30-13 0,0-1 0,0 1 0,0-2 0,-1 1 0,1-1 0,-1-1 0,1 1 0,-1-2 0,1 1 0,-1-1 0,1 0 0,0-1 0,-1 0 0,1 0 0,0 0 0,0-1 0,0-1 0,1 1 0,-1-1 0,1-1 0,0 1 0,0-1 0,0-1 0,-6-5 0,3 0 0,1 0 0,0-1 0,1 0 0,0 0 0,1 0 0,0-1 0,1 0 0,0-1 0,1 1 0,1-1 0,0 0 0,1 0 0,0-1 0,1 1 0,1-1 0,0 1 0,1-1 0,1 1 0,2-18 0,-1 13 0,2 0 0,0 0 0,1 0 0,0 1 0,2 0 0,0 0 0,1 1 0,1-1 0,0 2 0,2-1 0,0 2 0,0-1 0,2 2 0,16-17 0,7 1-1769,2 2 0,78-45-1,93-33-7144,-153 80 7243,-6 2-3950,-5 6 1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4:13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26 16025,'-1'-2'243,"0"0"-1,0 1 0,0-1 0,0 0 0,-1 1 0,1-1 0,-1 1 0,1 0 0,-1-1 0,0 1 0,1 0 0,-1 0 0,0 0 1,0 0-1,0 0 0,0 1 0,0-1 0,0 0 0,0 1 0,0 0 0,0-1 0,0 1 0,0 0 0,0 0 0,0 0 1,0 0-1,0 0 0,0 1 0,-3 0 0,0 0 100,0 0 0,0 1 0,0-1 0,0 1 0,1 0 0,-1 1 0,1-1 0,-1 1 0,1 0 0,-6 5 0,5-3-236,1 1 0,0-1 1,1 1-1,-1-1 0,1 1 1,0 1-1,0-1 0,1 0 1,0 0-1,0 1 0,1 0 1,0-1-1,0 1 0,0-1 1,1 1-1,0 0 0,0 0 1,0-1-1,1 1 0,0 0 1,1-1-1,-1 1 0,1-1 1,1 1-1,-1-1 0,1 0 1,0 0-1,0 0 0,1-1 1,5 7-1,-6-6-30,0-1-1,1 0 1,0 0 0,0 0-1,1 0 1,-1-1 0,1 0-1,0 1 1,0-2 0,1 1-1,-1-1 1,1 0-1,-1 0 1,1 0 0,0-1-1,0 0 1,0 0 0,1 0-1,-1-1 1,0 0 0,1 0-1,-1-1 1,1 0 0,-1 0-1,0 0 1,1-1 0,-1 0-1,0 0 1,1 0 0,-1-1-1,9-4 1,-10 3-76,0 0 0,0 0 0,0-1 0,0 0 0,-1 0 0,1 0 0,-1 0 0,0-1 0,0 0 0,-1 0 0,1 0 0,-1 0 0,0 0 0,-1-1 0,1 1 0,2-12 0,1-6 0,-1 0 0,-1 0 0,1-26 0,-2 14 0,37 123 0,-33-72-340,1-1 0,1 1 0,1-2 0,0 0 1,20 22-1,-28-33 226,1 0 0,-1-1 0,1 0 1,-1 1-1,1-1 0,0 0 1,0 0-1,0 0 0,0-1 0,0 1 1,0-1-1,1 0 0,-1 0 0,0 0 1,1 0-1,-1 0 0,1-1 1,-1 0-1,1 1 0,-1-1 0,1 0 1,-1-1-1,1 1 0,-1-1 0,1 1 1,-1-1-1,0 0 0,1-1 1,-1 1-1,0 0 0,0-1 0,0 0 1,0 1-1,5-6 0,-4 4-741,0-1 1,-1 0-1,1 0 1,-1-1-1,0 1 0,0-1 1,-1 1-1,0-1 1,1 0-1,-1 0 0,-1 0 1,1 0-1,-1 0 0,0 0 1,0-1-1,0-8 1,0 4-452,6-34-4146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4:14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18530,'29'208'4265,"-30"-219"-4475,0-1 0,1 0 0,1 1 0,2-16 0,-3 23 265,1 1-1,-1-1 1,1 0-1,0 1 1,0-1-1,0 1 1,1-1 0,-1 1-1,1 0 1,0 0-1,0-1 1,0 1-1,0 0 1,1 1-1,-1-1 1,1 0-1,0 1 1,0 0-1,-1-1 1,2 1 0,-1 0-1,0 0 1,4-1-1,68-17 1857,-48 14-1559,-1-1 1,0-1-1,38-18 0,-57 23-454,-1-1 1,0 0 0,1 0-1,-1 0 1,-1-1-1,1 0 1,-1 0-1,0 0 1,0-1-1,0 1 1,-1-1-1,0-1 1,0 1-1,0 0 1,-1-1 0,0 0-1,3-12 1,-8 158-2315,1-9 3059,-2-62-611,-5-81-611,-3-13 242,10 24 259,-16-61-1361,22 69 1510,1 0 0,0-1-1,0 0 1,0 0 0,1-1 0,-1 0 0,1 0 0,0 0-1,0-1 1,1 0 0,-1 0 0,16 2 0,-12-2 14,0-1 0,1 0 1,-1-1-1,1 0 0,0-1 1,-1 0-1,1-1 0,13-3 1,-21 3-74,1 0 0,-1 0 0,1-1 0,-1 0 0,0 0 0,0 0 0,0 0 0,0-1 0,0 1 0,0-1 0,-1 0 1,1-1-1,-1 1 0,0 0 0,0-1 0,0 0 0,0 0 0,-1 1 0,1-2 0,-1 1 0,0 0 0,-1 0 0,1-1 0,-1 1 0,0-1 1,0 1-1,0-1 0,0 1 0,-1-1 0,0 0 0,0-4 0,0 3-37,-1 0 0,1 1-1,-1-1 1,-1 0 0,1 1 0,-1 0-1,0-1 1,0 1 0,0 0 0,-1 0 0,0 0-1,0 0 1,0 0 0,-1 1 0,1 0-1,-1-1 1,0 1 0,-1 1 0,1-1 0,0 0-1,-1 1 1,0 0 0,0 0 0,0 1 0,-9-4-1,5 3-20,-1 0 0,0 1 0,0 0-1,-1 1 1,1 0 0,0 0 0,0 1 0,0 1-1,-1 0 1,1 0 0,-16 5 0,20-5 64,1 1 0,-1 0 0,1 0-1,0 1 1,-1 0 0,1 0 0,0 0 0,1 0 0,-1 1 0,1 0 0,-1 0 0,1 0 0,0 0 0,0 1 0,1 0 0,0-1 0,0 1 0,0 0 0,0 1 0,1-1 0,-1 0 0,0 7 0,-1 1 243,1 0 1,1 1-1,0-1 1,1 1-1,1-1 1,0 1-1,1 0 1,0-1-1,1 1 1,0-1-1,1 1 1,1-1-1,6 16 1,-6-21-48,-1 0 1,1 0-1,1-1 1,0 1 0,0-1-1,0 0 1,1 0-1,0-1 1,0 1-1,1-1 1,0-1-1,0 1 1,0-1-1,0-1 1,1 1-1,0-1 1,0-1 0,0 1-1,0-1 1,1-1-1,10 3 1,1-2-112,0-1 1,1 0-1,-1-2 0,0 0 1,31-5-1,-2-5-2787,-1-5-3635,-31 5 906,-2 0 1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4:15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14973,'6'89'5598,"19"42"-2225,-10-59-1751,-12-57-1320,79 494 6538,-80-470-6766,-1-28-82,-3-28 1,-4-35 7,3 34 0,1 1 0,0-1 0,2 1 0,0-1 0,0 0 0,7-31 0,-6 45 0,0 1 0,0 0 0,1-1 0,-1 1 0,1 0 0,0-1 0,0 1 0,0 0 0,0 1 0,0-1 0,1 0 0,0 1 0,-1-1 0,1 1 0,0 0 0,0 0 0,0 0 0,4-2 0,-1 1 0,0 1 0,0 1 0,0-1 0,1 1 0,-1 0 0,0 0 0,0 1 0,1-1 0,12 3 0,-6-1 0,0 2 0,1 0 0,-1 0 0,0 1 0,-1 1 0,1 0 0,-1 1 0,0 0 0,15 11 0,-17-10 0,-1 1 0,-1 0 0,1 1 0,-2 0 0,1 0 0,-1 1 0,-1 0 0,1 0 0,-2 0 0,1 1 0,-2 0 0,1 0 0,-2 0 0,1 1 0,-1-1 0,-1 1 0,0 0 0,-1 0 0,0 0 0,-1 0 0,-2 17 0,1-25-151,0 0 0,0 0 0,0-1 0,-1 1 0,0 0 0,0-1 0,0 1 1,0-1-1,0 0 0,-1 0 0,1 0 0,-1 0 0,0 0 0,0 0 0,0-1 0,0 1 0,-1-1 0,1 0 0,-1 0 0,1 0 0,-1 0 1,0-1-1,1 0 0,-1 0 0,0 0 0,-6 1 0,-10 1-1613,-1 0 0,0-2 0,-38-1 0,33-1 426,18 1-691,0 0 0,0-1 0,0 0 0,-15-4 0,4-2-3044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4:15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41 11041,'-8'-5'504,"0"0"0,-1 0 0,0 0-1,0 1 1,0 1 0,-1 0 0,1 0 0,-1 1 0,0 0 0,1 0-1,-1 1 1,0 1 0,-19 1 0,24-1-227,1 1 1,-1-1-1,1 1 0,-1 0 1,1 1-1,0-1 0,0 1 1,-1 0-1,1 0 0,0 1 1,1-1-1,-1 1 0,0-1 0,1 1 1,-1 0-1,1 1 0,0-1 1,0 0-1,0 1 0,1 0 1,-1 0-1,1 0 0,0 0 1,0 0-1,0 0 0,1 0 1,-1 1-1,1-1 0,0 1 1,1-1-1,-2 7 0,1 0-51,1 1 0,-1-1 0,2 1 0,0-1 0,0 1 1,1-1-1,0 0 0,1 0 0,0 0 0,1 0 0,0 0 0,1-1 0,0 1 0,11 15 0,-11-19-111,1 0-1,0-1 1,0 1 0,0-2-1,1 1 1,0-1-1,0 0 1,0 0 0,0-1-1,1 1 1,0-2-1,0 1 1,0-1 0,0-1-1,1 1 1,-1-1 0,1-1-1,-1 0 1,1 0-1,10 0 1,-11-1-177,-1 0-1,0-1 1,0 0 0,1 0 0,-1 0-1,0-1 1,0 0 0,0 0-1,-1-1 1,1 0 0,-1 0 0,1-1-1,-1 1 1,0-1 0,9-8-1,-12 8-35,1 0-1,0-1 0,-1 1 0,0-1 1,0 0-1,-1 0 0,1 0 0,-1 0 1,0 0-1,0 0 0,-1-1 0,1 1 1,-1-1-1,0 1 0,-1-1 0,0 1 1,1-1-1,-2 0 0,1 1 0,-2-10 1,2 13-95,0 1-1,0-1 1,0 1 0,0-1 0,-1 1 0,1-1 0,0 1 0,-1-1-1,1 1 1,-1 0 0,1-1 0,-1 1 0,0-1 0,1 1-1,-1 0 1,0 0 0,0-1 0,0 1 0,0 0 0,0 0 0,0 0-1,0 0 1,-1 0 0,1 0 0,0 1 0,0-1 0,-1 0 0,1 1-1,-1-1 1,1 0 0,-3 0 0,1 1-357,1-1-1,-1 0 1,1 0 0,-1 0-1,1 0 1,0-1 0,-1 1-1,1-1 1,0 1 0,0-1-1,0 0 1,-3-3 0,-19-17-4899,-3 10 1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4:16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16650,'2'38'1170,"3"-1"0,1 0 0,2 0 0,1-1 0,2 0 1,1-1-1,2 0 0,2-1 0,33 55 0,-44-81-931,0 0 1,0 0-1,1-1 0,0 1 0,1-2 1,-1 1-1,1-1 0,0 0 0,1 0 0,8 5 1,-13-10-188,-1 0 1,1 0-1,0 0 1,0 0-1,0 0 1,0 0-1,0-1 1,1 0-1,-1 0 0,0 0 1,0 0-1,0 0 1,0 0-1,0-1 1,0 1-1,0-1 1,0 0-1,0 0 1,0 0-1,0-1 1,-1 1-1,1-1 1,0 1-1,-1-1 1,1 0-1,-1 0 1,1 0-1,-1 0 1,0 0-1,0-1 1,0 1-1,0-1 1,2-4-1,3-3-52,-1-1 0,0 0 0,-1 0 0,0 0 0,0-1 0,-2 1 0,1-1 0,-1 0 0,1-18 0,1-14 0,-3-57 0,-2 78 0,0 23 0,1 1 0,0-1 0,-1 0 0,1 0 0,0 0 0,-1 0 0,1 0 0,0 0 0,-1 1 0,1-1 0,-1 0 0,1 1 0,-1-1 0,1 0 0,0 1 0,-1-1 0,1 1 0,-1-1 0,0 1 0,1-1 0,-1 1 0,1-1 0,-1 1 0,0-1 0,1 1 0,-1-1 0,0 1 0,0 0 0,1 0 0,18 24 0,17 35 13,-25-40-28,0 0 1,2-1-1,0 0 1,1-1 0,1-1-1,24 23 1,-36-37 16,1-1 0,-1 1 0,1-1 0,0 0-1,-1 0 1,1 0 0,0-1 0,7 2 0,-9-2-369,0-1 1,0 0-1,0 0 0,0 1 1,0-2-1,0 1 0,0 0 1,0 0-1,0-1 0,0 1 1,0-1-1,0 1 1,0-1-1,3-1 0,-3 0-372,1-1 0,-1 1-1,0 0 1,1-1 0,-1 1 0,0-1 0,-1 0-1,1 1 1,0-1 0,-1 0 0,1 0-1,-1 0 1,0 0 0,0-1 0,0 1-1,-1 0 1,1 0 0,-1-1 0,0 1-1,0 0 1,0-6 0,-2-29-4721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4:17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72 203 15865,'8'41'1963,"1"0"-1,18 49 1,3 13 1042,-22-71-1970,-3-13 336,0 1 1,2 24-1,-67-178 1489,38 80-2860,-38-104 0,53 135 0,1 0 0,1-1 0,1 0 0,-2-45 0,5 66 0,1 0 0,1-1 0,-1 1 0,0 0 0,1 0 0,0 0 0,0 0 0,0 0 0,0 0 0,0 0 0,0 0 0,1 0 0,0 0 0,-1 1 0,1-1 0,0 0 0,0 1 0,0 0 0,1-1 0,-1 1 0,4-2 0,-1 1 0,0 0 0,0 1 0,1-1 0,-1 1 0,1 1 0,-1-1 0,1 1 0,0 0 0,0 0 0,-1 0 0,9 1 0,-4 0 0,1 1 0,-1-1 0,1 2 0,-1 0 0,0 0 0,1 1 0,-1 0 0,0 0 0,-1 2 0,1-1 0,-1 1 0,1 0 0,7 7 0,-13-9 0,0 1 0,-1 0 0,0 0 0,0 0 0,0 0 0,0 0 0,-1 1 0,0-1 0,0 1 0,0 0 0,0-1 0,-1 1 0,0 0 0,0 0 0,0 0 0,0 0 0,-1 0 0,0 0 0,0 0 0,-1 5 0,-2 10 0,0-1 0,-2 1 0,-13 34 0,11-36 0,1 0 0,-6 34 0,12-46 0,0 0 0,0 0 0,1-1 0,0 1 0,0 0 0,0-1 0,1 1 0,0-1 0,0 1 0,0-1 0,1 0 0,0 0 0,0 0 0,0 0 0,0 0 0,1-1 0,0 1 0,7 6 0,11 9 0,1-2 0,40 26 0,-7-4 0,3 14-818,-57-52-193,-7 17-2294,-4 55-1778,9-73 4760,0 1 0,0-1-1,0 0 1,0 1 0,-1-1 0,1 1-1,0-1 1,-1 1 0,1-1 0,-1 1-1,1-1 1,-1 0 0,0 1 0,0-1-1,1 0 1,-1 0 0,0 0 0,0 0-1,0 1 1,0-1 0,-1-1 0,1 1-1,0 0 1,0 0 0,-1 0 0,1 0-1,0-1 1,-2 1 0,-4 2-1576,-14 8-3737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4:17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232 258 11933,'-9'-5'322,"-1"1"-1,0-1 1,0 2-1,0-1 1,0 1-1,-1 1 1,1 0 0,-1 0-1,0 1 1,-20 1-1,27 0-140,-1 1 0,1 0-1,0 0 1,0 0 0,0 0-1,0 1 1,0-1 0,0 1-1,0 0 1,0 0 0,1 1-1,-1-1 1,1 1 0,-1 0-1,1 0 1,0 0 0,0 0-1,0 0 1,1 1 0,-1-1-1,1 1 1,0-1 0,0 1-1,0 0 1,1 0 0,-1 0 0,1 0-1,0 1 1,-1 3 0,-1 11 614,0-1 0,2 1 0,0 0 0,1-1 0,1 1 0,6 33 0,-5-41-505,0 0-1,0-1 0,1 0 1,1 1-1,0-1 1,0 0-1,1 0 0,0-1 1,1 0-1,0 0 0,0 0 1,1 0-1,9 8 0,-12-14-215,0 1 0,1-1 0,-1 0-1,1-1 1,-1 1 0,1-1-1,0 0 1,0 0 0,0 0 0,0-1-1,0 0 1,0 0 0,0 0 0,0 0-1,1-1 1,-1 0 0,0 0-1,0 0 1,1-1 0,-1 0 0,0 0-1,0 0 1,0-1 0,0 1-1,0-1 1,0-1 0,-1 1 0,1 0-1,-1-1 1,5-3 0,1-2-89,0 0 1,0-1-1,-1 0 0,-1 0 1,1-1-1,-1 0 1,-1 0-1,0-1 0,-1 0 1,0 0-1,7-18 1,-5 4-213,-1-1 1,-1 0 0,-2 0 0,0-1-1,-2 1 1,-1-1 0,-3-35 0,-3 9-350,-2 0 0,-23-87 0,46 199 720,66 231 1887,-56-212-1275,62 130 0,-83-199-1101,1 1 1,0 0-1,0-1 0,13 13 1,-17-19 197,1-1-1,-1 1 1,0-1 0,1 0 0,-1 0-1,1-1 1,0 1 0,-1 0-1,1-1 1,0 1 0,0-1 0,0 0-1,0 0 1,0 0 0,1-1 0,-1 1-1,0-1 1,0 1 0,6-1 0,-7-20-16894,-3 19 16116,-2-11-4140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4:19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209 508 452,'-3'0'77,"1"0"-1,0 0 0,0 0 1,0 0-1,0 0 1,-1-1-1,1 1 1,0-1-1,0 1 1,0-1-1,0 0 1,0 0-1,0 0 1,0 0-1,0 0 1,0 0-1,1-1 0,-1 1 1,0 0-1,-1-3 1,-6-16 2486,6-16 12968,13 6-12520,17-19 447,-21 39-2836,0 0 0,-1 0 0,0 0 0,-1-1 0,0 0-1,0 1 1,1-13 0,3-40-1087,1-90-1,-39 133 352,14 10 206,13 8-27,0 0-1,0 1 1,0-1-1,0 1 1,0-1-1,-1 1 0,1 0 1,0 0-1,-1 1 1,1-1-1,-1 1 0,1-1 1,-1 1-1,1 0 1,0 0-1,-1 1 1,1-1-1,-7 2 0,5-1 4,-1 1 0,0-1-1,1 1 1,-1 0 0,1 1-1,0-1 1,-1 1 0,1 0-1,1 0 1,-7 5 0,5-1-62,-1 1 1,2-1-1,-1 1 1,1 0 0,0 0-1,1 0 1,0 1-1,0-1 1,1 1-1,0 0 1,0 0 0,-1 13-1,0 10 16,1 0 1,2 43-1,2-46-19,-1-17-3,1 0 0,1 0 0,0-1 0,1 1 0,0 0 0,9 20 0,37 65 0,-33-68 0,-13-23 0,1 0 0,0-1 0,1 1 0,-1-1 0,1 0 0,0-1 0,1 1 0,-1-1 0,1 0 0,-1 0 0,1 0 0,0-1 0,1 0 0,-1 0 0,0-1 0,8 2 0,-9-2 0,1-1 0,-1 0 0,1 0 0,-1 0 0,0-1 0,1 0 0,-1 0 0,1 0 0,-1-1 0,1 1 0,-1-1 0,1-1 0,-1 1 0,0-1 0,0 0 0,0 0 0,0 0 0,0-1 0,0 0 0,7-6 0,-8 5 0,0 0 0,-1 0 0,1-1 0,-1 0 0,0 0 0,0 0 0,-1 0 0,0 0 0,0 0 0,0-1 0,0 1 0,-1-1 0,0 1 0,1-7 0,0-13 0,-1-49 0,-2 44 0,1 6 0,-1 1 0,-1 0 0,-10-44 0,9 55 0,-1 0 0,-1 0 0,1 1 0,-2-1 0,1 1 0,-2 0 0,1 1 0,-2 0 0,-8-10 0,-8-14 0,10 12 0,14 22 0,0 1 0,0-1 0,-1 0 0,1 0 0,0 0 0,0 0 0,0 0 0,0 0 0,0 0 0,0 1 0,0-1 0,0 0 0,0 0 0,-1 0 0,1 0 0,0 0 0,0 0 0,0 0 0,0 0 0,0 0 0,0 0 0,-1 0 0,1 0 0,0 0 0,0 0 0,0 0 0,0 0 0,0 0 0,-1 0 0,1 0 0,0 0 0,0 0 0,0 0 0,0 0 0,0 0 0,0 0 0,-1 0 0,1 0 0,0 0 0,0 0 0,0 0 0,0 0 0,0 0 0,0 0 0,-1 0 0,1 0 0,0-1 0,0 1 0,0 0 0,0 0 0,0 0 0,0 0 0,0 0 0,0 0 0,0 0 0,0-1 0,0 1 0,1 26 0,1-1 0,2 1 0,1-1 0,0 0 0,2 0 0,1 0 0,1-1 0,22 42 0,-11-21 12,-10-21-38,1 0 0,1-1 0,25 37 0,-32-54-38,0 0-4893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4:30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32767,'16'23'0,"1"10"0,11 11 0,3 7 0,-3-3 0,-3 3 0,3 1 0,-3-2 0,1-4 0,-1-6 0,-7-4 0,-8-9-1372,-7-8-1212,-3 63-3177,-3-72 1,-4-8-1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4:20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17314,'0'89'2156,"4"146"9078,8-133-9171,32 90-2063,-35-164 0,1-1 0,1 0 0,1-1 0,29 46 0,-38-67-371,0-1 0,0 0 0,0 0-1,1 0 1,0 0 0,0-1 0,0 0 0,0 1 0,0-1 0,1-1-1,0 1 1,-1-1 0,1 0 0,0 0 0,0 0 0,0 0 0,0-1-1,8 1 1,-8-2-70,0 0-1,-1 0 0,0 0 0,1-1 1,-1 0-1,1 0 0,-1 0 1,0-1-1,1 1 0,-1-1 0,0 0 1,0 0-1,0 0 0,-1-1 1,1 0-1,0 1 0,-1-1 0,0-1 1,0 1-1,0 0 0,4-6 0,13-20-4890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4:21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26 10589,'-7'-7'1280,"-8"0"732,-12 1 288,-12 1-3,-12 5-1,-4 3 4,-2 3-4,6-4-860,5 3-799,4-5-1710,11 38-4199,11-36-1,10-2 1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4:21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29 13209,'-4'-3'810,"-1"0"0,0 0-1,0 1 1,0-1 0,0 1-1,-1 0 1,-9-2 0,7 2-247,-1 0 0,0 1 0,0 0 0,1 0 0,-1 1 0,0 0 1,0 1-1,0 0 0,0 0 0,1 1 0,-1 0 0,1 0 0,-14 6 1,19-6-488,-1 1 1,1-1-1,0 1 1,0 0 0,0 0-1,0 0 1,1 0-1,-1 0 1,1 0 0,0 1-1,0-1 1,0 1-1,0 0 1,0-1 0,1 1-1,0 0 1,-1 5 0,1-2 95,0 1 0,1-1 1,0 0-1,0 0 0,0 1 0,1-1 1,0 0-1,1 0 0,3 9 1,-2-5-12,2 0 0,-1 0 0,1-1 0,1 0 0,0 0 0,0 0 0,1-1 1,0 0-1,0 0 0,1-1 0,0 0 0,12 9 0,-9-11-176,1-1 0,-1 0 0,1-1 0,0 0 0,0 0 0,0-1 0,0-1 0,1 0 0,-1-1 0,19 0 0,-25-1-7,0-1-1,-1 1 0,1-1 1,-1 0-1,1 0 0,-1-1 1,0 0-1,1 0 0,-1 0 1,0 0-1,7-5 0,-10 4 2,1 1-1,-1 0 0,1 0 0,-1-1 1,0 0-1,0 1 0,0-1 0,-1 0 1,1 0-1,0 0 0,-1 0 0,0 0 1,0 0-1,0-1 0,0 1 0,0 0 1,-1 0-1,1-1 0,-1 1 0,0-5 1,-1 1-464,1 0 0,-2 1 0,1-1 0,-1 1 0,1-1 0,-2 1 0,1-1 0,-1 1 0,0 0 0,0 0 0,-1 0 0,1 1 0,-7-7 0,4 4-1057,-1 1 0,0 0 1,0 0-1,-1 1 1,0 0-1,0 0 0,0 1 1,-15-8-1,-15 0-4058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4:23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19510,'-1'469'10736,"0"-239"-8892,1-1-3702,-1-249-9043,-8-98 1919,4 30 3813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4:23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10649,'2'-3'325,"-1"0"1,1 0-1,-1 0 0,1 0 0,0 0 1,0 0-1,0 0 0,1 1 1,-1-1-1,0 1 0,1-1 0,0 1 1,0 0-1,0 0 0,0 0 0,0 1 1,0-1-1,0 1 0,0 0 1,1-1-1,3 0 0,-3 2-61,0 0-1,0 1 1,-1-1-1,1 0 0,0 1 1,-1 0-1,1 0 1,0 0-1,-1 0 1,1 1-1,-1-1 1,0 1-1,1 0 0,-1 0 1,0 0-1,0 0 1,0 1-1,-1-1 1,5 5-1,25 29 1470,-1 1 0,-2 1-1,26 47 1,65 133 734,-52-91-3110,-26-44-1612,-20-30-4621,-18-44 1631,-4-18-855,0-13 428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4:24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0 16121,'-30'7'1701,"-13"3"67,-8 4 0,-10 2 4,16-10-188,6 3-672,3-6-420,11-3-512,5 0-764,11 7-4276,3-8-1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4:24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183 414 12537,'-2'-2'279,"0"-1"1,0 1-1,0 0 0,0-1 0,0 1 1,-1 0-1,1 0 0,-1 0 0,1 1 0,-1-1 1,0 1-1,0-1 0,0 1 0,0 0 1,0 0-1,0 0 0,0 0 0,0 1 0,-4-1 1,1 0 194,1 0 1,-1 1-1,0-1 0,1 1 1,-1 0-1,0 1 1,1 0-1,-1-1 1,-10 4-1,12-1-174,0 0-1,-1 0 1,1 1 0,0-1-1,1 1 1,-1 0 0,1 0-1,-1 0 1,1 0-1,0 1 1,1-1 0,-1 1-1,1 0 1,0 0 0,0 0-1,0 0 1,1 0-1,0 0 1,0 0 0,0 0-1,0 1 1,1 9 0,0 2 136,0 0 1,1 0 0,1 0 0,1 0 0,8 31-1,-7-39-407,0 1-1,0-1 0,1 0 1,0 0-1,1-1 0,-1 1 1,2-1-1,-1-1 0,1 1 1,0-1-1,11 8 0,-15-13-27,-1 0 1,1 0-1,-1 0 0,1 0 0,0-1 0,0 1 1,0-1-1,0 0 0,0 0 0,0 0 1,0 0-1,0-1 0,0 1 0,0-1 0,0 0 1,0 0-1,1 0 0,-1 0 0,0 0 1,0-1-1,0 0 0,0 1 0,0-1 0,0 0 1,0 0-1,0-1 0,0 1 0,0-1 1,-1 1-1,1-1 0,-1 0 0,1 0 0,-1 0 1,1 0-1,-1-1 0,0 1 0,0 0 1,0-1-1,2-4 0,1-2-1,0 0 0,0-1 0,-1 1 0,-1-1 0,0 0 0,0 0 0,0 0 0,-2 0 0,2-17 0,-1-14 0,-3-42 0,1 75 0,-7-72-484,-3 0 0,-4 0-1,-47-152 1,93 341 187,59 177 1338,-67-221-687,3-2 1,49 86-1,-74-146-723,0 1 0,1-1 1,-1 0-1,1 0 0,0 0 0,0-1 1,0 1-1,0-1 0,0 1 0,1-1 1,6 3-1,-17-4-869,-9 0-2487,16-2 3371,0 1-1,0-1 1,-1 1-1,1-1 1,0 1-1,0-1 1,0 1 0,0-1-1,-1 1 1,1-1-1,0 1 1,0-1-1,0 1 1,0-1 0,0 0-1,0 1 1,0-1-1,1 1 1,-1-1 0,0 1-1,0-1 1,0 1-1,1-1 1,-1 1-1,0-1 1,0 1 0,1-1-1,-1 1 1,0 0-1,2-2-708,4-9-4705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4:24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247 499 12617,'-14'-5'807,"-1"1"-1,0 1 1,1 0-1,-1 1 1,-1 0 0,1 1-1,-23 2 1,33-1-538,0 1 0,1 0 1,-1 0-1,1 0 1,-1 0-1,1 1 0,0 0 1,0 0-1,-1 0 0,1 0 1,1 0-1,-1 1 1,0 0-1,0 0 0,1 0 1,0 0-1,0 0 1,0 1-1,0 0 0,0-1 1,1 1-1,-1 0 0,1 0 1,0 1-1,0-1 1,1 0-1,-1 1 0,-1 7 1,1 3 233,0-1 0,1 1 1,1 0-1,0 0 0,1 0 1,1 0-1,0-1 0,8 29 1,-7-32-401,0-1 0,1 1 0,0-1 1,1 0-1,0 0 0,1 0 0,0-1 1,0 0-1,1 0 0,0-1 0,1 1 0,14 11 1,-19-17-104,0-1 1,0 0-1,0 0 1,1 0-1,-1 0 1,0-1-1,1 1 0,-1-1 1,1 0-1,-1 0 1,1 0-1,0 0 1,-1-1-1,1 1 1,0-1-1,0 0 1,-1 0-1,1 0 1,0-1-1,0 0 1,-1 1-1,1-1 1,-1 0-1,1-1 1,-1 1-1,1-1 1,-1 1-1,0-1 1,1 0-1,-1 0 0,0-1 1,-1 1-1,1 0 1,4-5-1,0-2 0,-1 1 0,1-1-1,-1-1 1,-1 1 0,0-1 0,0 0-1,-1 0 1,0 0 0,-1-1-1,4-19 1,0-16-186,-3 1 0,-2-1 0,-2 0-1,-9-80 1,-3 47-475,-43-144-1,45 189 350,-13-45-2104,20 72 1941,3 10 221,8 42 755,9 23 339,3-1 1,3 0-1,33 66 0,-7-33-7,75 112 0,-117-201-833,59 83 251,-60-87-322,0-1 0,0 0 0,0 1 0,0-2 0,1 1 0,0-1-1,0 0 1,1 0 0,0-1 0,10 5 0,-6-8-3773,-25-20-12144,-4 7 9880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4:35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67 1528,'24'-20'824,"14"-8"1548,-7 18 2558,1 2 18180,-110 32-23106,63-21-5,1 1 1,0 0 0,1 1 0,-1 0 0,-24 14 0,26-10 0,0 1 0,1 0 0,0 1 0,0 0 0,1 0 0,1 1 0,0 0 0,1 1 0,0 0 0,1 1 0,0-1 0,1 1 0,1 0 0,0 1 0,1-1 0,-3 19 0,2-6 0,2 1 0,1 0 0,1 0 0,1 0 0,1 0 0,2 0 0,11 52 0,-9-64 0,0-1 0,2 1 0,-1-1 0,2 0 0,0 0 0,1-1 0,12 14 0,-17-24 3,0-1 1,0 0-1,1 0 0,-1 0 0,1-1 1,0 0-1,-1 0 0,10 3 1,11 6-209,-13 0-7057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4:36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16153,'0'91'8065,"0"118"354,0-209-8417,0 0 0,0 0 0,0 0 0,0 1 0,0-1 0,0 0 0,0 0 0,0 0 0,0 0 0,-1 0 0,1 1 0,0-1 0,0 0 0,0 0 0,0 0 0,0 0 0,0 1 0,0-1 0,1 0 0,-1 0 0,0 0 0,0 0 0,0 0 0,0 1 0,0-1 0,0 0 0,0 0 0,0 0 0,0 0 0,0 0 0,0 1 0,1-1 0,-1 0 0,0 0 0,0 0 0,0 0 0,0 0 0,0 0 0,0 0 0,1 0 0,-1 0 0,0 1 0,0-1 0,0 0 0,0 0 0,0 0 0,1 0 0,-1 0 0,0 0 0,0 0 0,0 0 0,0 0 0,1 0 0,-1 0 0,0 0 0,9-10 32,5-14-50,-7 9 16,10-14 0,-16 29 0,0-1 0,0 0 0,1 0 0,-1 1 0,0-1 0,1 1 0,-1 0 0,0-1 0,1 1 0,-1 0 0,1 0 0,-1 0 0,1 0 0,-1 0 0,0 0 0,1 0 0,-1 0 0,1 0 0,-1 1 0,0-1 0,1 1 0,-1-1 0,3 2 0,25 11 0,54 31 0,-63-31 0,1-1 0,0-2 0,1 0 0,0-1 0,33 9 0,-41-15 0,-1 0 0,1-1 0,0-1 0,-1 0 0,22-2 0,-33 1 0,1 0 0,-1 0 0,1-1 0,-1 1 0,1-1 0,-1 0 0,1 0 0,-1 0 0,0 0 0,0 0 0,1 0 0,-1 0 0,0-1 0,0 1 0,0-1 0,0 0 0,-1 1 0,1-1 0,0 0 0,-1 0 0,1 0 0,-1 0 0,0-1 0,1 1 0,-1 0 0,0 0 0,0-1 0,-1 1 0,1-1 0,0 1 0,-1 0 0,0-1 0,1 0 0,-1 1 0,0-1 0,0 1 0,0-1 0,-1-3 0,-2-10-397,0-1-1,-1 1 1,-1 0 0,0 0 0,-1 0-1,-1 1 1,-12-20 0,-70-100-3747,77 118 3949,17 23 363,0-1 0,1 0-1,0 0 1,0-1 0,0 0 0,1 0-1,0 0 1,-1-1 0,1 0 0,1 0-1,-1-1 1,0 0 0,0 0-1,1 0 1,9 0 0,-6-1 170,0 1 0,0-2 0,0 0 1,0 0-1,0-1 0,-1 0 0,1-1 0,0 0 0,0-1 0,18-6 1,-28 8-348,1 1 1,0-1 0,-1 0 0,1 1-1,0-1 1,-1 0 0,1 0 0,-1 0 0,1 0-1,-1-1 1,0 1 0,0 0 0,1 0 0,-1-1-1,0 1 1,0-1 0,0 1 0,0-1-1,0 1 1,-1-1 0,1 0 0,0 1 0,-1-1-1,1 0 1,-1 0 0,0 1 0,0-1 0,1 0-1,-1 0 1,0 0 0,-1 1 0,1-1-1,0 0 1,0 0 0,-1 1 0,1-1 0,-1 0-1,1 0 1,-1 1 0,0-1 0,0 1 0,0-1-1,-2-2 1,0-1-129,-1 0-1,0 1 1,0 0 0,0-1-1,-1 2 1,0-1-1,1 0 1,-1 1 0,0 0-1,-1 0 1,1 1-1,-8-3 1,4 2-31,0 0 1,-1 1-1,1 1 0,-1 0 1,1 0-1,-1 1 1,1 0-1,-1 0 0,1 1 1,-12 3-1,16-3 155,1 0-1,0 0 0,0 1 1,-1 0-1,1 0 1,1 0-1,-1 0 1,0 1-1,0-1 0,1 1 1,0 0-1,-1 0 1,1 1-1,0-1 1,0 0-1,1 1 1,-1 0-1,1 0 0,0 0 1,0 0-1,0 0 1,1 0-1,-1 0 1,0 5-1,0 4 155,0-1-1,1 1 1,1-1-1,0 0 1,1 1-1,0-1 1,1 1-1,0-1 1,1 0-1,0 0 1,1 0 0,0-1-1,1 1 1,1-1-1,-1 0 1,2 0-1,0-1 1,0 0-1,12 13 1,-13-15-38,1 0 0,1-1 0,-1 0 0,1 0 0,0-1 0,1 0 0,-1 0 0,1-1 0,0 0 0,0-1 0,1 0 0,0 0 0,-1-1 0,1 0 0,0-1 0,1 0 0,-1 0 0,0-1 0,0-1 0,1 0 0,-1 0 0,0-1 0,1 0 0,9-3 0,-16 2-152,1 1 0,-1-1 0,0 0 0,0 0 0,0 0 0,-1-1 0,1 1 0,0-1 0,-1 0 0,0 0-1,0 0 1,0 0 0,0-1 0,0 1 0,0-1 0,-1 0 0,0 0 0,0 0 0,0 0 0,0 0 0,-1 0 0,1 0 0,-1-1 0,0 1 0,-1-1 0,2-5 0,-1-11-961,0 1 0,-2-1 0,0 0 1,-5-25-1,4 31-5,1 14 786,1 0 0,-1-1 0,1 1 0,0 0 0,-1 0 0,1 0 0,0-1 0,0 1 0,-1 0 0,1 0 0,0-1 0,0 1 1,1 0-1,-1-1 0,0 1 0,0 0 0,1 0 0,-1 0 0,0-1 0,1 1 0,0-1 0,13 3 409,-1 0-1,1-1 1,-1 0 0,1-1-1,-1-1 1,1 0-1,-1-1 1,25-9 0,-35 11-182,1 0 0,-1 0 0,0-1 0,0 0-1,0 0 1,0 0 0,0 0 0,-1 0 0,1 0 0,0-1 0,-1 1 0,0-1 0,1 0 0,-1 0 0,0 0 0,-1 0 0,1 0 0,0 0-1,-1 0 1,0 0 0,0-1 0,0 1 0,0-1 0,0 1 0,-1-1 0,1 1 0,-1-1 0,0 1 0,0-1 0,0 1 0,-1-1 0,1 1-1,-1-1 1,0 1 0,0 0 0,0-1 0,0 1 0,-4-6 0,3 5-9,0 0 0,0 0 0,-1 0 0,1 1 0,-1-1 0,0 1 0,0-1 0,0 1 0,-1 0 0,1 0 0,-1 0 0,0 1-1,0-1 1,0 1 0,0 0 0,0 0 0,0 0 0,0 1 0,-1-1 0,1 1 0,-1 0 0,1 1 0,-1-1 0,1 1 0,-1 0 0,0 0 0,1 0 0,-8 1 0,5 0 37,1 0 0,-1 0 0,0 1 0,1-1 0,-1 2 1,1-1-1,0 0 0,0 1 0,0 1 0,0-1 0,1 1 0,-1-1 0,1 2 0,0-1 0,0 1 1,0-1-1,0 1 0,1 1 0,-5 6 0,6-5 130,-1-1 0,1 1 0,1 0 1,-1 1-1,1-1 0,0 0 0,1 1 0,0-1 0,0 1 0,1-1 1,0 1-1,0-1 0,0 1 0,1 0 0,0-1 0,1 0 0,0 1 1,0-1-1,0 0 0,1 0 0,0 0 0,5 8 0,-3-7 50,0-1 0,0 0 0,1 0-1,0-1 1,0 0 0,1 0 0,0 0 0,0-1-1,0 1 1,1-2 0,-1 1 0,1-1 0,0 0-1,0-1 1,1 0 0,-1 0 0,1-1 0,13 2-1,-4-2-209,1 0-1,-1-1 1,34-4-1,0-10-3385,-47 11 2097,0-1 0,0 1-1,0-1 1,0 0 0,0 0 0,-1-1 0,6-4-1,5-8-3962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4:30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32767,'11'17'0,"-1"0"0,0 3 0,0-3-964,-7-11-1084,-14-5-1057,-17-27-18209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4:37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285 255 13557,'-5'-3'178,"-2"0"0,1 0 0,0 0 0,0 1 0,-1 0 0,1 0 0,-1 1 0,0-1 0,0 2 0,1-1 0,-1 1 0,-13 0 0,9 1 41,0 0 1,0 1 0,0 0 0,0 1 0,0 0-1,1 1 1,-11 5 0,14-5-21,0 0-1,1 1 1,0 0 0,0 1-1,0-1 1,1 1 0,-1 0 0,1 0-1,1 1 1,-1 0 0,1 0-1,1 0 1,-1 0 0,1 0-1,0 1 1,1-1 0,0 1-1,0 0 1,0 0 0,1 0 0,0 0-1,1 0 1,0 0 0,0 0-1,1 0 1,0 0 0,3 14-1,-3-16-58,1 0-1,-1-1 0,1 1 0,0-1 0,0 1 0,0-1 0,1 1 0,0-1 0,0 0 0,0 0 0,1-1 0,0 1 0,0-1 0,0 0 0,0 0 0,0 0 0,1 0 0,0-1 1,0 1-1,0-1 0,0-1 0,0 1 0,1-1 0,-1 0 0,1 0 0,-1 0 0,1-1 0,0 0 0,0 0 0,0 0 0,0-1 0,-1 0 0,1 0 0,0-1 0,0 1 1,0-1-1,11-4 0,-6 2 17,0-1 1,-1 0 0,1 0 0,-1-1 0,0-1 0,0 0 0,0 0-1,-1-1 1,0 0 0,-1-1 0,9-8 0,-6 3-61,0 0 0,-1-1 1,-1 0-1,-1-1 0,1 0 1,9-29-1,-6 9-403,-2-1 1,-2-1 0,-1 0-1,-2 0 1,-1 0-1,-2-40 1,-2 20-1021,0 41 139,0 41 18,-2 90 484,0-19 1426,12 110-1,2-143-943,3-36-2533,-14-26 2323,0 0-1,0-1 1,0 1 0,-1 0-1,1 0 1,0-1-1,0 1 1,0-1 0,0 1-1,1-1 1,-1 1 0,0-1-1,0 0 1,0 1 0,0-1-1,0 0 1,0 0-1,1 0 1,-1 0 0,2 0-1,6-3-4369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4:37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15577,'-36'9'697,"1"1"0,1 2-1,0 2 1,0 1 0,2 1-1,-33 22 1,60-35-478,-1 0 0,1 1 0,-1 0 0,1 0 0,0 1 0,0-1 0,1 1 0,-7 9 0,11-13-209,0-1 1,-1 1-1,1-1 1,0 1-1,0-1 1,0 0-1,0 1 1,0-1-1,0 1 1,0-1-1,1 1 1,-1-1-1,0 1 1,0-1-1,0 1 1,0-1-1,0 1 1,1-1-1,-1 0 1,0 1-1,1-1 1,-1 1-1,0-1 1,0 0-1,1 1 1,-1-1-1,1 0 1,-1 1-1,0-1 1,1 0-1,-1 0 1,1 1-1,-1-1 1,0 0-1,1 0 1,0 0-1,22 9 57,-18-7-34,-3-1-30,28 9 191,0 3-1,-1 0 1,30 19-1,-54-29-92,1 1-1,-1-1 0,1 1 1,-1 0-1,0 0 1,0 1-1,-1-1 0,1 1 1,-1 0-1,0 0 0,-1 1 1,1-1-1,-1 1 1,0 0-1,0 0 0,-1 0 1,0 0-1,0 0 1,0 0-1,-1 1 0,0-1 1,1 10-1,-3-9-22,0-1 0,-1 0-1,0 1 1,0-1 0,0 0-1,-1 0 1,0-1 0,0 1 0,0 0-1,-1-1 1,0 0 0,0 0 0,0 0-1,-1 0 1,1-1 0,-1 1 0,-9 5-1,-6 3-1740,0 0 0,0-1 0,-30 12 0,40-20 158,0-1 1,0 0-1,0-1 0,-1 0 1,-10 1-1,12-2 164,-25 3-3844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5:26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19998,'-1'58'1510,"-1"-38"-384,2 1 0,0 0 0,0-1 0,2 1-1,1-1 1,1 1 0,0-1 0,1 0 0,14 31 0,-5-25-1126,1-1 0,1 0 0,1-1 0,1-2 0,1 1 0,1-2 0,1-1 0,46 36 0,-64-54 0,-1 0 0,1 0 0,0-1 0,0 1 0,-1-1 0,1 1 0,0-1 0,0 0 0,1 0 0,-1 0 0,0 0 0,0-1 0,0 1 0,1-1 0,-1 0 0,0 0 0,0 0 0,1 0 0,-1-1 0,0 1 0,6-2 0,-5 0 0,-1-1 0,1 1 0,-1-1 0,0 1 0,1-1 0,-1 0 0,-1 0 0,1-1 0,0 1 0,-1 0 0,1-1 0,-1 0 0,0 1 0,0-1 0,-1 0 0,3-6 0,1-7 0,0 0 0,-1-1 0,-1 1 0,-1-1 0,1-23 0,-7-96 0,1 49 0,6 101 0,0 0 0,1 1 0,0-2 0,1 1 0,0 0 0,1-1 0,1 0 0,11 16 0,-8-11 0,18 32-2030,2-1 0,2-2-1,63 70 1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5:27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30883,'6'22'208,"3"9"0,6 12 4,0 5-4,3-11 0,-9-6-1044,-3-12-1000,-9 1-4013,-9-42-5848,0-10 5849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5:27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15505,'0'0'-304,"-11"1"-2736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5:28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21650,'0'10'1062,"1"-1"0,0 1 1,1 0-1,5 18 0,3-1 390,22 42 0,-2-4 214,-24-50-1524,15 34 223,-3 1-1,22 97 1,-67-199-365,-11-43 0,37 92 0,0 0 0,0-1 0,1 1 0,-1 0 0,1 0 0,-1-1 0,1 1 0,0 0 0,0-1 0,0 1 0,1-4 0,0 6 0,0 0 0,0 0 0,0 0 0,0 0 0,0 1 0,0-1 0,0 0 0,0 1 0,0-1 0,0 0 0,0 1 0,0-1 0,1 1 0,-1 0 0,0-1 0,0 1 0,0 0 0,1 0 0,-1 0 0,0 0 0,0 0 0,1 0 0,-1 0 0,0 0 0,0 0 0,1 1 0,-1-1 0,0 0 0,0 1 0,3 0 0,35 10 0,59 24 0,35 11 0,-119-43 0,-1 0 0,1-1 0,0 0 0,0-1 0,0-1 0,-1 0 0,26-4 0,-36 4-3,0 0-1,0-1 1,0 1-1,0-1 1,0 0-1,0 0 1,-1 0-1,1 0 1,0 0 0,0-1-1,-1 1 1,1-1-1,-1 0 1,0 0-1,1 0 1,-1 0-1,0 0 1,0 0 0,0-1-1,0 1 1,0 0-1,-1-1 1,1 0-1,-1 1 1,0-1 0,0 0-1,0 0 1,0 0-1,0 0 1,0 0-1,-1 0 1,0 0-1,1 0 1,-1 0 0,0 0-1,-1-5 1,-1 0-48,0-1 0,0 0 0,-1 1 0,0-1 0,0 1 0,-1 0 0,0 0 0,0 0 0,-1 0 0,0 1 0,-8-8 0,-39-35-2800,15 20-2887,35 29 5333,-33-38-11108,26 31 5757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5:28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18318,'0'1'4940,"0"12"-3699,3 16-246,2 1-1,0 0 1,2-1 0,1 0 0,2-1-1,13 29 1,-11-25-397,-5-15-527,93 218 481,-87-210-540,1 0 0,1 0 0,2-2 0,0 0 0,2-1 0,38 36 0,-50-52-650,0-1 0,0 0 0,1 0 0,0-1 1,0 0-1,0 0 0,1-1 0,-1 0 0,1 0 0,9 1 0,-15-3 402,-1-1 0,0 0-1,1 1 1,-1-1-1,1 0 1,-1-1-1,0 1 1,1 0 0,-1-1-1,1 1 1,-1-1-1,0 1 1,0-1 0,1 0-1,-1 0 1,0 0-1,0-1 1,0 1 0,0 0-1,0-1 1,0 1-1,0-1 1,-1 0-1,1 0 1,-1 1 0,1-1-1,-1 0 1,1 0-1,-1 0 1,0-1 0,0 1-1,0 0 1,0 0-1,-1-1 1,1 1-1,-1 0 1,1-1 0,-1 1-1,0-1 1,0-4-1,1-28-5115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5:29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0 13885,'-31'2'1296,"-8"-2"293,-6 3 71,-9 2-148,15 1-548,2 0-676,-4 4-1208,22 1-3133,7-6 1,3 0 0,2-2-1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5:29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215 299 22226,'3'17'1168,"3"9"8,3 8-8,0 7 4,3-3 1,-2-7-273,-5-11-1336,-5-10-853,0 12-4159,-5-39-1,-5-12 1,-5-12 0</inkml:trace>
  <inkml:trace contextRef="#ctx0" brushRef="#br0" timeOffset="1">3 1 23422,'0'1'3116,"0"0"-3092,-2-2-848,2 8-4320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5:29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20758,'3'20'4003,"91"263"2393,-51-160-5009,-4-13-1202,55 174-1012,-87-253-2431,-8-20-2900,-19-29-10319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4:31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21578,'-10'16'1244,"-8"1"0,-2 4-4,-5 2 4,7-10 1,-2-3-5,9 0 4,6-3 0,3-3 0,2-3-2204,2-1-740,-4 47-6349,-1-40 2537,6 1-1,-3 0 1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4:38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192 154 5336,'-7'-13'142,"0"0"-1,-1 1 0,0 0 0,-1 1 0,0-1 1,-18-15-1,8 8 271,13 10 966,-12-17 11774,15 46-7101,-9 12-3385,1-1-1565,-4 37-861,2 1 0,4 1 1,3 0-1,2 0 0,4 0 1,10 80-1,-9-135-755,2-1 1,0 0-1,1 0 1,0 0-1,12 25 1,-14-35 284,0 0 0,1 0 0,-1 0 0,1-1 0,0 1 0,0 0 0,0-1 0,1 0 0,5 5 0,-7-7 159,0 0 0,1 0 0,-1 0 0,0 0 1,0 0-1,0-1 0,1 1 0,-1-1 0,0 1 0,1-1 0,-1 0 0,0 0 1,1 0-1,-1 0 0,0 0 0,1 0 0,-1-1 0,0 1 0,4-2 0,25-11-1189,1-3 0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4:38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0 18370,'-21'2'1572,"-16"1"0,-9 2 0,-11 2 0,3-3 0,3 3-319,5-4-833,7-1-636,6-1-825,11 20-4287,14-19-1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4:39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34 15913,'-1'-2'227,"-1"-1"0,0 1-1,0 0 1,1 0-1,-1 0 1,-1 0-1,1 0 1,0 0-1,0 0 1,-1 1-1,1-1 1,-1 1 0,1 0-1,-1-1 1,1 1-1,-1 0 1,0 1-1,0-1 1,0 0-1,1 1 1,-1 0 0,-5-1-1,1 1 171,1 0-1,-1 0 1,1 0 0,-1 1 0,1 0-1,0 0 1,-1 0 0,-10 5-1,12-4-182,0 1-1,1 0 1,0 0-1,-1 1 1,1-1-1,0 1 1,1 0 0,-1 0-1,1 0 1,-1 0-1,1 1 1,1-1-1,-1 1 1,1 0-1,-1 0 1,1 0-1,1 0 1,-1 0-1,1 0 1,0 1-1,0-1 1,0 0 0,1 1-1,0-1 1,0 0-1,0 1 1,2 6-1,-1-3-93,0-1 0,1 1 0,0-1 0,0 0 0,1 0 0,0 0 0,0 0 0,1 0 0,0-1 0,1 1 0,-1-1 0,1 0 0,1-1 0,-1 1 0,1-1 0,11 9 0,-11-11-109,0 0-1,1 0 1,-1 0-1,1-1 1,0 0-1,0-1 1,0 0 0,0 0-1,0 0 1,1-1-1,-1 0 1,0 0-1,1-1 1,-1 1 0,1-2-1,-1 1 1,13-4-1,-15 3-113,1-1 0,-1 0 0,0 0 0,0-1 0,0 0 0,0 0 0,0 0 0,-1 0 0,1-1 0,-1 0 0,0 0 0,0 0 0,0 0 0,0-1 0,-1 1 0,0-1 0,0 0 0,0 0 0,-1 0 0,1 0 0,-1-1 0,0 1 0,1-8 0,3-26-2664,-6 33 1595,0 1 0,0-1-1,-1 0 1,1 0 0,-1 0 0,0 1-1,-1-1 1,-2-6 0,-10-10-4533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4:39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15 13585,'0'-1'158,"-1"0"-1,1 0 1,0 0-1,-1 1 1,1-1-1,0 0 1,-1 1-1,1-1 1,-1 0-1,1 1 1,-1-1-1,1 1 1,-1-1-1,0 0 1,1 1-1,-1-1 1,0 1-1,1 0 1,-1-1-1,0 1 1,0 0 0,1-1-1,-1 1 1,0 0-1,0 0 1,0 0-1,1-1 1,-1 1-1,0 0 1,0 0-1,0 0 1,1 0-1,-1 1 1,0-1-1,-1 0 1,-33 7 2477,27-3-2339,0 0 1,0 0-1,0 1 1,1 1 0,0-1-1,0 1 1,0 0-1,1 1 1,0-1 0,0 1-1,0 0 1,1 1-1,0 0 1,1-1-1,0 2 1,0-1 0,1 0-1,-1 1 1,-1 9-1,2-5 85,0 0-1,1-1 0,0 1 1,1 0-1,0 0 1,1 0-1,1 0 0,0 0 1,1 0-1,0 0 0,1 0 1,8 23-1,-8-31-658,-1 0 0,1 0 1,0 0-1,0 0 0,0 0 0,1-1 0,0 1 0,0-1 1,0 0-1,0 0 0,0-1 0,1 1 0,0-1 1,0 0-1,0 0 0,0-1 0,0 1 0,0-1 0,1-1 1,-1 1-1,1 0 0,-1-1 0,12 1 0,-7-2-396,-1 0 0,1 0-1,0-1 1,0 0-1,0-1 1,0 0-1,-1 0 1,1-1 0,-1 0-1,0-1 1,0 0-1,0 0 1,9-7 0,11-9-4875,-4 3 1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4:40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11 12905,'-11'-3'321,"0"0"0,0 2 0,0-1 1,0 1-1,-1 1 0,1 0 0,0 1 0,0 0 0,-1 0 0,1 1 0,0 1 0,0 0 1,1 0-1,-17 8 0,22-8-89,0 0 1,0 1-1,0-1 1,0 1-1,0 0 1,1 0 0,0 1-1,-1-1 1,2 1-1,-1 0 1,1 0-1,-1 0 1,1 1-1,1-1 1,-1 1-1,1 0 1,0-1 0,0 1-1,1 0 1,0 0-1,0 0 1,0 0-1,0 1 1,1-1-1,0 0 1,1 0-1,-1 0 1,3 6 0,-2-6-44,0 0 0,0 0 0,1 0 0,0 0 0,0-1 0,1 1 0,-1-1 0,1 1 0,0-1 0,1 0 0,-1 0 0,1-1 0,0 1 0,0-1 0,1 1 0,-1-1 0,1-1 0,0 1 0,0-1 0,0 0 0,1 0 0,-1 0 0,1-1 0,-1 1 0,1-2 0,0 1 0,0 0 0,0-1 0,8 0 0,-5 0-119,0 0 0,0-1 0,0 0 0,0-1 0,0 1 0,0-2 0,0 0 0,-1 0 0,1 0 0,-1-1 0,1 0 0,-1-1 0,0 0 0,0 0 0,-1-1 0,1 0 0,-1 0 0,0-1 0,10-9 0,-11 7-492,0 0 1,0-1-1,-1 0 0,0 0 0,0 0 0,5-14 0,1 0-1629,-7 4-13996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4:4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81 12185,'-8'55'2692,"0"86"1,10-150-46,2-16-1582,15-49-1,-18 72-964,0 0 1,0 1-1,1-1 0,-1 1 1,0 0-1,1-1 0,-1 1 1,1 0-1,-1 0 0,1 0 0,0 0 1,-1 0-1,1 0 0,0 0 1,0 0-1,-1 1 0,1-1 1,0 1-1,0 0 0,0-1 1,0 1-1,0 0 0,0 0 0,4 0 1,53 10 1642,-42-7-1291,5 2-189,0-2-1,0-1 1,0-1-1,0-1 0,0 0 1,0-2-1,40-8 1,-55 9-505,0-1 0,0-1 0,0 1 0,0-1 0,0-1 0,-1 1 0,1-1 0,-1 0 0,0 0 0,0-1 0,0 0 0,-1 0 0,0 0 0,0-1 0,0 0 0,-1 0 0,0 0 0,0 0 0,0-1 0,-1 1 0,0-1 0,0 0 0,0 0 0,-1 0 0,0-1 0,1-11 0,-2 9-2386,-11 36-295,-6 43 2947,1 132 2880,-4-286-4488,24 84 1638,0 0 1,1 0 0,-1 0-1,0 1 1,0 0 0,0 0 0,0 0-1,1 0 1,6 2 0,1-1 104,4 0 50,9 0 179,1-1 0,0-1 0,49-8 0,-70 7-329,1 1 0,-1-1-1,0-1 1,0 1 0,-1-1 0,1 0-1,0 0 1,-1 0 0,8-7 0,-11 7-42,1 1 0,-1-1 0,1 0 0,-1 0 0,0 0 0,0 0 0,-1 0 0,1-1 0,0 1 0,-1 0 0,0-1 1,0 0-1,0 1 0,0-1 0,-1 1 0,0-1 0,1-6 0,-2 7-24,1-1 0,0 1 0,-1-1 1,0 1-1,0 0 0,0-1 0,0 1 0,0 0 1,-1 0-1,0 0 0,1 0 0,-1 0 0,0 0 0,0 0 1,-1 1-1,1-1 0,0 1 0,-1 0 0,0-1 0,1 1 1,-1 0-1,0 1 0,0-1 0,0 0 0,0 1 0,-1 0 1,1 0-1,0 0 0,-1 0 0,1 0 0,0 0 0,-4 1 1,-2-2-7,0 1 0,0 1 0,0-1 0,0 1 0,0 1 0,0 0 0,0 0 0,1 1 0,-1 0 0,0 0 0,-12 6 0,13-3 109,0 0 0,0 0 0,0 1 1,0 0-1,1 1 0,0-1 1,0 2-1,1-1 0,0 1 0,0-1 1,1 2-1,0-1 0,0 0 0,1 1 1,0 0-1,1 0 0,0 0 0,0 1 1,1-1-1,0 1 0,1-1 1,0 1-1,0 0 0,1 0 0,2 18 1,-1-15 166,1 1 1,0-1 0,1 1-1,0-1 1,1 0 0,1 0-1,0 0 1,1-1 0,0 0-1,0 0 1,2 0 0,-1-1-1,2 0 1,-1 0 0,2-1-1,-1 0 1,1-1 0,12 9-1,-7-9 43,0-1 0,1-1 0,-1 0 0,2 0-1,-1-2 1,1 0 0,25 4 0,-25-7-942,0 0-1,0-1 1,18-2 0,-24 1-1189,0-2 1,0 1 0,0-2 0,0 1 0,11-5 0,7-5-4129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4:41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4888,'5'-27'3146,"-3"18"3837,10 28-2326,14 37-3205,-2 0-1,-3 1 0,-2 1 0,20 112 0,-27-88 8,-3 0 1,-4 0-1,-6 88 0,-1-166-1459,-1-14 0,-2-17 0,4 7 0,0 0 0,1 0 0,1 0 0,1 0 0,7-33 0,-7 48 0,-1 0 0,1 1 0,0-1 0,0 0 0,1 1 0,-1 0 0,1 0 0,0-1 0,0 2 0,1-1 0,-1 0 0,1 1 0,0-1 0,0 1 0,0 0 0,0 0 0,0 1 0,1-1 0,-1 1 0,1 0 0,0 0 0,-1 1 0,1-1 0,0 1 0,0 0 0,0 0 0,0 1 0,8 0 0,-2-1 0,0 2 0,-1 0 0,1 0 0,-1 1 0,1 0 0,-1 1 0,0 0 0,1 1 0,-1 0 0,-1 0 0,1 1 0,-1 0 0,0 1 0,0 0 0,0 0 0,-1 1 0,0 0 0,-1 1 0,1 0 0,-1 0 0,9 15 0,-11-16 0,-1-1 0,0 1 0,-1 0 0,0 1 0,0-1 0,0 0 0,-1 1 0,0 0 0,-1-1 0,1 1 0,-2 0 0,1 0 0,-1 0 0,0 0 0,-1 0 0,1-1 0,-2 1 0,1 0 0,-1 0 0,0-1 0,-1 1 0,0-1 0,0 0 0,0 0 0,-1 0 0,0 0 0,0 0 0,-1-1 0,0 0 0,-6 6 0,-34 27-1847,33-32 619,1 0 1,-1-1-1,0 0 1,-1 0 0,-13 3-1,19-7 557,-1 0 0,1 0 0,-1 0 0,1-1 0,-1 0 0,0-1 0,1 0 0,-1 0 0,0-1 0,1 1 0,-1-2 0,1 1 0,-1-1 0,1 0 0,0-1 0,0 1 0,-14-9 0,-10-13-5061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4:42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3 13433,'-16'-1'752,"1"0"0,0 0 0,0 1 0,-1 1 0,1 1 0,0 0 0,0 1 0,0 1 0,0 0 0,-23 10 0,33-11-476,0 0 1,0 0 0,0 0-1,0 0 1,1 1 0,-1 0-1,1 0 1,0 0 0,0 0-1,0 1 1,1-1 0,0 1-1,-1 0 1,2 0-1,-1 0 1,1 1 0,-1-1-1,2 1 1,-1-1 0,0 1-1,1-1 1,0 1 0,1 0-1,-1 0 1,1 0 0,0-1-1,0 1 1,1 0-1,0 0 1,3 10 0,-2-7-174,2 1 0,0-1 0,0 0 0,0 0 0,1-1 0,0 1 0,1-1 0,0 0 0,0-1 0,1 1 0,0-1 0,0-1 0,1 1 0,0-1 0,9 6 0,-12-9-75,-1 0 0,1 0 0,-1-1 0,1 1 0,0-1 0,0 0 0,0 0 0,0 0 0,0-1 0,1 0 0,-1 0-1,0 0 1,1-1 0,-1 0 0,1 0 0,-1 0 0,0-1 0,1 1 0,-1-1 0,0 0 0,0-1 0,1 0 0,-1 1-1,0-2 1,-1 1 0,1 0 0,0-1 0,-1 0 0,5-4 0,0-2-83,-1 0 1,-1-1-1,1 0 0,-2-1 0,1 1 1,-2-1-1,1 0 0,-2-1 0,1 1 1,-1-1-1,2-14 0,10-23-56,-16 49 111,0-1 0,0 1 0,0 0 0,0-1 0,1 1 0,-1 0 0,0 0 0,0-1 0,1 1 0,-1 0 0,0 0 0,0-1 0,1 1 0,-1 0 0,0 0 0,0 0 0,1 0 0,-1-1 0,0 1 0,1 0 0,-1 0 0,0 0 0,1 0 0,-1 0 0,0 0 0,1 0 0,-1 0 0,0 0 0,1 0 0,-1 0 0,0 0 0,1 0 0,-1 0 0,0 0 0,1 0 0,-1 1 0,0-1 0,1 0 0,-1 0 0,0 0 0,0 0 0,1 1 0,-1-1 0,0 0 0,0 0 0,1 0 0,-1 1 0,0-1 0,0 0 0,0 1 0,1-1 0,-1 0 0,0 0 0,0 1 0,0-1 0,0 0 0,0 1 0,0-1 0,1 0 0,-1 1 0,16 26 0,-12-21 0,8 16-60,3 3-483,31 42 1,-42-62 411,1 1 0,-1-1 1,1-1-1,0 1 0,0-1 1,1 1-1,-1-2 0,1 1 1,0-1-1,0 1 0,0-2 0,1 1 1,8 2-1,-13-4-265,0-1 0,-1 0-1,1 0 1,0 1 0,0-1 0,0 0 0,0 0-1,-1-1 1,1 1 0,0 0 0,0-1 0,0 1-1,-1-1 1,1 1 0,0-1 0,0 0 0,-1 0-1,1 0 1,-1 0 0,1 0 0,-1 0 0,1 0-1,-1 0 1,0-1 0,1 1 0,-1 0 0,0-1-1,0 1 1,0-1 0,0 0 0,0 1 0,1-4-1,8-18-4919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5:24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 11461,'-2'15'3270,"1"-13"-2279,1-1 1,-1 1-1,0 0 0,0-1 1,0 1-1,0-1 0,0 1 1,0-1-1,0 0 0,0 1 1,0-1-1,-1 0 0,1 0 1,-1 0-1,-1 1 0,-9 5 1184,5-4-2175,-1 0 0,1-1 0,-1 0 0,1 0 0,-12 1 0,11-2 0,0 0 0,0 1 0,1-1 0,-15 7 0,19-7 0,1 1 0,0-1 0,-1 1 0,1-1 0,0 1 0,0 0 0,0 0 0,0 0 0,1 0 0,-1 0 0,0 0 0,1 0 0,-1 1 0,1-1 0,0 1 0,0-1 0,0 1 0,-1 4 0,0 6 0,0 1 0,1 0 0,0-1 0,1 1 0,0 0 0,2 0 0,-1-1 0,2 1 0,0-1 0,0 0 0,1 1 0,1-2 0,0 1 0,1 0 0,0-1 0,1 0 0,0-1 0,1 1 0,1-1 0,-1-1 0,2 0 0,-1 0 0,1-1 0,1 0 0,0 0 0,19 10 0,-24-15-8,1-1 1,-1-1-1,1 1 0,0-1 1,-1 0-1,1-1 1,0 0-1,0 0 0,0 0 1,0-1-1,0 0 0,0 0 1,0-1-1,0 0 0,0 0 1,0 0-1,0-1 0,0 0 1,-1-1-1,1 1 1,-1-1-1,0-1 0,0 1 1,0-1-1,11-9 0,6-1-1998,-9 21-1861,13 8-5150,-8-10 3128,-5 5 1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5:24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19418,'6'29'1484,"6"12"0,3 13-4,3 20 4,7 0 0,-1 1-3,-7 0 3,2-5 0,-7-12 0,-3-16-1484,-6-13-1228,0-15-1024,-3 21-3605,-3-58-5856,3 4 5857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42:25.53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36 182 2856,'-17'-32'528,"6"-6"100,4-5-48,25 2 4,37 19 17,34 17 11,27 6 0,21 9-32,-2 1-40,-23 1-388,-37 3-612,-45-6-400,-83-9-1917,-20-17 1389,-23-11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4:31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16221,'0'8'16454,"-86"-2"-24431,81 11-4368,3-2 6173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5:24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0 16281,'-2'0'449,"0"1"-1,0 0 1,0-1-1,0 1 1,0 0-1,0 0 1,0 0-1,0 0 1,1 1-1,-1-1 0,-3 3 1,-29 33 2440,33-37-2875,-11 15 893,0 1-1,1 0 0,0 1 0,-10 23 1,18-34-663,0 1 1,0 1 0,0-1-1,1 0 1,0 1-1,1-1 1,-1 1 0,2-1-1,-1 1 1,1 0-1,0-1 1,0 1 0,1 0-1,2 8 1,-2-11-249,1-1-1,0 0 1,-1 0 0,2 0 0,-1 0-1,0 0 1,1-1 0,-1 1-1,1 0 1,0-1 0,1 0-1,-1 0 1,0 0 0,1 0 0,0-1-1,-1 1 1,1-1 0,0 0-1,0 0 1,0 0 0,6 1 0,8 1-77,-1 0 1,1-1 0,0-1 0,22-1-1,-25-1-88,1 1-1,-1 1 0,0 0 0,24 6 0,-19 4-4018,-17-9 2778,-1 0 0,1 0 0,-1 0 0,0 1 0,0-1 1,0 1-1,0-1 0,-1 1 0,1 0 0,1 7 0,3 10-4450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5:31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18746,'1'15'1611,"0"1"1,1-1-1,5 22 1,33 85 2091,-14-50-1708,-3 1-1056,19 103-1,-44-192-938,1 0 0,0 0 0,1 0 0,2-21 0,-1 33 0,-1-1 0,0 1 0,1 0 0,0 0 0,0 0 0,0 0 0,0 0 0,1 0 0,-1 0 0,1 0 0,0 1 0,1-1 0,-1 0 0,0 1 0,1 0 0,0 0 0,0 0 0,0 0 0,0 0 0,0 0 0,1 1 0,-1-1 0,1 1 0,6-3 0,2 3 0,0-1 0,0 2 0,0 0 0,1 0 0,-1 1 0,0 1 0,0 0 0,0 1 0,0 0 0,0 0 0,0 2 0,0-1 0,-1 2 0,1-1 0,-1 1 0,0 1 0,10 7 0,-6-3 0,-1 0 0,0 0 0,-1 1 0,0 1 0,-1 0 0,0 1 0,-1 1 0,0-1 0,-1 2 0,-1-1 0,11 24 0,-14-22-1809,-1 12-5417,-9-15 189,3-13 6802,0 0 0,0 0 0,0-1 0,0 1 0,0 0 0,0 0 0,1-1 0,-1 1 0,0 0 0,0-1 1,0 1-1,0-1 0,1 1 0,-1-1 0,0 1 0,1-1 0,-1 1 0,0-1 0,1 0 0,-2-1 0,-6-8-5637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5:31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25250,'10'19'836,"2"11"0,5 4-3,2 4 3,-4-5 0,-6-9-4,-3-11-1408,-6-6-744,-2 0-4353,-14-29 1,-5-15-1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5:32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18562,'0'0'1924,"0"2"-1720,-2 29-4849,2-24 637,-6-2 0,-1-5-1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5:32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17610,'0'3'6043,"0"16"-3814,2 22-1587,1 0 1,3 0 0,1 0-1,2-1 1,17 48 0,6 0 871,52 99 1,-75-169-1502,1 1 0,1-2 0,0 1 0,20 22 0,-26-35-34,0 0 0,0 0 0,1 0 0,0 0 0,-1-1 0,1 0 0,1 0 0,-1-1 0,1 1 0,-1-1 0,1-1 0,0 0 0,0 0 0,0 0 0,0 0 0,10 0 0,-6-2-490,-1 1-323,-12-3 122,0 1 470,0 1-1,0-1 1,0 0-1,1 0 1,-1 0-1,0 0 1,1 0 0,-1 0-1,1 0 1,0-1-1,-1 1 1,-1-3-1,3 4 36,-1-1-1,1 0 0,0 0 1,-1 0-1,1 0 0,0 0 1,0 0-1,0 0 0,0 0 1,0 0-1,0 0 0,0 0 0,0 0 1,0 0-1,0 0 0,0 0 1,1 0-1,-1 0 0,0 0 1,1 0-1,-1 1 0,1-1 1,0-2-1,3-4-1184,0-1 0,-1 0 0,0 0 0,-1 0-1,1 0 1,-1 0 0,1-13 0,-2-25-4176</inkml:trace>
  <inkml:trace contextRef="#ctx0" brushRef="#br0" timeOffset="1">296 388 20586,'-31'6'1352,"-4"4"0,-14 5 4,-2 1-4,18-4-468,3 0-928,-1-3-1152,11-2-3932,10-6-1,4-1 1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5:32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 19490,'-15'0'1476,"-9"3"0,-9 6-4,-7 0 4,4 6 0,0 3-3,11-1 3,5-2 0,4-2-376,10-8-2372,0-3-712,-9 5-3841,33-5-5824,1-2 5825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5:33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0 9633,'0'0'12,"-6"3"-1080,4 1-644,-4-4-1,3 1 1,0 1 0</inkml:trace>
  <inkml:trace contextRef="#ctx0" brushRef="#br0" timeOffset="1">266 8 6457,'-22'8'9550,"-1"9"-4393,0 0-1410,8-11-2747,-1 0-1,1 0 1,-1-2 0,-27 5-1,25-6-284,0 1-1,1 1 1,-19 7-1,33 8-7142,3-20 6139,0 1-1,0-1 0,0 1 1,0 0-1,0-1 0,0 1 1,0-1-1,0 1 0,0-1 1,0 1-1,0-1 0,1 1 1,-1 0-1,0-1 0,0 1 0,0-1 1,1 1-1,-1-1 0,0 1 1,1-1-1,-1 0 0,1 1 1,-1-1-1,0 1 0,1-1 1,-1 0-1,1 1 0,-1-1 1,1 0-1,-1 0 0,2 1 1,9-2-5396,4 2 1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5:33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20786,'-5'1'7109,"-25"5"-4937,-74 20 1382,69-17-5952,3 0-4963,26-8 4695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5:33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 17830,'-6'7'1608,"-3"2"4,-13 4-4,-7 1 0,-5-1 4,-7-1-3,-2-3-1,13-1 4,-1-3-352,8-3-2476,-1 5-4933,11-5 1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5:34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16097,'20'24'6948,"3"25"-2712,-9-18-2050,74 132-516,40 79-40,-101-183-1630,-24-49 0,-20-37 0,-65-105 0,41 69 0,2-1 0,4-1 0,-27-71 0,57 123-347,1 1 0,1-1-1,1 0 1,-1 0 0,2 0 0,0-1 0,1 1-1,0 0 1,1 0 0,3-20 0,-3 28 119,0-1 0,1 1 0,-1 0 0,1 0 0,0 0 0,1 0 0,-1 1 0,1-1 0,0 1 0,0-1 1,0 1-1,1 0 0,-1 0 0,1 0 0,0 1 0,0-1 0,1 1 0,-1 0 0,1 0 0,-1 1 0,1-1 0,0 1 1,0 0-1,0 0 0,0 1 0,0-1 0,0 1 0,8-1 0,-7 2-1012,0 0 0,-1 0 0,1 0 0,0 0-1,0 1 1,0 0 0,0 0 0,7 3 0,15 9-4340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4:3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0 14729,'-21'7'5945,"14"-3"-5511,1 1 0,-1-1 0,1 1 0,0 0 0,0 1 0,1 0 0,-1-1 0,1 2 0,0-1 0,1 1 0,0-1 0,0 1 0,0 0 0,-4 13 0,3-5 364,0 0-1,1 0 1,0 1-1,1-1 1,1 1-1,0 23 1,3-38-798,-1 0 0,1-1 0,0 1 0,0 0 0,0-1 0,0 1 0,-1-1 0,1 1 0,0-1 0,0 1 0,0-1 0,0 0 0,0 1 0,0-1 0,0 0 0,0 0 0,0 0 0,0 0 0,0 0 0,0 0 0,0 0 0,1 0 0,-1 0 0,1-1 0,32-1 0,41-13 0,-53 10 0,0 0 0,0 2 0,29-2 0,-50 5 0,-1 0 0,1 1 0,0-1 0,0 0 0,0 0 0,0 0 0,0 1 0,-1-1 0,1 0 0,0 1 0,0-1 0,-1 1 0,1-1 0,0 1 0,0-1 0,-1 1 0,1-1 0,-1 1 0,1 0 0,0-1 0,-1 1 0,1 0 0,-1 0 0,0-1 0,1 2 0,6 29 0,-12 29 0,4-55-309,0 0 1,0 0-1,-1 0 1,0 0-1,0 0 1,0 0-1,0-1 1,-1 1-1,1-1 0,-1 0 1,0 1-1,-1-1 1,1-1-1,-1 1 1,0 0-1,0-1 0,0 0 1,0 0-1,-9 5 1,-2-1-1599,-1-1 0,0-1 0,0 0-1,-29 4 1,27-6 988,-6 2-4457,7 1-1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5:35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0 22142,'-16'16'1180,"-5"2"0,-9 3 0,-9 5 0,2-9 1,4-6-1,6 0 0,3-2 0,6-6-1280,6-2-2116,8 20-3637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5:35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23 13297,'-3'-2'574,"0"-1"0,0 1 0,-1 0 0,1 0 0,-1 0 1,1 1-1,-1-1 0,0 1 0,0-1 0,0 1 0,1 1 0,-1-1 0,0 0 0,-6 1 0,-57 1 3556,65-1-4065,0 0 0,-1 0-1,1 0 1,0 0 0,0 1-1,-1-1 1,1 1 0,0 0-1,0-1 1,0 1 0,0 0-1,0 0 1,0 1-1,0-1 1,0 0 0,0 1-1,0-1 1,0 1 0,1-1-1,-1 1 1,1 0 0,0 0-1,-1 0 1,-1 2 0,2 0 95,1 0 1,-1-1 0,0 1-1,1-1 1,0 1 0,0 0 0,0 0-1,0-1 1,1 1 0,-1 0 0,1-1-1,0 1 1,2 5 0,4 8 316,0-2 0,1 1 0,1-1 0,0 0 0,16 19 0,-19-27-477,1-1 0,-1 1 0,1-2 0,0 1 0,0-1 0,1 0 0,-1 0 0,1-1 0,0 0 0,0 0 0,1-1 0,-1 0 0,1-1 0,9 2 0,-14-3 0,-1-1 0,1 0 0,0 1 0,0-1 0,0 0 0,0-1 0,0 1 0,0-1 0,-1 0 0,1 0 0,0 0 0,0 0 0,-1-1 0,1 1 0,-1-1 0,1 0 0,-1 0 0,0 0 0,0-1 0,0 1 0,0-1 0,0 0 0,0 1 0,-1-1 0,1-1 0,-1 1 0,0 0 0,0 0 0,0-1 0,-1 1 0,1-1 0,-1 0 0,2-6 0,2-42 0,-2 10 0,-3 42 0,0-1 0,0 1 0,0 0 0,1-1 0,-1 1 0,0 0 0,0-1 0,1 1 0,-1 0 0,0 0 0,1-1 0,-1 1 0,0 0 0,1 0 0,-1-1 0,0 1 0,1 0 0,-1 0 0,0 0 0,1 0 0,-1 0 0,0-1 0,1 1 0,-1 0 0,1 0 0,-1 0 0,0 0 0,1 0 0,-1 0 0,1 0 0,-1 0 0,0 1 0,1-1 0,-1 0 0,0 0 0,1 0 0,-1 0 0,1 0 0,-1 1 0,0-1 0,1 0 0,-1 0 0,0 0 0,0 1 0,1-1 0,-1 0 0,0 1 0,1-1 0,-1 1 0,23 17 0,-19-14 0,38 31-163,-26-20-285,0-1 0,2-1 1,-1 0-1,2-1 0,-1-1 0,2-1 1,20 8-1,-40-18 275,0 0-1,1 1 1,-1-1 0,0 0-1,1 0 1,-1 0-1,0 0 1,1 0 0,-1 0-1,0 1 1,1-1 0,-1 0-1,1 0 1,-1 0 0,0 0-1,1 0 1,-1 0-1,0 0 1,1-1 0,-1 1-1,1 0 1,-1 0 0,0 0-1,1 0 1,-1 0-1,0-1 1,1 1 0,-1 0-1,0 0 1,0 0 0,1-1-1,-1 1 1,0 0 0,1-1-1,-1 1 1,0 0-1,0 0 1,0-1 0,1 1-1,-1 0 1,0-1 0,0 1-1,0-1 1,0 1 0,0 0-1,0-1 1,0 1-1,0 0 1,0-1 0,0 1-1,0 0 1,0-1 0,0 1-1,0-1 1,0 1 0,0 0-1,0-1 1,0 0-1,0-3-809,4-23-4954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5:35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22614,'6'12'1128,"6"15"0,12 13 0,6 21 0,6 9 1,4 14-1,-1 0 0,-9-8 0,-9-16 0,-5-18-1128,-11-18 0,-1-15-944,-8-19-660,-5-16-644,-3 13-3345,4-35 1,1-3-1,1 6 1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5:36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16029,'-13'4'870,"1"1"0,0 1 0,1 0-1,-1 0 1,1 1 0,1 1 0,-19 16 0,-6 18 4505,35-42-5310,1 1 0,-1 0 0,0-1 0,1 1 0,-1 0 0,0-1 0,1 1 0,-1-1-1,1 1 1,-1-1 0,1 1 0,-1-1 0,1 0 0,-1 1 0,1-1 0,0 1 0,-1-1 0,1 0 0,-1 0 0,1 1 0,0-1 0,-1 0 0,1 0 0,0 0 0,-1 0 0,1 0 0,0 0 0,0 0 0,0 0 0,38 8 1914,-21-4-1503,6 2-476,-1 1 0,0 1 0,0 2 0,-1 0 0,-1 1 0,25 17 0,-38-23 0,0 1 0,-1 1 0,0-1 0,0 1 0,-1 0 0,0 0 0,0 1 0,6 12 0,-9-15 0,-1 0 0,1 0 0,-1 1 0,-1-1 0,1 1 0,-1-1 0,0 1 0,0 0 0,-1 0 0,0-1 0,0 1 0,0 0 0,-1 0 0,1-1 0,-3 7 0,2-8-64,0 0-1,-1-1 1,1 1 0,-1-1 0,0 1-1,0-1 1,0 0 0,0 0-1,0 0 1,-1 0 0,1 0-1,-1 0 1,0-1 0,0 1 0,-5 2-1,1-1-299,0 0 0,0 0 0,-1-1 1,0 0-1,0 0 0,-15 2 0,4-2-706,-1-1-1,1 0 1,-1-2 0,0 0 0,-24-4 0,40 4 36,0-1 0,0 0-1,1 0 1,-1 0 0,0 0-1,1 0 1,-1-1 0,0 1 0,1-1-1,-6-4 1,-2-5-4654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5:36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0 270 15737,'16'-3'360,"-1"-1"-1,1 0 0,-1-1 1,0-1-1,-1 0 0,1-1 1,-1 0-1,-1-1 0,20-15 1,-29 19-239,0 1 1,0-1 0,0 0 0,0 0 0,-1 0 0,0 0 0,0 0 0,0-1 0,0 0 0,-1 1-1,0-1 1,0 0 0,0 0 0,0 0 0,-1 0 0,0-1 0,0 1 0,0 0 0,-1-1 0,0 1 0,0 0-1,0-1 1,0 1 0,-1 0 0,0 0 0,0-1 0,-1 1 0,1 0 0,-1 0 0,0 0 0,-4-6-1,5 9-82,0 0 0,0-1-1,0 1 1,0 0-1,0 0 1,-1 0 0,1 1-1,-1-1 1,1 0-1,-1 0 1,0 1 0,1-1-1,-1 1 1,0 0-1,0-1 1,0 1 0,0 0-1,0 0 1,-1 0-1,1 1 1,0-1 0,0 0-1,-1 1 1,1-1-1,0 1 1,-1 0 0,1 0-1,0 0 1,-1 0-1,1 0 1,0 0 0,-4 2-1,3-1 70,0 0 1,-1 1-1,1-1 0,0 1 1,1 0-1,-1 0 0,0 0 1,1 1-1,-1-1 0,1 0 0,-1 1 1,1 0-1,0 0 0,0-1 1,0 1-1,1 0 0,-1 0 1,1 1-1,0-1 0,0 0 0,-2 5 1,1 5 117,-1 1 0,2-1 0,0 1 0,0-1 0,1 1 0,1-1 1,1 1-1,-1-1 0,2 0 0,0 1 0,1-1 0,0-1 0,6 14 0,-5-17-83,-1 0 0,1 0 0,1-1 0,-1 0 0,1 0-1,1-1 1,0 0 0,0 0 0,0 0 0,1-1-1,-1 0 1,2 0 0,-1-1 0,1 0 0,-1-1 0,1 0-1,0 0 1,16 4 0,-4-4-979,-1-1 0,1-1 0,-1-1 0,1-1 0,0 0 0,-1-2-1,1 0 1,-1-2 0,38-10 0,-45 5-4995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5:38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342 828 12097,'3'-1'918,"0"1"1,0-1-1,-1 0 0,1 1 1,0-1-1,0-1 0,-1 1 1,5-3-1,-2-19 918,-1-1 0,0 1 1,-2-1-1,-1 0 0,-3-37 0,1 12-448,1 21-1388,-1 0 0,-1 1 0,-2-1 0,-1 1 0,0-1 0,-2 2 0,-2-1 0,-18-42 0,19 52 0,-50-99 0,50 104 0,0 0 0,0 0 0,-1 1 0,-1-1 0,0 2 0,-19-17 0,10 14 0,1 2 0,-1 0 0,-1 0 0,-22-7 0,40 17-332,0 0 0,0 0 1,0 0-1,-1 0 0,1 1 0,-1-1 0,1 1 0,0-1 1,-1 1-1,1 0 0,-1 0 0,1 0 0,-1 0 0,1 0 1,-5 1-1,0 1-2132,6-2 2319,1 0 0,0 0-1,0 0 1,-1 0 0,1 0-1,0 0 1,0 0 0,-1 0-1,1 0 1,0 0 0,0 0-1,-1 0 1,1 0 0,0 0 0,0 0-1,0 0 1,-1 0 0,1 0-1,0 0 1,0 1 0,-1-1-1,1 0 1,0 0 0,0 0-1,0 0 1,0 0 0,-1 1-1,1-1 1,0 0 0,0 0-1,0 0 1,0 1 0,0-1 0,-1 0-1,1 0 1,0 1 0,0-1-1,0 0 1,0 0 0,0 0-1,0 1 1,0-1 0,0 10-6104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12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1299 16438,'1'23'1714,"-1"-23"-1659,0 0 0,0-1 165,0 1-165,0 0 0,0 0 0,0 0-1,1 0 1,-1 0 0,0 0 0,0 0 0,0 0 0,0 0 0,0 0 0,0 0 0,0 0 0,0 0 0,0 0 0,0 0-1,1 0 1,-1 0 0,0 0 0,0 0 0,0 0 0,0 0 0,0 0 0,0 0 0,0 0 0,0 0 0,0 0-1,0 0 1,1 0 0,-1 0 0,0 0 0,0 0 0,0 0 165,0 1-165,0-1 0,0 0-1,0 0 1,0 0 0,0 0 0,0 0 0,0 0 0,0 0 0,0 0 0,0 0 0,0 0 0,1 0 0,-1 1 0,0-1-1,0 0 1,0 0 0,0 0 0,0 0 0,0 0 0,0 0 0,-1 0 0,1 0 0,12-32 8200,-3 3-5465,8-18-2790,-2-1 0,-2 0 0,-3 0 0,-1-2 0,-2 1 0,-3-1 0,-2 0 0,-2 1 0,-2-1 0,-2 0 0,-3 1 0,-1-1 0,-3 2 0,-2 0 0,-29-71 0,12 55-34,-3 2 0,-3 1 0,-85-108 0,110 153-432,-5-9-1187,4 14-4841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2:41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22542,'1'16'7208,"16"20"-6266,-10-23-3,74 181 693,-37-61-7073,-44-132 5161,0-1 0,0 0 0,1 1 0,-1-1 0,0 0 0,0 1 0,0-1 0,6 4-5041,-5-4 5041,-1 0 0,1 0 0,-1 0 0,0 0 0,1 0 0,-1 0 0,1 0 0,-1 0 0,0-1 0,1 1 0,-1 0 0,0 0 0,1 0 0,-1 0 0,0-1 0,1 1 0,2-5-3920,5-5-1448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2:42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42 295 16854,'59'75'4903,"71"121"0,-100-145-3399,-3 2 1,-3 1-1,28 85 1,-51-138-1500,-1 1 1,1-1-1,-1 0 1,1 0 0,-1 0-1,1 1 1,-1-1-1,0 0 1,1 0 0,-1 1-1,0-1 1,0 0-1,0 1 1,0-1-1,0 0 1,0 1 0,-1-1-1,1 0 1,-1 2-1,-19-27-27,-60-109 22,6-2 0,-57-147 0,131 282 0,-47-128 67,43 117-104,1-1 0,1 0-1,0 0 1,0 0-1,1 0 1,1 0-1,0 0 1,3-22 0,7 11-1268,-8 20 630,0 1-1,-1 0 0,1 0 0,1 0 1,-1 0-1,0 0 0,0 0 0,1 1 1,4-3-1,0 1-820,-1 1-1,1 0 1,-1 0 0,1 0-1,-1 1 1,1 0 0,7 1-1,28 0-4731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2:42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0 32767,'-16'17'0,"-2"5"0,-11 3 0,-8 6 0,9-5 0,-1-9 0,1-5 0,5-6 0,7-4-1552,1-2-4689,9-8 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4:34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12541,'-8'9'11921,"7"-8"-11444,-3 24 4444,2 24-2505,2-49-2342,0 30-22,1-1 0,2 0 0,0 0 0,2 0 0,2 0 1,0-1-1,22 53 0,-20-60-49,2 6 9,1-1-1,1 0 1,21 30-1,-30-51-23,-1 0 0,1 0 0,0 0 1,1 0-1,-1 0 0,1-1 0,0 0 0,0 0 0,1-1 0,-1 1 1,1-1-1,0 0 0,-1 0 0,1-1 0,0 0 0,1 0 0,-1 0 1,0-1-1,1 0 0,7 0 0,10-6-1731,-22 4 1148,0 0 1,0-1-1,0 1 0,0-1 1,0 1-1,0-1 0,-1 0 1,1 0-1,-1 0 0,1 0 1,1-3-1,0-2-1284,0 1 1,0-1-1,-1 0 0,0 1 0,-1-1 1,2-9-1,0-7-3386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2:55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0 13161,'-1'0'9790,"-14"0"-7235,2 0-2349,0 1 1,-1 0 0,1 1 0,0 1 0,0 0 0,0 1-1,1 0 1,-1 0 0,1 2 0,0 0 0,1 0-1,-1 1 1,1 0 0,0 1 0,1 0 0,0 1-1,0 0 1,1 0 0,-14 19 0,10-9 77,1 0 0,1 1 0,0 0 0,1 1 0,2 0 0,0 1 1,1 0-1,1 0 0,1 1 0,-3 39 0,1 116-284,8-158 0,0 0 0,1 0 0,2 0 0,0 0 0,1-1 0,13 34 0,-16-48-3,1 1 0,1-1-1,-1 1 1,1-1 0,-1 0 0,1 0-1,1 0 1,-1-1 0,1 0 0,0 0-1,0 0 1,0 0 0,0-1 0,10 5 0,-5-4-17,-1-1 0,1 0 0,0 0 0,0-1 1,0 0-1,0-1 0,0 0 0,15-1 1,-2-2-99,1 0 1,-1-2-1,0-1 0,0-1 1,0 0-1,-1-2 1,24-12-1,-25 5-1382,-25 6-1775,-1 0-861,20-5-603,3 1-1242,-5 0 1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2:56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65 14753,'-1'-3'317,"1"0"-1,-1 1 0,0-1 0,1 1 1,-1-1-1,0 1 0,-1-1 1,1 1-1,0 0 0,-1 0 0,1 0 1,-1-1-1,1 1 0,-1 1 0,0-1 1,0 0-1,0 0 0,0 1 1,0-1-1,-1 1 0,1-1 0,0 1 1,-1 0-1,1 0 0,-1 0 0,1 1 1,-1-1-1,-2 0 0,-7-2 388,0 0 1,-1 1-1,1 0 0,-20 1 1,27 0-574,0 1 1,0 0 0,0 1 0,1-1 0,-1 1 0,0 0 0,0 0 0,1 0-1,-1 0 1,0 1 0,1 0 0,-1 0 0,1 0 0,0 1 0,0-1 0,0 1-1,0 0 1,0 0 0,1 1 0,-1-1 0,1 1 0,0-1 0,0 1 0,0 0-1,1 0 1,-1 1 0,1-1 0,0 0 0,0 1 0,1-1 0,-1 1 0,1 0 0,0 0-1,0-1 1,1 1 0,-1 0 0,1 0 0,0 0 0,1 6 0,0 0-129,0-1 1,0 1 0,1-1 0,1 0 0,-1 0-1,2 0 1,-1 0 0,2 0 0,-1-1-1,1 0 1,1 0 0,-1 0 0,1 0 0,9 8-1,-10-12-3,0 0-1,1-1 1,0 1-1,0-1 1,0 0-1,1-1 1,-1 1-1,1-1 1,0-1-1,0 1 1,0-1-1,0 0 1,0-1-1,0 0 1,1 0-1,-1 0 1,0-1-1,1 0 1,-1-1-1,0 1 1,8-3-1,-9 2-65,0 0 1,0 0-1,0-1 1,0 0-1,-1 0 0,1-1 1,-1 1-1,1-1 1,-1-1-1,0 1 1,0-1-1,0 1 0,-1-1 1,1-1-1,-1 1 1,0-1-1,0 1 0,6-11 1,-10 14-44,1 0 0,-1 1 1,1-1-1,-1 0 0,1 0 1,-1 0-1,1 0 0,-1 0 1,0 0-1,0 0 0,1 0 0,-1 0 1,0 0-1,0 0 0,0 0 1,0 0-1,0 0 0,0 0 0,0 0 1,0 0-1,-1 0 0,1 1 1,0-1-1,-1 0 0,1 0 0,0 0 1,-1 0-1,1 0 0,-1 0 1,1 0-1,-1 1 0,0-1 0,1 0 1,-1 0-1,0 1 0,0-1 1,1 1-1,-1-1 0,0 0 1,0 1-1,0 0 0,0-1 0,0 1 1,-1-1-1,0 0-378,0 0-1,0 0 1,1 0 0,-1-1-1,0 1 1,0-1 0,1 1 0,-1-1-1,1 1 1,-1-1 0,1 0-1,0 0 1,0 0 0,0 0 0,0 0-1,0 0 1,-1-3 0,-5-14-5462,-2 6 1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2:56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19838,'1'26'914,"2"1"0,2-1 0,0 1-1,1-2 1,2 1 0,0-1 0,2 0 0,1 0 0,1-1 0,20 30 0,-31-53-880,0 1 0,0-1 0,0 0 0,0 0 0,0 0 1,0 0-1,0 0 0,0 0 0,1 0 0,-1 0 0,0-1 0,1 1 0,-1 0 1,0-1-1,1 1 0,-1-1 0,1 1 0,-1-1 0,1 0 0,-1 0 1,1 1-1,-1-1 0,1 0 0,1-1 0,0 1 45,0-1-1,0 0 1,0-1 0,0 1-1,-1 0 1,1-1 0,-1 1-1,1-1 1,-1 0 0,0 0-1,4-4 1,1-1 56,-1 0 0,-1 0 0,1-1-1,-1 0 1,-1 0 0,1 0 0,3-10 0,-3-4-135,-5 18 0,1 1 0,-1-1 0,1 0 0,0 0 0,0 0 0,1 1 0,-1-1 0,1 1 0,0-1 0,3-4 0,-3 8 0,0 0 0,0 0 0,0 0 0,0 0 0,-1 0 0,1 1 0,0-1 0,0 1 0,-1-1 0,1 1 0,0 0 0,0-1 0,-1 1 0,1 0 0,-1 0 0,1 0 0,-1 1 0,1-1 0,1 3 0,1-1 0,11 9 0,-1 1 0,0 0 0,13 17 0,-18-19 0,0 0 0,1-1 0,1 0 0,-1 0 0,2-1 0,19 12 0,-5-14-1866,-25-7 1528,1 0 0,-1 0 0,0-1 0,0 1 1,1 0-1,-1-1 0,0 1 0,0-1 0,0 1 0,0-1 0,1 0 1,-1 1-1,0-1 0,0 0 0,0 0 0,-1 0 0,1 0 1,0 0-1,0 0 0,0 0 0,0-1 0,2-3-1010,-1-1 0,0 1 0,0-1 1,-1 1-1,1-1 0,-1 0 0,-1 0 0,1-6 0,0-9-4316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2:57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15825,'9'114'5338,"-1"-47"-783,-7-64-3923,0 16 3292,-5-15-2165,-5-10-1025,10 39-734,-2-23 0,1-29 0,-1-1-18,-1 1 1,-8-37-1,5 35 10,5 21 8,0 0 0,0-1 0,0 1 0,0 0 0,0 0 0,0 0 0,0 0 0,0-1 0,0 1 0,0 0 0,0 0 0,0 0 0,0-1-1,0 1 1,0 0 0,0 0 0,0 0 0,0-1 0,0 1 0,0 0 0,0 0 0,0 0 0,1 0 0,-1-1 0,0 1 0,0 0 0,0 0 0,0 0 0,0 0-1,1 0 1,-1 0 0,0-1 0,0 1 0,0 0 0,0 0 0,1 0 0,-1 0 0,0 0 0,0 0 0,0 0 0,0 0 0,1 0 0,-1 0 0,0 0 0,0 0-1,0 0 1,1 0 0,-1 0 0,0 0 0,16 5-1,20 15 2,-31-18-1,38 24 3,8 5 14,57 25 1,-90-49-15,-1 0 0,2-1 1,-1-1-1,1 0 0,-1-2 0,1 0 1,28 1-1,-45-4-9,0 0 0,-1 0 0,1 0 0,0-1 0,-1 1 0,1 0-1,0-1 1,-1 1 0,1-1 0,0 0 0,-1 1 0,1-1 0,-1 0 0,0 0 0,1 0 0,-1 0 0,0 0 0,1 0 0,-1 0 0,0-1-1,0 1 1,0 0 0,0-1 0,0 1 0,0-1 0,1-1 0,-1-1-38,1-1 0,-1 0 1,0 1-1,-1-1 0,1 0 0,-1 1 0,1-1 0,-1 0 1,-2-8-1,1 3-94,0 0 0,-1 0 1,-1 1-1,0-1 0,0 0 0,-1 1 1,0 0-1,-1 0 0,-6-10 0,5 12-1035,-1 0 0,-1 0 0,1 1 0,-12-8 0,1 4-4099,0 3-3941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2:58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14585,'2'48'7887,"4"4"-3283,48 194 108,11-15-3714,-47-176-1024,3-2 1,31 60 0,-46-101-237,1-1 0,0 1-1,1-1 1,1-1 0,-1 0-1,12 11 1,-19-21 156,0 1 1,0-1-1,0 0 0,-1 1 1,1 0-1,0-1 0,0 1 1,-1-1-1,1 1 0,0 0 1,-1 0-1,1-1 0,-1 1 0,1 0 1,-1 0-1,1 0 0,-1-1 1,0 1-1,1 0 0,-1 0 1,0 0-1,0 0 0,0 0 1,1 0-1,-1 0 0,0 1 0,-16 4-3721,11-5 2668,9-3-1529,-1 0 1427,1 0 0,-1 0 1,0 0-1,1 0 0,-1-1 1,5-5-1,10-15-4495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2:58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23 9025,'-3'-7'960,"-19"0"228,-2 4 56,-18-1 12,-4 2-244,-13 4-428,-14 2-1144,13-4-2380,11 0 0,19 0 0,13-2-1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2:59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15 8793,'-6'-3'504,"-1"1"1,0-1 0,0 1-1,-1 1 1,1-1 0,0 1-1,-12 0 1,-9 4 15308,27 2-13926,-3 4-5820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2:59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23550,'0'5'1024,"0"-2"0,3 2 0,0-1 1,0-4-397,0 0-1460,-3 10-4657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00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7 11505,'-25'-5'2950,"17"4"-2567,-1 0 0,1 1 0,-1 1 0,1-1 0,0 1 0,-1 1 0,1 0 0,0 0 0,0 0 1,0 1-1,0 0 0,0 1 0,1 0 0,-1 0 0,1 0 0,0 1 0,1 0 0,-1 1 0,1-1 0,0 1 1,0 0-1,1 1 0,-1-1 0,1 1 0,1 0 0,0 1 0,0-1 0,0 1 0,1 0 0,-4 12 0,0 6 202,1 0-1,1 0 1,1 1-1,1-1 1,2 1 0,1-1-1,0 1 1,2 0-1,11 49 1,-12-72-572,0 0 1,0 0 0,0 0-1,0-1 1,1 1 0,0 0 0,0 0-1,0-1 1,0 0 0,0 1-1,1-1 1,-1 0 0,1 0-1,0 0 1,0 0 0,0-1 0,1 1-1,-1-1 1,5 3 0,-3-4-1,-1 1 0,1-1 0,0 0 0,0 0 0,-1-1 0,1 1 0,0-1 0,0 0 0,0-1 1,0 1-1,0-1 0,-1 0 0,10-3 0,3-2 4,-1 0-1,-1-2 1,1 0 0,-1-1 0,0 0-1,-1-1 1,24-22 0,-31 27-167,-1-1-1,-1 1 1,1-1-1,-1 0 1,0-1-1,0 1 1,-1-1-1,1 0 1,-2 0-1,1 0 1,-1-1-1,0 1 1,0-1-1,-1 0 1,2-13-1,-4 20 13,0-1 0,0 0-1,0 1 1,0-1 0,-1 1-1,1-1 1,0 1 0,-1-1-1,1 1 1,-1-1-1,0 1 1,0-1 0,1 1-1,-1-1 1,0 1 0,0 0-1,0 0 1,0-1 0,0 1-1,-1 0 1,1 0-1,0 0 1,-2-1 0,-34-12-2354,19 8 651,15 4 1398,1 1 1,-1-1-1,1 1 1,0-1-1,-1 0 0,1 0 1,0 0-1,0 0 1,0-1-1,0 1 0,-1-3 1,2 3 77,-20-25-5312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00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149 564 14729,'45'103'4006,"-4"2"0,40 162 0,-76-237-122,-22-73-2130,-107-273-1436,-26-81-254,143 372-342,0-1 1,2-1-1,0 1 1,2 0-1,1-1 1,2-43-1,1 66-104,-1-1 0,1 0-1,0 0 1,0 1 0,1-1-1,-1 1 1,1-1 0,4-5 0,-4 7-190,0 0 0,0 0 0,1 0 0,-1 0 0,1 1 0,0 0 0,-1-1 0,1 1 0,1 0 0,-1 0 0,0 1 0,0-1 0,1 0 0,-1 1 0,0 0 0,1 0 0,0 0 1,-1 1-1,1-1 0,-1 1 0,1-1 0,0 1 0,-1 0 0,1 1 0,0-1 0,-1 1 0,7 1 0,40 13-5108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4:34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13673,'-18'2'2024,"-2"6"1,-11 1-1,1 5 0,4-5-4,1 7 4,5-5 1,2-1-1077,0-4-904,-20 2-2393,28 4-2947,0-2-1,5 1 1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00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0 19766,'0'36'1444,"-6"7"0,-4 9 0,-5 4 0,-9-15 0,-3-15 1,-7-8-1,5-7-948,-2-8-1056,5 17-5401,4-20 1,4 2-1,5 2 1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02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26446,'-1'1'91,"0"0"-1,1 0 0,-1-1 1,0 1-1,1 0 0,-1 0 1,0-1-1,0 1 0,0 0 1,0-1-1,0 1 0,0-1 1,0 1-1,1-1 0,-1 1 0,-1-1 1,1 0-1,0 0 0,0 1 1,0-1-1,0 0 0,0 0 1,0 0-1,-1 0 0,-42 3 3129,23-1-2375,-39 4-844,23-2 0,1 0 0,-55 16 0,92-15-3178,12 29-14486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03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3 9981,'-3'-2'3443,"-18"2"13448,14 0-14439,-20 1-2452,1 2 0,-1 1 0,-35 10 0,9-3 0,49-10-129,-20 6-9676,18 6-1531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05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14809,'0'3'17957,"13"1"-17957,-1 1 0,0 0 0,0 1 0,-1 0 0,0 0 0,0 1 1,0 1-1,-1 0 0,0 0 0,13 16 0,-14-18 0,-8-5 0,0-1 0,0 1 0,0-1 0,0 1 0,0 0 0,0 0 0,-1-1 0,1 1 0,0 0 0,0 0 0,-1 0 0,1 0 0,0 0 0,-1 0 0,1 0 0,-1 0 0,1 0 0,-1 0 0,1 0 0,-1 0 0,0 0 0,0 0 0,0 1 0,0-1 0,1 0 0,-1 0 0,-1 2 0,-1 2 0,0 0 0,0-1 0,0 0 0,-1 1 0,0-1 0,1 0 0,-2 0 0,1 0 0,0-1 0,-5 4 0,-6 9 0,-1 6 0,1 0 0,1 1 0,1 1 0,1 0 0,-8 27 0,18-26-4637,2 18-535,1-29-1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07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172 353 9217,'-11'-9'13150,"10"9"-12681,-25-3 4687,-24 7-2457,46-3-2667,0-1 0,1 1 0,-1 0 0,0 0 0,1 0-1,-1 1 1,1-1 0,-1 1 0,1 0 0,0 0 0,0 0-1,0 0 1,0 0 0,0 1 0,0-1 0,1 1 0,-1 0-1,1 0 1,-4 6 0,3-3 30,1 0-1,-1 0 1,1 0 0,0 0 0,1 1-1,0-1 1,0 1 0,0-1-1,1 1 1,0 11 0,1-3 14,1 0 0,1 1 0,0-1 0,1 0 0,1 0 0,0 0 0,1-1 0,0 0 0,10 15 0,-9-18-76,2-1 0,-1 1 0,1-2 0,0 1 0,1-1 0,0-1 0,1 0 0,0 0 0,0-1 0,1-1 0,15 8 0,-17-10 0,-1-1 0,1 0 0,0 0 0,-1-1 0,1 0 0,0-1 0,0 0 0,1 0 0,-1-1 0,0 0 0,0-1 0,0 0 0,0-1 0,0 0 0,12-5 0,-19 6 0,1-1 0,-1 0 0,0-1 0,0 1 0,0 0 0,0-1 0,0 0 0,0 1 0,-1-1 0,1 0 0,-1-1 0,0 1 0,0 0 0,0-1 0,0 1 0,0-1 0,-1 1 0,0-1 0,0 0 0,0 0 0,0 0 0,0 1 0,-1-1 0,0 0 0,0 0 0,0 0 0,0 0 0,-1-4 0,0-7 0,-1 0 0,-1 0 0,0 0 0,-1 1 0,0-1 0,-7-14 0,4 17 0,1-1 0,-2 1 0,1 1 0,-2-1 0,1 1 0,-18-16 0,-72-55 0,68 58 0,-50-49 0,70 61 0,0 0 0,0 0 0,1-1 0,1 0 0,1-1 0,-1 1 0,-7-25 0,14 35 0,-1-1 0,1 0 0,0 1 0,1-1 0,-1 0 0,1 0 0,-1 0 0,1 1 0,0-1 0,1 0 0,-1 0 0,1 0 0,-1 0 0,1 1 0,0-1 0,1 0 0,-1 1 0,1-1 0,-1 1 0,1-1 0,0 1 0,0 0 0,1 0 0,-1 0 0,1 0 0,-1 0 0,1 0 0,0 1 0,0 0 0,0-1 0,0 1 0,1 0 0,-1 0 0,0 1 0,1-1 0,4-1 0,-2 1 0,0 0 0,0 0 0,0 0 0,0 1 0,0 0 0,1 0 0,-1 0 0,1 1 0,-1 0 0,0 0 0,1 1 0,-1 0 0,0 0 0,0 0 0,1 1 0,-1 0 0,0 0 0,0 0 0,-1 1 0,11 6 0,-9-4 0,-1 0 0,0 0 0,0 0 0,-1 1 0,1 0 0,-1 0 0,0 1 0,-1-1 0,0 1 0,0 0 0,0 0 0,-1 0 0,0 1 0,0-1 0,-1 1 0,2 10 0,-1-4 0,-1 1 0,0 0 0,-1-1 0,-1 1 0,0 0 0,-3 18 0,2-25 0,-1 1 0,-1-1 0,1-1 0,-1 1 0,-1 0 0,1-1 0,-1 1 0,-1-1 0,1 0 0,-1 0 0,0-1 0,-10 9 0,-5 7-2402,14-14 313,0-1 1,-1 0-1,-1 0 1,1-1-1,-11 8 1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2:44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1 13781,'-4'8'8624,"-5"1"-3920,-30 13-2546,23-13-522,-30 17-1057,20-12-365,0 2 0,1 0 0,1 1 1,0 2-1,-35 35 0,58-54-214,1 1 0,-1-1 0,0 1 0,1-1 0,-1 1 0,1 0 0,-1-1 0,1 1 0,-1 0 0,1-1 0,0 1 0,-1 0 0,1-1 0,0 1 0,-1 0 0,1 0 0,0 0 0,0-1 0,0 1 0,0 0 0,0 0 0,-1 0 0,2-1 0,-1 1 0,0 0 0,0 0 0,0 0 0,0-1 0,0 1 0,1 0 0,-1 0 0,0-1 0,1 1 0,-1 0 0,0-1 0,1 1 0,-1 0 0,1-1 0,-1 1 0,1 0 0,0-1 0,-1 1 0,1-1 0,-1 1 0,1-1 0,0 1 0,0-1 0,-1 0 0,1 1 0,0-1 0,0 0 0,-1 0 0,2 1 0,57 9 0,-33-7 0,49 9 0,77 17 0,-128-23 0,-1 0 0,0 2 0,-1 1 0,28 15 0,-44-21 0,0 1 0,-1-1 0,0 1 0,0 0 0,0 0 0,0 1 0,-1-1 0,1 1 0,-1 0 0,0 0 0,-1 1 0,1-1 0,-1 1 0,0 0 0,-1 0 0,1 0 0,-1 0 0,0 0 0,-1 0 0,1 0 0,-1 1 0,-1-1 0,1 1 0,-1 9 0,-1-7 0,-1 1 0,0-1 0,0 0 0,0 0 0,-1-1 0,-1 1 0,0-1 0,0 1 0,0-1 0,-1 0 0,0-1 0,-1 1 0,1-1 0,-2 0 0,1 0 0,-13 9 0,2-3-12,-1-1 1,0 0-1,-1-2 1,0 0-1,-1-1 1,0-1-1,0-1 1,-1-1-1,0 0 1,0-2-1,0 0 1,-38 1-1,54-5-223,-1 0 1,1-1-1,-1 0 0,1 0 1,-1 0-1,1 0 1,-1-1-1,1 0 0,0 0 1,-6-3-1,-12-3-2714,22 8 2705,1 0-1,-1-1 0,0 1 0,0 0 0,1 0 1,-1 0-1,0-1 0,1 1 0,-1 0 1,0-1-1,1 1 0,-1-1 0,0 1 0,1-1 1,-1 1-1,1-1 0,-1 1 0,1-1 0,-1 1 1,1-1-1,-1 0 0,1 1 0,-1-1 0,1 0 1,0 1-1,0-1 0,-1 0 0,1 0 1,0 1-1,0-1 0,0 0 0,0 0 0,0 1 1,0-1-1,0 0 0,0 0 0,0 1 0,0-1 1,0 0-1,0 0 0,0 1 0,1-2 1,3-30-5277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2:45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12561,'0'2'1936,"6"2"193,4 5-1,4 12 0,7 10 4,7 14-4,1 11 0,2 0 5,-3-2-5,-4-9-1088,-3-13-2076,-13-16-1268,5 56-3541,-13-84 1,3-17-1,-6-11 1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2:45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15777,'0'163'8941,"0"0"-4075,0 320-2224,-1-449-3623,-1-12-2215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2:46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19902,'8'35'1451,"1"0"-1,2-1 1,16 33 0,-15-38-87,0 2 1,-2-1-1,12 62 1,-21-81-1027,-2-13-29,-6-29 198,-6-49-57,12 76-450,0 1 0,1 0 0,0 0 0,0 0 0,0-1 0,0 1 0,1 0 0,-1 0 0,1 0 0,-1 0 0,1-1 0,0 1 0,1 0 0,-1 0 0,0 1 0,1-1 0,0 0 0,-1 0 0,4-3 0,0 3 0,-1 0 0,0 1 0,0-1 0,1 1 0,-1 0 0,1 1 0,0-1 0,0 1 0,-1 0 0,1 0 0,0 0 0,7 0 0,30-2 0,-18 1 0,-1 0 0,0-1 0,0-2 0,38-11 0,-54 13 0,-1 0 0,0 0 0,0 0 0,0-1 0,-1 1 0,1-1 0,-1-1 0,0 1 0,0-1 0,0 0 0,-1 0 0,1 0 0,-1-1 0,-1 1 0,1-1 0,-1 0 0,0 0 0,0-1 0,-1 1 0,0 0 0,2-8 0,17 70 0,-12-28 0,98 293-709,-98-300-4700,-12-39-5883,-3-8 7076,-2-10-1352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2:46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21966,'127'205'4800,"-96"-151"-3942,-2 1-1,-3 1 0,-2 2 0,-3 0 1,-2 1-1,14 81 0,-33-109-857,0-31 0,0 0 0,-1 1 0,1-1 0,-1 0 0,1 0 0,0 0 0,-1 0 0,1 0 0,0 0 0,-1 0 0,1 0 0,-1 0 0,1 0 0,0-1 0,-1 1 0,1 0 0,-1 0 0,1 0 0,0 0 0,-1 0 0,1-1 0,0 1 0,-1 0 0,1 0 0,0-1 0,0 1 0,-1 0 0,1-1 0,0 1 0,-1 0 0,1 0 0,0-1 0,0 1 0,0-1 0,0 1 0,-1-1 0,-31-52 0,23 34 0,0-2 0,-8-28 0,14 40 0,1 0 0,0 0 0,1 0 0,0 0 0,0 0 0,1 0 0,0-1 0,2-13 0,-1 20 0,0 0 0,1 0 0,-1 0 0,1 0 0,-1 0 0,1 1 0,0-1 0,0 0 0,0 1 0,0-1 0,0 1 0,1 0 0,-1 0 0,1 0 0,0 0 0,-1 0 0,1 0 0,0 1 0,0 0 0,0-1 0,0 1 0,0 0 0,0 0 0,1 1 0,-1-1 0,0 1 0,0-1 0,1 1 0,5 0 0,4 0 0,0 1 0,0 0 0,1 0 0,-1 1 0,0 1 0,13 4 0,-13-2 0,-1 0 0,1 1 0,-1 1 0,-1-1 0,1 2 0,-1 0 0,0 0 0,-1 1 0,0 0 0,0 1 0,-1 0 0,-1 1 0,11 15 0,-13-17 0,0 0 0,-1 1 0,0 0 0,-1 0 0,0 1 0,-1-1 0,0 1 0,0 0 0,-1 0 0,-1 0 0,0 0 0,0 0 0,-1 0 0,0 0 0,-1 0 0,-5 21 0,5-27-156,0-1-1,-1 0 1,1 0 0,-1 0-1,0-1 1,-1 1 0,1 0-1,0-1 1,-1 1 0,0-1-1,-5 5 1,4-5-418,-1 1-1,0 0 1,-1-1-1,1 0 1,0 0-1,-1-1 1,0 0-1,1 0 1,-1 0 0,0 0-1,0-1 1,-9 1-1,9-1 69,0-1-1,1 0 0,-1 0 1,0 0-1,0 0 1,1-1-1,-1 0 0,1-1 1,-1 1-1,1-1 1,-1 0-1,1 0 1,0 0-1,0-1 0,0 0 1,0 0-1,0 0 1,1-1-1,-1 0 0,1 1 1,0-2-1,0 1 1,-6-9-1,0-12-5121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4:35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2 10137,'-8'-1'573,"-1"0"0,0 1 0,1 0 0,-1 0 0,0 1-1,1 0 1,-1 1 0,1 0 0,0 0 0,-1 1 0,1 0 0,0 0 0,0 1 0,1 0 0,-1 0 0,1 1-1,-11 9 1,13-9-130,0 0 0,1 1 0,0-1 0,0 1-1,0 0 1,1 0 0,0 0 0,0 0 0,0 1 0,1-1-1,0 1 1,0 0 0,1-1 0,0 1 0,0 0-1,0 0 1,1 0 0,0 0 0,1 0 0,-1 0 0,1-1-1,3 11 1,-2-11-357,0 0 0,1-1 1,-1 1-1,1-1 0,0 1 0,1-1 0,-1 0 0,1 0 0,0-1 0,1 1 1,-1-1-1,1 0 0,-1 0 0,1 0 0,0-1 0,1 1 0,-1-1 0,1 0 1,-1-1-1,1 0 0,0 0 0,0 0 0,0 0 0,0-1 0,0 0 1,9 0-1,-10 0-96,-1 0 0,1-1-1,0 0 1,0 0 0,0 0 0,0 0 0,0-1 0,0 0 0,0 0 0,-1 0 0,1-1 0,0 1 0,-1-1 0,1 0-1,-1-1 1,0 1 0,1-1 0,-1 0 0,0 0 0,-1 0 0,1 0 0,-1-1 0,1 1 0,-1-1 0,0 0 0,0 0-1,-1 0 1,1-1 0,-1 1 0,0-1 0,0 1 0,2-10 0,-1-27-1382,-15 7-3309,10 32 3955,0-1 0,0 0 0,0 1 0,0 0 0,-1-1 0,1 1 0,-1 0 0,0 0 0,0 0 0,1 1 0,-1-1-1,0 1 1,-1 0 0,1-1 0,0 1 0,0 1 0,0-1 0,0 0 0,-1 1 0,1 0 0,-5-1 0,-20 1-4311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2:46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78 8281,'-3'-5'358,"1"0"1,0 0 0,-1 1-1,0-1 1,0 1 0,0 0-1,-1-1 1,1 2-1,-1-1 1,0 0 0,0 1-1,0-1 1,-6-2 0,6 3 1,1 1 1,-1 0-1,1 1 0,-1-1 1,0 1-1,1-1 1,-1 1-1,0 0 1,0 0-1,0 1 1,0-1-1,0 1 1,0 0-1,0 0 1,0 0-1,0 1 1,0-1-1,-4 2 1,6-1-168,0 0 1,1 0 0,-1 0-1,0 1 1,1-1 0,-1 0 0,1 1-1,-1-1 1,1 1 0,-1-1 0,1 1-1,0 0 1,0-1 0,0 1 0,0 0-1,0 0 1,0 0 0,1 0 0,-1 0-1,0 0 1,1 0 0,0 0 0,-1 0-1,1 0 1,0 0 0,0 0 0,0 0-1,1 0 1,0 3 0,0 5 289,0-1 1,1 1-1,1-1 0,-1 0 1,6 11-1,-2-5-187,2-1 1,0 0-1,0-1 0,1 0 0,1 0 0,0-1 1,18 17-1,-25-25-237,1 0 0,0 0 0,1-1 0,-1 0 0,0 0 0,1 0 0,0 0 0,0-1 0,-1 0 0,2 0 0,-1 0 0,0-1 0,0 1 0,0-1 0,1 0 0,-1-1 0,0 1 0,1-1 0,-1 0 0,1-1 0,-1 1 0,0-1 0,0 0 0,1 0 0,8-4 0,-10 3-127,0-1 0,-1 1-1,1-1 1,-1 0 0,0 0 0,1 0 0,-2 0 0,1 0-1,3-4 1,-5 5-19,0 1-1,0 0 0,-1 0 1,1 0-1,0-1 1,0 1-1,-1 0 0,1-1 1,-1 1-1,1-1 1,-1 1-1,0-1 1,1 1-1,-1-1 0,0 1 1,0-1-1,0 1 1,0 0-1,0-1 0,0 1 1,-1-1-1,1 1 1,0-1-1,-1 1 0,1-1 1,-1 1-1,0 0 1,1-1-1,-2 0 0,-14-10-2560,14 11 1923,-1-1 0,1 0-1,-1 0 1,1 1 0,-1-1 0,1-1-1,0 1 1,0 0 0,0 0-1,0-1 1,-1-3 0,-7-8-5308,-4 3 1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2:47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20270,'-1'2'284,"0"0"0,0 1 0,0-1 0,0 0 0,0 1-1,1-1 1,-1 1 0,1-1 0,0 1 0,-1-1 0,1 1 0,0-1 0,1 1 0,-1-1 0,0 1 0,1-1 0,0 3 0,-1 0 157,13 77 924,4-1 0,3-1-1,37 94 1,3 16 121,-48-152-1860,8 31-1604,-18-64 1675,-1 0-1,0 0 1,-1 0-1,0 0 1,1 0-1,-2 0 1,1 1-1,0-1 1,-3 10 0,3-15 132,0 0 0,0 0 0,0 1 0,0-1 0,0 0 0,0 0 0,0 1 0,0-1 0,0 0 0,0 0 0,0 0 0,0 1 0,0-1 0,-1 0 0,1 0 0,0 1 1,0-1-1,0 0 0,0 0 0,-4 3-3590,3-3 3590,1 0 0,0 0 0,0 0 0,-1 0 0,1 0 0,0-1 1,0 1-1,0 0 0,-1 0 0,1 0 0,0 0 0,-6-12-6854,4-2 1469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2:47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26286,'0'7'720,"2"3"1,2 2-1,2 0 0,2-5-928,-4-2-1661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2:50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45 8377,'-4'-10'1876,"-20"-24"11334,24 35-12968,-1-1 1,1 1 0,-1 0 0,0 0-1,1 0 1,-1 0 0,1 0-1,0 0 1,-1 0 0,1 0-1,0 0 1,0 0 0,0 0-1,-1 0 1,1 0 0,0 0-1,1 2 1,1 40 1100,-1-36-904,68 381 2715,-63-370-3154,-7-37 0,-1-6 0,2-62 0,0 87 0,0-1 0,0 0 0,0 1 0,1-1 0,-1 1 0,0-1 0,0 1 0,1-1 0,-1 1 0,0-1 0,1 1 0,-1-1 0,0 1 0,1 0 0,-1-1 0,0 1 0,1-1 0,-1 1 0,1 0 0,-1 0 0,1-1 0,-1 1 0,1 0 0,-1 0 0,1-1 0,-1 1 0,1 0 0,-1 0 0,1 0 0,0 0 0,-1 0 0,1 0 0,-1 0 0,1 0 0,-1 0 0,1 0 0,0 0 0,-1 0 0,1 0 0,-1 1 0,1-1 0,-1 0 0,1 0 0,-1 0 0,1 1 0,-1-1 0,1 1 0,32 14 0,-29-13 0,28 15 0,104 48 0,-117-58 0,0 0 0,1-2 0,0 0 0,0-1 0,30 1 0,-36-4 0,3 1 0,0-1 0,0-1 0,-1-1 0,1 0 0,0-1 0,17-4 0,-32 4 0,1 0 0,0 0 0,-1 0 0,1-1 0,-1 1 0,1 0 0,-1-1 0,0 0 0,0 1 0,0-1 0,-1 0 0,1 0 0,0 0 0,-1 0 0,0 0 0,0-1 0,0 1 0,0 0 0,-1 0 0,1-1 0,-1-4 0,2-5 0,-1 1 0,-1-1 0,0 1 0,-2-19 0,-5-4-2524,5 28 1126,-1-1-1,1 1 0,-1 0 0,0-1 0,0 1 0,-1 1 0,0-1 0,-9-11 1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2:50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17050,'-6'0'8056,"-25"7"-5027,25-4-2932,1 0 0,0 0 1,1 0-1,-1 1 1,0-1-1,1 1 1,0 0-1,0 0 1,0 1-1,0-1 0,1 1 1,0 0-1,0 0 1,0 0-1,0 0 1,1 0-1,0 1 0,0-1 1,1 1-1,-1 0 1,1-1-1,0 1 1,1 0-1,-1 0 1,1 0-1,0-1 0,2 7 1,-2-6-28,0 0 1,1 0-1,0 0 1,0 0-1,1 0 1,-1 0-1,1-1 1,1 1 0,-1-1-1,1 1 1,0-1-1,0 0 1,0 0-1,1 0 1,0-1-1,0 1 1,0-1-1,0 0 1,1 0-1,0 0 1,-1-1-1,2 1 1,-1-1-1,0 0 1,0-1-1,9 3 1,-9-3-71,0-1 0,0 0 0,1 0 0,-1 0 0,1-1 0,-1 1 0,1-1 0,-1-1 0,0 1 0,1-1 0,-1 0 0,1 0 0,-1-1 0,0 1 0,0-1 0,9-5 0,-10 4 0,0 0 0,0 0 0,-1 0 0,0 0 0,1-1 0,-1 0 0,-1 1 0,1-1 0,0 0 0,-1 0 0,0 0 0,0-1 0,0 1 0,-1 0 0,1-1 0,-1 0 0,0 1 0,0-1 0,0-7 0,-2-22 0,3-13 0,-1 47 0,-1 0 0,1 0 0,-1 0 0,1-1 0,-1 1 0,1 0 0,-1 0 0,1 0 0,-1 0 0,1 0 0,-1 0 0,1 0 0,-1 0 0,1 0 0,-1 0 0,1 0 0,-1 0 0,1 1 0,-1-1 0,1 0 0,-1 0 0,1 1 0,-1-1 0,1 0 0,-1 0 0,1 1 0,-1-1 0,0 0 0,1 1 0,-1-1 0,1 1 0,-1 0 0,18 13 0,16 26-35,-25-29-59,0 0 0,0 0 1,1-1-1,0-1 0,0 0 0,1 0 0,24 14 1,-19-19-1142,-15-4 856,0 0 1,0-1-1,0 1 0,0 0 0,-1-1 1,1 1-1,0-1 0,0 1 1,-1-1-1,1 1 0,0-1 1,-1 0-1,1 1 0,-1-1 0,1 0 1,-1 1-1,1-1 0,-1 0 1,1 0-1,-1 0 0,0 1 0,1-1 1,-1 0-1,0 0 0,0 0 1,1 0-1,-1 0 0,0 1 0,0-1 1,0 0-1,0 0 0,0 0 1,-1 0-1,1 0 0,0-1 1,0-26-5327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2:51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24270,'57'219'6609,"-64"-247"-6243,4 17-198,0 0-1,0-1 1,1 1 0,0-1 0,1-18-1,1 27-149,0 0-1,0 0 0,1 1 0,0-1 0,-1 0 1,1 0-1,0 1 0,0-1 0,0 0 0,1 1 0,-1-1 1,1 1-1,-1-1 0,1 1 0,0 0 0,0 0 1,0 0-1,0 0 0,0 0 0,0 0 0,1 0 0,-1 1 1,1-1-1,-1 1 0,1 0 0,-1 0 0,1 0 1,0 0-1,3-1 0,15-2-17,1 0 0,-1 1 0,43 1 0,35-5 0,-96 6 0,0 1 0,-1-1 0,1 1 0,0-1 0,0 0 0,-1 0 0,1-1 0,0 1 0,-1 0 0,1-1 0,-1 0 0,0 0 0,0 1 0,1-1 0,-1 0 0,0-1 0,-1 1 0,1 0 0,2-5 0,0 0 0,-1 0 0,-1-1 0,1 1 0,-1-1 0,1-12 0,3-10 0,5 62 0,10 77 3,-9-54-10,-2 2 0,3 93 1,-14-157-265,-1 1 0,0-1 1,0 1-1,-1 0 0,0 0 0,0 0 1,-4-5-1,-9-19-706,-8-24-255,26 54 1243,0 0 1,0-1 0,1 1-1,-1 0 1,0 0 0,0 0-1,0 0 1,1 0 0,-1 1-1,0-1 1,0 1 0,0-1 0,0 1-1,3 1 1,31 9 535,1-2 0,0-2 0,40 3 0,-68-9-434,1 0-1,-1-1 1,1 0 0,-1-1 0,1 0-1,-1 0 1,1-1 0,-1 0-1,0-1 1,0 0 0,0 0 0,0-1-1,-1 0 1,1-1 0,-1 0 0,0 0-1,13-13 1,-17 13-113,0 0 0,0 0 0,-1-1 0,0 0 0,0 0 0,0 1 0,-1-2 0,0 1 0,0 0 0,-1 0 0,0-1 0,0 1 0,0-1 0,-1 1 0,0-1 0,0 1 0,-2-11 0,2 14 0,0 0 0,-1 0 0,1 0 0,-1 1 0,0-1 0,0 0 0,0 0 0,0 1 0,-1-1 0,1 0 0,-1 1 0,1 0 0,-1-1 0,0 1 0,0 0 0,0 0 0,0 0 0,-1 0 0,1 0 0,0 0 0,-1 1 0,1-1 0,-1 1 0,0 0 0,1 0 0,-1 0 0,0 0 0,0 0 0,0 0 0,0 1 0,0-1 0,1 1 0,-1 0 0,0 0 0,0 0 0,0 0 0,0 1 0,0-1 0,0 1 0,-3 1 0,-2 0 0,1 1 0,0-1 0,1 2 0,-1-1 0,0 1 0,1 0 0,0 0 0,0 0 0,0 1 0,1 0 0,-1 1 0,1-1 0,1 1 0,-1 0 0,1 0 0,0 0 0,0 1 0,0-1 0,1 1 0,0 0 0,1 0 0,-1 0 0,1 0 0,1 1 0,-1-1 0,0 13 0,1-11 0,0 0 0,1 0 0,0 1 0,0-1 0,1 0 0,0 0 0,1 1 0,0-1 0,0 0 0,1 0 0,0-1 0,1 1 0,0-1 0,0 1 0,1-1 0,0-1 0,0 1 0,1-1 0,-1 1 0,2-2 0,9 10 0,-2-7-27,1-1-1,-1-1 1,1 0-1,0-1 1,1-1-1,0 0 1,0-1-1,0-1 1,31 3-1,-9-3-530,0-2-1,0-2 1,40-6-1,-64 4-7068,7-9-298,-17 10 5636,5-6-3911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2:54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26374,'0'0'712,"0"1"709,0 3 1311,-6-4-6729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11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16690,'-47'9'16077,"36"-5"-16077,1 0 0,-1 1 0,0 1 0,1 0 0,0 0 0,1 1 0,-1 0 0,1 0 0,0 1 0,1 0 0,0 1 0,1 0 0,-11 16 0,8-10 0,0 1 0,2 0 0,0 0 0,1 0 0,0 1 0,1 0 0,1 1 0,-3 20 0,-1 62 0,6 184 0,5-141 0,2-52 0,4-1 0,4 0 0,33 127 0,-41-205-12,1 1 0,0-1 1,1 0-1,0 0 0,1 0 0,0-1 1,1 0-1,0-1 0,1 1 0,10 9 1,-12-13-50,-3 2-1210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14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20 18346,'-4'0'4413,"-20"-3"-1226,8-2-2895,0 2 0,0 0-1,-1 0 1,1 2-1,-1 0 1,0 1-1,0 0 1,1 1-1,-1 1 1,1 1 0,-1 1-1,-24 8 1,33-9-171,-1 0 0,1 0 0,0 1 1,0 0-1,0 1 0,0 0 0,1 0 0,0 0 1,0 1-1,0 0 0,1 1 0,0-1 0,0 1 1,1 1-1,0-1 0,0 1 0,0-1 1,1 2-1,0-1 0,1 0 0,0 1 0,0-1 1,1 1-1,-2 13 0,3-12-121,0-1 0,1 1 0,0 0 0,0 0 0,1 0 0,1-1 0,0 1 0,0 0 0,1-1 0,0 1 0,0-1 0,1 0 0,0 0 0,1-1 0,8 12 0,-6-11 0,1 0 0,0 0 0,1-2 0,0 1 0,0-1 0,0 0 0,1-1 0,0 0 0,1 0 0,-1-1 0,1-1 0,19 6 0,-12-4 0,1-2 0,-1 0 0,30 2 0,-44-5 0,0-1 0,0 0 0,1 1 0,-1-2 0,0 1 0,0 0 0,0-1 0,1 0 0,-1 0 0,0 0 0,0-1 0,0 1 0,0-1 0,0 0 0,-1 0 0,1 0 0,-1 0 0,1-1 0,-1 0 0,0 1 0,4-5 0,-9 6 0,1 0 0,-1 0 0,0 0 0,0 0 0,0 1 0,1-1 0,-1 1 0,0 0 0,0-1 0,0 1 0,0 0 0,0 0 0,0 0 0,0 0 0,-4 1 0,4-1 0,-16 1 0,1 0 0,-1 1 0,1 1 0,0 1 0,0 0 0,0 1 0,1 1 0,0 0 0,0 2 0,0 0 0,1 0 0,0 1 0,1 1 0,-15 13 0,20-16 0,1 1 0,0 0 0,1 0 0,0 0 0,0 1 0,1 0 0,0 1 0,1-1 0,0 1 0,0 0 0,1 1 0,0-1 0,1 1 0,0-1 0,1 1 0,0 0 0,1 0 0,0 0 0,0 0 0,2 0 0,-1 0 0,1 0 0,4 15 0,-4-21 0,1 0 0,-1 1 0,1-1 0,1 0 0,-1 0 0,1 0 0,0-1 0,0 1 0,0-1 0,1 1 0,-1-1 0,1 0 0,7 5 0,-3-3 0,0 0 0,1-1 0,0 0 0,1 0 0,-1-1 0,17 6 0,3-3 0,1-1 0,-1-1 0,59 2 0,-51-8-1593,28 1-4405,-61 0 5482,0 1 1,0-1-1,0 1 1,1-1-1,-1 1 1,0 1-1,-1-1 1,1 1-1,0-1 1,0 1-1,3 2 1,-3 4-5810,-3 3 1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16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14857,'4'64'7948,"5"-1"-3287,40 125-1026,-26-109-2210,6 20-1289,-1-3-769,17 111 1,-43-191-5056,-12-55-8180,10 5 7956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4:36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 19154,'-4'0'392,"-1"1"0,0-1 0,0 1 0,1 1 0,-1-1 1,0 1-1,1-1 0,0 2 0,-1-1 0,1 0 0,0 1 1,0-1-1,0 1 0,1 0 0,-1 1 0,1-1 0,-6 7 0,3-2 428,0 0-1,0 0 0,1 1 1,0 0-1,1 0 0,-1 0 1,-3 14-1,6-16-819,0 0 0,1 0 0,0 0 0,0 1 0,0-1 0,1 0 0,0 0 0,0 0 0,1 1 0,0-1 0,1 0 0,2 11 0,-2-14 0,0-1 0,0 1 0,0-1 0,0 1 0,0-1 0,1 0 0,-1 1 0,1-1 0,0 0 0,0-1 0,0 1 0,0-1 0,1 1 0,-1-1 0,1 0 0,-1 0 0,1 0 0,0-1 0,0 1 0,-1-1 0,1 0 0,0 0 0,5 0 0,-4 0 0,1 0 0,0 0 0,0-1 0,-1 0 0,1 0 0,0 0 0,0-1 0,-1 0 0,1 0 0,0 0 0,-1-1 0,1 1 0,-1-2 0,1 1 0,-1 0 0,8-6 0,-8 3 0,0 1 0,-1 0 0,1-1 0,-1 0 0,-1 0 0,1 0 0,-1-1 0,0 1 0,0-1 0,0 0 0,-1 1 0,0-1 0,0-1 0,0 1 0,0-6 0,0 5-101,5-37-1935,-7 43 1882,0-1 0,0 1-1,0-1 1,0 1 0,0-1-1,0 0 1,0 1 0,0-1 0,0 1-1,-1-1 1,1 1 0,-1-1-1,1 1 1,-1-1 0,0 1 0,1-1-1,-1 1 1,0 0 0,0-1-1,0 1 1,-2-2 0,-12-2-2095,-1 0-918,3-5-1987,3 4-399,-3 7 1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16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16478,'6'0'1752,"4"5"4,2 11-4,9 11 0,3 16 4,7 23-4,-1 23 1,5 14 3,4 9-4,-2-4-1244,-3-11-508,-7-20-236,-13-22-1308,-4-25-1136,-7-18-2981,-3-22 1,-3-19-1,0-17 1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16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0 23798,'-33'7'996,"-4"6"0,-10-2 0,-8-1 1,10-8-821,6 0-728,-7-2-1177,19 0-3403,12-2-1,6 4 1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17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236 408 27583,'9'34'576,"6"8"0,1 11 0,1 2 0,-7-21-1000,-4-12-1044,-4-6-4129,-4-29 1,-4-14-1,-7-18 1</inkml:trace>
  <inkml:trace contextRef="#ctx0" brushRef="#br0" timeOffset="1">9 1 18002,'4'0'-68,"-2"0"-420,-16 4-3001,22-3 1,4-2 0,-2 2-1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17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23394,'-3'14'583,"0"1"0,1-1 0,1 1 0,0 0 0,2 20 0,-1 6 84,10 279 2197,-3-258-2278,3 0 0,2-1 0,23 66 0,-28-107-1062,1 1-1,1-2 1,1 1-1,1-1 1,0-1 0,1 0-1,1-1 1,16 17 0,-23-28 139,1 0 0,-1 0 1,1-1-1,0 0 0,0-1 1,1 1-1,-1-1 0,1-1 1,0 1-1,9 1 1,-11-3 131,0-1 1,0 0-1,0-1 1,0 0-1,1 0 1,-1 0 0,0 0-1,0-1 1,0 0-1,0-1 1,0 1 0,0-1-1,0 0 1,0-1-1,7-3 1,-9 3-362,0 1 1,-1-1-1,1 1 1,0-1-1,-1 0 1,0 0-1,1-1 1,-1 1-1,-1-1 1,1 0-1,0 1 1,-1-1-1,0 0 1,0-1-1,0 1 1,0 0-1,-1-1 1,2-5-1,5-37-4807</inkml:trace>
  <inkml:trace contextRef="#ctx0" brushRef="#br0" timeOffset="1">335 691 17310,'-33'5'1328,"-6"6"124,-10 0-252,-12 3-884,10-10-1140,10 5-3332,7-5-1,7-3 1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18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16 11817,'-6'-15'14518,"5"15"-14114,1 0-1,-1 0 0,1 0 1,-1 0-1,1 0 0,-1 0 0,1 0 1,-1 0-1,1 0 0,-1 0 1,1 0-1,-1 0 0,1 0 0,-1 0 1,0 1 1209,-1-1-1210,-14 2-2084,-182 14 1735,120-6-61,92-5-9268,22 1-2840,-15-2 6435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18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0 21606,'-12'7'765,"-1"0"-1,0-1 1,0-1 0,0-1 0,-1 0-1,1 0 1,-1-1 0,0-1 0,-18 1-1,11 0 339,-1 0-1,-34 10 0,38-7-910,12-5-198,1 1 1,-1 0 0,0 0 0,1 0 0,-1 0 0,1 1-1,-9 6 1,11-7-300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1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19302,'-2'6'7720,"-5"16"-4967,1 33-2286,1 1 1,3-1-1,7 72 1,37 163 654,-29-232-1122,38 102 0,-39-130 0,1-2 0,1 0 0,1 0 0,1-1 0,25 29 0,-33-47-48,-1-1-1,2 0 1,-1 0 0,1-1-1,0 0 1,0-1 0,1 0-1,0 0 1,0-1-1,1 0 1,-1-1 0,1 0-1,0-1 1,0 0 0,0-1-1,1 0 1,-1-1 0,0 0-1,1 0 1,-1-2 0,1 1-1,-1-1 1,0-1 0,20-5-1,-31 7 47,10-2-1359,-1-1 0,1 0 0,-1-1 0,0 0 0,13-9 0,-19 11 720,0-1 0,0 1 0,0-1 0,-1 0-1,0 0 1,1 0 0,-1 0 0,0-1 0,0 1 0,-1 0-1,1-1 1,-1 1 0,0-1 0,0 0 0,0 1-1,0-1 1,0-6 0,2-34-5279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19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1 20702,'-24'4'1340,"-11"2"0,-12 1 0,-10 5 0,16-6 1,1 5-1,9-1-1260,-26 1-5845,42-8 1,7 1-1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20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23 119 32767,'25'62'0,"29"86"0,-47-126 0,-1 0 0,-2 0 0,0 1 0,1 38 0,-5-61 0,0 1 0,0-1 0,1 0 0,-1 1 0,0-1 0,0 0 0,0 1 0,0-1 0,0 0 0,0 1 0,0-1 0,0 0 0,0 1 0,0-1 0,0 0 0,0 1 0,0-1 0,0 0 0,0 1 0,0-1 0,-1 0 0,1 1 0,0-1 0,0 0 0,0 1 0,0-1 0,-1 0 0,1 0 0,0 1 0,0-1 0,0 0 0,-1 0 0,1 1 0,0-1 0,-1 0 0,1 0 0,0 0 0,0 0 0,-1 1 0,1-1 0,0 0 0,-1 0 0,1 0 0,0 0 0,-1 0 0,1 0 0,0 0 0,-1 0 0,1 0 0,0 0 0,-1 0 0,1 0 0,0 0 0,-1 0 0,1 0 0,0 0 0,-1 0 0,1-1 0,0 1 0,-1 0 0,1 0 0,0 0 0,-1 0 0,1-1 0,0 1 0,0 0 0,-1 0 0,1-1 0,-18-19 0,1-12 0,2 0 0,0-1 0,-13-46 0,23 59 0,0 0 0,1 0 0,1 0 0,1 0 0,0-1 0,2 1 0,3-30 0,-3 45 0,1 1 0,0 0 0,0-1 0,1 1 0,-1 0 0,1 0 0,0 0 0,0 0 0,0 0 0,0 0 0,1 0 0,0 1 0,0-1 0,0 1 0,0 0 0,0 0 0,7-4 0,-4 3 0,1 0 0,0 1 0,0 0 0,0 0 0,0 0 0,0 1 0,1 1 0,-1-1 0,14 0 0,-2 1 0,1 1 0,-1 1 0,1 1 0,-1 1 0,0 0 0,0 2 0,25 9 0,-41-14 0,-1 1 0,1-1 0,-1 1 0,1 0 0,-1 0 0,0 0 0,1 1 0,-1-1 0,0 0 0,0 1 0,0-1 0,0 1 0,0 0 0,0 0 0,-1 0 0,1 0 0,-1 0 0,1 0 0,-1 0 0,0 0 0,0 1 0,0-1 0,0 0 0,0 1 0,0-1 0,0 1 0,-1-1 0,0 1 0,1 4 0,-2-2 0,0 0 0,-1 0 0,0-1 0,0 1 0,0 0 0,0-1 0,-1 1 0,0-1 0,0 0 0,0 0 0,0 0 0,0 0 0,-1 0 0,-5 3 0,-40 30 0,-12 10 0,57-43 0,0-1 0,0 1 0,0 0 0,1 0 0,-1 1 0,1-1 0,1 1 0,-1-1 0,0 1 0,-2 8 0,5-12 0,0-1 0,0 1 0,0 0 0,0-1 0,0 1 0,0 0 0,1 0 0,-1-1 0,0 1 0,0 0 0,1-1 0,-1 1 0,0 0 0,1-1 0,-1 1 0,1-1 0,-1 1 0,1 0 0,-1-1 0,1 1 0,-1-1 0,1 0 0,-1 1 0,1-1 0,0 1 0,-1-1 0,1 0 0,0 1 0,-1-1 0,1 0 0,0 0 0,0 1 0,33 8 0,-20-6 0,18 6-29,0 2-1,-1 0 1,0 2-1,-1 2 1,0 1-1,32 22 1,-59-30-314,-10-4-4005,-14-3-12157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20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20558,'2'16'870,"1"0"0,0 0 0,1 0 0,1 0 0,0 0 0,14 27-1,-9-21-177,-1-2-417,50 112 2793,-49-112-2651,1-1 0,1-1 0,0 0 0,22 24 0,-32-39-417,1 0 0,0 0 0,0 0 0,0-1 0,0 1 0,0-1 0,0 0 0,1 0 0,-1 0 0,1 0 0,-1-1 0,1 1 0,0-1 0,0 0 0,-1 0 0,1-1 0,0 1 0,0-1 0,0 1 0,0-1 0,0-1 0,0 1 0,0 0 0,0-1 0,0 0 0,-1 0 0,1 0 0,0 0 0,0-1 0,-1 1 0,6-4 0,-3 1 0,-1 0 0,0-1 0,0 1 0,0-1 0,0 0 0,-1 0 0,1-1 0,-1 0 0,-1 1 0,1-1 0,-1-1 0,0 1 0,0 0 0,-1-1 0,0 1 0,0-1 0,1-8 0,1-24 0,-3-77 0,-2 61 0,5 66 0,1 0 0,1 0 0,0-1 0,0 1 0,1-1 0,0-1 0,8 10 0,3 4 0,5 9-71,39 41 1,-54-64-11,1 0 0,0-1 1,1 0-1,0 0 1,0-1-1,1-1 0,0 1 1,19 7-1,-8-11-1519,-20-3 1129,-1 0-1,1-1 1,0 1 0,-1 0 0,1-1-1,0 0 1,-1 1 0,1-1 0,-1 0-1,1 0 1,-1 1 0,1-1-1,1-2 1,-1 0-433,0 1-1,0 0 0,0-1 1,0 1-1,-1-1 0,1 0 1,-1 0-1,0 1 0,0-1 1,0 0-1,0 0 0,0 0 1,0-6-1,1-16-4611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4:36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15 117 18006,'30'54'3135,"-21"-41"-1943,-1 1 0,-1 0 1,0 0-1,-1 1 0,0 0 0,6 31 1,-11-46-1132,-1 0 1,0 0 0,0 0-1,0 1 1,0-1 0,0 0 0,0 0-1,0 1 1,0-1 0,0 0-1,0 0 1,0 1 0,0-1-1,0 0 1,0 0 0,0 1-1,0-1 1,0 0 0,0 0 0,0 1-1,0-1 1,0 0 0,0 0-1,0 1 1,0-1 0,-1 0-1,1 0 1,0 0 0,0 1 0,0-1-1,0 0 1,-1 0 0,1 0-1,0 0 1,0 1 0,0-1-1,-1 0 1,1 0 0,0 0-1,0 0 1,-1 0 0,1 0 0,0 0-1,0 0 1,-1 0 0,1 1-1,0-1 1,0 0 0,-1 0-1,-15-9 421,-13-20-941,23 19 305,-1 0 0,2 0-1,-1-1 1,2 0-1,-1 0 1,1 0 0,1 0-1,0 0 1,1-1 0,0 1-1,0-1 1,2 0 0,-1 0-1,1 1 1,1-1-1,4-21 1,-4 30 140,1-1 1,-1 1-1,1 0 0,0 0 1,0 0-1,0 0 0,0 0 1,1 0-1,-1 1 0,1-1 1,0 1-1,0 0 0,0 0 1,0 0-1,0 0 1,0 0-1,0 0 0,1 1 1,3-1-1,-1-1 181,0 1 0,1 0 0,-1 1 0,1 0 0,-1 0-1,1 0 1,0 0 0,-1 1 0,13 2 0,-18-2-137,1 1 0,-1-1 0,0 1 0,1 0 0,-1 0 0,0 0 0,1 0 0,-1 0 0,0 0 1,0 0-1,0 0 0,0 0 0,0 1 0,0-1 0,0 0 0,-1 1 0,1-1 0,0 1 0,-1-1 0,1 0 0,-1 1 0,1 0 0,-1-1 0,0 1 0,0-1 0,0 1 0,0-1 0,0 3 0,-2 53 392,1-45-334,0-5-85,1 0 0,-1 0-1,1 1 1,1-1 0,-1 0 0,1 0-1,1 0 1,2 9 0,-3-12-3,1-1-1,1 1 1,-1-1 0,0 0 0,1 0-1,0 0 1,-1 0 0,1 0-1,0-1 1,0 1 0,1-1-1,-1 0 1,1 0 0,-1 0 0,1 0-1,6 2 1,7 0-3223,-13-4 1326,1 1-1,0 0 1,0 1-1,-1-1 1,1 1-1,8 4 0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21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22558,'11'7'562,"1"-1"0,-1-1 0,1 0 0,1 0 0,-1-1-1,1-1 1,-1 0 0,1-1 0,25 2 0,-36-4-509,26 4 457,0-2 1,0-1-1,0-1 1,48-5-1,-70 4-404,0-1 1,0 1-1,0-1 0,-1 0 1,1 0-1,0-1 0,-1 0 1,0 0-1,1 0 0,-1 0 1,0-1-1,6-6 0,-9 7-75,1-1-1,0 1 0,-1-1 0,0 0 0,0 0 0,0 0 0,-1 0 0,1-1 1,-1 1-1,0 0 0,0-1 0,0 1 0,-1 0 0,0-1 0,0 1 0,0-1 1,0 1-1,0-1 0,-2-5 0,1 8-30,1-1 0,-1 1 0,1-1 0,-1 1 0,0 0 0,0-1 0,0 1 0,0 0 0,-1 0 0,1 0 0,0 0 0,-1 0 0,0 0 0,1 0 0,-1 0 0,0 1 0,0-1 0,0 1 0,0-1 0,-3 0 0,1-1 0,-1 1 0,0 1 0,0-1 0,-1 1 0,1 0 0,0 0 0,0 0 0,-1 1 0,-5 0 0,-4 0 0,0 2 0,0 0 0,0 1 0,1 0 0,-1 1 0,-14 6 0,23-7 0,0-1 0,0 1 0,0 1 0,0-1 0,1 1 0,-1 0 0,1 0 0,0 1 0,1-1 0,-1 1 0,1 0 0,0 0 0,0 1 0,0-1 0,1 1 0,-1 0 0,2 0 0,-1 0 0,-2 9 0,3-6 0,0-1 0,1 1 0,1-1 0,-1 1 0,1-1 0,1 1 0,-1 0 0,2-1 0,-1 1 0,1-1 0,0 1 0,1-1 0,0 0 0,7 13 0,-3-6 3,2-1 0,0 1 0,1-2 0,0 1 0,1-2 0,0 1 0,1-1-1,1-1 1,0 0 0,0-1 0,1-1 0,0 0 0,1 0 0,0-2 0,0 0 0,20 6 0,-15-7-22,0 0 0,0-2-1,0-1 1,0 0 0,0-2 0,1 0 0,-1-1 0,1-1-1,-1-1 1,0-1 0,1-1 0,37-12 0,-57 16-177,1 0 1,-1-1-1,1 1 1,-1-1 0,0 1-1,1-1 1,-1 1-1,0-1 1,0 0 0,1 0-1,-1 0 1,0 1-1,0-1 1,0 0 0,0-1-1,0 1 1,0 0-1,0 0 1,-1 0 0,1 0-1,0-1 1,-1 1-1,1 0 1,0-1 0,-1 1-1,1-3 1,9-19-10075,-8 14 4597,-6 3 1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25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21122,'4'2'1006,"-1"0"0,1-1 0,0 1 0,0-1 0,-1 0 0,1 0 0,0 0 0,0 0 0,6-1 0,2 3 579,30 6-1585,-2 2 0,1 2 0,-1 2 0,-1 2 0,39 22 0,-64-30 0,0 0 0,0 1 0,-1 1 0,0 0 0,-1 1 0,19 23 0,-25-26 0,0 0 0,-1 0 0,1 0 0,-2 1 0,1 0 0,-1 0 0,-1 0 0,0 1 0,0-1 0,-1 1 0,1 16 0,-3-19 0,-1-1 0,0 1 0,0-1 0,-1 1 0,0-1 0,0 0 0,0 1 0,-1-1 0,0 0 0,-6 9 0,1 0 0,8-15 0,0 1 0,0-1 0,0 0 0,0 0 0,1 1 0,-1-1 0,0 0 0,1 0 0,-1 0 0,1 0 0,-1 1 0,1-1 0,0 0 0,-1 0 0,1 0 0,0 0 0,0 0 0,0-1 0,0 1 0,0 0 0,0 0 0,0 0 0,1 0 0,31 23 0,-26-20 0,17 13 0,-1 1 0,0 0 0,-2 2 0,0 1 0,-1 0 0,-1 2 0,18 26 0,-32-40 0,0-1 0,-1 1 0,0-1 0,-1 1 0,1 0 0,-2 1 0,1-1 0,-1 0 0,-1 1 0,0-1 0,0 11 0,-1-12 0,-1 0 0,-1 0 0,1-1 0,-1 1 0,0-1 0,-1 1 0,0-1 0,0 0 0,-1 0 0,0 0 0,0 0 0,0 0 0,-1-1 0,0 0 0,-8 7 0,-6 7-30,0-2 1,-2-1-1,0 0 0,-1-1 1,-1-2-1,0 0 0,-1-2 1,-1 0-1,-32 10 0,54-21-246,-1 0-1,0 1 1,1-1-1,-1 1 1,1-1-1,0 1 1,-1 0-1,1 0 1,0 1-1,0-1 1,1 1-1,-1-1 1,0 1-1,1 0 1,-1 0-1,-2 5 1,3-5-336,-1 1 0,1-1 1,-1 1-1,0-1 0,0 0 0,0 0 1,0-1-1,-1 1 0,1-1 0,-1 1 1,1-1-1,-1 0 0,0 0 0,-5 1 1,-31 11-5586,-4 3 1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26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1 198 32767,'4'3'0,"0"1"0,1-1 0,0 0 0,-1 0 0,1-1 0,0 1 0,1-1 0,-1 0 0,0 0 0,0-1 0,1 0 0,-1 0 0,1 0 0,7 0 0,-1 1 0,19 3 0,1-1 0,54 0 0,-75-4 0,0-1 0,0 0 0,-1 0 0,1-1 0,-1-1 0,1 0 0,-1 0 0,0-1 0,0 0 0,0-1 0,16-10 0,-23 12 0,1-1 0,0 1 0,-1-1 0,0 0 0,0 1 0,0-1 0,0-1 0,-1 1 0,1 0 0,-1-1 0,0 1 0,-1-1 0,1 1 0,-1-1 0,0 0 0,0 0 0,0 0 0,0 0 0,-1 1 0,0-1 0,0 0 0,-1 0 0,1 0 0,-1 0 0,0 0 0,0 0 0,-1 1 0,-2-8 0,2 7 0,0 1 0,0 1 0,0-1 0,0 0 0,0 0 0,-1 1 0,0-1 0,1 1 0,-1 0 0,-1 0 0,1 0 0,0 0 0,-1 1 0,1-1 0,-1 1 0,0 0 0,0 0 0,0 0 0,0 0 0,0 1 0,0 0 0,0 0 0,-1 0 0,1 0 0,0 0 0,-1 1 0,1 0 0,0 0 0,-1 0 0,1 1 0,0-1 0,-7 3 0,7-1 0,-1 0 0,1 0 0,0 0 0,0 1 0,0-1 0,0 1 0,0 0 0,0 1 0,1-1 0,-1 0 0,1 1 0,0 0 0,0 0 0,1 0 0,-1 0 0,1 0 0,0 1 0,0-1 0,0 1 0,1-1 0,-1 1 0,1 0 0,0 0 0,1-1 0,-1 10 0,-1 0 0,2 1 0,-1-1 0,2 1 0,0-1 0,1 1 0,0-1 0,7 21 0,-4-20 5,1-1 0,0 0 0,1-1 0,1 1 0,0-1 0,1-1 0,0 0 1,1 0-1,18 16 0,-24-23-16,1 0 1,1-1-1,-1 0 0,1 0 1,-1 0-1,1-1 1,0 0-1,1 0 1,-1-1-1,0 1 1,1-1-1,-1-1 0,1 1 1,0-1-1,-1 0 1,1-1-1,0 0 1,0 0-1,0 0 1,-1-1-1,1 0 0,0 0 1,12-4-1,6-11-1722,-14 6-2630,-1 0 0,18-24-1,-26 31 3797,14-21-5158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26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32767,'18'49'0,"9"17"0,7 19 0,5 23 0,-12-14 0,-3-8 0,-9-16 0,-5-14 0,-8-20 0,2-20-1004,-4-9-1044,0 69-3893,-4-90 1,4-10-1,0-5 1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27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0 25366,'-1'2'155,"0"-1"0,-1 1 0,1 0 0,0-1-1,-1 1 1,1-1 0,-1 0 0,1 1 0,-1-1-1,0 0 1,1 0 0,-1 0 0,-3 1-1,0 1 147,-78 44 1684,51-30-579,-51 36-1,82-53-1402,1 0 0,0 0 0,-1 0 1,1 1-1,0-1 0,-1 0 0,1 0 0,0 1 1,-1-1-1,1 0 0,0 1 0,0-1 0,0 0 1,-1 1-1,1-1 0,0 0 0,0 1 0,0-1 1,0 0-1,-1 1 0,1-1 0,0 1 1,0-1-1,0 0 0,0 1 0,0-1 0,0 1 1,0-1-1,0 0 0,0 1 0,0-1 0,1 1 1,-1-1-1,0 0 0,0 1 0,0-1 1,0 1-1,17 10 43,40 7-67,-39-13 11,15 6 10,0 2 0,-1 0 0,47 29 0,-69-36 0,0 0 0,0 0 0,-1 1 0,0 0 0,-1 1 0,0 0 0,0 1 0,0-1 0,-1 1 0,0 1 0,-1-1 0,0 1 0,-1 0 0,8 20 0,-12-26-62,1 0-1,-1-1 1,-1 1-1,1 0 1,0 0 0,-1 0-1,0 0 1,0 0 0,0-1-1,0 1 1,-1 0-1,1 0 1,-1 0 0,0 0-1,0-1 1,-1 1-1,1 0 1,-1-1 0,1 1-1,-1-1 1,0 0 0,-1 1-1,1-1 1,-1 0-1,1 0 1,-1-1 0,0 1-1,0 0 1,0-1 0,0 0-1,0 0 1,-1 0-1,-6 3 1,-9 2-739,0-1 1,0 0-1,0-2 0,-1 0 1,-27 1-1,14 0-647,-38 0-10745,44-2 6097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30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63 253 24158,'3'1'379,"1"0"-1,-1-1 1,1 0 0,0 0-1,-1 0 1,1-1 0,0 1-1,-1-1 1,1 1-1,0-1 1,3-2 0,57-16 3686,-58 16-4065,0-1 0,0 0 0,0-1 0,0 1 0,-1-1 0,0 0 0,0 0 0,-1-1 0,1 1 0,-1-1 0,0 0 0,0 0 0,-1-1 0,0 1 0,0-1 0,-1 0 0,0 1 0,0-1 0,0 0 0,-1 0 0,0 0 0,0-1 0,-1 1 0,0 0 0,0 0 0,-1 0 0,-1-8 0,1 11 0,-1 1 0,1 0 0,-1 0 0,0 0 0,0 0 0,0 0 0,0 0 0,0 1 0,-1-1 0,1 1 0,-1 0 0,0-1 0,0 1 0,0 0 0,0 1 0,0-1 0,0 0 0,0 1 0,-1 0 0,1 0 0,0 0 0,-1 0 0,1 0 0,-1 1 0,1-1 0,-1 1 0,1 0 0,-6 1 0,2-1 0,-1 0 0,1 0 0,0 1 0,-1 1 0,1-1 0,0 1 0,0 1 0,0-1 0,0 1 0,0 0 0,1 0 0,-11 8 0,10-4 0,1 0 0,-1 1 0,1 0 0,1 0 0,-1 0 0,2 1 0,-1 0 0,1 0 0,0 0 0,1 0 0,0 1 0,1-1 0,-1 1 0,2 0 0,0 0 0,-1 11 0,2 0 0,0 0 0,0 0 0,2 0 0,1 0 0,1 0 0,10 33 0,-12-49 2,0 1 1,0-1-1,1 1 1,-1-1-1,2 0 0,-1 0 1,0 0-1,1-1 0,0 1 1,0-1-1,0 0 1,1 0-1,-1 0 0,1-1 1,0 1-1,0-1 1,0 0-1,0-1 0,1 1 1,-1-1-1,1 0 1,10 2-1,-1-2-33,-1 0 1,1-1-1,-1-1 1,1 0 0,-1-1-1,1-1 1,-1 0-1,18-5 1,-10-1-632,-18 0-1728,-3 6 2100,-1 1 1,0 0 0,0 0 0,1 0 0,-1 0 0,1 0 0,-1 0 0,1 0 0,0 0 0,-1 0 0,1 0 0,0 0 0,0 0 0,-1 0 0,1 1 0,0-1-1,0 0 1,0 1 0,0-1 0,0 0 0,0 1 0,0-1 0,2 0 0,45-25-10984,-31 20 5637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31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7 21290,'-22'2'5100,"5"-5"-4599,0 1 1,0 0-1,0 1 0,0 0 0,0 2 0,-34 4 0,45-3-365,-1 0 1,0 0 0,1 1-1,0 0 1,-1 0 0,1 0-1,0 1 1,1 0-1,-1 0 1,1 1 0,0-1-1,0 1 1,0 0 0,0 0-1,1 1 1,0-1-1,0 1 1,1 0 0,-1 0-1,-2 8 1,0 4-137,1 1 0,0-1 0,1 1 0,1 0 0,1 1 0,1-1 0,1 0 0,0 0 0,1 1 0,6 28 0,-6-44 0,-1-1 0,1 1 0,0-1 0,0 0 0,0 1 0,1-1 0,-1 0 0,1 0 0,0 0 0,-1 0 0,2 0 0,-1 0 0,0 0 0,0-1 0,1 1 0,-1-1 0,1 1 0,0-1 0,0 0 0,0 0 0,0-1 0,0 1 0,0 0 0,0-1 0,1 0 0,-1 0 0,1 0 0,6 1 0,0-1 0,1 0 0,-1-1 0,0-1 0,1 1 0,-1-2 0,1 1 0,-1-1 0,15-6 0,-46 24 0,0 1 0,1 1 0,-20 22 0,35-32 0,-1 1 0,1-1 0,0 1 0,1 0 0,0 0 0,0 1 0,1-1 0,0 1 0,1 0 0,0 0 0,1 0 0,0 0 0,0 0 0,1 0 0,0 0 0,1 0 0,0 0 0,5 17 0,-4-21 0,1 0 0,0-1 0,0 1 0,0-1 0,1 1 0,0-1 0,0 0 0,1-1 0,-1 1 0,1-1 0,0 1 0,0-2 0,0 1 0,1 0 0,-1-1 0,12 5 0,-4-2 0,0-1 0,0 0 0,0-1 0,1-1 0,-1 0 0,26 2 0,-24-4-3,-6 1-194,0-1-1,0-1 0,0 0 0,0 0 1,0-1-1,0 0 0,0 0 0,0-1 1,-1 0-1,1 0 0,0-1 0,8-5 0,-11-19-23798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32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12669,'-7'10'11951,"5"11"-7867,2 22-2237,9 45-1142,5-1-1,37 137 1,-31-147-603,60 236-393,-80-282-1779,-4-29-1101,0-17-1582,-5-69-6480,2 28 5617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33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19802,'15'19'1416,"6"18"4,15 19-8,3 27 8,7 9-4,-1 20 5,7 3-5,-11-6 0,-4-17-216,-7-21-2332,-21-26-1112,-3-6-3553,-15-53-5784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33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 20598,'-24'7'1352,"-9"2"0,-3 5 0,-9 1-388,6-11-884,2 3-936,3 25-4112,11-28-1,7-2 1</inkml:trace>
  <inkml:trace contextRef="#ctx0" brushRef="#br0" timeOffset="1">583 50 22326,'15'30'1064,"3"4"-60,-3 1-700,7 1-888,-22-19-872,-4 2-3072,-4-29-1,-7-18 1,-3-12-1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4:37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8957,'-3'0'269,"0"0"1,0 0-1,0 0 1,-1 1-1,1 0 1,0-1-1,0 1 1,0 0-1,0 0 1,0 0-1,0 1 1,1-1-1,-1 1 1,0 0-1,1 0 1,-1 0-1,1 0 1,0 0-1,-3 3 1,2-1 222,0 0 0,1 1-1,-1-1 1,1 1 0,0 0 0,0 0 0,1-1 0,-1 1 0,1 0 0,-1 10 0,1-1 538,1 1-1,0-1 1,1 1 0,0-1 0,1 0 0,1 0 0,8 25 0,-10-35-898,1 0 0,-1-1 0,1 1 1,-1-1-1,1 1 0,0-1 0,1 0 0,-1 0 1,0 1-1,1-2 0,0 1 0,0 0 1,0 0-1,0-1 0,0 0 0,0 0 1,1 0-1,-1 0 0,1 0 0,-1 0 1,1-1-1,0 0 0,-1 0 0,1 0 1,0 0-1,0-1 0,0 1 0,0-1 0,0 0 1,0 0-1,-1 0 0,1-1 0,0 1 1,0-1-1,0 0 0,4-2 0,-2 1-142,1 0 0,-1-1 0,0 0 0,0 0 0,-1 0 0,1-1-1,-1 0 1,0 0 0,0 0 0,0-1 0,0 1 0,-1-1 0,1-1-1,-1 1 1,-1 0 0,1-1 0,-1 0 0,0 0 0,0 0-1,3-12 1,-3 3-860,-1 0 0,-1-1-1,-1 1 1,-1-20-1,0-5-5241,10 128 12287,11 2-3497,6 48-1056,-22-104-1602,-1 1 0,-2-1 0,-2 1 0,-4 35 0,3-59-21,1-2 0,-1 1 0,-1 0 0,0 0 0,0-1 0,-1 1 0,-1-1 0,1 0 0,-1 0-1,-1-1 1,1 0 0,-1 1 0,-1-2 0,0 1 0,0-1 0,0 0 0,-1-1 0,-11 8 0,6-6 1,-1-1 0,0-1 0,0 0 0,0-1 0,-1 0 0,-28 4 0,38-8 0,-1 0 0,1-1 0,0 0 0,0 0 0,0 0 0,0-1 0,-1 0 0,1 0 0,0 0 0,-8-4 0,10 4 0,0-1 0,1 1 0,-1-1 0,1 0 0,0 0 0,-1 0 0,1 0 0,0 0 0,0-1 0,0 1 0,1-1 0,-1 1 0,0-1 0,1 1 0,0-1 0,-1 0 0,1 0 0,0 0 0,0-5 0,-2-4-74,1 0-1,1 0 1,0-1-1,1 1 1,0 0 0,1 0-1,0-1 1,1 1 0,0 0-1,1 0 1,1 0-1,0 1 1,0-1 0,7-11-1,5-4-383,0 0 0,2 1 0,1 0 0,28-27 0,-47 52 315,0 1-1,1-1 0,-1 0 0,1 1 0,-1-1 0,1 0 1,-1 1-1,1-1 0,-1 0 0,1 1 0,0-1 0,-1 1 1,1-1-1,0 1 0,-1 0 0,1-1 0,0 1 0,0 0 1,0-1-1,-1 1 0,1 0 0,0 0 0,0 0 0,0 0 1,-1 0-1,1 0 0,0 0 0,0 0 0,0 0 1,-1 0-1,1 0 0,0 0 0,0 1 0,0-1 0,-1 0 1,1 0-1,0 1 0,1 0 0,-1 0-152,0-1 0,0 1 0,0-1 0,0 1 0,0-1 0,0 0 0,0 1 1,0-1-1,0 0 0,0 0 0,0 0 0,1 0 0,-1 0 0,0 0 0,0 0 0,0 0 0,0 0 0,0 0 0,0-1 0,0 1 0,0 0 0,0-1 0,0 1 0,0-1 0,2 0 0,18-8-5052,1 2-1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3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12821,'0'2'-68,"-3"-1"-792,3 3-1516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34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22314,'-9'126'3179,"11"170"1,1-245-2623,3 0 0,2 0 0,2-1 0,3 0 1,1-1-1,24 52 0,-31-86-600,0-1 0,1 0 0,1 0 0,0-1 1,1 0-1,0-1 0,1 0 0,0 0 0,25 18 0,-28-24-341,0-1 0,0-1 0,0 1 0,0-1 0,1-1 0,-1 1 0,1-2 0,0 1 0,0-1 0,0 0 0,1-1 0,-1 0 0,0-1 0,0 0 0,1 0 0,-1-1 0,0 0 0,12-3 0,-17 3 16,1-1 0,-1 1-1,0-1 1,0 1 0,0-1-1,0 0 1,-1-1-1,1 1 1,0-1 0,-1 1-1,0-1 1,1 0 0,-1 0-1,-1-1 1,1 1 0,0-1-1,-1 1 1,1-1 0,1-5-1,-1 2-188,-1 0-1,1-1 1,-2 1-1,1 0 1,-1-1-1,0 1 1,-1 0-1,0-1 1,0 1 0,-2-12-1,1 15 541,1 1-1,-1 0 1,0 0 0,-1 0-1,1 0 1,0 1 0,-1-1-1,0 0 1,1 1 0,-1-1 0,0 1-1,0-1 1,-1 1 0,1 0-1,0 0 1,-1 0 0,0 0-1,1 0 1,-1 1 0,0-1-1,0 1 1,0-1 0,0 1-1,0 0 1,0 1 0,0-1-1,0 0 1,-5 0 0,-13-1 1169,0 0 1,1 2-1,-30 2 1,20-1-50,-14 0 343,-43 0-1632,0-5-6265,61-1 2667,14-2-1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34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0 17226,'-3'0'1656,"-10"0"0,-7 1 0,-7-1 0,-10 0 0,-11 2 0,-7 2 1,-2 1-1,5 0-4,7 1-1012,15-2-1160,9-2-924,9-1-660,9 10-3633,21-8-5736,4 1 5737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34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1 14569,'-13'6'1825,"-11"2"95,-3 2 4,-9 6-4,3-3 0,2 1 0,7-3-644,0-4-1019,-21 2-1514,26-5-3995,5-1-1,2 2 1,-1 3-1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35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59 480 15653,'78'127'6362,"22"73"-2358,-55-106-2220,11 13-241,-17-33 167,46 121 1,-84-186-1711,-9-19 0,-16-28 0,21 33 0,-84-140 0,7-4 0,-113-295 0,176 388-400,2-1 0,2-1 0,-8-93 1,20 138-520,0-1 1,1 0 0,0 0 0,1 1-1,4-17 1,-5 26 324,1 0 1,0 1-1,0-1 0,0 0 1,1 1-1,-1-1 0,1 1 0,0 0 1,0 0-1,0-1 0,1 1 1,-1 0-1,0 1 0,1-1 0,0 0 1,0 1-1,0-1 0,0 1 1,0 0-1,0 0 0,1 0 0,-1 1 1,4-2-1,22-1-5102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35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0 30535,'-26'18'248,"-13"1"0,-10 3 0,-8 2 0,15-12 0,0-8-468,5-2-1280,13 1-4509,12-6 1,3-3-1,11-1 1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3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2 17050,'-8'-1'534,"-1"1"0,1-1 0,-1 1 1,1 1-1,-1-1 0,1 1 1,0 1-1,-1 0 0,1 0 0,0 0 1,0 1-1,-13 7 0,16-7-289,0 0 0,1 1 0,-1 0 0,1 0 0,0 0 0,0 1 0,0-1 0,1 1 0,0 0 0,0 0 0,0 0 0,0 0 0,1 0 0,-1 1 0,2-1 0,-1 1 0,0 0 0,1-1 0,0 7 0,-1-3-127,1-1 0,1 1 0,0-1-1,0 1 1,0-1 0,1 1 0,1-1 0,-1 1 0,1-1 0,1 0 0,-1 0 0,1 0 0,1 0 0,0-1 0,0 1 0,0-1 0,1 0 0,0 0 0,9 10 0,-9-12-52,1 0-1,0-1 1,1 1 0,-1-1 0,1 0 0,-1-1-1,1 1 1,0-2 0,0 1 0,1-1 0,-1 0-1,0 0 1,1 0 0,0-1 0,-1-1-1,1 1 1,-1-1 0,1-1 0,0 1 0,-1-1-1,1 0 1,8-4 0,-1 1-289,-1-1-1,0 0 1,0-1 0,0-1-1,-1 0 1,0-1 0,-1 0-1,1-1 1,-2-1 0,1 0 0,-1 0-1,-1-1 1,0 0 0,-1-1-1,0 0 1,9-16 0,-17 26 209,-1 1 0,1-1 0,0 1 0,0-1 0,0 1 0,0 0 0,0 0 0,0-1-1,0 1 1,0 0 0,1 0 0,-1 0 0,0 0 0,1 0 0,-1 0 0,1 1 0,-1-1 0,1 0 0,-1 1 0,1-1 0,-1 1 0,1 0 0,-1-1 0,1 1 0,0 0 0,-1 0 0,1 0 0,0 0 0,-1 0 0,1 0 0,0 1 0,-1-1 0,1 0 0,-1 1 0,1 0 0,-1-1 0,3 2 0,4 3 46,-1 0-1,1 1 1,-1 0-1,-1 1 1,11 11-1,3 2 120,-3-4 391,1 0-1,1-1 1,1-2-1,24 14 1,-37-23-678,0 0 1,0-1 0,0 0 0,0-1-1,0 0 1,1 0 0,0 0 0,-1-1-1,1 0 1,-1 0 0,1-1-1,0 0 1,0-1 0,-1 1 0,1-1-1,8-3 1,1-8-5149,-15 10 4701,2-2-553,0-1 0,0 1 0,0-1-1,0 0 1,-1 0 0,0 0 0,0 0 0,0-1-1,2-7 1,3-26-4836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21406,'33'76'1264,"10"21"-4,8 16 4,6 12-4,-20-39 5,-13-30-5,-13-23-792,-5-28-856,-21-25-1340,1-25-3737,-2-13 1,-2-8-1,1 1 1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36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1 16033,'-46'16'2443,"1"1"0,0 3 0,2 2-1,-57 37 1,98-58-2373,1 0 1,-1 0-1,1 0 0,0 0 0,-1 0 0,1 1 0,0-1 1,0 1-1,0-1 0,0 1 0,0-1 0,0 1 0,-1 2 0,2-3-20,0-1 0,0 1 0,0-1 0,0 1 0,0 0 0,0-1 0,0 1 0,0 0 0,0-1 0,0 1 0,1 0 0,-1-1 0,0 1 0,0 0 0,1-1 0,-1 1 0,0-1 0,1 1 0,-1-1 0,1 1 0,-1-1 0,0 1 0,1-1 0,0 1 0,5 3 245,0-1 0,0 0 0,0 0-1,0-1 1,0 0 0,7 2 0,6 2-71,33 12-224,-2 2 0,0 2 0,48 31 0,-82-44 0,-1 0 0,-1 2 0,0 0 0,0 1 0,-1 0 0,0 1 0,-1 0 0,-1 1 0,0 0 0,-1 1 0,-1 0 0,0 1 0,9 21 0,-16-31 0,0-1 0,0 0 0,-1 0 0,0 0 0,0 1 0,0-1 0,-1 1 0,1-1 0,-1 1 0,0-1 0,-1 0 0,0 1 0,0-1 0,0 1 0,0-1 0,-1 0 0,0 0 0,0 0 0,0 0 0,0 0 0,-6 8 0,2-7 0,0 0 0,0 0 0,-1 0 0,0 0 0,0-1 0,0-1 0,0 1 0,-1-1 0,0 0 0,0-1 0,0 1 0,0-2 0,-9 3 0,-47 9-2466,44-11 690,1 0 1,-1-2 0,0 0-1,0-1 1,1 0 0,-25-5 0,22-2-4182,5-3 1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37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18958,'40'-4'870,"-1"-1"1,0-3-1,0 0 1,-1-3-1,0-1 1,46-22-1,-78 32-681,0-2-1,-1 1 1,1-1 0,-1 0-1,0 0 1,0 0 0,-1-1-1,1 1 1,-1-1 0,0 0-1,0-1 1,0 1-1,-1-1 1,0 0 0,0 1-1,3-11 1,-5 13-147,-1-1 1,1 1-1,-1-1 0,0 0 0,0 1 0,0-1 1,-1 1-1,1-1 0,-1 1 0,0-1 1,1 1-1,-2-1 0,1 1 0,0 0 1,-1-1-1,0 1 0,1 0 0,-1 0 0,0 0 1,-1 1-1,1-1 0,0 0 0,-1 1 1,0-1-1,1 1 0,-1 0 0,0 0 0,0 0 1,0 0-1,-1 1 0,-3-2 0,0-1-25,-1 0-1,1 1 1,-1 0-1,0 0 0,0 1 1,0 0-1,0 1 1,0 0-1,0 0 0,0 1 1,0-1-1,-1 2 1,1-1-1,0 1 0,0 1 1,0-1-1,0 1 1,0 1-1,0-1 0,1 2 1,-1-1-1,1 1 1,0 0-1,0 0 0,0 1 1,1 0-1,-1 0 1,1 0-1,0 1 0,1 0 1,-1 0-1,1 1 1,1-1-1,-1 1 0,1 0 1,0 0-1,1 1 1,-1-1-1,1 1 0,1 0 1,0 0-1,0 0 1,0 0-1,0 10 0,2-6 42,0-1 0,0 1-1,1-1 1,0 1-1,1-1 1,1 1-1,0-1 1,0 0 0,1 0-1,0-1 1,1 1-1,1-1 1,-1 0 0,1 0-1,1 0 1,0-1-1,0 0 1,1-1-1,0 1 1,1-2 0,0 1-1,16 10 1,-4-5 51,1-1 1,-1-1-1,2-1 1,0-1-1,0 0 1,0-2-1,1-1 1,0-1-1,45 3 1,-61-7-141,23 1-2130,1 0 0,55-6 1,-80 3 1696,1 0 1,-1 0-1,0 0 1,0-1 0,0 0-1,-1 0 1,1-1 0,0 0-1,-1 0 1,0-1 0,1 0-1,-1 0 1,-1 0-1,1-1 1,-1 0 0,0 0-1,0 0 1,6-8 0,1-11-5350,-7 1 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4:38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15437,'-4'0'414,"1"1"0,0 0-1,-1 0 1,1 0 0,0 0-1,0 0 1,0 1 0,0-1-1,0 1 1,0 0-1,0 0 1,0 0 0,1 1-1,-1-1 1,1 0 0,0 1-1,-1 0 1,1-1 0,-2 6-1,-1-1 171,1 0-1,0 1 1,0-1-1,1 1 1,0 0-1,-4 14 1,4-5 126,1 1 0,1-1 1,0 1-1,2 0 0,0-1 1,4 28-1,-4-44-709,-1 1 0,0 0 0,1 0 0,-1 0-1,1-1 1,-1 1 0,1 0 0,0-1 0,0 1 0,0 0 0,0-1 0,0 1-1,0-1 1,0 0 0,0 1 0,1-1 0,-1 0 0,0 1 0,1-1 0,-1 0-1,1 0 1,0 0 0,-1-1 0,1 1 0,0 0 0,-1-1 0,1 1 0,0-1-1,0 1 1,-1-1 0,1 0 0,0 0 0,0 1 0,0-2 0,0 1 0,-1 0-1,1 0 1,0 0 0,3-2 0,0 1-13,0-1 1,0 1-1,-1-1 0,1 0 1,-1 0-1,0-1 0,0 0 1,0 1-1,0-1 0,0-1 1,0 1-1,-1 0 0,1-1 1,2-4-1,-1-2-547,-1-1-1,0 0 1,0-1-1,-1 1 1,-1 0 0,0-1-1,0 0 1,-1 1 0,-1-1-1,-1-13 1,1 24 550,0 1 0,0 0 1,1 0-1,-1 0 0,0-1 1,0 1-1,0 0 0,0 0 0,0 0 1,0-1-1,0 1 0,0 0 1,0 0-1,0 0 0,0-1 1,1 1-1,-1 0 0,0 0 0,0 0 1,0 0-1,0 0 0,0-1 1,1 1-1,-1 0 0,0 0 1,0 0-1,0 0 0,1 0 0,-1 0 1,0 0-1,0 0 0,0 0 1,0 0-1,1 0 0,-1 0 1,0 0-1,0 0 0,1 0 0,-1 0 1,0 0-1,0 0 0,0 0 1,1 0-1,-1 0 0,0 0 1,16 6 658,16 15 1623,-30-20-2075,6 4 407,0 1 1,0-2-1,1 1 1,0-1-1,14 4 1,-18-7-996,0 1 0,0-2 0,0 1 0,0 0 0,0-1 0,0 0 0,8-1 0,2 1-2495,-15 0 2402,1 0 1,0 1 0,-1-1-1,1 0 1,0 0 0,-1 0-1,1 0 1,0 0 0,0 0-1,-1 0 1,1-1 0,0 1-1,-1 0 1,1 0-1,0 0 1,-1-1 0,1 1-1,-1 0 1,1-1 0,0 1-1,-1 0 1,5-7-4824,-1-2-143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4:43:38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17386,'4'1'4732,"19"4"-1232,34-1-2794,127 14 3244,-165-15-3638,1 2 0,-1 0-1,0 1 1,-1 1-1,0 0 1,0 2-1,21 12 1,-32-16-312,-1 1 0,1 0 0,-1-1 0,-1 2 0,1-1 0,-1 1 0,0 0 0,0 0 0,-1 0 0,0 1 0,0-1 0,-1 1 0,0 0 0,0 0 0,-1 1 0,0-1 0,-1 0 0,0 1 0,1 11 0,-2 13 0,0 1 0,-2-1 0,-10 50 0,0-41 0,12-41 0,1 0 0,-1 0 0,1 0 0,-1 0 0,1-1 0,0 1 0,0 0 0,-1 0 0,1-1 0,0 1 0,0 0 0,0-1 0,0 1 0,0-1 0,0 1 0,0-1 0,0 1 0,0-1 0,0 0 0,0 0 0,0 1 0,0-1 0,2 0 0,1 1 0,27 11 0,-1 2 0,-1 1 0,-1 1 0,0 1 0,-1 1 0,43 39 0,-51-40 0,-1 1 0,-1 1 0,-1 0 0,0 2 0,-1-1 0,-2 2 0,0 0 0,-1 1 0,10 29 0,-18-39-31,-1-1 0,0 0 0,-1 1 0,0 0 0,-1-1 0,-1 1 0,0 0-1,0 0 1,-1-1 0,-1 1 0,0-1 0,-1 1 0,-1-1 0,1 0 0,-2 0 0,0 0 0,0 0 0,-1-1 0,-1 0 0,-9 13 0,7-12-126,-1 0 1,0 0-1,-1-2 1,0 1 0,-1-1-1,0-1 1,0 0 0,-1-1-1,0 0 1,-1-1-1,1 0 1,-1-1 0,-1-1-1,1 0 1,-1-1-1,-25 4 1,11-5-5645,1 2 0,-30 9 0,25-4-223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1:22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14697,'0'2'7379,"0"6"-3940,0 16-456,1-13-2802,0 0 0,0 0 0,1 0 0,1-1 0,0 1 0,0-1 0,1 0 0,1 0 0,6 11 0,9 15 848,30 36 0,-14-21-628,204 343-889,-200-316 161,-3 1-1,-3 1 0,29 110 1,-60-167-606,-10-9-3286,6-13 3812,-1 0 0,1-1 1,-1 0-1,1 1 0,-1-1 1,0 0-1,1 0 0,-1 0 1,1 0-1,-1 0 0,1 0 0,-1 0 1,1-1-1,-1 1 0,1 0 1,-1-1-1,1 1 0,-1-1 1,1 0-1,0 0 0,-1 1 1,1-1-1,0 0 0,-3-2 0,-30-22-4809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1:23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11969,'36'-25'896,"0"2"-1,78-35 1,-90 49-361,0 1 0,1 1 1,0 1-1,0 1 0,0 1 0,35-1 0,-29 5 6,-1 1-1,1 2 0,-1 1 0,1 1 1,-1 1-1,-1 2 0,0 1 0,0 1 0,0 2 1,-2 1-1,1 1 0,27 19 0,-39-22-364,-1 0-1,0 1 0,0 0 1,-1 2-1,-1-1 0,0 2 1,-1 0-1,-1 0 0,0 1 1,-1 0-1,-1 1 0,0 0 1,-1 1-1,-1 0 0,-1 0 1,-1 0-1,0 1 0,-1 0 1,-1 0-1,1 26 0,-4-32-143,0 0 0,-1 0-1,-1 1 1,0-1 0,-7 23-1,7-30-87,0-1 0,0 1 0,-1-1-1,1 0 1,-1 0 0,0 0 0,-1 0-1,1-1 1,-1 1 0,0-1 0,0 0-1,-1 0 1,1 0 0,-1-1 0,-7 5-1,45-9-288,-18 2 292,23-1 286,0 1-1,0 2 0,0 2 0,0 2 1,-1 1-1,69 24 0,-89-25-86,-1 0 1,0 2-1,0 0 0,-1 1 0,0 0 1,-1 1-1,0 1 0,-1 0 0,0 1 0,-1 0 1,0 1-1,-1 0 0,-1 1 0,0 0 0,-1 1 1,13 30-1,-15-26-122,0 0 1,-2 1-1,0-1 0,-1 1 0,-1 0 1,-1 1-1,-1-1 0,-1 0 1,-1 1-1,-1-1 0,-1 0 1,0 0-1,-2 0 0,0 0 0,-1-1 1,-2 0-1,0 0 0,-1-1 1,0 0-1,-2 0 0,0-1 1,-1-1-1,-1 0 0,-1 0 0,0-2 1,-25 22-1,9-12-482,-1-1-1,-1-2 1,-1-1-1,0-1 1,-2-2 0,0-1-1,-1-2 1,-1-2-1,0-1 1,-1-2 0,0-2-1,0-1 1,-1-2-1,0-1 1,0-2 0,0-2-1,0-2 1,0-1-1,0-2 1,1-2-1,-44-13 1,68 15-802,-1 0 1,1-1-1,0-1 0,1 0 1,0 0-1,0-2 0,0 0 1,-18-17-1,-12-23-4408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1:23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0 242 14765,'15'-3'339,"26"-3"878,68-21-1,-99 24-974,1-1 0,-1 0 0,-1 0 0,1-1 0,-1 0 0,1-1 0,-2 0-1,1-1 1,-1 0 0,0 0 0,13-15 0,-19 20-180,0 0 0,-1 0-1,1 0 1,-1 0 0,1 0 0,-1-1 0,0 1 0,0-1-1,0 1 1,0-1 0,0 1 0,-1-1 0,1 1 0,-1-1-1,1 0 1,-1 1 0,0-1 0,0 0 0,0 1 0,-1-1 0,1 0-1,-1 1 1,1-1 0,-1 1 0,0-1 0,0 1 0,0-1-1,0 1 1,-1-1 0,1 1 0,0 0 0,-1 0 0,0 0-1,1 0 1,-1 0 0,-2-2 0,-2 0-50,1 0 0,-1 0-1,1 1 1,-1 0 0,0 0 0,0 0-1,-1 1 1,1 0 0,0 0 0,-1 1-1,1-1 1,-1 1 0,-8 0 0,9 1 58,0 0-1,0 0 1,0 0 0,0 1 0,0 0 0,0 0 0,0 1-1,0-1 1,0 1 0,1 1 0,-1-1 0,1 1 0,0 0-1,-1 0 1,1 0 0,1 1 0,-7 5 0,7-4 76,0 0 1,0 1 0,0-1-1,1 1 1,0 0 0,0 0-1,1 0 1,-1 1-1,1-1 1,1 0 0,-1 1-1,1 0 1,0-1 0,1 1-1,0 12 1,0-5 31,2 1 0,0-1 0,1 1 0,0-1 0,1 0 0,0 0 0,2-1 0,-1 1 1,2-1-1,-1 0 0,2 0 0,0-1 0,0 0 0,1-1 0,1 0 0,0 0 0,0-1 0,18 14 0,-10-10 63,1-1 0,0-1-1,0-1 1,1 0 0,0-1-1,1-2 1,0 0-1,1-1 1,0-1 0,0-1-1,31 3 1,-33-6-915,-1-2 0,1 0-1,-1-1 1,1-1 0,-1-1 0,0 0 0,1-2 0,23-8-1,-35 10 225,1-1-1,-1 0 0,0 0 1,0-1-1,0 0 0,-1 0 1,0-1-1,0 0 0,0 0 1,-1 0-1,1-1 0,-2 0 0,1-1 1,-1 1-1,0-1 0,0 0 1,-1 0-1,0 0 0,4-17 1,0-20-5443,-5 0 1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1:23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19610,'46'72'1408,"26"32"4,19 35-4,26 36 0,2-4 0,5 6 5,-1-1-5,-3-14 0,-10-18 4,-16-26-940,-16-31-1572,-12-35-636,-24-23-1033,-2-23-2663,-17-32-1,-9-20 1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1:24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1 16438,'-31'9'620,"-8"9"28,-6 9 12,-9 8-140,17-6-340,8 7-492,-26-2-3437,34-11 1,5-7 0,8-4-1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1:24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0 14177,'-11'2'368,"1"-1"-1,-1 1 1,1 1-1,-1 0 1,1 1-1,0 0 1,0 0-1,0 1 1,1 0 0,0 1-1,0 0 1,0 0-1,0 1 1,1 0-1,1 1 1,-14 15-1,20-22-297,1-1-1,0 1 1,-1-1 0,1 1-1,0-1 1,-1 1-1,1-1 1,0 1 0,0 0-1,0-1 1,0 1 0,-1-1-1,1 1 1,0 0-1,0-1 1,0 1 0,0-1-1,0 1 1,0 0-1,0-1 1,1 1 0,-1-1-1,0 1 1,0 0-1,0-1 1,1 1 0,-1-1-1,0 1 1,0-1 0,1 1-1,-1-1 1,0 1-1,1-1 1,-1 1 0,1 0-1,28 11 1132,46-2-402,-64-9-540,72 5 483,-26-3-291,70 13 1,-113-13-330,1 0-1,-1 1 1,0 1 0,0 0 0,0 1 0,-1 0-1,0 1 1,0 0 0,21 17 0,-29-19-19,0 0 0,0 0 1,-1 0-1,0 0 0,0 0 0,0 1 1,-1 0-1,1 0 0,-1 0 1,-1 0-1,1 0 0,-1 1 1,-1-1-1,3 13 0,-3-7 54,0-1-1,-1 0 0,-1 1 1,0-1-1,0 0 1,-1 0-1,-1 0 0,-5 15 1,1-5 32,-2-1 1,0 0-1,-2-1 1,0 0-1,-1 0 1,-1-1 0,0-1-1,-28 27 1,29-33-242,-1 0-1,-1-1 1,0-1 0,-21 11 0,19-12-706,-1-1-1,1-1 1,-1 0-1,-18 3 1,18-6-825,-1-1 0,1 0 1,0-1-1,-1-1 0,1 0 0,0-2 1,0 0-1,-1 0 0,1-2 1,-22-7-1,-9-10-4037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1:25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31215,'8'29'172,"8"10"0,5 12 0,13 10 0,1-5 0,2-7 0,-7-10 0,-9-8-260,-9-15-1676,-42-45-16574,-6-18 12226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1:25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13 19546,'0'-4'-20,"0"0"-400,-4 3-984,20-3-5677,-4 4 3541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1:26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69 20810,'-6'4'2240,"-300"221"7144,298-218-9329,-1 0 0,1 1 0,1 0 0,0 1 0,-10 13 0,17-22-58,0 0 0,0 0 0,-1 0 0,1 1 0,0-1 0,0 0 0,0 0 0,0 0 0,0 1 0,0-1 0,-1 0 0,1 0 0,0 0 0,0 1 0,0-1 0,0 0 0,0 0 0,0 1 0,0-1 0,0 0 0,0 0 0,0 1 0,0-1 0,0 0 0,0 0 0,0 0 0,0 1 1,0-1-1,0 0 0,1 0 0,-1 1 0,0-1 0,0 0 0,0 0 0,0 0 0,0 1 0,0-1 0,1 0 0,-1 0 0,0 0 0,0 0 0,1 1 0,12-1-94,19-10-33,-11 1 78,-1-1 0,0-2 0,-1 0-1,0 0 1,-1-2 0,0-1 0,-1 0 0,-1-1 0,0-1 0,26-36 0,-49 70 117,1-1 1,0 1 0,2 1-1,0-1 1,0 1 0,0 19-1,-9 135 120,12-157-173,-1 4 18,1 1-1,1-1 1,0 0-1,2 0 1,0 1-1,1-1 1,1-1-1,10 31 1,-11-45-30,0 0 1,0 0-1,0 0 1,0 0-1,1-1 1,0 1-1,-1-1 1,1 0-1,1-1 1,-1 1-1,0 0 1,1-1-1,-1 0 0,1 0 1,-1-1-1,1 1 1,0-1-1,0 0 1,0 0-1,0-1 1,0 1-1,0-1 1,9-1-1,2 1 0,-1-1 0,1-1-1,-1-1 1,1 0 0,-1 0-1,22-10 1,-27 8 0,1 0 0,-1-1 0,0 0 0,0-1 0,-1 0 0,0-1 0,0 1 0,-1-2 0,0 1 0,0-1 0,-1-1 0,0 1 0,-1-1 0,0 0 0,-1-1 0,0 1 0,0-1 0,-1 0 0,0 0 0,2-17 0,0-1 0,-2 0 0,-2-1 0,0 1 0,-2-1 0,-1 0 0,-9-55 0,6 66 0,3 14 0,-1-1 0,1 1 0,0-1 0,1 1 0,0-1 0,-1 1 0,2-1 0,0-7 0,1 12 0,1 1 0,-1-1 0,1 0 0,0 1 0,-1-1 0,1 1 0,0 0 0,-1 0 0,1 0 0,5 0 0,-2 0 0,10-1 0,0-1 0,0 0 0,0-1 0,-1-1 0,1-1 0,-1 0 0,15-8 0,-24 11 0,-1-1 0,1 0 0,-1 0 0,0 0 0,0 0 0,0-1 0,-1 1 0,1-1 0,-1-1 0,0 1 0,0-1 0,0 1 0,-1-1 0,1 0 0,-1 0 0,0-1 0,-1 1 0,1-1 0,-1 1 0,0-1 0,2-11 0,-4 16 0,0-1 0,0 0 0,0 1 0,0-1 0,0 0 0,0 1 0,-1-1 0,1 0 0,0 1 0,-1-1 0,0 0 0,1 1 0,-1-1 0,0 1 0,0-1 0,1 1 0,-1 0 0,0-1 0,0 1 0,-1 0 0,1 0 0,0-1 0,-2 0 0,0 0 0,0 1 0,0-1 0,0 1 0,-1 0 0,1 0 0,0 0 0,-1 0 0,1 0 0,0 1 0,-7-1 0,-2 1 0,0 1 0,0 0 0,0 1 0,0 0 0,-18 6 0,24-6 0,0 0 0,0 1 0,0-1 0,1 1 0,-1 1 0,1-1 0,0 1 0,0 0 0,0 0 0,0 0 0,0 1 0,1-1 0,0 1 0,0 0 0,0 1 0,1-1 0,0 1 0,0-1 0,0 1 0,1 0 0,0 0 0,0 0 0,0 0 0,1 1 0,0-1 0,0 0 0,0 1 0,1-1 0,0 0 0,0 1 0,2 9 0,0-4 0,1 0 0,-1 0 0,2 0 0,0-1 0,0 1 0,1-1 0,1 0 0,0 0 0,0-1 0,1 0 0,0 0 0,1 0 0,0-1 0,0 0 0,20 15 0,-10-13 3,0 0-1,0-1 1,2-1 0,-1-1 0,1-1-1,0 0 1,0-2 0,0 0-1,1-1 1,40 2 0,-40-5-16,-1-1 1,1-1 0,-1 0-1,1-2 1,-1 0-1,0-2 1,0 0-1,0-1 1,-1-1 0,0 0-1,24-14 1,-34 14-567,1 1 0,-1-1 0,0-1 0,-1 0 0,14-16 0,-10 8-2279,-1 0 1,-1 0-1,0-1 1,-1-1 0,7-19-1,1-7-3154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4:38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20918,'10'29'1504,"1"0"0,2 0 1,1-1-1,1 0 0,1-2 0,25 33 1,-39-57-1476,0 0 1,0 0 0,0 0 0,1 0-1,-1 0 1,0 0 0,1-1 0,0 1-1,-1-1 1,1 0 0,0 0 0,-1 0 0,1 0-1,0 0 1,0 0 0,0-1 0,0 0-1,0 1 1,0-1 0,0 0 0,0-1-1,0 1 1,0 0 0,-1-1 0,1 1-1,0-1 1,4-2 0,10-3 76,0-1 1,0-1-1,23-15 1,0 2-47,-28 15-60,33-18-61,-43 22 43,-1 0-1,1 1 1,0-1-1,-1 0 1,1 0-1,-1 0 1,0 0-1,0-1 1,1 1-1,-1 0 1,-1-1-1,1 1 1,0 0-1,-1-1 1,1 1-1,-1-1 1,0 1-1,0-5 1,0-7-1156,-1-1 1,0 1-1,-1 0 0,-1 0 0,-6-19 1,-17-33-10479,21 50 7104,2 6-1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1:28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0 17350,'-2'0'13200,"-12"4"-12028,-10 2-1069,0 1 1,1 2-1,0 0 0,0 2 0,1 0 1,1 1-1,-31 24 0,12-5-30,2 1 0,-60 65 0,97-95-73,-6 5 0,0 0 0,1 1 0,0 0 0,0 0 0,1 1 0,0 0 0,-7 14 0,14-20 0,0-1 0,-1 0 0,1 0 0,0 0 0,0 0 0,1 0 0,-1-1 0,0 1 0,0-1 0,1 1 0,-1-1 0,1 0 0,-1 0 0,1 0 0,5 1 0,-1 2 0,62 28 0,-2 4 0,-2 2 0,72 57 0,-99-65 0,-1 2 0,-2 2 0,-1 1 0,-2 2 0,-2 0 0,30 49 0,-50-71-642,8 13-2968,-19-20 1209,-11-9-15,3-5-3508,3-4-1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1:29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17526,'0'2'1052,"0"1"524,-9 6-4,-5 8 4,-4 4-4,-10 7 4,-5 5-3,2 1 3,7-1-4,7-6-496,1-7-1828,4-8-1500,3 31-3597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1:29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0 20402,'-12'7'1336,"2"2"0,-11 4 0,0 5 0,3-5-4,0 3 5,0-4-921,-3-4-560,5-3-828,4 43-4569,3-38 1,7 0-1,2 3 1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1:29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0 163 16598,'111'141'6113,"46"63"2550,-159-207-8426,-31-43 618,31 43-839,0 1 1,1-1 0,-1 0 0,1 0-1,0 1 1,0-1 0,0 0 0,0 0-1,0-1 1,0 1 0,1 0 0,0 0-1,-1 0 1,1 0 0,0 0 0,1-1-1,0-5 1,0 8-17,0 0 0,1 0 0,-1-1 0,1 1 0,-1 0 0,1 0 0,-1 0 0,1 0 0,-1 1 0,1-1 0,0 0 0,0 1 0,-1-1 0,1 1 0,0-1 0,0 1 0,0 0 0,-1 0 0,4 0 0,44 1 0,-38 0 0,155 10 0,100 2 0,-262-13 0,1 0 0,-1 0 0,0 0 0,0 0 0,0-1 0,0 0 0,0 1 0,-1-2 0,1 1 0,0 0 0,0-1 0,-1 0 0,1 1 0,5-5 0,-7 4 0,-1-1 0,1 1 0,-1 0 0,1-1 0,-1 1 0,0-1 0,0 0 0,0 1 0,0-1 0,-1 0 0,1 1 0,-1-1 0,0 0 0,1 0 0,-1 0 0,0 1 0,-1-1 0,1 0 0,0 0 0,-1 1 0,0-1 0,0-3 0,-4-12-397,-1-1 1,0 1-1,-1 1 1,-1-1-1,-1 1 0,-21-31 1,8 17-1206,-2 2 0,-40-39 1,43 40-4524,10 10-2715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1:30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20286,'30'44'1900,"2"-2"1,2-1 0,74 69-1,-86-88-1229,6 6 23,-13-11-194,0-2 0,1 0 1,0-1-1,1 0 0,1-2 1,23 14-1,-39-25-500,0 0 1,-1-1-1,1 1 1,0 0-1,-1-1 1,1 1-1,0-1 1,0 0-1,0 1 1,-1-1-1,1 0 1,0 0-1,0 0 1,0 0-1,-1-1 1,1 1-1,0 0 1,0-1-1,-1 1 1,1-1-1,0 0 1,0 0-1,-1 1 1,3-3-1,-1 1 0,-1-1 0,0 1 1,0-1-1,0 0 0,0 0 0,-1 1 1,1-1-1,-1 0 0,0 0 0,0-1 1,0 1-1,1-5 0,1-7-1,-1 0 1,-1 0-1,-1 0 1,-2-28-1,-3 14-83,-1 0 0,-2 1 0,-1-1 1,-1 2-1,-2 0 0,0 0 0,-2 1 0,-16-24 0,29 50 84,1-1 0,0 1-1,0 0 1,0 0 0,0 0 0,0 0-1,0 0 1,0 0 0,0 0-1,0 0 1,0 0 0,0 0 0,0 0-1,-1 0 1,1-1 0,0 1-1,0 0 1,0 0 0,0 0-1,0 0 1,0 0 0,0 0 0,0 0-1,0 0 1,0-1 0,0 1-1,0 0 1,0 0 0,0 0 0,0 0-1,0 0 1,0 0 0,0 0-1,0 0 1,0-1 0,0 1 0,1 0-1,-1 0 1,0 0 0,0 0-1,0 0 1,0 0 0,0 0 0,0 0-1,0 0 1,0 0 0,0 0-1,0-1 1,0 1 0,1 0 0,-1 0-1,0 0 1,0 0 0,0 0-1,0 0 1,0 0 0,0 0-1,0 0 1,0 0 0,0 0 0,1 0-1,-1 0 1,0 0 0,0 0-1,0 0 1,0 0 0,0 0 0,13 4 10,15 11 69,283 176 606,-304-187-835,-1 0 0,1-1 0,0 0 0,0-1 0,0 1 0,13 1 0,-19-3 92,0-1-1,0 0 1,0 0 0,0 0 0,0 0 0,0 0 0,0-1 0,0 1 0,0 0 0,0 0 0,0-1 0,0 1 0,0 0 0,0-1 0,0 1 0,0-1 0,0 1-1,0-1 1,0 0 0,-1 1 0,2-2 0,-1 1-39,0-1 0,-1 1 0,1-1 0,-1 0 0,1 1 0,-1-1 0,1 0 0,-1 1 0,0-1 0,0 0-1,0 1 1,0-1 0,0 0 0,0 0 0,-1 1 0,1-1 0,-1-2 0,-5-16-2284,-1 0 0,-1 1 1,0 0-1,-2 1 0,-20-32 0,11 19-289,-25-42-3194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1:31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0 264 19762,'46'67'4242,"71"142"0,-129-225-844,-4-7-4203,0 0 1,-20-39 0,32 52 582,-4-20-242,8 29 462,0 0 0,0 0-1,1 1 1,-1-1 0,0 0 0,1 0 0,-1 0-1,1 0 1,-1 0 0,1 1 0,0-1-1,-1 0 1,1 0 0,0 1 0,-1-1 0,1 1-1,0-1 1,0 0 0,-1 1 0,1-1 0,0 1-1,0 0 1,0-1 0,0 1 0,0 0-1,0-1 1,0 1 0,0 0 0,2 0 0,38-8 251,-25 6 237,-1-1 1,0 0-1,27-11 1,-37 12-393,0 0-1,-1-1 1,0 1 0,1-1 0,-1 0 0,-1 0 0,1 0 0,0-1 0,-1 0 0,1 1 0,-1-1 0,0 0 0,0-1 0,-1 1 0,1 0 0,2-7 0,-1-4-431,0 0 1,-1 0-1,0-1 1,-1 1-1,-1 0 0,0-1 1,-3-26-1,1 20-709,1 0-1,5-35 1,-5 56 1021,0 1 0,0-1 1,0 1-1,0-1 0,0 0 0,0 1 0,0-1 1,1 1-1,-1-1 0,0 1 0,0-1 0,1 1 1,-1-1-1,0 1 0,1-1 0,-1 1 0,0-1 1,1 1-1,-1 0 0,1-1 0,-1 1 0,1 0 1,-1-1-1,1 1 0,-1 0 0,1-1 0,-1 1 1,1 0-1,-1 0 0,1 0 0,-1 0 0,1-1 1,0 1-1,-1 0 0,2 0 0,23 11 189,25 32 1015,-45-38-1122,241 271 4360,-177-193-4050,-69-82-445,1-1 0,-1 0 1,1 1-1,-1-1 1,1 1-1,-1-1 0,1 1 1,-1-1-1,0 1 1,1-1-1,-1 1 0,0-1 1,1 1-1,-1 0 0,0-1 1,0 1-1,0-1 1,1 1-1,-1 0 0,0-1 1,0 1-1,0 0 1,0-1-1,0 1 0,0 0 1,0-1-1,0 1 1,0-1-1,-1 1 0,1 0 1,0 0-1,-17 5-3559,11-4 2314,-6 0-4731,3-8 1745,6 3 2535,-12-11-4294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1:31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18242,'48'-8'2692,"57"-17"1,22-4 3411,-125 28-6058,0 1 1,0 0-1,0 0 0,0 0 0,0 0 0,0 0 0,-1 1 0,1-1 0,0 0 0,0 1 0,0-1 0,0 1 0,-1 0 0,1 0 1,0-1-1,0 1 0,-1 0 0,1 0 0,-1 1 0,1-1 0,-1 0 0,0 1 0,1-1 0,-1 0 0,0 1 0,0 0 0,0-1 0,0 1 1,0-1-1,0 1 0,0 0 0,-1 0 0,1 0 0,-1-1 0,1 5 0,2 8 213,-1-1-1,-1 1 1,0-1-1,-1 16 1,0-10-175,-1 122-84,3 72 0,-2-208 0,1 0 0,0 0 0,1 0 0,-1 0 0,1 0 0,0 0 0,0-1 0,1 1 0,-1-1 0,1 1 0,0-1 0,0 0 0,0 0 0,1-1 0,0 1 0,-1-1 0,1 1 0,0-1 0,1 0 0,-1-1 0,0 1 0,1-1 0,-1 0 0,6 2 0,15 5 0,-1-1 0,2-1 0,39 5 0,-24-4 0,-21-5-1500,-15-3 462,0 1 0,-1-1 0,1 1 0,0 0 0,-1 0 0,1 1-1,-1 0 1,1-1 0,-1 1 0,0 1 0,8 4 0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1:32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32163,'4'5'68,"2"1"0,2 3-4,-2-2 4,-2-4-1176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1:41.68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1079 3303 18914,'931'764'7953,"-900"-735"-7329,50 60-1,-80-88-626,-1 0 1,1-1-1,0 1 1,0 0-1,-1 0 0,1 0 1,0 0-1,-1 0 0,1 0 1,-1 0-1,1 0 1,-1 0-1,0 1 0,1-1 1,-1 0-1,0 0 1,0 0-1,0 0 0,0 0 1,0 2-1,0-2-5,-1-1 0,0 0 0,1 1 0,-1-1 0,0 0 0,1 0-1,-1 1 1,0-1 0,1 0 0,-1 0 0,0 0 0,1 0 0,-1 0-1,0 0 1,0 0 0,1 0 0,-1 0 0,0 0 0,1 0 0,-1 0 0,0-1-1,1 1 1,-2-1 0,-50-21-418,-94-68-1370,-167-133 1,106 71 527,41 39 721,67 49 188,-178-152 0,262 198 475,16 10 83,2 8-174,0 0 0,-1 0 0,1 0 1,-1 0-1,1 1 0,0-1 0,-1 1 1,1-1-1,-1 1 0,1 0 0,3 2 0,59 27 596,108 68 0,52 55 563,-225-152-1182,42 28 210,164 125 713,-180-132-860,-1 1 0,-2 1 0,0 1-1,-1 1 1,25 39 0,-46-63-75,0 0-1,1 0 1,-1-1-1,-1 1 1,1 0-1,0 0 1,0 0-1,-1 0 1,1 1-1,-1-1 1,1 0-1,-1 0 1,0 4-1,0-5 2,-1-1-1,1 1 1,0 0-1,0-1 0,-1 1 1,1 0-1,-1-1 0,1 1 1,0 0-1,-1-1 1,1 1-1,-1-1 0,1 1 1,-1-1-1,0 1 0,1-1 1,-1 1-1,0-1 1,1 0-1,-1 1 0,0-1 1,1 0-1,-1 1 0,0-1 1,-1 0-1,-4 1-52,0-1-1,0 0 1,0 0-1,-1-1 1,1 1-1,0-1 1,-11-4-1,-97-31-887,-201-96 1,226 92 634,-56-26-212,-447-183-672,569 241 1151,10 3 29,1 0-1,-1 1 1,0 0 0,1 1 0,-1 1 0,-15-1 0,27 3 24,0 0 0,0 0 1,0 0-1,0 0 0,0 1 0,0-1 0,1 0 1,-1 0-1,0 1 0,0-1 0,0 1 1,0-1-1,1 1 0,-1-1 0,0 1 1,1-1-1,-1 1 0,0-1 0,1 1 0,-1 0 1,1-1-1,-1 1 0,1 0 0,-1 0 1,1 0-1,-1-1 0,1 1 0,0 0 0,0 0 1,-1 0-1,1 0 0,0 0 0,0-1 1,0 1-1,0 0 0,0 0 0,0 0 1,0 0-1,0 0 0,0 0 0,0-1 0,1 1 1,-1 0-1,0 0 0,1 0 0,-1 0 1,0-1-1,1 2 0,22 47 198,-19-42-169,147 244 796,5 8 86,-151-250-888,17 36-12,-21-43-30,0 0 0,0 0 1,-1-1-1,1 1 0,0 0 0,-1 0 1,0 0-1,1 0 0,-1 0 0,0 0 1,0 1-1,0-1 0,0 0 0,0 0 1,-1 0-1,1 0 0,-1 0 0,0 2 0,-1-3-2,1-1 0,-1 1 0,0-1-1,1 1 1,-1-1 0,0 1 0,1-1-1,-1 0 1,0 0 0,0 0 0,0 0-1,1 0 1,-1 0 0,0 0-1,0-1 1,1 1 0,-1-1 0,0 1-1,1-1 1,-1 0 0,0 0 0,1 1-1,-1-1 1,-1-2 0,1 2-8,-42-19-510,1-3 1,-76-54 0,-69-72-1083,176 140 1513,-8-7-89,-6-4-111,1-2-1,1 0 1,0-1-1,2-1 1,-27-37 0,48 59 276,1 1 0,-1-1 0,0 1 1,0 0-1,0-1 0,1 1 0,-1-1 1,1 1-1,-1-1 0,1 0 0,-1 1 1,1-1-1,0 0 0,0 1 0,0-1 1,0-2-1,0 3 13,1 0 0,-1 1 0,1-1 0,-1 0 0,1 1 0,-1-1 0,1 1 0,-1-1 0,1 0 0,-1 1 0,1-1 0,0 1 0,-1 0 0,1-1 0,0 1 0,-1-1 0,1 1 0,0 0 0,0 0 0,-1-1 0,1 1 0,0 0 0,1 0 0,5-1-19,0 1 0,-1 0-1,1 1 1,0 0 0,-1 0-1,12 3 1,42 15 343,-1 2 0,85 43 0,110 75 932,-151-80-813,64 34 199,504 290 1504,-622-355-2118,-35-21-95,-13-10-7,-21-15-100,17 16 170,-148-126-657,-230-202-680,271 226 872,-128-158 0,219 239 467,-53-73 82,66 87 14,0 0 0,1-1-1,0 1 1,1-1 0,0-1 0,0 1-1,1 0 1,-2-14 0,5 23-54,-1 0 0,1-1 1,0 1-1,0 0 0,0 0 1,0 0-1,0 0 0,0-1 1,0 1-1,0 0 0,1 0 1,-1 0-1,0 0 0,1 0 1,-1 0-1,1 0 0,-1 0 1,1 0-1,0 0 0,-1 0 1,1 0-1,0 0 0,0 0 1,-1 0-1,1 0 0,0 1 1,0-1-1,0 0 0,0 1 1,2-2-1,0 1 67,1 0 0,0 1 0,-1-1 0,1 1 0,0-1 0,-1 1 0,1 1 0,0-1 0,3 1 0,33 7 581,-1 2 1,-1 1 0,0 3-1,-1 0 1,63 36-1,-55-28-219,259 142 3273,397 285 0,-661-422-3786,-103-96-1580,-315-288-1341,-156-159-808,520 501 3690,-118-134-828,113 126 742,2-2 0,1 0 0,1 0 0,-18-43 0,31 64 164,1 0 0,-1 0 0,1 1 0,0-2 0,0 1-1,1 0 1,-1 0 0,1 0 0,0-7 0,0 9 17,0 1 0,1 0 0,-1-1 0,0 1 1,1 0-1,-1-1 0,1 1 0,0 0 0,-1 0 0,1 0 1,0 0-1,0-1 0,0 1 0,-1 0 0,1 0 0,0 1 1,0-1-1,1 0 0,-1 0 0,2-1 0,3 0 28,0 1 0,0 0 0,0 0 0,-1 0 0,1 1 0,0 0 0,0 0 0,0 1-1,0-1 1,0 1 0,0 0 0,9 4 0,63 19 452,-2 4 0,-1 3 0,94 54 0,-124-61-236,657 377 3714,-27 42-519,-628-414-3421,-35-25-300,-13-10 28,-19-19-282,-406-364-4081,273 259 3328,103 86 865,-584-549-4140,629 587 4545,-5-3 22,1-1 0,0 0 0,1 0 0,0-1 0,1 0 0,0-1 0,0 1 0,-6-18-1,13 29 8,0-1-1,0 0 0,-1 1 1,1-1-1,0 1 0,0-1 1,0 0-1,0 1 0,0-1 1,0 0-1,0 1 0,0-1 1,0 0-1,0 1 0,0-1 1,1 0-1,-1 1 0,0-1 1,0 0-1,0 1 0,1-1 1,-1 1-1,0-1 0,1 1 1,-1-1-1,1 0 0,-1 1 1,1 0-1,-1-1 0,1 1 1,-1-1-1,1 1 0,-1 0 1,1-1-1,-1 1 0,1 0 1,0-1-1,-1 1 0,1 0 1,0 0-1,-1 0 0,1 0 0,0-1 1,-1 1-1,1 0 0,0 0 1,36 6 307,5 9-6,-1 1-1,-1 3 1,0 1-1,56 38 1,-41-25-3,178 114 2336,409 338 0,-619-465-2474,3 2-80,-2 0 1,0 1 0,37 48 0,-61-71-98,0 0 1,0 0-1,0 0 0,0 0 1,-1 0-1,1 0 1,0 0-1,0 0 0,0 0 1,0 0-1,-1 0 0,1 0 1,0 0-1,0 0 1,0 0-1,0 1 0,0-1 1,-1 0-1,1 0 0,0 0 1,0 0-1,0 0 1,0 0-1,0 1 0,0-1 1,0 0-1,0 0 1,0 0-1,0 0 0,-1 0 1,1 1-1,0-1 0,0 0 1,0 0-1,0 0 1,0 0-1,0 1 0,0-1 1,0 0-1,0 0 0,0 0 1,0 0-1,0 1 1,1-1-1,-1 0 0,0 0 1,0 0-1,0 0 0,0 1 1,0-1-1,0 0 1,0 0-1,0 0 0,0 0 1,1 0-1,-1 0 1,0 1-1,0-1 0,0 0 1,0 0-1,0 0 0,0 0 1,1 0-1,-1 0 1,0 0-1,0 0 0,0 0 1,0 0-1,1 0 1,-20-7-514,-26-20-347,-50-37-467,-279-196-2518,22-20 1684,322 253 1951,1-1 0,-48-62 0,60 58 187,17 31 35,0 1 1,0-1-1,-1 0 1,1 1-1,0-1 1,0 0-1,0 1 1,0-1-1,0 0 1,0 1-1,1-1 1,-1 0-1,0 1 1,0-1-1,0 1 1,1-1-1,-1 0 1,0 1-1,0-1 1,1 1-1,-1-1 1,1 1 0,-1-1-1,1 1 1,-1-1-1,0 1 1,2-1-1,1 0 24,1 0 0,-1 0 1,1 1-1,-1-1 0,1 1 0,0 0 0,-1 0 0,1 0 0,0 1 1,-1-1-1,1 1 0,-1 0 0,1 0 0,5 3 0,43 14 456,-1 2-1,85 48 1,96 73 835,-191-115-1067,674 479 5708,-681-477-5437,40 43 1,-65-55-450,-21-18-127,-27-21-225,-302-243-3313,254 188 2120,-130-150 0,198 206 1200,1-2-1,2 0 0,-28-51 1,43 74 258,0-1 0,0 0 1,0 0-1,0 0 1,0 0-1,1 0 0,-1 0 1,1 0-1,-1 0 1,1 0-1,-1 0 1,1 0-1,0 0 0,0 0 1,0 0-1,0 0 1,1 0-1,-1 0 0,1 0 1,-1 0-1,1 0 1,-1 0-1,2-2 1,0 2 11,0 1 1,-1 0-1,1 0 1,0 0 0,-1 0-1,1 1 1,0-1-1,0 0 1,0 1 0,0-1-1,0 1 1,0 0-1,0 0 1,0-1 0,0 1-1,0 1 1,0-1 0,0 0-1,2 1 1,14 2 76,-1 1 1,0 1-1,0 1 0,22 10 1,78 43 1198,127 84 0,102 93 1663,-338-230-2866,459 340 4819,-439-325-4406,-8-9-106,-20-12-378,0 0 0,0 0 0,0 1 0,0-1 0,0 0 0,0 0 0,0 0 0,1 0 0,-1 0 0,0 0-1,0 0 1,0 0 0,0 0 0,0 0 0,0 0 0,1 0 0,-1 0 0,0 0 0,0 0 0,0 0 0,0 0 0,0 0 0,1 0 0,-1 0 0,0 0 0,0 0 0,0 0-1,0 0 1,0 0 0,0 0 0,0 0 0,1 0 0,-1-1 0,0 1 0,0 0 0,0 0 0,0 0 0,0 0 0,0 0 0,0 0 0,0 0 0,0 0 0,1-1 0,-1 1-1,0 0 1,0 0 0,0 0 0,0 0 0,0 0 0,0 0 0,0-1 0,0 1 0,0 0 0,0 0 0,0 0 0,0 0 0,-17-30-571,-135-161-1996,74 97 1027,-72-113 0,136 187 1215,2-1 0,1 0 0,0-1 0,-13-40 0,23 60 317,0 0 0,1 0 0,-1 0 0,0 0 0,1 0 0,0-1 0,-1 1 0,1 0 1,0 0-1,0-1 0,0 1 0,0 0 0,1 0 0,-1-1 0,1 1 0,-1 0 0,1 0 1,0 0-1,0 0 0,-1 0 0,2 0 0,-1 0 0,0 0 0,0 0 0,1 0 1,-1 1-1,1-1 0,-1 0 0,1 1 0,0-1 0,-1 1 0,1 0 0,0 0 0,0-1 1,0 1-1,0 0 0,0 1 0,0-1 0,0 0 0,1 1 0,-1-1 0,0 1 0,0-1 1,1 1-1,-1 0 0,3 0 0,12 1 72,0 0 1,-1 0-1,1 2 1,-1 0-1,19 6 1,73 24 340,105 47 1,102 62 366,-101-43-383,-162-76-338,7 4-104,122 38 1,-178-64 29,1 0 1,-1 0-1,1 0 0,0 0 1,-1-1-1,1 0 1,0 0-1,-1 0 0,1 0 1,0-1-1,4 0 1,-7 0 10,0 0 1,0 1-1,0-1 1,0 0-1,0 0 1,0 0-1,0 0 1,-1 0-1,1 0 1,0 0-1,-1 0 1,1 0-1,0 0 1,-1 0-1,0-1 1,1 1-1,-1 0 0,0 0 1,1 0-1,-1-1 1,0 1-1,0 0 1,0 0-1,0-1 1,0 1-1,0 0 1,-1 0-1,1-1 1,0 1-1,0 0 1,-1 0-1,1 0 1,-1-1-1,1 1 1,-2-1-1,-10-27-186,0 1-1,-2 1 1,-35-50-1,17 28 8,-32-50-141,-38-61-146,86 130 426,0 0-1,2-1 0,-14-46 0,27 73 57,0 0 1,-1 0-1,2 0 0,-1 0 1,0 0-1,1 0 0,0 0 1,0-1-1,0 1 0,0 0 1,2-6-1,-1 8 1,0 0 0,0 1 0,0-1 0,0 1 0,0 0 0,1-1 0,-1 1 0,0 0 0,1 0 0,-1-1 0,1 1-1,-1 0 1,1 1 0,0-1 0,-1 0 0,1 0 0,0 1 0,-1-1 0,1 1 0,0-1 0,0 1 0,0 0 0,-1 0 0,1 0 0,0 0 0,0 0 0,3 0 0,9 1 26,1 0 1,-1 1-1,0 1 1,0 0-1,0 1 1,16 6-1,82 41 175,-82-36-133,303 177 741,-15 25-95,-261-177-604,34 24-186,-83-62-150,-14-12 12,-24-23-166,24 27 284,-84-88-849,-6-6-593,-152-203 0,239 291 1449,0-1 0,1 0 0,1-1 1,0 0-1,1 0 0,0 0 0,-5-20 0,11 33 78,0-1 1,-1 1-1,1-1 0,0 0 1,0 1-1,0-1 0,0 1 1,0-1-1,0 1 0,0-1 1,1 0-1,-1 1 1,0-1-1,1 1 0,-1-1 1,1 1-1,0 0 0,-1-1 1,1 1-1,0-1 0,0 1 1,0 0-1,0 0 1,0 0-1,0 0 0,0-1 1,1 1-1,-1 1 0,0-1 1,1 0-1,-1 0 0,0 0 1,1 1-1,-1-1 1,1 1-1,-1-1 0,1 1 1,1-1-1,5 0 12,-1 1 0,0-1 1,1 2-1,-1-1 0,0 1 0,1 0 1,9 3-1,32 9 152,-1 3 1,-1 2 0,78 42-1,125 91 542,61 82 786,-350-291-1318,-8-4-263,-84-120-425,111 152 364,3-1 1,0 0 0,2-1-1,-13-41 1,25 64 114,0 0 0,1-1 1,0 1-1,0-1 0,1 0 0,1 1 1,0-20-1,1 26 41,-1 0 0,1 0 0,0 0 0,0 0 1,0 0-1,0 0 0,1 0 0,-1 0 0,1 1 0,-1-1 0,1 0 1,0 1-1,0 0 0,0-1 0,1 1 0,-1 0 0,0 0 1,1 0-1,0 1 0,-1-1 0,1 0 0,0 1 0,0 0 0,-1 0 1,1 0-1,0 0 0,6-1 0,8-1 55,1 1 0,-1 1 0,1 0 0,0 2 0,0 0 0,-1 1-1,1 0 1,19 6 0,141 47 523,-158-48-503,144 59 1512,226 127-1,-261-125-93,-114-64-1068,-16-12-157,-21-19-84,19 23-186,-111-128-342,-54-65-815,135 154 606,2-2-1,-42-80 1,36 37-197,35 81 661,0 0-1,0 0 1,0-1 0,1 1-1,1 0 1,-1 0 0,1-1-1,0 1 1,1 0-1,2-12 1,-3 17 69,1 0 0,0 0 0,-1 1 0,1-1 0,0 0 0,0 1 0,0-1 1,0 1-1,1-1 0,-1 1 0,0-1 0,1 1 0,-1 0 0,1 0 0,-1 0 0,1 0 0,-1 0 0,1 0 0,0 0 0,0 0 0,-1 1 0,1-1 0,0 0 0,0 1 0,0 0 0,0-1 1,0 1-1,0 0 0,-1 0 0,5 1 0,3-1-8,0 2 0,0-1 1,0 1-1,0 0 0,9 4 0,25 12 78,-1 1 0,-1 2 0,-1 1 0,-1 3 0,46 37-1,-2 7 621,82 87-1,-138-130-472,-2 2 1,0 0-1,-2 1 1,28 46-1,-50-73-202,0 0 0,0-1 0,0 1 0,0-1 0,0 1 0,-1 0 0,1 0 0,0 0 0,-1-1 0,1 1 0,-1 0 0,0 0 0,0 0 0,1 0 0,-1 0 0,0 0 0,-1 2 0,1-4-2,-1 1 0,0-1 0,1 0 0,-1 1 1,0-1-1,1 0 0,-1 1 0,0-1 0,1 0 1,-1 0-1,0 1 0,0-1 0,1 0 0,-1 0 0,0 0 1,0 0-1,1 0 0,-1 0 0,0 0 0,0 0 1,1-1-1,-1 1 0,0 0 0,1 0 0,-1-1 0,0 1 1,-1-1-1,-10-5-96,-1 0 1,1-1-1,-15-10 1,-75-57-919,-123-117 1,-70-109-387,266 269 1318,5 8 6,1-1 0,2-2 1,0 0-1,2-1 0,0-1 0,-17-37 1,35 63 83,0-1 0,0 1 0,0 0 1,1 0-1,-1-1 0,1 1 1,-1 0-1,1-1 0,0 1 0,0 0 1,0-1-1,0 1 0,0 0 1,1-4-1,-1 5 5,1 1 0,-1-1 0,1 0 0,-1 0 0,1 0 0,0 0 0,-1 0 0,1 1 0,0-1-1,-1 0 1,1 0 0,0 1 0,0-1 0,0 1 0,0-1 0,0 1 0,0-1 0,-1 1 0,1 0 0,0-1 0,0 1 0,2-1 0,4 1 38,0 0 0,-1 0-1,1 0 1,0 1 0,0 0 0,-1 0 0,1 1-1,10 4 1,37 14 232,-2 3 0,0 2 0,-2 3-1,53 37 1,181 150 1288,-268-203-1454,28 23 189,89 71 1498,182 184 0,-288-257-1491,-24-22-86,-9-10-117,-18-12-47,-29-24-431,2-2-1,-65-60 1,-84-99-1137,169 164 1296,-80-81-1062,-143-192 1,247 297 1224,1 0 0,0-1 0,0 1 1,1-1-1,0-1 0,1 1 0,0 0 0,1-1 1,-5-17-1,8 26 53,0 0-1,0 0 1,0 0 0,0 1 0,0-1 0,0 0 0,0 0 0,0 0-1,0 1 1,1-1 0,-1 0 0,0 0 0,1 1 0,-1-1 0,0 0-1,1 1 1,-1-1 0,1 0 0,-1 1 0,1-1 0,-1 1 0,1-1-1,-1 1 1,1-1 0,0 1 0,-1-1 0,1 1 0,0-1 0,-1 1-1,1 0 1,0-1 0,0 1 0,-1 0 0,1 0 0,0 0 0,0 0-1,0 0 1,1-1 0,33 7 133,4 9 70,-1 1 0,0 2 0,-2 2-1,65 45 1,-68-43-16,129 90 1373,-6 7 0,179 176 0,-306-267-1020,-1 1-1,25 35 0,-40-42-71,-14-14 118,-1-8-553,0 0 1,-1-1 0,1 1-1,0-1 1,0 0-1,-1 0 1,1 0-1,0 0 1,0 0 0,0 0-1,0 0 1,0-1-1,-2-2 1,-75-58-543,4-4 0,-75-83 0,112 109 224,-55-54-912,6-5-1,-142-205 1,218 288 1024,0-1 0,1-1 1,1 0-1,1 0 0,1-1 0,0 0 0,-5-25 0,12 42 143,-1-1-1,1 0 0,-1 0 1,1 1-1,0-1 1,0 0-1,0 0 0,0 1 1,1-1-1,-1 0 0,1 1 1,0-1-1,0 0 1,0 1-1,0-1 0,0 1 1,0-1-1,1 1 1,2-5-1,-2 6 13,1-1-1,-1 1 1,0-1-1,1 1 1,-1 0 0,0 0-1,1 0 1,-1 0-1,1 0 1,0 1 0,-1-1-1,1 1 1,0-1-1,-1 1 1,1 0 0,4 1-1,10 1 37,0 2 0,0-1-1,-1 2 1,0 0 0,20 10 0,45 22 615,-1 4 0,105 73 0,130 130 1599,-150-95-923,-137-120-794,-1 0 1,-2 2-1,31 47 1,-46-55 64,-10-23-571,0 0 0,0 0 0,0 0 0,0 1 0,0-1 1,-1 0-1,1 0 0,0 0 0,0 1 0,0-1 1,0 0-1,0 0 0,0 0 0,0 0 0,0 1 0,-1-1 1,1 0-1,0 0 0,0 0 0,0 0 0,0 0 1,-1 0-1,1 1 0,0-1 0,0 0 0,0 0 1,0 0-1,-1 0 0,1 0 0,0 0 0,0 0 0,0 0 1,-1 0-1,1 0 0,0 0 0,0 0 0,0 0 1,-1 0-1,1 0 0,0 0 0,0 0 0,0 0 0,-1 0 1,1 0-1,0 0 0,0 0 0,-1-1 0,-34-20 231,-404-376-2068,401 360 1616,13 13 54,-173-179-1175,168 170 979,3-2 1,1-1 0,1-1 0,-25-51 0,43 73 170,0 0 1,2 0-1,-7-25 1,11 38 160,0 0 1,1-1-1,-1 1 1,1 0-1,-1-1 0,1 1 1,0 0-1,0-1 1,0 1-1,0-1 0,0 1 1,1 0-1,-1-1 1,1 1-1,-1 0 1,1-1-1,0 1 0,0 0 1,0 0-1,0 0 1,0 0-1,1 0 0,-1 0 1,1 0-1,-1 0 1,1 1-1,0-1 0,-1 0 1,1 1-1,0-1 1,0 1-1,4-2 0,3 1 14,1 1 0,-1 0-1,1 0 1,0 1-1,-1 1 1,1-1-1,0 1 1,-1 1 0,1 0-1,-1 0 1,0 1-1,15 7 1,62 22 311,-2 3-1,-2 5 1,143 91 0,-97-41 639,166 149 1,-284-229-885,19 14 118,-1 2 0,-1 2 1,46 60-1,-68-73-223,-17-20-154,-23-21-260,-401-421-4402,415 423 4669,-171-199-1445,154 174 1126,2-2 0,-49-92 1,79 131 452,0 0 0,1 0 1,1 0-1,0-1 0,-3-18 1,6 29 59,1 0 0,-1 0 0,1-1 0,0 1 0,0 0 0,0-1 0,0 1 0,0 0 0,1-1 1,-1 1-1,1 0 0,-1 0 0,1 0 0,0-1 0,0 1 0,0 0 0,0 0 0,0 0 1,0 0-1,1 0 0,-1 1 0,1-1 0,-1 0 0,1 1 0,-1-1 0,1 1 0,0-1 0,0 1 1,0 0-1,0 0 0,0 0 0,0 0 0,0 0 0,0 0 0,1 0 0,-1 1 0,4-1 1,9 0 54,0 1 0,-1 1 1,1 0-1,0 1 0,-1 1 1,1 0-1,-1 1 0,0 1 1,0 0-1,15 8 0,62 28 844,-3 3 0,140 94 0,147 141 2215,-353-262-2905,162 135 1438,-149-120-849,-2 2 1,55 69-1,-68-69 49,-19-21-357,-2-13-478,1 1 1,-1-1 0,0 0 0,1 0 0,-1 1 0,1-1 0,-1 0 0,0 0 0,1 0-1,-1 0 1,0 0 0,1 0 0,-1 0 0,0 0 0,1 0 0,-1 0 0,0 0 0,1 0 0,-1-1-1,1 1 1,-1 0 0,0 0 0,0-1 0,-21-9-127,1-1 1,1-1-1,0-1 0,-34-28 1,14 11-123,-112-89-1419,-149-149 0,-109-166-2276,375 395 3550,5 7 68,2-1-1,1-1 1,1-1 0,-34-64-1,59 96 337,-1 0-1,1 0 0,0 0 1,0 0-1,0 0 1,0 0-1,1-1 0,-1 1 1,1-6-1,0 8-4,0 0-1,0 0 1,0 0-1,0 0 0,1 0 1,-1 1-1,0-1 1,1 0-1,-1 0 1,0 0-1,1 1 1,-1-1-1,1 0 0,0 0 1,-1 1-1,1-1 1,-1 1-1,1-1 1,0 0-1,0 1 1,-1-1-1,1 1 0,1-1 1,3 0 43,-1 0 1,1 1-1,-1-1 1,1 1-1,-1 0 0,1 1 1,-1-1-1,1 1 1,-1 0-1,0 0 1,1 0-1,-1 0 0,5 3 1,50 20 703,-2 2-1,86 54 1,104 86 1167,87 78 313,-22 26-907,-303-261-1288,-1-3 9,-1 1-1,0 0 0,-1 1 0,1 0 1,-2 0-1,1 0 0,8 16 0,-16-17 77,-9-8-94,-15-12-17,-80-61-147,4-4-1,-93-92 0,-174-189-1482,307 289 901,2-2 0,5-3 0,-70-121 0,124 194 690,-31-63-275,30 60 284,0 1-1,1-1 1,-1 0 0,1 0-1,0 0 1,1 1 0,-1-1-1,1 0 1,0 0 0,1-9 0,-1 12 10,0 1 1,1 0 0,-1 0 0,1 0 0,-1 0 0,1-1 0,-1 1-1,1 0 1,0 0 0,-1 0 0,1 0 0,0 0 0,0 1 0,0-1-1,0 0 1,0 0 0,0 0 0,0 1 0,0-1 0,0 1 0,0-1-1,0 1 1,0-1 0,0 1 0,0-1 0,1 1 0,-1 0 0,0 0-1,0 0 1,3 0 0,39 6 225,-9 6 40,-1 2 1,0 1-1,-1 1 1,0 2 0,48 36-1,-42-28 19,119 84 1166,213 195-1,-349-286-1451,-13-13-3,0 0 0,0 1 0,-1 0 0,0 1 0,0 0 0,-1 0 0,0 0 0,8 16 0,-35-39-183,-208-232-2397,170 178 889,-84-131-1,134 187 1399,1-1 1,0 1-1,2-2 1,-1 1-1,2-1 0,0 0 1,-4-16-1,9 29 252,-1 1-1,1-1 1,0 1 0,0-1-1,-1 1 1,1-1-1,0 1 1,0-1-1,1 1 1,-1-1 0,0 1-1,0-1 1,1 1-1,-1-1 1,1 1 0,-1-1-1,1 1 1,0-1-1,0 1 1,-1 0-1,1 0 1,0-1 0,0 1-1,0 0 1,0 0-1,1 0 1,-1 0 0,0 0-1,0 0 1,1 0-1,-1 0 1,0 1-1,1-1 1,-1 0 0,1 1-1,-1 0 1,1-1-1,-1 1 1,1 0-1,-1-1 1,1 1 0,2 0-1,6 1-61,-1-1 0,0 2 0,0-1 0,0 1 0,0 0-1,12 5 1,34 16 105,-1 1 0,-1 3-1,66 45 1,143 119 1035,-85-50 1725,293 303 0,-457-430-2581,-2-3 7,-1 0 1,-1 0 0,0 1-1,0 0 1,12 25-1,-20-37-183,-1 0 0,0 0-1,0 1 1,1-1 0,-1 0-1,0 0 1,0 0-1,0 1 1,1-1 0,-1 0-1,0 0 1,0 1 0,0-1-1,0 0 1,0 0-1,0 1 1,1-1 0,-1 0-1,0 1 1,0-1 0,0 0-1,0 0 1,0 1-1,0-1 1,0 0 0,0 1-1,0-1 1,0 0 0,-1 0-1,1 1 1,0-1-1,0 0 1,0 0 0,0 1-1,0-1 1,0 0 0,-1 0-1,1 1 1,0-1-1,0 0 1,0 0 0,-1 1-1,1-1 1,0 0 0,0 0-1,0 0 1,-1 0-1,1 1 1,0-1 0,-1 0-1,-17-9-137,-22-23-369,-156-144-3107,-261-305-1,444 465 3481,-10-9-29,3 0 0,0-2 0,1 0 0,2-1 0,-23-48 0,39 75 157,1 0 1,-1-1 0,1 1-1,-1 0 1,1 0-1,-1 0 1,1-1-1,0 1 1,0 0 0,0 0-1,0 0 1,0-1-1,0 1 1,0 0-1,0 0 1,0-1-1,1 1 1,-1 0 0,0 0-1,2-2 1,-2 2 3,1 0 0,0 1 0,-1-1 0,1 1 0,0 0-1,0-1 1,0 1 0,-1 0 0,1-1 0,0 1 0,0 0 0,0 0 0,0 0 0,0 0 0,0 0 0,0 0 0,-1 0 0,1 0 0,0 0 0,0 0 0,1 0 0,6 3 28,1-1 0,-1 1 0,-1 0 0,15 8 0,54 38 234,-1 3 0,122 114 0,-140-116-132,248 223 702,-24 20 599,-259-266-1266,-1 0-1,25 46 0,-37-51-95,-9-21-71,0-1 1,0 0 0,0 0-1,0 0 1,0 1 0,0-1-1,0 0 1,0 0-1,0 0 1,0 1 0,0-1-1,0 0 1,0 0 0,0 1-1,0-1 1,0 0-1,0 0 1,0 0 0,0 1-1,0-1 1,0 0 0,0 0-1,0 0 1,-1 0-1,1 1 1,0-1 0,0 0-1,0 0 1,0 0 0,-1 0-1,1 0 1,0 1-1,0-1 1,0 0 0,0 0-1,-1 0 1,1 0 0,0 0-1,0 0 1,-1 0 0,1 0-1,0 0 1,-3-1 1,0 0 0,0 0 0,0 0 0,0 0 0,1-1 0,-1 1 0,0-1 0,1 0 0,-1 0 0,-2-2 0,-112-95-1243,3-4 0,-181-216 0,288 310 1149,0 1-60,0 0 1,1 0-1,0-1 0,1 0 0,0 0 0,1 0 1,-5-11-1,9 20 131,0 0 0,0-1 0,-1 1 0,1 0 0,0 0 0,0-1 0,0 1 0,0 0 0,-1 0 0,1-1 0,0 1-1,0 0 1,0-1 0,0 1 0,0 0 0,0-1 0,0 1 0,0 0 0,0-1 0,0 1 0,0 0 0,0-1 0,0 1 0,0 0 0,0 0 0,0-1 0,0 1 0,0 0 0,1-1 0,-1 1 0,0 0 0,0 0 0,0-1 0,0 1 0,1 0 0,-1 0 0,0-1 0,0 1 0,1 0 0,-1 0 0,0 0 0,0-1 0,1 1 0,-1 0 0,0 0 0,1 0-1,-1 0 1,0 0 0,0-1 0,1 1 0,-1 0 0,0 0 0,1 0 0,13 11-1368,67 95-7358,-61-80 7117,26 32-1960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1:48.45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 0 8153,'0'3'68,"0"-1"-20,0 2-96,0-1-124,0 0-112,-2 2-236,-2 9-928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42:25.92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122 1 3356,'58'3'512,"0"3"0,-1 2 0,0 3 0,0 2 1,-2 3-1,93 39 0,-144-54-490,9 4 102,0 0-1,0 1 1,-1 1 0,0 0-1,0 0 1,0 1-1,11 10 1,-23-17-119,1 0 0,0-1-1,0 1 1,-1-1 0,1 1 0,0 0 0,-1 0-1,1-1 1,0 1 0,-1 0 0,1 0-1,-1 0 1,0 0 0,1 0 0,-1 0 0,0-1-1,1 1 1,-1 0 0,0 0 0,0 0-1,0 0 1,0 0 0,0 0 0,0 0 0,0 0-1,0 0 1,0 0 0,0 0 0,-1 0 0,1 0-1,0 0 1,-1 0 0,1 0 0,-1 0-1,1-1 1,-1 1 0,1 0 0,-1 0 0,1 0-1,-1-1 1,0 1 0,1 0 0,-1-1-1,0 1 1,0-1 0,0 1 0,0-1 0,1 1-1,-1-1 1,0 1 0,-2-1 0,-6 4-11,0-1 1,0 0-1,-1 0 1,-11 1 0,15-3-2,-109 15-610,-160 2 1,76-8-303,192-10 876,-40 7-224,36 0 216,11-6 55,1 0 0,-1 0 0,0-1 0,1 1 0,-1 0 0,0 0 0,1-1 0,-1 1 0,1 0 0,0-1 0,-1 1 0,1-1 0,-1 1 0,1-1 0,0 1 0,0-1 0,-1 1 0,1-1 0,0 0 0,0 1 0,0-1 1,62 30 748,75 26 0,34 14 677,-83-21-435,-81-44-877,0 1 1,-1 0 0,1 0 0,-1 1-1,0 0 1,-1 0 0,11 16 0,-16-22-133,0 0 0,0 0 1,-1 0-1,1 1 0,0-1 1,-1 0-1,1 0 0,-1 0 1,1 1-1,-1-1 0,0 0 1,1 0-1,-1 1 0,0-1 1,0 0-1,0 1 0,0-1 1,0 0-1,0 1 0,0-1 1,-1 0-1,1 0 0,0 1 1,-1-1-1,1 0 0,-1 0 1,1 1-1,-1-1 0,0 0 1,1 0-1,-1 0 0,0 0 1,0 0-1,0 0 0,0 0 1,0 0-1,0 0 0,0-1 1,0 1-1,0 0 0,0-1 1,0 1-1,-3 0 0,-5 3-200,-1-1 0,1-1 0,-1 1 0,-18 1 0,24-4 165,-51 6-791,-1-3 0,-1-2 0,1-3 0,-58-9-1,99 8 626,16 0 163,25 3 263,-1 3-27,0 1 1,-1 1-1,0 1 1,0 1 0,-1 1-1,0 1 1,0 2-1,-1 0 1,0 1-1,-1 1 1,-1 1 0,0 1-1,0 1 1,-2 0-1,0 2 1,27 33-1,-21-19-501,-1 1-1,-2 0 0,-2 2 1,0 0-1,15 44 0,-31-70 191,-1-1-1,0 1 1,0 0-1,-1 0 1,0 0-1,0 0 1,-1 0-1,-1 0 1,1 0-1,-1 0 1,-1 0-1,-3 11 1,-2 2-156,-2-1 1,0 1-1,-17 25 1,5-7 222,19-38 65,1-1 0,0 1 0,1 0 1,-1 0-1,0 0 0,1 0 0,-1-1 1,1 1-1,-1 0 0,1 0 0,0 0 0,0 0 1,0 0-1,0 0 0,0 0 0,0 0 1,1 0-1,-1 0 0,0 0 0,1 0 1,0 0-1,0 0 0,-1 0 0,1 0 1,2 2-1,2 1 8,-1 0 0,1-1 1,0 0-1,0 0 0,0-1 1,1 1-1,-1-1 0,7 2 1,105 47 411,193 56 0,-180-66-109,-41-13-112,197 72 588,-245-83-765,0 1-1,-2 2 1,0 2 0,58 46 0,-87-61-109,0 1 1,-1 0-1,0 0 1,-1 1-1,0 0 1,0 0-1,8 17 1,-15-25 31,0-1 1,0 0-1,0 1 1,-1-1-1,1 1 1,0-1-1,-1 1 0,1-1 1,-1 1-1,1 0 1,-1-1-1,0 1 1,0-1-1,0 1 1,0 0-1,0-1 1,0 1-1,0 0 1,0-1-1,-1 1 1,1-1-1,-1 1 0,1 0 1,-1-1-1,0 1 1,1-1-1,-1 0 1,0 1-1,0-1 1,0 1-1,-2 1 1,-1-1-53,1 0 0,-1 0 1,0-1-1,0 1 1,1-1-1,-1 0 1,0 0-1,0 0 0,0 0 1,0-1-1,0 0 1,-9 0-1,-62-7-902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4:39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25626,'20'23'792,"3"4"0,0-1 5,2 1-893,-20-19-1001,-5-4-847,-5 30-3028,-18-49-9946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1:51.43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9995 894 13833,'0'3'39,"0"0"-1,0-1 1,-1 1 0,1 0-1,-1-1 1,0 1-1,0-1 1,0 1-1,0-1 1,0 0 0,0 1-1,-1-1 1,1 0-1,-1 0 1,1 0-1,-1 0 1,0 0 0,0 0-1,0 0 1,0 0-1,0-1 1,0 1-1,-1-1 1,1 0 0,-1 0-1,1 1 1,0-2-1,-1 1 1,0 0-1,1 0 1,-1-1 0,-3 1-1,-11 1 84,-1 0 0,1-1 0,-35-3 0,40 1-44,-82-8 236,1-3 0,-139-38 0,-178-75-255,377 114-66,-958-358-555,970 360 516,0-1 0,-32-22-1,42 18-2,21 8 2,29 8 1,47 17 10,0 4-1,156 65 0,-227-83 37,493 220 203,-360-148 140,181 125 0,-328-201-341,19 12 63,1 2 0,-2 0 0,0 2 0,27 29 0,-45-46-61,0 1 1,-1-1-1,1 0 0,0 1 1,-1-1-1,1 1 0,-1-1 1,1 1-1,-1 0 0,0-1 1,1 1-1,-1-1 1,1 1-1,-1 0 0,0-1 1,0 1-1,1 0 0,-1-1 1,0 1-1,0 0 0,0-1 1,0 1-1,0 0 0,0 0 1,0-1-1,0 1 1,0 0-1,0 0 0,0-1 1,0 1-1,0 0 0,-1-1 1,1 1-1,0 0 0,0-1 1,-1 2-1,-2-1 4,1-1 0,0 1 0,-1-1 0,1 1 0,0-1 0,-1 0 0,1 0 0,-1 0 0,1 0 0,0-1 0,-3 0 0,-38-7 12,0-3 1,1-1 0,1-2 0,-43-20 0,4 1-21,-697-283-303,-217-83 237,942 381 122,43 18 61,15 5-55,22 13 50,211 117 425,985 599 2701,-1169-698-2932,85 74-1,-113-77-185,-27-33-118,0 1 0,0-1 0,1 1 0,-1-1 0,0 1 0,0-1 0,0 1 1,0-1-1,0 1 0,0-1 0,0 1 0,0 0 0,0-1 0,0 1 0,0-1 0,0 1 0,0-1 0,0 1 0,-1-1 1,1 1-1,0-1 0,0 1 0,0-1 0,-1 0 0,1 1 0,-21 5 40,-4-8-65,1-1 1,0-1-1,0-1 0,1-1 1,-32-13-1,22 8-16,-545-203-593,3-29 124,377 158 364,-1242-534-202,1184 514 319,221 94 63,44 20 27,57 28 27,-64-36-90,34 19 21,772 433 653,-32 50 729,-707-453-1032,117 110-1,-178-151-333,0-1 0,-1 1 0,0 0 1,-1 1-1,7 12 0,-12-21-31,0 0 1,0 0 0,-1 0-1,1 1 1,-1-1 0,1 0-1,-1 0 1,1 1 0,-1-1-1,0 0 1,0 1-1,1-1 1,-1 0 0,0 1-1,0-1 1,0 0 0,0 1-1,-1-1 1,1 0 0,0 1-1,-1-1 1,1 0 0,-1 0-1,1 1 1,-1-1-1,1 0 1,-1 0 0,0 0-1,0 0 1,1 0 0,-1 0-1,-2 2 1,0-1 5,-1-1-1,0 1 1,1-1-1,-1 1 1,0-1 0,0 0-1,0-1 1,0 1-1,0-1 1,-5 0 0,-43-2-15,1-2 1,0-2 0,0-3 0,0-1 0,-49-19-1,29 10-36,-1091-358-762,547 163 741,442 163-56,150 50 80,23 1 36,0 1-1,0-1 1,0 0-1,-1 0 1,1 1 0,0-1-1,0 0 1,0 0-1,0 1 1,0-1-1,0 0 1,0 1 0,0-1-1,0 0 1,0 0-1,0 1 1,0-1-1,0 0 1,0 1-1,0-1 1,0 0 0,0 0-1,0 1 1,0-1-1,1 0 1,-1 0-1,0 1 1,0-1 0,0 0-1,0 0 1,1 1-1,-1-1 1,0 0-1,0 0 1,0 0 0,1 1-1,-1-1 1,35 29-1,-30-25 3,403 284 299,46 35 485,-433-306-753,0-2-34,-1 1-1,31 33 0,-51-49-2,1 1 0,0-1 0,-1 1 1,1 0-1,0-1 0,-1 1 0,1 0 0,-1-1 0,1 1 0,-1 0 0,0-1 0,1 1 0,-1 0 0,1 0 1,-1 0-1,0-1 0,0 1 0,0 0 0,1 0 0,-1 0 0,0 0 0,0 0 0,0-1 0,0 1 0,0 0 1,-1 0-1,1 1 0,-2-1-3,1 0 0,0-1 0,-1 1-1,1-1 1,-1 1 0,1-1 0,-1 0 0,1 1 0,-1-1 0,1 0 0,-1 0 0,1 0 0,-1 0 0,0-1 0,1 1 0,-3-1 0,-48-11-104,1-2 0,1-2 0,-69-32 0,51 20 20,-1149-551-790,972 443 837,193 100 120,45 25 35,16 9-54,26 11 33,327 147 388,-8 29 24,-226-116-265,121 65 557,233 167 0,-459-284-774,35 26-36,-55-40 7,0 0 0,0 0 0,0 0 0,0 0 0,-1 0 0,1 1 0,-1-1 0,0 1 0,0 0 0,0-1 0,0 1 0,1 5 0,-3-8 5,0-1-1,0 1 1,0 0-1,0-1 1,0 1-1,0 0 1,0-1-1,0 1 1,-1 0-1,1-1 1,0 1-1,0 0 1,-1-1-1,1 1 1,0 0 0,-1-1-1,1 1 1,-1-1-1,1 1 1,0-1-1,-1 1 1,0-1-1,1 1 1,-1-1-1,1 0 1,-1 1-1,1-1 1,-1 0-1,0 1 1,1-1 0,-1 0-1,0 0 1,1 1-1,-1-1 1,0 0-1,1 0 1,-1 0-1,0 0 1,1 0-1,-1 0 1,0 0-1,0 0 1,-19-1-78,0 0 0,0-1-1,0-1 1,0 0 0,1-2 0,-35-12 0,20 6-10,-924-317-1970,17-46 1143,933 371 920,-197-79-61,-358-156 122,526 219-4,33 14-11,7 5 4,55 19 94,169 81 493,-5 9-1,368 247 0,-576-347-598,172 121 587,-149-101-432,-2 1-1,56 62 1,-88-89-181,1 1 1,-1 0-1,1 0 1,-1 1-1,-1-1 1,1 1-1,-1-1 1,1 1-1,-1 0 1,-1 0-1,1 0 1,-1 0-1,1 6 0,-2-10-9,0 0 0,0 1 0,0-1 0,0 0 0,-1 0 0,1 0 0,0 0 0,-1 0 0,1 1 0,-1-1 0,1 0 0,-1 0 0,0 0 0,1 0 0,-1-1 0,0 1 0,0 0 0,0 0 0,0 0 0,1 0 0,-3 0 0,0 1 1,0-1 0,-1 1 0,1-1 0,-1 0 0,1 0 0,-1 0 0,0-1 0,1 1 1,-8-1-1,-37-2-32,0-2-1,0-2 1,0-2 0,1-2 0,-47-17 0,34 10-38,-597-186-620,6-30 488,92 32 19,362 137-49,169 58 146,29 11 40,15 7 1,348 199 26,-173-106 224,-109-59-89,446 260 1204,-21 21 752,-478-306-1950,2-1 0,-1 1-1,-1 2 1,-1 1-1,29 32 1,-43-30-24,-14-26-101,0 1 0,0-1 0,1 1 0,-1 0 0,0-1 0,0 1 0,0-1 0,0 1 0,-1-1 0,1 1 0,0 0 0,0-1 0,0 1 0,0-1 0,0 1 0,-1-1 0,1 1 0,0-1 0,-1 1 0,1-1 0,0 1 0,-1-1 0,1 1 0,0-1 0,-2 1 0,-1 1-4,0-1 0,0 0 0,0 0 1,-1 0-1,1-1 0,0 1 0,-1-1 0,1 0 0,-1 0 0,1 0 0,0 0 0,-7-2 1,-60-10-191,1-3 1,0-3-1,-104-42 1,58 19-94,-1241-457-2473,1196 437 2734,-52-18-54,-456-182-182,594 228 131,58 25 29,22 8 48,33 14-18,681 336 76,-621-298 90,-46-23-36,346 188 809,-279-145-302,133 105-1,-198-126-482,-54-51-84,0 1-1,0-1 1,0 1-1,0 0 1,-1-1-1,1 1 1,0 0-1,-1 0 1,1 0-1,-1-1 1,1 1-1,-1 0 1,1 0-1,-1 0 1,1 0-1,-1 0 1,0 0-1,1 0 1,-1 0-1,0 0 1,0 0-1,0 0 1,0 0-1,0 0 1,0 0-1,0 0 1,0 0-1,-1 0 1,1 0-1,0 0 1,-1 2-1,-1-2-9,0 0 0,0 0 0,0-1 0,0 1 0,0 0 0,0-1 0,0 1 0,0-1 0,0 0 0,0 1 0,0-1 0,0 0 0,-1 0 0,-1-1 0,-35-3-176,2-1-1,-1-3 1,0-1 0,2-1-1,-42-18 1,5 3-102,-913-357-2706,764 268 2632,181 83 442,41 31-78,-1 0 0,1-1 1,0 1-1,0 0 0,-1 0 1,1 0-1,0 0 1,0 0-1,-1 0 0,1 0 1,0-1-1,0 1 0,0 0 1,-1 0-1,1 0 1,0 0-1,0-1 0,0 1 1,0 0-1,-1 0 1,1-1-1,0 1 0,0 0 1,0 0-1,0-1 0,0 1 1,0 0-1,0 0 1,0-1-1,0 1 0,0 0 1,0 0-1,0-1 0,0 1 1,0 0-1,0 0 1,0-1-1,0 1 0,0 0 1,0 0-1,0-1 0,0 1 1,0 0-1,0 0 1,1-1-1,-1 1 0,0 0 1,0 0-1,0-1 1,0 1-1,1 0 0,-1 0 1,0 0-1,0 0 0,0-1 1,1 1-1,-1 0 1,0 0-1,0 0 0,1 0 1,-1 0-1,0 0 0,0 0 1,1 0-1,-1 0 1,1 0-1,8 0 52,0 0-1,1 1 1,-1 1-1,1 0 1,-1 0 0,0 0-1,0 1 1,15 7 0,0 0 46,112 41 807,-3 6-1,-2 5 0,203 133 0,-306-176-688,0 1 0,-2 1 0,0 1-1,-1 2 1,25 30 0,-47-50-188,-1 0 0,1-1-1,-1 1 1,0 0 0,0 0-1,0 1 1,0-1 0,-1 0 0,2 8-1,-3-11-14,0 1-1,0 0 0,0 0 0,0-1 0,0 1 1,0 0-1,-1-1 0,1 1 0,0 0 0,-1-1 1,0 1-1,1-1 0,-1 1 0,0-1 0,0 1 1,1-1-1,-1 1 0,-3 1 0,0 1 7,-1-1-1,0 0 1,0 0-1,0-1 1,-1 1-1,1-1 1,-1-1-1,1 1 1,-1-1-1,0 0 1,1 0-1,-1 0 1,0-1-1,-8 0 1,-40 0 30,-1-2 0,-71-13 1,-112-32-202,175 33 99,-307-73-474,-635-241 0,855 264 116,141 58 107,28 12 106,35 15-58,62 36-200,-2 5 0,174 127 0,-249-161 354,68 64-1,-105-90 83,1 0 0,-1 1-1,1 0 1,-1 0-1,0-1 1,0 1 0,0 0-1,-1 1 1,1-1-1,-1 0 1,1 0-1,0 6 1,-2-8 11,0 0 0,0-1 0,0 1 0,0 0 0,0-1 0,0 1 1,0 0-1,-1-1 0,1 1 0,0 0 0,0-1 0,-1 1 0,1 0 0,0-1 0,-1 1 0,1-1 0,-1 1 1,1-1-1,-1 1 0,1-1 0,-1 1 0,1-1 0,-2 1 0,-26 5-130,0-8 23,-1-1 0,1-1 0,0-1 1,1-2-1,0-1 0,0-1 0,0-1 0,-26-15 1,51 24 55,0 0 0,0 0 0,-1 0 0,1 0 0,0 0 1,0 0-1,0-1 0,1 1 0,-1-1 0,0 1 0,0-1 1,-1-3-1,4 5 12,-1 0 0,1-1 1,0 1-1,0-1 0,-1 1 1,1 0-1,0 0 0,0-1 1,0 1-1,-1 0 0,1 0 1,0 0-1,0 0 1,0 0-1,0 0 0,-1 0 1,1 0-1,0 0 0,0 1 1,0-1-1,1 1 0,13 1-561,0 2-1,0 0 1,16 7-1,293 122-9889,-182-72 6880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1:52.17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 6925,'90'34'-28,"34"12"-140,24 7-268,25 9-821,-41-21 1,-9-17 0,-23-9 0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1:58.88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10411 2271 4320,'-46'-32'423,"16"14"-58,1-2 0,1 0-1,1-2 1,0-2 0,-27-31-1,53 54-336,1 0 0,-1 1 0,0-1 1,1 0-1,0 1 0,-1-1 0,1 0 0,-1 0 0,1 0 0,0 1 0,-1-1 0,1 0 0,0 0 0,0 0 0,0 1 0,0-1 0,0 0 0,0 0 0,0 0 0,0-1 0,12-3 354,26 11 199,28 13 454,121 52-1,60 50 146,-131-59-390,-2 4 1,-4 6-1,144 120 0,-237-178-578,0 1-1,-1 0 0,-1 2 0,0-1 1,-1 2-1,13 22 0,-26-39-185,0 0-1,0 0 0,-1 0 1,1 0-1,-1 0 1,1 0-1,-1 0 1,1 1-1,-1-1 0,1 0 1,-1 0-1,0 1 1,0-1-1,0 0 1,0 1-1,0-1 0,0 0 1,0 0-1,0 1 1,0-1-1,-1 0 0,1 1 1,-1-1-1,1 0 1,-2 2-1,1-2 3,-1 0 0,0 0 0,1 0 0,-1 0-1,0 0 1,0 0 0,0-1 0,0 1 0,0-1 0,0 1 0,0-1 0,0 0-1,0 0 1,0 0 0,0 0 0,-3-1 0,-20-2 38,0-2 1,0-1 0,0-1-1,1 0 1,-27-14-1,30 13-64,-615-269-779,15-32-165,529 262 835,-300-170-139,393 215 360,11 5-69,27 10 15,121 66 274,253 168-1,10 37 647,-28 31 762,-377-299-1622,-10-10-42,0 0 0,-1 1 1,1 0-1,-1 0 0,-1 1 0,1-1 0,-1 2 0,-1-1 0,0 0 0,9 19 0,-14-26-65,0 0-1,0 0 0,0-1 1,0 1-1,0 0 1,0 0-1,0-1 0,0 1 1,0 0-1,0 0 1,0-1-1,-1 1 0,1 0 1,0 0-1,0-1 1,-1 1-1,1 0 0,-1-1 1,1 1-1,0 0 0,-1-1 1,1 1-1,-1-1 1,1 1-1,-1-1 0,0 1 1,1-1-1,-1 1 1,0-1-1,1 0 0,-1 1 1,0-1-1,1 0 1,-1 1-1,0-1 0,0 0 1,1 0-1,-1 0 1,0 0-1,0 0 0,1 0 1,-1 0-1,0 0 1,0 0-1,-1 0 0,-42-5 207,42 4-206,-76-19 74,1-4 1,-122-55-1,128 48-117,-978-434-713,451 194 612,530 241 157,43 23 41,46 23 14,324 190 450,-189-117-248,121 70 372,477 299 2222,-732-444-2778,-15-10-69,-1-1-1,0 1 1,0 0 0,0 0 0,-1 1-1,1 0 1,-1 0 0,0 0-1,0 0 1,-1 1 0,6 9-1,-10-14-26,0-1-1,0 1 1,0-1-1,0 1 1,0-1-1,-1 1 1,1-1 0,0 1-1,0-1 1,-1 1-1,1-1 1,0 0-1,-1 1 1,1-1-1,0 1 1,-1-1-1,1 0 1,-1 1-1,1-1 1,-1 0-1,1 1 1,-1-1-1,1 0 1,-1 0-1,1 0 1,-1 1-1,1-1 1,-1 0 0,1 0-1,-1 0 1,1 0-1,-1 0 1,1 0-1,-1 0 1,1 0-1,-1 0 1,1 0-1,-1 0 1,1-1-1,-1 1 1,0 0-1,-17-2-11,1 0-1,0-1 1,0-1-1,0-1 1,-20-8 0,1 1-40,-1383-515-1450,828 294 1539,379 151-29,-333-121 34,469 182 173,75 20-198,0 1-1,0-1 0,0 1 1,0-1-1,-1 1 0,1 0 1,0-1-1,0 1 0,0 0 1,-1 0-1,1 0 0,0 0 1,0 0-1,0 0 0,-1 0 1,1 1-1,0-1 0,0 0 1,0 1-1,0-1 1,-2 2-1,24 19 549,75 43 825,181 92-1,-155-93-818,351 180 1300,296 168 149,-745-398-2151,-1 1 1,0 2-1,-1 0 0,-1 1 1,19 21-1,-31-20-333,-19-11 146,-31-9-192,-36-14-129,0-2 1,-120-47-1,115 36 313,-1805-704-3924,1809 701 4148,-340-149-432,28-18-205,336 162 601,52 30 140,14 8 61,25 11 164,-2 1-1,41 21 1,-22-8 1,869 420 3010,-36 69 58,-838-483-3104,167 117 642,-182-122-631,-2 1 0,0 1 0,52 65 0,-79-88-172,-1 0 0,0 0 1,0 0-1,0 0 0,-1 1 1,0-1-1,2 8 1,-4-12-27,-1 0 1,0-1 0,1 1 0,-1-1-1,0 1 1,0 0 0,0-1 0,0 1-1,-1 0 1,1-1 0,0 1 0,-1 0-1,1-1 1,-1 1 0,0-1 0,1 1-1,-1-1 1,0 1 0,0-1 0,0 0-1,0 1 1,0-1 0,0 0 0,0 0-1,-1 0 1,1 1 0,0-1 0,-1-1-1,1 1 1,0 0 0,-1 0 0,1 0-1,-1-1 1,-2 1 0,-6 3 9,0-1 1,-1 0-1,1-1 0,-1-1 0,1 1 1,-1-2-1,0 1 0,-12-2 0,-102-15 15,-104-29-29,-284-94 1,-214-114-87,71 7-235,-360-128-906,1003 370 1145,15 5 41,24 12 16,-12-7 9,868 423 913,-22 41-123,-785-425-744,84 66 0,-149-103-56,-1 0 1,-1 0-1,14 16 0,-21-24 19,-1 1-1,1-1 1,-1 1-1,1-1 1,-1 1-1,1-1 1,-1 1 0,1-1-1,-1 1 1,0-1-1,1 1 1,-1 0-1,0-1 1,1 1-1,-1 0 1,0-1 0,0 1-1,0 0 1,1 0-1,-1-1 1,0 1-1,0 0 1,0-1 0,0 1-1,0 0 1,0 0-1,-1-1 1,1 1-1,0 0 1,0-1 0,0 1-1,-1 0 1,1-1-1,0 1 1,-1 0-1,1-1 1,-1 1 0,1 0-1,0-1 1,-1 1-1,1-1 1,-1 1-1,0-1 1,1 0-1,-2 2 1,-2-1-15,1 0 0,-1-1 0,0 1 1,0-1-1,1 1 0,-1-1 0,0 0 0,-4-1 0,-48-7-116,1-2 0,0-3 0,1-2 0,-52-22 0,27 10 19,-1615-650-2163,1617 638 1841,69 35 266,9 4 21,39 20 4,861 501 1722,-887-513-1534,244 163 873,-221-144-765,-1 2-1,-1 2 1,-2 1-1,44 55 1,-73-83-149,-1 0 0,0 1 0,-1 0 0,1-1 0,-1 1 0,3 8 0,-5-11-6,1-1 0,-1 1 0,0-1 0,1 0 0,-1 1 0,0-1 0,0 1 0,0-1 0,0 0 0,-1 1 0,1-1 0,0 1 0,-1-1 0,1 0 0,0 1 0,-1-1 0,0 0 0,0 2 0,-2-1-13,0 0 0,0 0 0,0 0 1,0 0-1,0 0 0,0-1 0,0 0 1,0 0-1,-1 0 0,1 0 1,-1 0-1,1 0 0,0-1 0,-1 0 1,1 0-1,-1 0 0,1 0 0,-1 0 1,-6-2-1,-59-8-243,0-3 1,0-3 0,-109-41-1,125 39 155,-335-121-324,7-16-1,-507-286 0,814 399 401,-83-63-1,117 69-2,40 35 33,0 1 0,0 0 0,-1 0 1,1-1-1,0 1 0,0 0 1,0 0-1,0-1 0,0 1 1,-1 0-1,1-1 0,0 1 0,0 0 1,0-1-1,0 1 0,0 0 1,0 0-1,0-1 0,0 1 0,0 0 1,0-1-1,0 1 0,0 0 1,0-1-1,0 1 0,1 0 0,-1-1 1,0 1-1,0 0 0,0 0 1,0-1-1,0 1 0,1 0 0,-1 0 1,0-1-1,0 1 0,1 0 1,-1 0-1,0-1 0,0 1 0,1 0 1,-1 0-1,0 0 0,0 0 1,1 0-1,-1-1 0,0 1 1,1 0-1,-1 0 0,0 0 0,1 0 1,-1 0-1,0 0 0,0 0 1,1 0-1,-1 0 0,0 0 0,1 0 1,-1 0-1,0 0 0,1 0 1,-1 1-1,0-1 0,1 0 0,-1 0 1,1 0-1,15 3 31,0 1 1,0 0-1,0 1 0,0 1 1,-1 0-1,16 10 0,5 0 28,290 138 1102,409 260 0,-710-398-1082,12 5 87,-1 2 1,-2 2-1,0 1 0,-2 1 1,43 48-1,-74-74-153,1 1 0,-1-1 0,0 1 0,0 0 0,0-1 0,0 1 0,0 0 0,0 0 0,0-1 1,0 1-1,-1 0 0,1 0 0,-1 0 0,1 4 0,-1-5-9,0 0 0,-1-1 0,1 1 0,0 0 0,-1-1 0,1 1 0,0 0 0,-1-1 0,1 1 1,-1-1-1,1 1 0,-1 0 0,1-1 0,-1 1 0,1-1 0,-1 1 0,1-1 0,-1 0 0,0 1 0,1-1 0,-1 0 0,0 1 0,1-1 1,-1 0-1,0 0 0,-1 1 0,-5 0-8,-1 0-1,0-1 1,0 0 0,1 0 0,-1-1 0,-12-2 0,-122-29-310,-224-81 0,278 83 234,-582-208-476,17-35 67,445 163 652,180 88-26,27 13-46,20 8 46,15 7-52,-1 1-1,0 2 1,33 13 0,-36-11-41,395 140 432,500 254 1,-878-381-585,72 48-1,-104-58-84,-15-14 189,0 0 1,0 0 0,0 1 0,0-1-1,0 0 1,0 0 0,0 0 0,0 0-1,0 1 1,0-1 0,0 0-1,0 0 1,0 0 0,0 0 0,0 0-1,0 1 1,0-1 0,-1 0 0,1 0-1,0 0 1,0 0 0,0 0 0,0 1-1,0-1 1,0 0 0,0 0 0,0 0-1,-1 0 1,1 0 0,0 0 0,0 0-1,0 0 1,0 0 0,0 1 0,-1-1-1,1 0 1,0 0 0,0 0 0,0 0-1,0 0 1,0 0 0,-1 0 0,1 0-1,0 0 1,0 0 0,0 0-1,0 0 1,-1 0 0,1 0 0,0 0-1,-38-7-301,-57-21-244,-141-63 0,137 49 324,-1892-831-2034,1919 840 2262,16 9-49,1-3 1,-58-37 0,101 53-92,13 7-11,25 6-154,77 25-212,-2 5 1,142 64 0,-164-63 322,921 447-765,-941-447 1040,72 52-1,-108-62-64,-27-18-21,-17-6-16,-36-13-55,1-3 0,1-2 0,-78-38 0,50 21-21,-1456-711-1413,1418 680 1425,4-5 1,-150-121-1,261 188 73,-53-51-74,56 54 67,1-1 0,0 1 1,-1-1-1,1 0 1,0 0-1,0 0 1,0 0-1,1-1 0,-1 1 1,1 0-1,0-1 1,0 1-1,0-1 0,0 1 1,0-1-1,1-4 1,0 6 1,1 0 1,0 0 0,0 1 0,0-1-1,0 1 1,0-1 0,0 1-1,0-1 1,0 1 0,1-1-1,-1 1 1,1 0 0,-1 0-1,1 0 1,-1 0 0,1 0 0,-1 0-1,1 0 1,0 1 0,0-1-1,-1 0 1,1 1 0,0-1-1,0 1 1,0 0 0,-1 0 0,5 0-1,61-1-246,-65 1 249,72 7-263,0 3-1,132 36 1,142 64-137,-108-27 1113,432 216-1,-644-285-479,-19-10-83,1 1 0,-1 0 0,0 1 0,0 0 0,-1 0 0,0 1 0,11 10-1,-19-17-128,0 0 0,0 0 0,-1 0 0,1 0 0,0 0 0,0 0 0,0 0 0,0 0 0,-1 0 0,1 0 0,0 0 0,0 0 0,0 0 0,-1 0 0,1 0-1,0 0 1,0 0 0,0 0 0,-1 0 0,1 0 0,0 0 0,0 0 0,0 0 0,0 0 0,-1 0 0,1 1 0,0-1 0,0 0 0,0 0 0,0 0 0,0 0-1,-1 0 1,1 0 0,0 1 0,0-1 0,0 0 0,0 0 0,0 0 0,0 0 0,0 1 0,0-1 0,0 0 0,-1 0 0,1 0 0,0 1 0,0-1 0,0 0-1,0 0 1,0 0 0,0 1 0,0-1 0,0 0 0,0 0 0,1 0 0,-1 1 0,0-1 0,0 0 0,0 0 0,0 0 0,0 0 0,0 1 0,-14-5 127,1 0 1,-1 0 0,1-2 0,0 1 0,-12-9 0,0 2-26,-1069-599-492,1067 593 337,-85-61-131,99 68 155,0 0 0,0-1 0,1-1 1,1 1-1,-15-23 0,25 35 18,1-1 1,-1 0-1,0 0 0,0 0 1,1 0-1,-1 0 0,1 0 1,-1 0-1,1 0 0,0 0 1,-1 0-1,1 0 0,0 0 1,0 0-1,-1 0 0,1-1 1,0 1-1,0 0 0,0 0 1,0 0-1,1 0 0,-1 0 1,0 0-1,0 0 0,1 0 1,-1-1-1,1 0 0,1 0 2,0 1 0,-1 0-1,1 0 1,0 0 0,0 0 0,0 0-1,0 0 1,0 1 0,0-1 0,0 1 0,0-1-1,0 1 1,0 0 0,3 0 0,20-1 27,1 3 0,0 0 1,-1 1-1,0 1 1,0 2-1,0 1 1,31 12-1,-13-6 52,258 90 743,-228-73 43,138 77 0,-171-78-300,-31-18-156,-14-7-136,-24-7 137,-26-13-37,1-1 0,-83-40 0,57 22-212,-864-407 99,926 431-263,-20-9-1,0-1 0,2-3 0,-34-28 0,53 32 31,17 20-26,0 0-1,-1-1 0,1 1 0,0 0 0,0-1 1,0 1-1,-1 0 0,1-1 0,0 1 0,0-1 1,0 1-1,0 0 0,0-1 0,0 1 0,0-1 1,0 1-1,0 0 0,0-1 0,0 1 0,0-1 1,1 1-1,-1 0 0,0-1 0,0 1 0,0-1 1,0 1-1,1 0 0,-1-1 0,0 1 0,3-1 4,-1 0 0,1 0 0,-1 0 0,1 1 0,-1-1 0,1 1 0,0 0 0,-1 0 0,1 0 0,0 0 0,-1 0 0,1 1 0,-1-1 0,5 2 0,66 15 51,0 3 0,-2 4 0,96 45 0,-83-33-9,469 216 351,-379-160-86,172 121 0,-338-208-307,12 8-24,0 1 1,0 0-1,-1 2 0,-1 0 1,-1 1-1,23 28 0,-30-23-60,-15-10 10,2-11 59,0 0 0,0-1 0,0 1 0,0-1 1,0 1-1,-1-1 0,1 0 0,0 0 1,0 0-1,0-1 0,-6-1 0,-56-12-84,0-3-1,1-3 0,-107-50 1,88 36 9,-635-282-901,23-51-516,626 325 897,-80-63-1,112 69-45,36 36 642,1 0-1,0-1 0,-1 1 1,1 0-1,0 0 1,0 0-1,0 0 1,-1-1-1,1 1 0,0 0 1,0 0-1,0-1 1,-1 1-1,1 0 1,0 0-1,0-1 0,0 1 1,0 0-1,0-1 1,0 1-1,0 0 1,0 0-1,-1-1 0,1 1 1,0 0-1,0-1 1,0 1-1,0 0 1,1 0-1,-1-1 0,0 1 1,0 0-1,0-1 1,0 1-1,0 0 1,0 0-1,0-1 0,0 1 1,1 0-1,-1-1 1,0 1-1,0 0 1,0 0-1,1 0 0,-1-1 1,0 1-1,0 0 1,1 0-1,-1 0 1,0 0-1,0-1 0,1 1 1,-1 0-1,0 0 1,0 0-1,1 0 1,-1 0-1,0 0 0,1 0 1,-1 0-1,0 0 1,0 0-1,1 0 1,-1 0-1,0 0 0,1 0 1,-1 0-1,14 2-114,0 1-1,-1 1 0,0 0 0,0 0 1,0 2-1,0-1 0,12 9 0,-1-2 3,217 111-214,392 269 0,-597-368 414,60 47 76,-87-63-138,0 0 0,0 1 0,0 0 0,-1 1 1,0 0-1,11 20 0,-19-30-14,1 1-1,-1 0 1,1-1 0,-1 1 0,1 0-1,-1-1 1,0 1 0,1 0 0,-1 0 0,0-1-1,0 1 1,0 0 0,0 0 0,0 0-1,1-1 1,-1 1 0,0 0 0,-1 0-1,1-1 1,0 1 0,0 0 0,0 0-1,0 0 1,-1-1 0,1 1 0,0 0-1,-1-1 1,1 1 0,0 0 0,-1-1 0,1 1-1,-1 0 1,1-1 0,-1 1 0,0 0-1,-1 0 4,-1 0-1,1 0 0,-1 0 1,1-1-1,0 1 0,-1-1 1,1 1-1,-1-1 0,1 0 1,-1 0-1,-2-1 0,-32-3 21,0-1-1,1-3 1,0-1-1,-63-24 1,44 14-20,-66-20-90,3-6 0,1-5 0,-120-70 0,230 115 85,-2 0 3,1 0-1,0 0 1,0-1-1,-14-14 1,41 23-43,13 11 15,7 9-7,55 43-1,-81-55 26,0 0 0,-1 0 1,-1 1-1,1 1 0,-2 0 0,0 1 1,12 21-1,-21-33 4,1 0 1,-1 0 0,0 0-1,0 1 1,0-1-1,0 0 1,-1 1-1,1-1 1,0 1-1,-1-1 1,0 1 0,0-1-1,0 1 1,0 0-1,0-1 1,0 1-1,-1-1 1,1 1-1,-1-1 1,1 0-1,-1 1 1,0-1 0,0 1-1,0-1 1,-1 0-1,1 0 1,0 0-1,-1 0 1,1 0-1,-1 0 1,0 0 0,0 0-1,0-1 1,0 1-1,0-1 1,0 1-1,0-1 1,0 0-1,-1 0 1,1 0 0,0 0-1,-1 0 1,-4 1-1,-10 3-5,-1-1 0,0-1-1,0 0 1,1-1 0,-23-1 0,-49-3-20,0-4 0,-157-31 1,-170-68 40,127 13 1283,270 81 227,47 17-691,34 16-814,-1 2 0,-1 4 0,-1 1 0,108 76 0,-134-74-1267,-33-31 1212,0 0-1,0 1 1,1-1-1,-1 1 1,0-1-1,0 1 1,1-1-1,-1 1 1,0-1-1,0 1 1,0-1-1,0 1 1,0-1-1,0 1 1,0-1-1,0 1 1,0-1-1,0 1 1,0-1-1,0 1 1,0-1-1,0 0 1,0 1-1,0-1 1,-1 1-1,1-1 1,0 1-1,-1 0-22,0 0 0,-1 0-1,1-1 1,0 1 0,0-1 0,0 1-1,0-1 1,-1 1 0,1-1 0,0 0-1,-1 1 1,1-1 0,0 0 0,-1 0-1,-1 0 1,-22 0-231,1-1 0,-1-2 0,1 0-1,-1-1 1,-36-13 0,7 0 514,-68-33-1,117 47-173,-5-1 204,0-1-1,0 0 1,0 0 0,0-1-1,1-1 1,-15-12 0,24 19-216,-1-1 0,1 1 0,-1-1 0,1 1 0,-1-1 0,1 1 0,-1-1 0,1 1 0,-1-1 0,1 0 0,0 1 0,-1-1 0,1 1 0,0-1 0,0 0 0,-1 1 0,1-1 0,0 0 0,0 0 0,0 1 0,0-1 0,0 0 0,0 1 0,0-1 0,0 0 0,0 1 0,0-1 0,0 0 0,1 1 0,-1-1 0,0 0 0,0 1 0,1-1 0,-1 0 0,0 1 0,1-1 0,-1 1 0,1-1 0,-1 1 0,1-1 0,-1 1 0,1-1 1,-1 1-1,1-1 0,-1 1 0,1 0 0,0-1 0,-1 1 0,1 0 0,-1-1 0,1 1 0,0 0 0,-1 0 0,1 0 0,0 0 0,0-1 0,-1 1 0,1 0 0,1 0 0,52-5 893,-50 5-878,169 3 128,298 46 1,28 1-4021,-485-49 3530,1-1 0,-1 0 0,1-1 1,-1-1-1,25-5 0,-37 6 260,1 0 1,-1 0-1,1 1 1,-1-2-1,1 1 0,-1 0 1,0 0-1,1-1 0,-1 1 1,0-1-1,0 0 0,0 1 1,0-1-1,-1 0 0,1 0 1,0-1-1,-1 1 0,1 0 1,-1 0-1,0-1 1,0 1-1,0-1 0,0 1 1,0-1-1,0 1 0,-1-1 1,0 1-1,1-1 0,-1 0 1,0 1-1,0-1 0,0 0 1,0 1-1,-1-1 1,1 0-1,-1 1 0,-1-5 1,-9-22-75,-1 0 1,-2 0 0,-1 1 0,-1 1 0,-1 0 0,-24-26 0,1-4 141,14 21 44,2 2 121,-19-36 0,38 60-97,0 1 0,0-1 0,2 0 0,-1 0 0,1 0 0,1 0 0,-1-1 0,2 1 0,-1-13 0,2 20-59,0 0 0,1 0 1,-1 0-1,1 0 1,-1 0-1,1 0 0,0 0 1,0 0-1,1 1 1,-1-1-1,1 0 0,-1 0 1,1 1-1,0-1 1,0 1-1,0 0 1,0-1-1,0 1 0,0 0 1,1 0-1,-1 1 1,1-1-1,0 0 0,-1 1 1,1-1-1,0 1 1,0 0-1,0 0 0,0 0 1,0 1-1,5-2 1,10-1 11,0 1-1,1 1 1,-1 0 0,21 3 0,-35-2-36,83 7-78,0 3-1,141 37 0,160 78-853,-350-111 776,-24-14 111,-20-12 57,-22-13 35,-2 2-9,-18-14 96,-62-60 1,109 96-119,-1-1 1,1 1-1,-1-1 1,1 1 0,-1-1-1,1 1 1,0-1-1,0 0 1,0 0 0,0 1-1,0-1 1,0 0-1,1 0 1,-1 0-1,0 0 1,1 0 0,0 0-1,-1-3 1,1 5-11,1-1 1,-1 1-1,0-1 1,0 1-1,1-1 1,-1 1-1,0-1 0,1 1 1,-1-1-1,1 1 1,-1 0-1,1-1 1,-1 1-1,1 0 1,-1-1-1,1 1 1,-1 0-1,1 0 1,-1 0-1,1-1 0,-1 1 1,1 0-1,-1 0 1,2 0-1,26 1 153,9 9-57,-1 0 0,49 22-1,-51-18-94,1123 516-700,-181 28 1388,-910-513 49,81 70 0,-121-86-113,-26-29-628,0 0 0,0 0 0,0 0 0,0 0 0,0 0 1,0 1-1,0-1 0,0 0 0,1 0 0,-1 0 0,0 0 1,0 0-1,0 1 0,0-1 0,0 0 0,0 0 0,0 0 1,-1 0-1,1 0 0,0 0 0,0 1 0,0-1 0,0 0 1,0 0-1,0 0 0,0 0 0,0 0 0,0 0 0,0 1 1,0-1-1,0 0 0,-1 0 0,1 0 0,0 0 0,0 0 1,0 0-1,0 0 0,0 0 0,0 0 0,0 0 0,-1 1 1,1-1-1,0 0 0,0 0 0,0 0 0,0 0 0,0 0 1,-1 0-1,1 0 0,0 0 0,0 0 0,0 0 0,0 0 1,0 0-1,-1 0 0,-20-6 368,-27-16-161,1-1-1,1-3 1,-55-40 0,14 8-167,51 35-42,-865-589-2211,848 571 2215,2-2 0,-54-58 0,100 94 89,-1 1 0,1 0 0,1-1 0,-1 0 0,-6-15 0,10 21-81,1 1 1,-1-1 0,1 0 0,0 0 0,-1 0 0,1 1 0,0-1 0,0 0-1,0 0 1,-1 0 0,1 0 0,0 1 0,0-1 0,0 0 0,0 0-1,0 0 1,1 0 0,-1 0 0,0 1 0,0-1 0,0 0 0,1 0-1,-1 0 1,0 1 0,1-1 0,-1 0 0,1 1 0,-1-1 0,1 0 0,-1 1-1,1-1 1,0 0 0,-1 1 0,1-1 0,0 1 0,-1-1 0,1 1-1,0-1 1,0 1 0,-1 0 0,1-1 0,0 1 0,0 0 0,0 0 0,-1-1-1,2 1 1,46 2 447,35 15-224,-2 4 0,142 55 0,-146-48-174,462 186-896,908 503-1,-1415-697 848,-29-18-18,-20-10-14,-320-184-185,131 72 45,-42-20-113,-590-354-603,777 455 835,-85-73 0,143 109 40,0 1-1,0-1 1,0 0 0,0 0-1,1 0 1,-1-1 0,1 1-1,-3-7 1,5 10-3,0 0 0,0-1 0,-1 1 0,1-1 0,0 1 0,0 0 0,0-1 0,0 1-1,0-1 1,0 1 0,0-1 0,0 1 0,1 0 0,-1-1 0,0 1 0,0-1 0,0 1 0,0 0 0,0-1 0,1 1 0,-1 0 0,0-1 0,0 1 0,1 0-1,-1-1 1,0 1 0,1 0 0,-1-1 0,1 1 0,21-4 38,4 6-20,-1 2 1,1 1-1,-1 1 0,-1 1 0,30 12 1,-23-8-5,933 370 512,-27 65 1305,-854-405-1499,423 225 2839,-2001-1105-6458,1382 778 2966,-523-296-1145,510 275 1749,82 45 168,44 37-446,0 0-1,0 0 1,0 0-1,-1 0 1,1 0-1,0 0 1,0-1-1,0 1 1,0 0-1,0 0 1,0 0-1,0 0 1,-1 0-1,1-1 1,0 1-1,0 0 0,0 0 1,0 0-1,0 0 1,0-1-1,0 1 1,0 0-1,0 0 1,0 0-1,0-1 1,0 1-1,0 0 1,0 0-1,0 0 1,0 0-1,0-1 1,0 1-1,0 0 1,0 0-1,1 0 1,-1 0-1,0-1 1,0 1-1,0 0 1,0 0-1,0 0 1,0 0-1,0 0 1,1 0-1,-1-1 1,0 1-1,0 0 1,0 0-1,0 0 1,1 0-1,-1 0 1,0 0-1,0 0 1,0 0-1,0 0 1,1 0-1,-1 0 1,0 0-1,0 0 1,0 0-1,0 0 1,1 0-1,32 6 491,95 39 505,216 109 1,-223-96-636,805 410 1931,-34 64-923,-885-527-1370,46 29 26,-1 2 0,66 62 0,-101-75-145,-17-23 112,0 0 0,0 0 0,0 0 0,0 1 0,0-1-1,0 0 1,0 0 0,0 1 0,0-1 0,0 0 0,0 0-1,-1 1 1,1-1 0,0 0 0,0 0 0,0 0-1,0 1 1,0-1 0,0 0 0,-1 0 0,1 0 0,0 1-1,0-1 1,0 0 0,-1 0 0,1 0 0,0 0 0,0 0-1,0 0 1,-1 1 0,1-1 0,0 0 0,0 0-1,-1 0 1,1 0 0,0 0 0,0 0 0,0 0 0,-1 0-1,1 0 1,0 0 0,0 0 0,-1 0 0,1 0 0,0 0-1,0 0 1,-1-1 0,-50-13-359,-53-34-226,3-3 1,-104-70-1,96 54 169,-973-637-3538,956 614 3035,-116-108-1,220 177 717,0-1 1,-23-31-1,43 51 182,0 0 0,0-1 0,0 1 0,1 0 0,-1-1 0,1 1-1,-1-1 1,1 0 0,0 1 0,0-1 0,0 0 0,0 0 0,1 1 0,-1-1 0,1 0 0,0 0-1,0 0 1,0 0 0,0-6 0,2 7 9,0 0 0,-1 1 0,1-1-1,0 0 1,0 1 0,0-1 0,0 1 0,1-1-1,-1 1 1,0 0 0,0 0 0,1 0 0,-1 0-1,1 0 1,-1 1 0,1-1 0,-1 1 0,1-1-1,-1 1 1,1 0 0,0 0 0,2 1 0,19-2-45,0 2 0,0 1 0,0 0 0,30 8 0,106 35-70,599 246 768,-26 72 1603,-455-212 72,396 285 1,-640-411-1963,-22-18-164,-1 1-1,1 0 1,-1 1 0,-1 0-1,0 1 1,0 0 0,-1 1 0,10 14-1,-19-25-179,0 1 0,0-1 0,0 0 0,1 0 0,-1 0 0,0 0 0,0 1 0,0-1 0,0 0 0,0 0 0,0 0 0,0 0 0,0 1 0,0-1 0,0 0 0,0 0 0,0 0 0,0 1 0,0-1 0,0 0 0,0 0 0,0 0 0,0 0 0,0 1 0,-1-1 0,1 0 0,0 0 0,0 0 0,0 0 0,0 0 0,0 1 1,0-1-1,0 0 0,-1 0 0,1 0 0,0 0 0,0 0 0,0 0 0,0 1 0,-1-1 0,1 0 0,0 0 0,0 0 0,0 0 0,0 0 0,-1 0 0,1 0 0,0 0 0,0 0 0,-20-3 210,-18-12-355,1-2 0,-61-38 1,51 28-50,-1210-717-3822,1192 704 3835,-96-56-379,-206-165-1,353 250 689,1-1 0,0 0-1,-19-24 1,24 15 186,8 20-309,0 1 1,0-1-1,1 0 1,-1 1-1,0-1 1,0 1-1,1-1 1,-1 1 0,0-1-1,1 1 1,-1-1-1,1 1 1,-1-1-1,0 1 1,1 0-1,-1-1 1,1 1 0,-1 0-1,1-1 1,-1 1-1,1 0 1,0-1-1,-1 1 1,1 0-1,-1 0 1,2 0-1,7-1 81,1 0-1,-1 1 0,0 0 1,1 1-1,-1 0 0,0 1 0,12 3 1,110 31 631,0 5 1,173 82-1,-205-81-441,447 199 907,670 404 0,-1215-644-1190,233 148 0,-206-126 0,-61-40 0,-465-340-134,366 257 31,-709-594-2229,789 645 1743,2-3 0,-80-106 0,122 147 420,0 0 0,1-1 0,1 0 0,0 0 0,0 0 0,-6-25 0,11 34 116,1 0-1,-1 0 0,1 1 0,0-1 1,0 0-1,0 0 0,0 0 0,1 0 1,-1 1-1,1-1 0,0 0 0,0 0 0,0 1 1,0-1-1,2-3 0,-1 3-7,1 0 1,-1 0-1,1 1 0,0-1 1,0 1-1,0-1 0,0 1 0,0 0 1,0 1-1,1-1 0,-1 0 0,0 1 1,1 0-1,-1 0 0,5-1 0,10-2-106,0 1 0,1 1-1,-1 1 1,0 0 0,24 2-1,105 19-435,36 18 228,351 123-1,164 120 1211,-638-255-726,683 300 1948,-25 30 1982,-678-332-3391,-36-19-258,-24-12 212,-297-142 351,216 98-897,-1421-794-150,1476 817 46,-34-20-216,-88-68 1,158 108 200,1 0-1,0-1 0,0 0 0,-9-12 1,17 21 57,1-1 0,-1 1 0,1 0 0,-1 0 0,1-1 0,0 1 0,-1 0 1,1-1-1,0 1 0,-1-1 0,1 1 0,0 0 0,0-1 0,-1 1 0,1-1 1,0 1-1,0-1 0,0 1 0,-1-1 0,1 1 0,0-1 0,0 1 0,0-1 1,0 1-1,0-1 0,0 1 0,0-1 0,0 1 0,0-1 0,0 1 0,1-1 1,-1 1-1,0-1 0,0 1 0,0-1 0,1 1 0,-1 0 0,0-1 0,0 1 1,1-1-1,-1 1 0,0 0 0,1-1 0,-1 1 0,0 0 0,1-1 0,-1 1 0,1 0 1,-1-1-1,1 1 0,-1 0 0,1 0 0,-1 0 0,1-1 0,-1 1 0,0 0 1,1 0-1,0 0 0,8 0-43,-1 0 1,0 0-1,0 1 0,0 0 1,1 1-1,-1-1 0,10 5 1,68 27-168,-49-17 123,563 262-420,-12 42 832,-523-284-258,1250 708 1909,-1252-710-1870,-45-29-260,-16-11-37,-26-21-255,-94-77-1234,-200-137 0,245 189 1258,-348-244-1819,-342-253-1438,753 541 3654,-11-6 8,2-2 0,0 1 0,0-2 0,2-1 0,0 0 0,-16-23 0,26 19 127,7 22-100,0-1 0,0 0 1,0 1-1,1-1 0,-1 1 1,0-1-1,0 1 0,1-1 1,-1 1-1,0-1 0,0 1 1,1-1-1,-1 1 0,1-1 1,-1 1-1,0 0 1,1-1-1,-1 1 0,1 0 1,-1-1-1,1 1 0,-1 0 1,1 0-1,0-1 0,3 0 20,1 0 0,-1 1 0,0-1 0,1 1 0,-1 0-1,0 0 1,1 1 0,6 0 0,62 15 180,-1 2 1,-1 4-1,124 56 0,-135-53-108,759 351 1170,-19 42-333,-754-394-866,369 213 882,-363-201-772,-46-30-158,-14-8-43,-22-12-72,-733-429-1441,530 300 818,-134-77-573,-307-188-1373,472 275 1404,200 132 1231,0 0-1,0 0 1,0-1 0,0 1 0,0-1 0,0 1 0,1-1-1,-1 1 1,1-1 0,-1 0 0,1 0 0,0 0-1,-2-2 1,5 3 15,0 1 0,0-1 0,-1 1-1,1 0 1,0 0 0,0 0 0,0 0-1,0 0 1,-1 0 0,1 1 0,0-1-1,0 1 1,-1-1 0,1 1 0,0-1-1,0 1 1,1 1 0,80 28 90,-2 4 1,111 64-1,-110-55 48,1409 828 2724,-1456-849-2753,346 220 1673,-337-206-598,-71-49-823,-43-30 1,37 21-261,-1439-1029-3925,1365 968 2726,-167-169-1,261 238 1004,-30-34-214,41 45 298,0 0-1,0 1 0,1-1 1,-1 0-1,1 0 1,-1 0-1,1 0 1,0 0-1,0 0 1,0 0-1,0 0 0,1-1 1,-1 1-1,1-4 1,0 6 18,1 0 0,-1 0 0,0 0 0,1 0 1,-1 0-1,1 1 0,-1-1 0,1 0 0,-1 0 0,1 0 0,0 1 1,-1-1-1,1 0 0,0 1 0,-1-1 0,1 0 0,0 1 1,0-1-1,0 1 0,0 0 0,0-1 0,0 1 0,-1 0 1,1-1-1,0 1 0,0 0 0,0 0 0,0 0 0,0 0 1,0 0-1,0 0 0,1 0 0,16 0-13,1 2 1,-1 0-1,0 1 1,-1 1-1,1 1 1,-1 0-1,19 9 0,-13-6 27,731 302 584,-18 56 416,-281-135 186,-424-218-912,-31-13-275,0 0 1,0-1 0,0 1-1,0 0 1,0 0 0,0 0-1,0 0 1,0 0 0,0 0-1,-1-1 1,1 1 0,0 0-1,0 0 1,0 0 0,0 0-1,0 0 1,1 0 0,-1-1-1,0 1 1,0 0 0,0 0-1,0 0 1,0 0 0,0 0-1,0 0 1,0 0 0,0-1-1,0 1 1,0 0 0,0 0-1,0 0 1,0 0 0,0 0-1,1 0 1,-1 0 0,0 0-1,0 0 1,0 0 0,0-1-1,0 1 1,0 0 0,0 0-1,1 0 1,-1 0 0,0 0-1,0 0 1,0 0 0,0 0-1,0 0 1,0 0 0,1 0-1,-1 0 1,0 0-1,0 0 1,0 0 0,0 0-1,0 0 1,0 0 0,1 0-1,-1 1 1,0-1 0,-40-37 372,-387-268 203,124 95-693,23-20-283,267 217 359,1 3-19,0-1 0,1-1 0,0 0 0,1 0 0,-11-19 0,20 31 50,1-1 0,0 1 0,-1 0 0,1-1 0,0 1 0,-1-1 0,1 1 0,0-1 0,0 1 0,-1 0 0,1-1 0,0 1 0,0-1 0,0 1 0,0-1 0,-1 1 0,1-1 0,0 1 1,0-1-1,0 0 0,0 1 0,0-1 0,0 1 0,0-1 0,1 1 0,-1-1 0,0 1 0,0-1 0,0 1 0,0-1 0,1 1 0,-1 0 0,0-1 0,1 1 0,-1-1 0,0 1 0,0-1 0,1 1 0,-1 0 1,1-1-1,-1 1 0,0 0 0,1-1 0,25 4-163,17 12 40,-2 2-1,70 40 1,-47-23 79,179 95 185,338 236 0,-554-346-16,-2 1 0,38 38 0,-54-45-7,-11-9-27,-23-11 44,-44-25 21,2-3 0,-88-61 1,67 40-96,-32-17-93,-198-160 0,304 221 32,10 10 3,0-1 1,0 0 0,0-1 0,0 1 0,1-1 0,-1 1 0,1-1-1,0 0 1,0-1 0,0 1 0,0 0 0,1-1 0,0 1 0,-2-7-1,4 10 2,0 0-1,0 1 1,0-1-1,1 1 0,-1-1 1,0 1-1,0-1 1,1 0-1,-1 1 0,0-1 1,1 1-1,-1-1 1,1 1-1,-1-1 1,0 1-1,1 0 0,-1-1 1,1 1-1,-1-1 1,1 1-1,0 0 0,-1 0 1,1-1-1,-1 1 1,1 0-1,-1 0 0,1 0 1,0-1-1,-1 1 1,1 0-1,0 0 1,-1 0-1,2 0 0,18 0-57,1 1-1,-1 1 1,0 0-1,1 2 1,-1 0-1,-1 1 1,33 13 0,-7-3-92,-12-5 15,15 3-363,-1 3-1,-1 2 1,58 30 0,-2 14-1591,107 58-3283,-64-50 1408,-15-4-1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2:1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12208 481 13065,'33'32'117,"374"398"1606,-401-423-1682,7 8 131,-1 1 0,-1 0 0,13 22 0,-22-26 208,-15-18-190,-20-22-90,-198-184-438,-207-200-388,406 380 720,2 0 0,0-2 1,-38-60-1,62 79 180,15 17 30,19 21 96,166 192 1283,-169-182-1274,-1 0 0,-2 2 0,-1 0 0,32 76 0,-50-105-279,-1-1-1,0 1 1,0-1 0,-1 1-1,0 0 1,0-1-1,0 1 1,-1 0 0,0 0-1,0 0 1,0 0 0,-1-1-1,-2 11 1,2-13-27,-1 0 0,0 0 0,1-1 0,-1 1 0,0-1 0,0 1 0,-1-1 0,1 0 0,0 0 0,-1 0 0,0 0 0,1 0 0,-1-1 0,0 1 0,0-1 0,1 0 0,-1 0 0,0 0 0,-1 0 1,1 0-1,0-1 0,0 1 0,0-1 0,0 0 0,0 0 0,-6 0 0,-15-1-26,1-1 0,0 0 0,0-2 0,0-1 0,1-1 0,-33-12 0,-134-66-140,148 64 135,-1011-585 790,1032 595-324,20 18 14,25 27 93,-24-34-541,235 271 1666,-138-167-1146,111 156-1,-199-247-535,-1-1 0,0 1 0,-1 1 1,-1 0-1,0 0 0,-1 0 0,8 32 0,-13-45 7,-1 0 0,0 0 0,1 0 0,-1 1-1,0-1 1,0 0 0,0 0 0,-1 0 0,1 0 0,0 1 0,-1-1 0,0 0 0,1 0 0,-1 0 0,0 0-1,0 0 1,0 0 0,0 0 0,0 0 0,-1-1 0,1 1 0,-1 0 0,1-1 0,-1 1 0,1-1 0,-1 1 0,0-1-1,0 0 1,0 0 0,0 0 0,0 0 0,0 0 0,0 0 0,0 0 0,0-1 0,-3 1 0,-5 1-11,0-1 0,-1 0 1,1 0-1,0-2 0,-1 1 1,-16-4-1,-34-8-30,2-2 1,0-3-1,-72-31 1,-170-90-55,272 124 90,-782-436 45,653 357 33,108 63-40,16 8 6,-2 2 0,0 1-1,-1 2 1,-60-20 0,95 36-21,1 1-1,-1-1 1,0 1 0,0-1 0,1 1-1,-1-1 1,0 1 0,0 0 0,0 0-1,1 0 1,-1 0 0,0 0 0,0 1-1,1-1 1,-1 0 0,0 1 0,0-1-1,1 1 1,-1 0 0,0 0 0,1-1 0,-1 1-1,-2 2 1,3-1 12,0 0-1,1-1 0,-1 1 1,0 0-1,1 0 1,-1 0-1,1-1 1,-1 1-1,1 0 1,0 0-1,0 0 1,0 0-1,0 0 1,0 0-1,0 0 1,1 0-1,0 3 1,3 10 137,1-1 1,1 0-1,0 0 1,9 15-1,135 210 1638,-20-36-1055,-127-197-744,15 24-57,18 43 1,-33-65-32,1 1 0,-1 0 0,-1 0 0,1 1 0,-2-1 0,1 0 0,-1 1 0,-1-1 0,-1 19 0,1-24 29,-1-1 0,0 1 0,0-1 0,-1 1 0,1-1 0,-1 0 0,1 1-1,-1-1 1,0 0 0,-1 0 0,1 0 0,0 0 0,-1-1 0,0 1 0,1-1 0,-1 1 0,0-1 0,0 0 0,0 0 0,-1 0-1,1-1 1,0 1 0,-1-1 0,1 0 0,-1 0 0,1 0 0,-5 1 0,-10 1-143,0-1 1,0 0 0,0-1-1,-24-2 1,-16-3-275,-1-3 1,-113-28-1,-113-55-274,44-1 543,-233-125-1,-206-156 1029,649 356-637,31 16-183,-1 0-1,1 0 1,0 0 0,0 0 0,0 0 0,0 0-1,0 0 1,0 0 0,0 0 0,0 0 0,0 0 0,-1 0-1,1 0 1,0 0 0,0 0 0,0 0 0,0 0-1,0 0 1,0 0 0,0 0 0,0 0 0,0 0-1,-1 0 1,1 0 0,0 0 0,0 0 0,0 0 0,0 0-1,0 0 1,0 0 0,0 0 0,0 0 0,0 0-1,0 1 1,0-1 0,0 0 0,-1 0 0,1 0-1,0 0 1,0 0 0,0 0 0,0 0 0,0 0 0,0 0-1,0 1 1,0-1 0,0 0 0,0 0 0,0 0-1,0 0 1,0 0 0,0 0 0,0 0 0,0 0 0,0 1-1,0-1 1,0 0 0,0 0 0,0 0 0,0 0-1,1 0 1,-1 0 0,0 0 0,0 0 0,0 0-1,0 1 1,12 15 166,250 254 1158,-126-135-679,-35-33-170,220 232 1304,-243-245-812,122 182 0,-188-253-903,-1 0 0,0 0 0,-2 1 0,0 0 0,-1 1 0,-1 0 0,8 38 0,-14-55-74,-1-1 0,1 1 0,-1 0 0,0-1 0,0 1 0,0 0 0,0-1 0,-1 1 0,1 0 1,-1-1-1,0 1 0,1-1 0,-1 1 0,0-1 0,0 1 0,-1-1 0,1 1 0,-1-1 0,1 0 0,-1 0 0,1 0 0,-1 0 0,0 0 0,0 0 0,0 0 0,0-1 0,-1 1 0,1-1 0,0 1 0,0-1 1,-1 0-1,1 0 0,-1 0 0,1 0 0,-6 0 0,-6 1-55,0 0 0,0-1 0,0-1 0,0-1 1,-25-3-1,-27-6-178,1-3 1,-66-22 0,-126-55-392,219 76 541,-700-307-1402,131 51 1017,584 260 471,-173-61 209,174 65-18,0 0 1,0 2 0,-1 0 0,1 2 0,-1 0 0,-37 3 0,57-1-146,1 0-1,-1 0 1,1 0-1,-1 1 1,1-1-1,-1 1 1,1-1-1,0 1 1,-1 0-1,1 0 0,0 0 1,0 1-1,0-1 1,-1 0-1,1 1 1,1-1-1,-1 1 1,0 0-1,0 0 1,1 0-1,-1-1 1,1 2-1,-1-1 1,1 0-1,0 0 1,0 0-1,0 1 1,0-1-1,0 0 1,0 1-1,1-1 1,-1 1-1,1-1 1,0 0-1,0 1 1,0-1-1,0 1 1,0-1-1,0 1 0,1-1 1,-1 1-1,1-1 1,1 5-1,3 10 164,1-1 0,0 0-1,1 0 1,1 0-1,11 16 1,46 65 808,84 94 0,-89-119-887,-3 3 0,87 151-1,-143-225-133,5 12-141,0 0 0,-1 0 0,0 0 0,4 17 0,-8-28 114,-1 0-1,1 0 0,-1 0 1,1 0-1,-1 0 0,0 0 1,0 0-1,0 0 0,0 1 0,0-1 1,0 0-1,-1 0 0,1 0 1,-1 0-1,1 0 0,-1 0 1,0 0-1,0 0 0,0 0 0,0-1 1,0 1-1,0 0 0,-1 0 1,1-1-1,0 1 0,-1-1 1,1 1-1,-1-1 0,0 0 0,1 0 1,-1 1-1,0-1 0,0 0 1,0-1-1,0 1 0,0 0 1,-3 0-1,-3 1-57,-1-1 1,0 0 0,0-1-1,1 0 1,-1 0 0,0-1 0,-15-3-1,-69-22-332,-51-24-138,-238-118 0,-119-111 193,-339-266 2155,826 538-1606,20 17-36,26 29 35,-27-34-158,82 95 231,293 367 1013,-365-445-1242,-1 0-1,-1 0 0,-1 1 1,13 37-1,-24-57-46,0 0-1,0 0 1,0 0 0,0 1-1,-1-1 1,1 0-1,-1 0 1,0 1-1,0-1 1,0 0 0,0 1-1,-1-1 1,1 0-1,-1 0 1,0 1 0,0-1-1,-2 3 1,2-4-1,-1 0 0,1 0 0,-1 1 0,0-2 0,0 1 0,0 0-1,0 0 1,0-1 0,-1 1 0,1-1 0,0 1 0,-1-1 0,1 0 0,-1 0 0,1 0 0,-5 1 0,-8 0-64,0-1-1,1 0 0,-1-1 0,0 0 1,1-1-1,-25-5 0,-40-10-266,2-3-1,-121-47 0,-145-83-431,-200-132 184,181 88 740,313 169-177,-71-26 0,90 45 16,29 5 24,1 0-1,0 0 1,-1 0 0,1 0 0,0 1-1,-1-1 1,1 0 0,0 0 0,-1 0-1,1 0 1,0 1 0,-1-1 0,1 0-1,0 0 1,0 1 0,-1-1 0,1 0-1,0 1 1,0-1 0,0 0 0,-1 1-1,1-1 1,0 0 0,0 1 0,0-1-1,0 0 1,0 1 0,0-1 0,0 1-1,0-1 1,0 0 0,0 1 0,0-1-1,0 0 1,0 1 0,0-1 0,0 1-1,2 4-36,0 1-1,1-1 0,-1 0 0,1-1 1,0 1-1,0 0 0,6 5 0,326 353-1569,-149-171 932,-132-135 536,154 176-499,-173-190 476,-3 1-1,-1 2 0,38 77 0,-64-113 155,-1 0 0,1 0 0,-2 1 0,1 0 0,-1 0-1,-1 0 1,0 0 0,0 14 0,-2-22 13,0 0 1,-1 0-1,1 0 0,-1 0 1,0 0-1,0 0 0,0 0 0,0-1 1,0 1-1,-1 0 0,1-1 0,-1 1 1,0-1-1,1 1 0,-1-1 1,0 0-1,-1 0 0,1 1 0,0-2 1,-1 1-1,1 0 0,-1 0 0,1-1 1,-1 0-1,0 1 0,0-1 1,1 0-1,-1 0 0,0 0 0,0-1 1,0 1-1,0-1 0,-6 0 0,-12 2 33,-1 0 0,0-2-1,0-1 1,1-1 0,-1 0-1,-39-11 1,-131-50 171,158 50-171,-643-288 434,23-53-218,641 347-248,-195-112 13,-167-89-145,326 187 65,50 21 63,-1 0 1,0 0-1,0 0 0,0 1 1,0-1-1,0 0 1,0 0-1,0 1 0,0-1 1,0 0-1,0 0 1,0 1-1,0-1 0,0 0 1,0 0-1,0 1 0,0-1 1,0 0-1,0 0 1,0 0-1,-1 1 0,1-1 1,0 0-1,0 0 1,0 1-1,0-1 0,0 0 1,0 0-1,-1 0 0,1 0 1,0 1-1,0-1 1,0 0-1,-1 0 0,1 0 1,0 0-1,0 0 1,-1 0-1,1 1 0,0-1 1,0 0-1,0 0 0,-1 0 1,1 0-1,0 0 1,0 0-1,-1 0 0,1 0 1,0 0-1,0 0 1,-1 0-1,1 0 0,0 0 1,0 0-1,-1-1 0,1 1 1,0 0-1,0 0 1,0 0-1,-1 0 0,1 0 1,0 0-1,0-1 1,-1 1-1,9 12-7,1 1-1,0-2 1,1 1 0,0-1-1,18 14 1,-6-4 3,257 232 2,173 180 164,-421-399-229,-3 3 0,32 51 0,-45-54-103,-15-33 160,0 0 1,0-1 0,0 1 0,0 0 0,0 0 0,0 0 0,0-1 0,0 1 0,0 0 0,0 0 0,0 0 0,0 0 0,-1-1 0,1 1 0,0 0 0,0 0 0,-1-1 0,1 1 0,-1 0 0,1-1 0,-1 1 0,0 1 0,-2-1-9,0 0 1,0-1-1,0 1 1,1-1-1,-1 1 0,0-1 1,0 0-1,0 0 1,0 0-1,0-1 0,0 1 1,0-1-1,0 0 1,0 1-1,1-1 1,-1 0-1,0-1 0,-4-1 1,-109-51-250,1-4 0,-117-81 1,145 85 150,-352-223-303,-206-122 235,620 385 159,-7-5-44,-1 1-1,-36-14 0,51 29-6,15 10 26,24 21-10,331 316 401,-158-164 270,17 37 569,-175-175-764,-2 1 0,-2 1 0,38 69 0,-66-106-326,0 1-1,-1 0 1,0 0-1,0 0 1,-1 0-1,3 17 1,-5-24-71,0 1 0,0-1 0,0 1 0,0-1 0,0 1 0,0-1 0,-1 1 0,1-1 0,0 0 0,-1 1 1,1-1-1,-1 1 0,1-1 0,-1 0 0,0 0 0,0 1 0,1-1 0,-1 0 0,0 0 0,0 0 0,0 0 0,0 0 0,0 0 0,-1 0 0,1 0 0,0 0 0,0-1 0,-1 1 1,1 0-1,0-1 0,-1 1 0,1-1 0,0 1 0,-1-1 0,1 0 0,-1 0 0,1 0 0,-1 0 0,1 0 0,-1 0 0,1 0 0,0 0 0,-1 0 0,-2-1 0,-15-3 76,0 0 0,1-1 0,-1-1 0,1-1 0,-33-17-1,29 13-47,-408-229-93,20-39-119,352 239 132,-1-1-362,-64-58 1,118 93 19,17 11 166,22 15-12,661 445-351,-494-317 944,244 233-1,-441-378-367,34 32 60,-2 2 0,-2 1 0,57 79 0,-89-113-79,1 0 0,-1 1 0,0-1 0,0 0 0,0 1 0,-1-1 0,1 1 0,0 6 0,-2-10 9,0 0 0,0 0-1,0 0 1,0 0 0,0 0-1,-1 0 1,1 0 0,0 0-1,-1 0 1,1 0 0,-1 0-1,1-1 1,-1 1 0,1 0-1,-1 0 1,1 0 0,-1 0-1,0-1 1,0 1 0,1 0-1,-1-1 1,0 1 0,0-1-1,0 1 1,0-1 0,0 1-1,1-1 1,-1 1 0,0-1-1,0 0 1,0 0 0,0 1-1,0-1 1,0 0 0,0 0-1,0 0 1,0 0 0,0 0-1,0 0 1,-2-1 0,-17 0-68,1-1 0,-1-2 0,1 1 0,0-2-1,0-1 1,-34-15 0,17 8-21,-62-25-11,2-5-1,-146-88 1,224 115 1165,18 16-1046,40 18 679,405 299 1852,-368-258-2209,671 564 1782,-554-417-2595,-158-158-94,-34-37 262,-9-10-23,-4-6 169,1 0 0,0-1 1,0 0-1,1-1 0,-1 0 1,1-1-1,-15-16 0,0 1-94,-161-150-2014,-270-325-1,421 454 2105,2 0 0,1-2 0,-41-85 0,68 123 146,1-1 0,-1 1 0,1-1 0,1 0 0,0 0 0,0 0 0,1 0 0,0 0 0,1-1 0,-1 1 0,3-11 0,-1 17 17,0-1 0,0 1 0,0-1 0,1 1 0,0 0 0,-1 0 0,1-1 0,0 1 0,1 1 0,-1-1 0,1 0 0,-1 0 0,1 1 0,0-1 0,0 1 0,0 0 0,0 0 0,0 0 0,0 0 0,1 1 0,-1-1 0,0 1 0,1 0 0,0 0 0,-1 0 0,1 1 0,-1-1 0,1 1 0,4 0 0,23-1 51,-1 1-1,0 2 0,0 1 1,0 2-1,-1 1 0,1 1 1,36 14-1,446 174 1057,-15 45-41,137 59 369,-597-282-1383,2-2 0,-1-2 0,2-1 0,62 11 0,-98-23-65,1 1 0,-1-1-1,1 0 1,-1 0 0,0-1 0,1 1 0,-1-1 0,0 0 0,1 0-1,5-3 1,-8 3 1,-1 1-1,1-1 0,0-1 0,-1 1 1,1 0-1,-1 0 0,0 0 0,1-1 0,-1 1 1,0-1-1,0 1 0,0-1 0,0 0 1,0 1-1,0-1 0,0 0 0,0-3 0,0-2-34,0 0 0,-1 0-1,0 0 1,0 0-1,-1 0 1,0 0-1,0 0 1,-1 0-1,0 0 1,0 1-1,-5-12 1,-18-39-285,-2 1 0,-34-52 0,-80-107-511,60 95 371,44 64 251,-115-188-564,128 202 666,3-1 0,1-1 0,-24-83 0,42 120 119,0 1 0,0-1 0,1 1 0,0-1 0,1 1-1,-1-1 1,1 0 0,0 1 0,1-1 0,-1 0 0,2 1-1,2-11 1,-4 15 6,1 0-1,0 0 1,1 1 0,-1-1-1,0 0 1,0 1-1,1-1 1,-1 1-1,1 0 1,-1-1 0,1 1-1,0 0 1,-1 0-1,1 0 1,0 0-1,0 0 1,2 0 0,0-1 3,1 1 0,0 0 0,0 1 0,0-1 0,-1 1 0,1 0 0,0 1 0,0-1 0,7 2 0,31 10 51,-1 1 0,-1 2 0,-1 2 0,51 28 0,-74-36-35,265 143 477,346 248 0,227 238 1324,-843-629-1780,37 25 229,-49-34-264,0 0 0,0 0 1,0-1-1,0 1 0,0 0 0,0-1 0,0 1 0,0 0 0,0 0 0,0-1 0,0 1 1,0 0-1,0 0 0,0-1 0,0 1 0,0 0 0,0-1 0,0 1 0,0 0 0,0 0 1,0 0-1,1-1 0,-1 1 0,0 0 0,0 0 0,0-1 0,0 1 0,1 0 0,-1 0 1,0 0-1,0 0 0,1-1 0,-1 1 0,0 0 0,0 0 0,1 0 0,-1 0 0,0 0 1,0 0-1,1 0 0,-1-1 0,0 1 0,0 0 0,1 0 0,-1 0 0,0 0 0,0 0 1,1 0-1,-1 0 0,0 1 0,1-1 0,-1 0 0,0 0 0,1 0 0,-19-30 49,-228-298-488,22 33-412,163 207 306,-69-134 0,90 130 169,38 87 337,0-1 1,1 1-1,-1-1 1,1 0-1,0 1 0,1-1 1,-1 0-1,1 0 0,0 0 1,1 1-1,-1-1 1,1 0-1,3-8 0,-3 11 19,0 1 1,1 0-1,-1 0 0,1-1 0,-1 1 0,1 0 0,0 0 0,0 1 0,0-1 0,0 0 0,0 1 0,0-1 0,1 1 1,-1 0-1,1-1 0,-1 1 0,0 0 0,1 1 0,0-1 0,-1 0 0,1 1 0,-1-1 0,6 1 0,4-1-15,-1 2 0,0-1 0,1 1 0,19 5 0,11 4 52,-1 2 1,0 2-1,63 32 0,115 75 284,-187-102-262,174 109 671,196 162 1,163 187 3968,-552-468-4215,-11-10-143,-14-23 111,-290-416-1048,-4-4-2273,292 421 2683,-63-114-951,70 122 960,0 0 0,2 0 0,-1 0 0,2-1 0,0 1 0,1-1 0,-1-21 0,4 35 160,0-1 0,0 1 0,0-1 0,0 1 0,0 0 1,0-1-1,1 1 0,-1 0 0,1-1 0,0 1 0,0 0 1,0 0-1,0 0 0,0-1 0,0 1 0,0 0 0,1 0 0,-1 1 1,1-1-1,-1 0 0,1 0 0,0 1 0,0-1 0,0 1 0,0 0 1,0-1-1,0 1 0,0 0 0,0 0 0,0 0 0,0 0 1,1 1-1,-1-1 0,3 0 0,5 0-13,0 0 0,-1 1 1,1 0-1,0 1 0,-1 0 0,1 1 1,14 3-1,27 10 85,-1 2 1,-1 2-1,76 42 1,137 96 707,-233-139-640,514 355 2984,-409-277-1771,-116-83-1063,-14-9-167,1 0 1,-1 0-1,1-1 0,0 1 0,0-1 0,0-1 0,0 1 1,1-1-1,-1 1 0,1-2 0,11 4 0,-17-6-79,1 1 0,0 0 0,-1 0 0,1-1 0,0 1 0,-1-1 0,1 1 0,-1 0 0,1-1 0,0 1 0,-1-1-1,1 1 1,-1-1 0,1 1 0,-1-1 0,0 0 0,1 1 0,-1-1 0,0 0 0,1 1 0,-1-1 0,0 0 0,0 1 0,0-1 0,1 0 0,-1 1-1,0-1 1,0 0 0,0 0 0,0 1 0,0-1 0,0 0 0,0 1 0,-1-1 0,1 0 0,0 0 0,0 1 0,0-1 0,-1-1 0,-12-35 68,12 34-70,-45-92-478,-3 2-1,-74-103 0,-7-12-734,107 169 945,-59-115-689,71 131 729,1-1 0,2 0 1,0-1-1,-7-40 0,14 61 174,1 0 0,-1-1 0,1 1-1,-1-1 1,1 1 0,1 0 0,-1-1-1,0 1 1,1 0 0,0 0 0,0-1-1,0 1 1,1 0 0,-1 0 0,1 0 0,0 0-1,0 0 1,1 1 0,2-5 0,-1 5 13,0 0 1,-1 0 0,1 1-1,0 0 1,0 0 0,1 0-1,-1 0 1,0 0-1,1 1 1,-1 0 0,1 0-1,-1 0 1,1 1 0,-1-1-1,1 1 1,-1 0-1,1 0 1,4 2 0,16 0-12,-1 2 0,1 1 1,-1 1-1,-1 1 0,1 2 1,25 12-1,133 77 51,-177-95-8,133 85 207,-4 5-1,-4 6 1,-5 6 0,126 135 0,-228-216-141,2 0 9,-2 1 0,0 0 0,-2 2 0,-1 1 0,-1 0-1,16 32 1,-35-60-72,1 1-1,0 0 1,-1 0-1,1 0 1,-1 0 0,0 0-1,1 0 1,-1 0-1,0 0 1,0 0-1,1 0 1,-1 0 0,0 0-1,0 0 1,0 0-1,0 0 1,0 0-1,0 0 1,-1 0-1,1 0 1,0 0 0,-1 0-1,1 0 1,-1 2-1,0-3-1,0 0 1,0 1-1,0-1 0,0 0 0,0 1 1,0-1-1,0 0 0,0 0 0,0 0 1,0 0-1,0 0 0,-1 0 0,1 0 1,0 0-1,0 0 0,0-1 0,0 1 0,0 0 1,-1-1-1,-55-26 20,56 27-22,-136-84-177,-198-156 1,-97-136-782,399 346 851,-24-22-299,-68-81 0,114 111 255,15 18 76,10 8-4,12 10 71,0 1 0,0 2 0,-2 0 1,43 39-1,-13-11 107,723 639 715,-753-658-900,51 55-202,-67-72 180,-1 1 1,0 0-1,0 0 0,-1 1 1,-1 0-1,7 18 0,-11-28 89,-1 0 0,0 0-1,1-1 1,-1 1 0,0 0-1,1 0 1,-1 0 0,0 0 0,0 0-1,0 0 1,0 0 0,0-1-1,0 1 1,0 0 0,0 0-1,0 0 1,0 0 0,0 0-1,0 0 1,-1 0 0,1-1 0,0 1-1,-1 0 1,1 0 0,-1 0-1,1 0 1,-1-1 0,1 1-1,-1 0 1,0-1 0,1 1-1,-1 0 1,0-1 0,1 1 0,-1-1-1,0 1 1,0-1 0,1 1-1,-1-1 1,0 0 0,0 1-1,0-1 1,0 0 0,0 0-1,0 0 1,1 1 0,-1-1 0,0 0-1,0 0 1,0 0 0,0 0-1,0-1 1,0 1 0,-1 0-1,-55-15-537,56 15 542,-378-166-871,259 108 1042,-2 5 0,-146-43 0,258 93-132,-6-1 69,-1-1 0,-1 2 0,1 0 0,-18 0 0,33 3-73,-1-1 0,1 1 1,0 0-1,0 0 0,-1 0 0,1 0 0,0 1 1,0-1-1,-1 1 0,1-1 0,0 1 0,0 0 1,0 0-1,0 0 0,0 0 0,0 0 0,0 0 1,0 0-1,0 1 0,1-1 0,-1 1 0,0-1 1,1 1-1,-1 0 0,1 0 0,0-1 0,0 1 1,-1 0-1,1 0 0,1 0 0,-1 0 0,0 1 0,0-1 1,1 0-1,-1 0 0,1 0 0,0 1 0,-1-1 1,1 3-1,1 7 54,0 0 0,1 0-1,0 1 1,1-1 0,0-1 0,9 21 0,38 69 242,-27-56-178,143 244 463,-17-32-359,-118-197-267,-3 2 1,27 82-1,-49-125-41,-1 1 0,0 0 0,3 42 1,-7-58 41,-1 1 0,0 0 0,0 0 0,0 0-1,-1 0 1,0 0 0,0 0 0,0 0 0,0 0 0,-1 0 0,0-1 0,0 1 0,0-1 0,-1 1 0,1-1 0,-1 0 0,0 0 0,0 0 0,0 0 0,-1-1 0,-7 6 0,6-5-7,-1-1 1,0 0 0,-1-1-1,1 1 1,0-1-1,-1 0 1,1-1-1,-1 0 1,1 0-1,-12 0 1,-3-1-47,1-1-1,-29-4 1,-17-8-69,1-2-1,-122-47 1,-118-72-151,269 117 258,-200-100-113,-126-54 252,345 163-84,6 3 8,0 0-1,0 1 1,-1 0-1,0 1 1,1 0-1,-1 0 1,-20 0-1,31 3-19,0 0 0,0 0 0,0 0 0,1 0-1,-1 0 1,0 0 0,0 0 0,0 0 0,1 1-1,-1-1 1,0 0 0,0 0 0,1 1 0,-1-1-1,0 1 1,0-1 0,1 1 0,-1-1-1,1 1 1,-1-1 0,0 1 0,1-1 0,-1 1-1,1 0 1,-1-1 0,1 1 0,0 0 0,-1 0-1,1-1 1,0 1 0,-1 0 0,1 0-1,0 0 1,0-1 0,0 1 0,-1 1 0,2 2 8,-1-1 1,1 0-1,-1 1 1,1-1 0,0 0-1,0 0 1,1 1-1,1 3 1,32 52 118,3-2-1,1-2 1,79 83 0,-58-69-33,77 88 106,191 244 172,-320-389-386,-1-4-21,-1 1 0,0 0 1,0 0-1,-1 1 0,0 0 1,-1 0-1,4 12 0,-8-22 27,0 1-1,0-1 1,1 1-1,-1-1 1,0 1-1,0 0 1,0-1-1,0 1 1,0-1-1,0 1 0,0-1 1,0 1-1,0-1 1,-1 1-1,1-1 1,0 1-1,0-1 1,0 1-1,-1-1 1,1 1-1,0-1 1,0 1-1,-1-1 1,1 1-1,0-1 1,-1 0-1,1 1 0,-1-1 1,1 1-1,-1-1 1,1 0-1,0 0 1,-1 1-1,1-1 1,-1 0-1,1 0 1,-1 1-1,1-1 1,-1 0-1,0 0 1,1 0-1,-1 0 1,1 0-1,-1 0 0,-25-5-116,11-2 58,0 0 0,1-1 0,0-1 0,-24-19 0,16 11 7,-421-359-1245,353 294 851,-382-360-2971,446 416 3018,1-1 0,2 0 0,0-2-1,-28-50 1,49 77 368,1 0 1,0 0-1,0 1 0,0-2 0,0 1 0,1 0 0,-1 0 1,0 0-1,1 0 0,0 0 0,-1-1 0,1 1 0,0 0 1,0 0-1,0-1 0,1-3 0,0 5 22,0 0 0,0 0-1,0 1 1,0-1 0,0 0 0,0 1 0,0-1-1,0 0 1,0 1 0,0-1 0,1 1 0,-1 0-1,0-1 1,0 1 0,1 0 0,-1 0-1,0 0 1,0 0 0,1 0 0,-1 0 0,0 0-1,0 0 1,1 0 0,-1 1 0,0-1 0,0 0-1,2 2 1,18 4 14,-1 2-1,0 1 1,-1 0-1,0 1 1,31 23-1,-34-23 43,134 93 1674,241 215-1,93 169 1302,-454-455-2896,13 12 34,-3 2 0,-1 2 0,52 84 0,-78-97-137,-13-34-20,1 0 0,-1-1 1,0 1-1,0 0 1,0-1-1,0 1 0,0 0 1,-1-1-1,1 1 1,0 0-1,0-1 0,0 1 1,0 0-1,-1-1 1,1 1-1,0 0 1,-1-1-1,1 1 0,0-1 1,-1 1-1,1-1 1,-1 1-1,1-1 0,-1 1 1,1-1-1,-2 1 1,-1 0-6,0-1 0,0 0 0,-1 0 0,1 0 0,0 0 0,0 0 0,0-1 0,-1 1 0,1-1 0,0 0 0,0 0-1,0 0 1,0 0 0,0-1 0,0 1 0,-3-4 0,-44-23-136,1-3-1,-66-55 0,-83-88-329,77 63-73,-180-219 0,293 320 535,-2-1 20,1 0 1,1-1-1,0 0 0,0-1 1,1 1-1,1-1 1,-8-22-1,13 34-5,1 0 0,0 0 0,0 0 0,-1 0 0,1 0 0,0 0 0,0 0 0,0 0 0,0 0 1,0 0-1,0 0 0,0 0 0,0 0 0,0 0 0,1 0 0,-1 0 0,0 0 0,1 0 0,-1 0 0,1 0 0,-1 0 0,1 0 0,-1 0 0,1 1 0,0-1 1,-1 0-1,1 0 0,0 0 0,-1 1 0,1-1 0,0 1 0,1-2 0,1 1 7,0 1 0,0-1 0,0 1 1,0-1-1,0 1 0,0 0 0,0 0 0,0 0 0,0 1 0,0-1 0,4 2 1,15 3 60,-1 2 1,1 1 0,-1 0 0,40 23-1,78 59 289,-107-68-274,92 64 319,-4 5 0,-4 6 1,154 164-1,-248-236-350,0 2 0,23 37-1,-44-63-54,0 0 0,0 0-1,0 1 1,0-1 0,-1 0 0,1 0 0,0 1-1,-1-1 1,1 0 0,-1 1 0,1-1-1,-1 0 1,0 1 0,0-1 0,0 1-1,1-1 1,-1 0 0,0 1 0,-1-1-1,1 1 1,0 1 0,-2-3-3,1 0 1,0 1-1,-1-1 0,1 0 1,0 0-1,-1 0 1,1 0-1,-1 0 0,1-1 1,0 1-1,-1 0 1,1 0-1,0-1 0,-1 1 1,1-1-1,0 0 1,0 1-1,0-1 0,-1 0 1,1 1-1,-2-3 1,-112-71-34,-199-168 1,232 174 31,-757-595 465,768 610-415,-7-6 70,-79-75 1,126 99 40,31 35-157,1 0 0,-1 0 0,0 0 0,1 0 0,-1 0 0,0 0 0,0 0 0,1 0 0,-1 1 0,0-1 0,1 0 0,-1 0 0,0 0 0,1-1 0,-1 1 0,0 0 0,1 0 0,-1 0 0,0 0 0,0 0 0,1 0 1,-1 0-1,0 0 0,1-1 0,-1 1 0,0 0 0,0 0 0,1 0 0,-1 0 0,0-1 0,0 1 0,0 0 0,1 0 0,-1-1 0,0 1 0,0 0 0,0 0 0,0-1 0,0 1 0,1 0 0,-1-1 0,0 1 0,0 0 0,0-1 0,0 1 0,0 0 0,0 0 0,0-1 0,0 1 0,0 0 0,0-1 0,0 1 0,0 0 0,0-1 0,0 1 0,-1 0 0,1-1 0,0 1 0,0 0 0,0 0 0,0-1 0,0 1 0,-1 0 0,1-1 0,31 13 35,111 64-132,155 110-1,-250-155 74,313 213-325,369 328 1,-710-555 356,20 16 86,0 2 1,-3 1-1,0 2 1,43 61-1,-65-68 27,-13-31-119,-1 0 0,0 1 0,0-1 0,0 1 1,0-1-1,0 0 0,0 1 0,0-1 1,0 1-1,0-1 0,0 0 0,0 1 0,0-1 1,0 1-1,0-1 0,0 0 0,0 1 1,-1-1-1,1 1 0,0-1 0,0 0 0,0 1 1,-1-1-1,1 0 0,0 1 0,0-1 1,-1 0-1,1 1 0,0-1 0,-1 0 0,1 0 1,0 1-1,-1-1 0,-3 0 6,1 0 0,-1 0 0,1-1 0,0 1 0,-1-1 0,1 0 0,0 0 0,0 0 0,0 0 0,0-1 0,0 1 0,0-1 0,-4-2 0,-99-64-336,-174-147-1,230 174 148,-216-180-1363,-292-314 1,523 498 1361,1-2 1,-32-50-1,64 86 177,-1-1 0,1 1 0,0-1 0,1 1 0,-1-1 1,0 1-1,1-1 0,0 0 0,0 0 0,0 0 0,1 0 0,-1 0 0,1 0 1,0-4-1,0 7 3,1 0 1,-1 0-1,0 0 1,1 0-1,-1 0 0,0 1 1,1-1-1,-1 0 1,1 0-1,0 1 1,-1-1-1,1 0 1,0 1-1,-1-1 1,1 0-1,0 1 1,-1-1-1,1 1 1,0-1-1,0 1 1,0 0-1,1-1 0,1 0-1,0 1 0,0-1 0,0 1 0,0 0-1,1 0 1,-1 0 0,0 0 0,0 0-1,5 2 1,14 3-35,-1 2-1,1 0 0,-1 1 0,38 21 1,78 57-131,-112-69 145,72 51 54,-2 5-1,-4 4 0,-3 4 1,-4 4-1,-4 3 0,74 105 1,-138-171 2,0 0 1,-2 2-1,0 0 0,-2 0 1,-1 1-1,12 37 1,-22-58-15,0-1-1,0 1 1,0 0-1,-1-1 1,1 1 0,-1 0-1,0-1 1,0 1 0,0 0-1,-1 0 1,1-1 0,-1 1-1,0-1 1,0 1-1,0-1 1,-1 1 0,-3 6-1,3-8 6,0 1 0,0-1-1,-1 0 1,0 1 0,1-1-1,-1 0 1,0-1 0,0 1-1,0 0 1,0-1 0,0 0-1,0 0 1,0 0 0,-1 0-1,1 0 1,-4 0 0,-10 0 51,0 0 1,0-1-1,0-1 1,0-1 0,0-1-1,-27-7 1,-35-13 26,1-3 0,-110-54 1,-145-96-21,294 155-68,-1007-562 155,-545-298-224,1336 744-52,195 111 90,47 25 43,16 11-1,23 19 42,393 324 489,-259-226-387,527 443 842,-45 47 91,-584-555-1075,69 99 1,-121-153-66,-1-1-1,-1 2 1,1-1-1,5 18 1,-9-26 31,-1 1 1,0-1-1,1 1 1,-1 0-1,0-1 1,0 1-1,0 0 1,1-1-1,-1 1 1,0 0-1,0 0 1,0-1-1,0 1 1,0 0-1,0-1 1,0 1-1,-1 0 1,1 0-1,0-1 1,0 1-1,0 0 0,-1-1 1,1 1-1,0 0 1,-1-1-1,1 1 1,-1-1-1,1 1 1,0-1-1,-1 1 1,1-1-1,-1 1 1,0-1-1,1 1 1,-1-1-1,1 1 1,-1-1-1,0 0 1,1 1-1,-1-1 1,0 0-1,1 0 1,-1 0-1,0 1 1,1-1-1,-1 0 1,0 0-1,0 0 1,-1 0-1,-38-9-200,-9-11 24,1-2 0,2-3 0,0-1 0,-54-41 0,32 21 38,-1182-854 80,1208 868 108,-69-52 165,3-6 0,-105-112 0,193 175-136,23 22-51,15 11-11,12 10-13,0 2 0,45 35 0,-51-35 3,641 502 739,-481-358 1003,235 264 0,-354-349-706,71 105-1,-132-175-961,29 50 342,-31-54-382,-1-1-1,0 1 1,0 0 0,0-1 0,0 1 0,0 0 0,-1 0-1,1 0 1,-1 0 0,0 0 0,0 0 0,0 0 0,0 0-1,0-1 1,-1 1 0,0 4 0,0-6-17,0 0 1,0 0-1,0 1 1,0-1-1,0 0 1,0-1-1,0 1 1,0 0-1,0 0 1,0 0-1,0-1 0,-1 1 1,1 0-1,0-1 1,-1 1-1,1-1 1,0 0-1,-1 1 1,1-1-1,-1 0 1,1 0-1,0 0 1,-1 0-1,1 0 0,-1 0 1,1 0-1,0-1 1,-1 1-1,-1-1 1,-48-14 198,48 13-203,-65-26-319,-121-72-1,-61-61-722,182 116 838,26 17 32,-664-448-754,27-34 501,635 474 95,-73-78 0,116 112 295,0 1 0,-1 0-1,1 0 1,0-1 0,0 1 0,0-1-1,0 1 1,0-1 0,0 1 0,0-1 0,0 1-1,0-1 1,1 0 0,-1-3 0,2 5 1,1 0 1,0 0-1,0 0 1,-1 0-1,1 1 1,0-1-1,0 0 0,-1 1 1,1 0-1,-1-1 1,1 1-1,0 0 1,-1-1-1,1 1 1,1 2-1,56 30-224,-1 3 0,85 69-1,-63-45 102,279 219 1440,531 533 0,-807-728-476,-4 3-1,126 180 1,-163-187-360,-41-78-435,0 1 0,0 0 1,0-1-1,0 1 0,0 0 1,-1-1-1,1 1 0,-1 0 1,0 0-1,0-1 0,0 1 1,0 0-1,-1 3 0,0-5-17,1-1 0,-1 1 0,1 0 0,-1 0 0,0 0 0,0-1 0,0 1 0,1 0 0,-1-1 0,0 1 0,0-1 0,0 1 0,0-1 0,0 1 0,0-1 0,0 1 0,0-1 0,0 0 0,0 0 0,0 0 0,0 1-1,0-1 1,0 0 0,0 0 0,0-1 0,0 1 0,0 0 0,0 0 0,0 0 0,0-1 0,0 1 0,0 0 0,-2-2 0,-16-4-46,-1-2 1,1-1-1,1 0 0,0-1 1,-30-23-1,14 11-70,-696-510-2363,31-43 384,620 509 1797,-306-284-1904,367 330 1908,35 30 52,253 231 52,-170-147 276,390 380 420,-43 40-66,-407-461-385,-1 2-1,40 79 1,-76-130-63,-1 1 0,1-1-1,-1 1 1,0 0 0,-1-1 0,1 1-1,-1 0 1,0 0 0,0 0 0,-1 0-1,1 0 1,-1 0 0,0 0 0,-1 0-1,-1 9 1,2-12-1,-1-1 0,0 0 0,1 1 0,-1-1-1,0 0 1,0 0 0,0 0 0,0 0 0,0 0-1,0 0 1,-1 0 0,1 0 0,0 0 0,0-1 0,-1 1-1,1 0 1,0-1 0,-1 1 0,1-1 0,-3 1 0,-1 0-3,-1-1 0,1 0 0,0 0 0,0 0 1,-1 0-1,1-1 0,0 0 0,-8-2 0,-44-17-78,0-2-1,1-2 1,1-3-1,-62-41 1,43 26-17,-880-536-1310,564 336 976,198 133 297,156 96 121,35 13 14,1 0 0,0 0-1,-1 0 1,1 0 0,-1 0-1,1 0 1,0 0 0,-1 0-1,1 0 1,0 0 0,-1 0 0,1 0-1,0 0 1,-1 0 0,1 0-1,0 0 1,-1 1 0,1-1-1,0 0 1,0 0 0,-1 0 0,1 1-1,0-1 1,-1 0 0,1 0-1,0 1 1,0-1 0,0 0-1,-1 0 1,1 1 0,0-1 0,0 0-1,0 1 1,0-1 0,0 0-1,-1 1 1,1-1 0,0 0-1,0 1 1,0-1 0,0 0 0,0 1-1,0-1 1,2 6-1,0-1 1,0 1 0,1-1-1,-1 0 1,1 0-1,0 0 1,1-1-1,6 9 1,441 465-44,-249-278 156,93 114 221,-31 20 183,-262-330-507,8 8 35,0 2-1,-1-1 1,-1 1 0,0 1 0,-1 0 0,0 0-1,-2 0 1,8 28 0,-13-41-35,1-1 1,-1 0-1,0 0 0,0 1 1,0-1-1,0 0 0,0 0 1,0 1-1,-1-1 0,1 0 1,0 0-1,-1 1 0,1-1 1,0 0-1,-1 0 1,0 0-1,1 0 0,-1 1 1,0-1-1,1 0 0,-1 0 1,0 0-1,0-1 0,0 1 1,0 0-1,0 0 0,0 0 1,0-1-1,0 1 0,-2 1 1,-1-2 16,1 1 0,-1 0 1,0-1-1,0 0 1,1 1-1,-1-1 0,0-1 1,0 1-1,-6-2 0,-16-4 61,0-1-1,1-1 1,0-1-1,-34-18 1,-95-61 48,109 60-97,-457-310 185,18-30-8,406 308-178,-189-161-263,490 419 290,524 507 2855,-697-650-1964,71 99 0,-117-147-803,0 0 0,0 0 1,0 0-1,-1 1 1,5 14-1,-7-21-132,-1-1 1,0 1-1,0 0 0,1-1 0,-1 1 0,0 0 0,0 0 0,0-1 1,0 1-1,0 0 0,0 0 0,0-1 0,0 1 0,0 0 0,0-1 1,0 1-1,0 0 0,0 0 0,-1-1 0,1 1 0,0 0 0,0-1 1,-1 1-1,1 0 0,-1-1 0,1 1 0,0-1 0,-1 1 0,1-1 1,-1 1-1,0-1 0,1 1 0,-1-1 0,1 1 0,-1-1 1,0 0-1,1 1 0,-1-1 0,0 0 0,1 1 0,-1-1 0,0 0 1,1 0-1,-1 0 0,0 0 0,0 0 0,1 0 0,-1 0 0,0 0 1,0 0-1,1 0 0,-1 0 0,0 0 0,1 0 0,-2-1 0,-47-18 553,-41-31-84,3-4 1,-104-84-1,106 75-446,-1058-834-2516,1125 882 2334,-13-10-355,2-1-1,-29-31 1,51 45-171,14 12 355,24 18-92,125 89-448,143 127 1,132 149 1003,-410-364-138,389 373 1036,-40 30 568,-349-394-1502,-1 1 0,0 1-1,26 59 1,-44-87-126,-1 0 0,0 0-1,0 0 1,0 0 0,0 1 0,-1-1-1,1 0 1,-1 1 0,1-1 0,-1 1-1,0-1 1,0 0 0,0 1-1,0-1 1,0 1 0,-1-1 0,1 0-1,-1 1 1,0 2 0,0-4-3,0 0 0,0 0 0,-1-1 0,1 1-1,0 0 1,0-1 0,0 1 0,-1-1 0,1 1 0,0-1 0,-1 1 0,1-1 0,0 0 0,-1 0 0,1 0 0,0 0 0,-1 0 0,1 0 0,-1 0 0,1 0 0,0 0 0,-1-1-1,-1 0 1,-15-5-117,0 0-1,1-2 1,-27-14-1,42 20 116,-629-403-2239,495 311 1949,-18-12 218,-718-517-1,841 599 91,6 6-2,2 0-1,0-1 1,1-2 0,1 0 0,-33-44-1,53 64 0,0 0 0,0-1-1,1 1 1,-1-1-1,0 1 1,0 0 0,1-1-1,-1 0 1,1 1 0,-1-1-1,1 1 1,0-1 0,0 1-1,0-1 1,0-1 0,0 2-3,0 0 0,0 1 1,0-1-1,1 1 0,-1-1 1,0 1-1,1-1 0,-1 1 1,1-1-1,-1 1 1,0 0-1,1-1 0,-1 1 1,1-1-1,-1 1 0,1 0 1,-1-1-1,1 1 0,-1 0 1,1 0-1,0-1 0,-1 1 1,1 0-1,-1 0 1,1 0-1,0 0 0,5 0-10,0 0 0,0 0 0,0 0 0,0 1 0,0 0 0,10 4 0,53 17-81,-2 2 0,110 59 0,115 91-20,-111-51-68,-146-97 44,-1 2 0,55 59-1,-75-65 30,-13-22 104,-1 0 0,0 0 0,0 1-1,0-1 1,0 0 0,0 1-1,0-1 1,1 0 0,-1 1 0,0-1-1,0 0 1,0 1 0,0-1 0,0 0-1,0 1 1,0-1 0,0 0 0,-1 1-1,1-1 1,0 0 0,0 0-1,0 1 1,0-1 0,0 0 0,0 1-1,-1-1 1,1 0 0,0 0 0,0 1-1,0-1 1,-1 0 0,1 0 0,-1 1-1,-1-1-3,-1 0-1,1 0 0,-1 0 0,1 0 1,-1 0-1,1 0 0,-1-1 1,1 0-1,-1 1 0,1-1 0,0 0 1,-1 0-1,1 0 0,-3-2 0,-448-256-342,404 228 334,-505-323-97,27-34 98,491 360 8,2-2 0,-44-49 1,77 78 4,-1 0 0,1 0 1,0-1-1,0 1 1,0 0-1,0-1 0,0 1 1,0-1-1,0 0 0,0 1 1,1-1-1,-1 1 0,1-1 1,-1 0-1,1 1 0,0-1 1,-1 0-1,1-3 0,1 4-2,0 0-1,0 0 1,1 1-1,-1-1 0,0 0 1,0 1-1,1-1 0,-1 0 1,0 1-1,1 0 0,-1-1 1,0 1-1,1 0 0,-1 0 1,1-1-1,-1 1 1,0 0-1,1 0 0,-1 1 1,1-1-1,-1 0 0,0 0 1,3 1-1,22 5-53,1 0 1,-1 2-1,-1 0 0,0 2 1,28 15-1,-36-18 26,570 294-1100,-17 34 37,-319-174 695,-165-104 358,-48-36 82,-38-21-37,-1-1-1,1 1 0,0 0 1,0 0-1,0 0 0,0 0 1,0-1-1,0 1 1,0 0-1,-1 0 0,1-1 1,0 1-1,0 0 0,0 0 1,0 0-1,0-1 1,0 1-1,0 0 0,0 0 1,0-1-1,0 1 1,0 0-1,0 0 0,1 0 1,-1-1-1,0 1 0,0 0 1,0 0-1,0-1 1,0 1-1,0 0 0,0 0 1,1 0-1,-1 0 0,0-1 1,0 1-1,0 0 1,0 0-1,1 0 0,-1 0 1,0 0-1,0-1 1,0 1-1,1 0 0,-1 0 1,0 0-1,0 0 0,0 0 1,1 0-1,-1 0 1,0 0-1,0 0 0,1 0 1,-1 0-1,0 0 0,0 0 1,0 0-1,1 0 1,-1 0-1,0 0 0,0 0 1,1 0-1,-1 0 1,0 0-1,0 1 0,0-1 1,1 0-1,-1 0 0,0 0 1,-6-11 77,-1 0-1,0 0 1,-1 0 0,0 1 0,-16-16 0,1 1 38,-205-225 717,-223-271 284,435 499-1074,-69-100 233,78 109-236,0 0 1,0 0-1,2-1 1,0 1-1,0-2 1,1 1 0,-3-25-1,6 36-39,1 1 0,0-1 0,0 0 0,0 0 0,0 0 0,0 1 0,0-1 0,1 0 0,0 0 0,-1 1 0,1-1 0,0 0 0,0 1 0,0-1 0,1 1 0,-1-1 0,1 1 0,-1 0 0,1-1-1,2-1 1,-1 2-4,0-1-1,1 1 0,-1 0 0,1 0 1,-1 1-1,1-1 0,0 1 0,0-1 1,0 1-1,0 0 0,0 1 0,6-1 1,9 0-36,1 1 1,0 2-1,-1 0 1,33 8-1,18 7-158,-1 3 0,0 3-1,112 56 1,-89-30 22,169 120 0,-182-103 268,-271-230 684,47 42-657,-100-88-66,176 145-22,-82-99 1,139 151-21,8 8-7,0 1 0,-1-1 0,2 0 0,-1 0 0,0 0 0,1 0 0,0-1-1,0 1 1,1-1 0,0 0 0,0 1 0,-2-8 0,4 12-6,0 0-1,0 1 0,0-1 0,1 1 0,-1-1 1,0 1-1,0-1 0,0 0 0,0 1 0,1-1 0,-1 1 1,0-1-1,1 1 0,-1-1 0,0 1 0,1 0 1,-1-1-1,1 1 0,-1-1 0,0 1 0,1 0 1,-1-1-1,1 1 0,-1 0 0,1-1 0,-1 1 0,1 0 1,0 0-1,-1 0 0,1-1 0,-1 1 0,1 0 1,-1 0-1,1 0 0,0 0 0,-1 0 0,1 0 0,-1 0 1,1 0-1,0 0 0,-1 0 0,1 1 0,-1-1 1,1 0-1,0 1 0,33 11-1,-32-12 1,46 24-14,0 2-1,57 42 1,87 76 1,-178-133 15,418 369 539,-237-200 709,-185-171-1121,0 0 73,-1 0 0,1-1-1,22 13 1,-30-20-144,0 1 0,0-1 0,0 0 0,0 0 0,1-1 0,-1 1 0,0 0 0,0-1 0,1 1 0,-1-1 0,1 0 0,-1 0 0,0 0 0,1 0 0,-1 0 0,0 0 0,1-1 0,-1 1 0,0-1 0,1 0 0,-1 0 0,0 0 0,0 0 0,0 0 0,0 0 0,0 0 0,2-2 0,9-9 152,1 1-1,0 1 1,0 0 0,1 1 0,0 0 0,1 2-1,0-1 1,0 2 0,0 0 0,1 1 0,0 1-1,0 0 1,0 1 0,22 0 0,20 2-312,0 3 0,-1 3 1,1 2-1,105 28 0,224 90-1189,201 118-1309,210 72 321,-757-301 2334,-1-2 1,1-2-1,46 5 0,-73-14-100,0 0-1,1-1 1,-1 0 0,1-1 0,-1-1-1,0-1 1,0 0 0,0-1-1,0 0 1,0-2 0,-1 1-1,15-10 1,39-28-538,-50 30 305,1 1-1,0 1 1,0 1-1,1 0 1,27-8 0,-10 9-184,0 2 0,0 2 0,1 1 0,-1 2 0,53 4 0,188 30-2232,-212-22 2225,-1 2-1,0 3 1,-1 3-1,62 27 0,-123-44 524,1 1 0,-1 0 0,0-1-1,0 1 1,0 1 0,0-1 0,-1 0 0,1 1 0,2 2-1,-5-5-40,0 0 0,0 0 0,0 0-1,1 1 1,-1-1 0,0 0 0,0 0-1,0 0 1,0 0 0,0 0 0,0 0 0,0 1-1,0-1 1,0 0 0,0 0 0,0 0-1,0 0 1,0 0 0,0 1 0,0-1-1,0 0 1,0 0 0,0 0 0,0 0 0,0 0-1,0 1 1,0-1 0,0 0 0,0 0-1,0 0 1,0 0 0,0 0 0,-1 0-1,1 1 1,0-1 0,0 0 0,0 0-1,0 0 1,0 0 0,0 0 0,0 0 0,-1 0-1,1 0 1,0 0 0,0 0 0,0 1-1,0-1 1,0 0 0,-1 0 0,1 0-1,0 0 1,0 0 0,0 0 0,0 0 0,0 0-1,-1 0 1,1 0 0,-23-5 655,-17-10-79,0-2 0,1-2 0,-68-45-1,-101-89 63,170 124-588,-132-119 388,159 137-176,21 19-66,28 27 27,296 310 762,-228-226-529,91 133-1,-181-230-420,-1 0 0,-2 1 0,0 0-1,12 33 1,-24-54-45,0 0 1,0-1-1,0 1 1,-1 0-1,1-1 1,-1 1-1,1 0 1,-1 0-1,0-1 1,0 1-1,0 0 0,0 0 1,0-1-1,0 1 1,0 0-1,0 0 1,-1 0-1,1-1 1,-1 1-1,1 0 0,-1-1 1,0 1-1,0-1 1,-1 4-1,0-4 1,0-1 0,0 1-1,1 0 1,-1 0 0,0-1-1,0 1 1,0-1-1,0 1 1,0-1 0,0 0-1,0 0 1,0 0 0,0 0-1,0 0 1,0 0-1,0-1 1,0 1 0,-2-1-1,-12-4 7,0-1 0,0 0 0,0-1 0,-14-9 0,-44-27-9,2-4 1,3-3-1,1-2 0,3-4 0,3-2 0,-91-110 0,152 167 1,-5-5 40,0-1-1,1 0 0,0 0 1,0-1-1,0 1 1,1-1-1,0 0 0,0 0 1,1 0-1,-4-17 1,7 24-33,0 1 0,0-1-1,1 0 1,-1 0 0,0 0 0,0 0 0,1 0 0,-1 0 0,0 1 0,1-1 0,-1 0 0,1 0 0,-1 1 0,1-1 0,-1 0-1,1 0 1,0 1 0,-1-1 0,1 1 0,0-1 0,-1 0 0,1 1 0,0 0 0,0-1 0,0 1 0,-1-1 0,1 1 0,0 0-1,0 0 1,0-1 0,0 1 0,0 0 0,0 0 0,0 0 0,-1 0 0,3 0 0,35 4 177,-37-4-180,40 9 129,0 3 1,75 31-1,77 49 77,-174-83-186,148 81 179,172 124-1,-330-212-148,-10-12-10,-13-20 22,11 25-54,-92-159 112,65 119-171,3-2-1,1 0 0,-21-60 1,45 104 38,1 0 1,0 0 0,0-1-1,0 1 1,1 0-1,-1-1 1,1 1 0,-1 0-1,1-1 1,1 1 0,-1-1-1,0 1 1,1-1 0,-1 1-1,2-4 1,0 5 1,-1 1 0,0-1 0,1 0 0,-1 1-1,1-1 1,-1 1 0,1-1 0,0 1 0,-1 0 0,1 0 0,0 0-1,0 0 1,0 0 0,0 0 0,0 0 0,0 1 0,0-1 0,0 1-1,0-1 1,1 1 0,-1 0 0,0 0 0,0 0 0,4 0 0,19 1-38,0 2 0,0 0 0,0 2 0,0 0 0,38 15 1,123 56-111,-161-65 141,441 235-213,-245-122 164,-206-121 70,-16-14 11,-20-26 27,16 28-36,-9-14-8,2-2-1,1 1 1,1-1 0,1-1 0,2 0 0,0 0 0,-4-35-1,11 58-3,-1 0-1,1-1 1,0 1-1,0 0 1,0 0-1,0 0 0,1 0 1,-1-1-1,1 1 1,0 0-1,0 0 1,0 0-1,0 0 0,0 0 1,1 0-1,-1 1 1,1-1-1,0 0 1,0 1-1,0-1 0,0 1 1,0 0-1,1 0 1,-1 0-1,1 0 1,-1 0-1,1 0 0,0 0 1,0 1-1,0 0 1,0-1-1,0 1 1,0 0-1,4 0 0,5-1-8,0 1 0,0 0-1,0 1 1,0 0 0,0 1-1,0 1 1,0 0 0,13 4-1,29 9-46,0 3-1,78 36 1,96 65 27,-143-73 91,-93-51-25,1-2 0,-1 1 0,1-1 0,0 0 0,-8-12 0,-5-4 14,-48-50 58,-16-14-84,4-5 0,-99-146-1,172 227-32,0 0-1,1 0 1,0-1-1,1 1 1,0-1-1,1 0 1,-4-18-1,8 28 8,0 1 0,0 0 0,-1 0-1,1-1 1,0 1 0,0 0-1,0-1 1,1 1 0,-1 0-1,0 0 1,0 0 0,1-1 0,-1 1-1,1 0 1,-1 0 0,1 0-1,-1 0 1,1-1 0,0 1-1,-1 0 1,1 0 0,0 0 0,0 1-1,0-1 1,0 0 0,0 0-1,0 0 1,0 1 0,0-1-1,0 0 1,0 1 0,0-1-1,0 1 1,1-1 0,-1 1 0,0 0-1,0-1 1,1 1 0,-1 0-1,0 0 1,2 0 0,5 0-7,-1 0 0,1 1 1,0 0-1,-1 1 0,12 3 1,36 13 13,-1 2 0,-1 3 0,-1 2 0,-1 2 0,-1 3 0,-2 2 0,78 65 0,-115-87 9,0 1 0,18 22 0,-28-31-15,0 0 1,1 0 0,-1 0 0,0 0-1,0 0 1,0 1 0,0-1 0,0 0-1,-1 0 1,1 1 0,-1-1 0,1 3-1,-1-4 0,0 0-1,-1 0 1,1-1-1,0 1 1,-1 0 0,1 0-1,0 0 1,-1-1-1,1 1 1,-1 0-1,1 0 1,-1-1-1,0 1 1,1 0 0,-1-1-1,0 1 1,1-1-1,-1 1 1,0-1-1,0 1 1,1-1-1,-1 1 1,0-1-1,0 0 1,0 0 0,0 1-1,0-1 1,1 0-1,-1 0 1,0 0-1,0 0 1,-1 0-1,-12 1-4,0-1 0,0 0 0,0-1 0,0-1-1,1 0 1,-1-1 0,-14-4 0,-101-39-16,93 32 17,-390-165 12,52 20 96,179 81-89,-554-192-304,724 263 291,-63-14 29,81 20-12,-1 0 0,0 0 1,0 1-1,1 0 0,-1 0 1,0 1-1,0 0 0,-12 3 1,17-3-12,1 0 0,0 0 0,0 1 0,-1-1 0,1 1 1,0-1-1,1 1 0,-1 0 0,0 0 0,0 0 0,1 0 0,-1 0 1,1 0-1,0 0 0,-1 0 0,1 0 0,0 1 0,0-1 0,0 0 1,1 1-1,-1-1 0,1 1 0,-1-1 0,1 1 0,0-1 0,0 1 1,0 0-1,0-1 0,0 1 0,1 2 0,1 8-39,0 0 1,1 0-1,0-1 1,8 20-1,4 2-142,1 0 0,2-1 1,35 49-1,78 84-583,-91-121 470,-3 2 0,-1 1 0,-3 1 0,45 90 0,-73-128 257,-1 0 0,0 0 0,-1 0 0,0 0 0,-1 1 0,0-1 0,1 17 0,-3-25 36,-1 0-1,1 1 1,0-1-1,-1 1 1,1-1 0,-1 0-1,0 1 1,-1-1-1,1 0 1,0 0-1,-1 0 1,1 0 0,-1 0-1,0 0 1,0 0-1,0-1 1,-1 1-1,1-1 1,-1 1-1,1-1 1,-1 0 0,0 0-1,0 0 1,0 0-1,0-1 1,0 1-1,0-1 1,-5 2 0,-5 0 22,0 1 1,0-2 0,0 0 0,0 0 0,-1-2-1,1 1 1,0-2 0,-20-2 0,-13-5 43,-49-14 1,79 17-59,-105-31 39,-181-79 0,-107-81-10,245 115 6,104 52-20,-231-101 346,285 127-326,0 1 0,-1 0 0,1 0 0,-1 1 0,1 0 0,-1 0 0,-8 0 0,15 1-36,-1 0-1,0 0 1,0 0-1,1 1 1,-1-1 0,0 0-1,0 0 1,1 0-1,-1 1 1,0-1-1,1 0 1,-1 1-1,0-1 1,1 1-1,-1-1 1,1 1-1,-1-1 1,0 1 0,1-1-1,-1 1 1,1 0-1,0-1 1,-1 1-1,1 0 1,-1 0-1,1 2 12,-1-1-1,1 0 0,0 0 0,0 0 1,1 0-1,-1 0 0,0 0 0,1 1 1,-1-1-1,1 0 0,-1 0 0,1 0 0,2 3 1,13 26 150,2-2 0,1 0 0,1-1 0,44 47 0,-20-24-10,76 86 219,-43-52-102,74 108 0,-144-183-283,0-1-21,-1 1 0,1 0 0,-1 0 0,-1 0-1,0 1 1,0-1 0,5 22 0,-10-31 19,0 0 0,0 0 0,0 0-1,0 0 1,0 0 0,0-1 0,0 1 0,0 0 0,0 0 0,-1 0 0,1 0 0,0-1 0,0 1-1,-1 0 1,1 0 0,-1 0 0,1-1 0,-1 1 0,1 0 0,-1-1 0,1 1 0,-1 0 0,0-1-1,1 1 1,-1-1 0,0 1 0,1-1 0,-1 1 0,0-1 0,0 0 0,0 1 0,1-1 0,-1 0-1,0 0 1,0 0 0,-1 1 0,-35-3-95,5-7 56,0-1 0,1-2 0,1-1 0,0-1 0,-45-29 0,42 24 15,-62-35-139,2-5 0,3-3 0,2-4-1,-82-82 1,158 134 59,17 14 3,25 21 9,489 474 322,-434-409-118,-35-36-50,-5-8 62,-3 2 1,-1 1-1,61 92 1,-101-136-119,0 0 0,0 0 0,0 1 0,-1-1 0,1 0 1,-1 0-1,1 1 0,-1-1 0,1 0 0,-1 1 0,0-1 0,1 0 0,-1 1 1,0-1-1,0 1 0,0-1 0,0 0 0,-1 3 0,1-3 0,-1-1-1,1 1 1,-1-1-1,1 0 1,-1 1-1,1-1 1,-1 1-1,1-1 1,-1 0-1,0 1 1,1-1-1,-1 0 1,0 0-1,1 1 0,-1-1 1,0 0-1,1 0 1,-1 0-1,0 0 1,1 0-1,-1 0 1,0 0-1,0 0 1,1 0-1,-2-1 1,-5 0 4,0-1 0,0 0 0,0-1 0,0 1 1,-11-7-1,-29-19-17,1-3-1,1-2 1,-72-68 0,-102-137-257,188 201 223,0-1 1,3-2-1,2-1 0,-41-81 0,65 117 46,0 0 0,1 1 0,-1-1 0,1 0 0,0 0 0,0 0 0,0 0 0,1 0 0,-1-1 0,1 1 0,1-5 0,0 8 0,-1 0 0,1 1-1,0-1 1,0 1 0,-1-1-1,1 1 1,0-1 0,1 1-1,-1 0 1,0-1 0,0 1-1,0 0 1,1 0 0,-1 0-1,1 0 1,-1 0 0,1 0-1,-1 0 1,1 1 0,-1-1-1,1 0 1,0 1 0,-1 0-1,1-1 1,0 1 0,0 0-1,-1 0 1,1 0-1,0 0 1,0 0 0,-1 0-1,1 0 1,0 0 0,2 2-1,18 2 13,0 1 0,-1 1-1,0 1 1,0 1-1,24 14 1,-29-15-5,120 60 244,-3 5 0,-4 6 1,-3 6-1,188 162 0,-287-223-72,54 53 346,-74-68-485,1 0 1,-1 1 0,-1 0-1,0 1 1,0-1 0,-1 1-1,6 15 1,-10-24-40,-1-1 0,0 1 1,1 0-1,-1-1 0,1 1 0,-1 0 0,0-1 0,0 1 1,0 0-1,1 0 0,-1-1 0,0 1 0,0 0 1,0 0-1,0 0 0,0-1 0,0 1 0,0 0 0,-1 0 1,1-1-1,0 1 0,0 0 0,-1 0 0,1-1 1,0 1-1,-1 0 0,1-1 0,0 1 0,-1 0 0,1-1 1,-1 1-1,1-1 0,-1 1 0,0-1 0,1 1 1,-1-1-1,1 1 0,-1-1 0,0 1 0,1-1 1,-1 0-1,0 1 0,0-1 0,1 0 0,-1 0 0,0 0 1,0 0-1,1 1 0,-1-1 0,0 0 0,0 0 1,0 0-1,1-1 0,-1 1 0,0 0 0,-1 0 0,-47-14-70,-62-38-559,3-4 0,-120-85 0,170 104 298,-369-240-588,-231-143 584,576 368 352,-44-24 339,121 74-172,5 4-56,13 11 7,27 21-31,163 135-434,347 375 0,-530-520 273,71 89-167,-82-99 173,1 1 0,-2 0 1,0 0-1,-1 0 0,-1 1 0,6 20 0,-11-34 43,0-1 0,-1 1 0,1 0 1,-1 0-1,1-1 0,-1 1 0,0 0 0,1 0 0,-1 0 1,0-1-1,0 1 0,-1 0 0,1 0 0,0 0 0,0-1 0,-1 1 1,1 0-1,-1 0 0,0-1 0,1 1 0,-1-1 0,0 1 1,0 0-1,0-1 0,0 1 0,0-1 0,0 0 0,-1 1 0,1-1 1,0 0-1,-1 0 0,1 0 0,-1 0 0,1 0 0,-1 0 1,0 0-1,-2 0 0,-3 1 2,1-1 1,-1-1 0,0 1-1,1-1 1,-1 0 0,0-1-1,0 0 1,1 0-1,-10-3 1,-38-13-30,1-2-1,1-3 1,1-1 0,-89-58 0,110 64 16,-117-71-86,4-5 0,5-7 0,-151-141 0,238 188 333,35 31 19,17 22-235,0 0 0,0-1 0,0 1 0,0 0 0,0 1 0,0-1 0,0 0 0,0 0 0,0 0 0,0 1 0,0-1 1,0 0-1,0 1 0,0-1 0,0 1 0,0-1 0,-1 1 0,1-1 0,0 1 0,0-1 0,-1 1 0,2 1 0,54 36 258,-3 1 0,51 49 0,-39-32-111,380 346 655,-310-265-678,130 172 0,-240-278-141,-2 1 1,-1 2-1,21 45 0,-41-76 2,-1 0-1,0 0 1,1 0-1,-1 0 1,-1 1-1,1-1 1,0 1-1,0 6 1,-2-10 1,1 1 0,0-1 1,0 1-1,0 0 0,0-1 1,0 1-1,0-1 1,-1 1-1,1-1 0,0 1 1,0 0-1,-1-1 0,1 1 1,0-1-1,-1 1 0,1-1 1,-1 0-1,1 1 1,-1-1-1,1 1 0,0-1 1,-1 0-1,0 1 0,1-1 1,-1 0-1,1 0 0,-1 1 1,1-1-1,-2 0 1,-3 0 2,1 0 0,-1 0 0,0-1 0,1 0 0,-1 0 1,1 0-1,-1-1 0,1 1 0,-1-1 0,1 0 1,-4-3-1,-83-47 36,-160-123-1,155 104-62,-705-542-1127,749 572 869,28 21 95,12 10 14,1 1-1,-1 0 0,0 1 1,-1 0-1,-22-10 1,35 18 165,0 0 0,0 0 0,0 0 0,0 0 0,-1 0 0,1 0 0,0 0 0,0 0 0,0 0 0,0 0 0,0 0 0,-1 0 0,1 0 0,0 0 0,0 0 0,0 0 0,0 0 0,0 0 0,-1 0 0,1 0 0,0 0 0,0 0 0,0 0-1,0 0 1,0 0 0,0 0 0,-1 0 0,1 0 0,0 1 0,0-1 0,0 0 0,0 0 0,0 0 0,0 0 0,0 0 0,0 0 0,0 0 0,-1 1 0,1-1 0,0 0 0,0 0 0,0 0 0,0 0 0,0 0 0,0 1 0,0-1 0,0 0 0,0 0 0,0 0 0,0 0 0,0 0 0,0 1 0,0-1 0,0 0 0,0 0 0,4 14-200,8 14 16,14 12 135,2-1 0,42 48 0,-34-46 98,36 58 0,-71-99-46,-1 0 1,0 0-1,1 1 0,-1-1 0,0 0 1,1 0-1,-1 1 0,0-1 1,0 0-1,1 1 0,-1-1 0,0 0 1,0 0-1,0 1 0,1-1 0,-1 1 1,0-1-1,0 0 0,0 1 0,0-1 1,0 0-1,0 1 0,0-1 0,0 0 1,0 1-1,0-1 0,0 1 1,0-1-1,0 0 0,0 1 0,0-1 1,0 0-1,0 1 0,0-1 0,0 0 1,-1 1-1,1-1 0,0 0 0,0 1 1,0-1-1,-1 1 0,-17-7-79,-24-20 14,-94-69-111,-230-208 0,340 274 387,26 29-201,-1 0 0,1 0 0,0 0 0,0 0 0,-1 0-1,1 0 1,0 0 0,0 0 0,0 0 0,-1-1 0,1 1 0,0 0-1,0 0 1,0 0 0,0 0 0,-1-1 0,1 1 0,0 0-1,0 0 1,0 0 0,0 0 0,0-1 0,0 1 0,0 0-1,-1 0 1,1-1 0,0 1 0,0 0 0,0 0 0,0 0-1,0-1 1,0 1 0,0 0 0,0 0 0,0-1 0,0 1-1,0 0 1,0 0 0,0 0 0,0-1 0,1 1 0,-1 0-1,0 0 1,0 0 0,0-1 0,0 1 0,0 0 0,0 0 0,1 0-1,-1-1 1,0 1 0,0 0 0,0 0 0,1 0-1,16 5 161,26 17 50,24 22 92,-2 3-1,84 77 1,97 131 766,-217-222-680,-1 0 1,-2 2 0,-1 0-1,36 72 1,-59-103-323,0 1-1,-1-1 1,1 0 0,-1 1 0,1-1-1,-1 1 1,-1-1 0,1 1 0,-1-1-1,0 1 1,0 5 0,0-8-42,-1-1 1,1 1 0,-1-1-1,0 0 1,1 1-1,-1-1 1,0 1-1,0-1 1,0 0-1,0 0 1,0 1-1,0-1 1,0 0 0,0 0-1,-1 0 1,1 0-1,0-1 1,-1 1-1,1 0 1,-1 0-1,1-1 1,-1 1-1,1-1 1,-1 1-1,1-1 1,-1 0 0,1 0-1,-1 1 1,1-1-1,-1 0 1,0 0-1,1-1 1,-2 1-1,-17-3 127,0 0 0,0-1-1,1-1 1,-1-1 0,1-1 0,1-1-1,-1 0 1,-19-13 0,2 3-8,-642-384-662,678 401 512,-28-14-362,28 15 356,0 0 1,0 0-1,0 0 1,1 0-1,-1 0 1,0 1-1,0-1 1,0 0-1,0 0 1,0 0-1,0 0 1,0 0-1,0 0 1,0 0-1,0 1 1,0-1-1,0 0 1,0 0-1,0 0 1,0 0-1,0 0 1,0 0-1,0 1 1,0-1-1,0 0 1,0 0-1,0 0 1,0 0-1,0 0 1,0 0-1,0 0 1,0 1-1,-1-1 1,1 0-1,0 0 1,0 0-1,0 0 1,0 0-1,0 0 1,0 0-1,0 0 1,0 0-1,0 0 1,-1 0-1,1 0 1,0 1-1,0-1 1,0 0-1,0 0 1,0 0-1,0 0 1,0 0-1,-1 0 1,1 0-1,0 0 1,0 0-1,0 0 1,0 0-1,0 0 1,-1 0-1,36 39-462,173 157-226,27 27 980,-189-173 126,-2 1 0,66 100 0,-103-140-341,1 0 0,-2 1 0,1-1 0,-2 2 0,0-1-1,0 0 1,3 17 0,-8-28-60,1 0-1,-1 0 1,0 0 0,0 0-1,0 1 1,0-1 0,0 0-1,0 0 1,0 1 0,0-1-1,-1 0 1,1 0 0,0 0-1,-1 0 1,1 1 0,-1-1-1,1 0 1,-1 0 0,1 0-1,-1 0 1,0 0 0,0 0-1,1 0 1,-1-1 0,0 1-1,0 0 1,0 0 0,0 0-1,0-1 1,0 1-1,0-1 1,0 1 0,0-1-1,-1 1 1,1-1 0,0 1-1,0-1 1,0 0 0,-1 0-1,1 0 1,-2 0 0,-4 0 26,-1 0 0,1-1 1,0 0-1,0 0 0,-12-4 1,-31-12 62,0-1 0,-78-43 0,-87-65-47,175 101-32,-325-229 720,351 244-713,47 105 55,-31-89-88,7 17 13,-2 0 0,0 0 1,-2 1-1,0 0 0,-2 0 1,-1 0-1,0 28 1,-2-50-29,0 0 1,-1 0 0,1 0-1,0-1 1,-1 1 0,1 0-1,-1 0 1,0 0 0,0 0-1,0-1 1,0 1 0,0 0 0,0-1-1,0 1 1,0-1 0,0 1-1,-1-1 1,1 1 0,-1-1-1,1 0 1,-1 0 0,0 0-1,1 0 1,-1 0 0,0 0-1,0 0 1,1-1 0,-1 1-1,0 0 1,0-1 0,0 0-1,0 1 1,0-1 0,0 0 0,0 0-1,0 0 1,0 0 0,0-1-1,1 1 1,-4-1 0,-6-1-67,0-1 0,-1 0 0,2-1 0,-1 0 0,-15-9 0,-1-1-214,0-2 1,1 0 0,1-2-1,1-1 1,-31-31 0,41 34-836,-1 0 0,2-1 0,0-1 0,-20-37 0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2:33.323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1981 16 8109,'50'38'1472,"4"2"735,-1 2 0,-2 3 0,59 67 0,-88-78-1134,-22-34-1054,0 1-1,0-1 1,0 1-1,0-1 1,0 1-1,0-1 0,0 1 1,0-1-1,0 1 1,0-1-1,0 1 1,0-1-1,0 1 0,0-1 1,0 1-1,0-1 1,-1 1-1,1-1 0,0 1 1,0-1-1,-1 1 1,1-1-1,0 0 1,-1 1-1,1 0 0,-22 3 49,-1-7-131,0-1-1,0 0 1,0-2 0,0-1-1,-23-10 1,-108-55-370,125 57 332,-33-14-331,1-4 0,2-1 0,-84-66 0,127 81 33,28 19 159,34 19 156,131 79 850,297 220 0,-462-309-730,-6-5-24,-1-1 1,0 1-1,0 0 0,0 1 1,0-1-1,-1 1 0,0 0 1,0 0-1,0 0 0,-1 1 1,4 6-1,-7-12-12,0 1 1,0-1-1,0 0 0,0 1 0,0-1 1,0 0-1,0 0 0,0 1 0,0-1 1,0 0-1,0 1 0,0-1 0,0 0 1,0 0-1,0 1 0,-1-1 1,1 0-1,0 0 0,0 1 0,0-1 1,0 0-1,-1 0 0,1 0 0,0 1 1,0-1-1,-1 0 0,1 0 1,0 0-1,0 0 0,-1 0 0,1 1 1,0-1-1,0 0 0,-1 0 0,1 0 1,0 0-1,-1 0 0,1 0 0,-20 1-33,-18-6-36,-81-28-199,2-4-1,-168-79 0,76 29-55,-221-73-125,658 288 1593,-221-125-1116,93 52 425,-2 3 1,98 78 0,-195-135-446,43 39 123,-44-39-131,1-1 0,-1 1 0,1-1 1,-1 1-1,1-1 0,-1 1 0,1 0 0,-1-1 1,0 1-1,1-1 0,-1 1 0,0 0 0,0-1 0,1 1 1,-1 0-1,0-1 0,0 1 0,0 0 0,0-1 1,0 1-1,0 0 0,0-1 0,0 1 0,0 1 0,-2-2-3,1 1-1,0-1 0,0 1 1,-1-1-1,1 1 0,0-1 1,-1 0-1,1 0 0,0 0 0,-1 0 1,1 0-1,0 0 0,-1 0 1,1 0-1,0-1 0,-1 1 1,1 0-1,-3-2 0,-76-21-104,1-4 0,-87-41 0,69 27 4,-232-99-201,381 177 1156,-5-2-611,32 14 87,-5-5-171,125 99 1,-196-141-159,0 0 0,0 1 1,-1-1-1,1 1 0,-1 0 1,1 0-1,-1 0 0,0 0 1,0 0-1,0 0 0,2 7 1,-4-10 1,0 1 0,0-1 0,0 1 0,0-1 0,0 0 1,0 1-1,0-1 0,0 1 0,0-1 0,-1 1 0,1-1 0,0 1 0,0-1 1,0 1-1,-1-1 0,1 0 0,0 1 0,0-1 0,-1 1 0,1-1 0,0 0 1,-1 1-1,1-1 0,-1 0 0,1 0 0,0 1 0,-1-1 0,1 0 0,-1 0 1,0 1-1,-29 2-18,-23-8-3,0-3 1,0-1-1,-78-27 1,-152-66-75,221 77 67,-8 0-5,35 14-11,1-2 1,1-1-1,-58-34 0,157 71 631,-66-23-586,84 47 217,-77-42-214,1-1 1,-2 2-1,1-1 1,-1 1 0,1 0-1,-2 0 1,1 1 0,-1-1-1,6 10 1,-11-16-6,0 0 1,0 0 0,0 1-1,0-1 1,0 0-1,0 0 1,0 1 0,0-1-1,0 0 1,0 0-1,0 1 1,0-1 0,0 0-1,0 0 1,0 1-1,0-1 1,0 0-1,0 0 1,0 1 0,0-1-1,0 0 1,-1 0-1,1 1 1,0-1 0,0 0-1,0 0 1,0 0-1,0 1 1,-1-1 0,1 0-1,0 0 1,0 0-1,-1 0 1,1 0-1,0 1 1,0-1 0,0 0-1,-1 0 1,1 0-1,0 0 1,0 0 0,-1 0-1,1 0 1,-1 0-1,-20 3-3,-19-6 54,-13-4 113,1-3 0,1-2 0,0-2 1,1-2-1,0-2 0,1-3 0,-59-34 0,105 53-90,0 1-1,1 0 0,-1-1 0,1 1 1,0-1-1,-1 0 0,1 0 0,0 0 1,0 0-1,0 0 0,-3-5 1,6 7-29,0-1 0,0 1 1,0-1-1,0 1 0,0 0 1,0 0-1,0 0 1,0-1-1,0 1 0,0 0 1,0 0-1,0 0 0,0 0 1,0 1-1,0-1 0,0 0 1,0 0-1,0 1 1,0-1-1,2 1 0,80 25 595,-48-12-515,-1 2 0,53 32 0,-72-38-209,-1-1 0,0 2-1,-1 0 1,0 0-1,-1 2 1,0-1 0,-1 1-1,12 19 1,-22-32 68,-1 1 1,1-1-1,-1 1 0,1-1 1,-1 1-1,1 0 1,-1-1-1,0 1 0,1 0 1,-1-1-1,0 1 0,0 0 1,0 0-1,1-1 1,-1 1-1,0 0 0,0-1 1,0 1-1,0 0 0,0 0 1,0-1-1,-1 1 1,1 0-1,0 0 0,0-1 1,0 1-1,-1 0 1,1-1-1,0 1 0,-1 0 1,1 0-1,-2 0-6,1 0 1,-1-1-1,1 1 1,0-1-1,-1 1 0,1-1 1,-1 0-1,1 0 1,-1 1-1,1-1 0,-1 0 1,1 0-1,-1 0 1,-1-1-1,-59-13-439,60 14 424,-135-54-885,103 38 657,-1 2 0,0 1 0,-71-15 0,106 28 276,-1-1 0,1 1-1,0 0 1,0 0 0,-1 0 0,1 0 0,0 0-1,-1 0 1,1 0 0,0 0 0,0 0-1,-1 0 1,1 0 0,0 0 0,0 0-1,-1 0 1,1 0 0,0 0 0,0 0-1,-1 0 1,1 0 0,0 1 0,0-1-1,-1 0 1,1 0 0,0 0 0,0 0-1,0 1 1,-1-1 0,1 0 0,0 0-1,0 0 1,0 1 0,0-1 0,-1 0 0,1 0-1,0 0 1,0 1 0,0-1 0,0 0-1,0 0 1,0 1 0,0-1 0,0 0-1,0 0 1,0 1 0,0-1 0,0 0-1,0 1 1,0-1 0,0 0 0,9 20 202,17 14-21,37 31-57,-64-65-159,-3-5-33,0-1 0,-1 1 0,2-1 0,-1 0 0,-4-10 0,7 15 67,1 0 0,-1 0 0,1 0 0,0-1 0,0 1 0,-1 0 0,1 0 0,0 0 0,0-1-1,0 1 1,0 0 0,0 0 0,1 0 0,-1-1 0,0 1 0,1 0 0,-1 0 0,1-2 0,0 2 8,0 0 0,1-1 1,-1 1-1,0 0 0,0 0 0,1 0 1,-1 0-1,1 1 0,-1-1 1,1 0-1,-1 1 0,1-1 1,-1 1-1,1-1 0,0 1 0,-1 0 1,1-1-1,2 1 0,40-2 216,0 2 0,0 2 0,0 2 0,64 14-1,-74-12-128,-34-6-109,0 0 0,0 0-1,0 1 1,1-1 0,-1 0-1,0 0 1,1 0-1,-1 0 1,0 1 0,0-1-1,1 0 1,-1 0-1,0 0 1,1 0 0,-1 0-1,0 0 1,1 0 0,-1 0-1,0 0 1,1 0-1,-1 0 1,0 0 0,1 0-1,-1 0 1,0 0-1,1 0 1,-1 0 0,0 0-1,0-1 1,1 1 0,-1 0-1,0 0 1,1 0-1,-1 0 1,0-1 0,0 1-1,1 0 1,-1 0-1,0-1 1,0 1 0,0 0-1,1 0 1,-1-1 0,0 1-1,0 0 1,0-1-1,0 1 1,0 0 0,0 0-1,1-1 1,-1 1 0,0 0-1,0-1 1,0 1-1,0 0 1,0-1 0,0 1-1,0-1 1,-1 1-3,1-1 1,0 1 0,0-1-1,0 1 1,0 0-1,0-1 1,0 1-1,0-1 1,0 1 0,1 0-1,-1-1 1,0 1-1,0-1 1,0 1-1,0 0 1,0-1-1,1 1 1,-1 0 0,0-1-1,0 1 1,1 0-1,-1-1 1,0 1-1,1 0 1,-1-1 0,0 1-1,1 0 1,-1 0-1,0 0 1,1-1-1,-1 1 1,0 0 0,1 0-1,-1 0 1,1 0-1,-1 0 1,0 0-1,1-1 1,-1 1-1,1 0 1,-1 0 0,0 0-1,1 0 1,-1 1-1,1-1 1,-1 0-1,0 0 1,1 0 0,-1 0-1,1 1 1,70 3-290,-1 3 0,-1 3 0,101 28 0,-3-1-593,-166-37 892,3 1-79,1 0 0,-1 0 0,1-1 0,-1 1 0,1-1 0,0 0 0,4-1 0,-8 1 53,0 0 1,-1-1-1,1 1 0,-1 0 0,1 0 0,-1-1 0,1 1 1,-1 0-1,1-1 0,-1 1 0,0 0 0,1-1 0,-1 1 0,1 0 1,-1-1-1,0 1 0,1-1 0,-1 1 0,0-1 0,0 1 0,1-1 1,-1 1-1,0-2 0,-4-22-548,-12-10 35,11 27 426,1 0 0,1-1 1,-1 0-1,1 1 0,0-1 1,1 0-1,0 0 0,-1-11 1,3 18 108,0 0 0,1 0 0,-1 0 0,0 0 0,1 0 0,-1 0 0,1 0 0,-1 0 0,1 0 0,-1 0 0,1 0-1,0 0 1,-1 0 0,1 1 0,0-1 0,0 0 0,0 0 0,-1 1 0,1-1 0,0 1 0,0-1 0,0 1 0,0-1 0,0 1 0,0-1 0,0 1 0,0 0 0,0 0 0,1 0 0,-1-1 0,0 1 0,0 0 0,1 0 0,44 1 130,-39 0-114,45 5 114,0 2-1,-1 3 0,89 30 1,-62-12-117,121 65 1,-162-68-165,-37-26 147,0 0 0,0 0 0,0 0 0,0 0 0,0 0 0,0 0 0,0 0 0,0 0 0,0 0 0,0 0 1,-1 0-1,1 0 0,0 0 0,0 0 0,0 0 0,0 0 0,0 0 0,0 0 0,0 1 0,0-1 0,0 0 0,0 0 0,0 0 0,0 0 0,0 0 1,0 0-1,0 0 0,0 0 0,0 0 0,0 0 0,-22-15-183,18 13 168,1-1 1,0 1-1,0-1 0,0 0 1,0 1-1,1-1 0,-1-1 1,1 1-1,-2-4 0,4 7 23,-1 0-1,1-1 1,0 1-1,0 0 1,0 0-1,0-1 1,0 1-1,0 0 1,0 0 0,0-1-1,0 1 1,0 0-1,0 0 1,0-1-1,0 1 1,0 0-1,0 0 1,1-1-1,-1 1 1,0 0-1,0 0 1,0-1-1,0 1 1,0 0-1,0 0 1,1 0 0,-1-1-1,0 1 1,0 0-1,0 0 1,1 0-1,-1 0 1,0 0-1,0-1 1,0 1-1,1 0 1,-1 0-1,0 0 1,0 0-1,1 0 1,-1 0-1,1 0 1,26 2 140,102 36 401,-90-25-347,1-1 0,0-2 0,0-1 0,82 5 0,-119-14-188,0 1-1,0-1 1,-1 0 0,1-1 0,0 1 0,0 0 0,0-1 0,-1 1 0,1-1-1,0 0 1,-1 0 0,1 0 0,-1 0 0,1-1 0,-1 1 0,1-1 0,-1 1-1,0-1 1,0 0 0,0 0 0,3-3 0,-4 2-10,0 0 0,0 0 1,0 0-1,0 0 0,-1 0 1,1 0-1,-1 0 0,0 0 0,0 0 1,0 0-1,-1 0 0,1-1 0,-1 1 1,1 0-1,-1 0 0,0 0 1,0 0-1,0 0 0,-3-3 0,-19-38-56,18 37 48,0-1 0,1 0 0,0 0 1,0 0-1,0-1 0,1 1 0,1-1 0,-1 0 0,1 0 0,-1-16 1,3 23 12,1 1 0,-1 0 1,1-1-1,-1 1 1,1 0-1,0-1 0,0 1 1,-1 0-1,1 0 0,0 0 1,0-1-1,0 1 1,0 0-1,0 0 0,1 1 1,-1-1-1,0 0 0,0 0 1,0 0-1,1 1 1,-1-1-1,1 1 0,-1-1 1,0 1-1,1 0 0,-1-1 1,1 1-1,1 0 1,48-2 120,-40 3-85,34 1 116,-1 2 0,1 2 0,43 13-1,131 44-490,-106-28-691,-79-21 373,-25-10-6,-22-10-200,-15-7 850,2-1 0,0-2 0,0-1 0,2-1 1,0-1-1,1-1 0,-21-23 0,37 29 970,20 18-243,21 18 35,-27-18-718,-1 1-1,1 0 1,-1 0-1,0 0 1,-1 1-1,1 0 1,-1 0-1,0 1 1,0-1-1,-1 1 1,0 0-1,0 0 1,-1 1-1,0-1 1,0 1-1,-1-1 1,0 1-1,3 16 1,-6-22-69,1 0 0,0 0 0,-1 0 0,1 0 0,-1 0 0,0 0 0,0 0 0,0-1 0,0 1 0,0 0 0,0 0 0,0-1 0,0 1 0,-1-1 0,1 1 0,-1-1 0,1 0 0,-1 1 0,1-1 0,-1 0 0,0 0 0,0 0 0,0 0 0,1 0 0,-1-1 0,0 1 0,0 0 1,0-1-1,0 0 0,-3 1 0,-9 1-160,0 0-1,0 0 1,-17-2 0,22 0 95,-38-1-176,-1-3-1,-68-14 0,78 11 565,92 54 1334,7-2-1143,-41-33-391,-1 2 0,0 0 0,-1 1-1,0 1 1,-2 0 0,27 35 0,-42-51-99,-1 1 1,1-1 0,-1 1 0,1-1 0,-1 1-1,1-1 1,-1 1 0,0 0 0,1-1 0,-1 1-1,0-1 1,1 1 0,-1 0 0,0 0 0,0-1-1,0 1 1,0 0 0,0-1 0,1 1 0,-1 0-1,-1 0 1,1-1 0,0 1 0,0 0 0,0-1-1,0 1 1,0 0 0,-1 0 0,1-1-1,0 1 1,-1 1 0,0-2-3,-1 1-1,1-1 1,-1 0-1,1 1 1,0-1-1,-1 0 1,1 0-1,-1 0 1,1 0-1,-1 0 1,1 0-1,0 0 1,-1 0-1,-2-1 1,-58-20-196,58 19 190,-150-65-341,82 33 247,-2 4 1,-150-41 0,218 73 731,10 9-164,19 18 172,-17-21-403,100 126 2092,-105-134-2308,-1 1 0,0-1-1,1 0 1,-1 1-1,0-1 1,1 0 0,-1 1-1,0-1 1,1 1 0,-1-1-1,0 1 1,0-1 0,0 1-1,1-1 1,-1 1 0,0-1-1,0 1 1,0-1 0,0 1-1,0-1 1,0 1-1,0-1 1,0 1 0,0-1-1,0 1 1,0-1 0,-1 1-1,1-1 1,0 0 0,0 1-1,0-1 1,-1 2 0,-16 0 28,-32-14-181,44 10 128,-94-31-332,-99-47 0,11 2 337,166 71 13,7 0-4,-1 2 0,1 0 0,-1 1-1,0 0 1,0 2 0,-19-2 0,32 10 3,1 1 0,1 0 0,-1-1-1,1 1 1,1 12 0,-1-18-23,0 0 1,1 0-1,-1 0 0,0 0 0,0 0 1,0 0-1,-1 0 0,1 0 0,0 1 1,0-1-1,0 0 0,-1 0 1,1 0-1,-1 0 0,1 0 0,0-1 1,-1 1-1,0 0 0,1 0 0,-1 0 1,0 0-1,1 0 0,-1-1 0,0 1 1,0 0-1,0-1 0,1 1 0,-1-1 1,-2 2-1,0-1-15,-1 0 0,1 0 0,-1 0 0,0-1 0,1 1 1,-1-1-1,0 0 0,0 0 0,-4 0 0,-15-3-78,0-1 0,-28-9 0,38 10 40,-220-73-490,41 10 436,188 65 89,-27-5 506,27 11 61,12 10-32,8 5 3,-9-11-237,1 1 0,-1 0 1,10 19-1,-21-28-326,-1 0 1,1-1 0,-1 1-1,1-1 1,-1 0 0,1 0-1,-6-1 1,-51-8-244,0-2 1,-103-34-1,-11-3 409,167 46-72,2 0 18,1 1 0,-1-1 1,1 1-1,-1 1 0,1-1 1,-1 1-1,0 0 0,1 0 1,-7 2-1,11-2-22,1 0 1,-1 1-1,1-1 1,0 0 0,-1 1-1,1-1 1,0 0-1,-1 1 1,1-1-1,0 1 1,-1-1-1,1 1 1,0-1-1,0 1 1,0-1-1,-1 1 1,1-1 0,0 1-1,0-1 1,0 1-1,0-1 1,0 1-1,0-1 1,0 1-1,0-1 1,0 1-1,0-1 1,0 1 0,0-1-1,1 1 1,-1 0-1,0 0-12,0-1 0,1 0 0,-1 1 0,0-1-1,0 1 1,0-1 0,0 1 0,0-1 0,0 1 0,0-1-1,0 1 1,0-1 0,0 1 0,0-1 0,0 0 0,0 1 0,0-1-1,0 1 1,0-1 0,0 1 0,-1-1 0,1 1 0,0-1-1,0 0 1,-1 1 0,1-1 0,0 1 0,-1-1 0,1 0 0,0 1-1,-1-1 1,1 0 0,0 0 0,-1 1 0,1-1 0,-1 0-1,1 0 1,0 1 0,-1-1 0,1 0 0,-1 0 0,1 0 0,-1 0-1,1 0 1,-1 0 0,1 0 0,-1 0 0,1 0 0,-1 0-1,1 0 1,0 0 0,-2 0 0,-9-1-6,0-1 1,-1 0-1,1-1 1,0 0-1,0 0 0,0-1 1,1-1-1,-1 0 0,-11-7 1,9 4-2,-1 1 1,0 1 0,-1 0-1,-21-5 1,14 8-70,0 1 1,0 2-1,-35 2 1,0 1-34,54-2 71,1 1 0,-1-1 0,1 1 0,0 0-1,-1 0 1,1 0 0,0 1 0,1-1 0,-1 0 0,0 1 0,1-1-1,-1 1 1,1 0 0,0-1 0,0 1 0,0 0 0,0 0-1,-1 4 1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2:46.11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687 43 5633,'0'0'178,"-33"-7"2334,1-7-680,25 11-1282,1-1 1,-1 2-1,0-1 1,1 1-1,-1 0 0,0 0 1,0 1-1,-9-1 1,70 47 3394,-21-21-3394,33 23 327,-2 3 0,-2 2 0,68 76 0,-123-121-833,-2 1-1,1 0 1,-1-1-1,0 2 0,-1-1 1,5 10-1,-9-18-44,0 1-1,0-1 1,0 1 0,0-1-1,1 0 1,-1 1 0,0-1-1,0 1 1,0-1 0,0 1-1,0-1 1,0 1 0,0-1-1,0 1 1,-1-1 0,1 0 0,0 1-1,0-1 1,0 1 0,0-1-1,-1 0 1,1 1 0,0-1-1,0 1 1,-1-1 0,1 0-1,0 1 1,-1-1 0,1 0-1,0 1 1,-1-1 0,1 0-1,0 0 1,-1 1 0,1-1-1,-1 0 1,1 0 0,0 0-1,-1 1 1,1-1 0,-1 0-1,0 0 1,-20 0-67,-8-5-43,1-1 0,0-2-1,0 0 1,-50-24 0,-98-63-525,105 54 62,2-4-1,-108-92 1,173 133 538,1 2 1,0 0 1,0-1-1,0 0 1,0 0-1,1 0 1,0 0 0,-1 0-1,1 0 1,-3-7-1,5 10 32,0 0 1,0 0-1,0-1 0,0 1 1,0 0-1,0 0 0,0-1 0,1 1 1,-1 0-1,0 0 0,0 0 1,0-1-1,0 1 0,0 0 0,0 0 1,0 0-1,1-1 0,-1 1 1,0 0-1,0 0 0,0 0 0,0 0 1,1 0-1,-1-1 0,0 1 1,0 0-1,1 0 0,-1 0 0,0 0 1,0 0-1,0 0 0,1 0 1,-1 0-1,0 0 0,0 0 0,1 0 1,-1 0-1,0 0 0,0 0 1,0 0-1,1 0 0,-1 0 0,0 0 1,0 0-1,1 0 0,-1 0 0,0 0 1,0 1-1,0-1 0,1 0 1,-1 0-1,15 4 26,37 23 234,-1 1 0,-1 3 0,-1 2 0,-2 2 1,59 57-1,-98-85-222,74 73 356,-74-72-368,-2 1 0,1 0 0,-1 0 0,0 0 0,-1 0 0,0 1 0,0 0 0,3 11 0,-8-19-34,1-1-1,-1 0 0,0 0 1,0 1-1,0-1 0,0 0 0,0 0 1,0 1-1,0-1 0,0 0 1,0 0-1,0 1 0,-1-1 1,1 0-1,0 0 0,-1 0 0,1 1 1,-1-1-1,0 0 0,1 0 1,-1 0-1,0 0 0,0 0 0,1 0 1,-1 0-1,0 0 0,0-1 1,0 1-1,0 0 0,0 0 1,0-1-1,-1 1 0,1-1 0,0 1 1,0-1-1,0 1 0,0-1 1,-1 0-1,1 0 0,0 1 0,0-1 1,-1 0-1,1 0 0,0 0 1,0 0-1,-2-1 0,-8 1-89,0 0-1,-1-1 0,1 0 0,-14-4 1,-30-10-255,2-2 1,-71-31 0,-99-62-347,40 19 541,163 81 258,21 10-94,-1 0 0,0 0-1,0 0 1,0 0 0,0 0 0,0 0 0,0 0 0,0 0 0,0 0 0,0 0 0,0 0 0,0 0 0,1 0 0,-1 0 0,0 0 0,0 0 0,0 0 0,0 0 0,0 0 0,0 0-1,0-1 1,0 1 0,0 0 0,0 0 0,0 0 0,0 0 0,0 0 0,0 0 0,0 0 0,0 0 0,0 0 0,1 0 0,-1 0 0,0 0 0,0 0 0,0-1 0,0 1 0,0 0-1,0 0 1,0 0 0,0 0 0,0 0 0,0 0 0,0 0 0,0 0 0,0 0 0,0 0 0,0 0 0,0 0 0,0-1 0,-1 1 0,39 12 381,173 84 850,32 15-345,-206-97-1021,1-1 0,0-3 0,0-1 0,65 7 0,-101-15 89,0-1-1,0 0 1,1 1-1,-1-1 0,0 0 1,0 0-1,0 0 1,1-1-1,-1 1 0,0-1 1,0 1-1,0-1 1,0 1-1,0-1 0,0 0 1,0 0-1,0 0 1,0 0-1,0-1 0,0 1 1,2-3-1,-3 2-5,0 0 0,0-1 0,-1 1 0,1-1 0,-1 1 0,0 0 0,0-1 0,0 1 0,0-1 0,0 1 0,-1-1 0,1 1 0,-1 0 0,1-1 0,-1 1 0,0 0 0,0-1 0,0 1 0,-2-4 0,-48-80-390,36 62 520,-21-40 0,35 62-40,0-1-1,0 1 0,0-1 0,0 1 0,0-1 1,1 0-1,-1 1 0,1-1 0,0 0 1,0 1-1,0-4 0,0 5 1,1-1 0,-1 1 0,0 0 0,1 0 0,-1 0 0,0 0 0,1 0 0,0 0 0,-1 1 0,1-1 0,0 0 0,-1 0 0,1 0 0,0 0 0,0 1 0,-1-1 0,1 0 0,0 1 0,2-2 0,3 0 143,0 0-1,0 1 1,1 0 0,-1 0-1,0 0 1,1 0 0,12 2 0,57 2 917,0 3 0,-1 3 0,0 4 0,75 22 0,283 111 854,-369-121-2081,61 33 0,-108-45-543,-17-12 628,-1-1-1,0 0 0,1 0 1,-1 1-1,0-1 0,0 0 1,1 0-1,-1 0 0,0 0 1,0 0-1,1 0 0,-1 0 1,0 0-1,0 0 0,1 0 1,-1-1-1,0 1 0,0 0 1,1 0-1,-1-1 0,0 1 1,1 0-1,-1-1 0,0 1 1,0-1-1,-68-30-533,2-2 0,1-3-1,-66-49 1,82 53 239,38 24 295,-16-9 87,1-2-1,-39-34 1,65 52-11,0 1 0,0-1 0,1 1-1,-1-1 1,0 0 0,1 1-1,-1-1 1,0 0 0,1 0 0,-1 1-1,1-1 1,-1 0 0,1 0 0,0 0-1,-1 0 1,1 0 0,0 1 0,-1-1-1,1 0 1,0-1 0,14-2 753,33 15 30,31 16-203,-1 2-1,109 60 1,134 102-799,-304-182 104,12 8-175,-1 2 0,0 0 0,-1 2 0,27 28 1,-52-48 206,1 0 1,-1 0 0,0 0 0,0 0-1,0 1 1,0-1 0,0 0 0,0 1-1,-1-1 1,1 1 0,0-1 0,-1 1 0,1-1-1,-1 1 1,1 1 0,-1-2 16,-1-1 0,1 1 0,0-1 0,0 1 0,-1-1 0,1 1 0,0-1 0,-1 0 0,1 1 0,0-1 0,-1 1 0,1-1 1,0 0-1,-1 1 0,1-1 0,-1 0 0,1 0 0,-1 0 0,1 1 0,-1-1 0,1 0 0,-1 0 0,1 0 0,-1 0 0,1 0 0,-1 0 0,1 1 0,-1-1 0,1 0 0,-1-1 1,-8 1-218,1-1 0,-1 0 0,1 0 0,-14-5 0,-53-18-563,1-3 0,-105-55 1,-125-100 268,290 173 667,-1-1-1,1 0 1,1 0 0,-1-2-1,2 0 1,0 0-1,0-1 1,-10-16 0,21 28-101,1 1 1,-1-1 0,1 0 0,0 1-1,-1-1 1,1 1 0,0-1-1,-1 0 1,1 1 0,0-1-1,0 0 1,0 0 0,0 1 0,-1-1-1,1 0 1,0 1 0,0-1-1,0 0 1,1 0 0,-1 1-1,0-1 1,0 0 0,0 1 0,0-1-1,1 0 1,-1 1 0,0-1-1,1 0 1,-1 1 0,0-1-1,1 0 1,-1 1 0,1-1 0,-1 1-1,1-1 1,-1 1 0,1-1-1,0 1 1,-1 0 0,1-1-1,-1 1 1,1 0 0,0-1 0,-1 1-1,1 0 1,0 0 0,0-1-1,-1 1 1,1 0 0,0 0-1,-1 0 1,1 0 0,1 0 0,46 1 710,12 7-179,0 4 0,97 31 1,111 56-43,-249-92-488,635 285-2758,-624-275 1800,-23-13 87,-19-11-80,-45-27 34,-280-172-1885,19-25 2561,307 222 269,5 5 15,0 0 0,0-1 0,1 0 0,0 0 0,0 0 0,0-1 0,0 0 0,1 0 0,0 0 0,0 0 0,-4-11 0,7 16-53,1 0 0,0 0 0,0 0 0,0 1 0,0-1 0,0 0 0,0 0 0,0 0 0,0 0 0,0 0 0,0 1 0,0-1 0,0 0 0,1 0 0,-1 0 0,0 1 0,1-1-1,-1 0 1,0 0 0,1 1 0,-1-1 0,1 0 0,-1 0 0,1 1 0,0-1 0,-1 1 0,1-1 0,-1 1 0,1-1 0,0 1 0,0-1 0,-1 1 0,1-1 0,0 1 0,0 0 0,0 0 0,0-1 0,36-3 343,-1 6-99,-1 1 0,1 2-1,65 17 1,108 45 276,-172-54-459,181 64-36,-3 9 0,255 143 0,-362-159-1045,-573-416-584,440 325 1683,0-1-1,-29-33 0,41 30 212,12 24-291,1 0 1,0 0-1,0 1 0,0-1 1,0 0-1,0 1 0,0-1 1,0 0-1,1 1 1,-1-1-1,0 0 0,0 1 1,0-1-1,1 0 0,-1 1 1,0-1-1,1 0 1,-1 1-1,1-1 0,-1 1 1,0-1-1,2 0 0,1-1 22,-1 1 0,1 0 0,0 0-1,0 0 1,0 0 0,0 0 0,0 1-1,0-1 1,0 1 0,1 0 0,-1 0-1,0 0 1,6 1 0,25 3 185,1 2 1,-1 1-1,53 19 1,102 47 338,-154-58-460,234 104 453,198 74-895,-438-189 108,-29-4 222,0 0 1,1-1 0,-1 1-1,0 0 1,0 0 0,1 0-1,-1-1 1,0 1 0,0 0-1,1-1 1,-1 1 0,0 0 0,0-1-1,0 1 1,0 0 0,0-1-1,1 1 1,-1 0 0,0-1-1,0 1 1,0 0 0,0-1-1,0 1 1,0 0 0,0-1-1,0 1 1,0 0 0,0-1-1,-1 1 1,1 0 0,0-1 0,0 1-1,0 0 1,0-1 0,0 1-1,-1 0 1,1-1 0,0 1-1,-33-43-543,29 38 543,-89-91-616,51 54 192,-65-83 0,103 121 416,1 0 1,1 0 0,-1-1-1,1 1 1,0-1-1,0 0 1,-2-7 0,4 11 18,0 0 0,-1 0 0,1 0 0,0 0 0,0 0 0,1 0 0,-1 0 0,0 0 0,0 0 0,0 0 0,1 1 0,-1-1 0,0 0 1,1 0-1,-1 0 0,1 0 0,-1 0 0,1 1 0,0-1 0,-1 0 0,1 0 0,0 1 0,-1-1 0,1 0 0,0 1 0,0-1 0,-1 1 0,1-1 0,0 1 1,0 0-1,0-1 0,0 1 0,0 0 0,0-1 0,0 1 0,0 0 0,0 0 0,0 0 0,0 0 0,0 0 0,-1 0 0,1 0 0,0 0 0,2 1 0,16 0 78,0 1 0,0 1 0,0 1 0,-1 1 0,1 0 0,33 15 0,-14-6 43,70 31 354,114 64 0,-68-31-116,-151-76-351,0 0 0,0-1 0,0 0 0,1 0 0,-1 1 0,0-2 0,0 1 0,1 0 0,-1-1 1,0 1-1,5-1 0,-8 0-10,0 0 1,0-1-1,1 1 1,-1 0-1,0 0 1,1 0 0,-1 0-1,0 0 1,1-1-1,-1 1 1,0 0-1,0 0 1,0-1-1,1 1 1,-1 0-1,0 0 1,0-1 0,0 1-1,1 0 1,-1-1-1,0 1 1,0 0-1,0-1 1,0 1-1,0 0 1,0-1 0,0 1-1,0 0 1,0-1-1,0 1 1,0 0-1,0-1 1,0 1-1,0-1 1,-10-22-57,-75-91-199,56 78 138,-41-65 0,70 100 118,-1 0 1,0 0 0,0-1-1,0 1 1,1 0 0,-1 0 0,1 0-1,-1 0 1,1-1 0,-1 1-1,1 0 1,0 0 0,0-1 0,-1 1-1,1 0 1,0-1 0,0 1-1,0 0 1,0-1 0,1 1 0,-1 0-1,0-1 1,0 1 0,1 0-1,0-2 1,0 2 2,1 0 0,-1 1-1,0-1 1,1 0 0,-1 1 0,0-1-1,1 1 1,-1-1 0,1 1-1,-1 0 1,1 0 0,-1-1 0,1 1-1,-1 0 1,1 0 0,-1 1 0,1-1-1,1 1 1,14 2 38,0 1-1,30 12 1,-43-14-33,60 25 109,-1 4 1,68 44 0,11 7 15,-142-83-131,0 1-1,0 0 1,0 0-1,0 0 1,0 0-1,0 0 1,0-1 0,0 1-1,0 0 1,0 0-1,0 0 1,0 0-1,0 0 1,0-1-1,0 1 1,0 0-1,0 0 1,1 0-1,-1 0 1,0 0-1,0 0 1,0 0-1,0-1 1,0 1-1,0 0 1,0 0-1,0 0 1,0 0 0,1 0-1,-1 0 1,0 0-1,0 0 1,0 0-1,0 0 1,0 0-1,0 0 1,1 0-1,-1-1 1,0 1-1,0 0 1,0 0-1,0 0 1,0 0-1,1 0 1,-1 0-1,0 0 1,0 1-1,0-1 1,0 0-1,0 0 1,0 0 0,1 0-1,-1 0 1,0 0-1,0 0 1,0 0-1,0 0 1,0 0-1,0 0 1,1 0-1,-1 0 1,0 1-1,0-1 1,0 0-1,0 0 1,0 0-1,-9-17 56,-22-27 1,28 39-45,-34-43 47,18 24-24,0-1 0,1 0 1,2-2-1,0 0 0,-17-42 0,33 67-35,-1 1 0,0-1 0,1 1 1,0 0-1,-1-1 0,1 1 0,0-1 0,-1 1 0,1-1 0,0 1 0,0-1 1,0 0-1,1 1 0,-1-1 0,0 1 0,1 0 0,-1-1 0,0 1 1,1-1-1,0 1 0,-1-1 0,1 1 0,0 0 0,1-3 0,0 3-3,0 0 1,0-1-1,0 1 0,1 0 0,-1 0 0,0 0 1,0 1-1,0-1 0,1 1 0,-1-1 0,0 1 0,1 0 1,-1-1-1,4 2 0,12 0-22,-1 1 0,0 0-1,26 9 1,-33-9 17,55 16-71,-1 3 1,0 2-1,-2 3 1,-1 3-1,59 37 1,-113-61 61,1 0-24,1 0 0,-1 1 0,0 0 0,-1 0 0,10 10 0,-17-20-112,-2-8 95,2 1-1,-1-1 1,1 0 0,1 1-1,3-20 1,-2 30 57,0 0 0,-1 0-1,1-1 1,0 1 0,1 0 0,-1 1 0,0-1 0,0 0-1,0 1 1,0-1 0,1 1 0,-1-1 0,0 1-1,0 0 1,3 0 0,39 3 6,-34-2 2,62 5 45,-71-6-58,-1-1-1,0 1 1,1-1 0,-1 1-1,0-1 1,1 1 0,-1-1-1,0 0 1,0 1 0,1-1-1,-1 1 1,0-1 0,0 1-1,0-1 1,0 0 0,0 1-1,0-1 1,0 0 0,0 1-1,0-1 1,0 1 0,0-1-1,0 0 1,0 1 0,-1-1 0,1 1-1,0-1 1,0 1 0,-1-1-1,1 1 1,0-1 0,-1 0-1,-12-29-132,11 25 104,-4-9-34,3 9 25,0-1 0,1 0 0,0 0-1,0 0 1,0 0 0,0-6 0,2 11 36,0 0 1,0 0 0,0 0-1,0-1 1,0 1-1,0 0 1,1 0-1,-1 0 1,0 0 0,1 0-1,-1 0 1,1 0-1,-1 0 1,1 0-1,0 0 1,-1 0 0,1 0-1,0 0 1,0 0-1,-1 1 1,1-1-1,0 0 1,0 1 0,0-1-1,0 0 1,0 1-1,0-1 1,0 1-1,0-1 1,0 1 0,0 0-1,0 0 1,1-1-1,-1 1 1,0 0-1,0 0 1,0 0 0,2 0-1,150 0-899,-173 2 49,-1 1 532,0 1-1,-1 0 1,2 2-1,-1 0 1,1 2-1,-22 10 0,-58 20-604,33-21 656,0-3 1,-1-3-1,-87 4 0,-210-13 407,159-4-147,-285 40 180,61-2-39,305-32-87,-544-3 247,319-55-29,96 10 12,216 40-221,0 3 0,0 1-1,0 1 1,-46 9 0,-142 40 289,223-50-289,0 1 0,1-1-1,-1 1 1,1 0 0,-1 0 0,1 0 0,-1 1 0,1-1 0,0 0-1,0 1 1,-1 0 0,1-1 0,0 1 0,-3 4 0,5-5-9,-1 0 1,1 0-1,-1 0 1,1 0 0,0 0-1,0 0 1,-1 1-1,1-1 1,0 0-1,0 0 1,0 0-1,0 0 1,0 1-1,0-1 1,1 0 0,-1 0-1,0 0 1,1 0-1,-1 1 1,0-1-1,1 0 1,0 0-1,0 1 1,5 6 124,0-1 0,0 1 0,1-1 0,0-1 0,0 1 0,12 7 0,299 192 1579,-84-61-1314,-179-106-335,0 2-1,47 49 0,-90-80-65,-1 1-1,-1 0 0,0 1 1,0 0-1,-1 1 1,14 26-1,-22-37-26,0-1-1,-1 0 1,1 0 0,-1 0 0,1 1-1,-1-1 1,1 0 0,-1 1-1,0-1 1,0 0 0,0 1 0,1-1-1,-1 0 1,0 1 0,-1-1-1,1 0 1,0 1 0,0-1 0,-1 0-1,1 1 1,0-1 0,-1 0-1,1 0 1,-1 0 0,0 1 0,-1 1-1,0-2-4,1 0 0,-1 0 0,0 0 0,0 0 0,0 0 0,0 0 0,0-1-1,0 1 1,-1-1 0,1 1 0,0-1 0,0 0 0,0 0 0,0 0 0,-3 0 0,-11-2-43,-1 0 0,1-2 0,-23-6 0,-104-40-323,3-5 0,3-7 0,-184-112 0,295 159 446,1-2-1,-27-22 1,40 23 213,12 16-277,1-1 0,0 1 0,0-1 0,0 1 1,0 0-1,-1 0 0,1-1 0,0 1 0,0 0 0,0 0 0,0 0 1,0 0-1,0 0 0,0 0 0,-1 0 0,1 0 0,0 1 0,0-1 0,0 0 1,0 0-1,1 1 0,41 11 162,0 2 0,-2 1 0,49 26 0,-24-11-42,690 357 299,-39 65-711,-693-435 274,226 157 60,-179-120-39,83 82 0,-125-101-71,-29-34 54,0-1 0,0 0 0,1 0 0,-1 1 0,0-1 0,0 0 0,0 1-1,1-1 1,-1 0 0,0 0 0,0 1 0,0-1 0,0 1 0,0-1 0,0 0 0,0 1 0,0-1 0,0 0 0,0 1 0,0-1 0,0 0 0,0 1 0,0-1 0,0 0 0,0 1 0,0-1 0,0 0 0,-1 1 0,1-1 0,0 0 0,0 1 0,0-1 0,-1 0 0,1 0 0,0 1 0,0-1 0,0 0 0,-1 0 0,1 1 0,0-1 0,-1 0 0,1 0 0,0 0 0,-1 0 0,1 1 0,0-1 0,-1 0 0,1 0 0,0 0 0,-1 0 0,1 0 0,0 0 0,-1 0 0,1 0 0,0 0 0,-1 0 0,1 0 0,0 0-1,-1 0 1,1 0 0,0 0 0,-1 0 0,1-1 0,0 1 0,-1 0 0,-27-10-74,-29-20-284,2-2 0,-87-66 1,-89-95-845,202 167 1064,-141-131-711,138 125 792,3-1 1,0-1-1,-25-41 0,52 72 86,0 0 1,0 1-1,1-1 0,-1-1 1,0 1-1,1 0 0,0 0 1,0 0-1,0-1 0,0 1 1,0 0-1,1-1 0,0 1 1,-1-1-1,1 1 0,1-7 1,-1 9-9,1 0 0,-1 0 0,1 0-1,-1 0 1,1 1 0,0-1 0,-1 0 0,1 0 0,0 0 0,0 0 0,0 1 0,0-1 0,-1 0 0,1 1 0,0-1 0,0 1 0,0-1-1,0 1 1,2-1 0,34-2 343,2 10-115,-1 1-1,0 3 1,-1 1-1,0 1 1,-1 2-1,40 23 0,-40-21-86,223 118 536,411 283 0,-640-397-747,-10-8-43,-1 0 0,0 1 1,-1 1-1,-1 1 0,16 19 1,-65-53-684,-233-190-1272,199 150 1122,-107-121 1,165 169 840,4 6 52,-1 0 0,2-1 0,-1 1 0,0-1 0,1 0 0,0 0 0,0 0 0,0 0 0,1-1 0,0 1 0,0-1 0,-1-5 0,3 10 32,0 0 0,0 1-1,0-1 1,1 0 0,-1 1 0,0-1-1,1 0 1,-1 1 0,0-1 0,1 1-1,-1-1 1,1 0 0,-1 1 0,1-1 0,-1 1-1,1-1 1,-1 1 0,1 0 0,0-1-1,-1 1 1,1 0 0,0-1 0,-1 1-1,1 0 1,0 0 0,0-1 0,-1 1-1,1 0 1,0 0 0,-1 0 0,1 0-1,0 0 1,0 0 0,-1 0 0,1 0-1,0 0 1,0 1 0,0-1 0,36 10 87,52 28 288,-2 3-1,147 95 1,-141-79-145,86 55 58,-56-33-799,188 89-1,-309-167 473,0 0 0,0 0-1,0 0 1,0 0 0,-1-1-1,1 1 1,0-1 0,0 1-1,0-1 1,0 0 0,0 0-1,4 0 1,-6 0 24,0 0 0,1-1 1,-1 1-1,0 0 0,0 0 0,1-1 0,-1 1 0,0 0 1,0-1-1,0 1 0,0-1 0,1 1 0,-1 0 0,0-1 1,0 1-1,0 0 0,0-1 0,0 1 0,0-1 0,0 1 1,0 0-1,0-1 0,0 1 0,0-1 0,0 1 1,0 0-1,0-1 0,-1 1 0,1-1 0,0 1 0,0 0 1,0-1-1,0 1 0,-1 0 0,1-1 0,-1 1 0,-33-48-839,26 37 797,-19-21-307,18 23 226,1 0-1,1 0 1,-1-1 0,1 0-1,1 0 1,0-1 0,-7-17-1,13 27 134,0 1 0,0-1 0,0 0 0,0 1-1,0-1 1,0 1 0,0-1 0,0 1 0,0-1-1,0 0 1,1 1 0,-1-1 0,0 1 0,0-1 0,1 1-1,-1-1 1,0 1 0,1-1 0,-1 1 0,0 0-1,1-1 1,-1 1 0,0-1 0,1 1 0,-1 0-1,1-1 1,-1 1 0,1 0 0,-1 0 0,1-1 0,-1 1-1,1 0 1,-1 0 0,1 0 0,0 0 0,-1-1-1,1 1 1,-1 0 0,1 0 0,-1 0 0,1 0 0,0 0-1,-1 0 1,1 1 0,-1-1 0,1 0 0,-1 0-1,1 0 1,-1 0 0,1 1 0,-1-1 0,1 1 0,36 9 24,-36-9-22,71 29 192,-3 4 0,118 76 1,27 15 426,-180-108-524,1-2 1,1-1-1,1-1 0,50 10 1,-83-22-90,0 0 1,0-1-1,-1 1 1,1-1-1,0 0 1,0 0-1,0 0 0,0-1 1,0 1-1,0-1 1,7-2-1,-10 2-2,1 0 0,-1 0 1,0 0-1,0 0 0,1 0 0,-1 0 0,0 0 0,0-1 0,0 1 0,0 0 0,-1 0 0,1-1 0,0 1 0,0-1 0,-1 1 1,1-1-1,-1 1 0,1-1 0,-1 1 0,0-1 0,0 1 0,0-1 0,1 0 0,-1 1 0,-1-1 0,1 1 0,0-1 0,0 1 1,-1-1-1,0-2 0,-2-7-10,0-1 0,0 1 0,-2 0 0,1 1 0,-1-1 0,-1 1 0,-10-16 1,-58-63-114,53 67 123,1-1-1,-23-37 0,42 60 9,1-1 0,-1 1 0,1-1 0,-1 0 0,1 1 0,-1-1 0,1 1 0,0-1 0,-1 0 0,1 1 0,0-1 0,0 0 0,-1 0 0,1 1 0,0-1 0,0 0 0,0 0 0,0 1 0,0-1 0,0 0-1,0 0 1,0 1 0,0-1 0,0 0 0,0 0 0,0 1 0,1-1 0,-1 0 0,0 1 0,1-1 0,-1 0 0,0 1 0,1-1 0,-1 0 0,1 0 0,1 0 8,0 1 0,0-1 0,0 1 0,0-1 0,0 1 0,0 0 0,0 0 1,1-1-1,-1 2 0,0-1 0,0 0 0,3 1 0,70 20 314,-73-20-304,113 46 385,-3 4 1,-2 5-1,103 72 1,-208-124-430,-1-2 1,1 1 0,0 0-1,-1-1 1,1 0-1,0 0 1,0 0-1,7 1 1,-11-3 9,-1 0 0,0 0 0,1 0 1,-1 0-1,1 0 0,-1 0 0,0-1 0,1 1 0,-1 0 0,1 0 1,-1 0-1,0 0 0,1 0 0,-1-1 0,0 1 0,1 0 0,-1 0 1,0-1-1,1 1 0,-1 0 0,0-1 0,1 1 0,-1 0 1,0-1-1,0 1 0,1 0 0,-1-1 0,0 1 0,0 0 0,0-1 1,0 1-1,1-1 0,-1 1 0,0-1 0,-7-29-222,-7-1 148,-2 2 0,0-1 1,-3 2-1,-27-34 0,25 35 418,1 0 0,1-2 0,-28-59 0,46 88-304,1-1-1,0 0 1,-1 1 0,1-1 0,0 1 0,0-1 0,0 0 0,0 1 0,0-1 0,0 0-1,0 1 1,0-1 0,0 0 0,0 1 0,0-1 0,0 0 0,0 1 0,0-1 0,0 1-1,1-1 1,-1 0 0,0 1 0,0-1 0,1 1 0,-1-1 0,1 0 0,-1 1 0,0-1-1,1 1 1,-1-1 0,1 1 0,-1 0 0,1-1 0,-1 1 0,1 0 0,0-1 0,-1 1-1,1 0 1,-1-1 0,1 1 0,0 0 0,-1 0 0,1 0 0,0 0 0,-1-1 0,1 1 0,0 0-1,-1 0 1,1 0 0,0 1 0,0-1 0,42 3 875,-36-2-769,47 11 811,-2 1-1,0 3 0,93 42 1,-56-22-90,-89-35-844,1-1 1,-1 0-1,0 1 0,1-1 0,-1 0 0,1 0 1,-1 0-1,1 1 0,-1-1 0,1 0 0,0 0 1,-1 0-1,1 0 0,-1 0 0,1 0 0,-1 0 1,1 0-1,-1 0 0,1 0 0,-1 0 0,1 0 1,0 0-1,-1 0 0,1-1 0,-1 1 0,1 0 1,0-1-1,-5-13 113,-27-27-263,25 33 110,-88-97-566,65 76 482,1-2 0,2-1 1,-33-50-1,59 82 125,0 0 0,-1 0-1,1-1 1,0 1 0,-1 0 0,1-1-1,0 1 1,0 0 0,-1-1 0,1 1-1,0 0 1,0-1 0,0 1-1,-1-1 1,1 1 0,0 0 0,0-1-1,0 1 1,0-1 0,0 1 0,0-1-1,0 1 1,0 0 0,0-1-1,0 1 1,0-1 0,0 1 0,0-1-1,0 1 1,1 0 0,-1-1 0,0 1-1,0-1 1,0 1 0,1 0-1,-1-1 1,0 1 0,0 0 0,1-1-1,-1 1 1,0 0 0,1-1 0,-1 1-1,0 0 1,1 0 0,-1 0-1,0-1 1,1 1 0,-1 0 0,1 0-1,-1 0 1,0 0 0,1-1 0,-1 1-1,1 0 1,-1 0 0,1 0-1,-1 0 1,0 0 0,1 0 0,-1 0-1,1 0 1,-1 1 0,1-1 0,-1 0-1,0 0 1,1 0 0,34 9 523,-31-8-486,24 9 274,-1 1 0,0 1 0,0 2 0,24 16 0,-37-21-343,1 1 1,-2 1-1,0 0 1,0 1 0,-1 0-1,0 1 1,-1 0-1,12 20 1,-23-33 3,0 0 0,1 0 1,-1 0-1,0 0 0,0 0 0,0 0 0,0 0 1,0 0-1,0 1 0,0-1 0,0 0 1,1 0-1,-1 0 0,0 0 0,0 0 1,0 0-1,0 0 0,0 0 0,0 1 0,0-1 1,0 0-1,0 0 0,0 0 0,0 0 1,0 0-1,0 0 0,0 1 0,0-1 0,0 0 1,0 0-1,0 0 0,0 0 0,0 0 1,0 0-1,0 1 0,0-1 0,0 0 1,0 0-1,0 0 0,0 0 0,0 0 0,0 0 1,0 0-1,0 0 0,-1 1 0,1-1 1,0 0-1,0 0 0,0 0 0,0 0 1,0 0-1,0 0 0,0 0 0,0 0 0,-1 0 1,1 0-1,0 0 0,0 0 0,0 0 1,0 0-1,0 0 0,0 0 0,-1 0 1,1 0-1,-12-4-360,-15-12-43,6 1 136,7 6 123,0-1 0,1-1-1,0 0 1,0 0 0,1-2-1,1 1 1,0-1 0,-18-28-1,29 41 161,0 0 0,0 0-1,0-1 1,0 1 0,-1 0-1,1 0 1,0 0 0,0 0-1,0 0 1,0-1 0,0 1-1,0 0 1,0 0 0,0 0-1,0 0 1,0-1 0,-1 1-1,1 0 1,0 0 0,0 0-1,0-1 1,0 1 0,0 0-1,0 0 1,0 0 0,0 0-1,1-1 1,-1 1 0,0 0-1,0 0 1,0 0 0,0 0-1,0-1 1,0 1 0,0 0-1,0 0 1,0 0 0,0 0-1,1 0 1,-1-1 0,0 1-1,0 0 1,0 0 0,0 0-1,0 0 1,1 0 0,-1 0-1,0 0 1,0 0 0,0-1-1,0 1 1,1 0 0,-1 0 0,0 0-1,0 0 1,1 0 0,15 5 90,18 13 12,-2 4-80,73 55 254,-96-69-363,0 1 0,0-1 0,0 1 0,-1 1-1,-1 0 1,0 0 0,12 22 0,-19-32 69,0 1-1,0-1 1,0 1 0,1-1-1,-1 0 1,0 1 0,0-1-1,0 1 1,0-1 0,0 0-1,0 1 1,0-1 0,0 1-1,0-1 1,0 0 0,-1 1-1,1-1 1,0 1 0,0-1 0,0 0-1,0 1 1,-1-1 0,1 0-1,0 1 1,0-1 0,-1 0-1,1 1 1,0-1 0,0 0-1,-1 1 1,1-1 0,0 0-1,-1 0 1,1 0 0,-1 1-1,1-1 1,0 0 0,-1 0-1,1 0 1,0 0 0,-1 0 0,1 0-1,-1 0 1,1 0 0,0 0-1,-1 0 1,1 0 0,-1 0-1,1 0 1,0 0 0,-1 0-1,1 0 1,-1 0 0,1 0-1,-29-4-349,-100-30-464,-137-55 0,68 21 831,196 67-1,-485-170 665,455 152-779,14 9 275,35 34 56,31 31-34,91 115 11,-118-134-600,-21-22-59,-1-14 440,0 0 1,0 1-1,0-1 1,0 0-1,0 0 1,1 0-1,-1 1 0,0-1 1,0 0-1,0 0 1,0 0-1,0-1 1,0 1-1,0 0 1,1 0-1,-1 0 1,0-1-1,0 1 1,0 0-1,0-1 1,0 0-1,-35-16-319,1-1-1,0-2 0,-37-29 0,34 23 150,-637-450-314,667 470 522,-17-12 71,1-2 0,0 0 0,2-2 0,-24-28-1,37 34 114,14 10 28,27 15 102,8 13-103,-1 2 1,65 51 0,61 70 128,-126-110-329,-1 3 0,-2 1 0,-2 1 0,47 74 0,-79-111-41,0 0-1,0 1 1,0-1 0,0 1 0,-1-1-1,0 1 1,1-1 0,-1 1 0,0 0-1,-1 0 1,1-1 0,-1 1-1,0 6 1,0-9 9,0 0 0,-1-1 0,1 1 1,0-1-1,-1 1 0,1-1 0,0 1 0,-1-1 0,1 1 0,-1-1 0,1 1 0,-1-1 0,1 1 0,-1-1 0,1 0 1,-1 1-1,1-1 0,-1 0 0,1 1 0,-1-1 0,0 0 0,1 0 0,-1 0 0,0 0 0,1 1 0,-1-1 0,-1 0 0,-33-9-105,-62-36-52,2-5 0,-131-92-1,135 83 107,-45-27 14,-413-280 433,469 303 95,73 54-98,17 10-147,19 13-26,52 35-19,-2 4 0,82 70 0,-120-87-323,-1 2 0,-1 2 0,-3 1 0,-1 2-1,31 50 1,-66-93 120,7 11-162,0 1-1,-2-1 1,9 22-1,-13-32 138,-1 1-1,1-1 0,0 1 0,-1-1 0,1 1 1,-1-1-1,0 1 0,1-1 0,-1 1 0,0 0 0,0-1 1,0 1-1,0-1 0,0 1 0,-1 0 0,1-1 0,0 1 1,-1-1-1,1 1 0,-1-1 0,1 1 0,-1-1 0,0 1 1,0-1-1,0 0 0,0 1 0,0-1 0,0 0 0,0 0 1,0 1-1,0-1 0,0 0 0,-1 0 0,1-1 1,-1 1-1,1 0 0,0 0 0,-1-1 0,1 1 0,-3 0 1,-8 0-200,0 0 0,0-1 1,1 0-1,-1-1 0,0 0 1,0-1-1,0-1 0,-15-5 1,-1 2-261,-120-33-1956,3-6 1,-203-93 0,-260-166 1270,468 225 3544,124 65 3,31 16-363,37 19 4,331 177 1251,-228-102-3594,222 180 0,-246-157-327,-115-103 517,-2 1 1,0 0 0,-1 1 0,-1 1-1,17 35 1,-26-50 116,-2-1 1,1 1-1,0 0 1,-1 0-1,0 0 0,0 1 1,0-1-1,-1 0 1,1 0-1,-1 0 0,0 1 1,0-1-1,0 0 1,-2 8-1,1-9 25,-1-1-1,1 1 1,-1-1-1,1 0 1,-1 0 0,0 0-1,0 0 1,0 0-1,0 0 1,0 0 0,0-1-1,0 1 1,-1-1 0,1 1-1,-1-1 1,1 0-1,-1 0 1,1 0 0,-1 0-1,0-1 1,0 1-1,1-1 1,-6 1 0,-12 1 22,0 0 1,0-2-1,0 0 0,0-2 1,-36-6-1,-100-34 19,126 33-36,-399-148-102,12-32 4,70 31 117,317 144 6,11 5 51,0 1 1,-1 0-1,0 1 0,-28-5 0,29 13 148,14 7-33,22 23 135,17 11-56,2-1-1,54 46 1,96 70 76,-125-107-260,103 82 112,115 98-39,-191-152-120,77 91-1,-157-161-36,1 1 2,0 0 0,-1 1 0,0 0 0,-1 0 0,1 1 0,-2-1 0,0 2 0,0-1 0,6 20 0,-12-30-6,1 0 0,-1 0 0,0 0-1,0-1 1,0 1 0,0 0 0,0 0 0,0 0-1,0-1 1,0 1 0,0 0 0,-1 0-1,1 0 1,0-1 0,0 1 0,-1 0 0,1 0-1,0-1 1,-1 1 0,1 0 0,-1-1 0,1 1-1,-1 0 1,1-1 0,-1 1 0,0-1-1,1 1 1,-1-1 0,1 1 0,-1-1 0,0 1-1,0-1 1,1 0 0,-1 1 0,0-1-1,0 0 1,1 0 0,-1 1 0,0-1 0,0 0-1,0 0 1,1 0 0,-1 0 0,0 0 0,-1 0-1,-42-9 75,-19-15 21,0-2 0,-86-50 0,65 32-38,-554-307-97,34-54-298,452 279 442,131 101 9,21 24-110,-1 1 0,1 0 0,0-1-1,0 1 1,0 0 0,-1-1 0,1 1 0,0-1 0,0 1 0,0 0 0,0-1 0,0 1 0,0-1 0,0 1 0,0 0 0,0-1 0,0 1 0,0-1 0,0 1 0,0 0 0,0-1 0,0 1-1,1-1 1,-1 1 0,0 0 0,0-1 0,0 1 0,1 0 0,-1-1 0,0 1 0,0 0 0,1-1 0,-1 1 0,1-1 0,2 1 16,0-1 1,1 1-1,-1 0 1,0-1-1,1 1 1,-1 1-1,0-1 1,1 0-1,-1 1 1,0 0-1,1 0 0,-1 0 1,6 3-1,54 20 246,-2 3 0,82 49-1,112 86 518,-212-133-627,32 20 108,175 121 458,-184-121-390,96 91 0,-157-134-324,3 1-22,-1 0 0,0 0 0,0 1 0,0 1-1,-1-1 1,0 1 0,-1 0 0,5 10 0,-9-18 6,-1 0 0,0-1 0,1 1 0,-1 0 0,0 0 1,0-1-1,0 1 0,0 0 0,0-1 0,0 1 0,0 0 0,0 0 0,0-1 0,0 1 0,0 0 0,0 0 0,0-1 1,0 1-1,-1 0 0,1-1 0,0 1 0,-1 0 0,1-1 0,0 1 0,-1-1 0,1 1 0,-1 0 0,1-1 0,-1 1 1,1-1-1,-1 1 0,1-1 0,-1 0 0,0 1 0,0 0 0,-29 2-238,0-8 65,-1 0-1,1-2 1,0-2-1,0-1 1,-46-22-1,35 15 11,-778-384-1710,811 397 1879,-190-111 142,178 97 243,35 19 76,42 21 21,359 174 27,-292-130-745,147 104-1,-259-161 208,95 72-206,-95-70 185,-1 0 0,0 0 0,-1 1 0,0 0-1,-1 1 1,10 18 0,-18-29 41,0-1 1,0 1-1,0 0 1,0 0-1,-1 0 0,1 0 1,0 1-1,-1-1 0,0 0 1,1 0-1,-1 0 0,0 0 1,-1 4-1,1-5 7,0 0 0,-1 0 0,1 0 0,0 0 0,-1 0-1,0 0 1,1 0 0,-1 0 0,1 0 0,-1-1 0,0 1 0,0 0 0,1 0-1,-1-1 1,0 1 0,0 0 0,0-1 0,0 1 0,0-1 0,-1 1 0,-3 1 5,-1-1-1,1 0 1,-1 0 0,0 0 0,1-1 0,-1 1 0,0-2 0,1 1 0,-7-1 0,-33-6 18,-1-2-1,-86-29 1,-90-47-167,186 70 122,-857-395 754,1304 600 1892,-105-23-2162,-250-132-314,-1 3 0,-1 2-1,55 54 1,-100-86-64,0 1 0,0 0-1,-1 1 1,0-1 0,-1 1 0,0 1-1,7 14 1,-13-25-66,-1 1 0,1 0 1,-1-1-1,1 1 0,-1 0 0,0 0 1,0-1-1,1 1 0,-1 0 0,0 0 1,0 0-1,0 0 0,0-1 0,0 1 1,0 0-1,0 0 0,0 0 0,0-1 1,0 1-1,0 0 0,0 0 0,-1 0 1,1-1-1,0 1 0,-1 0 0,1 0 1,0-1-1,-1 1 0,1 0 0,-1-1 1,1 1-1,-1 0 0,0-1 0,1 1 1,-1-1-1,0 1 0,1-1 0,-1 1 1,0-1-1,1 1 0,-1-1 0,0 0 1,0 0-1,0 1 0,1-1 0,-1 0 0,0 0 1,0 0-1,0 0 0,-1 0 1,-45-5 361,-27-17-370,1-4 0,1-2 0,-72-41 0,143 68-6,-763-423 1998,652 342-1023,97 67-652,14 8 15,4 7-317,-1 0-1,0 0 1,0 0 0,0 0-1,0 0 1,0 1-1,0-1 1,0 1 0,1-1-1,-1 1 1,0 0-1,3 1 1,130 58-956,182 110 0,-271-144 658,170 107-1040,-180-108 871,-2 1 0,-1 1 0,54 59 0,-82-81 295,-1 0 1,0 1 0,0-1 0,-1 1 0,6 12 0,-8-18 131,-1 1 0,0 0-1,1 0 1,-1 0 0,0 0-1,0 0 1,0 0 0,0 0-1,0 0 1,0 0-1,0 0 1,0 0 0,0 0-1,0 0 1,-1 0 0,1 0-1,0 0 1,-1 0 0,1 0-1,-1 0 1,1 0-1,-1 0 1,1-1 0,-1 1-1,1 0 1,-1 0 0,0-1-1,0 1 1,1 0 0,-1-1-1,0 1 1,0 0-1,0-1 1,0 0 0,1 1-1,-1-1 1,0 1 0,0-1-1,0 0 1,0 0 0,0 1-1,0-1 1,0 0 0,0 0-1,0 0 1,0 0-1,-1 0 1,-22 0-60,0 0 0,0-1 1,0-1-1,0-1 0,0-2 0,1 0 1,-35-13-1,30 10 22,-413-146-676,7-33 1226,416 179-421,-31-13 132,23 11 161,1-1 0,0-1 0,1-1 0,-26-19 0,114 46 2072,10 16-1636,-1 3 1,104 63-1,-135-68-637,-1 1 0,-1 2 0,-2 1 0,-1 2 0,38 46 0,-70-75-160,35 48 10,-38-50-15,0 0 0,0 1 0,0-1 0,0 1 0,-1-1 0,1 1-1,-1 0 1,0-1 0,0 1 0,-1 0 0,1 0 0,-1 0 0,1 5 0,-2-7 0,0-1 0,0 1 0,0 0 0,0-1 0,0 0 0,0 1 0,0-1 0,0 1 0,0-1 0,-1 0 0,1 0 0,-1 0 0,1 0 0,-1 0 0,1 0 0,-1 0 0,1-1 0,-1 1 0,0 0 0,1-1 0,-1 1 0,0-1 0,0 0 0,1 0 0,-1 1 0,0-1 0,0 0 0,-2-1 0,-57-2 0,60 3 0,-53-8-46,0-3 0,1-2 0,-70-27 0,-147-82-189,255 115 200,10 5 29,0 0 1,0-1 0,1 1-1,-1-1 1,1 0 0,-1 0-1,1-1 1,0 1-1,-6-8 1,41 26 35,288 225 448,-317-238-478,23 22 0,-22-14 0,-18-9 0,-33-13 0,0-2 0,0-2 0,2-2 0,-71-38 0,89 42 0,-616-345 0,635 353 0,1 1 0,-1-1 0,1-1 0,-10-10 0,18 17 0,0 0 0,0 0 0,-1 0 0,1 0 0,0 0 0,0 0 0,0-1 0,0 1 0,0 0 0,0 0 0,-1 0 0,1 0 0,0-1 0,0 1 0,0 0 0,0 0 0,0 0 0,0 0 0,0-1 0,0 1 0,0 0 0,0 0 0,0 0 0,0-1 0,0 1 0,0 0 0,0 0 0,0 0 0,0 0 0,0-1 0,0 1 0,0 0 0,0 0 0,0 0 0,0-1 0,0 1 0,0 0 0,0 0 0,1 0 0,-1 0 0,0 0 0,0-1 0,0 1 0,0 0 0,0 0 0,0 0 0,1 0 0,-1 0 0,0-1 0,14 0 0,17 6 0,79 28-16,-2 5 0,174 88-1,-280-126-313,-6-6 31,-16-16-221,-31-30-282,50 51 778,-33-32-399,5 6-381,-45-54 0,68 73 721,1 1 0,-1-1 0,1 0 0,1-1-1,-1 1 1,1-1 0,1 0 0,0 0-1,0 0 1,1 0 0,0-1 0,-2-16 0,4 24 120,1 0 0,-1 1 0,0-1 0,0 0 0,1 0 0,-1 0 0,1 0 0,0 1 1,-1-1-1,1 0 0,0 1 0,0-1 0,0 0 0,0 1 0,0-1 0,0 1 0,1 0 1,-1-1-1,0 1 0,1 0 0,-1 0 0,1 0 0,0 0 0,-1 0 0,1 0 0,0 0 1,-1 0-1,1 1 0,0-1 0,3 0 0,6-1 123,0 0-1,0 1 1,1 0 0,12 1-1,-22 0-141,91 3 707,160 27 0,88 39-1099,50 29-1683,-302-75 1024,-74-20 408,-15-7 218,-23-11-176,20 13 499,-292-176-1668,-143-91 1231,21-23 110,396 276 379,1 0 0,1-2 0,0 0 0,-28-36 0,46 53 32,0 0-1,0 0 1,0 0 0,1 0 0,-1 0-1,0 0 1,1 0 0,-1-1-1,0 1 1,1 0 0,0 0-1,-1-1 1,1 1 0,0 0-1,0 0 1,-1-1 0,1 1-1,0 0 1,0-1 0,1 1-1,-1 0 1,0-2 0,1 2 0,0 0 1,1 0 0,-1 0-1,0 1 1,0-1 0,0 0-1,1 1 1,-1-1-1,0 1 1,1 0 0,-1-1-1,1 1 1,-1 0 0,0 0-1,1-1 1,-1 1 0,1 1-1,-1-1 1,0 0-1,3 0 1,28 5 19,0 1 1,0 2-1,-1 1 0,0 1 0,58 29 0,-56-25 4,74 34 67,-2 4 0,-3 5 0,184 137 0,-269-181-147,-1 0 0,0 2 0,-1 0 0,18 24 0,-32-39 40,0 1 1,0-1-1,-1 1 0,1 0 1,-1-1-1,1 1 1,0 0-1,-1 0 0,1 0 1,-1-1-1,0 1 1,1 0-1,-1 0 1,0 0-1,1 0 0,-1 0 1,0 0-1,0 0 1,0 0-1,0 0 0,0-1 1,0 1-1,0 0 1,0 0-1,0 0 0,0 0 1,-1 0-1,1 0 1,0 0-1,-1 0 1,0 0-1,0 0-6,-1 0-1,1 0 1,-1-1-1,0 1 1,1-1 0,-1 1-1,0-1 1,1 0-1,-1 0 1,0 0 0,0 0-1,1 0 1,-1 0-1,0 0 1,-1-1-1,-70-17-453,-83-43-266,3-7 0,-208-125-1,273 136 715,78 44 156,16 7 25,26 4 82,57 8 277,121 26 1,-128-17-311,332 67 538,-74-12-1036,-298-64 2,-31-7 38,-11-4 52,-17-8-163,-84-39-888,-180-66 0,178 78 817,2-1 119,-557-229-865,632 261 1728,31 18 59,40 26 351,-33-27-820,24 18 325,-25-19-364,0 0-1,-1 1 1,0 0 0,0 0 0,-1 1 0,0 0-1,10 14 1,-19-23-101,0 1-1,1-1 0,-1 0 1,0 1-1,0-1 0,0 1 1,0-1-1,0 0 0,0 1 1,0-1-1,0 0 1,0 1-1,0-1 0,0 1 1,0-1-1,0 0 0,0 1 1,0-1-1,0 0 1,0 1-1,0-1 0,0 1 1,-1-1-1,1 0 0,0 1 1,0-1-1,0 0 1,-1 1-1,1-1 0,0 0 1,0 0-1,-1 1 0,1-1 1,0 0-1,-1 0 1,1 1-1,0-1 0,-1 0 1,1 0-1,0 0 0,-1 0 1,1 1-1,0-1 1,-1 0-1,1 0 0,-1 0 1,1 0-1,0 0 0,-1 0 1,1 0-1,-1 0 1,-27 1-231,24-1 204,-97-6-88,0-5 0,-174-41 1,247 46 263,21 4-97,-1 1 86,1-1 0,-1 0-1,0 0 1,-13-7-1,32 4-141,12 3-312,-12 4 341,1 0 1,-1 0 0,0 1 0,1 0-1,-1 1 1,-1 0 0,1 1-1,-1 0 1,0 1 0,0 0 0,0 1-1,-1 0 1,0 0 0,14 15-1,9 12 1387,-3 1-1,35 51 0,-62-82-1292,-1-3-62,1 0-1,-1 1 1,-1-1-1,1 1 1,0-1 0,0 1-1,0-1 1,-1 1-1,1 0 1,-1-1-1,1 1 1,-1 0 0,0-1-1,1 4 1,-2-5-43,1 1-1,0 0 1,0-1 0,0 1 0,-1-1 0,1 1-1,0-1 1,-1 1 0,1-1 0,-1 0 0,1 1-1,0-1 1,-1 1 0,1-1 0,-1 0 0,1 1-1,-1-1 1,1 0 0,-1 1 0,1-1 0,-1 0-1,1 0 1,-1 0 0,0 0 0,1 1 0,-1-1 0,0 0-1,-7 0-40,0 0 0,0 0-1,0-1 1,-15-3 0,10 1 54,-17-3 180,0-2 0,0-1 0,0-1 0,1-2 0,-43-23 0,72 35-201,0 0 1,0 0-1,0 0 0,0 0 1,0 0-1,0 0 1,1 0-1,-1 0 0,0 0 1,0 0-1,0 0 1,0 0-1,0 0 0,0 0 1,0 0-1,0 0 1,0 0-1,1-1 0,-1 1 1,0 0-1,0 0 1,0 0-1,0 0 0,0 0 1,0 0-1,0 0 1,0 0-1,0 0 0,0 0 1,0 0-1,0 0 1,0-1-1,0 1 0,0 0 1,0 0-1,0 0 1,0 0-1,0 0 0,1 0 1,-1 0-1,0 0 1,0 0-1,0-1 0,-1 1 1,1 0-1,0 0 1,0 0-1,0 0 0,0 0 1,0 0-1,0 0 1,0 0-1,0 0 0,0 0 1,0-1-1,0 1 1,0 0-1,18 0-601,19 4-1625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2:47.07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 6401,'37'20'-160,"5"9"-404,16 3-569,-1-1 1,-27-8 0,-9-8 0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2:58.55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6913 728 7685,'0'-2'108,"0"0"0,0 0 0,1 0 0,-1 0 0,0 0 0,1 0 0,-1 0 0,1 0 0,0 0 0,0 0 0,-1 0 0,1 0 0,1 0 0,-1 0 0,0 1 0,0-1 0,1 0 0,-1 1 0,0-1 0,1 1 0,0 0 0,-1-1 0,1 1 0,0 0 0,0 0 0,0 0 0,0 0 0,-1 0 0,1 1 0,0-1 0,0 1 0,1-1 0,-1 1 0,0 0 0,0-1 0,0 1 0,0 0 0,0 1 0,0-1 0,0 0 0,3 1 0,10 1 337,-1 0 0,-1 2 0,1-1-1,24 11 1,-3 1-234,0 1 0,-2 3 0,0 0 0,0 2 0,-2 2 0,-1 0 0,-1 2 0,45 51 0,-69-71-240,-1 1-1,1 0 0,-1 0 1,-1 0-1,5 9 0,-8-14 21,1 0-1,-1 0 0,0 0 1,1 0-1,-1 0 0,0 0 0,0 0 1,0 0-1,0 0 0,0 0 1,0-1-1,0 1 0,0 0 1,0 0-1,0 0 0,-1 0 1,1 0-1,0 0 0,0 0 1,-1 0-1,1 0 0,-1 0 1,1 0-1,-1-1 0,1 1 1,-1 0-1,0 0 0,1-1 1,-1 1-1,0 0 0,0-1 1,1 1-1,-1-1 0,0 1 1,0-1-1,0 1 0,0-1 1,0 0-1,0 1 0,0-1 0,0 0 1,1 0-1,-1 1 0,0-1 1,0 0-1,0 0 0,0 0 1,-2-1-1,-10 2-100,0 0-1,-1-2 1,1 0-1,0 0 1,-1-1-1,1-1 1,-24-8-1,-90-40-478,99 39 448,-66-33-448,-166-104 1,208 107 708,137 94 1056,-54-28-940,275 214 1498,-247-187-1323,-1 3 1,92 115 0,-148-167-396,30 47 194,-28-24-91,-4-24-114,0-1-1,-1 1 1,1 0 0,0-1-1,-1 1 1,1 0 0,-1-1-1,1 1 1,-1 0 0,1-1 0,-1 1-1,1-1 1,-1 1 0,0-1-1,1 1 1,-1-1 0,0 0-1,1 1 1,-1-1 0,0 0-1,0 1 1,1-1 0,-1 0 0,0 0-1,0 0 1,0 0 0,1 0-1,-2 0 1,-8 1 4,1-1 0,-1-1 1,1 0-1,-1 0 0,1-1 0,-1 0 0,-17-7 1,-69-34 40,55 23-43,-644-337-480,464 236 347,-194-111 324,428 241 155,0 0 0,-1 1 1,19 21-1,4 2 27,80 67 611,-16-15 33,153 167 0,-246-244-1034,0-1 1,0 1 0,-1 0-1,5 10 1,-10-17 2,0 0 0,1 0 0,-1-1-1,0 1 1,1 0 0,-1 0 0,0 0 0,0 0 0,0 0 0,1-1 0,-1 1 0,0 0-1,0 0 1,-1 0 0,1 0 0,0 0 0,0 0 0,0 0 0,0-1 0,-1 1 0,1 0-1,-1 1 1,0-2-5,0 1 0,0 0 0,0-1 0,-1 1 0,1-1 0,0 1 0,0-1 0,0 0 0,-1 1 0,1-1 1,0 0-1,-1 0 0,1 0 0,0 0 0,0 0 0,-1 0 0,1 0 0,0 0 0,0-1 0,-3 0 0,-37-11-176,1-1 1,1-3-1,0-1 1,-56-33 0,59 31 85,-306-174-585,-44-22 218,286 161 660,192 108 117,-2 4 1,-3 3-1,-2 4 0,-4 4 0,77 84 1,-151-146-350,0 0 0,-1 0 0,-1 1 0,1 0 0,-1 0 0,0 0 0,3 10 0,-7-17 31,-1-1-1,0 1 1,1 0-1,-1-1 1,0 1 0,0 0-1,0-1 1,1 1-1,-1 0 1,0-1-1,0 1 1,0-1-1,0 1 1,0 0-1,0-1 1,-1 1-1,1 0 1,0-1-1,0 1 1,0 0 0,0-1-1,-1 1 1,1-1-1,0 1 1,-1 0-1,1-1 1,0 1-1,-1-1 1,1 1-1,-1-1 1,1 1-1,-1-1 1,1 0-1,-1 1 1,1-1 0,-1 0-1,0 1 1,1-1-1,-1 0 1,1 1-1,-1-1 1,0 0-1,1 0 1,-1 0-1,0 0 1,1 0-1,-1 0 1,0 0-1,0 0 1,-37-5-270,-42-20-111,-134-61 1,137 52 355,-721-296 836,-15 44 432,783 276-1204,22 6-14,0 1 0,-1 0 0,1 0 0,-1 1-1,0 0 1,1 0 0,-1 1 0,0 0 0,-18 1-1,27 1-11,0-1-1,0 0 0,-1 1 0,1-1 0,0 0 0,0 1 0,0-1 1,0 0-1,0 1 0,0-1 0,0 1 0,0-1 0,0 0 0,0 1 1,0-1-1,0 1 0,0-1 0,0 0 0,0 1 0,0-1 0,0 0 1,0 1-1,1-1 0,-1 1 0,0-1 0,0 0 0,0 1 0,1-1 1,-1 0-1,0 0 0,0 1 0,1-1 0,-1 0 0,0 0 0,1 1 1,-1-1-1,0 0 0,1 0 0,-1 0 0,1 1 0,16 14 32,402 266 843,28 20 459,-433-289-1273,1-1-15,0 1-1,-1 0 1,22 27 0,-36-33-210,-12-7 48,-15-7-60,-382-184-1242,24 11 855,346 163 492,28 12 38,1 0-1,-1 1 1,0 1-1,0 0 1,0 0 0,-1 1-1,-17-2 1,29 5 29,0 0 1,0 0 0,0 0 0,-1 0-1,1 0 1,0 0 0,0 0-1,0 0 1,0 0 0,0 0 0,-1 0-1,1 0 1,0 0 0,0 0 0,0 0-1,0 0 1,0 0 0,0 0-1,0 1 1,-1-1 0,1 0 0,0 0-1,0 0 1,0 0 0,0 0 0,0 0-1,0 0 1,0 1 0,0-1-1,0 0 1,0 0 0,0 0 0,0 0-1,0 0 1,0 1 0,0-1-1,0 0 1,0 0 0,0 0 0,0 0-1,0 0 1,0 1 0,0-1 0,0 0-1,0 0 1,0 0 0,0 0-1,0 0 1,0 0 0,0 1 0,0-1-1,0 0 1,0 0 0,0 0 0,1 0-1,7 13-20,14 11 41,207 160 455,-153-127-242,-2 2 0,83 88-1,-148-138-210,0 0-1,-1 1 1,0 0-1,-1 1 1,0-1-1,-1 1 0,6 14 1,-11-24-22,-1 1 0,1-1 0,-1 0 0,0 0 0,1 1 0,-1-1 0,0 0 0,0 0 0,0 1 1,0-1-1,0 0 0,0 1 0,0-1 0,-1 0 0,1 1 0,0-1 0,-1 0 0,1 0 0,-1 0 0,1 1 0,-1-1 0,1 0 0,-1 0 1,0 0-1,0 0 0,0 0 0,1 0 0,-1 0 0,0 0 0,0 0 0,0-1 0,-1 1 0,1 0 0,0-1 0,0 1 0,0 0 1,0-1-1,-1 0 0,1 1 0,0-1 0,0 0 0,-1 1 0,1-1 0,-2 0 0,-7 1-9,1 0 0,-1-1 0,1 0 0,-1 0 0,-11-3 0,-29-7-15,0-1-1,1-3 1,-66-28-1,-144-76-15,242 110 39,-916-516 212,404 213 278,384 235-87,817 503-415,-520-326 38,-98-66-11,-2-3 22,-3 2-1,84 74 1,-120-89-84,-16-9-33,0-10 70,0 1-1,1 0 0,-1-1 1,0 0-1,0 1 0,1-1 1,-1 0-1,0-1 0,0 1 1,1 0-1,-5-2 1,-56-14-167,1-2 1,1-4-1,-88-43 1,89 37 54,-848-431-1427,378 180 54,495 264 975,73 41 45,1 1 368,452 311-280,490 375 2151,-895-642-1310,-3 4 1,82 96-1,-156-160-396,28 35 139,-35-43-180,0 0 1,0-1-1,-1 1 0,1 0 1,-1 0-1,0 0 0,0 0 1,0 1-1,0-1 1,0 0-1,-1 0 0,1 7 1,-1-9-13,-1 0 0,1 1 0,-1-1 0,1 0 0,-1 0 0,0 0 0,1 0 0,-1 0 0,0 0 0,0 0 0,1 0 0,-1 0 0,0-1 0,0 1 0,0 0 0,0 0 0,0-1 0,0 1 0,0-1 0,-1 1 0,1-1 0,0 1 0,0-1 0,0 1 0,-1-1 0,1 0 0,0 0 0,0 0 0,0 0 0,-3 0 0,-44-2-40,-7-9-52,1-1 0,0-4 0,0-1 0,-68-33-1,75 30 41,-647-298-567,14-36 251,-256-182-156,892 507 464,32 18 26,25 17 19,31 16 9,713 437 64,-417-235 188,-269-171-96,-3 3-1,98 103 1,-156-148-132,-2-4 0,0 2-1,-1-1 0,0 1 1,0 0-1,-1 1 1,0 0-1,0 0 1,5 14-1,-11-24-18,0 1 0,1 0 0,-1 0 0,0-1 0,0 1-1,1 0 1,-1 0 0,0 0 0,0-1 0,0 1 0,0 0 0,0 0 0,0 0 0,0-1 0,-1 1 0,1 0 0,0 0 0,0-1-1,-1 1 1,1 0 0,0 0 0,-1-1 0,1 1 0,0 0 0,-1-1 0,1 1 0,-1 0 0,0-1 0,1 1 0,-1-1 0,1 1-1,-1-1 1,0 1 0,-1 0 0,0 0 0,-1-1-1,1 1 0,-1-1 1,0 1-1,0-1 0,1 0 1,-1 0-1,0 0 0,-4-2 1,-23-4-42,0-2 1,1-1-1,0-1 0,1-2 1,-34-18-1,3 1-50,-764-390-694,191 90 597,572 304 202,60 24-15,0 1 0,0 0 0,0 0 0,0 0 0,0 0 0,0 0 1,0-1-1,0 1 0,-1 0 0,1 0 0,0 0 0,0 0 0,0 0 1,0 0-1,0 0 0,-1 0 0,1 0 0,0 0 0,0-1 0,0 1 1,0 0-1,-1 0 0,1 0 0,0 0 0,0 0 0,0 0 1,0 0-1,-1 0 0,1 0 0,0 0 0,0 0 0,0 1 0,0-1 1,-1 0-1,1 0 0,0 0 0,0 0 0,0 0 0,0 0 0,-1 0 1,1 0-1,0 0 0,0 0 0,0 1 0,0-1 0,0 0 0,0 0 1,0 0-1,-1 0 0,1 0 0,0 1 0,0-1 0,0 0 0,0 0 1,0 0-1,0 0 0,0 1 0,0-1 0,0 0 0,0 0 0,0 0 1,0 0-1,0 1 0,0-1 0,0 0 0,0 0 0,0 0 1,0 1-1,25 23 2,249 188-17,9 6 88,-217-161-10,-2 3-1,60 72 1,-111-117-50,-1 0-1,-1 0 1,0 1-1,-1 1 1,9 19 0,-18-35-14,-1 0 0,1 0 0,-1 0 1,1 1-1,-1-1 0,1 0 1,-1 0-1,1 1 0,-1-1 0,0 0 1,0 1-1,0-1 0,0 1 1,0-1-1,0 0 0,0 1 0,0-1 1,-1 0-1,1 1 0,0-1 1,-1 0-1,1 0 0,-1 1 1,0-1-1,1 0 0,-1 0 0,-1 2 1,0-2-4,0 0 1,0 0 0,0 0 0,0 0-1,-1 0 1,1-1 0,0 1 0,0-1-1,0 0 1,-1 0 0,1 1 0,0-1-1,0-1 1,-1 1 0,-1-1 0,-14-2-26,0-1 1,1 0 0,-19-9 0,36 13 28,-231-97-291,-258-150 0,488 247 291,-46-25-4,-1 1 29,2-2 0,0-2 0,-54-44 0,94 65-70,7 4 4,20 9-35,33 17-65,86 49 161,-4 6 1,-3 5-1,183 152 0,-309-229 26,-3-2 7,1 0 0,-1 0 0,0 0 0,0 0 0,0 1 0,4 7-1,-54-41 54,-269-182-1624,89 62 588,205 135 796,14 11 37,0-1 1,1 0 0,0 0 0,0 0-1,0-1 1,0 0 0,1 0 0,-9-12-1,15 17-26,0 0 0,0 0-1,1 0 1,-1 0-1,0 0 1,0 0-1,0 0 1,1 0-1,-1 1 1,0-1-1,0 1 1,0-1-1,1 1 1,-1-1-1,0 1 1,0-1 0,1 2-1,1-1-208,103 40-5054,-30-9 2594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3:45.5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9754 694 8861,'22'12'565,"-2"2"0,0 0 0,0 1 1,-2 1-1,26 27 0,-16-15-48,333 345 3890,-343-353-4147,-2 0 0,29 45 0,-36-40-11,-9-25-242,0 1 0,-1-1 1,1 0-1,0 1 0,0-1 0,0 1 1,0-1-1,0 1 0,0-1 1,0 0-1,-1 1 0,1-1 0,0 1 1,0-1-1,-1 0 0,1 1 1,0-1-1,-1 0 0,1 1 1,0-1-1,-1 0 0,1 0 0,0 1 1,-1-1-1,1 0 0,0 0 1,-1 0-1,1 1 0,-1-1 0,0 0 1,-3 0 13,0 0-1,0 0 1,0 0 0,-1-1 0,1 0 0,0 0 0,0 0-1,0 0 1,-4-2 0,-78-34 110,2-4 0,-125-81 0,177 102-115,-15-9-5,-273-173-13,19-26-183,287 217 172,11 9 10,-1-1 0,1 0 0,0 1 0,-1-1 0,1 0 0,1-1 0,-1 1 0,0 0 0,1-1 0,0 0 0,-4-6 0,6 10 3,0-1 0,0 1 0,0 0-1,0 0 1,0 0 0,0-1 0,0 1 0,1 0-1,-1 0 1,0 0 0,0-1 0,0 1 0,0 0 0,0 0-1,0 0 1,0-1 0,1 1 0,-1 0 0,0 0-1,0 0 1,0 0 0,0 0 0,1-1 0,-1 1 0,0 0-1,0 0 1,0 0 0,1 0 0,-1 0 0,0 0-1,0 0 1,0 0 0,1 0 0,-1 0 0,0 0 0,0 0-1,0 0 1,1 0 0,-1 0 0,0 0 0,0 0-1,1 0 1,-1 0 0,0 0 0,0 0 0,0 0 0,1 0-1,-1 0 1,0 0 0,0 0 0,0 1 0,0-1-1,1 0 1,-1 0 0,0 0 0,0 0 0,0 0 0,0 1-1,1-1 1,16 9 0,108 79 66,-4 5-1,124 124 1,-234-206-65,112 114-45,-122-125 41,-1 1-1,1-1 0,0 1 1,0 0-1,-1-1 0,1 1 1,0 0-1,-1 0 1,1-1-1,-1 1 0,1 0 1,-1 0-1,1 0 0,-1 0 1,0 0-1,0 0 0,1 0 1,-1 0-1,0 0 0,0 0 1,0-1-1,0 3 0,-22-14-70,-291-249-563,230 186 478,-19-16-21,-188-179-438,276 256 545,31 36 83,323 458 295,-333-469-301,82 139 32,-81-136-36,-2 1 1,1-1-1,-2 1 1,0 0 0,-1 1-1,-1-1 1,0 1-1,0 19 1,-2-32-2,-1 0 1,-1 0-1,1 0 0,0-1 1,-1 1-1,0 0 1,0 0-1,0 0 0,0 0 1,-1-1-1,0 1 0,1-1 1,-1 1-1,0-1 1,-1 0-1,1 1 0,-1-1 1,1 0-1,-6 3 0,3-2 0,0-1 0,0 0 0,0-1 0,-1 1 0,1-1 0,-1 0 0,0 0 0,0-1 0,0 0 0,1 0-1,-11 0 1,-10-1-4,0-1-1,1-2 0,0 0 1,-49-14-1,-47-19 15,2-6 0,-139-69 0,-209-144 281,230 102 228,245 160-514,236 217 57,-171-151-28,77 100 1,-144-165-36,25 34-10,-29-39 4,0-1 0,-1 1 1,1 0-1,-1 0 0,0-1 0,0 1 0,0 0 0,0 0 0,0 0 0,-1 0 0,1 0 1,-1 5-1,0-8 6,0 1 0,0-1 0,0 0 1,0 1-1,0-1 0,-1 0 0,1 1 0,0-1 1,0 0-1,0 0 0,-1 1 0,1-1 0,0 0 1,0 0-1,-1 1 0,1-1 0,0 0 1,0 0-1,-1 0 0,1 1 0,0-1 0,-1 0 1,1 0-1,0 0 0,-1 0 0,1 0 0,0 0 1,-1 0-1,1 0 0,0 0 0,-1 0 1,1 0-1,-1 0 0,1 0 0,0 0 0,-1 0 1,1 0-1,0 0 0,-1 0 0,1 0 0,0-1 1,0 1-1,-1 0 0,-19-10-39,17 9 35,-75-50-144,1-3 0,-87-81 1,92 75 73,-366-313-143,570 540 887,-94-122-564,74 98 253,-96-120-294,-1 1-1,0 0 1,-2 1 0,12 33 0,-24-56-68,1 1 0,-1 0 0,0-1 0,0 1-1,-1 0 1,1 0 0,0 0 0,-1 0 0,0 0 0,0-1 0,0 1 0,0 0-1,0 0 1,0 0 0,-1 0 0,1 0 0,-1 0 0,0-1 0,0 1 0,-2 4 0,1-5-10,-1-1 0,1 1 0,0-1 0,-1 1 0,0-1 0,1 0 0,-1 0 0,1 0 0,-1 0 0,0-1 0,0 1 0,0-1 0,1 1 0,-1-1 0,0 0 0,0 0 0,0 0 0,1-1 0,-1 1 0,0-1 0,-3 0 0,-24-5-106,0-2 1,0 0-1,-52-23 1,-88-53-172,114 55 205,-348-190-228,-240-115 1167,636 330-759,-1 0-1,0 0 1,0 1 0,-12-2-1,20 5-81,1 0-1,0-1 1,-1 1 0,1 0-1,-1 0 1,1 0 0,0 0-1,-1 0 1,1 0 0,-1 0-1,1 0 1,0 1-1,-1-1 1,1 0 0,0 0-1,-1 0 1,1 0 0,-1 0-1,1 1 1,0-1 0,-1 0-1,1 0 1,0 1-1,-1-1 1,1 0 0,0 0-1,0 1 1,-1-1 0,1 0-1,0 1 1,0-1 0,0 0-1,-1 1 1,1-1-1,0 0 1,0 1 0,0 0-1,0 1 14,0 0 1,1 1-1,-1-1 0,1 0 0,0 0 0,0 0 0,0 0 0,0 1 0,0-1 0,0 0 0,2 2 0,52 75 453,79 87-1,-84-109-333,-2 3 1,-3 1 0,43 78-1,-88-138-145,6 10-59,-1 0 0,0 1 1,5 18-1,-9-29 39,-1 1 0,1-1-1,-1 0 1,1 1 0,-1-1-1,0 1 1,1-1 0,-1 0-1,0 1 1,0-1 0,0 1-1,0-1 1,0 1 0,0-1-1,-1 1 1,1-1 0,0 0 0,-1 1-1,1-1 1,-1 0 0,0 1-1,1-1 1,-1 0 0,0 1-1,0-1 1,0 0 0,0 0-1,0 0 1,0 0 0,0 0 0,0 0-1,0 0 1,0 0 0,0-1-1,-1 1 1,1 0 0,0-1-1,-1 1 1,1-1 0,0 1-1,-3 0 1,-4-1-72,0 0 0,0 0 0,-1 0 0,1-1 0,0 0 0,0-1 0,0 0 1,0 0-1,-8-4 0,-75-36-543,61 27 446,-231-119-390,-247-110 2196,498 240-1559,0-1 36,-1 1 0,1 0 0,-1 1 0,-16-3 0,26 6-77,0 0 0,-1 0 1,1 0-1,0 0 0,0 0 0,-1 0 1,1 0-1,0 1 0,0-1 1,-1 0-1,1 1 0,0-1 1,0 1-1,0-1 0,0 1 1,-1-1-1,1 1 0,0 0 1,-1 0-1,2 1 2,-1-1-1,0 1 1,1-1-1,-1 0 1,0 1 0,1-1-1,0 1 1,-1-1-1,1 1 1,0-1-1,0 1 1,0-1 0,0 1-1,0-1 1,0 1-1,0 0 1,1-1 0,-1 1-1,2 2 1,7 25 174,2-1 1,2-1-1,0 1 0,1-2 1,30 40-1,-22-32 34,0 1-1,19 45 1,-41-80-232,1 1-1,-1-1 1,1 1 0,-1 0-1,0-1 1,0 1 0,1-1-1,-1 1 1,0 0 0,0-1-1,0 1 1,0 0 0,0-1-1,1 1 1,-1 0-1,-1-1 1,1 1 0,0-1-1,0 1 1,0 0 0,0-1-1,0 1 1,0 0 0,-1-1-1,1 1 1,0-1 0,-1 1-1,1 0 1,0-1 0,-1 2-1,-20-3-257,-28-21-272,48 22 528,-123-72-1144,-130-101 0,153 100 937,-3 4-1,-137-68 1,235 133 296,0 2 1,0-1 0,0 1 0,-1 0-1,-12-2 1,19 4-62,-1-1 0,0 1 0,1 0 0,-1 0 0,0 1-1,1-1 1,-1 0 0,0 0 0,1 0 0,-1 0 0,1 1 0,-1-1 0,0 0 0,1 0-1,-1 1 1,1-1 0,-1 1 0,1-1 0,-1 0 0,1 1 0,-1-1 0,1 1 0,0-1-1,-2 2 1,2 0 16,-1-1 0,1 1 0,0 0 0,-1 0 0,1-1 0,0 1 0,0 0 0,0 0 0,0 0 0,0-1 0,1 1 0,-1 0 0,1 2 0,7 23 266,0-1 1,2-1-1,1 1 1,15 24-1,62 96 791,-74-124-910,10 14 92,-3-5 15,-2 0 1,0 1-1,20 52 1,-39-83-291,1-1 0,-1 1 0,0 0 0,1-1 0,-1 1 0,0 0 0,0-1 0,0 1 0,1 0 0,-1-1 0,0 1 0,0 0 0,0 0-1,0-1 1,0 1 0,0 0 0,0-1 0,0 1 0,-1 0 0,1 0 0,0-1 0,0 1 0,0 0 0,-1-1 0,1 1 0,0-1 0,-1 1 0,1 0 0,-1-1 0,1 1 0,-1-1 0,0 1 0,0 0-6,-1-1 0,1 0 0,-1 0 0,1 0-1,-1 1 1,1-1 0,-1-1 0,1 1 0,-1 0 0,1 0 0,-1-1 0,1 1-1,0-1 1,-3 0 0,-50-26-263,52 26 259,-383-276-2174,145 95 1066,179 139 1132,90 94 1196,195 241 1102,-14-20-2093,-198-255-387,0 0-1,16 35 1,-28-52 157,1 1 1,-1-1-1,0 0 1,1 1-1,-1-1 0,0 1 1,1-1-1,-1 0 0,0 1 1,1-1-1,-1 1 0,0-1 1,0 1-1,0-1 1,0 1-1,0-1 0,1 1 1,-1-1-1,0 1 0,0-1 1,0 1-1,0-1 0,0 1 1,-1 0-1,1-1 0,0 1 1,0-1-1,0 1 1,0-1-1,0 1 0,-1-1 1,1 0-1,0 1 0,0-1 1,-1 1-1,1-1 0,0 1 1,-1-1-1,1 0 0,-1 1 1,1-1-1,0 0 1,-1 1-1,1-1 0,-1 0 1,1 0-1,-1 1 0,1-1 1,-1 0-1,1 0 0,-1 0 1,1 0-1,-1 0 1,1 0-1,-1 0 0,1 1 1,-1-2-1,1 1 0,-1 0 1,1 0-1,-1 0 0,1 0 1,-1 0-1,1 0 0,-1 0 1,1-1-1,-1 1 1,1 0-1,-1-1 0,-37-16-562,-262-181-2213,62 37 1274,-306-150 1112,536 307 467,-2-1 139,0 0 0,0 1 0,-21-6 0,31 10-190,0 0 0,-1 0 0,1 0 0,0 0 1,-1 0-1,1 0 0,0 0 0,-1 0 0,1 0 0,0 0 1,-1 0-1,1 0 0,-1 0 0,1 0 0,0 0 1,0 0-1,-1 0 0,1 1 0,0-1 0,-1 0 0,1 0 1,0 0-1,-1 0 0,1 1 0,0-1 0,0 0 0,-1 0 1,1 1-1,0-1 0,0 0 0,0 0 0,-1 1 1,1-1-1,0 0 0,0 1 0,0-1 0,0 0 0,0 1 1,0-1-1,0 0 0,-1 1 0,1-1 0,0 0 1,0 1-1,0-1 0,0 0 0,0 1 0,1-1 0,-1 0 1,0 1-1,0-1 0,0 0 0,0 1 0,0-1 0,0 0 1,0 1-1,1-1 0,-1 0 0,0 0 0,0 1 1,0-1-1,1 0 0,-1 0 0,0 1 0,1-1 0,14 26 369,-14-26-367,135 175 1054,-4-7-706,-112-131-374,-20-36 8,1-1 0,-1 0 0,0 1 0,0-1 0,0 1 0,0-1-1,0 0 1,0 1 0,0-1 0,0 1 0,0-1 0,0 0 0,0 1 0,0-1 0,0 1 0,0-1 0,0 0 0,0 1 0,-1-1 0,1 0 0,0 1-1,0-1 1,0 0 0,-1 1 0,1-1 0,0 0 0,0 1 0,-1-1 0,1 0 0,0 1 0,-1-1 0,-22-3-35,-26-20-16,1-2 1,-77-52-1,62 36 27,19 14 7,-609-369 111,631 387-43,22 9-49,0 0 0,-1 0 0,1 0 0,0 0 0,0 0 1,0 0-1,-1 0 0,1 0 0,0 0 0,0 0 0,0 0 0,0 0 1,-1 0-1,1 0 0,0 0 0,0 0 0,0 0 0,-1 0 0,1 0 1,0 0-1,0 0 0,0 0 0,0 0 0,-1 1 0,1-1 0,0 0 1,0 0-1,0 0 0,0 0 0,0 0 0,0 1 0,-1-1 0,1 0 1,0 0-1,0 0 0,0 0 0,0 1 0,0-1 0,0 0 0,0 0 0,0 0 1,0 1-1,0-1 0,0 0 0,0 0 0,0 1 0,15 31 72,-8-20-72,204 318 386,-32-58 532,-170-258-833,-5-8-34,0 0-1,0 0 1,0 1 0,-1-1-1,0 1 1,0-1-1,-1 1 1,0 0 0,0 0-1,0 0 1,-1 1-1,0 12 1,-1-19-43,0 0 0,-1 0 0,1 0 0,-1 0 0,0 0 0,1 0 0,-1 0 0,1-1 0,-1 1-1,0 0 1,0 0 0,0-1 0,1 1 0,-1-1 0,0 1 0,0-1 0,0 1 0,0-1 0,0 1 0,0-1 0,0 0 0,0 1 0,0-1 0,0 0 0,0 0-1,0 0 1,0 0 0,0 0 0,0 0 0,0 0 0,-1 0 0,1 0 0,0-1 0,0 1 0,-1-1 0,-44-11 76,41 10-71,-59-22-38,2-3 0,-78-44 0,-111-85-143,-113-59 210,330 203 33,34 12-73,-1 1-1,1-1 0,0 0 1,-1 0-1,1 0 0,0 0 1,0 0-1,-1 0 0,1 0 1,0 0-1,0 0 0,-1 1 1,1-1-1,0 0 0,0 0 1,-1 0-1,1 1 0,0-1 1,0 0-1,0 0 0,0 0 1,-1 1-1,1-1 0,0 0 1,0 0-1,0 1 0,0-1 1,0 0-1,0 1 0,0-1 1,0 0-1,-1 0 0,1 1 1,0-1-1,0 0 0,0 1 1,0-1-1,1 0 0,-1 0 1,0 1-1,0-1 0,0 0 1,0 1-1,0-1 0,0 0 1,0 0-1,0 1 1,1-1-1,34 53 142,-34-51-144,69 82 163,102 94 0,-102-110 31,-2 4 0,60 83 1,-123-148-183,0 0 1,-1 0-1,0 1 1,0 0-1,4 11 0,-8-18-11,1-1-1,-1 1 1,0 0 0,0-1-1,0 1 1,0 0-1,0-1 1,0 1-1,0 0 1,0 0-1,0-1 1,0 1-1,0 0 1,0-1-1,0 1 1,-1 0-1,1 0 1,0-1-1,0 1 1,-1-1-1,1 1 1,0 0-1,-1-1 1,1 1 0,-1-1-1,0 2 1,-1-2-1,0 1 1,1 0-1,-1-1 1,0 0-1,0 1 1,0-1-1,0 0 1,1 0-1,-1 0 1,0 0 0,0 0-1,0-1 1,1 1-1,-1-1 1,-3 0-1,-46-17-2,1-3 0,1-1-1,1-3 1,-50-34 0,67 41 15,-140-91 228,-162-134 1,-131-158-263,372 309-538,74 77 108,20 28 138,25 33 33,-25-42 270,335 464 2661,-240-343-1257,-81-105-1107,-9-12-180,-1 0 0,1 0 0,-2 0 0,1 1 0,-1 0 0,7 16 0,-12-25-108,0 0 0,0 0 0,0 1 0,0-1 0,0 0 0,0 0 0,0 1-1,0-1 1,0 0 0,0 0 0,0 1 0,-1-1 0,1 0 0,0 0 0,0 1 0,0-1 0,0 0 0,0 0 0,0 0 0,0 1 0,-1-1 0,1 0 0,0 0 0,0 0-1,0 0 1,-1 1 0,1-1 0,0 0 0,0 0 0,0 0 0,-1 0 0,1 0 0,0 0 0,0 0 0,0 0 0,-1 1 0,1-1 0,0 0 0,0 0 0,-1 0 0,1 0-1,0 0 1,0 0 0,-1 0 0,1 0 0,0-1 0,0 1 0,-1 0 0,1 0 0,0 0 0,0 0 0,0 0 0,-1 0 0,1 0 0,0 0 0,0-1 0,0 1 0,-1 0-1,-16-8-192,-222-151-1693,124 78 1234,-591-353-562,683 423 1021,33 21-51,8 7 170,206 192-238,107 112 1197,-318-307-832,-9-11-48,0 1 1,0-1-1,0 1 0,-1 0 1,1 0-1,-1 1 1,0-1-1,-1 1 0,1 0 1,3 9-1,-13-15-131,-10-7-9,0-1-1,1-1 1,-23-17 0,-9-6-80,-204-130-600,-169-103 239,-15 33 56,422 226 453,5 3-13,1 0 0,-1 1 0,0-1 0,0 2 0,-13-4 0,22 6 72,0 0-1,-1 0 0,1 0 1,-1 0-1,1 0 1,0 0-1,-1 0 0,1 0 1,0 0-1,-1 0 1,1 0-1,-1 0 0,1 0 1,0 0-1,-1 0 1,1 0-1,0 0 0,-1 1 1,1-1-1,0 0 1,-1 0-1,1 0 0,0 1 1,-1-1-1,1 0 0,0 0 1,0 1-1,-1-1 1,1 0-1,0 0 0,0 1 1,-1-1-1,1 0 1,0 1-1,0 0 0,4 14-195,19 17-20,-22-30 199,121 137-331,152 134 0,8 7 1083,-277-274-684,1 0 1,-1 0-1,-1 0 0,1 1 1,-1-1-1,7 15 0,-11-20-37,0-1-1,0 1 1,1-1-1,-1 1 1,0-1-1,0 1 1,0 0-1,-1-1 1,1 1-1,0-1 1,0 1-1,0-1 1,0 1-1,0-1 1,-1 1-1,1-1 1,0 1-1,0-1 1,-1 1-1,1-1 1,0 1-1,-1-1 1,1 1-1,-1-1 1,1 0-1,-1 1 1,1-1-1,0 0 1,-1 1-1,1-1 1,-1 0-1,1 0 1,-1 0-1,1 1 1,-1-1-1,0 0 1,1 0-1,-1 0 1,1 0-1,-1 0 1,1 0-1,-1 0 1,1 0-1,-1 0 1,0 0-1,1 0 1,-1 0-1,1 0 1,-1-1-1,1 1 1,-2-1-1,-32-5 67,33 6-68,-83-27-19,-149-69 1,122 47-64,-80-36 25,55 22 83,-219-68 0,353 130-26,0 0 0,0 0 0,0 1 1,0-1-1,0 1 0,-1-1 0,1 1 0,0 0 1,0 0-1,0 0 0,-1 0 0,1 0 1,0 0-1,-5 2 0,7-1-2,0-1 1,0 1-1,-1-1 0,1 1 1,0 0-1,0-1 0,0 1 1,0-1-1,-1 1 0,1 0 0,0-1 1,0 1-1,0 0 0,0-1 1,1 1-1,-1 0 0,0-1 1,0 1-1,0 0 0,0-1 0,1 1 1,-1-1-1,0 1 0,1-1 1,-1 1-1,0 0 0,1-1 1,-1 1-1,1-1 0,0 1 1,52 55 12,-48-51-21,82 68-78,4-4 1,2-3 0,3-5 0,175 83 0,-271-144 77,0 0 0,0 0 0,0 0 0,0 0 0,0 0 0,-1 0 0,1 0 0,0 0 0,0 0 1,0 0-1,0-1 0,0 1 0,0 0 0,0 0 0,0 0 0,0 0 0,0 0 0,0 0 0,0 0 0,0 0 0,0 0 0,0-1 0,0 1 1,0 0-1,0 0 0,0 0 0,0 0 0,0 0 0,0 0 0,0 0 0,0-1 0,0 1 0,0 0 0,0 0 0,0 0 0,0 0 0,0 0 0,0 0 1,0 0-1,0 0 0,0 0 0,0-1 0,1 1 0,-1 0 0,0 0 0,0 0 0,0 0 0,0 0 0,0 0 0,0 0 0,0 0 0,0 0 1,0 0-1,1 0 0,-1 0 0,0 0 0,0 0 0,0 0 0,0 0 0,-11-17-298,-17-20-145,5 11 152,8 11 76,1-2 1,1 0-1,-13-21 0,26 37 217,-1 1 0,1-1 0,-1 1 0,1-1-1,0 0 1,-1 1 0,1-1 0,0 0 0,-1 1 0,1-1-1,0 0 1,0 0 0,0 1 0,0-1 0,0 0 0,0 1-1,0-1 1,0 0 0,0 0 0,0 1 0,0-1-1,0 0 1,0 1 0,1-1 0,-1 0 0,0 0 0,1 1-1,-1-1 1,0 1 0,1-1 0,0 0 0,0 0 8,1 0 0,-1 0 0,1 1 0,-1-1 0,1 0 0,0 1 1,-1-1-1,1 1 0,0 0 0,-1 0 0,1-1 0,0 1 0,1 1 1,64 8 245,-60-8-237,276 61 419,180 31-550,-372-80-63,0-4 0,1-4 0,102-7 0,-171 0 153,-1 0 0,0-2 0,0 0-1,0-2 1,0 0 0,-1-1 0,34-17 0,-41 16 58,0-1 0,-1 0 0,0-1 0,0 0 0,-1-1 0,-1 0 1,0-1-1,0 0 0,-2-1 0,1 0 0,9-19 0,-9 12-2,1 1 1,1 1-1,1 0 0,0 1 0,1 0 0,1 1 0,0 1 0,2 0 0,-1 1 0,2 1 1,0 0-1,0 1 0,1 2 0,35-16 0,-6 9-159,1 2 1,0 2-1,1 3 0,96-8 1,210 11-630,-281 8 609,474 23-858,-107-1 492,-3-31 429,-398 6 134,1-2-1,-1-2 0,-1-2 0,1-1 0,40-17 0,-70 23-19,-1-2-1,1 0 0,-1 0 0,0-1 1,-1 0-1,0-1 0,0 0 1,0 0-1,0-1 0,-1 0 0,-1-1 1,0 0-1,0 0 0,0 0 1,-1-1-1,-1 0 0,1 0 0,-2 0 1,1-1-1,-1 0 0,-1 0 1,4-20-1,-4-3 68,0-55-1,-4 67-71,1-1 0,1 0 0,2 0 0,0 0 0,10-37 0,-10 53-19,1 0 0,-1 0 1,2 1-1,-1-1 0,1 1 0,-1 0 0,2 0 0,-1 1 0,1 0 1,-1 0-1,1 0 0,1 1 0,-1-1 0,1 1 0,0 1 0,-1-1 0,2 1 1,-1 1-1,0-1 0,0 1 0,1 1 0,12-2 0,10-2-33,1 3 0,0 0 0,0 2 0,37 4-1,-7 4-34,-1 2 0,0 3-1,92 32 1,169 85-25,-155-59 158,-75-34 3,191 74 360,-220-91-298,1-2 1,105 16-1,-158-33-137,-1 1-25,-1-1-1,1 0 1,-1 0-1,1-1 1,0 0-1,-1 0 0,1-1 1,0 0-1,15-5 1,-23 5 12,0 1 0,0-1 0,0 0-1,0 0 1,0 0 0,-1 0 0,1 0 0,0 0 0,0 0 0,-1 0 0,1 0 0,-1 0 0,1-1 0,-1 1 0,1 0-1,-1 0 1,0 0 0,0-1 0,1 1 0,-1 0 0,0-1 0,0 1 0,0 0 0,-1 0 0,1-1 0,0 1 0,0 0-1,-1 0 1,1-1 0,0 1 0,-1 0 0,0-2 0,-23-43-323,16 33 280,8 12 69,0 1 0,0-1 0,1 1-1,-1-1 1,0 1 0,0-1 0,1 1-1,-1-1 1,0 1 0,1 0 0,-1-1-1,1 1 1,-1-1 0,0 1 0,1 0-1,-1-1 1,1 1 0,-1 0-1,1 0 1,-1-1 0,1 1 0,-1 0-1,1 0 1,0 0 0,-1 0 0,1 0-1,-1 0 1,1-1 0,-1 1 0,1 0-1,-1 1 1,1-1 0,0 0 0,-1 0-1,1 0 1,-1 0 0,1 0 0,0 1-1,31 1 63,35 8-93,-1 3-1,0 3 1,88 34-1,185 94-315,-184-69 153,-60-26 150,133 46 0,-190-86 80,-38-8-42,0-1 0,1 0 0,-1 0 0,0 1 0,0-1 0,1 0 0,-1 0 0,1 0 0,-1 0 0,0 1 0,1-1 0,-1 0 0,0 0 0,1 0 0,-1 0 0,1 0 0,-1 0 0,0 0 0,1 0 0,-1 0 0,0 0 0,1 0 0,-1 0 0,1 0 0,-1-1 0,0 1 0,1 0 0,-1 0 0,0 0 0,1 0 0,-1-1 0,0 1 0,1 0 0,-1 0 0,0-1 1,1 1-1,-1 0 0,0-1 0,0 1 0,0 0 0,1-1 0,-1 1 0,0 0 0,0-1 0,0 1 0,0 0 0,1-1 0,-1 1 0,0 0 0,0-1 0,0 1 0,0-1 0,0 1 0,0 0 0,0-1 0,0 1 0,0-1 0,0 1 0,0 0 0,-1-1 0,1 1 0,0 0 0,0-1 0,0 1 0,0 0 0,-1-1 0,-16-22 14,15 21-14,-120-121-48,77 81-17,-65-80 0,95 96 197,15 26-127,0 0-1,0-1 1,0 1-1,0 0 1,0 0-1,0-1 1,0 1-1,0 0 1,1 0-1,-1-1 1,0 1-1,0 0 1,0 0-1,0-1 1,0 1-1,1 0 0,-1 0 1,0 0-1,0 0 1,0-1-1,1 1 1,-1 0-1,0 0 1,0 0-1,1 0 1,-1 0-1,0 0 1,0-1-1,1 1 1,-1 0-1,0 0 1,0 0-1,1 0 1,-1 0-1,0 0 1,0 0-1,1 0 1,-1 0-1,0 0 1,0 0-1,1 0 1,-1 1-1,0-1 1,0 0-1,1 0 1,-1 0-1,47 21 285,73 55-10,212 175 0,-313-232-229,-14-14-39,-13-13-46,-185-212-876,185 211 880,-29-41-123,35 48 183,0 0 0,0-1 0,1 1 0,0-1-1,-1 0 1,1 0 0,0 1 0,0-1 0,1 0-1,-1 0 1,0 0 0,1 0 0,0 0 0,0 0-1,0-6 1,1 8 8,0 0-1,0 0 1,0 1 0,0-1-1,0 0 1,0 0 0,0 1-1,1-1 1,-1 1 0,0-1-1,0 1 1,1-1-1,-1 1 1,0 0 0,0 0-1,1-1 1,-1 1 0,0 0-1,1 0 1,-1 0 0,0 0-1,3 1 1,32 3 494,-36-4-528,37 8 363,0 1 1,-1 2-1,0 2 0,-1 1 1,-1 1-1,48 30 1,5 10-33,87 72 0,-151-111-365,-23-16 28,0 0 0,0 0 0,0-1-1,0 1 1,0 0 0,0 0 0,-1 0-1,1 0 1,0 0 0,0 0 0,0 0-1,0-1 1,0 1 0,0 0 0,0 0-1,0 0 1,0 0 0,0 0 0,0 0-1,0 0 1,0-1 0,0 1 0,0 0-1,0 0 1,1 0 0,-1 0 0,0 0-1,0 0 1,0 0 0,0-1 0,0 1-1,0 0 1,0 0 0,0 0 0,0 0-1,0 0 1,0 0 0,1 0 0,-1 0-1,0 0 1,0 0 0,0 0 0,0 0-1,0 0 1,0-1 0,0 1 0,1 0-1,-1 0 1,0 0 0,0 0 0,0 0-1,0 0 1,0 0 0,0 0 0,0 0-1,1 0 1,-1 0 0,0 0-1,0 1 1,0-1 0,0 0 0,0 0-1,0 0 1,0 0 0,1 0 0,-1 0 0,-27-42-242,-117-134-339,-1 0-254,141 170 785,-19-28-114,22 33 149,0 0-1,0-1 1,0 1 0,0-1 0,1 1 0,-1-1-1,1 1 1,-1-1 0,1 1 0,-1-1 0,1 0-1,0 1 1,-1-1 0,1 1 0,0-1 0,0 0 0,1-2-1,0 3 8,0 1 0,0-1-1,0 1 1,0-1-1,1 1 1,-1-1 0,0 1-1,0 0 1,0 0-1,1 0 1,-1 0 0,0 0-1,0 0 1,0 0-1,1 0 1,-1 0 0,0 1-1,0-1 1,0 0-1,1 1 1,-1-1 0,0 1-1,0-1 1,0 1-1,0-1 1,1 2 0,35 18-91,-35-19 87,330 235-170,-154-104-63,-138-102 115,-15-11-242,0-1 0,29 14-1,-54-32 356,0 0 0,0 0-1,-1 0 1,1-1 0,0 1-1,0 0 1,0 0-1,0 0 1,0 0 0,0-1-1,0 1 1,-1 0-1,1 0 1,0 0 0,0-1-1,0 1 1,0 0-1,0 0 1,0 0 0,0-1-1,0 1 1,0 0 0,0 0-1,0 0 1,0-1-1,0 1 1,0 0 0,0 0-1,0 0 1,1-1-1,-1 1 1,0 0 0,0 0-1,0 0 1,0 0 0,0-1-1,0 1 1,0 0-1,1 0 1,-1 0 0,0 0-1,0 0 1,0-1-1,0 1 1,1 0 0,-1 0-1,0 0 1,0 0 0,0 0-1,1 0 1,-1 0-1,0 0 1,0 0 0,0 0-1,1 0 1,-1 0-1,0 0 1,0 0 0,0 0-1,1 0 1,-1 0 0,0 0-1,1 0 1,-10-17-469,-13-16-331,-1 1 0,-40-42 0,36 44 411,2 0 1,-26-42 0,50 72 413,1 0 1,0 0-1,-1-1 1,1 1-1,0 0 1,0 0-1,0 0 1,-1 0-1,1-1 0,0 1 1,0 0-1,0 0 1,-1 0-1,1-1 1,0 1-1,0 0 1,0 0-1,0-1 1,0 1-1,0 0 1,0-1-1,-1 1 1,1 0-1,0 0 1,0-1-1,0 1 1,0 0-1,0 0 1,0-1-1,0 1 1,0 0-1,1-1 1,-1 1-1,0 0 1,0 0-1,0-1 1,0 1-1,0 0 1,0 0-1,0-1 1,1 1-1,-1 0 1,0 0-1,0-1 1,0 1-1,1 0 1,-1 0-1,0 0 0,0 0 1,0-1-1,1 1 1,-1 0-1,0 0 1,21 6 262,25 21 104,493 387 1565,-455-344-1797,6 9-251,-112-99-514,-29-37-1,0 0 275,-1 5 57,-65-73-50,100 105 337,1-1 1,2 0-1,0-1 1,-16-34-1,28 53 28,1-1 0,-1 1 0,1 0 0,0 0 0,0-1 0,0 1 0,1-1 0,-1 1 0,1-1 0,0 1 0,0-1 0,0 1 0,0-1 0,1-3 0,0 5-2,0 1 0,0-1 0,0 1 0,0 0-1,0 0 1,0-1 0,0 1 0,1 0-1,-1 0 1,0 0 0,1 0 0,-1 0-1,1 1 1,-1-1 0,1 0 0,-1 1 0,1-1-1,0 1 1,-1-1 0,1 1 0,0 0-1,-1-1 1,1 1 0,0 0 0,-1 0-1,1 1 1,0-1 0,-1 0 0,1 0 0,0 1-1,2 0 1,9 2 67,0 0 0,1 1 0,-2 1-1,1 0 1,0 1 0,-1 0 0,0 1 0,0 0-1,11 10 1,98 89 356,-86-74-364,2 3-155,0 2 0,42 56 1,-77-87-320,-13-12 171,-13-13 2,-27-31 62,-72-93 0,100 112 263,1-2-1,1 1 0,3-2 0,-26-63 0,40 87-38,0 0-1,1-1 0,1 0 0,0 0 0,0 0 0,1 0 0,0-12 0,1 21-42,0 0 1,0 0-1,1 1 1,-1-1-1,1 0 1,-1 0-1,1 1 1,-1-1 0,1 0-1,0 1 1,0-1-1,0 0 1,0 1-1,0 0 1,0-1-1,0 1 1,1-1-1,-1 1 1,3-2-1,-1 2 0,-1 0 0,1 0 0,0 0-1,-1 1 1,1-1 0,0 1 0,0 0-1,0 0 1,-1 0 0,1 0 0,0 0-1,0 1 1,0-1 0,-1 1-1,1-1 1,0 1 0,2 2 0,16 5 48,0 1 1,-1 1 0,0 0 0,0 2-1,-2 1 1,28 22 0,100 104-38,-92-84-131,-24-26 30,-1-2-84,0 1 0,45 62 0,-63-66-247,-26-30-78,-29-30-88,-74-73-272,-36-38 473,151 145 432,1-1 1,-1 0-1,1 0 1,0 0-1,0 0 1,1 0-1,-1-1 1,1 1-1,-2-5 1,3 7-50,0 1 1,0 0 0,0-1-1,-1 1 1,1 0 0,0-1-1,0 1 1,0 0 0,0-1-1,1 1 1,-1 0 0,0-1-1,0 1 1,0 0-1,0-1 1,0 1 0,0 0-1,0 0 1,1-1 0,-1 1-1,0 0 1,0 0 0,0-1-1,1 1 1,-1 0 0,0 0-1,0-1 1,1 1-1,-1 0 1,0 0 0,0 0-1,1-1 1,-1 1 0,1 0-1,21 4 280,-4 5-231,-1 1-1,0 0 1,0 1-1,-1 1 1,0 0-1,17 18 1,80 93-270,-105-114 175,21 25-95,61 75-247,-79-94 304,-1 0-1,-1 0 1,0 1 0,-1 0 0,9 26-1,-16-39 44,0-1 0,0 0-1,0 1 1,-1 0-1,1-1 1,-1 1 0,1-1-1,-1 1 1,0 0-1,0-1 1,0 1 0,0 0-1,0-1 1,-1 1-1,1-1 1,-1 1-1,0-1 1,0 1 0,0-1-1,0 1 1,0-1-1,0 1 1,0-1 0,-1 0-1,0 0 1,1 0-1,-1 0 1,-3 3 0,0-3-37,0 1 0,0-1 0,-1 0 0,1 0 0,-1 0 0,0-1 0,0 0 0,1 0 0,-1 0 0,0-1 0,0 0 0,-6-1 0,-28-1-200,1-2-1,0-2 1,0-1 0,-45-16-1,-151-61-358,142 48 739,58 21 60,25 10 23,-1 0 0,0 1 0,0 0 0,0 1 0,-15-2 1,26 5-179,-1 0 0,1 0 0,-1 0 0,1 0 1,-1 0-1,1 0 0,-1 0 0,1 0 1,-1 1-1,1-1 0,-1 0 0,1 0 0,0 1 1,-1-1-1,1 0 0,-1 0 0,1 1 0,0-1 1,-1 0-1,1 1 0,0-1 0,-1 1 0,1-1 1,0 0-1,0 1 0,-1-1 0,1 1 1,0-1-1,0 1 0,0-1 0,0 1 0,-1-1 1,1 1-1,0-1 0,0 1 0,0-1 0,0 1 1,0-1-1,0 1 0,0-1 0,0 0 1,1 1-1,-1-1 0,0 1 0,0-1 0,0 1 1,0-1-1,1 1 0,-1-1 0,1 1 0,10 27 555,-11-28-545,31 54 690,3-2-1,44 53 0,-47-66-631,-2 1-1,-1 0 1,-3 3-1,29 60 0,-53-100-100,0 0 0,1 0 0,-1 0 0,0 0 1,-1 0-1,1 0 0,0 1 0,-1-1 0,0 0 0,0 0 0,0 1 0,0-1 0,0 0 0,-1 0 0,1 0 0,-2 4 0,1-6 1,0 1 1,-1-1-1,1 1 0,0-1 0,-1 0 1,0 1-1,1-1 0,-1 0 1,1 0-1,-1 0 0,0 0 1,0-1-1,0 1 0,0 0 1,1-1-1,-1 1 0,0-1 1,0 0-1,0 1 0,0-1 0,0 0 1,0 0-1,0-1 0,0 1 1,0 0-1,-3-1 0,-23-4-45,1 0 0,0-2 0,-50-19 0,-79-43-63,115 49 85,-97-47 4,-107-48 88,242 114-44,0-1 0,0 1 0,0 0 0,0 0 0,0 0 0,0 0 0,0 1 0,0-1 0,0 1 0,-1 0 0,1 0 0,-5 0 1,6 1 1,1 0 0,0 0 0,0 0 0,0 1 0,0-1 0,0 0 0,0 0 0,0 1 0,0-1 0,1 0 0,-1 1 0,0-1 0,1 1 0,-1-1 0,1 1 0,0 0 0,-1-1 0,1 1 0,0-1 0,0 1 0,0-1 0,0 1 0,0 0 0,1-1 0,-1 1 0,1 2 0,3 37 271,2 0-1,12 44 1,7 53-12,-24-137-287,-1 1-1,0 0 1,1-1-1,-1 1 1,0 0-1,0 0 1,0-1-1,0 1 1,-1 0-1,1-1 1,0 1-1,-1 0 1,1-1-1,-1 1 1,0-1-1,1 1 1,-1 0-1,0-1 1,0 0-1,0 1 1,0-1-1,0 1 1,0-1-1,0 0 1,-1 0-1,1 0 1,0 0 0,-1 0-1,1 0 1,0 0-1,-1 0 1,0 0-1,1-1 1,-1 1-1,1-1 1,-1 1-1,0-1 1,1 0-1,-1 1 1,0-1-1,1 0 1,-1 0-1,0 0 1,-2-1-1,-10 0-88,0-1 0,1-1 0,-1 0 0,-20-8 0,30 10 79,-742-315-3709,683 286 3475,-379-198-426,334 170 1026,107 57-347,-36-16 542,26 17 29,18 14 148,50 54 40,73 66 0,-85-90-972,-1 1-1,-2 2 1,-2 2 0,35 59 0,-69-99 185,-1 0 1,0 1-1,-1 0 0,0 0 0,3 13 0,-6-21 31,-1-1-1,0 1 1,0-1-1,1 1 1,-1-1-1,0 1 1,0-1-1,-1 0 1,1 1-1,0-1 1,0 1-1,-1-1 1,1 1-1,-1-1 1,1 0-1,-1 1 1,0-1-1,-1 3 1,1-3 12,-1 0 1,1 0-1,-1 0 0,0-1 1,1 1-1,-1 0 1,0 0-1,1-1 1,-1 1-1,0-1 1,0 0-1,1 1 1,-1-1-1,0 0 1,0 0-1,0 0 1,0 0-1,1-1 0,-4 0 1,-25-6 114,0-1 1,1-1-1,0-2 1,0-1-1,-40-24 1,22 12-91,-154-76 3,-387-175 447,567 267-456,14 4-7,-1 0-1,0 1 0,0 0 1,0 0-1,-1 1 1,1 0-1,-1 0 0,1 1 1,-11 0-1,19 1-20,-1 1 0,0-1 1,1 0-1,-1 1 0,0-1 0,1 1 0,-1-1 0,1 1 0,-1-1 1,0 1-1,1-1 0,-1 1 0,1-1 0,0 1 0,-1 0 1,1-1-1,-1 1 0,1 0 0,0 0 0,0-1 0,-1 1 1,1 0-1,0-1 0,0 1 0,0 0 0,0 0 0,0 0 1,0-1-1,0 1 0,0 0 0,0 0 0,0-1 0,0 1 1,0 0-1,1 0 0,-1-1 0,0 1 0,1 1 0,12 30 155,16 18 203,42 56 1,-42-66-73,-2 1 0,30 60 0,-55-98-286,-1-1-1,0 1 1,0 0 0,0 0 0,0 0 0,0 0-1,0 0 1,-1 0 0,0 0 0,1 5 0,-1-7-11,-1-1 0,1 1-1,0-1 1,0 1 0,0-1 0,-1 1 0,1-1 0,0 1 0,-1-1 0,1 1 0,0-1 0,-1 0 0,1 1 0,0-1 0,-1 1 0,1-1 0,-1 0 0,1 0 0,-1 1 0,1-1 0,-1 0 0,1 0 0,-1 1 0,1-1 0,-1 0 0,1 0 0,-1 0 0,1 0 0,-1 0 0,1 0 0,-1 0 0,1 0 0,-2 0 0,-6-1-38,1-1-1,-1 0 0,1-1 0,0 0 0,-1 0 0,-8-5 1,-338-192-507,129 70 622,170 100-25,-1 0 129,-69-49-1,237 154-28,26 20-241,-117-79 31,0 2-1,-1 1 0,0 0 0,16 24 0,-34-42 49,-1 0-1,1 0 0,-1 1 1,0-1-1,0 1 1,0-1-1,0 1 1,0-1-1,0 1 0,0 0 1,-1-1-1,1 1 1,0 0-1,-1 0 1,0 0-1,1-1 0,-1 1 1,0 0-1,0 0 1,0 0-1,0 0 1,0 2-1,-2-2-1,0-1 1,0 1-1,0-1 0,0 0 1,0 0-1,0 0 0,0 0 1,0 0-1,-1-1 0,1 1 1,0-1-1,0 1 0,-1-1 1,1 0-1,0 0 0,-1 0 1,1 0-1,-3 0 0,-47-2-98,1-1 0,-61-13 0,66 8 219,0 2 0,-1 2 0,-67 3 0,81 5-2592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4:02.30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12560 2056 11413,'30'51'474,"36"68"316,-59-104-627,-1 0 1,0 1 0,-1 0 0,-1 0 0,4 32 0,-7-45-142,-1-1 1,1 1 0,-1 0-1,0-1 1,0 1-1,-1 0 1,1-1 0,0 1-1,-1 0 1,0-1-1,1 1 1,-1-1 0,0 1-1,0-1 1,0 1-1,-1-1 1,1 0-1,-1 1 1,1-1 0,-1 0-1,0 0 1,0 0-1,0-1 1,0 1 0,0 0-1,0-1 1,0 1-1,0-1 1,-1 1 0,1-1-1,-1 0 1,1 0-1,-1 0 1,1-1-1,-1 1 1,1-1 0,-1 1-1,-4-1 1,-7 1-13,0-1 0,-1-1 0,1 0 0,0-1 0,0 0 0,-14-5 0,-8-4-6,0-1-1,1-2 0,-57-30 1,-94-69-12,115 66 29,-110-52 0,175 95-12,-2 1 11,0-1 0,0 1 1,0 0-1,-15-2 1,22 4-13,0 1 0,0 0 0,-1 0 0,1 0 1,0 0-1,0 0 0,-1 0 0,1 0 0,0 0 1,0 1-1,-1-1 0,1 0 0,0 1 1,0-1-1,0 1 0,0-1 0,0 1 0,-1 0 1,1-1-1,0 1 0,0 0 0,1 0 0,-1 0 1,0-1-1,0 1 0,0 0 0,0 0 0,1 1 1,-1-1-1,1 0 0,-1 0 0,0 0 1,1 0-1,0 0 0,-1 1 0,1-1 0,0 0 1,0 0-1,-1 2 0,1 6 53,0 1-1,0-1 1,0 0 0,1 0 0,1 1-1,-1-1 1,4 10 0,26 70 349,-14-44-196,5 19 69,-3-16 6,-3 1 1,-2 1-1,15 100 0,-28-144-270,-1-1-1,0 0 0,0 0 0,0 0 0,0 0 1,-1 0-1,0 0 0,0 0 0,0 0 1,-1 0-1,0 0 0,1 0 0,-6 7 0,5-9-17,-1 0-1,1-1 1,-1 1-1,0-1 1,1 0-1,-1 0 1,0 0-1,-1 0 1,1 0-1,0-1 0,0 0 1,-1 1-1,1-1 1,-1 0-1,1-1 1,-1 1-1,1-1 1,-1 1-1,1-1 1,-6 0-1,-16-2-26,0 0 1,1-1 0,-1-1-1,0-2 1,1 0-1,0-2 1,-27-12-1,-158-86-153,200 102 172,-323-191-164,-109-59 263,433 250-89,-36-14 183,43 17-178,0 1 0,1 0 0,-1 0 1,1 0-1,-1 0 0,0 0 0,1 0 0,-1 0 0,1 0 1,-1 0-1,1 0 0,-1 1 0,0-1 0,1 0 0,-1 0 0,1 1 1,-1-1-1,1 0 0,-1 0 0,1 1 0,-1-1 0,1 1 1,-1-1-1,0 1 0,1 1 9,-1-1 1,1 0 0,0 1-1,-1-1 1,1 0 0,0 1-1,0-1 1,0 0 0,0 1-1,0-1 1,0 1-1,0-1 1,1 0 0,-1 1-1,1 1 1,11 32 176,2-1 1,1-1-1,2-1 0,21 32 0,-13-21-40,29 48 135,77 145 468,-114-201-597,-2 1 1,-1 0-1,-2 1 0,13 68 0,-24-99-137,0 0 0,0 0 0,-1 0 0,0 0 0,0 0-1,0 0 1,-1 0 0,1 0 0,-2 0 0,1-1 0,0 1 0,-1 0 0,0-1-1,-4 9 1,3-11-11,0 0 1,0 0-1,0 0 0,0 0 0,-1 0 0,1-1 0,-1 1 1,1-1-1,-1 0 0,0 0 0,0 0 0,0-1 1,0 1-1,0-1 0,0 0 0,-1 0 0,1 0 0,0-1 1,-1 0-1,-7 0 0,-11-1-6,1 0 1,-1-2-1,1 0 1,-1-2-1,1 0 0,-40-17 1,1-3-106,-65-40 0,-57-46-195,-173-140 1,145 98 74,97 69 82,34 25-177,-159-91 0,236 148 302,1 1-1,-1-1 0,0 1 0,0 0 0,0 0 0,0 0 0,0 1 0,0-1 0,0 1 0,-5-1 0,8 1 8,-1 0 1,0 0-1,0 1 1,0-1-1,1 0 1,-1 0-1,0 1 1,0-1-1,1 0 1,-1 1-1,0-1 1,1 1-1,-1-1 1,0 1-1,1-1 1,-1 1-1,0 0 1,1-1-1,-1 1 1,1-1-1,0 1 1,-1 0-1,1 0 1,-1-1-1,1 2 1,-1 4 11,0 0 1,0 0-1,1 0 1,0 0-1,1 0 1,-1 0-1,1 0 1,0 0-1,2 6 1,26 101 384,10 50 219,-36-146-565,-1 0 0,-1 0-1,-1 0 1,0 0 0,-1 0-1,-1 0 1,-5 24 0,6-38-55,0 1 0,0-1 1,0 0-1,0 0 1,-1 0-1,0 0 0,1 0 1,-1 0-1,0 0 1,0 0-1,-1-1 0,1 1 1,-1-1-1,1 0 1,-1 1-1,0-1 0,1 0 1,-7 2-1,4-2-9,-1 0-1,0 0 0,0 0 0,0-1 1,0 0-1,0-1 0,0 1 0,0-1 1,-12-1-1,-8-3-54,-1-2 0,2 0 1,-48-19-1,69 23 68,-107-43-210,-204-118 0,-90-94 49,328 207 159,-49-35 9,-198-119 121,279 185 106,44 18-222,1 1 0,0 0 0,-1 0 0,1-1 0,-1 1 0,1 0 0,0 0 0,-1 0 0,1 0 0,-1 0 0,1 0 0,-1-1 0,1 1 1,-1 0-1,1 0 0,-1 0 0,1 1 0,0-1 0,-1 0 0,1 0 0,-1 0 0,1 0 0,-1 0 0,1 0 0,-1 1 0,1-1 1,0 0-1,-1 0 0,1 1 0,0-1 0,-1 0 0,1 1 0,0-1 0,-1 0 0,1 1 0,0-1 0,-1 0 0,1 1 0,0-1 0,0 1 1,0-1-1,-1 0 0,1 1 0,0-1 0,0 1 0,0-1 0,0 1 0,0-1 0,0 1 0,0-1 0,0 0 0,0 1 0,0 0 0,10 26 252,36 53 468,97 128-1,-36-59-93,-73-99-426,-2 2-1,-3 1 1,-2 2-1,28 78 1,-54-129-218,0-1 1,0 0-1,0 1 1,0-1-1,0 1 1,-1 0 0,1-1-1,-1 1 1,0-1-1,0 1 1,-1 0 0,1-1-1,-1 1 1,1-1-1,-1 1 1,-3 5 0,3-7-9,-1 0 1,0-1-1,0 1 1,1-1-1,-1 0 1,0 0 0,0 0-1,0 0 1,0 0-1,0 0 1,-1 0 0,1-1-1,0 1 1,0-1-1,0 1 1,-1-1-1,1 0 1,0 0 0,-1 0-1,1 0 1,0 0-1,0-1 1,-1 1-1,1-1 1,0 1 0,0-1-1,-4-2 1,-25-6-207,0-3 1,1 0-1,0-2 1,-28-18-1,-115-79-878,158 100 994,-420-303-2453,46 31 468,355 260 1832,-39-20 1,54 37 250,18 16 68,19 22 59,200 259 840,14 18 171,-193-249-819,-2 2-1,-2 2 1,33 87-1,-66-145-285,4 8 53,-1 0 0,-1 1 0,0-1 0,2 20 0,-5-32-74,-1 0 1,0-1-1,1 1 1,-1 0 0,0 0-1,0 0 1,0 0-1,0 0 1,-1 0 0,1-1-1,-1 1 1,1 0 0,-1 0-1,1 0 1,-1-1-1,0 1 1,0 0 0,0-1-1,0 1 1,0 0-1,0-1 1,0 1 0,-1-1-1,1 0 1,0 1-1,-1-1 1,1 0 0,-1 0-1,1 0 1,-1 0-1,0 0 1,0-1 0,1 1-1,-1 0 1,0-1 0,0 1-1,0-1 1,1 1-1,-1-1 1,0 0 0,0 0-1,-3 0 1,-6-1-52,0 0-1,0-1 1,0 0 0,0 0 0,0-1 0,0-1-1,-15-7 1,-72-42-345,77 40 307,-472-313-1507,239 150 983,195 137 511,-3-5 173,-3 3 0,-77-36 0,140 76-43,0 0-1,0 0 1,0 0 0,0 1-1,0-1 1,-1 1 0,1-1 0,0 1-1,0 0 1,0-1 0,-1 1-1,1 0 1,-3 1 0,4-1-4,1 1-1,-1-1 1,0 0-1,1 1 1,-1-1 0,1 0-1,-1 1 1,1-1 0,-1 1-1,1-1 1,-1 1 0,1-1-1,-1 1 1,1 0 0,0-1-1,-1 1 1,1-1-1,0 1 1,-1 0 0,1-1-1,0 1 1,0 0 0,0-1-1,-1 1 1,1 0 0,0 1-1,1 5 124,0 0-1,0 0 0,0 1 0,1-1 1,0 0-1,4 10 0,28 60 783,3-1-1,89 133 1,-71-124-335,58 121 1,-111-203-604,-1 0 0,1 0 0,-1 1 0,0-1 0,0 0 0,0 0 0,0 1 0,0-1 0,-1 0 0,1 1 0,-1-1 0,0 0 0,0 1-1,0-1 1,-1 1 0,-1 4 0,2-7 0,-1 0 1,1-1-1,-1 1 0,1 0 0,-1 0 0,0-1 1,1 1-1,-1-1 0,0 1 0,1-1 0,-1 1 1,0-1-1,0 1 0,0-1 0,1 0 0,-1 1 0,0-1 1,0 0-1,0 0 0,0 1 0,0-1 0,-1 0 1,-34-8-139,-11-14-53,1-2 1,1-3 0,-80-62 0,62 43 55,-70-51-107,-42-31-74,-270-149 0,438 273 317,-2-1-5,-1-1 0,1 2-1,-1-1 1,0 1 0,0 1 0,0 0 0,-1 0-1,1 1 1,-21-2 0,29 4 17,1 1 0,-1-1-1,1 1 1,0-1 0,-1 1 0,1 0 0,0 0 0,0-1 0,-1 1 0,1 0-1,0 0 1,0 0 0,0 0 0,0 0 0,0 1 0,0-1 0,0 0 0,1 0-1,-1 0 1,0 1 0,1-1 0,-1 1 0,1-1 0,-1 0 0,1 1-1,0-1 1,-1 1 0,1-1 0,0 1 0,0-1 0,0 1 0,0 1 0,5 51 272,6-11-46,3-1-1,1-1 1,2 0 0,2-1 0,24 37 0,-18-33-25,-2 2 1,-1 1 0,18 61-1,-39-107-212,-1 0 0,1 0 1,-1 0-1,0 0 0,0 1 0,1-1 0,-1 0 0,0 0 0,0 0 0,0 0 0,0 0 0,0 1 0,0-1 0,-1 0 0,1 0 0,0 0 0,0 0 0,-1 0 0,1 0 0,-1 0 0,1 1 0,-1-1 0,0-1 0,1 1 0,-1 0 0,0 0 0,-1 1 0,0-1-7,0 0-1,0 0 1,0 0 0,0 0-1,0-1 1,0 1 0,-1-1-1,1 0 1,0 0 0,0 0-1,0 0 1,-1 0 0,-2 0-1,-10-3-68,0 0-1,1-1 0,-21-8 0,-83-41-352,-220-135 0,153 79 344,-223-120 27,393 221 80,1 0-1,-1 2 1,-31-10-1,45 16-12,1 0 0,-1-1 1,1 1-1,-1 0 0,0 0 0,1-1 0,-1 1 0,1 0 0,-1 0 0,0 0 0,1 0 1,-1 0-1,1 0 0,-1 0 0,0 0 0,1 0 0,-1 0 0,1 0 0,-1 1 0,0-1 0,1 0 1,-1 0-1,1 0 0,-1 1 0,1-1 0,-1 0 0,1 1 0,-1-1 0,1 1 0,-1-1 0,1 0 1,-1 1-1,1-1 0,-1 1 0,1-1 0,0 1 0,0-1 0,-1 1 0,1 0 0,0-1 0,0 1 1,-1-1-1,1 1 0,0 0 0,0-1 0,0 1 0,0-1 0,0 1 0,0 0 0,0-1 0,0 1 1,0 0-1,12 32 115,30 38 129,2-3-1,99 116 1,-83-112 69,83 133-1,-142-204-312,4 7-6,0-1 0,-1 1-1,0 0 1,-1 1 0,1-1 0,-2 1 0,4 13 0,-6-22-2,0 1 0,0 0 0,0 0 1,0 0-1,0 0 0,0 0 0,-1-1 1,1 1-1,0 0 0,0 0 0,-1 0 1,1-1-1,-1 1 0,1 0 0,0 0 1,-1-1-1,0 1 0,1 0 0,-1-1 0,1 1 1,-1-1-1,0 1 0,1-1 0,-1 1 1,0-1-1,1 1 0,-1-1 0,0 0 1,0 1-1,0-1 0,1 0 0,-1 0 1,0 1-1,0-1 0,0 0 0,0 0 1,0 0-1,1 0 0,-1 0 0,0 0 0,0 0 1,0 0-1,0-1 0,1 1 0,-1 0 1,-2-1-1,-42-14-174,-47-30-119,2-4-1,-123-88 1,85 51 117,-535-337-1268,638 406 1296,20 13 100,0 0 1,-1 1-1,1-1 0,-1 1 1,0 0-1,0 0 1,0 1-1,-1 0 0,-9-3 1,15 5 49,1 0 0,-1 0 1,1 0-1,-1 0 0,1 0 1,-1 1-1,1-1 0,-1 0 1,1 0-1,-1 0 0,1 1 1,-1-1-1,1 0 0,-1 0 0,1 1 1,0-1-1,-1 0 0,1 1 1,-1-1-1,1 0 0,0 1 1,-1-1-1,1 1 0,0-1 1,0 1-1,-1-1 0,1 1 0,0-1 1,0 1-1,0-1 0,0 1 1,0-1-1,-1 1 0,1-1 1,0 1-1,0-1 0,0 1 1,0-1-1,1 1 0,-1-1 1,0 1-1,0-1 0,0 1 0,0-1 1,0 1-1,1 0 0,8 28 62,-8-27-55,131 261 1140,-86-182 335,61 152 0,-103-220-1329,0-1 1,0 1-1,-1-1 0,0 1 0,0 20 1,-2-31-156,-1 0 0,0 0 0,-1 0 0,1 0 0,0 0 0,0 1 1,-1-1-1,0 0 0,1 0 0,-1 0 0,0 0 0,0 0 0,0 0 1,0-1-1,0 1 0,0 0 0,-1 0 0,1-1 0,-1 1 0,1-1 0,-1 1 1,1-1-1,-1 0 0,0 0 0,0 1 0,0-1 0,1 0 0,-1-1 0,0 1 1,0 0-1,0 0 0,-1-1 0,1 1 0,0-1 0,0 0 0,0 0 0,0 0 1,0 0-1,-5 0 0,-18-3-206,-1-1 1,1-1-1,0-1 1,0-1-1,1-2 1,0 0-1,-30-16 0,22 10-2,-202-94-799,113 49 760,-3 5 0,-162-48 0,277 100 239,-1 0-4,0 0-1,0 0 1,0 1-1,0 0 1,0 1-1,0 0 0,0 1 1,0 0-1,-18 2 1,27-1 14,0 0 1,-1-1-1,1 1 1,0 0 0,-1 0-1,1-1 1,0 1-1,0 0 1,0 0 0,0 1-1,0-1 1,0 0 0,0 0-1,1 0 1,-1 1-1,0-1 1,0 0 0,1 1-1,-1-1 1,1 0-1,0 1 1,-1-1 0,1 1-1,0-1 1,0 1 0,0-1-1,0 1 1,0-1-1,0 1 1,0-1 0,0 1-1,1-1 1,-1 0-1,1 2 1,18 51 11,-18-51-7,20 37 123,2-1 0,51 67 1,11 16 177,-84-120-312,0-1 0,0 0 0,0 0 1,0 1-1,0-1 0,0 1 0,0-1 1,-1 1-1,1-1 0,0 1 1,-1-1-1,0 1 0,1-1 0,-1 1 1,0 0-1,0-1 0,0 1 0,0 0 1,0-1-1,0 4 0,-1-4-5,0-1 1,-1 0-1,1 0 0,0 1 0,0-1 0,0 0 0,0 0 1,0 0-1,0 0 0,0 0 0,-1 0 0,1 0 0,0 0 1,0-1-1,0 1 0,0 0 0,0-1 0,0 1 0,0-1 1,0 1-1,-2-2 0,-12-5-112,1-2 0,-23-15 0,13 4 74,1-2 0,0 0-1,2-1 1,1-1 0,1 0 0,-25-42 0,35 50 67,-1-1 1,2 0 0,1 0 0,0-1-1,1 0 1,0 0 0,2 0 0,0-1-1,1 0 1,1 1 0,1-1 0,1-21-1,1 34-25,0 1 0,0-1-1,0 0 1,1 0-1,-1 1 1,1-1-1,1 1 1,-1 0-1,1-1 1,0 1-1,0 0 1,1 1-1,-1-1 1,1 1-1,0-1 1,0 1-1,1 0 1,-1 1-1,1-1 1,0 1 0,0 0-1,0 0 1,0 0-1,1 1 1,-1-1-1,1 1 1,-1 1-1,1-1 1,0 1-1,9-1 1,9 0-20,0 0 1,0 2-1,-1 1 1,1 1-1,0 0 1,30 9-1,5 3 185,-1 3-1,0 2 0,-2 3 1,-1 2-1,71 42 1,-113-60 121,-17-12-44,-22-17-29,-653-562-324,39-43-1177,631 618 1274,-53-54-299,3-4 1,3-1 0,-55-91-1,78 98-60,31 58 335,1 0-1,-1 0 1,0-1-1,1 1 1,0-1-1,0 1 1,1-1-1,-1 0 1,1 1-1,0-9 1,1 12 35,-1 0 0,0 0 0,1 0 0,-1-1 0,1 2 0,-1-1 0,1 0 0,-1 0 0,1 0 0,0 0 0,-1 0 1,1 0-1,0 0 0,0 1 0,0-1 0,-1 0 0,1 1 0,0-1 0,0 1 0,0-1 0,0 1 0,0-1 0,0 1 0,0 0 1,0-1-1,1 1 0,-1 0 0,0 0 0,0 0 0,0 0 0,0 0 0,0 0 0,0 0 0,2 0 0,43 11-198,12 14 159,-1 2-1,-1 2 0,70 51 1,-67-43 94,870 626 2026,-131-85 241,-645-483-2181,-127-85-177,-25-10 44,-1 1-1,0-1 1,1 0 0,-1 0-1,1 0 1,-1 0-1,0 0 1,1 0-1,-1 0 1,0 0-1,1 0 1,-1 0-1,1 0 1,-1 0 0,0 0-1,1 0 1,-1-1-1,0 1 1,1 0-1,-1 0 1,0 0-1,1 0 1,-1-1-1,0 1 1,1 0 0,-1 0-1,0-1 1,0 1-1,1 0 1,-1-1-1,0-2-20,0 1-1,0 0 0,-1-1 0,1 1 0,-1-1 1,0 1-1,1 0 0,-1-1 0,0 1 0,-1 0 1,1 0-1,0 0 0,-1 0 0,1 0 0,-3-2 1,-264-321-2402,-29 18 288,86 100 804,-223-237-969,408 414 2193,2 0 0,0-2-1,-20-37 1,42 66 118,1 0 0,-1 0 0,0-1 0,1 1 0,0 0 0,0 0 0,0-1 0,0 1 0,0-1 0,1 1 0,0-1 0,-1 1 1,2-7-1,-1 9-1,0 1 1,1-1 0,-1 1-1,0-1 1,1 0 0,-1 1-1,0-1 1,1 1 0,-1-1 0,1 1-1,-1-1 1,1 1 0,-1-1-1,1 1 1,0 0 0,-1-1-1,1 1 1,-1 0 0,1-1 0,0 1-1,-1 0 1,1 0 0,0 0-1,-1 0 1,2-1 0,30 7 166,15 14 73,-2 1 1,-1 3 0,63 44-1,-41-26 24,327 217 1995,-12 16 0,361 340 0,-699-576-1976,-4-5 176,-2 2 0,53 65 0,-85-91-182,-11-12-165,-21-16-12,-332-291-664,239 202 354,-987-949-1730,1065 1012 1816,-1 1-104,2-2 1,2-1-1,-61-97 0,98 141 206,1 0 0,-1 0-1,1-1 1,-1 1 0,1-1-1,0 1 1,0-1-1,0 1 1,0-1 0,1 0-1,-1 1 1,1-1 0,-1 0-1,1 0 1,0 0 0,0 1-1,0-1 1,1 0-1,-1 0 1,1-3 0,0 5 8,0 0 0,0 0 1,-1 1-1,1-1 0,0 0 1,0 1-1,0-1 0,0 1 1,0-1-1,0 1 0,0-1 1,0 1-1,0 0 0,0-1 1,0 1-1,0 0 0,0 0 1,0 0-1,1 0 0,36 5-79,15 14 79,0 1 1,-2 3 0,88 55 0,-94-53 65,834 540 1664,-736-468-1413,-67-46-137,572 423 1567,-610-438-1776,-32-30-83,-24-20-39,-340-282-1074,-519-474-37,831 724 1246,1-1 0,3-2-1,-43-65 1,71 84 62,14 30-35,0-1 0,0 0 0,0 1 0,0-1 0,-1 0 0,1 1 1,0-1-1,0 0 0,1 1 0,-1-1 0,0 0 0,0 1 0,0-1 0,0 0 0,0 1 0,1-1 0,-1 0 0,0 1 0,1-1 1,-1 0-1,0 1 0,1-1 0,0 0 0,1 0 2,1 1 0,-1-1 0,1 0 0,-1 1 0,1 0 0,-1-1 0,1 1 0,-1 0 0,1 1 1,0-1-1,-1 0 0,1 1 0,-1-1 0,1 1 0,-1 0 0,0 0 0,1 0 0,2 1 0,45 20 26,0 2 0,-2 2 0,54 38 1,-47-29-17,1088 788 884,-1067-764-785,49 36 308,175 172 0,-279-244-333,-21-23-87,-1 0 1,1 0 0,0 0 0,0 0 0,0 0 0,0 0-1,0 0 1,0 0 0,0 0 0,0 0 0,0 0 0,-1 0-1,1 0 1,0 0 0,0 0 0,0 0 0,0 0-1,0 0 1,0 0 0,0 0 0,0 1 0,0-1 0,0 0-1,0 0 1,-1 0 0,1 0 0,0 0 0,0 0 0,0 0-1,0 0 1,0 0 0,0 0 0,0 0 0,0 0 0,0 1-1,0-1 1,0 0 0,0 0 0,-41-32 1,-463-391-995,-370-330-125,809 692 1051,1 3-20,2-2 0,-88-113 0,110 110 92,39 62-5,1 0 0,-1 0 1,0 0-1,1 0 0,-1 0 1,1-1-1,-1 1 0,1 0 1,-1-1-1,1 1 0,0 0 0,0-1 1,0 1-1,-1 0 0,1-1 1,1 1-1,-1 0 0,0-1 1,0 1-1,0 0 0,1-1 1,0-2-1,0 4 1,1-1 0,-1 0 0,0 1 0,0-1 0,1 1 0,-1-1 0,1 1 1,-1 0-1,0 0 0,1-1 0,-1 1 0,1 0 0,-1 0 0,0 0 0,1 0 0,-1 1 0,1-1 0,-1 0 1,0 1-1,3 0 0,18 6 25,0 2 0,0 0 0,-1 1 0,33 22 1,-35-21-13,632 431 380,-36 51 408,-427-337-41,173 187 0,-319-302-744,-68-79-245,-2 1 0,-39-41 0,24 31 8,-373-370-1226,272 281 1304,-10-9 206,-414-428 1720,563 566-1758,-14-13 101,2 0-1,0-2 0,2 0 0,-18-32 1,33 53-126,-1 0-1,0 0 1,1 0 0,-1 0 0,1-1 0,-1 1 0,1 0 0,-1 0 0,1 0 0,0 0 0,0-1 0,0 1-1,0 0 1,0 0 0,0 0 0,0-1 0,0 1 0,0 0 0,0 0 0,1 0 0,-1-1 0,0 1 0,1 0-1,-1 0 1,1-1 0,1 1-8,-1 0-1,1 1 0,-1-1 0,1 0 1,0 1-1,-1 0 0,1-1 1,-1 1-1,1 0 0,0 0 0,-1 0 1,1 0-1,0 0 0,-1 0 1,1 0-1,-1 1 0,1-1 0,2 1 1,29 10-90,-1 1 0,0 1-1,-1 2 1,0 1 0,-1 1 0,36 28 0,-20-15 38,562 414-218,-27 42 922,-434-361-305,-6-3-38,240 194-80,-335-287-539,-45-29 305,-1 1 0,1-1 1,-1 0-1,1 0 0,-1 1 0,1-1 1,-1 0-1,1 0 0,-1 0 1,1 0-1,-1 1 0,1-1 1,-1 0-1,1 0 0,-1 0 0,1 0 1,-1 0-1,1 0 0,-1-1 1,1 1-1,-1 0 0,1 0 0,-1 0 1,1 0-1,-1-1 0,1 1 1,-1 0-1,1 0 0,-1-1 0,1 1 1,-1 0-1,0-1 0,1 1 1,-1 0-1,0-1 0,1 1 1,-1-1-1,0 1 0,1-1 0,-1 1 1,0 0-1,0-1 0,1 1 1,-1-1-1,0 1 0,0-1 0,0 0 1,0 1-1,0-1 0,0 1 1,0-1-1,0 1 0,0-1 1,0 1-1,0-1 0,0 0 0,-10-35-450,-9-7-24,-1 1 0,-3 1 0,-38-53 0,-98-114-865,141 185 1213,-288-346-1562,-94-118 717,376 456 1073,1-2 0,-24-43 1,46 75-81,1-1 0,-1 1 0,0 0 0,1 0 0,-1 0 0,1 0 0,-1-1-1,1 1 1,-1 0 0,1 0 0,0-1 0,0 1 0,0 0 0,0-1 0,0 1 0,0 0 0,0-1 0,0 1 0,0 0 0,1-2 0,-1 3-4,1-1 0,0 1 0,-1-1 0,1 1 0,0 0 0,0-1 0,-1 1 0,1 0 0,0 0 0,0-1 0,-1 1 0,1 0 0,0 0 0,0 0 0,-1 0 0,1 0 0,0 0 0,0 0 0,0 1 0,-1-1 0,1 0 0,0 0 0,1 1 0,8 3 33,-1-1 0,1 2-1,16 10 1,137 100 91,219 201 1,-315-256-79,-39-36-33,341 306 383,-29 22 766,-327-338-1093,-17-19-42,-20-26-52,-535-568-994,30 38 655,502 530 351,3 0 0,0-2 1,2-1-1,2 0 0,-18-41 1,37 73 8,0 1 1,1-1-1,-1 1 1,1-1-1,-1 1 1,1-1-1,0 0 1,-1 1-1,1-1 1,0 0-1,0 1 1,0-1-1,0 0 1,0 1-1,1-4 1,0 4-3,-1 1 1,1-1 0,-1 1-1,0-1 1,1 1 0,-1-1-1,1 1 1,0 0 0,-1-1 0,1 1-1,-1 0 1,1-1 0,0 1-1,-1 0 1,1 0 0,-1-1-1,1 1 1,0 0 0,-1 0-1,1 0 1,0 0 0,-1 0-1,1 0 1,0 0 0,-1 0-1,2 0 1,5 2 7,0-1 0,0 1 0,0 0 0,-1 1 0,1 0 0,6 3 1,105 64 113,204 156 0,-277-192-122,660 520 131,-44 46 1011,-616-554-1047,44 56 0,-181-194-106,-238-238-1137,-146-158-356,-35-139 1424,498 608 119,5 10-1,1 0 0,1-1 1,-1 0-1,2 0 0,-1 0 0,1-1 1,1 1-1,-5-20 0,8 30-35,1-1-1,0 0 1,0 0 0,0 1-1,0-1 1,0 0 0,0 0-1,0 0 1,0 1 0,0-1-1,0 0 1,0 0 0,0 1-1,1-1 1,-1 0 0,0 0-1,1 1 1,-1-1-1,0 0 1,1 1 0,-1-1-1,1 1 1,-1-1 0,1 0-1,-1 1 1,1-1 0,-1 1-1,1-1 1,0 1 0,-1-1-1,1 1 1,0 0 0,-1-1-1,1 1 1,0 0-1,0 0 1,-1-1 0,1 1-1,0 0 1,0 0 0,-1 0-1,3 0 1,35 8 66,9 13-28,-1 1 1,-1 3-1,-2 1 0,63 50 1,-77-55-27,864 732 576,-882-744-582,162 149 626,209 245-1,-368-384-594,-30-33-16,-301-297-600,75 71 72,104 109 351,-304-319 128,430 436 29,4 5 5,1 0-1,-1 0 0,2-1 1,-1 1-1,1-1 1,1-1-1,-5-11 0,9 22-8,1-1 0,0 1 1,0-1-1,0 1 0,0-1 0,-1 1 0,1-1 0,0 1 0,0-1 1,0 1-1,0-1 0,0 1 0,0-1 0,0 1 0,1-1 0,-1 1 0,0-1 1,0 1-1,0-1 0,0 1 0,1-1 0,-1 1 0,0-1 0,0 1 0,1-1 1,-1 1-1,0 0 0,1-1 0,-1 1 0,0-1 0,1 1 0,-1 0 0,1 0 1,-1-1-1,1 1 0,-1 0 0,0 0 0,1-1 0,-1 1 0,1 0 1,-1 0-1,1 0 0,-1 0 0,1 0 0,-1 0 0,1 0 0,-1 0 0,1 0 1,0 0-1,-1 0 0,1 0 0,-1 0 0,1 0 0,-1 0 0,1 0 0,0 1 1,35 10 26,-36-11-28,56 26 67,-1 1 1,89 62-1,98 90 180,676 654 635,-657-549-479,-175-188-338,-213-228-224,-165-133 0,-166-98-92,365 291 218,-919-694 59,985 747-6,27 20-20,0-1 0,0 0 1,0 0-1,0 0 1,0 0-1,0 1 0,0-1 1,0 0-1,0 0 1,0 0-1,0 0 0,0 1 1,0-1-1,0 0 0,0 0 1,0 0-1,0 1 1,0-1-1,0 0 0,0 0 1,0 0-1,0 0 0,0 1 1,0-1-1,0 0 1,-1 0-1,1 0 0,0 0 1,0 0-1,0 1 1,0-1-1,0 0 0,0 0 1,-1 0-1,1 0 0,0 0 1,0 0-1,0 0 1,0 0-1,-1 1 0,1-1 1,0 0-1,0 0 1,0 0-1,0 0 0,-1 0 1,1 0-1,0 0 0,0 0 1,0 0-1,0 0 1,-1 0-1,1 0 0,0 0 1,0 0-1,-1-1 1,13 21 1,76 90-179,116 113-1,-99-113-41,-40-41 78,200 224-366,-207-222 350,-3 3 1,56 98 0,-71-90-2,-38-76 142,0-1 1,0 1 0,-1-1-1,0 1 1,0 0 0,0 0-1,-1-1 1,1 1 0,-1 0-1,-1 0 1,1 0 0,-2 6 0,1-9 10,0-1 0,0 0 0,0 0 1,0 0-1,0 0 0,-1 0 0,1 0 1,0 0-1,-1 0 0,0-1 0,1 1 1,-1 0-1,0-1 0,0 1 0,0-1 1,0 0-1,0 0 0,0 0 0,0 0 1,0 0-1,0 0 0,-1 0 0,1-1 1,-4 1-1,-4 0 0,0 0-1,0-1 1,0 0 0,0 0-1,-11-3 1,-22-4-4,0-2 0,0-2 0,-45-19 0,-125-60-27,161 66 21,-643-323-202,15-34 421,266 146 207,248 140-183,35 17 216,-223-95 0,348 170-413,-1 0-1,1 1 1,-1 0-1,0 0 1,0 1-1,1 0 1,-1 0-1,0 1 1,-8 0-1,14 0-22,0 0-1,0 0 1,-1 1 0,1-1-1,0 0 1,0 1-1,0-1 1,0 1 0,0-1-1,0 1 1,0 0 0,1-1-1,-1 1 1,0 0-1,0 0 1,0-1 0,1 1-1,-1 0 1,0 0-1,1 0 1,-2 2 0,1-1-1,1 1-1,-1 0 1,1 0 0,0-1 0,-1 1-1,1 0 1,0-1 0,1 1 0,-1 0 0,0 0-1,1-1 1,1 5 0,4 12 11,1-1 1,0 0-1,2 0 0,0-1 0,13 19 1,66 84 31,-51-71-51,55 69-13,54 76-86,-114-147 43,-3 1 1,29 63-1,-54-104 48,-1 1 0,0 0 0,0-1 0,-1 1 1,0 0-1,0 0 0,-1 1 0,0 11 0,-1-18 7,0 0 0,0 1-1,-1-1 1,1 0 0,-1 0-1,0 0 1,0 0 0,0 0-1,0 1 1,0-2 0,0 1-1,0 0 1,-1 0 0,1 0-1,0 0 1,-1-1 0,0 1-1,1-1 1,-1 1 0,0-1-1,0 0 1,0 0-1,0 0 1,0 0 0,0 0-1,0 0 1,0 0 0,0-1-1,-1 1 1,1-1 0,0 1-1,0-1 1,-1 0 0,-2 0-1,-10 1 0,1-1-1,-1-1 1,0 0-1,1-1 1,-1 0-1,1-1 1,-25-9-1,-100-47 38,106 43-22,-520-288 101,21-45-161,20 14-471,498 326 482,-10-7-104,-2 1 0,-34-14 0,59 28 133,1 1-1,-1-1 1,1 1-1,-1 0 1,1 0-1,-1-1 1,1 1-1,-1 0 0,0 0 1,1 0-1,-1-1 1,1 1-1,-1 0 1,1 0-1,-1 0 1,0 0-1,1 0 1,-1 0-1,1 0 1,-1 0-1,1 1 1,-1-1-1,0 0 0,1 0 1,-1 0-1,1 0 1,-1 1-1,1-1 1,-1 0-1,1 1 1,-1-1-1,1 0 1,-1 1-1,5 19-161,25 25-3,314 344-248,-66-83 426,-244-266-5,14 14-10,-2 2 0,-3 3 0,57 102 0,-96-156 0,-1-1 1,0 1 0,-1-1 0,1 1-1,-1 0 1,0 0 0,0 0-1,1 9 1,-2-14 6,0 1 1,0 0-1,-1 0 0,1 0 1,0 0-1,0-1 0,-1 1 1,1 0-1,0 0 0,-1-1 0,1 1 1,-1 0-1,1 0 0,-1-1 1,1 1-1,-1-1 0,1 1 1,-1 0-1,0-1 0,1 1 1,-2 0-1,0-1-1,0 1 0,0 0 0,0-1 0,0 1 0,0-1 1,0 0-1,0 0 0,0 0 0,0 0 0,0 0 0,0 0 0,-3-1 0,-21-5-14,1-2 0,0 0-1,1-2 1,-1 0-1,2-2 1,-26-17-1,1 2 8,-598-366 62,28 15 274,483 311-269,134 66-55,0 1 0,-1-1 0,1 0 0,0 0 0,-1 1 0,1-1 0,-1 1 0,1-1 0,-1 1 0,1 0 0,-1 0 0,1-1 0,-1 1 0,1 0 0,-1 0 0,1 0 0,-1 1 0,1-1 0,-1 0 0,-2 1 0,4 0 0,0 0-1,0 0 1,0 0-1,0 0 0,0 0 1,0 0-1,0 0 1,0 0-1,0 0 1,0 0-1,0 0 1,1 0-1,-1 0 1,0 0-1,1 0 1,-1 0-1,1 0 1,-1 0-1,1 0 1,-1 0-1,2 1 1,45 55 7,99 91-2,94 101 256,-194-195-96,-2 1 0,66 110 0,-106-159-153,0 0 2,-1 1-1,1-1 0,-1 0 0,0 1 1,0 0-1,-1 0 0,0 0 0,0 0 1,1 9-1,-3-16-11,0 1 0,0-1 0,-1 1 0,1 0 0,0-1 0,0 1 0,0 0 0,-1-1 0,1 1 0,0-1 0,0 1 0,-1-1 0,1 1 0,-1-1 0,1 1 0,0-1 0,-1 1 0,1-1 0,-1 1 0,1-1 0,-1 1 0,1-1 1,-1 0-1,0 1 0,1-1 0,-1 0 0,1 0 0,-1 0 0,0 1 0,0-1 0,-27-1 50,-25-15-17,-63-38-69,2-5 1,-129-89-1,138 82 37,-703-444 304,715 455-223,93 56-84,0-1 0,0 0 1,0 0-1,0 0 0,0 0 1,0 0-1,0 0 0,0 1 0,0-1 1,0 0-1,0 0 0,0 0 0,-1 0 1,1 0-1,0 0 0,0 0 1,0 1-1,0-1 0,0 0 0,0 0 1,0 0-1,0 0 0,0 0 0,0 0 1,-1 0-1,1 0 0,0 0 1,0 0-1,0 0 0,0 1 0,0-1 1,0 0-1,-1 0 0,1 0 0,0 0 1,0 0-1,0 0 0,0 0 1,0 0-1,0 0 0,-1 0 0,1 0 1,0 0-1,0 0 0,0 0 0,0-1 1,0 1-1,0 0 0,0 0 1,-1 0-1,1 0 0,0 0 0,0 0 1,0 0-1,0 0 0,0 0 0,0 0 1,0 0-1,0 0 0,-1-1 0,12 16 43,24 20 10,232 206 153,74 71 134,-238-213-131,153 190 0,-249-280-214,-3-4-8,0-1-1,0 1 1,-1 1-1,1-1 0,-1 0 1,0 1-1,0 0 0,-1 0 1,0 0-1,0 0 1,2 11-1,-4-16 10,0-1 0,0 1 0,0 0 0,-1-1-1,1 1 1,0 0 0,-1-1 0,1 1 0,0 0 0,-1-1 0,1 1 0,-1 0-1,1-1 1,-1 1 0,1-1 0,-1 1 0,1-1 0,-1 1 0,0-1 0,1 0-1,-1 1 1,0-1 0,1 0 0,-1 1 0,0-1 0,1 0 0,-1 0 0,0 0-1,0 1 1,1-1 0,-1 0 0,0 0 0,0 0 0,1 0 0,-1 0 0,0-1-1,-1 1 1,-32-8-75,-10-9-38,2-3 1,1-1 0,-59-40-1,54 33 44,-496-343-445,256 169 577,172 123-41,-190-133-114,289 203 38,10 11-20,19 23-34,103 112-166,25 33 138,-118-137 156,-1 0 0,-1 1 0,21 50 0,-40-80-14,-2 0 1,1 0-1,0 0 0,-1 0 0,0 0 1,0 0-1,0 1 0,-1-1 0,1 0 1,-1 0-1,0 1 0,0-1 0,0 0 1,-2 5-1,1-7 1,0 0-1,0 0 1,0 0 0,-1 0-1,1-1 1,0 1 0,-1 0-1,0-1 1,1 0 0,-1 1 0,0-1-1,0 0 1,1 0 0,-1 0-1,0 0 1,0 0 0,0 0-1,-1 0 1,1-1 0,0 1 0,0-1-1,0 0 1,0 1 0,0-1-1,-1 0 1,1 0 0,0-1 0,-3 1-1,-15-2 25,1 0 0,-1-1 0,1-1-1,0-1 1,1-1 0,-31-13 0,-108-60 229,128 63-197,-9-4 10,12 7 8,1 0 0,0-2 0,0-1 0,2-1 0,-37-34 0,123 91-1542,0 11-399,-3 2-1,-2 3 1,100 126 0,-72-79-2586,-53-69 2225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4:39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 17774,'-2'3'4130,"-15"14"-1868,-10 6-696,0 1 1,-22 27 0,40-40-1080,0 0 1,0 1 0,1 0-1,1 0 1,0 0 0,1 1-1,-9 26 1,18-39-488,0 0 0,0 0 0,1-1 0,-1 1 0,0-1 0,0 1 0,0-1 0,6-2 0,53-29 0,-43 22 0,0 0 0,28-10 0,-46 22 0,0 1 0,-1-1 0,1 1 0,0-1 0,-1 1 0,0-1 0,0 1 0,0-1 0,0 1 0,0-1 0,0 1 0,-1 2 0,1-1 0,0 20 0,-1-12 0,0 1 0,2 0 0,-1-1 0,2 1 0,-1-1 0,2 1 0,7 23 0,-9-35 0,1 1 0,-1 0 0,1-1 0,0 0 0,-1 1 0,1-1 0,0 0 0,0 0 0,0 0 0,-1 0 0,1 0 0,0 0 0,0-1 0,1 1 0,-1-1 0,0 1 0,0-1 0,0 0 0,0 1 0,0-1 0,0-1 0,1 1 0,-1 0 0,0 0 0,2-1 0,58-12 0,-59 12 0,41-15-3847,-40 14 3021,1-1 0,-1 1 1,0-1-1,0 0 0,0 1 1,0-2-1,0 1 0,-1 0 1,1-1-1,-1 0 1,0 0-1,0 0 0,0 0 1,-1 0-1,1-1 0,-1 1 1,0-1-1,0 1 0,-1-1 1,2-5-1,-3-4-4958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4:13.27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6030 2940 8225,'26'41'132,"-14"-23"-107,-1 0 0,-1 1 0,12 28 0,-65-96 27,-65-89-226,57 75 315,-45-72 0,77 97 228,18 24-28,2 13-324,-1 1-1,1 0 1,-1 0 0,1-1-1,0 1 1,-1 0 0,1 0-1,0 0 1,-1 0 0,1 0-1,0 0 1,-1 0 0,1 0-1,-1 0 1,1 0 0,0 1-1,-1-1 1,1 0 0,0 0-1,-1 1 1,1-1 0,-1 0-1,1 1 1,-1-1 0,1 0-1,0 1 1,18 12 168,-1 0 0,0 1 0,-1 1-1,0 0 1,24 31 0,-6-8 67,207 232 1151,-192-206-1127,-3 2 0,59 105 0,-104-165-262,22 48 116,-24-54-126,0 1-1,1 0 0,-1 0 1,1 0-1,-1 0 1,0 0-1,0 0 1,1 0-1,-1 0 0,0 0 1,0 0-1,0 0 1,0 0-1,0 0 1,-1 0-1,1 0 0,0 0 1,0 0-1,-1 0 1,1 0-1,0 0 1,-1 0-1,1 0 1,-1-1-1,1 1 0,-1 0 1,1 0-1,-1 0 1,0-1-1,0 1 1,1 0-1,-1-1 0,0 1 1,0 0-1,0-1 1,1 1-1,-1-1 1,0 1-1,0-1 0,0 0 1,0 1-1,0-1 1,0 0-1,0 0 1,0 0-1,0 0 1,-1 0-1,-5 0 1,-1-1 0,1 0 0,0 0 1,0-1-1,0 1 0,0-2 0,0 1 0,-12-7 1,-56-36-23,46 26 10,-123-81-173,4-6 1,-232-219-1,300 240 545,148 185 47,-4 2 1,54 123-1,-118-225-411,52 114 144,-46-99-146,-1 0 0,-1 1 0,0-1-1,-1 1 1,2 25 0,-5-39-1,0 1-1,0-1 1,0 0 0,0 0 0,0 0 0,0 0-1,-1 0 1,1 0 0,-1 1 0,0-1 0,0 0-1,1 0 1,-1 0 0,0-1 0,-1 1 0,1 0 0,0 0-1,0-1 1,-1 1 0,1 0 0,-4 1 0,3-1-1,-1-1 0,0 1 0,0-1 0,0 0 0,-1 0 0,1 0 0,0 0 0,0-1 0,0 1 0,-1-1 0,1 0 0,-6-1 1,-7-1-11,-1 0 1,2-2-1,-1 0 1,-26-11 0,-24-12-47,-113-68 1,-57-57-45,123 78 78,97 63 26,-484-306 43,498 316-40,0-1 0,-1 1 0,1-1 0,-1 1 1,0 0-1,1 0 0,-1 0 0,0 0 0,1 1 0,-4-1 1,5 1-2,1 0 0,0 0 1,-1 0-1,1 0 1,-1 0-1,1 0 1,-1 1-1,1-1 0,0 0 1,-1 0-1,1 0 1,-1 1-1,1-1 1,0 0-1,-1 0 0,1 1 1,0-1-1,-1 0 1,1 1-1,0-1 1,0 0-1,-1 1 0,1-1 1,0 1-1,0-1 1,-1 0-1,1 1 0,0-1 1,0 1-1,0-1 1,0 1-1,0-1 1,0 0-1,0 1 0,0 0 1,0 6 18,1 0 0,1 0 0,-1 0 0,1 0 0,0 0-1,4 8 1,83 184 282,-9-24-36,-77-168-250,22 66 69,-24-68-99,0 0 1,0 1 0,0-1 0,-1 0 0,1 0-1,-1 1 1,-1-1 0,1 0 0,-1 1 0,0-1 0,-2 8-1,2-11 4,1-1 0,-1 1-1,0 0 1,0-1-1,0 1 1,0-1-1,0 1 1,-1-1 0,1 0-1,0 1 1,-1-1-1,1 0 1,0 0-1,-1 0 1,0 0 0,1 0-1,-1 0 1,1 0-1,-1-1 1,-3 2 0,1-2-8,-1 1 1,1 0-1,-1-1 1,0 0 0,1 0-1,-1 0 1,0-1 0,-4 0-1,-9-3-35,0-1 0,1-1 0,-21-10-1,-38-24-168,2-3 0,3-3-1,-86-71 1,89 64 26,-677-514-2020,700 534 2157,44 32 66,0 0 0,1 1 0,-1-1 0,0 0 0,0 1 0,0-1 0,0 1 0,0-1 0,0 1 0,0 0 0,0-1 0,0 1 0,0 0 0,0 0 0,0-1 0,0 1 0,0 0 0,0 0 0,-1 0 1,0 14 250,18 29 272,195 334 3054,14 28-1208,-217-388-2345,0 1 1,-1 0-1,-1 0 1,7 32-1,-13-49-42,1 0 0,-1 1 1,0-1-1,0 1 0,1-1 0,-1 1 0,-1-1 0,1 1 0,0-1 1,0 0-1,0 1 0,-1-1 0,1 1 0,-1-1 0,1 0 1,-1 1-1,0-1 0,1 0 0,-1 1 0,0-1 0,0 0 1,0 0-1,0 0 0,0 0 0,0 0 0,-2 2 0,1-3-5,0 1-1,-1 0 1,1 0-1,-1-1 1,1 1-1,-1-1 1,0 0-1,1 0 1,-1 0-1,1 0 1,-1 0-1,1-1 1,-6 0-1,-7-4-60,0 0 0,0 0 0,-26-15 0,-16-13-106,2-3 0,-68-57 0,-96-101-137,126 109 260,-146-124 86,-203-192 186,440 401 48,4 6-73,11 20 28,21 37 30,136 201 413,-96-157-492,-5 4 1,79 171-1,-141-267-191,-1 1 0,-1-1 0,-1 1 0,0 1 0,4 31 0,-8-45 17,0 0 1,0 0 0,0 0 0,0 0 0,0 0 0,0 0 0,-1-1 0,0 1 0,1 0-1,-1 0 1,0 0 0,0-1 0,-1 1 0,1 0 0,0-1 0,-1 1 0,0-1 0,1 0-1,-1 1 1,0-1 0,0 0 0,-1 0 0,1 0 0,0-1 0,0 1 0,-1 0 0,1-1-1,-1 0 1,0 1 0,1-1 0,-1 0 0,0 0 0,0-1 0,0 1 0,0 0 0,1-1-1,-1 0 1,0 0 0,-4 0 0,-13-1-11,1 0 0,0-2 0,0 0 0,0-1-1,0-1 1,1 0 0,0-2 0,0 0 0,-22-12 0,-17-13-32,-75-54 0,-240-222-84,250 200 174,6 8-11,-261-242 74,323 280-64,136 155 20,198 235 135,-206-233-37,96 161 0,-163-244-154,4 5-34,0 1 1,-2 1 0,0 0 0,-1 0 0,0 1-1,-2-1 1,7 35 0,-13-52 14,0-1 0,0 0 0,0 1 0,0-1 0,0 0-1,0 1 1,0-1 0,0 0 0,0 1 0,-1-1 0,1 0 0,0 1 0,-1-1 0,1 0 0,-1 0-1,0 0 1,1 1 0,-1-1 0,0 0 0,0 0 0,1 0 0,-1 0 0,0 0 0,-2 1 0,1-1-6,-1 0 1,1 0-1,0 0 1,0-1-1,-1 1 1,1-1 0,0 0-1,0 0 1,-1 1-1,1-2 1,0 1 0,-1 0-1,-2-1 1,-9-2-75,0-1 1,0 0 0,-22-11-1,33 14 81,-74-35-305,2-4 1,-106-75 0,-130-120 97,144 105 440,21 17 140,145 112-350,1 0 1,-1 1-1,1-1 1,-1 1-1,1-1 1,-1 1-1,0 0 1,1-1-1,-1 1 1,0-1 0,1 1-1,-1 0 1,0 0-1,0-1 1,1 1-1,-1 0 1,0 0-1,0 0 1,0 0-1,1 0 1,-1 0 0,0 0-1,0 0 1,1 0-1,-1 0 1,-1 1-1,2 16 146,19 30-7,-19-47-146,143 240 417,-31-61 25,-93-143-280,0 1 0,26 79 0,-43-110-175,-1-1-1,1 0 1,-1 1 0,0 0 0,0-1-1,-1 1 1,1 0 0,-1-1-1,-2 10 1,2-14 5,0 0 1,-1 0-1,1 1 0,-1-1 0,1 0 1,-1 0-1,1 0 0,-1 0 0,0-1 1,1 1-1,-1 0 0,0 0 0,0 0 1,0-1-1,0 1 0,0 0 0,1-1 1,-1 1-1,-2 0 0,0 0-2,0 0 1,0-1-1,1 1 0,-1-1 0,0 0 0,0 0 1,0 0-1,1 0 0,-1 0 0,0-1 1,-3 0-1,-24-7-97,1-1 1,0-1-1,1-2 1,-34-18-1,-106-72-414,24 5 357,5-6 1,-133-129 0,257 218 368,1 0 0,0 0 0,-15-22 0,133 132 1872,-72-64-1866,77 81 530,-97-99-753,-1 0 0,0 1 0,-1 0 1,-1 1-1,0 0 0,8 22 0,-17-37-42,1 0-1,-1 0 1,1 0-1,-1 0 1,0 0 0,0 0-1,1-1 1,-1 1 0,0 0-1,0 0 1,0 0-1,0 0 1,0 0 0,0 0-1,0 0 1,0 0 0,-1 0-1,1 0 1,0 0-1,-1 2 1,0-3 19,1 0-1,-1 1 1,0-1 0,1 0-1,-1 0 1,0 0-1,1 0 1,-1 1 0,0-1-1,1 0 1,-1 0 0,0 0-1,1 0 1,-1-1-1,0 1 1,1 0 0,-1 0-1,0 0 1,1 0 0,-1-1-1,1 1 1,-2-1-1,-45-28-835,35 21 670,-300-200-869,297 203 2658,21 16-515,21 20-19,204 189 1657,28 32-323,-253-245-2298,2 0 53,-1 1 1,0 1-1,0-1 0,0 1 0,-1 1 0,-1-1 0,1 1 0,3 11 0,-8-20-116,-1 0 1,0 0-1,1 0 0,-1 0 1,0-1-1,0 1 0,1 0 1,-1 0-1,0 0 1,0 0-1,0 0 0,0 0 1,0 0-1,0 0 0,-1-1 1,1 1-1,0 0 1,0 0-1,-1 0 0,1 0 1,0 0-1,-1-1 1,1 1-1,-1 0 0,1 0 1,-1-1-1,1 1 0,-1 0 1,0 0-1,1-1 1,-1 1-1,-1 0 0,0 0 17,0-1-1,0 1 1,-1-1 0,1 0-1,0 1 1,-1-1-1,1 0 1,0 0 0,-1-1-1,1 1 1,0 0-1,-4-2 1,-8-2 134,-1-1 1,-25-12-1,-11-11-447,1-2 0,2-2 0,1-2 0,-69-66 0,-148-184-2762,244 261 2660,-12-13-695,2-1-1,1-2 0,-44-79 1,72 108 239,9 11 400,17 16 169,-23-16 232,793 604 1705,-780-593-1647,45 35 122,-2 3 0,56 63 0,-87-76-170,-27-37 13,1 0-1,-1 1 1,0-1-1,1 0 1,-1 1 0,0-1-1,0 0 1,1 1-1,-1-1 1,0 0-1,0 1 1,0-1-1,0 1 1,1-1-1,-1 0 1,0 1 0,0-1-1,0 1 1,0-1-1,0 0 1,0 1-1,0-1 1,0 1-1,0-1 1,0 0-1,0 1 1,0-1 0,-1 1-1,1-1 1,0 0-1,0 1 1,0-1-1,0 0 1,-1 1-1,1-1 1,-1 1-1,-16-3-44,-26-18-16,-56-38 98,3-5 0,-145-121 0,124 79 453,-147-168 0,247 253-391,-8-7 321,2-1 0,1 0-1,-32-56 1,53 83-368,0-1-1,1 1 0,-1 0 1,1 0-1,-1-1 0,1 1 1,-1-1-1,1 1 0,0 0 1,0-1-1,0 1 1,-1-1-1,1 1 0,1-3 1,-1 3-28,0 1 0,1-1 0,-1 1 0,0 0 0,0-1 0,1 1 0,-1-1 0,0 1 0,1 0 1,-1-1-1,1 1 0,-1 0 0,0-1 0,1 1 0,-1 0 0,1-1 0,-1 1 0,1 0 0,-1 0 0,1 0 0,-1 0 1,1 0-1,-1-1 0,1 1 0,-1 0 0,2 0 0,2 1 55,0-1 1,1 1-1,-1-1 0,0 1 1,0 0-1,1 1 0,6 3 1,62 34 345,-3 3 0,-2 3 1,65 56-1,-99-74-245,953 760-1322,-968-775 413,-19-12 712,0 0 1,1 0-1,-1 0 0,0 0 1,0-1-1,0 1 0,0 0 1,1 0-1,-1 0 0,0 0 1,0 0-1,0 0 0,0 0 1,0-1-1,1 1 0,-1 0 1,0 0-1,0 0 0,0 0 1,0-1-1,0 1 0,0 0 1,0 0-1,0 0 0,0 0 1,0-1-1,0 1 0,0 0 1,1 0-1,-1 0 0,0-1 1,-1 1-1,1 0 0,0 0 1,0 0-1,0-1 0,0 1 1,0 0-1,0 0 0,0 0 1,0 0-1,0-1 0,0 1 1,0 0-1,0 0 0,-1 0 1,1 0-1,0-1 0,-21-37-764,-214-267-326,57 83 952,135 163 110,-64-120 0,105 174 52,-3-3 30,1 0 0,0 0 0,1 0 0,0 0 0,0-1 0,-3-16 0,6 25-31,0-1-1,0 1 1,0-1 0,0 1 0,0-1 0,0 1 0,0-1 0,0 1-1,0-1 1,1 1 0,-1-1 0,0 1 0,0-1 0,0 1 0,1-1-1,-1 1 1,0-1 0,0 1 0,1-1 0,-1 1 0,0 0 0,1-1-1,-1 1 1,1 0 0,-1-1 0,0 1 0,1 0 0,-1-1 0,1 1-1,-1 0 1,1 0 0,-1 0 0,2-1 0,21 3 109,24 18 53,6 10 80,-1 3 0,82 66 0,85 96 504,-141-122-542,267 253 260,-243-222-150,107 144 1,-157-171-377,-39-46-131,-14-31 179,1 0 0,0 0 1,0 1-1,-1-1 1,1 0-1,0 0 1,0 1-1,-1-1 1,1 0-1,0 0 1,-1 0-1,1 0 1,0 0-1,-1 0 1,1 1-1,0-1 1,-1 0-1,1 0 1,0 0-1,-1 0 1,1 0-1,0 0 1,-1 0-1,1 0 1,0 0-1,-1-1 1,1 1-1,0 0 1,0 0-1,-1 0 1,1 0-1,0 0 1,-1 0-1,1-1 0,0 1 1,0 0-1,-1 0 1,1-1-1,0 1 1,0 0-1,-1 0 1,1-1-1,-50-40-709,-141-155-1470,10-7-1,-171-250 1,317 403 1947,1-1 1,3-2-1,2-1 1,3-1-1,-25-73 1,50 124 274,0 0 0,0 0 0,0 0 0,0 0 0,0-1 0,1 1 0,0 0 1,0 0-1,0-1 0,2-6 0,-1 9-14,-1 1-1,1 0 1,0 0-1,-1 0 1,1-1 0,0 1-1,0 0 1,0 0-1,0 0 1,0 0 0,0 1-1,0-1 1,1 0-1,-1 0 1,0 1-1,0-1 1,1 0 0,-1 1-1,0 0 1,1-1-1,-1 1 1,0 0 0,1-1-1,-1 1 1,1 0-1,-1 0 1,0 0 0,1 0-1,-1 1 1,1-1-1,-1 0 1,0 0 0,1 1-1,-1-1 1,2 2-1,21 6 155,0 1 0,-1 2-1,0 0 1,-1 1 0,0 2-1,-1 0 1,29 25 0,-33-26-80,143 120 594,-5 6 1,177 208-1,-189-172-1640,-277-367-570,-162-260 382,289 440 1137,1-1 0,0 1 0,0-1 1,2 0-1,-1 0 0,-3-21 0,8 34 5,0-1 0,0 0 0,0 1 0,-1-1 1,1 1-1,0-1 0,0 0 0,0 1 0,0-1 0,0 1 0,1-1 0,-1 0 1,0 1-1,0-1 0,0 1 0,0-1 0,1 1 0,-1-1 0,0 0 1,1 1-1,-1-1 0,0 1 0,1-1 0,-1 1 0,0 0 0,1-1 0,-1 1 1,1-1-1,-1 1 0,1 0 0,-1-1 0,1 1 0,-1 0 0,2-1 0,23 7 66,27 26 60,-51-31-121,148 118 951,219 226 1,-307-285-687,-19-19-126,-8-9-69,-2 1 0,-1 1 0,45 65 0,-86-114-428,-1 0 0,-21-21 1,-9-10-61,-44-64-354,5-4-1,-97-185 1,176 297 761,-5-8-7,1-1 0,0 0 0,1 0-1,0 0 1,1 0 0,-3-15 0,6 26 12,0-1 1,0 1-1,-1-1 1,1 1-1,0 0 1,0-1-1,0 1 1,0-1-1,0 1 1,0 0-1,0-1 1,0 1-1,1-1 1,-1 1-1,0-1 1,0 1-1,0 0 1,0-1-1,0 1 1,1 0-1,-1-1 1,0 1-1,0 0 1,1-1-1,-1 1 0,0 0 1,0-1-1,1 1 1,-1 0-1,0 0 1,1-1-1,-1 1 1,0 0-1,1 0 1,-1 0-1,1 0 1,-1-1-1,0 1 1,1 0-1,-1 0 1,1 0-1,0 0 1,22 9 62,21 25 66,173 169 730,189 230 0,-349-368-901,94 144 0,-278-385-1453,43 60 952,38 56 272,2-1-1,4-3 1,-46-95 0,84 155 263,-9-32-137,11 36 141,0-1 0,0 1 0,0-1 0,0 0 0,0 1 1,0-1-1,0 0 0,0 1 0,0-1 0,0 1 0,0-1 0,1 0 0,-1 1 0,0-1 0,1 1 0,-1-1 0,0 1 0,1-1 0,-1 1 0,0-1 0,1 1 0,-1-1 0,1 1 0,-1-1 0,1 1 0,-1 0 0,1-1 0,-1 1 0,1 0 0,-1-1 0,1 1 0,0 0 0,-1 0 0,1 0 1,-1 0-1,1-1 0,0 1 0,-1 0 0,1 0 0,-1 0 0,1 0 0,0 0 0,-1 0 0,1 1 0,0-1 0,-1 0 0,1 0 0,-1 0 0,1 1 0,0-1 0,0 1 0,10 2 2,1 1-1,-1 0 1,0 1-1,0 1 1,-1-1-1,0 2 1,14 10 0,71 63 93,-69-57-64,133 129 229,-134-125-158,0 2 0,-2 0 0,34 59-1,-47-58-10,-10-30-85,0 0 0,0 1 0,0-1 0,0 1 0,0-1 0,0 0 0,0 1 0,0-1 0,-1 0 0,1 0 0,0 1 0,0-1 0,0 0 0,0 1 0,-1-1 0,1 0 0,0 0 0,0 1 0,-1-1 1,1 0-1,0 0 0,0 1 0,-1-1 0,1 0 0,0 0 0,-1 0 0,1 0 0,0 0 0,-1 1 0,1-1 0,0 0 0,-1 0 0,1 0 0,0 0 0,-1 0 0,1 0 0,0 0 0,-1 0 0,0 0 0,-3-2 11,-1 1 0,1-1 0,-1 1 0,1-1 0,0-1 0,0 1 0,0 0 0,0-1 0,-4-3 0,-49-42 36,1-2-1,-85-101 1,-76-131 61,191 249-18,2-1-1,2-1 0,1-1 1,-31-75-1,52 110-72,-1 0-1,1 0 1,-1 0-1,1 0 1,-1 0 0,1-1-1,0 1 1,0 0-1,-1 0 1,1 0-1,0-1 1,0 1-1,0 0 1,1 0-1,-1 0 1,0-1 0,0 1-1,1 0 1,0-2-1,-1 3-8,1 0 0,0 0 1,-1 0-1,1 0 0,0 0 0,-1 0 0,1 0 0,0 0 0,-1 0 0,1 0 0,0 0 0,-1 0 0,1 0 0,0 1 1,-1-1-1,1 0 0,-1 1 0,1-1 0,0 0 0,-1 1 0,1-1 0,-1 0 0,2 2 0,42 38 270,-39-35-249,100 105 421,-90-92-475,0 1 0,-1 1 1,-1 0-1,15 30 0,-24-33-337,-11-17-13,-20-23-9,-12-23 90,2-1 0,3-2-1,-56-105 1,-60-174 370,148 325-75,-140-415 514,19 47-33,98 310-428,-2 2-1,-3 0 1,-74-106 0,14 54-5,48 62 36,-41-63 0,74 92-10,13 12 24,-2 8-92,1 0 0,-1 0 0,0 0 0,0 0 0,0 1 0,0-1 0,0 1 0,0 0 0,0-1 0,0 1 0,0 0 0,0 0 0,0 0 0,3 3 0,30 19 62,-1 1 0,-1 2 0,-1 1 0,32 36 0,-9-3 133,54 79-1,-14 5 101,-83-122-270,-1 0 1,-1 0 0,0 2-1,10 41 1,-19-63-41,-1 0 1,0 0 0,1 0-1,-1 0 1,0 0 0,0 0-1,0 1 1,0-1 0,0 0-1,0 0 1,-1 0 0,1 0-1,-1 0 1,-1 3 0,1-4-3,1 0 1,-1 0 0,0 0 0,1 0 0,-1-1 0,0 1-1,0 0 1,0-1 0,1 1 0,-1 0 0,0-1 0,0 1-1,0-1 1,0 0 0,0 1 0,0-1 0,0 0 0,0 0 0,-1 1-1,1-1 1,-1 0 0,-4-1-19,0 1 0,0-1 1,0 0-1,0-1 0,1 1 0,-1-1 0,0 0 1,1-1-1,-8-4 0,-59-34-247,3-3 1,-72-59-1,-116-120-222,200 171 509,3-2-1,-73-93 1,154 197 469,31 45-388,116 114-123,-123-154-86,-2 2 0,-3 2 0,44 75-1,-77-100-94,-13-33 191,0 0 0,0 0 0,0 0 0,0-1 0,0 1 0,0 0 0,0 0 0,0 0 0,0-1 0,0 1 1,-1 0-1,1 0 0,0 0 0,0-1 0,-1 1 0,1 0 0,-1 0 0,1-1 0,-1 1 0,1 0 0,-1-1 1,0 2-1,-2-1-15,0 0 0,0-1 1,0 1-1,0 0 1,0-1-1,0 0 1,0 0-1,0 0 0,-1 0 1,1 0-1,0-1 1,0 1-1,0-1 1,0 0-1,0 0 0,1 0 1,-5-2-1,-41-16-138,0-2-1,2-2 0,-66-44 1,-120-101-303,218 157 441,-264-222-124,219 176 264,2-3-1,-67-93 1,118 146-61,0-1-1,1 0 1,0-1-1,0 1 1,1-1-1,0 0 1,0 0-1,1 0 1,-4-19-1,7 28-36,0-1 0,0 0 0,0 1-1,0-1 1,0 0 0,0 1 0,0-1-1,0 0 1,0 1 0,0-1 0,0 0-1,1 1 1,-1-1 0,0 0 0,0 1-1,1-1 1,-1 1 0,0-1 0,1 1-1,-1-1 1,0 1 0,1-1 0,-1 1-1,1-1 1,-1 1 0,1-1 0,-1 1-1,1-1 1,1 1 0,21-1 115,25 18-43,3 10-89,-1 3 1,-2 1 0,-1 3-1,77 72 1,149 181-232,-255-267 223,8 9-20,31 32-70,-3 2-1,-3 2 1,43 74-1,-89-130 11,0-1-1,-1 1 0,-1 0 0,1 0 0,2 14 0,-6-21 68,1-1 0,-1 0 0,0 0 1,0 1-1,0-1 0,0 0 0,0 0 0,0 1 0,0-1 0,-1 0 0,1 0 0,0 1 0,-1-1 0,1 0 1,-1 0-1,1 0 0,-1 0 0,0 0 0,-1 2 0,1-2-3,-1 0 0,1 0 1,-1 0-1,1-1 0,-1 1 0,0-1 0,1 1 1,-1-1-1,0 1 0,1-1 0,-1 0 0,0 0 1,1 0-1,-1 0 0,0 0 0,0 0 0,1-1 1,-1 1-1,-2-1 0,-12-3-116,0-1 0,0-1 0,1 0 0,0-1 0,-28-17 0,-73-57-261,88 60 306,-74-59 52,4-4 0,-135-150-1,-136-224 1395,352 436-1206,11 16-46,0-1 1,0 0-1,1 0 0,0 0 1,1-1-1,-1 1 0,1-1 1,1 0-1,0 0 1,0-1-1,-2-9 0,5 18-79,0-1 0,0 1 0,0 0-1,0-1 1,0 1 0,0 0-1,0-1 1,1 1 0,-1-1-1,0 1 1,0 0 0,0-1 0,0 1-1,1 0 1,-1-1 0,0 1-1,0 0 1,1 0 0,-1-1-1,0 1 1,0 0 0,1 0 0,-1-1-1,0 1 1,1 0 0,-1 0-1,0 0 1,1-1 0,-1 1 0,0 0-1,1 0 1,-1 0 0,1 0-1,-1 0 1,0 0 0,1 0-1,-1 0 1,1 0 0,-1 0 0,0 0-1,1 0 1,-1 0 0,0 0-1,1 1 1,22 6 329,35 22-14,0 4 0,-3 1 0,94 77 0,-107-79-252,766 626 274,-778-632-353,12 9-105,-2 2-1,67 79 0,-102-106-162,-21-22 92,-28-27-69,40 35 230,-302-300-1078,26-24 451,258 300 628,0-2-1,2 0 1,2-2-1,0 0 0,3 0 1,-21-59-1,35 87 28,0 1-1,0-1 1,0 0 0,0 0-1,1 0 1,-1 0 0,1 0-1,0 1 1,0-1 0,1 0-1,-1 0 1,1 0 0,0 0-1,0 0 1,0 1-1,0-1 1,1 0 0,-1 1-1,4-6 1,-3 7 5,1 0 1,0 0-1,-1 0 0,1 0 1,0 0-1,0 1 0,0-1 1,0 1-1,0 0 0,0 0 1,0 0-1,1 0 0,-1 1 1,0-1-1,1 1 0,-1 0 0,0 0 1,1 0-1,-1 0 0,0 0 1,0 1-1,6 1 0,13 3 52,0 1-1,0 1 0,-1 1 0,0 1 0,0 1 0,30 19 1,0 6 49,59 50 0,56 66-163,-7 8-1,154 200 0,-275-314 22,3 3-68,-2 1-1,-2 2 1,42 76-1,-78-125 79,0 0-1,0 0 1,0 0 0,0 0-1,0 0 1,0 0 0,-1 0-1,1 1 1,-1-1-1,1 0 1,-1 1 0,0-1-1,0 3 1,0-4 9,-1-1 0,1 1 1,0-1-1,-1 0 0,1 1 0,-1-1 0,1 0 0,0 0 0,-1 1 1,1-1-1,-1 0 0,1 0 0,-1 1 0,1-1 0,-1 0 1,1 0-1,-1 0 0,1 0 0,-1 0 0,1 0 0,-1 0 0,1 0 1,-1 0-1,1 0 0,-1 0 0,1 0 0,-1 0 0,1-1 1,-1 1-1,1 0 0,-1 0 0,1 0 0,0-1 0,-2 0 0,-8-4-61,0 0-1,1-1 0,-17-13 1,-100-92-367,-160-183 0,39 20 280,-242-351 1,456 579 244,3-1 1,2-1-1,-39-94 1,65 138-71,1 1 0,0-2 0,-1 1 0,1 0 0,1 0 0,-1 0-1,0 0 1,1-1 0,0 1 0,1-5 0,-1 8-14,0 1 0,0-1 0,0 0 0,1 1 0,-1-1 0,0 0 0,1 1 0,-1-1-1,0 1 1,1-1 0,-1 1 0,1-1 0,-1 1 0,1-1 0,-1 1 0,1-1 0,-1 1 0,1 0 0,-1-1 0,1 1 0,0 0-1,-1-1 1,1 1 0,1 0 0,0-1 5,0 1-1,0 0 0,0 0 0,1 0 1,-1 1-1,0-1 0,0 0 1,0 1-1,1-1 0,-1 1 0,3 1 1,24 12 51,-1 1 1,-1 2 0,0 0 0,26 23 0,-10-8-18,175 134-26,-8 9 0,256 274 0,-426-406-166,37 53-1,-76-95 125,1 0-1,-1 1 1,0-1 0,0 0 0,-1 1-1,1-1 1,0 1 0,0-1 0,-1 1-1,1-1 1,-1 1 0,1 0 0,-1-1-1,1 3 1,-2-3 9,1-1 0,-1 0-1,0 0 1,1 0 0,-1 0 0,1 0-1,-1 0 1,0 0 0,1 0 0,-1 0 0,0 0-1,1 0 1,-1 0 0,1 0 0,-1 0-1,0-1 1,1 1 0,-1 0 0,1 0-1,-1-1 1,1 1 0,-1 0 0,1-1 0,-2 0-1,-49-34-420,-428-380-1289,363 310 1421,96 87 255,-250-238-316,224 208 512,2-3-1,2-1 1,-51-87 0,90 135-120,-2-3 51,0-1 0,1 0 1,0 1-1,0-2 1,0 1-1,1 0 0,0-1 1,1 1-1,0-1 1,1 0-1,-2-10 0,4 18-58,-1 0 0,0 0 0,0-1 0,1 1-1,-1 0 1,1 0 0,-1 0 0,1 0-1,-1 0 1,1-1 0,0 1 0,-1 0 0,1 0-1,0 1 1,0-1 0,0 0 0,0 0-1,0 0 1,0 0 0,0 1 0,0-1 0,0 1-1,0-1 1,0 0 0,0 1 0,0 0-1,3-1 1,35 0 369,-11 8-227,0 1 0,0 1-1,0 2 1,-1 0 0,-1 2 0,49 31 0,-35-20-29,92 57 128,-4 5 0,149 130 1,-121-75-365,156 181 1,-255-259 60,-3 3 0,84 132 0,-136-195 39,21 44-24,-22-46 25,0 1-1,0 0 0,-1 0 1,1 0-1,0 0 1,-1 0-1,0 0 1,1 0-1,-1 1 0,0-1 1,0 0-1,0 0 1,0 0-1,-1 0 1,1 0-1,0 0 1,-1 0-1,0 3 0,0-4 3,0-1 0,0 1 0,0 0 0,0 0-1,0-1 1,0 1 0,0-1 0,0 1 0,-1-1-1,1 1 1,0-1 0,0 0 0,0 1 0,0-1 0,-1 0-1,1 0 1,0 0 0,0 0 0,-1 0 0,1 0-1,0 0 1,0 0 0,0-1 0,-1 1 0,1 0-1,0-1 1,0 1 0,0-1 0,-2 0 0,-38-21 57,40 22-57,-44-30 91,2-1-1,-71-68 1,-72-93 107,157 161-173,-353-396 238,281 303-140,-131-214 0,227 331-119,-58-110 127,56 103-67,1 0 0,1 0-1,1-1 1,0 0 0,1 0-1,-2-20 1,4 33-49,1 0 0,0 0 0,-1 0 0,1 0 0,0 0 1,0 0-1,0 0 0,1 0 0,-1 0 0,0 0 0,1 0 0,-1 0 0,1 0 0,0 1 1,-1-1-1,1 0 0,0 0 0,0 1 0,0-1 0,0 0 0,1 1 0,-1-1 0,0 1 1,1 0-1,-1-1 0,1 1 0,-1 0 0,1 0 0,0 0 0,-1 0 0,1 0 0,0 0 1,0 0-1,0 1 0,-1-1 0,1 1 0,0-1 0,0 1 0,0 0 0,4-1 1,4 2 31,-1 0 0,1 0 0,-1 1 0,0 0 0,1 1 1,-1 0-1,13 6 0,26 15 72,0 1 0,-2 3 0,-2 1 0,46 39 0,157 154-25,-195-173-169,-43-40 60,317 305-676,-27 20-47,-285-317 677,0 0-1,-1 1 1,-2 1-1,1 0 1,-2 0 0,10 27-1,-19-44 50,0 0 1,-1 0-1,1 0 0,-1 0 0,1 0 0,-1 0 0,0 0 0,0 0 1,0 0-1,0 0 0,0 0 0,0 0 0,-1 0 0,1 0 1,-1 0-1,0 2 0,0-3 5,0 0 1,1 0-1,-1 0 0,0 0 1,0 0-1,1-1 1,-1 1-1,0 0 1,0-1-1,0 1 0,0-1 1,0 1-1,0-1 1,0 1-1,0-1 0,0 0 1,-1 1-1,1-1 1,0 0-1,0 0 0,-2 0 1,-4 0-2,-1-1 0,1 0 1,-1-1-1,1 1 0,0-1 0,0-1 1,-11-4-1,-27-15 47,0-2-1,1-2 1,2-1 0,1-3 0,-38-34 0,-173-189 76,86 55-82,142 164-17,0-1 0,2-1 0,-33-78 0,51 104-7,0 0 0,1 0 0,0 0 0,1-1-1,0 1 1,1-1 0,-1-11 0,2 20-6,0-1 0,1 1 0,-1-1 0,0 1 0,1 0 0,-1-1 0,1 1 0,0 0-1,-1 0 1,1-1 0,0 1 0,1 0 0,-1 0 0,0 0 0,1 0 0,-1 0 0,1 1 0,-1-1 0,1 0 0,0 1 0,0-1 0,0 1 0,0-1 0,0 1-1,0 0 1,0 0 0,0 0 0,0 0 0,0 0 0,1 1 0,-1-1 0,0 1 0,1-1 0,4 1 0,5 0 15,0 0 1,1 1-1,-1 0 1,0 1-1,0 0 1,0 1-1,0 1 0,0 0 1,19 9-1,9 7 55,49 34 0,1 9 63,-4 5-1,-2 3 1,-3 3 0,135 165-1,-169-181-7,48 79-1,-80-112-99,-1-1 0,-2 1 0,0 1 0,-2 0 0,-1 1 0,9 42 0,-17-65-40,0 0 1,0-1-1,-1 1 0,1 0 0,-1 0 0,0 0 0,0 0 0,0 0 1,-1 0-1,0-1 0,0 1 0,0 0 0,0 0 0,0-1 0,0 1 0,-1-1 1,-2 5-1,2-6-3,-1-1 1,1 1-1,0-1 1,-1 1-1,1-1 1,-1 0-1,1 0 1,-1 0-1,0 0 1,1-1-1,-1 1 1,0-1 0,1 1-1,-1-1 1,0 0-1,0 0 1,1 0-1,-1 0 1,0-1-1,0 1 1,1-1-1,-1 0 1,0 0-1,1 0 1,-4-1-1,-21-8-79,1-1 0,1-2-1,0 0 1,1-1 0,-40-31 0,-106-104-386,117 98 312,3-3-1,2-3 1,-67-100 0,94 123 115,2 0 0,1-1 0,2-1 0,1 0-1,2-1 1,2-1 0,1 0 0,-7-63-1,15 88 45,2 1 0,0-1 0,0 1 0,1-1 0,0 1 0,1-1 0,1 1 0,7-23 0,-8 31 6,-1 1 0,1 0 0,0-1 0,0 1 1,0 0-1,0 0 0,0 0 0,1 1 0,-1-1 1,1 1-1,0-1 0,0 1 0,0 0 0,0 0 1,0 0-1,0 0 0,0 0 0,1 1 0,-1 0 0,1 0 1,-1 0-1,1 0 0,0 0 0,-1 1 0,1-1 1,0 1-1,-1 0 0,1 0 0,0 0 0,-1 1 0,1-1 1,-1 1-1,1 0 0,0 0 0,3 2 0,11 3-3,0 2 0,0 0 0,-1 1 0,0 0-1,-1 2 1,0 0 0,0 0 0,-1 2-1,14 15 1,9 11-1,-2 2 0,33 48 0,-7 3 73,-4 2-1,-4 2 1,-5 3 0,-4 2 0,-4 1 0,40 160 0,-77-247-40,23 116 213,-25-116-200,-1-1 0,-1 0 1,0 1-1,0-1 0,-2 0 1,0 0-1,-4 16 0,5-26-26,-1 0-1,1 0 1,-1 0-1,0 0 1,0-1-1,0 1 1,-1 0 0,1-1-1,-1 0 1,0 1-1,0-1 1,0 0-1,-1-1 1,1 1-1,0 0 1,-1-1-1,0 0 1,0 0 0,1 0-1,-1 0 1,0-1-1,-1 1 1,1-1-1,0 0 1,0 0-1,0-1 1,-1 1-1,1-1 1,0 0 0,-1 0-1,-7-2 1,-10 0 16,1-2 0,0 0 0,1-2 0,-1 0 0,-25-12 0,-4-4-57,0-3 0,2-2 0,0-2 1,2-2-1,2-2 0,1-2 0,1-2 0,-40-46 1,51 48-62,1-1 0,2-2 1,2 0-1,1-2 1,2-1-1,2 0 0,2-2 1,2 0-1,1-1 0,-10-49 1,22 70 25,0 1-1,1-1 1,1 0 0,2 1 0,0-1 0,1 0-1,1 0 1,8-33 0,-7 47 51,-1 0 1,2 0-1,-1 0 0,1 0 0,0 1 0,1-1 1,0 1-1,0 1 0,1-1 0,0 1 1,0 0-1,1 0 0,0 0 0,0 1 1,0 0-1,1 1 0,0 0 0,0 0 0,0 0 1,1 1-1,0 0 0,17-4 0,-7 4 26,-1 1 0,1 0-1,0 2 1,0 0-1,0 1 1,0 1-1,-1 1 1,1 1-1,0 0 1,-1 2-1,34 11 1,-20-3 45,0 1 0,0 2 0,-1 0 1,-2 3-1,46 34 0,-43-24 11,0 2 0,-2 0 0,-2 2 0,0 1 0,-3 2 0,-1 0 0,39 79 0,-23-23 126,-3 2 0,34 134 0,-38-100 90,16 138 0,-41-198-144,-3 0 1,-2 1-1,-13 128 0,7-176-119,0 1 1,-2-1-1,0-1 1,-2 1-1,0-1 1,-1 0-1,-1 0 0,0-1 1,-23 32-1,23-39-27,-1-1-1,0-1 1,0 1-1,-1-2 1,-1 1-1,1-2 0,-1 1 1,-1-2-1,1 0 1,-1 0-1,-1-1 1,1-1-1,-1 0 0,0-1 1,-19 4-1,1-4-50,0-1-1,0-2 0,-1-1 0,1-1 0,0-2 0,0-1 0,0-2 1,1-1-1,-1-1 0,2-2 0,-1-1 0,-44-23 0,18 4-104,1-2-1,2-3 0,1-2 1,2-3-1,-62-61 1,63 51 44,3-2 0,1-3 0,4-1 0,1-3 1,3 0-1,3-3 0,-53-130 0,72 150 98,2 0-1,2-1 1,2 0-1,2 0 1,2-1-1,1-1 1,3 1 0,2 0-1,1-1 1,2 1-1,3 0 1,1 0-1,24-80 1,-22 99 19,1 1 0,1 0 0,1 1 0,1 0 0,1 0 0,1 2 0,1 0 0,1 0 0,1 2 0,35-31 0,-37 37-7,0 2-1,1 0 0,0 0 0,1 2 1,0 0-1,0 2 0,1 0 1,0 0-1,1 2 0,-1 0 0,1 2 1,0 0-1,-1 1 0,37 1 0,-33 3-23,1 0-1,0 2 0,0 0 0,-1 2 0,0 1 0,0 0 0,-1 2 0,0 0 0,25 16 0,-20-8-27,-2 0 0,1 2 0,-2 2 0,-1 0 0,-1 1 0,27 33-1,-12-4-10,-2 2 0,-3 1-1,-1 1 1,-4 2-1,-2 1 1,27 91-1,-19-38 121,-5 1 0,-5 2 0,-5 0 0,6 210 0,-24-289 0,-2 0-1,-1 0 0,-1 0 1,-2 0-1,-13 42 1,15-64-34,0-1 1,-1 0-1,0 0 1,-1-1-1,-1 0 1,0 0-1,0 0 1,-1-1 0,0 0-1,-1 0 1,0-1-1,0 0 1,-1-1-1,0 0 1,-1 0-1,1-1 1,-18 8-1,5-7-13,1-1-1,-1 0 0,0-2 0,0-1 0,-1 0 1,0-2-1,1-1 0,-1-1 0,0-1 0,1 0 1,-1-2-1,-42-11 0,15 0-49,0-2 0,1-3 0,0-1 0,-77-46 0,56 23-10,3-3 1,2-3 0,1-3 0,-85-90 0,107 97 44,3-2 0,2-2 0,2-1 1,3-2-1,1-2 0,-40-94 0,58 108 17,1 0 0,2 0-1,2-1 1,2 0 0,1 0-1,2-1 1,2 0 0,2 1-1,2-1 1,1 0-1,3 1 1,1 0 0,24-77-1,-18 81-3,1 0 0,3 1-1,0 0 1,3 2-1,0 0 1,3 1-1,0 2 1,2 0-1,2 1 1,0 2-1,2 1 1,1 1 0,1 1-1,59-35 1,-67 47-13,1 2 1,0 0 0,1 1-1,0 1 1,1 2 0,0 0-1,0 2 1,0 1 0,1 1-1,-1 1 1,1 1 0,-1 2-1,1 1 1,0 0 0,-1 2-1,0 1 1,0 2 0,0 0-1,-1 1 1,0 2 0,-1 1-1,38 22 1,-27-12-20,-1 2 1,-1 2-1,-1 1 1,-1 1-1,-2 2 1,42 51-1,-37-34 29,-2 1 0,-2 1 0,-2 2 0,27 66 0,-20-22 81,-4 2-1,-4 1 1,-5 1 0,-4 0 0,7 112 0,-18 43 189,-10-210-186,-1 0 1,-2-1 0,-22 76-1,25-105-59,-2 0 0,0-1-1,0 0 1,-1 0 0,-1 0-1,0 0 1,0-1 0,-1 0-1,0-1 1,-1 0 0,-1 0-1,-19 15 1,19-18-17,0-1 1,0-1 0,-1 1-1,0-2 1,0 0-1,0 0 1,0-1 0,-1 0-1,1-1 1,-1 0-1,0-1 1,0 0 0,1-1-1,-21-2 1,6-2-28,0-1 1,1-1 0,0-2-1,0 0 1,0-1-1,1-2 1,1-1-1,0 0 1,1-2 0,0 0-1,-27-25 1,4 1-73,2-3 1,1-2-1,-69-94 1,73 83 13,2-1 0,2-2 0,3-2 0,3-1 0,2-1 0,-27-97 0,42 116 50,2-1 1,2 0-1,2 0 0,2-1 0,1 1 0,3-1 1,1 1-1,3 0 0,1-1 0,23-81 1,-14 80 38,2 1 1,1 1 0,2 1 0,3 0-1,0 2 1,3 0 0,2 2-1,1 1 1,1 1 0,2 2 0,2 1-1,55-42 1,-73 64-11,1 0 0,0 1 0,0 1 0,1 0 0,0 2 0,0 0 0,1 1 0,0 0 0,0 2 0,1 0 0,-1 2 0,1 0 0,-1 1 0,1 0 0,0 2 0,-1 1 0,1 0 0,-1 1 0,0 1 0,1 1 0,-2 1 0,1 0 0,-1 2 0,0 0 0,0 1 0,-1 1 0,-1 0 0,1 1 0,-2 1 0,28 26 0,-18-12-10,-2 0-1,-1 2 1,-1 0 0,-2 2-1,-1 0 1,-1 1 0,20 50-1,-7 1 12,37 157-1,-40-116 59,-6 1 0,6 159-1,-25-211-63,-3-1 0,-3 1 0,-3-1 0,-3 0 0,-28 101 0,32-152-8,-1 0 1,0 0-1,-2 0 1,0-1-1,-1 0 1,-1-1-1,0 0 1,-18 20-1,23-31 2,-1-1 0,1 0 0,-1 0 0,0-1 0,-1 0 0,1 0 0,-1 0 0,0-1 0,0 0 0,-1-1-1,1 0 1,-1 0 0,1-1 0,-1 0 0,0 0 0,0-1 0,0 0 0,0-1 0,0 0 0,0 0 0,-16-3 0,3-2-35,0 0 0,1-2 0,0 0 0,0-2-1,1 0 1,0-1 0,-34-23 0,6-2-146,-78-72 0,75 55 94,1-1-1,3-2 0,2-3 1,3-1-1,3-2 1,-52-109-1,64 111 54,3-2-1,2-1 1,4 0 0,2-1-1,2-1 1,4-1 0,-4-108-1,14 142 71,1 0 0,2 0-1,0 1 1,3-1 0,0 1-1,2 0 1,1 1 0,2 0-1,1 0 1,24-43-1,-22 50 22,1 0 0,0 1-1,2 1 1,1 0-1,0 2 1,1 0-1,1 1 1,1 1-1,0 0 1,1 2-1,1 1 1,41-18-1,-33 19-8,1 1 0,0 2-1,0 1 1,1 2-1,0 1 1,1 1 0,-1 2-1,0 2 1,1 0 0,-1 3-1,0 1 1,0 1 0,0 1-1,-1 3 1,0 0 0,0 2-1,-1 1 1,-1 2 0,0 1-1,0 1 1,-2 1-1,0 2 1,-1 1 0,-1 1-1,-1 1 1,-1 1 0,-1 1-1,22 31 1,-4 4 22,-3 1 0,-2 1 1,-3 2-1,-2 2 0,22 72 0,-3 17 322,33 180 0,-23 21 362,-53-287-507,-4-1 0,-2 1-1,-9 86 1,5-132-162,-1-1-1,0 0 1,-2 0 0,0 0-1,-2-1 1,0 0 0,-1 0-1,-1-1 1,-24 36 0,25-43-68,-1-1 0,-1 1 1,1-2-1,-2 1 0,0-2 1,0 1-1,0-2 0,-1 0 0,-1 0 1,1-1-1,-1-1 0,0 0 1,-1-1-1,-25 6 0,21-7-80,-1-2 0,0 0-1,1-1 1,-1 0 0,0-2-1,0-1 1,1 0 0,-1-1-1,-33-11 1,27 5-46,0-1 0,1-1 0,0-2 0,1 0 0,0-2 0,-30-24 0,19 9-33,1-2 1,2-1-1,1-1 1,1-2-1,3 0 1,0-2 0,3-2-1,-23-48 1,34 60 77,1 0 0,1-1 1,2-1-1,1 0 0,1 0 0,2 0 1,1-1-1,1 1 0,1-1 0,5-53 1,0 61 43,1 0 0,1 0 0,2 0 0,0 1 0,1 0 0,1 0 0,0 1 0,2 0 0,1 1 0,1 0 0,0 1 0,1 0 0,1 1 0,30-27 0,-23 26-4,1 1 1,0 0-1,2 2 1,0 1-1,0 1 0,2 1 1,-1 1-1,2 2 1,-1 0-1,1 2 0,1 1 1,0 2-1,35-4 1,-45 8-5,0 1 0,0 0 0,0 1 0,0 1 1,0 1-1,-1 0 0,1 2 0,-1 0 0,0 1 1,0 1-1,-1 0 0,0 1 0,0 1 0,-1 1 1,0 1-1,0 0 0,-1 1 0,-1 0 0,0 1 0,-1 1 1,17 21-1,-8 0-26,0 0 0,-2 1 0,-2 1 0,-2 0 0,-1 2 0,-2 0 0,12 59 0,-4 11 145,10 169 0,-26-202 68,-2 0 1,-4 0-1,-15 110 1,10-158-73,0 1 0,-2-1 1,-1 0-1,-1-1 1,-15 28-1,17-39-9,-2 0-1,0 0 0,-1-1 1,-1 0-1,0-1 0,-1 0 1,0-1-1,-28 20 0,28-23-35,-1-2-1,0 0 1,0-1 0,-1 0-1,1-1 1,-1 0-1,-1-1 1,1-1-1,-1-1 1,1 0 0,-1-1-1,-20 0 1,14-3-49,1 0 1,-1-2 0,1 0 0,0-2-1,0 0 1,0-1 0,1-1 0,-27-13-1,13 1-63,0-1-1,1-1 0,1-1 0,2-2 0,0-2 0,1 0 0,2-2 0,1-1 0,-39-56 0,40 48-10,3-2-1,1 0 1,2-2 0,2 0-1,1-1 1,2 0 0,3-1-1,1-1 1,2 0 0,2 0-1,-1-58 1,8 75 42,0-1 1,2 1-1,1-1 0,1 1 1,2 0-1,0 1 0,2-1 1,16-34-1,-14 41 20,1 0 0,0 0 0,2 1 0,0 1-1,1 0 1,1 1 0,0 1 0,1 0 0,1 1 0,39-24 0,-40 29 26,1 0 0,0 1 0,1 1 1,-1 1-1,2 0 0,-1 2 0,1 0 0,0 1 1,0 1-1,0 1 0,0 0 0,23 3 0,-16 1 14,-1 2 1,1 1-1,-1 0 0,1 3 0,-2 0 0,1 1 0,-1 2 1,30 16-1,-10 1 58,-1 2 0,-1 1 0,-2 3-1,-1 1 1,-2 2 0,-1 2 0,-2 1 0,52 79 0,-51-63 92,-2 3 0,-3 1-1,-2 1 1,-3 1 0,-3 2-1,-3 0 1,-2 1 0,14 111 0,-29-152-78,-2 1 1,0 0 0,-2-1 0,-1 1 0,0 0-1,-2-1 1,-13 44 0,14-59-61,0-1 1,0 1-1,-1-1 0,-1 0 1,1 0-1,-1 0 1,-1-1-1,1 1 0,-1-1 1,0-1-1,-1 1 0,0-1 1,0 0-1,0-1 1,-1 1-1,1-1 0,-1-1 1,0 0-1,-1 0 1,1 0-1,-1-1 0,0 0 1,-17 2-1,14-3-37,-1-1-1,1 0 1,-1-1 0,1 0-1,-1-1 1,1-1 0,-1 0-1,1 0 1,0-1 0,0-1-1,-21-9 1,17 5-59,-1-2-1,1 0 0,1 0 1,0-2-1,0 0 1,1 0-1,-14-18 1,0-4-180,2-1 0,1-1 1,3-2-1,0 0 0,3-1 1,-16-44-1,20 42-31,1 0 1,3-1-1,1-1 0,-6-77 1,14 98 188,1 0 0,1 0 0,1 0 0,1 0 0,1 0 0,1 0 0,1 1-1,1-1 1,1 1 0,0 0 0,14-23 0,-16 35 91,0 0-1,1 0 1,0 1 0,0 0-1,1 0 1,0 0-1,1 1 1,-1 0-1,1 1 1,1 0-1,-1 0 1,1 1 0,0 0-1,0 0 1,1 1-1,0 0 1,-1 1-1,1 0 1,0 0-1,0 1 1,1 1 0,-1-1-1,0 2 1,1-1-1,-1 2 1,0-1-1,1 1 1,13 4-1,1 1 96,-1 1 0,0 1-1,0 1 1,0 1-1,-2 1 1,1 1-1,-1 1 1,-1 1 0,0 1-1,28 26 1,-14-6 138,-1 2 1,-2 1-1,-2 1 1,27 46-1,-16-16 344,54 130 0,-82-171-406,-2 0 0,-1 1 0,-1 1 0,-1-1 0,-1 2 0,-2-1 0,-2 1-1,1 41 1,-4-67-128,-1 0-1,1 1 1,-1-1-1,0 0 0,0 0 1,-1 1-1,1-1 0,-1 0 1,-1 0-1,1 0 1,-1-1-1,1 1 0,-1-1 1,0 1-1,-1-1 1,1 0-1,-7 5 0,5-5-13,-1 0-1,0-1 0,0 0 1,0 0-1,0-1 1,0 1-1,0-1 0,-1 0 1,1-1-1,-1 0 1,1 0-1,-10 0 0,-11-2-103,-1-1-1,1-1 1,-1-1-1,1-2 1,-41-14-1,-133-48-2060,-95-55-5778,199 76 5068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4:18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12273,'1'2'11049,"8"15"-8603,51 64 53,-44-62-1749,0 2 0,-2-1 0,0 2 0,-1 0 0,10 25 0,-12-19-750,13 34 0,28 107 0,-51-164 0,1 1 0,-1 0 0,0 1 0,-1-1 0,0 0 0,0 0 0,0 0 0,-1 0 0,1 0 0,-1 0 0,-3 8 0,2-9 0,0-1 0,-1 0 0,1 0 0,-1 0 0,0-1 0,0 1 0,0-1 0,-1 1 0,1-1 0,-1 0 0,0 0 0,0-1 0,0 1 0,0-1 0,-4 2 0,-13 6 0,1 1 0,1 1 0,0 1 0,-21 18 0,34-26 0,1 0 0,-1 1 0,2 0 0,-1 0 0,1 0 0,0 1 0,0-1 0,0 1 0,1 0 0,0 0 0,0 0 0,1 0 0,0 0 0,1 1 0,-1-1 0,0 12 0,2-15 0,-3 57 0,10 121 0,-5-162 0,2-1 0,0 1 0,1-1 0,1 0 0,1-1 0,0 0 0,2 0 0,0 0 0,1-1 0,15 21 0,3-6 0,1-2 0,2 0 0,1-2 0,1-2 0,1-1 0,50 28 0,-75-48 0,1-1 0,-1 0 0,1 0 0,0-1 0,0 0 0,0-1 0,0 0 0,1 0 0,-1-1 0,1-1 0,-1 0 0,0 0 0,1-1 0,-1 0 0,0-1 0,18-5 0,-17 4 0,1-1 0,-1 0 0,0-1 0,0-1 0,0 1 0,-1-2 0,0 1 0,0-1 0,-1-1 0,0 0 0,0 0 0,-1-1 0,0 0 0,8-12 0,-8-1-2756,-7 18 1872,-1 1 1,0-1-1,0 0 0,0 1 0,-1-1 0,1 1 0,-1-1 0,0 1 1,0-1-1,0 1 0,-1-1 0,1 1 0,-1 0 0,-2-4 1,-4 2-4698,-4 3 1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54:19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 14177,'5'13'951,"-1"-1"-165,0 0 0,0 0 0,-1 1 0,0-1 0,-1 1 0,0 20 0,-2-16-67,1-6-128,-1 1 0,0-1-1,-1 0 1,0 0 0,-6 20 0,7-29-525,-1 0 0,0 1 0,-1-1 0,1 0 0,0 1 1,0-1-1,-1 0 0,0 0 0,1 0 0,-1 0 0,0 0 1,0-1-1,0 1 0,0-1 0,0 1 0,0-1 0,0 0 0,-1 1 1,1-1-1,-1 0 0,1 0 0,0-1 0,-1 1 0,1-1 1,-1 1-1,0-1 0,1 0 0,-1 0 0,1 0 0,-5 0 0,-4-2-95,1 0-1,-1 0 0,1-1 1,0 0-1,0-1 0,0 0 1,1-1-1,-1 0 0,1 0 1,0-1-1,-13-12 0,17 15-63,0-1 0,0 0 0,1 0-1,-1-1 1,1 1 0,0-1 0,1 0-1,-1 0 1,1 0 0,0-1 0,0 1-1,1-1 1,0 1 0,0-1 0,0 0-1,0 0 1,1 0 0,0 0 0,0 0-1,1 0 1,0-10 0,1 11 84,1 1-1,0 0 1,0 0 0,0 0-1,0 0 1,1 0 0,0 1 0,0-1-1,-1 1 1,2-1 0,-1 1-1,0 0 1,1 0 0,0 1 0,-1-1-1,1 1 1,0 0 0,0 0-1,0 0 1,1 0 0,4-1 0,-7 3-54,0-1 1,0 0 0,0 1 0,0-1-1,0 1 1,0-1 0,0 1 0,0 0-1,0 0 1,0 0 0,0 0 0,0 1-1,0-1 1,0 0 0,0 1-1,0-1 1,0 1 0,-1 0 0,1 0-1,0-1 1,0 1 0,0 1 0,-1-1-1,1 0 1,-1 0 0,1 0 0,-1 1-1,1-1 1,-1 1 0,0 0 0,1-1-1,-1 1 1,0 0 0,0-1 0,0 1-1,-1 0 1,1 0 0,0 0 0,-1 0-1,1 0 1,-1 0 0,1 0 0,-1 0-1,0 0 1,0 0 0,0 0-1,0 0 1,-1 3 0,2 9-1647,-3 35-9143,-3-40 6495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6:02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6365,'-1'5'12706,"3"2"-9580,80 92 3118,55 41-3123,-2-1-1933,-94-95-1171,-40-44-17,-1 0 0,1 0 0,-1 0 0,0 0 0,1 1 0,-1-1 0,1 0 0,-1 0 0,1 0 0,-1 0 0,1 0 0,-1 0 0,1 0 0,-1 0 0,1 0 0,-1 0 0,1 0 0,-1-1 0,1 1 0,-1 0 0,0 0 0,1 0 0,-1-1 0,1 1 0,-1 0 0,0 0 0,1-1 0,-1 1 0,1 0 0,-1 0 0,0-1 0,0 1 0,1-1 0,-1 1 0,0 0 0,1-1 0,-1 1 0,0-1 0,0 1 0,0 0 0,0-1 0,0 1 0,1-2 0,8-20 0,0-15-89,-2 0 1,4-50-1,5-30-604,-15 108-854,0 2-615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6:02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5 5921,'-18'-1'1373,"7"-1"-68,0 1-1,0 0 0,0 1 1,0 0-1,-15 3 0,24-3-1004,-1 1-1,1-1 1,-1 1-1,1 0 1,0 0-1,0 0 1,-1 0-1,1 0 1,0 0-1,0 1 1,0-1-1,0 1 1,1-1-1,-1 1 1,0 0-1,1 0 1,-1-1-1,1 1 1,0 0-1,-1 0 1,1 0-1,0 0 1,0 1-1,1-1 1,-1 0 0,0 0-1,1 0 1,-1 1-1,1 3 1,-1 4 193,1 1 1,1 0-1,0-1 1,0 1 0,1 0-1,1-1 1,0 0 0,0 1-1,7 11 1,-8-17-308,0 0 0,1 0 1,-1 0-1,1 0 0,1 0 0,-1-1 1,1 1-1,0-1 0,0 0 0,0 0 1,1 0-1,-1-1 0,1 1 0,0-1 1,0 0-1,0 0 0,1-1 0,-1 0 1,9 3-1,-12-4-186,1-1 0,-1 1 0,0-1 0,0 0 0,1 0 0,-1 0 0,0 0 0,0 0 0,1-1 0,-1 1 0,0 0 0,0-1 0,0 0 0,0 1 0,1-1 0,-1 0 0,0 0 0,0 0 0,-1 0 0,1 0 0,0-1 0,0 1 0,-1-1 0,1 1 0,0-1 0,-1 1 0,0-1 0,1 0 0,-1 0 0,0 1 0,1-4 0,2-4 0,0-1 0,-1 0 0,0 0 0,-1 0 0,2-11 0,-2 9 0,-2 11 0,0 1 0,0-1 0,0 1 0,0-1 0,0 1 0,0-1 0,1 1 0,-1-1 0,0 1 0,0-1 0,1 1 0,-1-1 0,0 1 0,0-1 0,1 1 0,-1-1 0,1 1 0,-1 0 0,0-1 0,1 1 0,-1 0 0,1-1 0,-1 1 0,1 0 0,-1-1 0,1 1 0,-1 0 0,1 0 0,0 0 0,0-1 0,0 1 0,1 0 0,0 1 0,-1-1 0,1 0 0,-1 1 0,1-1 0,-1 0 0,1 1 0,-1 0 0,0-1 0,3 2 0,37 29 0,-36-27 0,6 5-34,4 4-585,0-1 0,28 16-1,-26-20-1524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6:03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15705,'14'32'3872,"12"45"-1,-16-29 2672,-9-48-6438,1 1 0,-1 0 0,0 0 0,0 0 0,0-1 0,1 1 0,-1 0 0,0-1 0,1 1-1,-1-1 1,0 0 0,1 1 0,-1-1 0,1 0 0,-1 0 0,0 0 0,1 1 0,-1-2-1,1 1 1,-1 0 0,3 0 0,8 0 143,48 7-226,-21-1 18,0-2-1,0-2 1,1-1-1,49-5 1,-86 4-40,1 0 0,-1-1 0,0 1 0,0-1 0,1 0 0,-1 0 0,0 0 0,0 0 0,0-1 0,0 1 0,-1-1 0,1 0 0,0 0 0,-1 1 0,1-2 0,-1 1 0,0 0 0,3-3 0,-3 2 0,-1 0 0,0 0 0,0 0 0,0 0 0,0 0 0,0 0 0,-1 0 0,1 0 0,-1 0 0,0 0 0,0-1 0,0 1 0,-1 0 0,1 0 0,-1 0 0,0 0 0,-2-6 0,0 0-501,0 1 0,-1-1-1,0 1 1,-9-15 0,0 10-2265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6:03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18954,'0'7'1332,"2"10"144,3 7 0,2 12-4,2 9 4,4 4 1,3-1-5,-4-1 4,-1-4-208,-4-5-2336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6:04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0 20410,'-17'87'3684,"-9"33"-79,22-106-2973,-1 0-1,-1-1 0,0 0 0,-1 0 1,0 0-1,-13 16 0,19-27-617,0-1-1,0 0 1,-1 1-1,1-1 0,0 0 1,-1 0-1,1 0 1,-1 1-1,1-2 1,-1 1-1,1 0 0,-1 0 1,0 0-1,1-1 1,-1 1-1,0 0 0,0-1 1,0 0-1,1 1 1,-1-1-1,0 0 1,0 0-1,0 0 0,0 0 1,0 0-1,0-1 1,1 1-1,-1 0 1,0-1-1,0 1 0,0-1 1,1 0-1,-1 1 1,0-1-1,1 0 1,-1 0-1,1 0 0,-1 0 1,-2-3-1,-5-3 10,0-2-1,0 1 0,1-1 1,-12-15-1,18 21-22,-30-43-108,20 28-523,-27-33 1,33 46-1849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6:0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14913,'0'-6'11165,"7"45"-6089,19 23-3745,-13-34-1084,85 179-212,-99-208-35,1 0 0,0 0 0,0 0 0,0 0 0,0 1 0,0-1 0,0 0 0,0 0 0,0 0 0,0 0 0,1 0 0,-1 1 0,0-1 0,0 0 0,1 0 0,-1 0 0,1 1 0,-1-1 0,1 0 0,-1 0 0,1 1 0,-1-1 0,1 0 0,0 1 0,-1-1 0,1 1 0,0-1 0,-1 1 0,1-1 0,0 1 0,0-1 0,1 1 0,1-2 0,0 0 0,1 1 0,-1-1 0,1 1 0,-1 0 0,1 0 0,-1 1 0,6-2 0,39 2 0,-1 2 0,0 2 0,83 17 0,-85-12 0,1-2 0,-1-2 0,1-2 0,48-2 0,-92-1 1,0 0-1,1 0 1,-1 0-1,0-1 1,1 1 0,-1-1-1,0 1 1,1-1-1,-1 0 1,0 0-1,0 0 1,0 0 0,0 0-1,0 0 1,0-1-1,0 1 1,-1-1 0,1 1-1,0-1 1,2-3-1,-3 3 0,0-1 0,1 0-1,-2 0 1,1 0-1,0 0 1,0 0 0,-1 0-1,0 1 1,1-1-1,-1 0 1,0 0 0,-1 0-1,0-5 1,-2-4-46,0 0 0,-1 1 0,-1-1 0,0 1 0,0 0 0,-10-13 0,-7-7-1118,-5 3-825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6:06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76 12961,'-3'-7'664,"-1"0"0,0 0 0,-1 1-1,0-1 1,0 1 0,0 0 0,-11-8 0,14 12-433,0 0 1,0 1 0,0-1 0,0 1 0,-1 0 0,1 0 0,-1 0-1,1 0 1,-1 0 0,1 0 0,-1 0 0,-2 0 0,3 1-57,0 0 0,1 0 1,-1 1-1,1-1 0,-1 0 0,1 1 1,-1-1-1,1 0 0,-1 1 1,1 0-1,-1-1 0,1 1 1,-1 0-1,1 0 0,0-1 1,0 1-1,-1 0 0,1 0 0,0 0 1,0 0-1,0 1 0,-1 0 1,0 2 111,-1 1 1,1-1 0,0 0-1,0 0 1,0 1 0,1-1-1,0 1 1,0 0 0,0-1-1,1 1 1,-1 0 0,1-1-1,0 1 1,1 0 0,-1 0-1,1-1 1,2 7 0,0 1-39,1 0 0,0 0 0,1 0 1,0-1-1,10 15 0,-9-18-204,0 0 0,1-1 0,-1 1 1,2-1-1,-1-1 0,1 1 0,0-1 0,0 0 0,1-1 1,0 0-1,18 8 0,-20-11-32,0 1 0,0-1 0,0 0 0,1 0 0,-1-1 0,0 1 0,1-2 0,-1 1 0,1-1 0,-1 0 0,1-1 0,0 1 0,-1-1 0,0-1 0,1 1 0,-1-1 0,7-3 0,-11 4-13,0-1 0,-1 1 0,1-1 0,-1 1 0,1-1 0,-1 0 0,0 0 0,0 0 0,0 0 0,0 0 0,0 0 0,0 0 0,-1-1 0,1 1 0,-1-1 0,0 1 0,0-1 0,0 1 0,0-1 0,0 0 0,0 0 0,-1 1 0,1-6 0,-1-4 0,0 0 0,-1 0 0,-1 0 0,-4-15 0,1 1 0,29 46 0,48 54-194,-62-63 30,2-2 0,0 0 0,0 0 0,1-1 0,14 7 0,-15-10-1822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4:40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2 140 22054,'30'-7'4761,"-21"2"-3983,0-1 0,0 0 0,-1-1 0,0 0 0,14-15 0,-19 19-650,-1 0 1,1-1-1,-1 0 1,0 1 0,0-1-1,0 0 1,3-8-1,-5 9-293,1 1 0,-1 0-1,0 0 1,0-1 0,0 1-1,0 0 1,0-1 0,0 1-1,0 0 1,-1-1 0,1 1-1,-1 0 1,0 0 0,0-1-1,-1-2 1,1 4 118,1 1-1,-1 0 1,1 0 0,-1-1-1,1 1 1,0 0 0,-1 0-1,1 0 1,-1 0 0,1 0-1,-1 0 1,1 0 0,-1 0-1,1 0 1,-1 0-1,1 0 1,-1 0 0,1 0-1,-1 0 1,1 0 0,0 0-1,-1 1 1,1-1 0,-1 0-1,1 0 1,-1 1 0,1-1-1,0 0 1,-1 0 0,1 1-1,0-1 1,-1 0 0,1 1-1,-1 0 1,-14 12-262,6-2 354,1 0-1,-1 0 1,2 0 0,0 1 0,0 0 0,1 1-1,-9 25 1,12-29 214,0 1 1,1-1-1,0 1 0,1 0 0,-1-1 1,2 1-1,0 0 0,0 0 0,0-1 1,1 1-1,1 0 0,3 11 0,-3-16-225,0-1 0,1 1 0,0-1 0,0 0-1,0 0 1,0 0 0,1-1 0,0 1 0,-1-1 0,1 0 0,0 0-1,1 0 1,-1 0 0,0-1 0,1 0 0,0 0 0,-1 0-1,1 0 1,0-1 0,0 0 0,0 0 0,7 1 0,5 0 26,0 0 0,0-1 0,1-1 0,-1 0 0,23-5 0,-20 2-82,54-11-448,-69 13 360,-1 0 0,0 0-1,0 0 1,0-1 0,0 0-1,0 0 1,0 0 0,0 0 0,0 0-1,-1-1 1,1 0 0,5-5-1,-8 4-1045,-1 1 0,1-1 0,0 1-1,-1-1 1,0 1 0,0-1 0,0 1-1,0-1 1,0 1 0,-1 0 0,0-1-1,0 1 1,0-1 0,0 1 0,0 0-1,-2-4 1,-5-5-4432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6:07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10 17130,'-4'-1'562,"1"-1"1,-1 1-1,0 0 0,1-1 1,-1 2-1,0-1 1,0 0-1,1 1 1,-1-1-1,0 1 1,0 0-1,0 0 1,0 1-1,0-1 1,1 1-1,-1 0 1,-5 1-1,7-1-395,-1 1 1,0-1-1,1 1 0,-1 0 1,1-1-1,-1 1 0,1 0 0,0 0 1,0 1-1,0-1 0,0 0 1,0 1-1,1-1 0,-1 1 1,1-1-1,0 1 0,0 0 1,0-1-1,0 1 0,0 0 1,1 0-1,-1 4 0,0 3-100,1 0 0,0 0 0,1 0 0,1-1 0,-1 1-1,2-1 1,-1 1 0,1-1 0,1 1 0,0-1 0,0-1 0,1 1-1,0 0 1,1-1 0,9 11 0,-9-11-27,1 0-1,1 0 1,0 0 0,0-1-1,1 0 1,-1 0 0,2-1-1,-1 0 1,1-1 0,0 0-1,0 0 1,0-1 0,1 0-1,12 3 1,-20-6-40,0-1 0,0 1 0,0-1 0,0 1 0,0-1 0,0 0 0,0 0 0,0 0 0,0 0 0,0-1 0,-1 1 0,1-1 0,0 1 0,0-1 0,0 0 0,0 0 0,-1 0 0,1-1 0,-1 1 0,1 0 0,-1-1 0,1 0 0,-1 1 0,0-1 0,0 0 0,0 0 0,0 0 0,0-1 0,0 1 0,-1 0 0,1-1 0,-1 1 0,0-1 0,1 1 0,-1-1 0,1-5 0,1-7 0,0-1 0,-1 0 0,-1 0 0,-1-1 0,-2-19 0,1 3 0,1 36 0,1-1 0,0 0 0,1 0 0,-1 1 0,0-1 0,1 0 0,-1 0 0,1 0 0,-1 0 0,1-1 0,3 4 0,4 4 0,53 57 43,-56-60-67,1 0 0,0 0 0,0-1 0,1 0 1,0 0-1,0 0 0,0-1 0,11 4 0,-9-6-1035,-4-4-966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6:07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 19242,'20'14'1918,"0"1"1,18 19 0,-22-18-1062,0 2 0,-1-1 0,-1 2 0,-1 0 0,0 0 0,-2 1 0,0 0 0,7 22 0,-68-127-801,39 61-56,-38-93 0,44 104 0,1 0 0,1-1 0,0 1 0,1-1 0,1 0 0,1-27 0,0 38 0,1 0 0,-1 0 0,1 0 0,0 0 0,-1 1 0,2-1 0,-1 0 0,0 0 0,0 1 0,1-1 0,0 0 0,0 1 0,-1-1 0,2 1 0,-1 0 0,0 0 0,0 0 0,3-2 0,-1 1 0,1 1 0,-1 0 0,1 0 0,-1 0 0,1 1 0,-1-1 0,1 1 0,0 0 0,0 0 0,9 0 0,-2 1 0,0 0 0,0 1 0,0 0 0,0 0 0,0 2 0,0-1 0,0 1 0,19 9 0,-26-10 0,-1 0 0,1 0 0,-1 1 0,0 0 0,0 0 0,0 0 0,0 0 0,-1 0 0,1 1 0,-1 0 0,0-1 0,0 1 0,-1 0 0,1 0 0,-1 1 0,3 5 0,-4-8 0,-1 1 0,1 0 0,0 0 0,-1-1 0,0 1 0,0 0 0,0-1 0,0 1 0,0 0 0,-1 0 0,1-1 0,-1 1 0,0 0 0,0-1 0,0 1 0,0-1 0,0 1 0,0-1 0,-1 1 0,1-1 0,-1 0 0,0 0 0,0 0 0,0 0 0,0 0 0,0 0 0,0 0 0,-5 2 0,-2 2 0,0-2 0,-1 1 0,0-1 0,1 0 0,-2-1 0,-18 5 0,36-8 0,0 0 0,-1 1 0,1 0 0,0 0 0,0 1 0,-1 0 0,1 0 0,-1 0 0,10 6 0,1-1 0,2 0-13,-1 1 1,0 0-1,23 16 0,-32-19-59,-1 1 0,0 0 0,-1 1-1,1 0 1,-1 0 0,-1 0 0,1 1-1,8 14 1,-4-1-1623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6:08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97 403 15613,'-5'-16'1593,"-2"-6"227,-2-11 4,-4-7-4,-1 0 4,2-3-4,-1 3 5,3 3-5,1 3 4,7 5-1072,0 5-520,2 5-232,0 6-332,0 4-856,0 5-1096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6:08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369 339 11505,'-1'-2'13555,"-6"-12"-9436,-16-14-3119,-2 2-1,-47-40 0,10 9-409,30 28-590,15 14 0,0-1 0,1-1 0,1 0 0,-23-34 0,39 58 0,-1 0 0,0 1 0,0-1 0,-1 1 0,-2 10 0,2-12 0,-4 35 12,-2 15-209,-17 66-1,20-114-1091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6:22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25 7569,'-4'-3'21192,"4"-6"-17186,26 4-4006,-21 5 0,196-7 0,-201 6-7,0 1-1,1 0 1,-1 0 0,0 0 0,0 0-1,0 0 1,1 0 0,-1 0-1,0 0 1,0 0 0,0 0 0,1 0-1,-1 0 1,0 0 0,0 0-1,0 0 1,0 0 0,1 1 0,-1-1-1,0 0 1,0 0 0,0 0-1,1 0 1,-1 0 0,0 0-1,0 0 1,0 0 0,0 1 0,0-1-1,0 0 1,1 0 0,-1 0-1,0 0 1,0 0 0,0 1 0,0-1-1,0 0 1,0 0 0,0 0-1,0 1 1,0-1 0,0 0 0,0 0-1,0 0 1,0 0 0,0 1-1,0-1 1,0 0 0,0 0 0,0 0-1,0 1 1,0-1 0,0 0-1,0 0 1,0 0 0,0 1-332,0 6-1266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6:23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13873,'1'4'18026,"10"-5"-17339,35 6-657,0 1 0,0 3 0,-1 1 1,-1 2-1,83 33 0,-126-45-30,0 1 0,0-1 0,0 0 0,0 1 0,0-1 0,0 1 0,-1-1 0,1 1 0,0 0 0,0-1 0,-1 1 0,1 0 0,0-1 0,-1 1 0,1 0 0,-1-1 0,1 1 0,-1 0 0,1 0 0,-1 0 0,0 0 0,1 0 0,-1-1 0,0 1 0,0 0 0,0 0 0,0 0 0,0 0 0,0 0 0,0 0 0,0 0 0,0 0 0,0 0 0,0-1 0,0 1 0,-1 0 0,1 0 0,0 0 0,-1 0 0,1 0 0,-1-1 0,0 2 0,-4 6 0,0-1 0,-1-1 0,-12 13 0,5-5 0,-18 19-156,24-26-34,0-1-1,1 1 1,0 0 0,0 1-1,0 0 1,1 0 0,0 0-1,1 0 1,-4 11-1,6-11-2557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6:25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29527,'16'27'420,"-1"0"0,-1 1 0,-2 0 0,-1 1 0,12 49 0,-22-67-256,1-10 129,-1-2-277,-1 0 0,1 0 1,0 1-1,0-1 1,0 0-1,0 0 1,0 0-1,0 1 1,1-1-1,-1 0 1,0 1-1,0-1 1,0 1-1,1 0 1,1-1-1,21-3-16,-1 1 0,1 1 0,0 2 0,-1 0 0,29 3 0,15 0 0,-40-1 0,-18-1 0,-1-1 0,1 1 0,0-1 0,-1-1 0,1 1 0,0-1 0,-1-1 0,14-3 0,-21 4-4,1 0-1,0-1 1,-1 1-1,1 0 1,-1-1-1,0 1 1,1-1-1,-1 1 1,0-1 0,0 0-1,0 0 1,0 1-1,0-1 1,0 0-1,-1 0 1,1 0-1,-1 0 1,1 0 0,-1 0-1,0 0 1,0 0-1,0 0 1,0 0-1,0 1 1,0-1-1,-1 0 1,1 0 0,-1 0-1,0-3 1,-2-5-174,-1-1 1,1 1 0,-11-19-1,3 12-1437,-3 5-771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6:25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9 11485,'-3'-1'525,"0"-1"1,0 1-1,-1 0 0,1 0 0,0 0 0,0 1 1,0-1-1,-1 1 0,1 0 0,0 0 1,-1 0-1,1 0 0,0 0 0,-4 1 1,5 0-280,1 0 0,-1 0 1,1 0-1,-1 0 0,1 0 1,0 0-1,-1 0 0,1 0 1,0 1-1,0-1 0,0 0 1,0 1-1,0-1 0,0 1 0,0-1 1,1 1-1,-1 0 0,1-1 1,-1 1-1,1-1 0,-1 1 1,1 0-1,0 0 0,0-1 1,0 1-1,0 2 0,1 6 316,-1 0 0,1 0 0,0 0-1,1 0 1,1-1 0,6 19 0,-8-25-454,0 1 1,1-1-1,-1-1 1,0 1-1,1 0 1,0 0-1,0 0 1,0-1-1,0 1 0,0-1 1,1 0-1,-1 1 1,1-1-1,-1 0 1,1 0-1,0 0 1,0-1-1,0 1 1,0-1-1,0 1 1,0-1-1,1 0 1,-1 0-1,0-1 1,5 2-1,-7-3-108,1 1 0,-1 0 0,1-1 0,-1 1 0,1 0 0,-1-1 0,1 0 0,-1 1 0,0-1 0,1 0 0,-1 0 0,0 0 0,0 1 0,1-1 0,-1-1 0,0 1 0,0 0 0,0 0 0,0 0 0,0 0 0,-1-1 0,1 1 0,0 0 0,-1-1 0,1 1 0,-1 0 0,1-1 0,-1 1 0,0-1 0,1-2 0,1-5 0,-1 0 0,0-1 0,-1-11 0,0 20 0,0-1 0,0 1 0,0-1 0,0 1 0,0-1 0,0 1 0,0-1 0,0 1 0,0-1 0,1 1 0,-1-1 0,0 1 0,1-1 0,0 1 0,-1-1 0,1 1 0,0-1 0,0 1 0,0 0 0,0 0 0,0-1 0,0 1 0,0 0 0,0 0 0,0 0 0,1 0 0,-1 0 0,2-1 0,0 2 0,0 0 0,0-1 0,0 1 0,0 0 0,0 0 0,0 1 0,0-1 0,0 0 0,0 1 0,0 0 0,0 0 0,0 0 0,-1 0 0,5 2 0,9 4 3,0 2 0,-1 0 0,25 18 0,-7-3-192,-24-20-875,-4-2-883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6:26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10849,'-4'1'456,"0"0"0,0 0 0,1 1 0,-1-1 0,0 1 1,1 0-1,-1 0 0,1 0 0,-1 1 0,1-1 0,0 1 0,0 0 0,1 0 0,-1 0 0,1 0 0,-1 0 0,1 0 1,0 0-1,0 1 0,0-1 0,1 1 0,-1 0 0,1-1 0,0 1 0,0 0 0,1 0 0,-1-1 0,1 9 1,-1-6 27,1 1 0,1-1 1,-1 1-1,1-1 1,0 0-1,1 0 1,-1 1-1,1-1 0,1 0 1,-1 0-1,1 0 1,0-1-1,1 1 1,-1-1-1,1 1 1,9 8-1,-11-12-476,-1-1 1,1 1-1,-1-1 1,1 1-1,0-1 1,0 0-1,0 0 1,0 0-1,0 0 0,0 0 1,0 0-1,0-1 1,0 1-1,0-1 1,0 1-1,0-1 1,1 0-1,-1 1 0,0-1 1,0 0-1,0-1 1,1 1-1,-1 0 1,0 0-1,0-1 1,0 1-1,0-1 0,0 0 1,0 0-1,0 0 1,0 1-1,0-2 1,0 1-1,0 0 1,0 0-1,-1-1 0,1 1 1,0 0-1,-1-1 1,0 0-1,1 1 1,-1-1-1,0 0 1,0 1-1,0-1 0,0 0 1,0 0-1,0 0 1,-1 0-1,1 0 1,-1 0-1,1 0 1,-1-3-1,1-8-8,-1 10 0,0-1 0,0 1 0,0 0 0,1 0 0,0 0 0,-1 0 0,3-4 0,-3 7 0,0-1 0,1 1 0,-1-1 0,1 0 0,-1 1 0,1 0 0,-1-1 0,1 1 0,0-1 0,-1 1 0,1-1 0,0 1 0,-1 0 0,1 0 0,0-1 0,-1 1 0,1 0 0,0 0 0,0 0 0,-1 0 0,1-1 0,0 1 0,0 0 0,-1 0 0,1 1 0,0-1 0,0 0 0,-1 0 0,1 0 0,0 0 0,0 1 0,-1-1 0,1 0 0,0 0 0,-1 1 0,1-1 0,1 1 0,22 12-360,0 0 0,-2 1 0,1 1-1,-2 0 1,31 30 0,-42-35-2579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6:26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52 147 16450,'23'47'3042,"-7"-13"-550,0 1 1,10 38 0,-25-65-1908,-4-9 229,-13-19 1124,-18-34 522,34 53-2460,-54-101 0,49 90 0,0 0 0,1-1 0,0 1 0,1-1 0,1 0 0,-2-22 0,4 33 0,0 0 0,0 0 0,0 0 0,1-1 0,-1 1 0,1 0 0,-1 0 0,1 0 0,0 0 0,-1 0 0,1 0 0,0 0 0,1 0 0,-1 0 0,0 0 0,1 0 0,-1 1 0,1-1 0,-1 0 0,1 1 0,0-1 0,2 0 0,-1 0 0,1 0 0,-1 1 0,0 0 0,1 0 0,0 0 0,-1 0 0,1 1 0,0-1 0,-1 1 0,1 0 0,0 0 0,-1 0 0,5 1 0,-1-1 0,-1 1 0,1 0 0,-1 1 0,1 0 0,-1 0 0,0 0 0,0 0 0,0 1 0,0 0 0,0 0 0,-1 1 0,1-1 0,-1 1 0,0 0 0,7 8 0,-9-8 0,-2 0 0,1 1 0,0-1 0,-1 0 0,0 1 0,0-1 0,0 1 0,0-1 0,-1 1 0,0-1 0,0 1 0,0-1 0,-1 1 0,1-1 0,-1 1 0,-3 7 0,-1 12 0,5-23 0,0 1 0,1-1 0,-1 1 0,0-1 0,0 1 0,1-1 0,-1 1 0,1-1 0,0 1 0,-1-1 0,1 1 0,0-1 0,0 0 0,0 1 0,0-1 0,0 0 0,0 0 0,1 0 0,-1 0 0,2 2 0,32 19 0,-23-16 0,1 2 27,-6-4-94,1 1 1,-1 0-1,0 0 1,11 11-1,-6-2-1463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4:40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 32767,'0'-2'0,"0"0"0,0 4 0,0-4 0,2 0 0,-2 1 0,0 73-7889,0-59 1673,-5 10-1,0-2 1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6:27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10 25266,'0'-1'124,"-1"0"0,0 1 1,1-1-1,-1 0 0,0 1 0,0-1 0,0 0 0,0 1 0,1-1 0,-1 1 0,0-1 0,0 1 0,0 0 1,0-1-1,0 1 0,0 0 0,0-1 0,-1 1 0,1 0 0,0 0 0,0 0 0,0 0 0,0 0 0,0 0 0,0 0 1,-1 1-1,-42 0 3783,36 0-3664,-16 0-243,1 2 0,-1 0 0,1 1 0,0 1 0,0 1 0,1 1 0,0 1 0,-25 12 0,45-19 20,2-1-30,-1 0 0,1 0 0,-1 1 0,1-1-1,-1 0 1,1 0 0,-1 1 0,1-1 0,-1 0-1,1 0 1,-1 1 0,1-1 0,0 1 0,-1-1 0,1 0-1,0 1 1,-1-1 0,1 1 0,0-1 0,-1 1-1,1-1 1,0 1 0,0-1 0,0 1 0,-1-1-1,1 1 1,0-1 0,0 1 0,0 0 0,0 6-1417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6:28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16 14525,'-8'-6'9974,"-12"-4"-4295,7 10-5456,0 0 0,1 1 0,-1 1 0,0 0 0,1 0 0,-1 1 0,-20 8 0,4 1 180,-54 29-1,77-38-402,0 1 0,0-1 0,0 1 0,1 1 0,0-1 0,0 1 0,-5 5 0,9-8 0,0-1 0,0 1 0,0-1 0,0 1 0,0-1 0,0 1 0,0-1 0,1 1 0,-1 0 0,1-1 0,-1 1 0,1 0 0,0 0 0,0-1 0,0 1 0,0 0 0,0 0 0,0 0 0,0-1 0,1 1 0,-1 0 0,1-1 0,-1 1 0,1 0 0,0-1 0,0 1 0,-1-1 0,1 1 0,0-1 0,1 1 0,1 1 0,18 18 0,44 33 0,7 7 0,-67-57 0,0 0 0,1 0 0,-1-1 0,1 1 0,9 3 0,17 11 0,-32-17-80,0 0-1,1-1 1,-1 1 0,0 0-1,0-1 1,0 1 0,1 0-1,-1-1 1,0 1-1,0 0 1,0-1 0,0 1-1,0 0 1,0-1 0,0 1-1,0 0 1,-1 0 0,1-1-1,0 1 1,-1 0 0,-5 8-2709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6:38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24342,'58'132'4457,"9"28"-1425,-63-147-2687,5 14 98,-9-26-438,0-1-1,1 1 0,-1-1 1,0 1-1,0 0 0,1-1 1,-1 1-1,1-1 0,-1 1 1,0-1-1,1 0 0,-1 1 1,1-1-1,-1 1 0,1-1 1,0 0-1,-1 1 0,1-1 1,-1 0-1,1 0 0,0 1 1,-1-1-1,1 0 1,0 0-1,-1 0 0,1 0 1,0 0-1,-1 0 0,1 0 1,0 0-1,-1 0 0,1 0 1,1 0-1,16-5-4,1 1 0,0 1 0,0 1 0,0 0 0,31 2 0,100 13 0,-87-6 0,-33-3 0,-21-2 0,0-1 0,0 0 0,0 0 0,0 0 0,0-1 0,0 0 0,0-1 0,1 0 0,13-3 0,-21 3 0,-1 0 0,1-1 0,-1 1 0,1 0 0,-1 0 0,0-1 0,0 1 0,0 0 0,0-1 0,0 1 0,0-1 0,0 0 0,0 1 0,-1-1 0,1 0 0,-1 1 0,1-1 0,-1 0 0,0 0 0,1 1 0,-1-3 0,-1-40 0,1 40 0,-1-9-192,-1 0-1,0 0 1,-1 1-1,-1-1 1,0 1-1,-1-1 1,-10-19 0,2 15-1761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6:39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22818,'0'5'1104,"5"12"0,4 12 4,4 10-4,1 6 1,0-1 3,-5-6-472,-5-8-2088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6:39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1 0 9557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6:39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119 186 24918,'3'0'108,"10"0"411,1 1 1,0-2 0,0 0-1,-1 0 1,19-4-1,-29 4-426,-1 0 0,1 0 0,0 0 0,0 0 0,-1-1 0,1 1 0,-1-1 0,1 1-1,-1-1 1,0 0 0,1 0 0,-1 0 0,0 0 0,0 0 0,-1 0 0,1 0-1,0-1 1,-1 1 0,0 0 0,1-1 0,-1 0 0,0 1 0,0-1 0,-1 0 0,1 1-1,0-1 1,-1 0 0,0 0 0,0 1 0,0-4 0,0 1-54,-1 0 0,0 0 0,0 0 0,0 1-1,-1-1 1,0 0 0,0 1 0,0-1 0,0 1 0,-1 0 0,0 0 0,0 0 0,0 0 0,0 0 0,-1 0 0,1 1 0,-1 0 0,0-1 0,0 1-1,0 1 1,-1-1 0,1 0 0,-1 1 0,0 0 0,1 0 0,-1 0 0,-10-1 0,9 1-9,0 0-1,-1 1 1,1-1 0,-1 2 0,1-1-1,-1 1 1,0 0 0,1 0 0,-1 0-1,1 1 1,-1 0 0,1 0-1,-1 1 1,1-1 0,0 2 0,-1-1-1,1 0 1,0 1 0,1 0 0,-1 0-1,-9 8 1,11-7-30,1 0 0,0 0 0,0 0 0,1 0 0,-1 1 0,1-1 0,0 1 0,0-1 0,1 1 0,-1 0 0,1 0 0,0 0 0,1 0 0,-1 0 0,1-1 0,0 1 0,0 0 0,1 0 0,1 5 0,0 6 0,2-1 0,0 0 0,1-1 0,13 27 0,-13-30 0,2 0 0,-1 0 0,2 0 0,-1-1 0,2 1 0,-1-2 0,2 1 0,-1-2 0,1 1 0,21 13 0,-23-17 0,0-1 0,0 0 0,1 0 0,-1-1 0,1 0 0,0-1 0,0 1 0,0-2 0,1 1 0,-1-1 0,0 0 0,1-1 0,-1 0 0,1-1 0,-1 0 0,15-2 0,-11 0-149,-1-1 0,1 1 0,0-2 1,-1 0-1,0 0 0,17-11 0,-8 1-2021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6:40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32767,'0'13'0,"0"14"0,0 16 0,3 22 0,3 19 0,8 17 0,9 10 0,6 4 0,4-6 0,1-13 0,-3-15 0,-1-20 0,2-17 0,-2-11-672,-1-14-2064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6:40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3 22758,'-37'-2'1112,"-13"2"0,-14 0 0,-11 4 0,11 5-751,5 3-2370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6:41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32767,'10'6'0,"0"2"0,0-1 0,-1 2 0,0-1 0,-1 1 0,10 12 0,40 65 0,-39-56 0,-16-25 0,8 12 0,0 0 0,1-1 0,22 23 0,-29-35 0,0 1 0,0-1 0,1 0 0,-1-1 0,1 1 0,0-1 0,0 0 0,0-1 0,0 1 0,1-1 0,-1 0 0,1 0 0,-1-1 0,1 0 0,8 1 0,-3-2 0,-1 0 0,1 0 0,-1-1 0,1 0 0,-1-1 0,0 0 0,0-1 0,0 0 0,0-1 0,0 0 0,-1 0 0,16-9 0,27-15 0,-35 20 0,-1-1 0,0 0 0,29-23 0,-41 28 0,0-1 0,0 1 0,-1-1 0,0 0 0,0-1 0,0 1 0,-1-1 0,1 1 0,-2-1 0,1 0 0,-1 0 0,0 0 0,0-1 0,-1 1 0,2-9 0,-3-69 0,21 88 0,3 1 0,-1-1 0,1 0 0,0-2 0,0-1 0,31-1 0,-54 0 0,1 0 0,0 0 0,0-1 0,0 1 0,0 0 0,0-1 0,0 0 0,-1 1 0,1-1 0,0 0 0,0 0 0,-1 1 0,1-1 0,-1 0 0,4-3 0,-5 3 0,1 0 0,0 1 0,-1-1 0,1 0 0,-1 0 0,1 0 0,-1 0 0,0-1 0,1 1 0,-1 0 0,0 0 0,0 0 0,0 0 0,0 0 0,0 0 0,0 0 0,0 0 0,0 0 0,0-2 0,-1 0 0,-1 0 0,1 0 0,0-1 0,-1 1 0,0 1 0,0-1 0,0 0 0,0 0 0,0 1 0,0-1 0,-1 1 0,0-1 0,1 1 0,-7-4 0,0 2 0,0-1 0,0 1 0,0 0 0,-1 1 0,0 0 0,0 1 0,0 0 0,0 0 0,0 1 0,0 0 0,-15 1 0,21 0 0,0 0 0,0 0 0,0 0 0,0 1 0,0 0 0,0 0 0,0 0 0,0 0 0,1 0 0,-1 1 0,0 0 0,1-1 0,-1 1 0,1 1 0,0-1 0,-1 0 0,1 1 0,1-1 0,-1 1 0,0 0 0,1 0 0,-1 0 0,1 0 0,0 0 0,0 1 0,0-1 0,0 0 0,1 1 0,0 0 0,-2 6 0,1 4 0,1-1 0,1 0 0,0 1 0,1-1 0,1 0 0,0 0 0,0 0 0,2 0 0,0 0 0,0 0 0,1-1 0,1 0 0,0 0 0,1 0 0,0 0 0,1-1 0,10 10 0,-11-12 0,1 0 0,1 0 0,-1-1 0,2 0 0,-1 0 0,1-1 0,0-1 0,1 1 0,-1-1 0,1-1 0,1 0 0,-1 0 0,1-1 0,0-1 0,0 0 0,0 0 0,0-1 0,0-1 0,23 1 0,-28-2-64,-1-1 0,1 0 0,0-1 0,0 0 0,-1 0-1,1 0 1,5-3 0,11-6-1763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6: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3 24790,'-18'-2'482,"1"2"0,0-1 0,-1 2 0,1 0 0,-17 4 0,29-4-376,0 0-1,0 0 1,1 0-1,-1 1 1,0 0-1,1 0 0,0 0 1,-1 0-1,1 1 1,0 0-1,1 0 1,-1 0-1,0 0 1,1 0-1,0 0 0,-1 1 1,1 0-1,1-1 1,-1 1-1,1 0 1,0 1-1,-2 3 0,0 4 36,1 0 0,0 1 0,1-1 1,1 0-1,0 1 0,1-1 0,0 1 0,1-1 0,1 0 0,6 24 0,-6-29-64,0 0 1,1 0-1,0-1 1,0 1 0,1-1-1,0 1 1,0-1-1,0 0 1,6 5 0,-6-8-58,-1 0 1,0 0 0,1 0 0,0-1-1,0 1 1,0-1 0,0 0 0,0 0 0,0-1-1,1 1 1,-1-1 0,1 1 0,-1-1-1,1-1 1,8 2 0,-8-2-26,0 0 0,0 0 0,1 0 1,-1-1-1,0 0 0,0 0 0,0 0 0,0 0 0,-1-1 1,1 0-1,0 0 0,-1 0 0,1 0 0,6-6 0,-5 4-12,0-2-1,0 1 0,-1 0 1,0-1-1,0 0 0,0 0 0,-1 0 1,6-13-1,-3 4-11,-1-1 0,0 0 0,-2-1 0,0 1 0,0-1 0,-2 0 0,1-26 0,5 195 92,-10-90-6,-3 1-1,-3-1 1,-27 96-1,3-52 32,-53 117-1,83-218-87,-9 21 0,-1-1 0,-23 35 0,32-55 0,0 0 0,0-1 0,0 0 0,-1 0 0,1 0 0,-1 0 0,0 0 0,-1 0 0,1-1 0,-1 0 0,1 0 0,-1 0 0,0-1 0,0 1 0,-1-1 0,1 0 0,0 0 0,-1-1 0,-9 2 0,11-3 0,-1 0 0,1-1 0,0 0 0,0 1 0,0-2 0,0 1 0,0 0 0,0-1 0,1 1 0,-1-1 0,0 0 0,1 0 0,-1 0 0,1-1 0,0 1 0,0-1 0,0 0 0,0 0 0,1 0 0,-1 0 0,1 0 0,-4-6 0,0-2 0,0 1 0,0-1 0,2 0 0,-1-1 0,2 1 0,-4-14 0,4 8 0,1 1 0,1-1 0,0 1 0,1-1 0,1 1 0,1-1 0,0 1 0,1-1 0,1 1 0,1 0 0,13-29 0,-8 25 0,2-1 0,0 2 0,2 0 0,0 0 0,1 2 0,1-1 0,1 2 0,22-18 0,-3 6-76,1 1 0,47-25 0,-43 31-1064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4:4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42 147 4400,'-1'-6'28459,"-1"0"-26225,-1-9-6843,2 11 6888,-7-21-2275,5 18-4,0-1 0,0 0 0,1 1 0,1-1 0,-2-13 0,3 19 0,-3-11 0,3 13 0,0-1 0,0 0 0,0 1 0,0-1 0,0 0 0,0 1 0,0-1 0,0 1 0,0-1 0,0 0 0,0 1 0,0-1 0,-1 0 0,1 1 0,0-1 0,0 1 0,-1-1 0,1 1 0,0-1 0,-1 1 0,1-1 0,-1 1 0,1-1 0,0 1 0,-1-1 0,1 1 0,-1 0 0,0-1 0,0 4 0,1 1 0,0-1 0,0 1 0,0-1 0,0 1 0,0-1 0,0 0 0,1 1 0,1 5 0,-1-8 0,26 88 0,-21-73 0,0 0 0,-1 0 0,-1 0 0,0 1 0,-2 0 0,2 17 0,-4-34 0,0 0 0,0 0 0,0 0 0,1 0 0,-1-1 0,0 1 0,0 0 0,0 0 0,0 0 0,0 0 0,0 0 0,1 0 0,-1 0 0,0 0 0,0 0 0,0 0 0,0 0 0,0 0 0,1 0 0,-1 0 0,0 0 0,0 0 0,0 0 0,0 0 0,1 0 0,-1 0 0,0 0 0,0 0 0,0 0 0,0 0 0,0 0 0,1 0 0,-1 0 0,0 0 0,0 0 0,0 0 0,0 1 0,0-1 0,0 0 0,1 0 0,-1 0 0,0 0 0,0 0 0,0 0 0,0 0 0,0 1 0,-12-51 0,-10-31 0,18 76-1254,7 20-1769,0 7-3453,-9-35-4525,-1 2 5501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6:42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29139,'13'37'402,"114"373"1613,-17 86-804,-104-420-1211,-6-123 0,5-114 0,-5 157 0,1 0 0,-1 0 0,1 0 0,0 1 0,0-1 0,1 0 0,-1 0 0,1 1 0,0-1 0,0 1 0,0-1 0,0 1 0,1 0 0,-1 0 0,1 0 0,0 0 0,0 0 0,0 1 0,1-1 0,-1 1 0,1 0 0,-1 0 0,1 0 0,0 0 0,0 0 0,0 1 0,0 0 0,0 0 0,0 0 0,0 0 0,0 0 0,8 1 0,1-1-4,-1 0 0,0 1 0,1 0 0,-1 1 0,0 1 0,0 0 0,0 0 0,0 1 0,0 0-1,0 1 1,-1 1 0,0-1 0,0 2 0,0-1 0,0 2 0,-1-1 0,0 1 0,-1 0 0,0 1 0,0 0 0,-1 1 0,0-1 0,0 2 0,-1-1 0,0 1 0,-1 0 0,0 0 0,-1 0-1,0 1 1,-1 0 0,0 0 0,-1 0 0,0 0 0,-1 0 0,0 1 0,-1-1 0,-1 1 0,0 11 0,-3-5-1018,-4-5-1086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6:43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32 11501,'-21'-7'1541,"1"1"1,-1 1-1,0 0 1,-34-2-1,48 6-1175,1 1 1,-1-1-1,0 2 0,1-1 1,-1 0-1,1 1 0,-1 1 1,1-1-1,0 1 0,-1 0 1,1 0-1,0 0 0,0 1 0,1 0 1,-1 0-1,0 0 0,1 1 1,0 0-1,-6 5 0,8-5-224,0 0-1,0 0 1,0 0-1,0 1 0,1-1 1,-1 1-1,1 0 1,0-1-1,1 1 0,0 0 1,-1 0-1,2 0 1,-1 0-1,0 0 0,1 0 1,0 1-1,1-1 1,-1 0-1,1 0 0,0 0 1,0 0-1,1 0 1,-1-1-1,1 1 0,4 7 1,-2-6-14,-1 0-1,1 0 1,0-1 0,0 0 0,0 1 0,1-1-1,0-1 1,0 1 0,0-1 0,0 0 0,1 0-1,0 0 1,0-1 0,0 0 0,1 0 0,-1 0 0,1-1-1,-1 1 1,10 0 0,-8-1-128,1-1 0,-1-1 0,1 0 0,-1 0 0,1 0 0,0-1 0,-1 0 0,0-1 0,1 0 0,12-4 0,-16 4 0,0 0 0,0 0 0,-1-1 0,1 1 0,-1-1 0,0 0 0,1 0 0,-2-1 0,1 1 0,0-1 0,-1 0 0,0 0 0,0 0 0,0 0 0,0 0 0,-1-1 0,1 1 0,1-6 0,-4 8 0,1 0 0,-1 1 0,1-1 0,0 0 0,-1 0 0,1 1 0,0-1 0,0 1 0,0-1 0,1 1 0,-1-1 0,0 1 0,1-1 0,-1 1 0,1 0 0,-1 0 0,1 0 0,-1 0 0,1 0 0,3-1 0,-2 1 0,-1 1 0,1 0 0,0 0 0,-1 0 0,1 0 0,0 1 0,-1-1 0,1 1 0,-1-1 0,1 1 0,0 0 0,-1 0 0,0 0 0,1 0 0,2 2 0,15 8-72,0 1 1,0 0-1,-1 2 1,26 23-1,-29-19-1558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6:43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17922,'11'36'1648,"10"17"0,11 20 4,4 25-4,8-2 0,-1 1 5,-4-3-5,-10-14 0,-8-17 4,-8-18-1652,-8-15 0,-5-8-368,0-8-1096,-5-7-1628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6:44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20126,'8'4'638,"-1"1"0,1-1 0,0 0 0,0 0 0,0-1 1,1 0-1,-1-1 0,1 1 0,16 1 0,-11-1 1,8 2 298,1-1 0,-1 0 0,1-2-1,0 0 1,34-2 0,-56 0-937,1 0 0,-1-1 0,0 1 0,1 0 0,-1 0 0,0-1 0,1 1 0,-1-1 0,0 1 0,0-1 0,1 1 0,-1-1 0,0 0 0,0 1 0,0-1 0,2-1 0,-3 1 0,0 0 0,1 1 0,-1-1 0,0 0 0,1 1 0,-1-1 0,0 1 0,0-1 0,0 0 0,0 0 0,0 1 0,0-1 0,0 0 0,0 1 0,0-1 0,0 0 0,0 1 0,0-1 0,0 0 0,-1 1 0,1-1 0,0 0 0,-2-1 0,1-1 0,-1 1 0,1 0 0,-1 0 0,1 0 0,-1 0 0,0 1 0,0-1 0,0 0 0,0 1 0,-1-1 0,1 1 0,0 0 0,-5-2 0,0 0 0,0 1 0,0 1 0,-1-1 0,1 1 0,0 0 0,-1 1 0,1-1 0,-1 2 0,1-1 0,0 1 0,-15 2 0,18-2 0,0 0 0,0 1 0,0-1 0,1 1 0,-1-1 0,0 1 0,1 0 0,-1 0 0,1 1 0,-1-1 0,1 1 0,0-1 0,0 1 0,1 0 0,-1 0 0,1 0 0,-1 1 0,1-1 0,0 0 0,0 1 0,1 0 0,-3 5 0,2 0 0,0 0 0,1 0 0,0 0 0,0 0 0,1 0 0,0 0 0,1 0 0,0 0 0,1 0 0,0 0 0,0 0 0,1 0 0,1-1 0,-1 1 0,1-1 0,1 0 0,-1 0 0,2 0 0,-1 0 0,1-1 0,11 11 0,-7-8 0,0-1 0,1 0 0,1 0 0,-1-1 0,1 0 0,1-1 0,0 0 0,0-1 0,0 0 0,1-1 0,-1-1 0,1 0 0,27 4 0,-28-6-146,1 0 1,0-2-1,-1 0 0,1 0 0,0-1 1,25-5-1,-14-3-1770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6:44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18706,'9'36'2690,"18"51"0,-22-75-2024,0-1-1,1 1 1,0-1-1,1 0 1,0 0 0,1-1-1,16 18 1,-20-25-545,0 0 0,0-1 0,0 1 1,1 0-1,-1-1 0,1 0 0,-1 0 0,1 0 1,0-1-1,0 0 0,0 1 0,6-1 1,7 1 370,1 0 1,18-2 0,4 0-191,58 12-302,-73-7 0,0-1 0,1-2 0,29 0 0,-55-2 0,0 0 0,-1 0 0,1 0 0,-1-1 0,1 1 0,0 0 0,-1 0 0,1 0 0,-1-1 0,1 1 0,-1 0 0,1 0 0,-1-1 0,1 1 0,-1 0 0,1-1 0,-1 1 0,0-1 0,1 1 0,-1-1 0,1 1 0,-1 0 0,0-1 0,0 1 0,1-1 0,-1 1 0,0-1 0,0 0 0,0 1 0,1-1 0,-1 1 0,0-1 0,0 0 0,-2-22 0,1 17 0,-2-17-28,-1 0 1,-2 0-1,-9-25 0,11 37-60,0 1 1,-1 0-1,0 1 0,-1-1 0,0 1 1,-1 0-1,0 0 0,-16-15 0,5 11-1727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5:51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27599,'7'35'576,"5"19"-4,9 20 4,1 21-4,-1-4 4,4 2-4,-7-6 4,-5-10-4,-6-12-796,-2-14-1812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5:52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20234,'21'77'2855,"39"93"-1,-20-62 902,-40-107-3731,1 0 0,-1-1 1,1 1-1,0-1 1,-1 1-1,1-1 0,-1 1 1,1-1-1,0 1 1,0-1-1,-1 0 0,1 1 1,0-1-1,0 0 1,-1 0-1,1 1 0,0-1 1,0 0-1,0 0 0,0 0 1,1 0-1,25 1 203,-14-1-101,8 2-3,9 0 55,0-1-1,41-3 0,236-11 1025,-241 8-947,-66 5-254,1 0-1,-1 0 0,1 0 0,-1 0 1,0 0-1,1 0 0,-1 0 0,1 0 0,-1 0 1,0 0-1,1 0 0,-1 0 0,0 0 0,1 0 1,-1-1-1,1 1 0,-1 0 0,0 0 1,1 0-1,-1-1 0,0 1 0,0 0 0,1 0 1,-1-1-1,0 1 0,1 0 0,-1 0 1,0-1-1,1 0 0,0-8-124,-1 0-1,1 0 1,-1 0-1,-1 0 1,0 0-1,0 0 1,-1 0-1,-1 0 1,1 0-1,-1 1 1,-1-1-1,0 1 1,-6-11-1,-5-6-1164,-1 1-1,-37-42 0,9 4-14846,34 47 10619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5:49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15825,'0'0'8737,"3"12"-532,70 250-8205,-33-133 0,-16-50-227,-4 1 0,18 160 0,-38-200-1580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5:49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20662,'34'-7'1564,"33"-9"804,1 3 0,1 3 0,100-4 0,-129 14-2241,0 2 0,-1 2 1,1 1-1,-1 2 1,59 17-1,-77-17-101,-1 0-1,0 1 0,0 2 1,-1-1-1,0 2 1,-1 1-1,-1 0 0,0 1 1,0 0-1,-1 1 1,23 29-1,-23-23-25,-2 1 0,-1 0 0,-1 1 0,0 1 0,-2-1 0,-1 2 0,-1-1 0,-1 1 0,-1 1 0,-2-1 0,0 0 0,-2 1 0,-1 43 0,-2-48 0,-1 0 0,-1 0 0,-1 0 0,-1-1 0,-1 0 0,0 0 0,-2 0 0,0-1 0,-1 0 0,-2 0 0,1-1 0,-2 0 0,0-1 0,-2 0 0,0-1 0,0 0 0,-25 18 0,19-19-24,-1-1 0,0-1 0,-1-1 1,0-1-1,-1 0 0,-1-2 0,1 0 0,-1-2 0,-1 0 1,-44 4-1,20-6-190,-1-3 0,0-1 0,1-2 0,-74-13 1,63 5-1768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5:50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19554,'25'72'2294,"9"27"1433,27 137 0,-58-216-2380,-4-24-111,-9-35-128,8 30-1360,-13-50 221,4 22-53,2-1 1,2-1 0,-4-75-1,11 110 82,0 0 0,0-1 0,1 1 0,0 0 0,0 0-1,0-1 1,0 1 0,1 0 0,0 0 0,-1 0 0,2 1 0,-1-1-1,0 0 1,1 1 0,0-1 0,0 1 0,0 0 0,6-6 0,-4 6 4,0 1-1,0-1 1,0 1 0,0 0 0,0 0 0,0 0 0,0 1 0,1-1 0,-1 1 0,1 0 0,-1 1-1,1-1 1,10 2 0,-8-1 14,-1 0 0,1 1 0,0 1 0,-1-1-1,0 1 1,1 0 0,-1 0 0,0 1 0,0 0 0,0 0-1,0 1 1,-1 0 0,1 0 0,-1 0 0,0 1 0,-1-1-1,1 1 1,-1 1 0,0-1 0,0 1 0,-1 0 0,6 9-1,-7-8-12,0 0 0,-1 0-1,0 0 1,0 1 0,-1-1-1,0 0 1,-1 1 0,1-1-1,-1 1 1,-1-1 0,0 1-1,-2 9 1,2-13-3,-1 1 1,1-1-1,-1 1 0,0-1 1,0 1-1,-1-1 0,0 0 0,1 0 1,-1 0-1,-1 0 0,1-1 1,-1 1-1,1-1 0,-1 0 0,0 0 1,0 0-1,-1 0 0,1-1 0,-1 0 1,-5 3-1,-2-2 0,1 0 0,-23 4 0,24-6 0,0 1 0,0 0 0,0 0 0,-16 7 0,26-9 0,-1 0 0,1 1 0,-1-1 0,1 0 0,-1 0 0,1 1 0,-1-1 0,1 0 0,-1 0 0,1 1 0,0-1 0,-1 0 0,1 1 0,0-1 0,-1 1 0,1-1 0,0 1 0,-1-1 0,1 0 0,0 1 0,0-1 0,0 1 0,-1-1 0,1 1 0,0-1 0,0 1 0,0-1 0,0 1 0,0-1 0,0 1 0,0 0 0,12 13 0,26 9 0,-36-22 0,37 18 7,-12-7-18,0 2 0,46 31-1,-66-40-22,-1 1-1,1-1 0,-1 1 0,0 0 0,-1 1 0,0-1 0,0 1 0,0 0 0,-1 0 0,0 0 0,-1 1 0,1-1 0,-2 1 0,4 13 0,-3 7-1598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4:48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21 7993,'-17'-16'24774,"17"15"-24774,0-2 0,0 13-3088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5:50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59 11953,'-24'-11'689,"0"2"0,0 0 0,-1 1 0,-1 1 0,-50-7 0,73 14-537,1-1-1,0 1 0,-1 0 0,1 0 0,0 0 0,-1 0 0,1 1 0,0-1 0,-1 0 0,1 1 0,0 0 0,-1-1 0,1 1 0,0 0 0,0 0 0,0 0 0,0 0 1,0 1-1,0-1 0,0 0 0,1 1 0,-1-1 0,0 1 0,1 0 0,-1-1 0,1 1 0,0 0 0,-1 0 0,1 0 0,0 0 0,0 0 0,1 0 0,-1 0 1,0 0-1,1 0 0,-1 1 0,1-1 0,0 0 0,0 4 0,0 4 405,1-1 0,0 1 0,0-1-1,2 0 1,-1 1 0,1-1 0,7 15 0,-2-9 134,0 0 0,1 0-1,0-2 1,1 1 0,21 20 0,-25-27-534,1-1 0,-1 0 0,2-1 0,-1 1 0,0-1 0,1-1 0,0 1 0,1-1 0,-1-1 0,1 1 0,-1-2 0,15 4 0,-19-5-153,-1 0 0,1-1 0,0 0 0,-1 0-1,1 0 1,-1 0 0,1 0 0,0-1-1,-1 0 1,1 1 0,-1-1 0,0 0 0,1-1-1,-1 1 1,0-1 0,1 1 0,-1-1 0,0 0-1,-1 0 1,1 0 0,0 0 0,0 0 0,-1-1-1,0 1 1,4-5 0,-3 1-68,1 1 0,-1-1 0,0 0-1,0-1 1,-1 1 0,0 0 0,0-1 0,-1 1 0,1-1 0,-2 0 0,1 1-1,-1-8 1,-5-30-1470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5:51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0 235 23914,'53'95'1371,"83"174"1519,-121-234-2464,-5-14 42,-1 0-1,-2 1 1,0 0-1,6 32 1,-13-54-433,0 1 0,0-1 0,1 1 0,-1-1 1,0 1-1,0-1 0,0 1 0,0-1 0,0 1 0,0-1 0,0 1 0,0-1 1,0 1-1,0-1 0,0 1 0,0-1 0,0 1 0,0 0 0,0-1 1,-1 1-1,1-1 0,0 0 0,0 1 0,-1-1 0,0 1 0,-9-15 497,-37-70-414,4-1 1,-52-149 0,87 211-121,1 0 1,1-1-1,2 0 1,0 0 0,2 0-1,1-38 1,1 54 1,1 1 0,0 0 0,1 0-1,-1 0 1,1 0 0,1 0 0,-1 0 0,1 1 0,1-1 0,-1 1 0,1-1 0,0 1-1,1 0 1,0 1 0,0-1 0,0 1 0,0 0 0,1 0 0,0 0 0,0 1 0,1 0 0,-1 0-1,1 0 1,0 1 0,0 0 0,8-3 0,-6 4 1,-1-1 0,1 1 1,0 0-1,0 1 0,0 0 0,0 1 1,1-1-1,-1 1 0,0 1 0,0 0 1,0 0-1,0 1 0,0 0 0,0 0 1,16 7-1,-18-6 0,-1 1 0,1-1 0,-1 1 0,1 1 0,-1-1 0,-1 1 0,1 0 0,-1 0 0,0 1 0,0 0 0,-1-1 0,1 1 0,-1 1 0,-1-1 0,1 1 0,-1-1 0,-1 1 0,1 0 0,1 8 0,-2-5-59,0-1 0,-1 1 0,-1-1 0,1 1 0,-2-1 0,1 1 0,-1-1 0,-1 1 0,0-1 0,0 0 0,-1 0 0,0 0 0,-9 17 0,9-21-8,0-1 0,1 0-1,-2 0 1,1 0-1,0 0 1,-1 0-1,0-1 1,0 1-1,0-1 1,0 0 0,-1 0-1,1-1 1,-1 1-1,0-1 1,0 0-1,0 0 1,0-1 0,0 1-1,0-1 1,0 0-1,-1 0 1,1 0-1,0-1 1,-1 0-1,1 0 1,0 0 0,-1-1-1,-5-1 1,-37-10-2512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5:54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0 4872,'0'0'6763,"15"6"-7,-6-1-5313,-1 1-1,1 0 1,-1 0 0,0 1-1,13 13 1,-10-7-178,-1 0 0,17 29-1,-6-1-387,23 68 1,-41-102-768,-3-6-109,74 216 56,-61-172-56,-3-1 0,-3 1-1,3 47 1,-8-50-1,-3 0 0,-12 82 0,8-99 0,-1 0 0,-2 0 0,-1 0 0,-1-1 0,-1 0 0,-15 24 0,4-14 0,-2-1 0,-1 0 0,-1-2 0,-2-1 0,-2-1 0,-44 34 0,49-44 0,0-2 0,-1-1 0,-1-1 0,-1-1 0,0-1 0,-1-2 0,0 0 0,-1-2 0,-40 8 0,47-14 0,16-2 0,-1 0 0,1 0 0,-1 0 0,1 1 0,0 0 0,0 0 0,-13 7 0,16-1-601,3-7 293,-1 7-1371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5:54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0 18130,'-1'3'489,"-1"1"1,0-1 0,0 0 0,0 0-1,0 0 1,0-1 0,-1 1-1,1 0 1,-1-1 0,0 1-1,-3 1 1,-89 68 1995,61-48-1229,1 1-1,1 2 0,2 1 0,-34 39 0,42-39-1255,1 1 0,-18 34 0,33-53 0,1 2 0,0-1 0,1 0 0,0 1 0,1 0 0,0 0 0,1 0 0,1 0 0,-1 19 0,3-29 0,-1 0 0,1 0 0,-1 0 0,1 0 0,0 0 0,-1 0 0,1 0 0,0 0 0,1 0 0,-1 0 0,0-1 0,0 1 0,1 0 0,-1-1 0,1 1 0,0-1 0,-1 0 0,1 1 0,0-1 0,0 0 0,0 0 0,0 0 0,3 1 0,5 2 0,1 0 0,0 0 0,16 2 0,-14-3 0,62 12 0,43 12 0,-102-23 0,0 2 0,-1-1 0,0 2 0,0 0 0,15 10 0,-28-16-41,1 0 0,-1 1 0,0-1-1,1 1 1,-1 0 0,0 0 0,0 0 0,0 0 0,0 0-1,0 0 1,-1 1 0,1-1 0,-1 0 0,0 1 0,1-1-1,-1 1 1,0-1 0,-1 1 0,1 0 0,0-1 0,-1 1 0,0 0-1,1-1 1,-1 1 0,-1 4 0,-5 11-1885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6:31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6457,'0'4'26273,"2"-1"-26268,-1 1-1,0-1 0,1 1 0,0-1 0,0 0 1,0 0-1,0 0 0,1 0 0,2 3 1,4 5-11,55 92 6,-25-46 0,-2 3 0,28 67 0,-23-45 0,-31-61 0,1-1 0,0 0 0,2-1 0,0-1 0,2 0 0,0-1 0,1 0 0,1-2 0,0 0 0,1 0 0,1-2 0,0 0 0,24 10 0,8-2 0,1-3 0,79 17 0,-41-11 0,-87-23 20,-3-1-32,0 0 0,0 0-1,0 0 1,0 0 0,0 0-1,0 0 1,0 1 0,-1-1 0,1 0-1,0 1 1,0-1 0,0 0-1,-1 1 1,1-1 0,0 1 0,0-1-1,-1 1 1,1 0 0,0-1-1,-1 1 1,1 0 0,-1-1 0,1 1-1,-1 0 1,1 1 0,-1 5-1485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6:32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20814,'42'3'3540,"-1"1"0,82 19 0,-67-12-2207,-18-4-1333,0 2 0,0 2 0,-1 1 0,-1 1 0,0 2 0,60 35 0,-95-49 0,0-1 0,0 1 0,0-1 0,0 1 0,0 0 0,0-1 0,0 1 0,0 0 0,0 0 0,0 0 0,0 0 0,0-1 0,-1 1 0,1 0 0,-1 0 0,1 0 0,0 1 0,-1-1 0,0 0 0,1 0 0,-1 0 0,0 0 0,1 0 0,-1 0 0,0 1 0,0 1 0,-2 0 0,1-1 0,0 1 0,-1-1 0,0 1 0,0-1 0,0 0 0,0 0 0,0 0 0,-3 3 0,3-3 0,-160 132 0,150-122 22,-2 0-167,-23 29 0,26-22-1195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6:33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1 31603,'-15'7'516,"-132"81"-235,97-60-159,1 1 1,-53 42-1,100-69-122,0 0 0,0-1 0,0 1 0,-1-1 0,2 1 0,-1 0 0,0 0 0,0 0 0,1 0 0,-1 0 0,1 0 0,0 0 0,-1 1 0,1-1 0,0 0 0,-1 4 0,3-5 0,-1 0 0,1-1 0,-1 1 0,1 0 0,-1-1 0,1 1 0,-1-1 0,1 1 0,0-1 0,-1 1 0,1-1 0,0 0 0,-1 1 0,1-1 0,0 0 0,-1 1 0,1-1 0,0 0 0,0 0 0,0 0 0,-1 1 0,1-1 0,2 0 0,25 3 0,-22-2 0,73 7 0,200 29 0,-242-29 0,0 1 0,-1 1 0,0 2 0,-1 1 0,45 24 0,-67-29 0,0-1 0,-1 2 0,-1 0 0,1 0 0,-1 1 0,-1 0 0,0 0 0,-1 1 0,16 24 0,-22-30 0,0 0 0,0 1 0,0-1 0,-1 1 0,0 0 0,0 0 0,0 0 0,-1 0 0,0 0 0,-1 0 0,1 0 0,-1 1 0,0-1 0,-1 0 0,1 0 0,-1 0 0,-1 0 0,1 0 0,-1 0 0,0 0 0,-1-1 0,0 1 0,0 0 0,-6 8 0,-1-2 0,-1 0 0,-1-1 0,0-1 0,0 1 0,-1-2 0,-1 0 0,1 0 0,-1-1 0,-31 12 0,9-6 0,0-2 0,-1-1 0,-44 7 0,44-11-299,-39 1-1,29-6-1509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6:33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0 18534,'-24'3'1428,"-7"5"96,-7 8-4,-1 5 4,14 6 0,12 6-3,6 1 3,9-1 0,7-5 0,12-3-1000,6-9-428,7-6-96,7-5 0,2-4 0,-2-1 0,-2-1 0,-7 1-960,-9 1-1576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6:34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12305,'-7'4'700,"0"1"-1,1-1 0,-1 1 1,1 1-1,1-1 1,-1 1-1,1 0 0,0 0 1,0 0-1,1 1 1,0-1-1,0 1 0,-5 14 1,7-16-305,1 0 1,0 0-1,0 0 1,1 0-1,-1 0 1,1 0 0,0 0-1,1 0 1,-1 0-1,1 0 1,0 0-1,1 0 1,-1 0-1,1-1 1,0 1-1,0 0 1,1-1-1,-1 1 1,1-1 0,0 0-1,0 0 1,6 5-1,-6-6-331,0 0 0,1 0 0,-1 0 0,1 0 0,-1-1 0,1 0 0,0 1 0,0-1 0,1-1-1,-1 1 1,0-1 0,1 1 0,-1-1 0,0 0 0,1-1 0,0 1 0,-1-1 0,1 0 0,-1 0 0,1 0 0,-1 0 0,1-1 0,0 1-1,-1-1 1,0-1 0,1 1 0,7-3 0,-5 1-164,-1 0-1,1-1 1,-1 1 0,0-1-1,0 0 1,0 0 0,-1-1-1,1 0 1,-1 0 0,0 0-1,-1 0 1,1-1 0,-1 0-1,0 0 1,-1 0 0,5-9-1,-8 12 42,1 1-1,0-1 1,0 1-1,1-1 1,-1 1-1,0 0 1,1 0 0,-1-1-1,1 1 1,3-3-1,-4 4 59,1 1 0,-1-1 0,0 1 0,0 0 0,0-1 0,1 1 0,-1 0 0,0 0 0,1-1 0,-1 1 0,0 0 0,0 0 0,1 0 1,-1 1-1,0-1 0,0 0 0,1 0 0,-1 1 0,0-1 0,0 1 0,1-1 0,-1 1 0,0-1 0,0 1 0,1 0 0,14 8 129,0 1 0,16 13 1,20 12 327,-27-23-1701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6:34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18702,'5'6'1152,"1"13"340,8 16 0,7 21 0,-1 19 0,5 23 1,9 18-1,3 14 0,4 5 4,2-3-868,0-9-284,1-20-344,-8-22 0,-4-22 0,-5-18-1212,3-16-1168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4:52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10837,'-5'15'20184,"4"-12"-18438,-5-2-1746,1 1 0,0 0 0,0 1 0,0-1 0,0 1 0,1 0 0,-1 0 0,1 0 0,0 1 0,-1 0 0,2 0 0,-1 0 0,0 0 0,1 0 0,0 1 0,0 0 0,0-1 0,-3 9 0,3-5 0,0 1 0,1 0 0,0 0 0,1 0 0,-1 1 0,2-1 0,-1 0 0,1 0 0,1 1 0,2 11 0,-2-14 0,2-1 0,-1 1 0,1-1 0,0 0 0,0 0 0,1 0 0,-1-1 0,1 1 0,1-1 0,-1 0 0,1 0 0,0 0 0,0-1 0,0 1 0,0-1 0,1 0 0,0-1 0,0 0 0,11 5 0,-10-4 0,0-1 0,-1-1 0,1 1 0,0-1 0,1 0 0,-1-1 0,0 1 0,0-2 0,1 1 0,-1-1 0,0 0 0,1 0 0,-1-1 0,0 0 0,1 0 0,-1-1 0,0 0 0,8-3 0,-10 2 0,-1 0 0,1 0 0,-1-1 0,0 1 0,0-1 0,-1 0 0,1 0 0,-1 0 0,0-1 0,0 1 0,0-1 0,0 0 0,-1 0 0,0 0 0,0 0 0,2-10 0,0-2 0,-1 0 0,-1 0 0,0 0 0,-2-19 0,3 36 0,0-1 0,-1 1 0,1-1 0,0 1 0,0 0 0,-1 0 0,1 0 0,0 1 0,0-1 0,4 2 0,94 26 0,-77-19 0,0-1 0,1-2 0,-1 0 0,1-2 0,0-1 0,31 0 0,-51-3-293,0 0 0,0-1 0,0 0 0,-1 0 0,1 0-1,0-1 1,7-3 0,-10 5 109,-1-1-1,0 0 1,1 0-1,-1 0 0,0 0 1,1 0-1,-1 0 1,0 0-1,0 0 0,0-1 1,0 1-1,0 0 1,0-1-1,0 1 1,-1-1-1,1 1 0,0-1 1,-1 1-1,1-1 1,-1 1-1,0-1 1,1 1-1,-1-4 0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6:35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0 17930,'-38'3'1120,"-12"2"24,-12 3-160,-6 1-676,16-1-992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6:35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12697,'0'27'1792,"5"16"337,-1 18 3,5 20-4,6 7 0,-2 9 0,8-1 4,1-6-3,1-9-1,0-14-1224,-1-14-564,2-12-1064,-2-12-1360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6:35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15961,'-27'4'1265,"-11"2"59,-11 2-16,-5 3-320,11 2-928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6:36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25638,'20'2'642,"78"6"1403,-86-8-1750,0 0 0,0-1 0,-1 0 0,1-1 0,0 0 1,11-4-1,-19 5-203,0-1 1,0 0-1,0 0 0,0 0 1,0 0-1,-1-1 1,0 0-1,1 1 0,-1-1 1,0 0-1,0 0 1,0-1-1,-1 1 1,4-6-1,-4 6-47,-1 1 0,0-1 0,0 0 0,0 0 0,0 1 0,0-1 0,0 0 0,-1 0 0,0 0 0,1 0 0,-1 1 0,0-1 0,-1 0 0,1 0 0,0 0 0,-1 0 0,0 0 0,0 1 0,0-1 0,0 0 0,-3-4 0,3 5-45,-1 1 0,1-1 0,-1 1 0,1 0 0,-1 0 0,0-1 0,0 1 0,0 0 0,1 0 0,-1 1 0,0-1 0,0 0 0,-1 0 0,1 1 0,0 0 0,0-1 0,0 1 0,0 0 0,0 0 0,-1 0 0,1 0 0,0 0 0,0 0 0,0 1 0,0-1 0,-4 2 0,-1-1 0,-1 1 0,0 1 0,1-1 0,-1 1 0,-12 8 0,14-7 0,0 0 0,0 0 0,1 1 0,0 0 0,0 0 0,0 1 0,1-1 0,-1 1 0,2 0 0,-1 0 0,1 0 0,0 1 0,0-1 0,0 0 0,1 1 0,1 0 0,-1 0 0,1-1 0,0 1 0,0 12 0,1-13 0,1 0 0,-1 0 0,1 0 0,0 0 0,0 0 0,1-1 0,0 1 0,0-1 0,0 1 0,1-1 0,0 1 0,0-1 0,0 0 0,1 0 0,-1-1 0,1 1 0,1-1 0,-1 0 0,1 1 0,0-2 0,0 1 0,0-1 0,0 1 0,9 3 0,4-2-173,1 1 1,1-2-1,-1-1 1,1 0-1,-1-1 0,1-1 1,39-2-1,-28 0-2506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6:36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0 229 32767,'7'17'0,"20"56"0,28 116 0,-87-290 0,24 69 0,-25-112 0,30 126 0,1 0 0,0-1 0,2 0 0,1 1 0,4-33 0,-4 47 0,0 0 0,1 0 0,-1 0 0,1 0 0,0 0 0,0 0 0,0 1 0,0-1 0,1 0 0,0 1 0,0 0 0,0-1 0,0 1 0,0 0 0,0 1 0,5-3 0,-2 1 0,0 1 0,0 0 0,0 0 0,0 1 0,1 0 0,0 0 0,-1 0 0,1 1 0,13-1 0,-10 1 0,0 1 0,1 0 0,-1 0 0,0 1 0,-1 1 0,1 0 0,0 0 0,0 0 0,-1 1 0,1 1 0,-1-1 0,0 2 0,0-1 0,14 10 0,-20-11 0,0 0 0,1-1 0,-2 1 0,1 1 0,0-1 0,-1 0 0,1 0 0,-1 1 0,0-1 0,-1 1 0,1 0 0,0 0 0,-1-1 0,0 1 0,0 0 0,0 0 0,-1 0 0,1 0 0,-1 0 0,0 0 0,-1 0 0,1 0 0,-1 0 0,1 0 0,-1 0 0,0 0 0,-3 6 0,0-2 0,0 0 0,0 0 0,-1 0 0,0-1 0,0 0 0,-1 1 0,0-2 0,-1 1 0,1-1 0,-1 0 0,-11 7 0,5-5 0,9-6 0,0 0 0,0 0 0,1 1 0,-1-1 0,0 1 0,1 0 0,0 0 0,0 0 0,0 1 0,-4 4 0,8-7 0,0 0 0,-1 0 0,1 1 0,0-1 0,0 0 0,0 0 0,0 0 0,0 0 0,0 0 0,0 0 0,0 0 0,0 0 0,1 0 0,-1-1 0,0 1 0,1 0 0,-1-1 0,0 1 0,4 0 0,-1 1 0,21 10 0,104 58 0,-112-59 0,-1 0 0,0 1 0,-1 0 0,0 1 0,15 19 0,-27-29-85,0 0 1,-1 0-1,0 0 1,0 0-1,0 1 1,0-1-1,0 1 1,-1-1-1,1 1 0,0 4 1,-3 8-1878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6:37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1 24066,'-30'0'967,"1"1"0,-1 1 0,1 2 0,0 0-1,0 2 1,-30 10 0,56-15-816,-1 1 0,1-1 0,0 1 0,0-1 0,0 1 0,0 0 0,-5 4 0,7-6-132,1 1 0,-1-1 0,1 1 0,-1 0 0,1-1 1,0 1-1,-1 0 0,1-1 0,0 1 0,-1 0 0,1-1 0,0 1 0,0 0 0,0 0 0,0 0 0,0-1 0,0 1 0,0 0 1,0 0-1,0-1 0,0 1 0,0 0 0,0 0 0,0-1 0,1 1 0,-1 0 0,0 0 0,1-1 0,-1 1 0,1 0 0,-1-1 1,0 1-1,1-1 0,0 1 0,-1 0 0,1-1 0,0 1 0,16 13-19,1-1 0,0 0 0,0-2 0,1 0 0,41 17 0,-16-7 0,-40-19 0,17 8 0,-1 1 0,37 26 0,-54-34 0,1-1 0,0 1 0,-1 0 0,0 0 0,0 0 0,0 0 0,0 1 0,0-1 0,-1 1 0,1 0 0,-1-1 0,0 1 0,0 0 0,-1 0 0,1 1 0,-1-1 0,0 0 0,0 0 0,-1 0 0,1 1 0,-1-1 0,0 6 0,-2-6 3,1 0-1,-1 0 1,0 0 0,0 0 0,-1 0-1,1-1 1,-1 1 0,0-1 0,0 0-1,0 1 1,0-1 0,-1 0 0,1-1-1,-1 1 1,-6 3 0,-9 5-81,-38 16 0,48-23 12,-38 16-824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6:45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0 1 30811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7:54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15461,'1'7'15991,"2"27"-14863,69 279-941,-60-246-187,0-9 0,-2 1 0,2 92 0,-12-64 0,-19 153 0,3-156 0,6-32 0,1 1 0,-1 76 0,10-101 0,0-1 0,10 51 0,-8-67 0,1-1 0,0 0 0,1 0 0,0 0 0,0 0 0,1-1 0,1 0 0,-1 0 0,2 0 0,10 12 0,-1-3 0,0-1 0,1 0 0,1-1 0,1-1 0,1-1 0,0 0 0,0-2 0,1 0 0,1-1 0,0-2 0,0 0 0,1-1 0,26 5 0,-32-9-52,-5 0-244,1-2 0,0 1 1,0-1-1,0-1 0,0 0 0,16-2 0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7:55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16906,'3'8'7168,"5"0"-3299,27 10-1560,-26-14-1079,111 46-611,34 16-121,-132-55-464,-1 1-1,-1 1 1,0 0-1,32 30 1,-46-37-34,0 0 0,-1 1 0,1-1 0,-1 1 0,-1 0 0,1 0 0,-1 1 0,3 7 0,-6-13 0,0 1 0,0-1 0,-1 1 0,1-1 0,-1 1 0,1 0 0,-1-1 0,0 1 0,0-1 0,0 1 0,0 0 0,-1-1 0,1 1 0,0-1 0,-1 1 0,0-1 0,0 1 0,0-1 0,0 1 0,0-1 0,0 0 0,-1 0 0,1 0 0,-1 1 0,1-1 0,-1-1 0,0 1 0,0 0 0,-3 2 0,-42 28 7,36-26-13,0 1 1,1 0-1,0 0 0,0 1 0,1 0 0,0 1 0,-10 12 1,6-1-1698,9-14-2374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7:56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13773,'0'16'11662,"1"5"-5702,12 103-4633,48 183-1263,6 46-285,-68-335-7696,5-40-4922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4:52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 24042,'6'11'569,"1"-1"-1,1 0 0,0 0 1,0 0-1,1-1 0,18 15 0,68 42 1970,-36-28-491,-31-20-1885,-27-18-162,-1 0 0,0 0 0,1 0 0,-1 0 0,0 1 0,1-1 0,-1 0 0,0 0 0,1 0 0,-1 0 0,0 0 0,1 0 0,-1 0 0,1 0 0,-1 0 0,0 0 0,1 0 0,-1 0 0,0 0 0,1 0 0,-1 0 0,1-1 0,-1 1 0,0 0 0,1 0 0,-1 0 0,0 0 0,0-1 0,1 1 0,-1 0 0,0 0 0,1-1 0,-1 1 0,0 0 0,0-1 0,0 1 0,1 0 0,-1-1 0,0 1 0,0 0 0,0-1 0,0 1 0,1 0 0,-1-1 0,0 1 0,0 0 0,0-1 0,0 1 0,0-1 0,-1-15 0,1 15 0,-1-20 0,0 17 0,1 0 0,-1 0 0,1-1 0,0 1 0,0 0 0,1 0 0,1-6 0,-2 9 0,1 0 0,-1 0 0,1-1 0,0 1 0,0 0 0,-1 0 0,1 0 0,0 0 0,0 1 0,0-1 0,0 0 0,0 0 0,0 0 0,0 1 0,1-1 0,-1 1 0,0-1 0,0 1 0,0-1 0,1 1 0,-1 0 0,0-1 0,0 1 0,1 0 0,-1 0 0,0 0 0,1 0 0,1 0 0,59 2 0,-36 0 0,-1-1 0,1-2 0,0 0 0,50-10 0,-72 10-84,0-1-1,0 1 1,0-1 0,0 0-1,0 0 1,-1 0 0,1-1 0,-1 1-1,1-1 1,-1 0 0,0 0-1,0 0 1,0 0 0,-1-1-1,1 1 1,-1-1 0,1 0-1,-1 1 1,-1-1 0,1 0-1,0 0 1,-1 0 0,0 0 0,0-1-1,1-7 1,-1 6-100,-1-1 1,0 1-1,0 0 0,-1 0 1,1-1-1,-1 1 1,-1 0-1,1 0 0,-1 0 1,0 0-1,0 0 1,-1 0-1,0 1 0,0-1 1,0 1-1,-1-1 0,-4-4 1,4 6-469,0 1 0,-1 0 0,1 0 0,-1 1 0,1-1 0,-1 1 0,0 0 0,0 0 0,0 0 0,0 1 0,0 0 0,-10-2 0,-16 1-8177,20 4 3848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7:56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18114,'14'36'2709,"3"0"1,29 47-1,-19-34 104,-24-45-2716,0 0-1,0 0 0,0-1 0,0 1 0,1 0 0,-1-1 1,1 0-1,0 0 0,0 0 0,0 0 0,1-1 1,-1 0-1,0 1 0,1-2 0,0 1 0,-1 0 1,9 1-1,8 0 459,0 0 1,41 0-1,-12-1-241,65 15-314,-68-9 0,69 3 0,-114-10 0,1-1 1,-1 0-1,0 0 0,1-1 1,-1 1-1,1 0 0,-1-1 1,0 0-1,1 1 0,-1-1 1,0 0-1,0 0 0,0 0 1,0 0-1,0-1 1,0 1-1,0-1 0,0 1 1,0-1-1,-1 0 0,1 1 1,2-4-1,-2 1-1,0 0-1,0 0 1,-1-1-1,1 1 1,-1 0-1,0-1 1,0 1 0,-1-1-1,1 1 1,-1-1-1,0-5 1,-2-8-58,0 0 0,-1 1 0,-1 0 0,0 0 0,-9-21 0,10 30-520,-1 1 1,0-1-1,-1 1 0,-9-12 1,2 2-3530,0-2-5122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7:57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172 540 15029,'0'-3'285,"-1"0"0,1-1 0,-1 1 0,0 0 0,0 0 0,-1 0 0,1 1 0,-1-1 0,1 0 0,-1 0 0,0 1 0,0-1 0,0 1 0,0 0 0,0-1 0,-1 1 0,1 0 0,-1 0 0,1 1 0,-1-1-1,0 0 1,0 1 0,0 0 0,0-1 0,0 1 0,0 0 0,0 1 0,0-1 0,0 1 0,0-1 0,-6 1 0,5-1-70,1 1 0,-1-1 0,0 1 0,1 0 0,-1 0 0,1 0 0,-1 1 0,1-1 0,-1 1 0,1 0 0,-1 0 0,1 0 0,0 0 0,-1 1 0,1-1 0,0 1 0,0 0 0,0 0 0,0 0 0,0 0 0,1 0 0,-1 1 0,1 0 0,-1-1 0,1 1 0,0 0 0,0 0 0,-2 5 0,1 2-127,2 1-1,-1-1 1,2 1 0,-1-1 0,1 1-1,1-1 1,0 1 0,0-1 0,1 0 0,1 1-1,-1-1 1,2 0 0,-1 0 0,2-1-1,-1 1 1,8 11 0,-5-9-14,1 1 1,0-1-1,1-1 0,0 0 1,1 0-1,0 0 0,1-2 1,0 1-1,0-1 0,1-1 1,17 10-1,-25-16-74,1 1 0,0-1 0,0 1 0,1-1 0,-1-1 0,0 1 0,1-1 0,-1 0 0,1 0 0,-1-1 0,1 1 0,0-1 0,-1-1 0,1 1 0,-1-1 0,1 0 0,-1 0 0,1 0 0,-1-1 0,0 0 0,0 0 0,0 0 0,0-1 0,0 0 0,0 0 0,0 0 0,-1 0 0,0-1 0,0 1 0,0-1 0,0 0 0,0-1 0,-1 1 0,1-1 0,-1 1 0,-1-1 0,1 0 0,-1 0 0,4-9 0,4-12 0,-2-1 0,0-1 0,-2 0 0,0 0 0,2-56 0,-7 30 0,-2 0 0,-10-65 0,3 77-157,-2 0-1,-1 1 1,-35-80 0,16 47 29,85 235 497,78 131-114,-108-246-228,2 0-1,2-2 1,2-1-1,39 41 1,-14-33-10,-52-48-45,0-1 1,0 1 0,0-1-1,0 1 1,1-1 0,-1 0 0,1-1-1,-1 1 1,1-1 0,0 0 0,0 0-1,8 0 1,-11-1-73,-1 0 1,0 0 0,0 0-1,1-1 1,-1 1-1,0 0 1,0-1-1,1 1 1,-1-1-1,0 1 1,0-1-1,0 0 1,0 1-1,0-1 1,0 0-1,1-1 1,8-17-5488,-9 13 3654,0 1-1,-1 0 1,0-1-1,0 1 1,0 0 0,-2-9-1,-2-2-3866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7:58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16369,'4'77'8885,"6"1"-4567,42 152-1470,-29-137-2762,4 0 1,5-2 0,64 130 0,-92-213-219,1 0 0,0 0 0,0-1 0,1 0 0,0 1 0,0-2 0,1 1 0,0-1 1,0 0-1,0-1 0,13 8 0,-16-11 11,0 0 0,-1-1-1,1 0 1,0 1 0,0-1 0,0-1 0,0 1 0,0-1 0,0 1 0,0-1 0,0 0 0,0-1 0,0 1 0,-1-1-1,1 1 1,0-1 0,0 0 0,0-1 0,0 1 0,-1-1 0,1 0 0,-1 1 0,1-2 0,-1 1 0,0 0-1,0-1 1,0 1 0,0-1 0,3-3 0,-4 4-556,37-44-14968,-33 35 10037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0:37:58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22658,'2'59'2540,"10"68"-1,42 147 930,-29-157-2095,-22-104-1332,72 295 103,-73-304-145,0 0 0,0 0 0,0 0 0,0-1 0,1 1 0,-1-1 0,1 0 0,0 0 0,0 0 0,0 0 0,1 0 0,-1-1 0,0 1 0,1-1 0,0 0 0,0 0 0,-1 0 0,1-1 0,0 1 0,0-1 0,1 0 0,4 1 0,12 1 0,0 0 0,-1-1 0,28-2 0,-24 0 0,93 1-1669,-148-3 588,-11 1-852,-8 2-9165,32 1 5437,-2 2 1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15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667 1 14357,'0'0'477,"-17"18"13690,-26-18-13079,-76 10 0,98-6-823,1 1 0,-1 0 0,1 2 0,0 0 0,-32 18 0,27-11-265,0 1 0,1 1 0,1 1 0,1 1 0,1 1 0,0 1 0,1 0 0,-24 35 0,31-36 0,0 2 0,1-1 0,2 2 0,0-1 0,1 1 0,1 1 0,1 0 0,1 0 0,1 0 0,-3 36 0,6-31 0,-1-2 0,1 0 0,2 1 0,3 32 0,-2-52 0,0 0 0,0-1 0,1 1 0,0 0 0,0-1 0,1 1 0,-1-1 0,1 0 0,1 0 0,-1 0 0,1 0 0,0 0 0,1-1 0,-1 0 0,1 0 0,0 0 0,8 5 0,23 13 0,2-3 0,0-1 0,1-2 0,1-1 0,1-2 0,0-2 0,73 11 0,-97-20 0,-1-1 0,1 0 0,0-1 0,0-2 0,0 1 0,0-2 0,-1 0 0,32-9 0,-39 8 0,0 0 0,0-1 0,-1 0 0,0-1 0,0 0 0,0 0 0,-1-1 0,1 0 0,-1 0 0,-1-1 0,1 0 0,-1 0 0,0 0 0,-1-1 0,0 0 0,0 0 0,5-12 0,-4 7 0,0-1 0,-1 0 0,0 0 0,-2 0 0,1 0 0,-2-1 0,2-26 0,-4 37 0,0-1 0,0 1 0,0-1 0,-1 1 0,0 0 0,0-1 0,0 1 0,0 0 0,-1 0 0,1 0 0,-1 0 0,0 0 0,0 0 0,-1 0 0,1 1 0,-1-1 0,0 1 0,0 0 0,0-1 0,0 1 0,-1 1 0,1-1 0,-1 0 0,1 1 0,-1 0 0,0 0 0,0 0 0,0 0 0,-7-1 0,-16-3-668,1 1 0,-1 2 0,1 1 0,-1 0 0,0 2 0,0 2 0,0 0 0,-39 9-1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16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2 13785,'-10'-1'370,"-1"1"-1,1 0 1,-1 0-1,0 1 1,1 0-1,-1 1 1,1 0 0,-11 4-1,17-4-251,0 0-1,0 0 0,1 0 1,-1 0-1,0 1 1,1 0-1,0-1 1,-1 1-1,1 1 1,0-1-1,1 0 0,-1 1 1,0-1-1,1 1 1,0 0-1,0 0 1,0 0-1,0 0 1,1 0-1,0 0 1,0 0-1,-1 5 0,0 2 83,1 0 0,1 1 0,0-1 0,0 0 0,1 0 0,1 0-1,0 0 1,0 0 0,1-1 0,0 1 0,1-1 0,0 1-1,1-1 1,0 0 0,1-1 0,0 0 0,0 1 0,1-2 0,8 10-1,-11-13-7,1-1-1,-1 1 0,1-1 1,0 0-1,0 0 0,1-1 0,-1 0 1,1 0-1,-1 0 0,1 0 1,0-1-1,0 0 0,0 0 1,0-1-1,1 1 0,-1-1 0,0-1 1,0 1-1,1-1 0,-1 0 1,0-1-1,1 0 0,-1 1 1,0-2-1,0 1 0,0-1 0,0 0 1,0 0-1,0-1 0,0 0 1,-1 0-1,1 0 0,-1-1 1,7-5-1,-7 5-167,0 0 0,-1-1 0,1 0 0,-1 1 0,0-2 0,0 1 1,0-1-1,-1 1 0,0-1 0,0 0 0,0 0 0,-1 0 0,0 0 0,3-12 0,-2-3-635,-1 0 0,-1 0 0,-1-25-1,0 17-396,1 29 995,-1 0 1,1 0 0,0 0 0,-1 0 0,1 0-1,0 0 1,0 1 0,-1-1 0,1 0 0,0 0 0,-1 1-1,1-1 1,-1 0 0,1 1 0,0-1 0,-1 1 0,1-1-1,-1 1 1,1-1 0,-1 1 0,1-1 0,-1 1-1,1 0 1,-1-1 0,0 1 0,1 0 0,-1-1 0,1 2-1,21 25 561,8 17 157,42 54 1496,-64-89-2166,0 0-1,0-1 1,1 0-1,0 0 1,1 0-1,0-1 1,16 8-1,-26-14-221,1-1-1,0 0 0,-1 1 0,1-1 0,0 0 0,-1 1 1,1-1-1,0 0 0,0 0 0,-1 1 0,1-1 0,0 0 1,0 0-1,-1 0 0,1 0 0,0 0 0,0 0 0,0-1 1,-1 1-1,1 0 0,0 0 0,0 0 0,-1-1 0,1 1 1,0 0-1,-1-1 0,1 1 0,0-1 0,-1 1 1,1-1-1,0 1 0,-1-1 0,1 1 0,-1-1 0,1 1 1,-1-1-1,1 0 0,-1 1 0,0-1 0,1 0 0,-1 1 1,0-1-1,1 0 0,-1 0 0,0 1 0,0-1 0,0 0 1,0-1-1,2-46-8962,-3 35 7443,1-31-3654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17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14649,'65'218'7258,"-55"-157"2338,-10-64-9581,1-1 0,-1 1 0,1 0 0,-1 0 1,1-1-1,0 1 0,1 0 0,-1 0 0,0 0 0,1 0 0,0 0 0,-1 0 1,1 0-1,0 1 0,1-1 0,-1 1 0,0-1 0,1 1 0,-1 0 0,1 0 1,0 0-1,0 0 0,0 1 0,-1-1 0,7-1 0,8-4 99,0 2-1,0 0 0,32-5 0,-24 5-12,-22 4-97,31-5 63,0-3-1,50-18 0,-76 24-58,0 0-1,0-1 0,-1 0 0,1-1 0,-1 1 0,0-1 0,0-1 0,0 1 0,-1-1 0,0-1 1,0 1-1,0-1 0,-1 0 0,0 0 0,7-14 0,-10 15-7,0 2 0,-3 6 0,-3 19 0,-3 76 0,6 106 0,2-90 0,-19-175 0,19 61 0,1 0 0,-1 0 0,1 1 0,-1-1 0,1 0 0,-1 1 0,1 0 0,0-1 0,-1 1 0,1 0 0,0 0 0,-1 0 0,1 0 0,0 0 0,-1 0 0,1 0 0,2 2 0,2-2 0,18 0 0,1-1 0,-1-1 0,0-2 0,0 0 0,0-1 0,-1-1 0,30-13 0,-44 16 0,-1-1 0,1-1 0,0 0 0,-1 0 0,0 0 0,0-1 0,-1 0 0,0-1 0,0 0 0,0 0 0,-1 0 0,0-1 0,0 0 0,-1 0 0,0-1 0,-1 1 0,1-1 0,-2 0 0,1 0 0,3-17 0,-6 24 0,-1-1 0,0 1 0,1 0 0,-1 0 0,0 0 0,0-1 0,0 1 0,0 0 0,-1 0 0,1 0 0,0-1 0,-1 1 0,0 0 0,1 0 0,-1 0 0,0 0 0,0 0 0,0 0 0,-1 0 0,1 1 0,-2-3 0,1 2 0,-1-1 0,0 1 0,0 0 0,0 0 0,0 1 0,0-1 0,-1 1 0,1-1 0,0 1 0,-1 0 0,-6-1 0,-5 1 0,0-1 0,0 2 0,-1 0 0,1 1 0,-16 3 0,19-2 0,1 0 0,-1 1 0,1 0 0,-1 1 0,1 0 0,0 0 0,1 1 0,-1 1 0,1 0 0,0 1 0,0-1 0,-11 12 0,15-12 0,0 1 0,0 1 0,0-1 0,1 1 0,0 0 0,1 0 0,0 1 0,0-1 0,1 1 0,0 0 0,0 0 0,1 0 0,0 0 0,1 0 0,0 0 0,0 11 0,0-11 0,1 1 0,1 0 0,-1-1 0,1 1 0,1-1 0,0 1 0,0-1 0,1 0 0,0 0 0,1 0 0,0 0 0,0 0 0,1-1 0,0 0 0,0 0 0,1 0 0,0 0 0,1-1 0,-1 0 0,1-1 0,1 1 0,-1-1 0,1-1 0,0 0 0,0 0 0,1 0 0,10 4 0,13 3 0,0-2 0,0 0 0,1-3 0,0 0 0,1-2 0,-1-2 0,1-1 0,-1-1 0,67-9 0,-84 6-527,-1-1 0,0 0 0,0-2 0,21-8 1,-23 7-397,0-2 1,0 1 0,-1-2 0,1 0-1,-2 0 1,0-1 0,0 0 0,0-1 0,-1 0-1,-1-1 1,0 0 0,-1 0 0,8-15 0,17-39-4819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17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30523,'0'33'248,"0"14"0,-3 15 4,3 19-4,-3 1 0,-3 3 4,4 7-4,-1 3 0,3 0 4,0-5-252,0-8 0,0-16 0,0-19-1080,0-18-748,0-16-4141,3-39-5968,3-8 5969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18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18642,'75'393'10080,"-69"-357"-8287,-5-35-1759,-1 0-1,0-1 0,1 1 0,-1 0 0,1 0 0,-1-1 0,1 1 0,-1 0 0,1-1 0,0 1 0,-1-1 1,1 1-1,0-1 0,-1 1 0,1-1 0,0 1 0,0-1 0,-1 1 0,1-1 0,0 0 0,0 0 1,0 1-1,0-1 0,-1 0 0,1 0 0,0 0 0,0 0 0,0 0 0,0 0 0,0 0 0,0 0 0,-1 0 1,2-1-1,42-7 851,-17 3-642,136 4-242,-110 3 0,103-11 0,-150 9-9,0-1-1,-1 0 1,1 0 0,-1 0-1,1-1 1,-1 0 0,0 0-1,0-1 1,0 1-1,0-1 1,0 0 0,-1 0-1,1-1 1,-1 0 0,0 1-1,7-9 1,-8 6-41,0 1 0,0-1 0,0-1 0,-1 1 0,0 0 0,0-1-1,0 1 1,-1-1 0,0 1 0,0-1 0,-1 0 0,0 1 0,-1-13 0,-1 2-936,0 1 1,-2 0-1,0 0 1,-9-26-1,-33-63-10492,33 77 7306,-2-5-1488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18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89 526 23970,'61'205'3861,"-31"-114"-1475,30 164 1,-58-227-2224,-2-28-162,0 0-1,0 0 1,0 0-1,0-1 1,0 1 0,0 0-1,0 0 1,0 0-1,0 0 1,0 0-1,0 0 1,0-1 0,0 1-1,0 0 1,0 0-1,0 0 1,-1 0 0,1 0-1,0 0 1,0-1-1,0 1 1,0 0 0,0 0-1,0 0 1,0 0-1,0 0 1,0 0 0,-1 0-1,1 0 1,0 0-1,0-1 1,0 1-1,0 0 1,0 0 0,0 0-1,0 0 1,-1 0-1,1 0 1,0 0 0,0 0-1,0 0 1,0 0-1,0 0 1,-1 0 0,1 0-1,0 0 1,0 0-1,0 0 1,0 0 0,0 0-1,0 0 1,-1 0-1,1 1 1,0-1-1,0 0 1,0 0 0,0 0-1,0 0 1,0 0-1,0 0 1,-1 0 0,1 0-1,0 0 1,0 0-1,0 1 1,0-1 0,0 0-1,0 0 1,-22-49-42,-110-324-566,109 290 132,3-1 0,-14-137 0,34 213 339,-4-28-1691,4-63 0,0 91 965,1-1 0,0 0 0,1 1 1,-1-1-1,2 1 0,-1 0 0,1 0 0,0 0 1,1 0-1,0 0 0,0 1 0,10-13 0,-11 17 280,-1 0-1,1 0 0,0 1 1,0 0-1,0-1 0,0 1 0,1 1 1,3-3-1,27-5-4662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4:53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90 264 10117,'-2'-2'278,"-1"1"1,0 0-1,0 0 1,0 1-1,0-1 1,0 1-1,0-1 1,0 1-1,0 0 0,0 0 1,0 0-1,0 1 1,0-1-1,0 1 1,0-1-1,0 1 1,0 0-1,0 0 1,0 1-1,-3 1 0,4-1 79,-1 1 0,1-1-1,0 0 1,0 1-1,1-1 1,-1 1-1,1 0 1,-1-1-1,1 1 1,0 0-1,0 0 1,0 0 0,0 0-1,0 0 1,1 0-1,-1 5 1,1 5 461,0 0 0,0 0 0,2 0 1,-1 0-1,2 0 0,0-1 0,0 1 1,7 14-1,-7-20-682,1-1 0,0 0 0,0 0 1,1 0-1,-1 0 0,1-1 0,0 0 0,1 0 0,-1 0 0,1 0 1,0-1-1,0 0 0,1-1 0,12 6 0,-16-7-106,-1-1-1,0-1 1,1 1 0,-1 0-1,1-1 1,0 1 0,-1-1-1,1 1 1,-1-1 0,1 0-1,0 0 1,-1-1 0,1 1-1,-1 0 1,1-1 0,-1 0-1,1 1 1,-1-1 0,1 0-1,-1 0 1,1-1 0,-1 1-1,0 0 1,0-1 0,0 1-1,0-1 1,0 0 0,0 0-1,0 0 1,0 0 0,-1 0-1,1 0 1,-1 0 0,0 0-1,1-1 1,-1 1 0,0 0-1,0-1 1,-1 1 0,1-1-1,0 1 1,-1-1 0,0 0-1,1-3 1,3-17-782,-2 0-1,0 0 1,-1 0 0,-1 0-1,-1 0 1,-2 0 0,0 0-1,-9-32 1,7 37 91,0 0 0,-2 1 0,0-1-1,-1 1 1,-1 0 0,0 1 0,-1 0 0,-1 1 0,0 0 0,-26-25 0,-8 10-1802,50 54 5626,3-6-2110,0 0-1,1 0 1,1-1 0,1 0 0,0 0-1,1-2 1,20 22 0,-7-12 155,0-1 1,2-1-1,41 27 0,-56-43-1214,-1 0-1,1-1 1,1 0-1,-1 0 1,1-2 0,0 0-1,1 0 1,-1-1 0,0-1-1,1 0 1,-1-1-1,1 0 1,23-2 0,-35 0-301,0 1 1,0 0-1,0-1 1,-1 1 0,1-1-1,0 1 1,0-1-1,-1 0 1,1 0-1,0 0 1,-1 0 0,1 0-1,1-2 1,-1 1-1055,0 0 0,0-1 0,0 1 0,-1-1 1,1 1-1,-1-1 0,0 1 0,0-1 0,0 0 0,0 0 1,0 0-1,0-3 0,0-1-3940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18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 17170,'-27'21'728,"-12"4"0,-5-2-112,-11 0-312,16-12-536,-16-7-3629,31-6 1,10-3 0,10-1-1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19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12 15133,'-12'-4'433,"0"2"-1,-1 0 0,1 0 0,-1 1 0,1 1 0,-1 0 1,1 1-1,-1 0 0,1 1 0,0 0 0,-1 1 1,-12 5-1,19-6-221,0 0 0,1 1 0,0 0 0,0 0 1,-1 1-1,2 0 0,-1-1 0,0 2 0,1-1 0,0 0 1,0 1-1,0 0 0,1 0 0,-1 0 0,1 0 0,0 1 0,1-1 1,-1 1-1,1-1 0,0 1 0,1 0 0,-1 0 0,1 0 1,0 0-1,1 0 0,-1 10 0,2-7-35,-1 1-1,1-1 1,1 1 0,0-1-1,0 1 1,1-1 0,0 0-1,1 0 1,-1 0 0,2-1-1,-1 1 1,1-1 0,1 0-1,0 0 1,0-1 0,0 0-1,1 0 1,0 0-1,0-1 1,1 0 0,-1 0-1,1-1 1,11 5 0,-3-1-5,0-1 0,1 0 1,1-2-1,-1 0 1,1-1-1,0-1 0,0 0 1,0-1-1,1-1 0,-1-1 1,24-2-1,-36 1-179,-1 0 0,1-1-1,0 0 1,-1 0 0,1 0 0,-1-1 0,1 1 0,-1-2-1,0 1 1,0 0 0,0-1 0,0 0 0,0 0 0,-1 0-1,1-1 1,-1 0 0,0 1 0,0-2 0,0 1 0,0 0-1,-1-1 1,0 1 0,0-1 0,0 0 0,-1 0-1,3-7 1,-2 4-452,-1 0 0,0-1 0,-1 1 0,0-1 0,0 1 0,0-1 0,-2-9 0,0 5-1759,0-1 0,-2 1 0,0 0 0,-5-18 0,-10-13-3689,4 10 0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20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82 15621,'3'51'4511,"-1"10"5140,-8-21-6667,5-37-2984,-1-1 0,1 1 0,-1 0 0,0-1 0,0 1 0,0-1 0,0 0 0,0 0 0,0 0 0,-1 0 0,1 0 0,-1 0 0,1 0 0,-1-1 0,0 1 0,0-1 0,0 0 0,0 0 0,0 0 0,0 0 0,0-1 0,0 1 0,0-1 0,0 0 0,0 0 0,-5 0 0,-2 0 0,1 0 0,0-1 0,0 1 0,0-2 0,-1 0 0,1 0 0,-16-6 0,21 6 0,0 0 0,-1-1 0,1 0 0,0 0 0,0 0 0,1 0 0,-1 0 0,1-1 0,0 0 0,-1 1 0,2-1 0,-1-1 0,0 1 0,1 0 0,0 0 0,0-1 0,0 0 0,0 1 0,1-1 0,0 0 0,0 0 0,0 1 0,1-1 0,-1 0 0,1 0 0,0 0 0,1 0 0,-1 0 0,1 0 0,0 0 0,0 1 0,0-1 0,1 0 0,3-6 0,-3 4 0,1 1 0,-1 0 0,2 0 0,-1 0 0,0 0 0,1 0 0,0 1 0,1 0 0,-1 0 0,1 0 0,0 0 0,0 1 0,1 0 0,-1 0 0,1 0 0,0 0 0,0 1 0,0 0 0,0 1 0,1-1 0,-1 1 0,1 0 0,-1 1 0,13-2 0,-16 4-121,0-1 1,0 1-1,0 0 1,0 0-1,0 0 0,0 1 1,0-1-1,-1 1 0,1-1 1,-1 1-1,1 0 1,-1 0-1,0 0 0,1 0 1,-1 1-1,0-1 1,-1 1-1,1-1 0,0 1 1,-1-1-1,1 1 1,-1 0-1,0 0 0,0 0 1,0 0-1,0 0 0,-1 0 1,1 0-1,-1 0 1,1 0-1,-1 0 0,0 0 1,-1 0-1,1 0 1,0 0-1,-1 0 0,0 0 1,1 0-1,-3 4 1,-9 16-4368,-7 12-7534,14-22 6310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21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70 16454,'0'10'732,"0"0"0,-1 1 0,0-1 1,-1 0-1,0 0 0,-1 0 0,0 0 1,0 0-1,-6 11 0,7-17-443,0-1 0,-1 1 0,1 0 0,-1-1 0,0 0 0,0 1-1,0-1 1,0 0 0,-1 0 0,1-1 0,-1 1 0,0-1 0,0 0 0,0 0 0,0 0 0,0 0 0,0-1-1,0 0 1,-1 1 0,1-2 0,0 1 0,-1 0 0,1-1 0,-5 0 0,4 0-245,0-1 1,0 0-1,0 0 0,0 0 1,0-1-1,1 1 1,-1-1-1,1 0 0,-1-1 1,1 1-1,0-1 1,0 1-1,0-2 0,0 1 1,0 0-1,1-1 1,-1 1-1,1-1 1,0 0-1,0 0 0,1 0 1,-1 0-1,1-1 1,-4-8-1,4 8-14,0 0 0,0-1 0,0 1 0,1-1 0,0 1-1,0-1 1,0 0 0,0 0 0,1 1 0,0-1 0,1 0 0,-1 0 0,1 1 0,0-1 0,0 0 0,1 1-1,0-1 1,0 1 0,0 0 0,0-1 0,5-5 0,-5 8-128,1 0-1,0 1 1,-1-1 0,1 1-1,0 0 1,0 0-1,0 0 1,1 0 0,-1 1-1,0-1 1,1 1 0,-1 0-1,1 0 1,6-1 0,-1 0-379,0 1 0,1 0 0,-1 1 1,16 1-1,-39 23-17638,9-12 12726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21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19394,'-7'78'6708,"-19"40"-3510,4-20-1344,-9 130-26,14 1-3634,13-214-1917,-13-41-12013,12 1 9884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22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 14553,'3'-1'365,"0"1"0,1 0-1,-1 0 1,0 1 0,0-1-1,1 1 1,-1-1 0,0 1-1,0 0 1,0 0 0,0 1-1,0-1 1,0 1 0,0-1 0,0 1-1,-1 0 1,1 0 0,-1 0-1,1 0 1,-1 1 0,0-1-1,0 0 1,0 1 0,3 3-1,5 10 468,0-1-1,-1 1 0,7 19 1,-9-20-65,34 78 2393,-24-50-2831,42 74 1,-59-117-484,0 0 0,0 1 0,1-1 0,-1 0 1,0 1-1,0-1 0,0 0 0,0 1 0,0-1 0,0 0 0,0 0 0,1 1 0,-1-1 0,0 0 0,0 0 0,0 1 0,1-1 0,-1 0 0,0 0 0,0 0 0,1 1 0,-1-1 1,0 0-1,0 0 0,1 0 0,-1 0 0,0 0 0,1 0 0,-1 0 0,0 1 0,0-1 0,1 0 0,-1 0 0,0 0 0,1 0 0,-1 0 0,0 0 0,1 0 0,-1-1 1,0 1-1,1 0 0,-1 0 0,0 0 0,0 0 0,1 0 0,-1 0 0,0 0 0,1-1 0,3-18-6670,-4 17 6455,0-1-1,0 1 1,0 0-1,0 0 0,-1-1 1,1 1-1,0 0 1,-1 0-1,0 0 0,0 0 1,1 0-1,-1 0 1,0 0-1,-1 0 0,1 0 1,0 0-1,0 0 1,-1 0-1,1 1 0,-1-1 1,-2-1-1,-1 1 509,-1 1 1,1-1-1,-1 1 0,1 1 1,-1-1-1,1 1 0,-1 0 1,0 0-1,1 0 0,-8 2 1,-60 16 3373,50-12-2250,-86 26 3615,-78 19-1678,184-50-3422,0-1-1,0 2 1,1-1-1,-1 0 0,0 0 1,1 1-1,-1 0 0,1-1 1,-1 1-1,-3 4 1,-1 3-3472,29-14-9143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22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255 346 13913,'-1'-2'271,"-1"0"-1,0 0 0,0 0 0,0 0 0,-1 0 1,1 0-1,0 0 0,-1 1 0,1-1 1,-1 1-1,1 0 0,-1 0 0,0 0 1,0 0-1,1 0 0,-1 0 0,0 1 1,0-1-1,0 1 0,0 0 0,-4 0 1,-2 0 332,-1 0 1,1 0 0,-1 1 0,1 1 0,-11 2 0,12-1-223,1 0-1,0 0 0,0 1 1,0 0-1,0 1 1,0-1-1,1 1 0,0 1 1,0-1-1,0 1 1,1 0-1,0 0 0,0 1 1,0-1-1,1 1 1,0 0-1,-5 12 0,6-12-253,0 0 0,1 0-1,-1 1 1,1-1-1,1 1 1,-1 0 0,1-1-1,1 1 1,0 0-1,0 0 1,0-1 0,1 1-1,0 0 1,0 0 0,1-1-1,0 1 1,0-1-1,5 10 1,-5-13-126,1 0 0,0 0 1,-1 0-1,1-1 0,0 1 0,1-1 1,-1 0-1,1 0 0,-1 0 0,1 0 1,0 0-1,0-1 0,0 0 0,1 0 1,-1 0-1,0 0 0,1-1 0,-1 0 1,1 1-1,-1-2 0,1 1 0,0-1 1,-1 1-1,1-1 0,0 0 0,-1-1 1,1 1-1,6-2 0,-5 0-1,0 1 0,1-1-1,-1 0 1,-1 0 0,1-1 0,0 0 0,0 0-1,-1 0 1,0 0 0,1-1 0,-1 0 0,-1 0 0,1-1-1,-1 1 1,1-1 0,-1 0 0,-1 0 0,1-1-1,-1 1 1,5-10 0,0-9-256,-2 0-1,0 0 1,-1-1-1,-2 1 1,0-1 0,-2-35-1,-3-7-934,-14-76-1,13 120 379,0 1-1,-2-1 0,-1 1 1,-9-25-1,26 137 2023,10-7 421,3 0 1,4-2 0,74 150-1,-98-223-1664,0-1-1,0 1 1,0-1-1,1 0 1,0 0-1,0 0 1,1-1-1,0 0 1,0 0-1,0-1 1,11 8-1,-1-10-2012,-14-3 1488,-1-1 1,0 1-1,0-1 1,1 0-1,-1 1 1,0-1-1,0 0 1,0 0-1,0 0 1,0 0-1,0 0 1,0 0-1,0 0 1,0 0-1,0 0 1,0 0-1,-1-1 1,1 1 0,0 0-1,-1-1 1,1 1-1,0-3 1,4-18-5091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23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245 302 18182,'-17'-1'863,"1"0"0,0 1 0,0 0 1,0 1-1,0 1 0,0 1 0,0 0 1,-18 7-1,29-9-641,0 2 0,0-1 0,0 1 0,1 0 0,-1 0 0,1 0 0,0 0 0,0 1 0,0-1 0,0 1 0,1 0 0,-1 1 0,1-1 0,0 1 0,0-1 0,1 1 0,-1 0 0,1 0 0,0 0 0,0 0 0,1 0 0,0 0 1,0 1-1,0-1 0,0 0 0,1 1 0,0 8 0,1-7-200,-1 0-1,1 0 1,0-1 0,1 1 0,0 0 0,0-1 0,0 1 0,1-1 0,0 0 0,0 0-1,1 0 1,0 0 0,0-1 0,0 1 0,0-1 0,1 0 0,0 0 0,0-1 0,1 1-1,-1-1 1,1 0 0,0-1 0,0 1 0,6 2 0,-7-4-20,1 0-1,-1 0 1,0 0 0,1 0 0,-1-1-1,1 0 1,-1 0 0,1-1-1,-1 1 1,1-1 0,-1-1 0,1 1-1,0-1 1,-1 0 0,1 0 0,-1 0-1,0-1 1,1 0 0,-1 0 0,0 0-1,0-1 1,0 1 0,0-1 0,-1-1-1,1 1 1,-1-1 0,0 1 0,0-1-1,7-9 1,-3 1-2,0-2 0,0 1 0,-2-1 0,0 0 0,0 0 0,-1-1 0,-1 0 0,4-19 0,10-126 0,-17 154 0,4-228 0,-4 318 0,14 100 0,-8-141 0,1 0 0,3 0 0,1-1 0,20 46 0,-27-76-222,1 0 1,1-1-1,0 0 0,1 0 0,0 0 1,0-1-1,1-1 0,0 1 0,1-1 1,11 8-1,-17-14 37,0 0 1,0-1-1,1 1 0,-1-1 1,0 0-1,1 0 1,0 0-1,-1 0 1,1-1-1,0 0 0,0 0 1,0 0-1,-1-1 1,1 1-1,0-1 0,0-1 1,0 1-1,0-1 1,0 1-1,0-1 1,0-1-1,-1 1 0,1-1 1,0 1-1,-1-2 1,0 1-1,1 0 0,-1-1 1,6-4-1,-5 2-847,0 0-1,0 0 0,-1-1 0,0 1 0,0-1 1,0 0-1,-1 0 0,0 0 0,0 0 1,0-1-1,2-11 0,11-47-5163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24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24230,'5'38'948,"9"13"0,0 16 0,3 15 1,2-11-1,-3-9 0,-5-10 0,0-15 0,-8-15-220,0-14-1908,-9-14-764,-12-7-3937,-5-23 1,-2-11-1,-11-12 1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24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11553,'41'-16'101,"0"2"-1,1 2 0,0 2 1,0 1-1,1 2 1,0 2-1,68 1 1,-93 5-87,1 1 0,0 1 1,-1 1-1,1 0 0,-1 2 0,0 0 1,-1 0-1,26 14 0,-30-12 33,-1 1 1,1 0-1,-1 0 0,-1 1 1,0 1-1,-1 0 0,1 0 0,-2 1 1,0 0-1,0 1 0,11 23 1,-12-17 71,-1 0 0,0 0 0,-1 0 0,-2 1 0,0 0 1,-1 0-1,0 0 0,-2 0 0,-1 1 0,0-1 1,-1 0-1,-2 0 0,0 0 0,-1 0 0,0 0 1,-2 0-1,-1-1 0,0 0 0,-1-1 0,-1 1 0,-16 24 1,11-22-147,0-1 0,-1 1 0,-1-2 0,-1 0 0,0-2 0,-1 1 0,-1-2 1,-1-1-1,0 0 0,-1-1 0,-1-2 0,0 0 0,-1-1 0,0-1 0,0-1 0,-1-2 1,-30 7-1,32-10-943,-1 0 0,0-2 1,0-1-1,0 0 1,-28-4-1,-5-11-2154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4:54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70 133 13497,'-4'1'370,"1"0"-1,-1 0 1,1 0-1,-1 0 0,1 1 1,-1 0-1,1-1 1,0 1-1,0 1 1,0-1-1,0 0 0,0 1 1,1-1-1,-1 1 1,1 0-1,-1 0 1,1 0-1,0 0 1,0 0-1,0 1 0,1-1 1,-1 0-1,1 1 1,0-1-1,0 1 1,0 0-1,0-1 0,1 1 1,0 0-1,-1 0 1,1-1-1,0 1 1,1 0-1,-1-1 1,2 7-1,0-2-22,-1 0 0,1-1 1,0 1-1,1-1 0,0 1 1,0-1-1,1 0 0,0 0 0,0 0 1,1-1-1,-1 1 0,2-1 0,-1 0 1,0-1-1,1 1 0,7 4 0,-6-6-334,-1 0 0,1-1-1,0 0 1,0 0 0,1-1-1,-1 1 1,0-2 0,1 1-1,11 0 1,-17-1-30,0-1-1,0 0 1,1 0 0,-1 0-1,0-1 1,0 1-1,0 0 1,0-1 0,0 1-1,0-1 1,-1 0-1,1 0 1,0 0 0,0 0-1,0 0 1,-1 0-1,1 0 1,0 0 0,-1-1-1,1 1 1,-1 0 0,1-1-1,-1 0 1,0 1-1,0-1 1,0 0 0,0 0-1,0 1 1,0-1-1,0 0 1,-1 0 0,1 0-1,-1 0 1,1 0-1,-1 0 1,0 0 0,1 0-1,-2-4 1,1-94-3678,-1 34-1893,2 72 6093,1 1 0,0 0-1,1-1 1,0 1 0,0-1 0,6 10-1,7 14 714,16 45 236,26 87-1,-48-124-1004,-1 0-1,-1 1 1,-3-1-1,2 61 1,-7-89-449,-1-1 0,0 1 0,0 0 0,-1-1 0,0 1 0,0-1 0,-1 1 0,-1-1 0,0 0 0,0-1 0,0 1 0,-1 0 0,-1-1 0,1 0 0,-1-1 0,-11 12 0,11-14 0,0 0 0,1-1 0,-1 0 0,-1 0 0,1 0 0,-1-1 0,1 0 0,-1 0 0,0-1 0,0 1 0,0-2 0,0 1 0,-1-1 0,1 0 0,0-1 0,-1 1 0,1-1 0,0-1 0,-1 1 0,1-2 0,0 1 0,-13-4 0,15 3 0,-1-1 0,1 0 0,-1 0 0,1 0 0,0 0 0,0-1 0,0 0 0,1 0 0,-1 0 0,1-1 0,0 1 0,0-1 0,1 0 0,-1 0 0,1-1 0,0 1 0,0-1 0,1 1 0,0-1 0,0 0 0,0 0 0,1 0 0,0 0 0,-1-10 0,0-1 0,1 1 0,0-1 0,2 1 0,0-1 0,0 1 0,2-1 0,0 1 0,6-19 0,6-1 0,2 0 0,2 1 0,0 0 0,47-59 0,-33 48 0,37-68 0,-59 92-878,-1 0-1,-1-1 1,-1 1-1,0-2 1,-2 1-1,-1-1 1,-1 0-1,1-44 1,-5 68 798,0 0 0,0 1 0,0-1 0,0 0 0,0 1 0,0-1 0,-1 0 0,1 0 0,0 1 0,0-1 0,0 0 0,-1 0-1,1 1 1,0-1 0,0 0 0,-1 0 0,1 0 0,0 1 0,0-1 0,-1 0 0,1 0 0,0 0 0,-1 0 0,1 0 0,0 0 0,-1 1 0,1-1 0,0 0 0,-1 0 0,1 0 0,0 0 0,-1 0 0,1 0 0,0-1 0,-1 1 0,1 0 0,0 0 0,-1 0 0,1 0-1,0 0 1,-1 0 0,1 0 0,0-1 0,0 1 0,-1 0 0,1 0 0,0 0 0,0-1 0,-1 1 0,1 0 0,0 0 0,0-1 0,0 1 0,-1 0 0,1-1 0,0 1 0,0 0 0,0 0 0,0-1 0,0 1 0,0 0 0,0-1 0,0 1 0,0 0 0,-1-1 0,1 1-1,1 0 1,-1-1 0,0 1 0,-19 20-555,13-8 1143,0 0 0,1 1 0,0-1 1,1 1-1,1 0 0,0 0 0,0 0 0,2 1 0,-1-1 0,2 0 0,0 1 1,0-1-1,1 0 0,1 1 0,0-1 0,1 0 0,5 15 0,-5-23-308,-1 0-1,1-1 0,0 0 1,0 0-1,1 0 0,-1 0 1,1 0-1,-1 0 0,1-1 1,1 0-1,-1 0 0,0 0 1,1 0-1,-1-1 0,1 0 1,0 0-1,0 0 0,0 0 1,0-1-1,0 0 0,0 0 1,0 0-1,0-1 0,0 1 1,7-1-1,-6 0-272,0 0 0,-1 0 0,1-1-1,0 1 1,0-1 0,0 0 0,-1-1 0,1 0-1,0 0 1,-1 0 0,0 0 0,1-1 0,-1 0 0,0 0-1,0 0 1,-1 0 0,1-1 0,-1 0 0,0 0-1,0 0 1,0-1 0,4-5 0,5-17-3771,-7 14-94,-2 0 0,1 0 0,2-17 0,-2 6-1894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25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0 14357,'-24'1'978,"1"1"-1,0 1 1,1 1-1,-1 1 1,1 1-1,0 1 1,0 1-1,1 1 1,-22 12-1,34-15-650,-1 0 0,2 0 0,-1 0-1,1 1 1,0 0 0,0 1-1,1 0 1,0 0 0,1 1 0,-1-1-1,2 2 1,-1-1 0,1 0-1,1 1 1,-1 0 0,2 0 0,-1 0-1,2 1 1,-1-1 0,1 1-1,0 15 1,1-18-297,1-1 0,0 0 0,1 0 0,0 1 0,0-1 0,0 0 0,1 0-1,0 0 1,0 0 0,1-1 0,0 1 0,0 0 0,1-1 0,-1 0 0,2 0 0,6 8 0,-4-7 12,1 0 0,-1 0 1,2-1-1,-1 0 0,1 0 1,0-1-1,0 0 1,1-1-1,-1 0 0,16 5 1,-6-4-4,1-1 0,-1-1 1,1-1-1,0 0 0,0-1 1,-1-1-1,1-1 1,0-1-1,-1-1 0,1-1 1,29-9-1,-41 10-131,0 0 0,-1-1-1,0 0 1,0-1 0,0 0 0,0 0-1,-1 0 1,11-12 0,-15 15-4,0 0 0,-1 0 0,1 0 0,0 0 0,0-1 0,-1 1 0,0-1 0,1 1 0,-1-1 1,0 1-1,0-1 0,0 0 0,-1 0 0,1 1 0,-1-1 0,1 0 0,-1 0 0,0 0 0,0 0 0,0 1 0,-1-1 0,1 0 0,-1 0 0,1 0 0,-1 1 1,0-1-1,0 0 0,-2-4 0,-69-74-11153,41 42 5280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25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16470,'2'28'831,"0"0"1,1 1-1,2-1 1,1-1-1,2 1 1,0-1 0,2 0-1,0-1 1,2 0-1,1 0 1,1-2-1,1 0 1,2 0 0,0-2-1,21 22 1,-33-38-678,1-1 1,-1-1 0,1 1-1,0-1 1,0 0 0,0 0-1,0-1 1,1 0-1,0 0 1,-1 0 0,1-1-1,0 0 1,12 2 0,-16-4-147,1 0 0,0 0 1,0 0-1,0-1 0,0 1 1,-1-1-1,1 0 1,0 0-1,-1 0 0,1 0 1,-1-1-1,1 1 1,-1-1-1,1 0 0,-1 0 1,0-1-1,0 1 0,0 0 1,0-1-1,-1 0 1,1 0-1,-1 0 0,0 0 1,1 0-1,-1 0 0,-1 0 1,3-5-1,1-5-227,0 0-1,-1 0 1,0 0-1,-1-1 1,-1 1-1,0-1 0,-1 0 1,0 0-1,-2-15 1,-16-130-1832,12 126 1671,18 42 447,6 14 378,5 13 223,2-1 0,1-2 0,2 0 0,1-3 0,36 30 0,-36-43-904,-4-12-4958,-24-5 4651,-1-1 1,1 0-1,0 1 1,0-1-1,-1 0 1,1 0-1,0 0 1,-1 0-1,1 0 1,-1 0-1,1-1 1,-1 1-1,0 0 1,0-1-1,1 1 1,-1-1-1,0 1 1,0-1-1,0 0 1,-1 1-1,1-1 1,0 0-1,-1 0 1,1 1-1,-1-1 1,1 0-1,-1 0 1,0-3-1,6-28-4901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26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19626,'21'53'1616,"108"289"5052,-105-265-5072,-3 1 1,17 116 0,-36-159-1679,-2-27-97,-1-23-18,0 2 16,0-1 0,1 0 0,1 0 0,0 1 0,1-1 0,0 1 1,1-1-1,5-12 0,-6 20 80,0 1 0,1 0 0,0 0 0,0 0 0,0 1 0,0-1 1,1 1-1,0-1 0,0 1 0,0 0 0,0 1 0,1-1 0,-1 1 1,1 0-1,0 0 0,0 0 0,0 1 0,0 0 0,1 0 0,-1 0 1,1 0-1,5 0 0,-3 0-62,0 1 0,1 0 0,-1 0 0,0 1 0,0 0 0,1 0 0,-1 1 0,0 0 0,0 1 0,0 0 0,0 0 0,0 0 0,0 1 0,-1 0 0,11 7 0,-12-6 68,0 0-1,-1 0 1,1 1 0,-1 0-1,0 0 1,-1 1 0,1-1 0,-1 1-1,0 0 1,0 0 0,-1 0-1,0 1 1,0-1 0,-1 1 0,1 0-1,-2-1 1,1 1 0,1 10 0,-1 0 11,0 0 1,-2 1 0,0-1 0,0 0 0,-2 0 0,0 0 0,-1 0-1,-7 20 1,8-29 35,-1 0-1,0 0 0,0-1 0,-1 0 1,0 0-1,0 0 0,-1 0 0,0 0 0,0-1 1,0 0-1,-1 0 0,0-1 0,0 1 1,-1-1-1,1 0 0,-1-1 0,0 0 1,0 0-1,-13 5 0,7-5-112,-2 2-922,0-1 1,-1 0-1,1-1 1,-31 3-1,39-7 600,1 0-1,0-1 0,0 0 0,-1 0 0,1 0 0,0-1 0,0 1 0,0-2 1,0 1-1,1-1 0,-1 0 0,0 0 0,1 0 0,0-1 0,0 0 1,-5-4-1,-33-34-3689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26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16025,'21'58'2399,"-2"1"0,16 94 0,-24-105-1487,7 37 169,43 225 4209,-53-248-5474,0 82-1,-7-144 120,-1 1 0,0-1-1,0 1 1,0-1 0,0 1 0,0-1 0,0 1-1,0-1 1,0 1 0,0-1 0,0 1 0,0-1-1,0 1 1,0-1 0,-1 1 0,1-1 0,0 1-1,0-1 1,0 0 0,-1 1 0,1-1 0,0 1-1,-1-1 1,1 1 0,0-1 0,-1 0 0,1 1-1,0-1 1,-1 0 0,0 1 0,-11-10-1541,-9-22-735,14 19 1477,5 9 604,0 0-1,0-1 1,0 1-1,0 0 1,0-1-1,1 0 1,0 1-1,-1-1 1,1 0-1,1 0 1,-1 1-1,0-1 1,1 0-1,0 0 1,0 0-1,1-5 1,1 8 276,0 0 0,0 0 0,0 0 0,1 1 0,-1-1 1,1 1-1,-1-1 0,0 1 0,1 0 0,-1 0 0,1 0 1,-1 0-1,0 1 0,1-1 0,-1 0 0,0 1 0,4 1 0,1-1 134,30 6 714,1-1 299,1-1-1,44 1 0,-73-6-984,-1 0 1,0-1-1,1 0 0,-1 0 1,0-1-1,0 0 1,0-1-1,0 0 0,-1 0 1,1-1-1,-1 0 0,0 0 1,0-1-1,11-9 0,-17 13-192,1-1-1,-1 0 0,0 0 0,0 0 0,-1 0 0,1 0 1,0 0-1,-1 0 0,1-1 0,-1 1 0,0-1 1,1 1-1,-1-1 0,0 1 0,-1-1 0,1 0 0,0 0 1,-1 1-1,0-1 0,0 0 0,1 0 0,-2 1 0,1-1 1,0 0-1,0 0 0,-1 1 0,0-1 0,-1-4 1,0 4-56,0 0 1,0 0 0,0 1 0,0-1 0,0 0 0,-1 1 0,1 0 0,-1 0 0,0 0 0,1 0 0,-1 0 0,0 0 0,0 1 0,-1-1-1,1 1 1,0 0 0,0 0 0,0 0 0,-1 1 0,1-1 0,-1 1 0,1-1 0,-4 1 0,-1 0 11,-1 0-1,1 1 1,-1 0 0,1 0-1,-1 1 1,1 0 0,0 1-1,0-1 1,0 1 0,0 1-1,0 0 1,1 0 0,0 0-1,0 1 1,-11 9 0,9-6 195,2 0 1,-1 1-1,1 0 1,0 0-1,1 1 1,0-1-1,1 1 1,0 1 0,0-1-1,1 1 1,-3 11-1,4-11 100,0 0 0,1-1 0,0 1 0,1 0-1,0 0 1,1 0 0,0 0 0,0 0 0,1 0 0,1 0-1,0 0 1,1-1 0,0 1 0,0 0 0,1-1 0,0 0 0,1 0-1,0 0 1,1-1 0,0 0 0,0 0 0,1 0 0,0-1-1,1 0 1,14 13 0,-3-10-15,0 1 0,0-2 0,1-1 0,1 0 0,-1-2 0,1 0 1,25 4-1,-17-5-549,1-1 1,0-2 0,0-1 0,51-3 0,-62-2-1087,0 0 1,-1-1-1,1-1 1,-1-1-1,0-1 1,0 0-1,-1-2 1,0 1-1,-1-2 1,1 0-1,-2-1 1,0-1 0,15-15-1,41-44-4335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27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0 26358,'-15'0'2137,"0"0"-1927,0 1 0,0 0 1,0 0-1,0 2 1,1 0-1,-1 1 0,1 0 1,0 1-1,0 0 0,-18 11 1,26-12-126,-1 0 0,2 0 0,-1 1 0,0 0 1,1 1-1,0-1 0,0 1 0,1 0 0,-1 0 0,1 0 0,1 1 0,-1-1 1,1 1-1,0 0 0,0 0 0,1 0 0,0 0 0,1 1 0,-1-1 1,1 0-1,1 1 0,0 12 0,0-12-83,0 0 0,1 0 0,0 0 0,1 0 0,-1 0-1,2 0 1,-1-1 0,1 1 0,0-1 0,1 0 0,0 0 0,0 0 0,0 0 0,1 0 0,0-1-1,0 0 1,1 0 0,-1-1 0,1 1 0,1-1 0,-1 0 0,1-1 0,0 0 0,0 0 0,0 0-1,0-1 1,1 0 0,12 3 0,-1 0-27,1-1 0,0-2 0,0 0 0,0-1 0,0-1 0,0-1 0,0 0 0,0-2-1,0 0 1,32-8 0,-46 8-410,0 0 0,-1-1 0,1 1 0,0-1-1,-1 0 1,1-1 0,-1 1 0,9-9 0,-10 8-642,1 0 0,-1-1 0,0 1 0,0-1 1,-1-1-1,1 1 0,-1 0 0,0-1 1,0 1-1,-1-1 0,0 0 0,0 0 0,0 0 1,-1 0-1,1-6 0,-1-23-4619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28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24846,'78'339'3533,"16"80"-25,-70-318-2628,-23-110-880,-1 1 0,2 0 0,-1-1 0,1 1 0,0 0 0,1 0 0,0 0 0,0 0 0,0 1 0,1-1 0,0 1 0,9-11 0,-9 13 0,1 1 0,0-1 0,-1 1 0,1 0 0,1 0 0,-1 1 0,1-1 0,-1 1 0,1 1 0,0-1 0,0 1 0,0 0 0,1 0 0,-1 0 0,0 1 0,1 0 0,6 0 0,0 0 0,-1 1 0,1 0 0,-1 1 0,1 0 0,-1 1 0,0 1 0,0 0 0,0 0 0,0 1 0,0 0 0,12 8 0,-17-8 0,0 0 0,-1 1 0,0 0 0,0 0 0,0 0 0,0 1 0,-1 0 0,0 0 0,0 0 0,-1 1 0,0 0 0,0-1 0,0 1 0,-1 1 0,0-1 0,0 0 0,-1 1 0,2 12 0,-1-2-178,-1 0 1,-1 0-1,0 0 0,-1 1 1,-2-1-1,-2 18 1,4-36 55,0 1 1,0 0 0,0-1 0,0 1-1,0 0 1,0-1 0,0 1 0,0 0-1,0-1 1,0 1 0,0 0 0,0-1-1,-1 1 1,1-1 0,0 1 0,0 0-1,-1-1 1,1 1 0,-1-1 0,1 1-1,0-1 1,-1 1 0,1-1 0,-1 1-1,1-1 1,-1 1 0,1-1 0,-1 0 0,1 1-1,-1-1 1,0 0 0,1 1 0,-1-1-1,1 0 1,-1 0 0,0 0 0,1 1-1,-1-1 1,0 0 0,1 0 0,-1 0-1,0 0 1,1 0 0,-1 0 0,0 0-1,1-1 1,-1 1 0,1 0 0,-1 0-1,0 0 1,0-1 0,-2-1-615,1 0-1,0 0 1,0 0-1,0 0 1,0 0-1,0 0 1,0 0-1,1-1 1,-1 1-1,1-1 1,-2-3-1,-7-30-4719,2-10 0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28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3 15129,'-40'-1'2244,"14"0"-916,0 0 1,-1 2-1,1 1 0,-42 9 0,63-10-1089,0 1 0,0-1 0,0 1-1,0 0 1,1 0 0,-1 0 0,1 1 0,-1-1-1,1 1 1,0 0 0,0 0 0,0 1 0,1-1-1,-1 1 1,1 0 0,0 0 0,0 0 0,0 0-1,0 1 1,1-1 0,-1 1 0,1 0 0,1-1-1,-1 1 1,1 0 0,-1 0 0,1 0 0,1 0-1,-1 9 1,1-6-191,1-1 0,0 1 0,0 0 0,1-1-1,-1 1 1,2-1 0,-1 0 0,1 1 0,0-1-1,1-1 1,0 1 0,0 0 0,0-1 0,1 0 0,0 0-1,0 0 1,0-1 0,1 1 0,0-1 0,0-1 0,0 1-1,1-1 1,9 5 0,-3-2-11,0-1 0,0 0-1,1 0 1,-1-2 0,1 0 0,0 0-1,0-1 1,1-1 0,-1-1 0,1 0-1,25-1 1,-35-1-37,0 1 0,0-1 0,-1 0 0,1-1 0,0 1 0,0-1 0,-1 0 0,1 0 0,-1 0 0,0 0 0,0-1 0,0 0 0,0 0 0,0 0 0,0 0 0,-1-1 0,1 0 0,3-5 0,0-3 0,0-1 0,-1 0 0,0 0 0,7-26 0,-9 27 0,-4 12 0,0-1 0,0 1 0,0-1 0,0 1 0,1 0 0,-1-1 0,0 1 0,0 0 0,0-1 0,1 1 0,-1 0 0,0-1 0,0 1 0,1 0 0,-1 0 0,0-1 0,1 1 0,-1 0 0,0 0 0,1-1 0,-1 1 0,0 0 0,1 0 0,-1 0 0,0 0 0,1 0 0,-1-1 0,1 1 0,-1 0 0,0 0 0,1 0 0,-1 0 0,1 0 0,15 9 0,17 24 0,-26-26 0,17 21-45,-19-21-41,0 0 1,1-1 0,0 1 0,0-1 0,0-1 0,1 1 0,-1-1 0,1 0-1,1 0 1,-1-1 0,1 0 0,14 5 0,-21-8-209,1-1-1,-1 1 1,1-1 0,-1 0 0,0 1-1,1-1 1,-1 0 0,1 0-1,-1 0 1,1 0 0,-1 0 0,1 0-1,-1-1 1,0 1 0,1 0 0,-1-1-1,1 1 1,-1-1 0,0 0 0,1 1-1,-1-1 1,0 0 0,0 0-1,0 0 1,0 0 0,0 0 0,0 0-1,0 0 1,0 0 0,0 0 0,0 0-1,0-1 1,0 0 0,1-5-1170,0 0-1,-1 1 1,0-1 0,-1 0-1,1 1 1,-2-11 0,1 9 1141,-2-42-5193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28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15545,'8'40'2005,"2"0"1,29 74-1,-31-93-1133,2-1 0,0-1 0,1 1 1,1-2-1,1 1 0,0-2 0,18 18 1,-23-28-720,1-1-1,-1-1 1,1 1 0,0-2 0,1 1 0,-1-1 0,1 0 0,0-1 0,0 0-1,0-1 1,0 0 0,0 0 0,1-1 0,-1-1 0,12 0 0,22-2 435,-1-1 1,51-12 0,-81 13-573,4-1-15,0 0 1,-1-1-1,0-1 1,0-1-1,0 0 1,-1-1-1,0 0 1,16-11-1,-25 13-11,1 0-1,-2 0 1,1 0-1,-1-1 1,1 1-1,-2-1 1,1-1-1,-1 1 1,0-1-1,0 1 0,0-1 1,-1 0-1,0 0 1,-1-1-1,0 1 1,0-1-1,0 1 1,-1-1-1,1-13 1,-2 11-502,0 0 0,-1 0 0,0 0 0,0 0 1,-1 0-1,0 0 0,-1 0 0,0 0 0,-1 1 0,0 0 1,0-1-1,-1 1 0,0 1 0,-9-12 0,8 10-1390,1-1 0,0 1-1,0-1 1,-3-13 0,-1-1-3398,5 10 263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29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4 14717,'-14'-2'295,"-1"1"0,0 1 0,0 0 1,0 0-1,1 2 0,-1 0 0,0 0 0,1 2 0,-28 9 0,27-6 283,0 0 0,1 1 0,-1 0 1,2 1-1,-1 0 0,1 2 0,1-1 0,0 1 1,1 1-1,0 0 0,0 1 0,1 0 0,1 1 0,0 0 1,1 0-1,1 1 0,0-1 0,1 2 0,1-1 1,0 1-1,1 0 0,-3 22 0,5-23-378,2 0 0,0-1 0,0 1 1,1 0-1,1-1 0,1 1 0,0-1 0,5 16 0,-4-20-212,1-1 0,0 1 0,0-1 0,1 0 0,0 0 0,0 0 0,1-1 0,0 0 0,1-1 0,0 1 0,0-1 0,0-1 0,1 0 0,0 0 0,0-1 0,1 0 0,-1 0 0,1-1 0,16 5 0,-12-5-57,0 0 0,0-1 0,1-1-1,-1 0 1,1-1 0,0 0 0,0-1 0,-1-1 0,1 0-1,-1-1 1,1-1 0,-1 0 0,24-9 0,-13-7-1727,-8-8-3437,-12 15 2088,-1 0-1,-1 0 1,3-20 0,-4 2-2823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29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6 135 18374,'19'6'951,"1"0"-1,-1-2 1,1 0 0,0-2 0,1 0 0,-1-1 0,0-1 0,0-1-1,0-1 1,1 0 0,-1-2 0,20-6 0,-35 8-823,0 0-1,0 0 1,0-1 0,0 0-1,-1 0 1,1 0 0,-1-1-1,0 1 1,0-1 0,0 0-1,0 0 1,-1-1 0,0 1 0,1-1-1,2-6 1,-5 9-144,0 0 0,0 0 0,0 0-1,-1 0 1,1 0 0,-1 0 0,1 0 0,-1 0 0,0 0 0,0 0 0,1 0-1,-2 0 1,1 0 0,0 0 0,0 0 0,-1 0 0,1 0 0,-1 0-1,1 0 1,-1 0 0,0 0 0,0 0 0,0 0 0,0 0 0,0 1 0,0-1-1,-1 0 1,1 1 0,0-1 0,-1 1 0,0-1 0,1 1 0,-1 0 0,0 0-1,1 0 1,-1 0 0,0 0 0,0 0 0,0 0 0,0 0 0,0 1-1,0-1 1,-3 1 0,-4-3-15,0 2 0,0-1-1,0 1 1,-1 1-1,1-1 1,0 2 0,-1-1-1,1 1 1,0 1 0,0 0-1,0 0 1,0 0-1,0 1 1,0 1 0,1 0-1,-1 0 1,1 0 0,0 1-1,-11 9 1,8-6 36,0 1 0,1 0-1,0 1 1,0 0 0,1 0 0,1 1 0,-1 0 0,2 1 0,0 0 0,0 0-1,1 0 1,-7 21 0,10-22 43,0 1-1,1-1 1,0 0-1,1 1 0,0-1 1,0 1-1,2 0 1,-1-1-1,1 1 1,1-1-1,0 0 0,1 1 1,0-1-1,7 16 1,-6-20-22,0 0-1,0 1 1,1-1 0,0-1-1,0 1 1,1-1 0,0 0 0,0 0-1,0-1 1,1 1 0,0-1 0,0-1-1,0 0 1,0 0 0,1 0 0,-1-1-1,1 0 1,0 0 0,0-1 0,13 2-1,28 3-98,2-2 0,-1-3 0,0-1 0,1-3 0,84-15 0,-84 1-2195,24-27-7690,-15 8 1039,-19 16 3339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37:47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11973,'0'10'6756,"5"53"-3367,13 24-2199,5 0 1,3-1-1,4-2 0,4-1 1,48 84-1,-26-51 563,59 177 1,-81-175-1754,-33-117 0,1 0 0,-1 0 0,1 0 0,-1 0 0,1 0 0,0 0 0,-1-1 0,1 1 0,0 0 0,-1-1 0,1 1 0,0-1 0,0 0 0,0 1 0,-1-1 0,1 0 0,0 0 0,0 0 0,0-1 0,0 1 0,-1 0 0,1-1 0,0 1 0,0-1 0,-1 1 0,1-1 0,0 0 0,-1 0 0,1 0 0,-1 0 0,1 0 0,-1 0 0,1 0 0,-1 0 0,0-1 0,1 1 0,0-2 0,-1 2 0,88-73 0,-81 65 0,0 0 0,0 1 0,1 0 0,0 0 0,1 1 0,0 0 0,0 1 0,0 0 0,1 1 0,0 0 0,0 1 0,0 0 0,0 0 0,1 1 0,-1 1 0,16-2 0,113 5 0,-103 2 0,0-2 0,0-1 0,1-3 0,-2 0 0,41-10 0,-68 10 0,1 0 0,-1-1 0,1 0 0,-1 0 0,0-1 0,-1 0 0,1-1 0,-1 1 0,0-2 0,0 1 0,-1-1 0,0 0 0,0-1 0,-1 0 0,0 0 0,0 0 0,-1-1 0,0 0 0,0 0 0,-1 0 0,0 0 0,-1-1 0,3-12 0,0-4-137,-1 1-1,-1-2 1,-2 1 0,0 0-1,-2-1 1,-1 1-1,-1 0 1,-1 0 0,-7-29-1,-11-25-1088,-49-119 0,57 165 963,-8 3-1942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42:26.47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96 1 5981,'421'231'440,"-417"-229"-436,58 45 63,-59-44-59,0 0 1,0 0 0,0 0-1,0 0 1,-1 0 0,1 1-1,-1 0 1,0-1 0,0 1-1,0 0 1,-1 0 0,1 0 0,-1 0-1,1 4 1,-2-7-5,0 1-1,0-1 1,0 0 0,0 1-1,0-1 1,-1 0 0,1 1-1,0-1 1,-1 0 0,1 1-1,-1-1 1,0 0 0,1 0-1,-1 0 1,0 1 0,1-1-1,-1 0 1,0 0 0,0 0 0,0 0-1,0 0 1,0-1 0,0 1-1,0 0 1,-1 0 0,1-1-1,0 1 1,0-1 0,-1 1-1,-1 0 1,-44 8-59,44-8 45,-47 3-17,-1-3 1,1-1-1,0-3 1,-1-2 0,2-2-1,-1-2 1,-95-31-1,141 38 118,-1 1 0,1-1 1,0 0-1,0 0 0,0 0 0,1-1 0,-1 1 0,0-1 0,-5-6 0,9 9-72,-1 0-1,1 0 0,0-1 0,0 1 0,0 0 0,0-1 0,0 1 0,0 0 0,0 0 0,-1-1 1,1 1-1,0 0 0,0-1 0,0 1 0,0 0 0,0 0 0,0-1 0,0 1 0,0 0 0,1-1 1,-1 1-1,0 0 0,0-1 0,0 1 0,0 0 0,0 0 0,0-1 0,0 1 0,1 0 0,-1 0 1,0-1-1,0 1 0,0 0 0,1 0 0,-1 0 0,0-1 0,0 1 0,1 0 0,-1 0 0,0 0 0,0 0 1,1 0-1,-1-1 0,33-3 540,40 11 160,0 4 1,-1 2-1,102 33 0,-161-42-637,224 70 1005,-191-57-1089,-1 2 1,-1 2-1,43 27 0,-81-44-55,0 0 1,-1 0-1,1 0 1,-1 1-1,0 0 1,8 9-1,-13-13 40,1 0 0,-1 0 1,1 0-1,-1 0 0,1 0 0,-1 0 0,1 0 0,-1 0 0,0 0 0,0 0 0,1 0 0,-1 0 1,0 0-1,0 0 0,0 0 0,0 0 0,0 0 0,0 0 0,0 0 0,-1 0 0,1 0 0,0 0 1,-1 0-1,1 0 0,0 0 0,-1 0 0,1 0 0,-1 0 0,1 0 0,-1-1 0,0 1 1,1 0-1,-1 0 0,0-1 0,0 1 0,0 0 0,1-1 0,-1 1 0,0-1 0,0 1 0,0-1 1,0 1-1,0-1 0,0 1 0,0-1 0,0 0 0,0 0 0,0 0 0,-2 1 0,-16 4-226,1-1-1,-1-1 0,0 0 0,0-2 0,-35 0 0,-99-14-862,139 11 991,-17-1-92,8 1 80,-1 0-1,1-2 1,-1-1-1,-39-14 1,52 10 514,22 5 3,27 3 160,22 4-124,0 4 1,0 1 0,-1 4 0,-1 2 0,1 3 0,-2 2 0,63 31-1,-68-19-796,-34-12-407,-18-18 740,0-1 1,0 0-1,1 1 0,-1-1 1,0 1-1,0-1 1,0 1-1,-1-1 0,1 0 1,0 1-1,0-1 1,0 1-1,0-1 0,0 0 1,0 1-1,-1-1 1,1 1-1,0-1 0,0 0 1,0 1-1,-1-1 1,1 0-1,0 0 0,-1 1 1,1-1-1,0 0 1,-1 1-1,1-1 0,0 0 1,-1 0-1,1 0 1,0 1-1,-1-1 0,1 0 1,-1 0-1,1 0 1,0 0-1,-1 0 0,1 0 1,-1 0-1,1 0 1,0 0-1,-1 0 0,1 0 1,-1 0-1,0 0 1,-15 1-508,-1-1 1,0 0-1,1-1 1,-1-1-1,1-1 1,-23-6 0,-74-22-1429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4:55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20774,'5'32'1332,"5"11"0,10 8 0,6 14 0,4-13 1,3 0-1,0-1 0,0-3 0,0-6 4,-5-8-1336,-2-7 0,2-4 0,-6-8-936,1-9-1144,-15-2-3869,15-19 1,-3-10-1,0-10 1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38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0 32767,'-2'2'0,"-1"-1"0,0 1 0,0-1 0,0 0 0,0 0 0,0 0 0,0 0 0,0 0 0,0-1 0,0 0 0,0 1 0,0-1 0,-1 0 0,-3-1 0,-12 3 0,-14 7 0,1 0 0,1 3 0,-1 0 0,-38 23 0,69-29-2435,1-5 2242,-1-1 0,1 0 0,0 1 0,1-1 1,-1 0-1,0 1 0,0-1 0,0 0 1,0 1-1,0-1 0,0 0 0,0 1 0,0-1 1,1 0-1,-1 1 0,0-1 0,0 0 0,0 1 1,1-1-1,-1 0 0,0 0 0,0 1 1,1-1-1,-1 0 0,0 0 0,0 0 0,1 1 1,-1-1-1,0 0 0,1 0 0,-1 0 1,0 0-1,1 0 0,-1 0 0,0 1 0,1-1 1,-1 0-1,1 0 0,-1 0 0,0 0 1,1 0-1,-1 0 0,0-1 0,1 1 0,-1 0 1,0 0-1,1 0 0,-1 0 0,0 0 1,1 0-1,-1-1 0,0 1 0,1 0 0,-1 0 1,0 0-1,0-1 0,1 1 0,-1 0 1,0 0-1,0-1 0,0 1 0,1 0 0,-1-1 1,13-15-5805,1-3 1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38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22530,'5'26'1136,"3"15"0,1 13 4,5 14-4,-1-3 1,1 1 3,-3-8-4,0-7 0,-5-14 4,0-11-1604,-6-13-956,-4-9-1028,-12-37-20290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39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21638,'16'22'813,"-1"1"0,-2 1 0,0 0 1,-1 1-1,11 35 0,32 137 5001,-42-143-5378,58 269-1763,-70-319 545,0 0 0,0 0 0,0 0 0,0 0 0,-1 0 0,0 0 0,0 0 0,0 1 0,-2 6 0,-6-15-5363,-7-20 499,-5-17-262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40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16025,'191'-7'4783,"53"1"867,-204 7-4600,1 2 0,0 2 0,72 19-1,-107-23-961,1 2 0,-1-1 0,1 1 0,-1-1-1,0 2 1,0-1 0,0 1 0,0 0-1,-1 0 1,1 1 0,-1-1 0,0 1-1,7 9 1,-10-10-48,1 1 0,-1 0 0,1-1 0,-1 1-1,-1 0 1,1 0 0,-1 0 0,0 0 0,0 1 0,0-1-1,-1 0 1,1 0 0,-1 0 0,-1 1 0,1-1 0,-1 0-1,0 0 1,-3 9 0,-5 12-36,-2-1 1,-1 0-1,0-1 0,-2 0 1,-1-1-1,-1-1 0,-21 23 1,-18 28 17,53-71-20,1 0-1,-1 0 0,1 1 0,0-1 0,0 0 0,0 0 1,0 1-1,0-1 0,1 0 0,-1 1 0,1-1 1,-1 1-1,1-1 0,0 1 0,0-1 0,0 0 0,0 1 1,1-1-1,-1 1 0,1-1 0,-1 1 0,1-1 1,0 0-1,0 1 0,0-1 0,0 0 0,0 0 0,1 0 1,-1 0-1,0 0 0,3 3 0,6 4 4,0 0 1,0 0-1,0-1 0,22 12 0,-6-3-2,-12-6-3,-1 0 0,1 1 0,-2 0 0,0 1 0,0 0 0,-1 1 0,-1 0 0,0 1 0,7 17 0,-13-25 0,0 1 0,-1-1 0,0 1 0,0 0 0,-1 0 0,0 0 0,0 0 0,-1 1 0,0-1 0,-1 0 0,0 1 0,0-1 0,-1 0 0,0 1 0,0-1 0,-1 0 0,0 0 0,0 0 0,-1 0 0,0 0 0,-5 9 0,-4 0-301,-1 0-1,0-1 1,-1 0 0,-1-1-1,-1 0 1,0-1 0,0-1-1,-2-1 1,1 0 0,-2-1-1,1-1 1,-30 11 0,32-14-117,-1-1 0,0-1 0,0 0 0,-1-1 0,1-1 0,-1 0 0,0-1 0,0-2 0,0 1 0,0-2 0,1 0 0,-1-2 0,0 0 0,1 0 0,-21-8 0,-5-12-5122,8-7-1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40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 12429,'-11'-1'548,"0"2"1,0-1-1,0 2 0,0-1 1,0 2-1,0-1 0,0 1 0,1 1 1,0 0-1,-15 8 0,19-8-194,0 0 1,0 1-1,1-1 0,0 1 0,0 0 0,0 0 0,1 1 0,-1 0 0,1-1 0,1 2 1,-1-1-1,1 0 0,0 1 0,0-1 0,1 1 0,0 0 0,-2 8 0,2-6-33,1 0 0,-1 0-1,1 0 1,1 0 0,0 0-1,0 1 1,1-1 0,0 0-1,0 0 1,1 0 0,0 0-1,1 0 1,4 8 0,-4-12-157,0 1 0,0-1 0,0 0 0,1 0 0,0-1-1,0 1 1,1-1 0,-1 0 0,1 0 0,0 0 0,0-1 0,0 1 0,1-1 0,-1 0 0,1-1 0,-1 0 0,1 1 0,0-2 0,0 1 0,8 0 0,4 2-164,1-2 0,0-1 0,0 0 0,0-1 0,0-1 0,0-1 0,0-1 0,0 0 0,25-9 0,-42 12-60,-1 0 1,1-1-1,-1 1 0,1-1 0,-1 1 1,1-1-1,-1 1 0,0-1 1,1 0-1,-1 0 0,0 0 0,1 0 1,-1 0-1,0 0 0,0 0 1,0 0-1,0 0 0,0 0 0,0-1 1,0 1-1,0 0 0,-1-1 1,1 1-1,0-1 0,-1 1 1,1-1-1,-1 1 0,0-1 0,1 1 1,-1-1-1,0 1 0,0-1 1,0 1-1,0-1 0,0 1 0,0-1 1,-1 0-1,1-1 0,-2-1-345,0 0 0,0 0 0,-1 0-1,1 0 1,-1 1 0,0-1-1,0 1 1,0 0 0,-1-1 0,-4-2-1,-70-66-15041,47 47 10186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41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16069,'-5'184'11721,"1"-74"-6744,-1 30-4977,48-137 0,168 22 0,-160-16 0,1-2 0,0-3 0,89-2 0,-137-2 0,1-1 0,0 1 0,-1-1 0,1 0 0,-1 0 0,1 0 0,-1-1 0,0 1 0,1-1 0,-1 0 0,0-1 0,0 1 0,0-1 0,-1 1 0,1-1 0,-1 0 0,1-1 0,4-4 0,-6 3 0,0 1 0,0-1 0,0 1 0,-1-1 0,1 0 0,-1 1 0,0-1 0,0 0 0,-1 0 0,0 0 0,0 0 0,0 0 0,0 0 0,-1 0 0,1 0 0,-1 0 0,-2-5 0,-3-10-869,0-1 0,-1 1 0,-2 1 0,0-1 1,0 1-1,-2 1 0,-1 0 0,-14-18 0,1-10-8897,19 25 4706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42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14661,'-1'53'3623,"3"0"-1,15 91 0,-14-128-3159,1 0 0,1 0-1,0 0 1,1 0-1,0-1 1,2 0-1,-1-1 1,2 1-1,0-2 1,1 1 0,0-1-1,1 0 1,13 11-1,-18-19-409,0-1-1,1 0 1,-1 1-1,1-2 1,0 1-1,0-1 1,0 0-1,1-1 1,-1 0-1,1 0 1,0 0-1,-1-1 1,1 0-1,0-1 1,0 1-1,-1-2 1,14-1-1,-15 2-212,0-2 0,-1 1 1,1-1-1,0 1 0,-1-2 0,1 1 1,-1 0-1,0-1 0,0 0 0,0-1 1,0 1-1,0-1 0,-1 0 0,1 0 1,-1 0-1,0 0 0,-1-1 0,1 0 0,-1 0 1,1 0-1,-2 0 0,1 0 0,3-9 1,-1-8-1347,0 1 0,-2-1 1,0 0-1,-1 0 0,-2-36 1,0 39 207,-1 19 1270,1 0-1,0-1 1,0 1-1,0-1 1,0 1-1,-1-1 1,1 1-1,0 0 1,0-1-1,0 1 1,0-1-1,0 1 1,0-1 0,0 1-1,0-1 1,0 1-1,0-1 1,1 1-1,-1 0 1,0-1-1,0 1 1,0-1-1,0 1 1,1 0-1,-1-1 1,0 1-1,1-1 1,-1 1 0,0 0-1,0-1 1,1 1-1,-1 0 1,1 0-1,-1-1 1,0 1-1,1 0 1,-1 0-1,1-1 1,-1 1-1,0 0 1,1 0 0,15 16 1193,11 32 1943,113 251 7194,-140-297-10315,1 0-1,0 0 1,0 0-1,0-1 1,1 1 0,-1 0-1,0 0 1,1-1 0,-1 1-1,1-1 1,-1 1-1,1-1 1,0 0 0,3 2-1,-4-3-166,0 1 0,0-1-1,0 0 1,0 0 0,-1 0-1,1 0 1,0 0 0,0 0-1,0 0 1,0 0 0,0-1-1,0 1 1,0 0 0,0 0-1,0-1 1,-1 1 0,1-1-1,0 1 1,0-1 0,0 1-1,-1-1 1,1 1 0,0-2-1,4-4-1448,0 1-1,0-2 0,-1 1 0,0-1 0,-1 1 0,5-11 0,8-17-3778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42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 15153,'-81'42'3500,"46"-24"-982,0 1 0,-53 39-1,87-58-2425,0 1-1,0-1 0,0 1 0,0-1 0,1 1 0,-1-1 1,0 1-1,0-1 0,1 1 0,-1 0 0,0-1 0,1 1 1,-1 0-1,0 0 0,1 0 0,-1-1 0,1 1 0,0 0 1,-1 0-1,1 0 0,0 0 0,-1 0 0,1 0 1,0 0-1,0 0 0,0 0 0,0 0 0,0 0 0,0 0 1,0-1-1,0 1 0,0 0 0,1 0 0,-1 0 0,0 0 1,0 0-1,1 0 0,-1 0 0,1 0 0,-1 0 0,1-1 1,-1 1-1,1 0 0,-1 0 0,1-1 0,0 1 0,-1 0 1,1-1-1,0 1 0,0-1 0,0 1 0,-1-1 0,1 1 1,2 0-1,7 4 88,0-1-1,0 0 1,0-1 0,12 3-1,-7-2 53,8 2-182,-1 2 0,0 0 0,0 2 0,-1 0 0,30 20-1,-46-26-43,0-1-1,0 1 1,-1 0-1,0 0 1,0 0-1,0 0 1,0 1-1,-1-1 0,1 1 1,-1 0-1,0 0 1,-1 1-1,1-1 1,-1 0-1,0 1 0,-1 0 1,1-1-1,-1 1 1,0 0-1,-1 0 1,1-1-1,-1 1 0,0 0 1,0 0-1,-1 0 1,0 0-1,0-1 1,-2 7-1,0-2-182,0-1 1,0 1-1,-1-1 1,-1 1-1,0-1 1,0-1-1,0 1 1,-1-1-1,0 0 0,-1 0 1,-7 7-1,9-11-10,1-1 0,0 0-1,-1 0 1,0 0 0,0 0-1,0-1 1,0 1-1,0-1 1,0-1 0,-1 1-1,1-1 1,-1 0 0,1 0-1,-1 0 1,1-1 0,-1 0-1,0 0 1,1-1 0,-1 1-1,1-1 1,-9-3-1,-4-1-1774,0-2-1,1 0 0,0-1 0,1 0 0,-1-2 0,2 0 0,-25-20 0,-11-18-3425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44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761 635 18318,'-1'1'161,"1"1"0,0 0 0,-1-1 0,1 1 0,-1-1 0,1 1 0,-1-1 1,0 1-1,0-1 0,0 1 0,0-1 0,0 0 0,0 1 0,0-1 0,0 0 1,0 0-1,0 0 0,-1 0 0,1 0 0,-1 0 0,1 0 0,-1-1 0,1 1 0,-1 0 1,1-1-1,-1 1 0,1-1 0,-1 1 0,0-1 0,1 0 0,-1 0 0,-1 0 0,-64 2 2026,57-3-1746,-39-1 663,0-3-1,0-2 1,0-2 0,-78-26 0,102 27-1018,1-1 1,0-2-1,1 0 1,0-2-1,1 0 1,0-1 0,1-2-1,1 0 1,0-1-1,-28-33 1,42 43-216,1 0 0,0 0 1,0 0-1,1-1 0,0 0 0,0 0 1,1 0-1,0 0 0,0 0 0,1-1 1,0 1-1,1-1 0,0 0 0,0 1 1,0-1-1,1 0 0,1 0 0,0 1 1,0-1-1,0 0 0,5-14 0,0 9-321,0 1-1,0-1 0,1 1 0,1 0 0,0 1 1,1 0-1,0 0 0,1 1 0,0 0 0,1 1 1,24-18-1,-16 14-441,1 1 1,21-10-1,-33 19 460,0 0 0,0 1 1,0 0-1,0 0 0,1 1 1,-1 0-1,0 1 0,15-2 0,-22 4 390,0-1 0,0 0 0,0 0 0,0 0 0,0 0 0,0 1 0,0-1 0,0 1 0,0-1 0,0 1 0,0-1 0,0 1 0,0-1 0,0 1 0,0 0 0,-1-1 0,1 1 0,0 0 0,0 0 0,-1 0 0,1 0 0,-1-1 0,1 1 0,-1 0 0,1 0 0,-1 0 0,1 0 0,-1 0 0,0 0-1,0 0 1,1 0 0,-1 1 0,0-1 0,0 0 0,0 0 0,0 0 0,0 0 0,-1 0 0,1 0 0,0 0 0,0 0 0,-1 0 0,1 0 0,0 0 0,-2 1 0,-20 55-94,20-51 82,-83 161 610,-53 121 2506,126-255-2251,1 0 0,1 1 0,2 0 0,2 0 0,1 0 0,1 1 0,2 36 0,1-66-588,2 1 0,-1-1-1,0 1 1,1-1 0,0 0 0,1 1 0,-1-1 0,1 0-1,0 0 1,0 0 0,0 0 0,1 0 0,0 0 0,0 0-1,0-1 1,6 7 0,-4-7-49,0-1 0,0 0-1,1 1 1,-1-2 0,1 1 0,-1-1 0,1 1 0,0-2-1,0 1 1,0-1 0,0 1 0,0-2 0,0 1-1,10-1 1,-2 1-107,1-2 1,0 0-1,0 0 0,0-1 0,-1-1 0,1-1 1,-1 0-1,23-10 0,-28 10-168,0-1 1,0 0-1,-1 0 1,1-1-1,-1 0 1,-1-1-1,1 0 0,-1 0 1,0-1-1,-1 0 1,0 0-1,0 0 0,8-17 1,2-4-2451,-7 24-1583,-8 4 3827,0 0 1,1 0-1,-1 0 0,0 0 0,0 1 0,0-1 0,0-1 0,0 1 0,0 0 0,0 0 0,-1 0 1,1 0-1,0-1 0,0 1 0,-1 0 0,1-1 0,-1 1 0,0 0 0,1-1 0,-1 1 0,0-1 1,0-2-1,11-40-5610,-2-3 1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44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20914,'6'20'1304,"-1"17"0,1 15 0,2 18 0,1 8-3,-1 8 3,3-2 0,-3-3 0,3-16 0,-2-15-1184,-2-17-680,-1-16-640,-6-13-476,-6-14-769,-1 4-2931,-4-35-1,-9-14 1,-5-21-1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4:55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 22214,'-23'17'1172,"-7"4"0,-8 3 0,-8 3 0,13-11-828,8-5-744,2-1-840,10 43-3880,11-42-1,-1 3 1,3 3-1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45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14293,'263'-24'3309,"-226"23"-3041,0 1-1,0 3 0,-1 1 0,1 1 1,37 11-1,-65-14-238,-1 1 1,0 0 0,0 0 0,0 0-1,-1 1 1,1 0 0,-1 0 0,0 1-1,0 0 1,0 0 0,-1 1 0,0 0-1,0 0 1,0 1 0,-1-1-1,0 1 1,0 0 0,-1 0 0,0 1-1,0 0 1,0-1 0,-1 1 0,-1 0-1,1 1 1,-1-1 0,0 0 0,-1 1-1,0-1 1,-1 1 0,0-1-1,-1 13 1,-2 13 318,-1 0 0,-2 0 0,-2-1 0,-1 0 0,-1 0 0,-2-1 0,-1-1 0,-2 0 0,-1-1 1,-1 0-1,-1-2 0,-2 0 0,-1-1 0,-39 40 0,46-55-209,1 0 0,-1 0 0,-1-2 1,0 1-1,0-2 0,-1 0 0,-1-1 1,1-1-1,-21 6 0,20-8-574,-1-1-1,0-1 1,0 0-1,0-1 1,-26-2 0,19 2-862,-22-3-3724,45 1 4699,1 0 0,0-1 0,-1 1 0,1-1-1,-1 1 1,1-1 0,0 1 0,-1-1 0,1 0 0,0 0 0,0 0 0,0 1 0,0-1-1,0 0 1,0-1 0,0 1 0,0 0 0,0 0 0,0 0 0,0 0 0,1-1-1,-1 1 1,0 0 0,1-1 0,-1 1 0,1 0 0,-1-3 0,1-21-4083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45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21 12457,'-10'-4'505,"0"0"0,1 1 0,-1 0-1,-1 1 1,1 0 0,0 1 0,0 0 0,-1 1-1,1 0 1,-1 0 0,1 1 0,0 0 0,0 1-1,-1 1 1,-9 2 0,14-2-179,-1 0-1,1 0 1,0 0-1,0 1 1,0 0 0,0 0-1,1 0 1,-1 1 0,1 0-1,0 0 1,1 0 0,-1 0-1,1 1 1,0 0 0,1 0-1,-1 0 1,1 0 0,0 1-1,1-1 1,-1 1 0,1 0-1,-2 12 1,3-15-201,1 0 1,-1 0-1,1 0 1,0 1-1,0-1 1,0 0-1,0 0 1,1 1-1,0-1 1,0 0-1,0 0 1,0 0-1,0 0 1,1 0-1,0 0 1,0-1-1,0 1 1,3 4-1,-1-4-14,0 0-1,0 0 0,1 0 0,-1-1 0,1 0 1,0 0-1,0 0 0,0 0 0,0-1 0,0 0 1,0 0-1,7 1 0,4 1-8,-1-2 0,1 0 0,0 0 0,0-2 0,0 0 0,-1-1 0,1 0 0,27-7 0,-35 6-131,0-1 0,0 0 0,-1 0 0,1 0 0,-1-1 0,1 0-1,-1-1 1,-1 0 0,1 0 0,-1 0 0,8-8 0,-13 11-158,1 0 0,0 0 0,-1 0 0,0 0 0,1 0-1,-1 0 1,0 0 0,0-1 0,0 1 0,0 0 0,0-1 0,-1 1 0,1-1 0,-1 1-1,1-1 1,-1 1 0,0-1 0,0 1 0,0-1 0,-1 1 0,1-1 0,0 1 0,-1 0 0,0-1-1,1 1 1,-1-1 0,0 1 0,0 0 0,-1 0 0,1-1 0,0 1 0,-1 0 0,1 0-1,-1 0 1,0 1 0,1-1 0,-1 0 0,-4-2 0,1-1-1307,-1 0 1,1 1-1,-1 0 1,0 0-1,0 1 0,0-1 1,-1 1-1,1 0 1,-10-2-1,-7 1-3591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46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16265,'0'38'2566,"1"0"0,2-1 0,9 44 0,-9-69-2131,0 1 0,1-1 1,0 0-1,1 0 0,1 0 1,0-1-1,0 0 0,1 0 1,0 0-1,1-1 1,0 0-1,18 16 0,-23-23-429,1 0-1,-1-1 1,1 1-1,-1-1 1,1 0-1,0 0 1,-1 0 0,1-1-1,0 1 1,0-1-1,0 0 1,1 0-1,-1 0 1,0-1-1,0 1 1,0-1-1,1 0 1,-1 0-1,0-1 1,0 1-1,1-1 1,-1 0-1,0 0 1,0-1 0,0 1-1,0-1 1,0 0-1,-1 0 1,1 0-1,-1 0 1,1 0-1,-1-1 1,0 0-1,1 0 1,-1 0-1,-1 0 1,1 0-1,0-1 1,-1 1-1,0-1 1,0 1-1,0-1 1,0 0 0,0 0-1,-1 0 1,0 0-1,2-7 1,6-89-1365,-9 99 1359,0 1 0,0 0-1,0 0 1,0-1 0,0 1 0,0 0 0,0 0 0,0 0-1,1-1 1,-1 1 0,0 0 0,0 0 0,0 0-1,0-1 1,0 1 0,0 0 0,0 0 0,1 0 0,-1-1-1,0 1 1,0 0 0,0 0 0,0 0 0,1 0 0,-1 0-1,0 0 1,0-1 0,0 1 0,1 0 0,-1 0 0,0 0-1,0 0 1,1 0 0,-1 0 0,0 0 0,0 0 0,0 0-1,1 0 1,-1 0 0,0 0 0,0 0 0,1 0 0,-1 0-1,0 0 1,15 8-1,10 13 2,13 18 22,-16-15 617,38 31 0,-54-50-737,1 0 0,0 0 0,0-1 0,0 0 0,0 0 0,1 0 0,0-1 0,-1-1 1,1 1-1,0-1 0,9 1 0,-16-3-267,1 0 0,0 0 1,0 0-1,0 0 0,-1-1 1,1 1-1,0-1 0,0 1 0,-1-1 1,1 1-1,0-1 0,-1 0 1,1 0-1,-1 0 0,1 0 1,-1 0-1,1 0 0,-1 0 0,0-1 1,0 1-1,1 0 0,-1-1 1,0 1-1,0-1 0,0 1 1,-1-1-1,2-2 0,1-3-1354,-1 1 1,1-1-1,-1 0 0,-1 0 1,2-12-1,0-19-3647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46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15745,'3'69'2455,"2"0"-1,16 77 1,42 134 2762,-20-99-1097,-43-182-4069,-1-19 30,2 1 1,4-38-1,-4 48-77,1 1 0,0 0 0,1 0 0,0 0 0,7-14 1,-8 19-5,-1 0 0,1 1 0,0-1 0,0 1 0,0-1 0,0 1 0,0 0 0,1 0 0,-1 0 0,1 0 0,-1 0 1,1 1-1,0-1 0,-1 1 0,1 0 0,0-1 0,3 0 0,4 1-11,-1-1 1,1 1-1,0 1 0,-1-1 1,1 2-1,-1-1 0,1 1 1,-1 1-1,1 0 0,-1 0 1,0 1-1,17 7 0,-20-7 2,0 0 0,0 0-1,0 0 1,-1 1 0,1 0-1,-1 0 1,0 0 0,0 1-1,-1 0 1,1 0 0,-1 0-1,0 0 1,-1 1 0,1 0-1,-1 0 1,0 0 0,0 0-1,-1 0 1,3 10 0,-4-9-49,1 1 0,-1 0 0,-1 0 0,1 0 0,-2 0 0,1 0 1,-1 0-1,0 0 0,0 0 0,-1 0 0,0 0 0,-5 9 0,5-12-140,0 0 0,-1 0 0,0-1 0,0 1-1,-1-1 1,1 1 0,-1-1 0,0-1 0,0 1 0,0 0-1,0-1 1,-1 0 0,1 0 0,-1 0 0,0-1 0,0 1-1,0-1 1,0 0 0,-6 1 0,-23 7-1844,-31 7-3841,61-17 5192,0 1-1,-1-1 0,1 0 0,0-1 1,0 1-1,-1-1 0,1 0 0,0 0 1,0 0-1,0 0 0,0-1 0,0 0 1,-6-3-1,-12-12-4365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47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14933,'25'101'1947,"-3"1"0,-5 1-1,-5 0 1,-1 177-1,-12-268-1780,0-1 0,-1 1 0,0-1 0,-6 17 0,8-26-193,-1 0 1,1-1 0,-1 1 0,0-1-1,0 1 1,0-1 0,0 1 0,0-1 0,0 1-1,0-1 1,0 0 0,0 0 0,-1 1-1,1-1 1,-3 1 0,2-1-26,1-1-1,0 0 1,0 0-1,-1 0 1,1 0-1,0 0 1,0 0 0,-1 0-1,1-1 1,0 1-1,0 0 1,0-1-1,-1 1 1,1 0 0,0-1-1,0 0 1,0 1-1,0-1 1,0 0-1,0 1 1,0-1 0,0 0-1,0 0 1,0 0-1,-1-1 1,-2-4-215,-1 0 1,1 1-1,0-1 1,0-1-1,1 1 1,0-1-1,-3-6 0,5 9 176,-1 0 0,1 1 0,0-1 0,0 0 0,0 0 0,0 0 0,1 0 0,0 0 0,0-1-1,0 1 1,0 0 0,1 0 0,-1 0 0,2-4 0,-1 7 151,0 0 1,1 0-1,-1 0 1,0 0-1,0 0 0,1 0 1,-1 0-1,1 1 1,-1-1-1,1 1 1,-1-1-1,1 1 0,-1-1 1,1 1-1,-1 0 1,1 0-1,0-1 1,-1 1-1,1 1 0,-1-1 1,1 0-1,2 1 1,44 5 1353,-42-5-1177,107 25 2627,-77-16-1643,1-1 1,0-2-1,61 4 1,-83-16-1124,-20-5-393,-24-8-388,15 12 488,-1 1 0,1 0-1,-1 1 1,1 0 0,-1 1-1,0 1 1,0 1 0,-1 0 0,-27 2-1,38-1 230,0 1-1,0 0 0,0 0 1,0 0-1,0 1 1,0 0-1,0 0 1,0 0-1,0 0 1,1 1-1,-1-1 0,1 1 1,0 1-1,0-1 1,0 0-1,0 1 1,1 0-1,-1 0 0,1 0 1,0 0-1,0 1 1,0-1-1,1 1 1,0 0-1,0 0 0,0-1 1,0 1-1,1 1 1,0-1-1,0 0 1,-1 8-1,2 1 116,0-1-1,0 1 1,2-1-1,0 0 1,0 1-1,1-1 1,0 0-1,2 0 1,-1 0-1,1-1 1,1 0-1,1 0 1,-1 0-1,2-1 0,-1 0 1,14 15-1,-13-17-115,0 0-1,0-1 0,1 0 0,0 0 0,1-1 0,0 0 0,0 0 0,0-1 0,1-1 0,0 0 0,0 0 0,0-1 0,0 0 0,1-1 0,0 0 0,-1-1 1,1-1-1,21 1 0,-30-2-192,0 0-1,-1 0 1,1 0 0,0 0 0,-1-1 0,1 1 0,-1-1 0,1 0 0,0 0 0,-1 0 0,0 0 0,1 0 0,-1 0 0,0-1 0,1 1-1,-1-1 1,0 1 0,0-1 0,0 0 0,0 0 0,2-3 0,-4-15-4525,3-14-1766,8-5 546,-4-3 1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48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0 20998,'-23'0'1012,"0"1"-1,0 1 1,0 2 0,0 0 0,1 1-1,-1 1 1,-26 11 0,41-14-869,0 1 0,1-1 0,0 1 0,0 0 0,0 1 0,1 0 0,-1 0 0,1 0 0,0 1 0,1 0 0,-1 0 0,1 0 0,0 1 0,1 0 0,0-1 0,0 2 0,0-1 0,1 0 0,0 1 0,0 0 0,1 0 0,0-1 0,-1 16 0,2-11-125,1 0 0,1 0 0,0 0 0,0 0 0,1 0 0,1-1-1,0 1 1,1 0 0,0-1 0,1 0 0,0 0 0,0 0 0,1-1 0,1 0-1,0 0 1,0-1 0,1 1 0,0-2 0,16 15 0,-13-14-87,-1-1 1,1-1-1,1 1 0,-1-2 1,1 0-1,1 0 1,-1-1-1,1 0 1,-1-1-1,1-1 1,0 0-1,1-1 0,-1 0 1,0-1-1,1-1 1,-1 0-1,23-3 1,-15-2-2049,-18 4 1436,-1 0 0,1 0 0,-1 0 0,0 0 0,0-1 0,1 1 0,-1-1 0,0 1 0,0-1 0,-1 0 0,1 0 0,0 0 0,-1 0 0,1 0 0,-1 0 0,2-3 0,7-19-5304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48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22514,'38'257'5032,"80"289"-1,-96-450-4841,-22-110-190,0 0 0,0 0 0,2-1 0,0 1 0,1 0 0,0 0 0,6-16 0,-7 26 0,0 0 0,0 0 0,1 0 0,0 0 0,-1 0 0,1 0 0,1 1 0,-1-1 0,0 1 0,1 0 0,0 0 0,-1 0 0,1 1 0,0-1 0,1 1 0,-1 0 0,0 0 0,1 0 0,-1 1 0,1 0 0,-1-1 0,1 2 0,0-1 0,-1 0 0,10 1 0,-5 0-3,1 1-1,0 0 1,-1 0 0,1 1 0,-1 0-1,1 1 1,-1 0 0,0 0-1,0 1 1,0 0 0,-1 1-1,0 0 1,1 0 0,-2 0 0,1 1-1,-1 1 1,1-1 0,-2 1-1,1 1 1,-1-1 0,0 1-1,5 10 1,1 1-52,-1 1 1,-1 0-1,0 1 0,-2 0 0,-1 1 1,0 0-1,-2 0 0,5 33 0,-10-38-1734,-27-62-22783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49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0 12957,'-13'0'492,"1"0"0,-1 1 0,0 1 0,1-1 0,-1 2 0,-14 4 0,22-5-232,0 0 1,1 1-1,-1-1 1,1 1 0,-1 0-1,1 0 1,0 0-1,0 1 1,1-1-1,-1 1 1,1 0-1,-1 0 1,1 0-1,0 1 1,1-1 0,-1 1-1,-3 8 1,2 0 135,1 0 1,0 0 0,0 0 0,2 1-1,-1-1 1,2 1 0,0-1-1,0 0 1,2 1 0,-1-1 0,2 0-1,0 0 1,0 0 0,1 0 0,8 17-1,-8-21-164,-1 0 0,2-1-1,-1 1 1,1-1 0,1 0-1,-1-1 1,1 1 0,1-1-1,-1 0 1,1-1 0,0 1 0,1-1-1,-1-1 1,1 1 0,1-2-1,-1 1 1,1-1 0,-1 0-1,1-1 1,0 0 0,0 0-1,15 2 1,-21-5-259,0 1 0,1-1 0,-1 0 0,1 0 1,-1 0-1,1-1 0,-1 1 0,1-1 0,-1 0 0,1 0 0,-1 0 0,0 0 0,0 0 1,0-1-1,0 0 0,0 0 0,0 1 0,0-2 0,0 1 0,-1 0 0,1 0 0,-1-1 1,1 0-1,-1 1 0,0-1 0,0 0 0,0 0 0,1-4 0,3-7-155,-2 1 0,1-1-1,-2 0 1,0 0 0,2-21 0,-1 3 71,-4 32 111,0 0 0,0-1-1,0 1 1,0 0 0,0-1 0,0 1 0,0 0 0,1 0-1,-1-1 1,0 1 0,0 0 0,0 0 0,0-1 0,0 1 0,0 0-1,1 0 1,-1-1 0,0 1 0,0 0 0,0 0 0,1 0 0,-1-1-1,0 1 1,0 0 0,1 0 0,-1 0 0,0 0 0,0-1-1,1 1 1,-1 0 0,0 0 0,0 0 0,1 0 0,-1 0 0,0 0-1,1 0 1,-1 0 0,0 0 0,0 0 0,1 0 0,13 9-3,18 25 77,-25-26 5,25 31 369,-25-29-429,1 0 0,0 0 0,1-1 0,0 0 0,0-1 0,1 0 0,0 0 0,16 9 0,-11-7-4636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49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16970,'8'74'2245,"3"-2"1,4 0 0,3 0-1,37 96 1,-55-167-2173,1 1 1,-1 0-1,1-1 0,-1 1 1,1 0-1,0-1 0,0 1 1,0-1-1,0 0 0,0 1 0,0-1 1,0 0-1,0 1 0,0-1 1,1 0-1,-1 0 0,0 0 1,1 0-1,-1 0 0,1 0 1,-1-1-1,1 1 0,0 0 1,-1-1-1,1 1 0,3-1 1,-1 0 135,0-1 0,0 0 1,0 0-1,-1 0 0,1-1 1,0 0-1,0 1 1,-1-1-1,4-3 0,22-9 287,-14 8-496,1 2 0,-1 0 0,1 0 0,0 2 0,1 0 0,-1 1 0,19 0 0,115 18 0,-25-2 0,-122-15-19,0 0 0,0 0 0,-1 0 0,1 0 0,0 0 0,0 0 0,0-1 0,-1 0 0,1 1 0,0-1 0,-1 0 0,1 0 0,-1-1 0,1 1 0,-1 0 0,1-1 0,-1 0 0,0 1 0,0-1 0,0 0 0,3-4 0,-2 2-66,0-1 0,-1 1 0,0-1 0,0 0 0,0 1 0,-1-1 0,0 0 0,0 0 0,0 0 0,0 0 0,0-7 0,-2-13-522,0-1 0,-2 0 0,-10-44 0,11 62 465,-7-27-2821,-25-59-1,21 61-3762,-17-66 1,26 71 2036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50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9 10677,'-16'-3'549,"1"1"0,-1 0 0,1 1 0,-1 1 0,0 0 0,-16 4 0,28-4-322,-1 2-1,0-1 0,1 0 0,0 1 1,-1 0-1,1 0 0,0 0 0,0 1 1,0-1-1,0 1 0,0 0 0,1 0 1,-1 0-1,1 1 0,0-1 0,0 1 1,0 0-1,1 0 0,-1 0 0,1 0 1,0 0-1,0 0 0,0 1 0,-1 6 1,-2 8 473,2-1 1,0 1 0,1 0-1,1 0 1,0 0 0,2 0 0,0 0-1,1 0 1,1 0 0,9 31-1,-7-30-383,2-1-1,0-1 0,1 1 0,1-1 0,0 0 0,2-1 1,0 0-1,0-1 0,2 0 0,15 14 0,8-1-1419,-35-29 973,0 1-1,-1 0 1,1-1-1,0 0 1,-1 1 0,1-1-1,0 1 1,-1-1-1,1 0 1,0 1-1,0-1 1,0 0-1,-1 0 1,1 0-1,0 1 1,0-1-1,0 0 1,-1 0 0,1 0-1,0 0 1,0-1-1,0 1 1,-1 0-1,1 0 1,0 0-1,0-1 1,0 1-1,-1 0 1,1-1-1,0 1 1,-1 0 0,1-1-1,0 1 1,-1-1-1,1 0 1,0 1-1,-1-1 1,1 1-1,-1-1 1,1 0-1,-1 1 1,0-1-1,1 0 1,-1 1 0,0-1-1,1 0 1,-1 0-1,0 0 1,1-1-1,0-9-1634,1 0-1,-1-1 1,-1 1 0,0 0-1,-1 0 1,0-1-1,-4-15 1,-5-22-3040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4:56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16293,'-31'22'1085,"18"-14"427,1 1 1,0 1 0,0-1 0,1 2 0,-13 14 0,21-20-1181,0-1 0,1 1 1,-1 0-1,1 0 0,0 0 0,0 0 0,0 0 1,1 0-1,-1 1 0,2-1 0,-1 1 0,0-1 1,1 1-1,0-1 0,0 1 0,1-1 1,-1 0-1,4 11 0,-2-8-332,1-1 0,-1 0 0,2 1 0,-1-1 0,1 0 0,0-1 0,0 1 0,1-1 0,0 1 0,0-1 0,1-1 0,-1 1 0,1-1 0,0 0 0,1 0 0,10 5 0,-14-8 0,1 0 0,-1-1 0,0 1 0,1-1 0,0 0 0,-1 0 0,1 0 0,0 0 0,-1-1 0,1 1 0,0-1 0,0 0 0,-1 0 0,1-1 0,0 1 0,0-1 0,-1 0 0,1 0 0,0 0 0,-1 0 0,1 0 0,-1-1 0,0 0 0,1 0 0,-1 0 0,0 0 0,0 0 0,0-1 0,0 1 0,-1-1 0,1 0 0,-1 1 0,1-1 0,-1 0 0,0-1 0,2-4 0,2-3-38,-1 0 0,-1 0 0,0 0 0,0 0 0,-1-1 1,-1 0-1,2-18 0,1-87-282,-5 113 319,0 3 1,14 12 384,22 14-245,-3-1-71,50 26 0,-72-45-97,0 1 1,1-2-1,0 1 1,0-2-1,0 0 1,0 0 0,1-1-1,22 1 1,-27-3-186,-7 0-42,0 0 1,0-1-1,0 1 0,0 0 0,0 0 1,0 0-1,0 0 0,0 0 0,-1 0 1,1 0-1,0 0 0,0 1 0,0-1 1,0 0-1,0 0 0,0 1 0,-1-1 1,1 1-1,0-1 0,0 1 0,0-1 1,-1 1-1,1-1 0,0 1 0,-1-1 1,1 1-1,0 0 0,-1 0 0,1-1 1,-1 1-1,1 0 0,-1 0 0,1 1 1,0-1-132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50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12965,'10'13'859,"0"-1"-1,0-1 1,1 0-1,0 0 1,1-1-1,1-1 1,-1 0-1,1 0 1,1-1-1,23 9 1,-29-13-454,0 0-1,1-1 1,0-1 0,0 1 0,0-1 0,0-1 0,0 0-1,0 0 1,0-1 0,0 0 0,1 0 0,-1-1 0,0 0-1,0-1 1,0 0 0,0-1 0,-1 1 0,1-2 0,10-4-1,-17 7-427,1-1-1,-1 1 0,0 0 1,0-1-1,0 1 0,1-1 0,-1 0 1,-1 0-1,1 1 0,0-1 1,0-1-1,-1 1 0,1 0 0,-1 0 1,0-1-1,0 1 0,0 0 0,0-1 1,0 1-1,0-1 0,0 1 1,-1-1-1,1 0 0,-1 1 0,0-1 1,0 0-1,0 1 0,0-1 1,-1 0-1,1 1 0,0-1 0,-1 1 1,-2-6-1,1 4-137,0 0 1,0 0 0,-1 0-1,0 1 1,0-1-1,0 1 1,0-1 0,0 1-1,-1 0 1,0 0-1,1 1 1,-1-1-1,0 1 1,0 0 0,0 0-1,-1 0 1,1 0-1,0 1 1,-7-2-1,1 1-23,1 0-1,-1 1 1,0 0-1,0 1 1,0 0-1,0 1 1,0 0-1,0 0 0,0 1 1,0 0-1,1 1 1,-1 0-1,1 0 1,-15 8-1,17-7 245,1 0 1,0 1-1,0-1 0,1 1 1,-1 0-1,1 1 0,0-1 1,1 1-1,-1 0 0,1 0 1,0 0-1,0 1 0,1 0 1,0-1-1,0 1 0,1 0 1,0 0-1,0 1 0,0-1 1,0 11-1,1-7 176,0 0 1,1 0-1,0 0 1,1 1-1,0-1 1,1 0-1,0 0 1,1 0-1,0-1 1,1 1-1,0 0 1,0-1-1,1 0 1,1 0-1,-1-1 1,12 15-1,-8-15-2,0 0 0,0 0 0,1-1 0,0 0 0,1-1 0,-1 0 0,1 0-1,1-1 1,-1-1 0,1 0 0,0-1 0,0 0 0,0-1 0,20 3 0,-17-3-138,1-1 1,0-1 0,0 0-1,0-1 1,25-4-1,-35 3-324,0 0-1,0-1 1,0 0-1,0 0 0,-1 0 1,1-1-1,6-4 1,-9 5-378,1-1 1,-1 1-1,0-1 0,0 0 1,0 0-1,0-1 1,0 1-1,-1-1 1,0 1-1,1-1 1,1-5-1,3-3-1862,0 1-1,1 0 1,14-15-1,-11 12 350,24-27-3877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52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22718,'-2'41'2562,"-13"73"0,8-76-921,2 1 1,-1 47 0,8-38-1642,2 1 0,11 54 0,-11-81 0,2 0 0,0 0 0,1-1 0,1 0 0,1-1 0,22 38 0,-26-52-449,0 1-1,0-1 1,1 0 0,0 0-1,0-1 1,0 0-1,0 0 1,1 0 0,0-1-1,0 0 1,10 4 0,-13-6 22,1-1 0,0 1 1,-1-1-1,1 0 0,0 0 1,0 0-1,0-1 0,0 0 1,0 0-1,0 0 0,0-1 1,-1 1-1,1-1 1,0 0-1,0-1 0,0 1 1,-1-1-1,1 0 0,6-3 1,17-16-5855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52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0 24314,'-30'26'940,"-12"5"0,-11 4-4,-4 2 5,10-17-869,6-13-913,5 0-4619,13-7 0,12-7-1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53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24674,'14'31'602,"-1"0"1,-1 0-1,-2 1 0,-2 1 0,-1 0 0,4 39 0,0 200 3274,-11-267-3874,-2-44-2,-7-41 0,0 9 0,5 35 0,-5-105 0,8 126 0,2 0 0,0 1 0,1-1 0,0 0 0,2 1 0,-1 0 0,8-18 0,-10 29 0,1-1 0,0 0 0,1 1 0,-1-1 0,0 1 0,1-1 0,0 1 0,0 0 0,0 0 0,0 1 0,0-1 0,1 1 0,-1-1 0,1 1 0,0 0 0,-1 0 0,1 1 0,0-1 0,0 1 0,5-2 0,-2 2 0,1 0 0,-1 1 0,0-1 0,1 1 0,-1 1 0,0 0 0,1 0 0,-1 0 0,0 1 0,0 0 0,9 3 0,-8-2 0,0 1 0,1 0 0,-2 0 0,1 1 0,0 0 0,-1 1 0,0-1 0,0 1 0,7 9 0,-11-12 0,0 1 0,0 0 0,0 0 0,0 1 0,-1-1 0,0 0 0,0 1 0,0-1 0,0 1 0,-1 0 0,0 0 0,0-1 0,0 1 0,0 0 0,-1 0 0,0 8 0,-1-7 0,0 0 0,-1 0 0,0-1 0,0 1 0,0-1 0,-1 0 0,1 0 0,-1 0 0,-1 0 0,1 0 0,-1 0 0,1-1 0,-1 0 0,-1 0 0,1 0 0,-9 6 0,-9 5 0,-1 0 0,-34 15 0,18-10 0,33-16 0,-25 18 0,30-22 0,0 1 0,1 0 0,-1 0 0,1 0 0,0-1 0,-1 1 0,1 0 0,0 0 0,-1 0 0,1 0 0,0 0 0,0 0 0,0 0 0,0 0 0,0 0 0,0-1 0,0 1 0,0 0 0,0 0 0,0 0 0,1 0 0,-1 0 0,0 0 0,1 0 0,-1 0 0,1-1 0,-1 1 0,1 0 0,-1 0 0,1 0 0,-1-1 0,1 1 0,0 0 0,-1-1 0,1 1 0,0-1 0,0 2 0,206 177-178,-229-214-26438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54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16181,'-1'42'1718,"2"-1"0,2 1-1,2-1 1,13 57-1,-15-87-1336,1 0 0,0 0 0,0 0 0,1 0 0,0-1-1,1 1 1,0-2 0,1 1 0,0 0 0,0-1 0,1-1-1,1 1 1,-1-1 0,1-1 0,0 1 0,1-2 0,0 1-1,0-1 1,0-1 0,13 6 0,-15-8-386,0 0 1,0-1-1,0 0 1,1 0-1,-1 0 0,1-1 1,-1 0-1,1-1 1,-1 0-1,16-2 0,-21 1-3,1 0-1,-1 0 0,0 0 1,0-1-1,1 1 1,-1-1-1,-1 0 0,1 0 1,0 0-1,0 0 0,-1 0 1,1-1-1,-1 1 1,0-1-1,1 0 0,-1 0 1,0 1-1,-1-1 0,1 0 1,-1-1-1,1 1 1,-1 0-1,0 0 0,0-1 1,0 1-1,-1 0 1,1-1-1,-1 1 0,1-5 1,-1-18-742,-1 0 0,0 0 0,-2 0 0,-1 0 0,-2 0 0,0 1 0,-1-1 0,-2 2 0,-12-27 0,24 57 812,0-1 1,0 0-1,0 0 0,1 0 0,0 0 0,0-1 1,0 1-1,0-1 0,1 0 0,0-1 0,0 1 1,0-1-1,0 0 0,0 0 0,6 2 0,0 0 239,0-1 0,0-1 0,1 1 0,-1-2 1,1 0-1,-1 0 0,1-1 0,13 0 0,-16-2-46,1 1 0,0-1 1,-1-1-1,0 1 1,1-2-1,-1 1 0,0-1 1,0-1-1,0 0 0,10-5 1,-15 6-184,1 0 0,0-1 0,-1 1 0,0-1 0,0 0 0,0 0 0,0-1-1,-1 1 1,1-1 0,-1 1 0,0-1 0,-1 0 0,1-1 0,-1 1 0,0 0 0,0 0 0,2-11 0,-4 13-82,1 1-1,-1-1 1,0 0 0,1 1-1,-1-1 1,0 0 0,0 1-1,-1-1 1,1 1-1,-1-1 1,1 1 0,-1-1-1,0 1 1,0-1 0,0 1-1,0-1 1,0 1 0,0 0-1,-1 0 1,1-1 0,-1 1-1,-3-3 1,1 2-34,0 1 0,0-1 0,0 1 1,0 0-1,-1 0 0,1 0 0,0 1 0,-1 0 1,1-1-1,-1 2 0,-9-2 0,-1 1-67,-1 1-1,0 1 0,1 0 1,-1 1-1,1 1 1,-28 8-1,36-9 125,0 1 1,1 0-1,-1 0 0,0 1 0,1 0 0,0 0 1,0 0-1,0 1 0,1 0 0,-1 0 0,1 0 0,0 1 1,1-1-1,-1 1 0,1 1 0,0-1 0,1 0 1,-1 1-1,1 0 0,1 0 0,-1 0 0,1 0 1,1 0-1,-1 0 0,1 0 0,0 1 0,1-1 0,-1 1 1,3 12-1,-1-9 47,1 1 0,0-1-1,0 1 1,2-1 0,-1 0 0,1 0 0,1 0 0,0-1 0,1 0 0,0 0 0,0 0-1,1 0 1,0-1 0,1 0 0,0-1 0,0 0 0,1 0 0,13 9 0,-6-7-69,0-1 0,1 0 0,0-2 1,0 0-1,1-1 0,-1 0 0,1-2 1,0 0-1,1-1 0,-1-1 0,1 0 1,-1-2-1,1 0 0,30-4 0,-46 4-105,-1-1 0,1 1-1,-1-1 1,1 1 0,0-1-1,-1 0 1,0 0 0,1 0 0,-1-1-1,1 1 1,-1 0 0,2-3-1,-3 4-97,-1-1 0,0 0 0,0 0-1,1 0 1,-1 0 0,0 0 0,0 1 0,0-1-1,0 0 1,0 0 0,0 0 0,0 0-1,0 0 1,-1 0 0,1 1 0,0-1 0,0 0-1,-1 0 1,1 0 0,-1 0 0,0 0-1,-2-9-2142,3 7 1520,0 0-1,0 0 1,1 0-1,-1-1 1,1 1-1,0 0 1,0 0-1,0 0 0,2-4 1,2-9-2859,5-13-2330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54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0 12305,'-10'14'1420,"0"0"0,0 1-1,2 0 1,0 0 0,-10 27-1,-21 86 1999,29-95-2373,-12 54 2137,-22 177-1,35-148-2777,7 122 1,-2-179-2205,-3-23-3040,29-65-10513,-9-6 10124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5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0 281 15157,'4'73'3011,"19"110"0,-18-156-2468,-4-20-359,3 29 1294,2 0 1,2 0-1,1-1 1,1 0-1,21 46 1,-30-81-1457,-1 0 1,0 0-1,0 0 1,0 0-1,0 0 1,0 0-1,0 0 0,0 0 1,1 0-1,-1 0 1,0 1-1,0-1 1,0 0-1,0 0 1,0 0-1,0 0 0,1 0 1,-1 0-1,0 0 1,0 0-1,0 0 1,0-1-1,0 1 1,1 0-1,-1 0 0,0 0 1,0 0-1,0 0 1,0 0-1,0 0 1,0 0-1,0 0 1,1 0-1,-1 0 0,0 0 1,0 0-1,0-1 1,0 1-1,0 0 1,0 0-1,0 0 1,0 0-1,0 0 0,0 0 1,0 0-1,0-1 1,0 1-1,0 0 1,1 0-1,-1 0 1,0 0-1,0 0 0,0-1 1,0 1-1,0 0 1,0 0-1,-1 0 1,1 0-1,0 0 1,0 0-1,0-1 1,0 1-1,0 0 0,0 0 1,0 0-1,0 0 1,0 0-1,2-14 205,-5-36-110,-15-81 1,6 51-116,3 20-132,-14-148-1575,22 180 1361,0 0 1,3 0-1,0 0 1,1 1-1,10-37 1,2 26-2083,-13 35 1784,0 0-1,-1 1 1,1-1-1,1 0 1,-1 1-1,0-1 1,1 1-1,-1 0 1,1 0-1,0 0 1,-1 0-1,1 0 1,0 1-1,0-1 1,5-1-1,19-2-4745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55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 13809,'-25'24'1296,"-8"7"561,-8 6 127,-7 6 0,7-14 0,3-7 0,10-7-360,9-5-655,5-6-573,6 0-1533,-41 2-4211,65-11-5349,4 2 5348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55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9705,'-8'-1'961,"-1"1"-1,1 1 1,-1 0 0,1 0 0,-1 0 0,1 1-1,0 0 1,-12 6 0,16-6-621,1 0 0,0 0 0,0 0 0,0 1 0,0-1 1,0 1-1,0 0 0,1 0 0,-1 0 0,1 0 0,0 1 0,0-1 0,0 0 0,0 1 0,1 0 0,-1-1 0,1 1 0,0 0 1,0 0-1,0 6 0,-1-1 34,1-1 0,1 1 1,-1 0-1,2 0 0,-1 0 1,1-1-1,0 1 0,1 0 1,0-1-1,1 1 0,-1-1 1,2 1-1,5 10 1,-7-15-300,0 0-1,1 0 1,0 0 0,0-1 0,0 1 0,1-1 0,-1 1 0,1-1 0,0 0 0,0-1 0,0 1 0,0-1 0,0 1 0,0-1 0,1 0 0,-1-1 0,1 1 0,-1-1 0,1 0 0,0 0 0,-1 0 0,1-1 0,0 0 0,0 0 0,0 0 0,5-1 0,-7 1-117,0-1-1,0 0 1,1 0-1,-1 0 1,0 0-1,0-1 1,0 1-1,0-1 1,0 1-1,-1-1 1,1 0-1,0 0 1,-1-1 0,0 1-1,1 0 1,-1-1-1,0 1 1,0-1-1,0 0 1,-1 0-1,1 0 1,-1 0-1,1 0 1,-1 0-1,0 0 1,1-5 0,1-7-353,0 1 1,-1-1 0,-1 0 0,0-21 0,-1 36 393,0 0 0,0-1-1,0 1 1,-1 0 0,1 0 0,0 0-1,0-1 1,0 1 0,0 0 0,0 0-1,0 0 1,0-1 0,0 1 0,0 0-1,0 0 1,0 0 0,0-1 0,0 1-1,0 0 1,0 0 0,0 0 0,0-1-1,0 1 1,1 0 0,-1 0 0,0 0-1,0 0 1,0-1 0,0 1 0,0 0-1,0 0 1,1 0 0,-1 0 0,0-1-1,0 1 1,0 0 0,0 0 0,1 0 0,-1 0-1,0 0 1,0 0 0,0 0 0,0 0-1,1 0 1,-1 0 0,0 0 0,0-1-1,0 1 1,1 0 0,-1 0 0,0 0-1,0 0 1,1 1 0,-1-1 0,0 0-1,0 0 1,0 0 0,0 0 0,1 0-1,12 14 114,11 22 435,-12-10-283,-6-13 181,0 1 0,1-1 0,12 17 0,-18-28-558,0-1 1,0 1 0,1 0-1,-1 0 1,1-1 0,-1 1-1,1-1 1,0 1 0,0-1-1,0 0 1,-1 0 0,1 1-1,0-1 1,0-1-1,0 1 1,1 0 0,-1 0-1,0-1 1,0 1 0,0-1-1,1 0 1,-1 0 0,0 0-1,0 0 1,0 0-1,1 0 1,-1 0 0,4-2-1,-3-3-1746,0 0-1,0-1 0,-1 1 0,1-1 1,-1 0-1,0 0 0,1-7 0,4-8-1524,4-19-1989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56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16033,'9'175'9183,"12"1"-4823,1 23-1407,-8 20-3252,-12-212-2067,0-11-183,3-24-2689,5-20-1390,6 2 1484,7-2-1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4:57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24962,'5'14'477,"1"0"-1,0 0 0,1-1 1,1 0-1,0 0 0,0-1 1,12 12-1,74 74 3373,-94-97-3843,1-1 0,0 1 0,0 0 0,-1-1 0,1 0 0,0 1-1,0-1 1,0 1 0,0-1 0,0 0 0,0 0 0,0 0 0,0 1-1,-1-1 1,1 0 0,0 0 0,0 0 0,0 0 0,0-1 0,0 1 0,0 0-1,0 0 1,0 0 0,0-1 0,0 1 0,-1 0 0,1-1 0,1 0 0,28-21-10,-9 6-18,-5 8 22,1 2 0,0 0 0,0 1 0,0 0 0,1 2 0,-1 0 0,22-1 0,8-2 0,-46 6 0,1-1 0,-1 0 0,0 1 0,0-1 0,0 0 0,0 0 0,0 0 0,0 1 0,0-1 0,0 0 0,0 0 0,0-1 0,0 1 0,0 0 0,-1 0 0,1 0 0,0-1 0,-1 1 0,1 0 0,-1 0 0,0-1 0,1 1 0,-1 0 0,0-1 0,0 1 0,0-1 0,0-1 0,0-50 0,0 37 0,0 3-283,1-29-1596,0 40 1747,-1 0 1,0 0 0,0 0-1,-1 1 1,1-1 0,0 0-1,-1 1 1,1-1 0,-1 0-1,1 0 1,-1 1 0,0-1-1,0 1 1,0-1 0,1 1-1,-2-1 1,0-1 0,-18-5-4057,-17 0-9728,27 8 8855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0:57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0 14341,'-2'2'119,"0"0"0,1 0 0,-1 0-1,0-1 1,0 1 0,0 0 0,0-1-1,0 0 1,0 1 0,0-1 0,-1 0-1,1 0 1,0 0 0,-1 0 0,-2 0-1,-1 1 122,-29 11 858,-44 9 1,59-17-561,-1 0 0,0 1 0,1 1 0,0 0 0,1 2 0,0 0-1,-33 23 1,51-32-493,0 1-1,0-1 1,0 1-1,0 0 1,1-1-1,-1 1 1,0-1-1,0 1 1,1 0-1,-1 0 1,1 0-1,-1-1 1,0 1-1,1 0 0,-1 0 1,1 0-1,0 0 1,-1 0-1,1 0 1,0 0-1,0 0 1,-1 0-1,1 0 1,0 0-1,0 0 1,0 0-1,0 0 1,0 0-1,0 0 0,1 0 1,-1 0-1,0 0 1,0 0-1,1 0 1,-1-1-1,1 1 1,-1 0-1,1 0 1,-1 0-1,1 0 1,-1 0-1,1-1 1,0 1-1,-1 0 0,1 0 1,0-1-1,0 1 1,0-1-1,-1 1 1,1-1-1,0 1 1,0-1-1,0 1 1,1-1-1,9 5 235,0 0 1,1-1-1,20 5 0,-17-5-41,-2-1-108,0 2 0,0 0-1,-1 0 1,1 1-1,-1 1 1,12 8-1,-19-12-133,-1 1 1,0 0-1,0 0 0,0 0 0,-1 1 0,1-1 1,-1 1-1,0 0 0,0 0 0,-1 0 1,1 0-1,-1 0 0,0 0 0,-1 1 1,1-1-1,-1 1 0,1 9 0,-1-8-61,0 0-1,-1 0 1,0 1-1,0-1 1,-1 0-1,0 1 1,0-1-1,-1 0 1,-4 12-1,4-15 11,0 0 0,0 0 0,-1 0 0,1-1-1,-1 1 1,0-1 0,0 0 0,0 0 0,-1 0-1,1 0 1,-1-1 0,0 1 0,1-1 0,-1 0 0,0 0-1,0 0 1,-5 1 0,-88 30-1114,153-53 3060,51-26 0,129-85-976,-222 121-1211,1 0-1,-2 0 1,23-23 0,-33 30 127,0 0 0,0 0 0,-1-1-1,0 1 1,0-1 0,0 1 0,0-1 0,0 0-1,2-7 1,-4 9 46,0 0-1,1 0 1,-1 0-1,0 0 1,0 0-1,0 0 1,-1 0 0,1 0-1,0 0 1,-1 0-1,1 0 1,-1 0-1,0 1 1,0-1-1,0 0 1,0 0-1,0 1 1,0-1 0,0 1-1,0-1 1,-3-2-1,1 2 45,0 0 0,0 0 0,0 0 1,0 0-1,0 1 0,0-1 0,0 1 0,-1 0 0,1 0 0,-1 0 0,1 0 0,-1 1 0,1-1 1,-1 1-1,1 0 0,-1 0 0,1 0 0,-1 1 0,1-1 0,-1 1 0,1 0 0,-6 2 0,5-2 76,-1 1-1,0-1 1,1 1-1,0 0 1,-1 1-1,1-1 0,0 1 1,0 0-1,0 0 1,0 0-1,1 0 0,-1 1 1,1 0-1,0-1 1,-5 9-1,4-3 246,0 1 0,1-1 0,0 1 0,0-1-1,1 1 1,0 0 0,1 0 0,0 0 0,1 0 0,0 0 0,0 0 0,1 0 0,0 0-1,5 15 1,-4-17 17,0-1 0,1 1 1,1-1-1,-1 0 0,1 1 0,0-2 0,1 1 0,-1 0 0,1-1 0,1 0 0,-1 0 0,1 0 0,0-1 0,0 0 0,1 0 1,0-1-1,0 1 0,10 3 0,4 1 192,0-2 1,0 0 0,1-1-1,41 4 1,-45-8-775,0-1 1,1-1-1,27-3 1,-40 3 363,24-6-5786,-28 5 4607,0 1 0,0-1 0,0 0 0,-1 0 0,1 0 0,0 0 0,0 0 0,-1 0 0,1-1 0,-1 1 0,1 0 0,0-3 0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1:48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9321,'4'24'328,"-2"2"-8,2-1-60,-4 0-120,0-10-300,-10-14-520,8 12-1224,-2-14 0,4-5-1,-2-7 1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1:49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22182,'6'30'1176,"8"7"0,2 13 0,5 11 0,-6-1 1,3-3-1,-2 7 0,2-2 0,-4 1 0,7-2-1176,-3-3 0,4-3 0,-5-9 0,-4-8-928,-1-11-928,-9 0-4141,-3-18 1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1:50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11545,'83'-15'1386,"-43"7"-296,0 2 0,0 1 0,1 2-1,-1 1 1,47 6 0,-80-3-872,0 0 0,0 0 0,0 1-1,0 0 1,0 1 0,0 0 0,-1 0 0,1 0 0,-1 1 0,0-1 0,0 2 0,-1-1 0,1 1 0,-1-1 0,0 2 0,0-1 0,0 0-1,-1 1 1,0 0 0,0 0 0,0 0 0,-1 1 0,0-1 0,3 9 0,1 7 151,-2 1-1,0 0 1,-1 0 0,-2 0-1,0 0 1,-2 27 0,1-49-365,-1-1 1,0 1 0,1 0 0,-1 0 0,1-1 0,-1 1 0,1 0-1,-1-1 1,1 1 0,-1 0 0,1-1 0,0 1 0,-1-1 0,1 1-1,0-1 1,-1 1 0,1-1 0,0 0 0,0 1 0,0-1 0,-1 0-1,1 0 1,0 1 0,1-1 0,30 6 57,-19-4-25,12 5 69,-1 1-1,-1 1 0,1 1 1,-2 1-1,1 0 0,-1 2 1,-1 1-1,-1 1 0,0 0 1,0 2-1,22 24 0,-32-30 51,1 1 0,-1 0-1,-1 1 1,-1 0 0,1 0-1,-2 1 1,0 0 0,-1 1-1,0-1 1,-1 1-1,-1 0 1,0 0 0,-1 1-1,-1-1 1,0 1 0,-1-1-1,0 1 1,-2 0 0,-3 25-1,1-28-105,0-1 0,-1 1 0,-1-1 0,0 1-1,0-2 1,-1 1 0,-1 0 0,0-1 0,-1-1 0,-11 14-1,5-9-5,0-1-1,-1-1 0,-1-1 0,0 0 0,-1-1 0,-21 12 0,3-7-277,-1-1-1,-1-1 0,0-2 1,0-2-1,-1-1 0,-56 5 1,83-13-74,-91 5-3447,94-6 2745,1-1 0,-1 1 0,1-1 0,-1-1-1,1 0 1,0 0 0,0 0 0,0-1 0,0 0 0,-13-7-1,-6-14-4365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1:50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21 154 19678,'40'3'1581,"-24"-1"-926,1 0 0,0-1 1,-1-1-1,1-1 0,0 0 0,-1-1 0,22-6 0,-36 7-582,0 1 1,0-1-1,0 0 1,-1 0-1,1 0 0,-1 0 1,1-1-1,0 1 1,-1 0-1,0-1 1,1 1-1,-1 0 1,0-1-1,0 0 1,0 1-1,0-1 0,0 0 1,0 0-1,0 1 1,-1-1-1,1 0 1,-1 0-1,1 0 1,-1 0-1,0 0 1,1 0-1,-1 0 0,0 0 1,-1 0-1,1 0 1,0 0-1,0 1 1,-1-1-1,1 0 1,-1 0-1,0 0 1,1 0-1,-1 0 0,-2-3 1,0-1-378,0 0 1,0 1-1,-1-1 1,1 0-1,-1 1 0,-1 0 1,1 0-1,-1 0 1,0 0-1,-9-6 0,10 8 116,0 1-1,0 0 0,0 0 1,0 1-1,0-1 0,0 1 0,-1 0 1,1 0-1,0 0 0,-1 1 1,1 0-1,-1-1 0,1 1 1,-1 1-1,1-1 0,0 1 1,-1 0-1,1 0 0,0 0 0,-1 0 1,1 1-1,0 0 0,0 0 1,0 0-1,-4 3 0,2-1 84,1 1 1,0-1-1,0 1 0,0 0 0,1 0 0,0 1 0,0-1 0,0 1 1,0 0-1,1 0 0,0 0 0,1 1 0,-1-1 0,1 0 0,0 1 1,0 7-1,-2 5 545,2 1 1,1 0-1,0 0 0,2 0 1,0-1-1,1 1 0,8 33 1,-7-43-113,0 1 1,0-1 0,1-1-1,1 1 1,-1 0-1,2-1 1,-1 0-1,1 0 1,1-1 0,-1 0-1,1 0 1,1 0-1,-1-1 1,2 0-1,-1 0 1,10 5 0,-2-4 140,0 0 0,1-1 0,0 0 0,0-2 0,1 0 0,0-1 0,29 3 1,-34-5-672,0-1 0,0-1 0,0 0 0,-1-1 0,1-1-1,0 0 1,0 0 0,0-1 0,-1-1 0,0 0 0,15-7 0,-22 8-762,1-1 0,-1 0-1,0 0 1,1 0-1,-2-1 1,1 1-1,-1-1 1,1 0 0,-1-1-1,-1 1 1,1-1-1,-1 1 1,5-12-1,0-15-4483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1:50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17822,'32'66'1640,"27"33"0,7 25 0,15 26 0,-14-15 0,-7-16 1,-21-20-5,-11-22 4,-14-26-40,-7-21-2500,-10-21-976,-66-10-4077,50-19 1,1-11-1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1:51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0 12377,'-6'4'189,"0"0"1,1 0-1,-1 1 0,1 0 0,0 0 1,0 0-1,1 0 0,0 1 0,-1 0 1,2 0-1,-1 0 0,1 0 1,0 1-1,0-1 0,1 1 0,0 0 1,0 0-1,0 0 0,1 0 0,0 0 1,1 0-1,-1 0 0,1 0 0,1 0 1,-1 0-1,3 9 0,-2-5 222,2 0 0,-1 0 0,1 0 0,1-1 0,0 1-1,0-1 1,1 0 0,0 0 0,1 0 0,0-1 0,1 0 0,0 0 0,0-1 0,1 0-1,0 0 1,13 9 0,-18-14-305,-1-1-1,2 0 0,-1-1 1,0 1-1,0 0 1,1-1-1,-1 0 0,0 0 1,1 0-1,-1 0 0,1 0 1,0-1-1,-1 1 1,1-1-1,0 0 0,4-1 1,-5 1-83,-1-1 1,1 0 0,0 0-1,-1-1 1,1 1-1,0 0 1,-1-1 0,0 0-1,1 0 1,-1 1 0,0-1-1,0 0 1,0-1-1,0 1 1,0 0 0,1-3-1,3-6-226,-1 1-1,0-1 0,-1 0 1,0-1-1,-1 1 1,0-1-1,-1 1 1,1-16-1,-1 0-362,-2 17 232,0 0 0,1 0 0,0 1 0,1-1 0,5-16 0,-6 24 305,0 0 0,0 0 0,0 0 0,0 0 0,0 1 0,0-1 0,1 0 0,-1 0 0,1 1 0,-1-1 0,1 1 0,0 0 0,-1-1 0,1 1 0,0 0 0,0 0 0,0 0 0,0 0 0,0 1 0,0-1 0,0 0 0,0 1 0,0-1 0,0 1 0,0 0 0,0 0 0,1 0 0,-1 0 0,0 0 0,0 0 0,4 1 0,5 1 254,0 1 0,0 0-1,0 1 1,-1 0-1,1 0 1,-1 1 0,18 12-1,63 53 2226,-66-48-1020,46 30 1,-60-48-1813,-4-11-4513,-9-17-2063,1 22 7083,-7-33-5569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1:51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0 154 15325,'37'70'4637,"2"-1"-1,69 90 1,-105-155-4533,1-1 0,-1 0 1,1 0-1,0 0 1,0 0-1,1-1 0,-1 0 1,0 1-1,1-2 1,-1 1-1,1 0 0,0-1 1,0 0-1,-1 0 0,1 0 1,0-1-1,0 0 1,5 0-1,15 0 387,1-2 0,29-5 0,-35 3-415,8 0-76,0-1 0,0-2 0,0-1 0,-1-1 0,-1-1 0,1-1 0,25-16 0,-50 25-25,1 1 0,-1-1 1,0 0-1,0 1 0,1-1 0,-1 0 1,0 0-1,-1-1 0,1 1 0,0 0 0,0-1 1,-1 1-1,0-1 0,1 1 0,-1-1 1,0 0-1,0 1 0,-1-1 0,1 0 0,0-3 1,-1 1-103,0-1 1,0 0 0,-1 1 0,1-1 0,-1 1 0,-1-1 0,1 1-1,-1 0 1,-4-10 0,-5-6-610,-1 0-1,0 1 0,-28-32 1,39 51 705,-45-45-3154,39 40 1963,0 0 0,0 0-1,0 0 1,1-1 0,0 0 0,0 0 0,1-1 0,0 0-1,0 0 1,1 0 0,-5-12 0,7 1-3855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1:52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6 11549,'-4'-1'194,"0"0"-1,0 0 1,0 0-1,-1 0 1,1 1 0,0 0-1,0 0 1,0 0-1,0 0 1,-1 0 0,1 1-1,0 0 1,0 0-1,0 0 1,0 0 0,0 1-1,0 0 1,-5 3-1,6-2-32,1 0-1,0 0 0,-1 0 1,1 0-1,1 0 0,-1 1 0,0-1 1,1 0-1,0 1 0,-1 0 1,2-1-1,-1 1 0,0 0 1,1-1-1,-1 1 0,1 0 0,0 0 1,0-1-1,1 1 0,0 6 1,3 15 684,1 0-1,0-1 1,2 1 0,1-1 0,0-1 0,2 1 0,1-2 0,1 1 0,16 22-1,-26-41-746,0-1 0,1 0 0,-1 0 0,1-1 0,-1 1-1,1 0 1,0-1 0,0 0 0,0 0 0,0 1 0,0-2-1,1 1 1,5 2 0,-7-3-109,0-1-1,-1 0 1,1 0 0,-1 0 0,1-1-1,0 1 1,-1 0 0,1 0 0,0-1-1,-1 1 1,1-1 0,-1 0-1,1 1 1,-1-1 0,1 0 0,-1 0-1,0 0 1,1 0 0,-1 0-1,0 0 1,0 0 0,0 0 0,0-1-1,0 1 1,0 0 0,0-1 0,0 1-1,0-1 1,-1 1 0,1-1-1,0 1 1,0-3 0,5-14-553,-1 0 0,-1 0 0,0 0 0,-2 0 0,2-36 0,-1 2-1715,-3 52 2267,0 0 1,0 0 0,0-1 0,0 1-1,0 0 1,0 0 0,0 0-1,0 0 1,0 0 0,0 0 0,0 0-1,0 0 1,0 0 0,0-1-1,0 1 1,0 0 0,0 0 0,1 0-1,-1 0 1,0 0 0,0 0-1,0 0 1,0 0 0,0 0 0,0 0-1,0 0 1,0-1 0,0 1-1,0 0 1,0 0 0,0 0 0,0 0-1,0 0 1,1 0 0,-1 0-1,0 0 1,0 0 0,0 0 0,0 0-1,0 0 1,0 0 0,0 0-1,0 0 1,0 0 0,1 0 0,-1 0-1,0 0 1,0 0 0,0 0-1,0 0 1,0 0 0,0 0 0,0 0-1,0 0 1,0 0 0,0 0-1,1 0 1,-1 0 0,0 0 0,0 0-1,0 0 1,0 1 0,0-1-1,0 0 1,0 0 0,0 0 0,0 0-1,0 0 1,8 10-247,3 15 137,1 20 248,-2 1 0,-2 1 0,-2 0 0,0 62 0,-18 190 2057,-7-118-484,14-156-1321,0-1 0,-2 0 0,0-1 0,-2 1 0,-14 27 1,20-45-226,-1-1-1,1 1 1,-1-1 0,-1 1 0,1-1 0,-1 0 0,0-1 0,0 1 0,0-1 0,-1 0 0,-11 6 0,15-9-116,0 0-1,0 0 1,0 0 0,-1-1 0,1 1 0,0-1-1,0 1 1,-1-1 0,1 0 0,0 0 0,0 0 0,-1 0-1,1-1 1,0 1 0,0 0 0,-1-1 0,1 0-1,0 1 1,0-1 0,0 0 0,0 0 0,0 0-1,0 0 1,0-1 0,0 1 0,0-1 0,1 1-1,-1-1 1,1 1 0,-1-1 0,1 0 0,-1 0-1,1 0 1,0 0 0,0 0 0,0 0 0,0 0-1,-1-2 1,-3-10 23,1 1 0,0-1-1,0 0 1,1 0 0,1-1 0,1 1-1,0 0 1,1-26 0,18-117 278,-12 128-417,1-1 1,1 2 0,1-1 0,2 1 0,1 1-1,1 0 1,18-28 0,48-56-2517,11 8-4524,-37 38-3819,-39 42 5469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1:52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16033,'82'103'2890,"-4"4"-1,-5 4 0,64 129 1,-127-222-2348,-7-13-259,0 0 0,0 0 0,0 1 0,-1-1 0,1 1 0,-1 0 0,-1 0 0,1 0 0,0 10 0,-2-16-263,0 1-1,0-1 1,0 0-1,0 1 0,0-1 1,0 0-1,0 0 0,-1 1 1,1-1-1,0 0 0,0 1 1,0-1-1,-1 0 0,1 0 1,0 0-1,0 1 0,-1-1 1,1 0-1,0 0 0,0 0 1,-1 0-1,1 1 0,0-1 1,-1 0-1,1 0 1,0 0-1,-1 0 0,1 0 1,0 0-1,-1 0 0,1 0 1,0 0-1,-1 0 0,1 0 1,0 0-1,0 0 0,-1 0 1,1 0-1,0 0 0,-1-1 1,1 1-1,0 0 0,-1 0 1,1 0-1,0 0 0,0 0 1,-1-1-1,1 1 1,0 0-1,0 0 0,-1-1 1,-14-9 66,0 0 0,0-1 0,1 0 0,0-2 1,1 1-1,0-2 0,1 1 0,-12-21 1,2 8-66,-15-20-21,-44-69 0,71 99 0,1-1 0,1 1 0,0-2 0,1 1 0,0-1 0,2 0 0,0-1 0,-3-28 0,7 41 0,1 0 0,1 0 0,-1 0 0,1 1 0,0-1 1,0 0-1,0 0 0,1 1 0,0-1 0,0 1 0,0 0 0,1-1 0,0 1 0,0 0 0,0 1 0,1-1 1,-1 0-1,1 1 0,0 0 0,0 0 0,1 0 0,-1 1 0,1-1 0,0 1 0,0 0 0,0 0 0,0 1 1,1-1-1,-1 1 0,1 1 0,6-2 0,4-2-2,1 1 1,0 1 0,0 1-1,0 0 1,0 2-1,1 0 1,-1 0-1,0 2 1,24 4 0,-37-5-12,1 0 0,0 0 1,-1 1-1,1-1 1,-1 1-1,1 0 0,-1 0 1,0 1-1,0-1 1,0 1-1,0 0 0,0 0 1,-1 0-1,1 1 0,-1-1 1,0 1-1,3 4 1,-3-3-5,-1 0 0,0 0 1,-1 0-1,1 0 0,-1 1 0,0-1 1,0 0-1,-1 1 0,1-1 1,-1 1-1,-1-1 0,1 0 1,-1 1-1,-2 10 0,-4 9-34,-1 1 0,-1-2 0,-2 1 0,-24 41 0,0 2 94,34-67-34,1 1 1,-1-1 0,1 0-1,-1 0 1,1 0 0,-1 0-1,1 1 1,0-1-1,0 0 1,0 0 0,0 1-1,0-1 1,0 0 0,0 0-1,0 1 1,0-1 0,1 0-1,-1 0 1,0 0 0,1 0-1,-1 1 1,1-1 0,-1 0-1,2 2 1,0-1 4,0 0 0,0 0 0,0 0 0,1-1 0,-1 1 0,1 0 1,-1-1-1,1 0 0,-1 1 0,5 0 0,9 3 22,0-1 1,0-1-1,19 2 1,-23-4-20,47 7-73,-15-3-524,-1 1 1,79 23-1,-140-53-19013,2-1 13981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4:57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3 11313,'-5'-1'595,"0"0"0,0 1 0,0 0 1,0 0-1,0 0 0,0 0 0,0 1 0,0-1 0,0 1 0,0 1 0,0-1 1,0 1-1,0 0 0,1 0 0,-1 0 0,1 0 0,0 1 0,-1 0 0,-5 5 0,6-4-201,2 0 0,-1-1 0,0 1 0,1 0 0,-1 0 0,1 0 0,1 0 0,-1 1 0,0-1 0,1 0 0,0 1-1,0-1 1,0 1 0,1 0 0,-1-1 0,1 1 0,0-1 0,1 1 0,-1 0 0,1-1 0,2 9 0,-2-9-333,20 70 583,-19-68-629,0-1 0,0 0 0,1 1 0,0-1 0,0-1 0,0 1 0,1 0 0,0-1 0,0 0 0,0 0 0,6 5 0,-8-8-21,0 0 1,1 0-1,-1 0 1,1 0-1,-1-1 1,0 1-1,1-1 0,-1 1 1,1-1-1,-1 0 1,1 0-1,0 0 1,-1-1-1,1 1 0,-1 0 1,0-1-1,1 0 1,-1 1-1,1-1 1,-1 0-1,0 0 0,0-1 1,1 1-1,-1 0 1,0-1-1,0 1 1,0-1-1,-1 0 1,1 1-1,0-1 0,2-4 1,1 1-73,-1 0 1,0 0-1,0 0 1,0-1-1,-1 0 0,0 1 1,0-1-1,0-1 1,-1 1-1,4-12 1,-6-26-5877,-11 2-8951,7 32 9468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1:53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15977,'22'29'721,"5"5"-65,3 4-216,-5-3-508,-19-16-424,-16-10-933,4-14-1735,-12-11 0,-6-15 0,-6-12-1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1:53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6373,'21'24'-408,"6"17"-785,3-10 1,3 1 0,-11-10 0</inkml:trace>
  <inkml:trace contextRef="#ctx0" brushRef="#br0" timeOffset="1">306 335 12053,'113'141'4086,"145"205"4494,-230-302-7623,-2 2-1,-2 0 1,-2 2 0,-3 1-1,-1 0 1,13 63 0,-23-74-800,-1 2 0,-3-1 0,0 1 0,-3-1 0,-4 44 0,1-68-120,0 0 0,-1-1 1,-1 1-1,0-1 0,-1 0 0,0 0 1,-10 17-1,10-23-29,0 0 0,0-1 0,-1 0 0,0 0 0,0 0-1,0-1 1,-1 0 0,0 0 0,0 0 0,-1-1 0,0 0 0,0-1 0,-8 4 0,2-3-190,1 0 1,-1-1-1,0 0 1,0-2-1,0 1 1,0-2-1,0 0 1,-1 0-1,1-1 1,0-1-1,-15-3 1,8 0-541,0-1 0,1-1 0,-1-1 0,1 0 0,1-2 0,-35-20 0,27 12-262,1-2-1,0 0 1,2-2-1,1-1 0,0 0 1,2-2-1,0-1 1,2 0-1,-31-54 0,35 48-1629,-18-50 0,2-32-2615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1:53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14129,'12'17'1052,"11"15"409,14 18 199,11 16 56,10 16 12,-1 7-80,-2 2-328,-10-9-388,-12-13-572,-15-17-1520,-39-7-3808,15-32-1,-3-17 1,-10-19-1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1:54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 14689,'-3'42'2139,"-1"0"0,-1-1 0,-3 1-1,-13 40 1,12-44-672,5-26-1038,1 0-1,1 0 1,0 0 0,1 1 0,0-1-1,1 0 1,2 18 0,-1-25-311,0-1 1,0 1-1,1 0 1,0 0-1,0-1 1,0 1-1,1-1 0,-1 1 1,1-1-1,0 0 1,1 0-1,-1 0 1,0-1-1,1 1 0,0-1 1,0 0-1,0 0 1,0 0-1,1 0 1,6 2-1,14 5-305,0-1 0,0-1 1,1-1-1,0-2 0,0-1 0,1 0 0,-1-2 0,1-1 1,35-4-1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1:54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19146,'0'3'1512,"0"1"0,0 4 4545,4-8-4545,-2 0 0,2 0 4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1:57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482 1 17906,'-32'31'3745,"-2"-2"1,-71 50 0,-11 8-392,61-44-3172,30-23-160,1 0 0,0 1 0,-35 41 0,58-62-22,1 1 0,-1-1 0,1 0 0,0 0 0,-1 1 0,1-1 0,-1 1 0,1-1 0,0 0 0,-1 1 0,1-1 0,0 1 0,-1-1 0,1 1 0,0-1 0,0 1 0,0-1 0,-1 1 0,1-1 0,0 1 0,0-1 0,0 1 0,0 0 0,0-1 0,0 1 0,0-1 0,0 1 0,0-1 0,0 1 0,0-1 0,1 1 0,-1-1 0,0 1 0,0-1 0,0 1 0,1-1 0,-1 1 0,0-1 0,1 1 0,-1-1 0,0 1 0,1-1 0,-1 0 0,0 1 0,1-1 0,-1 1 0,1-1 0,-1 0 0,2 1 0,32 2 0,-14-2 0,-4 3 0,0 1 0,0 0 0,0 2 0,-1-1 0,0 2 0,0 0 0,-1 1 0,0 0 0,-1 1 0,15 14 0,10 11 0,64 79 0,-87-96-5,14 17-310,-2 0 0,30 51 0,-76-102-14840,5-15 9602,-2-10 1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1:57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14973,'12'29'956,"5"14"265,11 18 267,9 20 308,2 7 56,2 11 0,2 9 0,-1 1 1,-2-8-1,-14-14-844,-4-19-968,-13-20-1040,-9-19-996,-3 5-3553,-9-27 1,2-12-1,-1-5 1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1:57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0 16325,'121'219'3793,"-103"-177"-2927,-2 0 0,-1 0 0,13 68-1,-18-60 779,6 101-1,-15-138-1425,-1-1 0,0 1 1,-1 0-1,0-1 0,-1 0 0,-1 1 0,0-1 0,0 0 0,-1 0 0,-1 0 0,0-1 0,-1 0 0,-13 21 0,16-28-165,-1 0 1,0 0-1,-1 0 0,1 0 0,-1-1 0,1 0 0,-1 0 0,0 0 0,0-1 0,0 1 0,-1-1 1,1 0-1,0-1 0,-1 1 0,1-1 0,-1 0 0,0-1 0,1 1 0,-1-1 0,0 0 0,1 0 0,-1-1 1,1 0-1,-1 0 0,0 0 0,1-1 0,0 1 0,-1-2 0,1 1 0,-5-3 0,-4-2 67,0 0 0,1-1 0,0-1 0,1 0 0,0-1 0,0 0 0,1-1 0,0 0 0,-17-23 0,19 18-119,0 1 1,0-1-1,1-1 0,1 0 1,1 0-1,1 0 0,0-1 0,1 1 1,1-1-1,0 0 0,2 0 1,1-32-1,0 38-5,1-1-1,1 1 1,0 0 0,1 0 0,0 0-1,1 0 1,0 1 0,0-1 0,2 1-1,-1 0 1,2 1 0,-1-1 0,1 1-1,1 1 1,0-1 0,0 1 0,1 0-1,0 1 1,15-11 0,-1 5-977,0 1 0,43-17 0,-49 19-1334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57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15345,'12'23'2661,"-2"49"10084,-7-46-10729,39 663-2252,-42-682-57,-2 39-2053,-5-18-4680,-17-62-10111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57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11933,'2'-4'332,"1"0"-1,-1 0 1,1 0 0,-1 1 0,1-1-1,0 1 1,1 0 0,-1 0-1,1 0 1,-1 0 0,1 1-1,0-1 1,0 1 0,0 0 0,0 0-1,0 1 1,0-1 0,6-1-1,12-2 1028,-1 0 1,33-2-1,-26 4-276,16-4 539,18-2 1198,91-3-1,-137 11-2627,0 2-1,1 0 1,-1 1 0,0 0-1,1 1 1,-1 1-1,-1 1 1,1 0-1,-1 1 1,25 13-1,-35-15-190,1 0-1,-1 0 0,0 1 0,0-1 0,0 1 0,-1 0 1,0 1-1,0-1 0,0 1 0,-1 0 0,1 0 0,-1 0 1,-1 0-1,1 0 0,-1 1 0,0-1 0,-1 1 0,2 7 1,-1 12-2,0 1 1,-1-1 0,-5 38 0,1 4 0,3-66 0,1 0 0,-1 0 0,1 0 0,0 0 0,0 0 0,-1 0 0,1 0 0,1 0 0,-1-1 0,0 1 0,0 0 0,1-1 0,-1 1 0,1-1 0,-1 1 0,4 1 0,35 25 0,-26-19 0,37 24 0,142 104 0,-174-121 0,-1 0 0,0 2 0,-1 0 0,-1 0 0,-1 2 0,-1 0 0,17 30 0,-28-44 0,-1 0 0,1 0 0,-1 0 0,-1 1 0,1-1 0,-1 1 0,0 0 0,0-1 0,-1 1 0,0 0 0,0-1 0,-1 1 0,0 0 0,0-1 0,0 1 0,-1-1 0,0 0 0,0 1 0,-1-1 0,1 0 0,-1 0 0,-1 0 0,1-1 0,-1 1 0,0-1 0,0 0 0,-7 6 0,-9 9 0,-1 0 0,-1-2 0,-1-1 0,-49 28 0,27-19-1352,-2-1 1,0-3-1,-2-2 1,-62 17-1,82-29 296,0-2 0,0-1-1,-1-1 1,1-1-1,-1-2 1,0-1-1,1-1 1,-59-11 0,38-2-4445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4:58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1 254 20082,'17'19'1405,"0"-1"0,1-1 0,31 22 0,-40-32-784,0-1 0,1-1 0,-1 1 0,1-2 0,0 1-1,0-1 1,0-1 0,1 0 0,0 0 0,16 1 0,-25-4-611,0 0 0,0 0 0,0 0 1,-1 0-1,1 0 0,0-1 0,0 1 0,0 0 1,0-1-1,0 0 0,0 0 0,0 1 1,-1-1-1,1 0 0,0 0 0,-1-1 0,1 1 1,-1 0-1,1 0 0,-1-1 0,1 1 1,-1-1-1,2-2 0,-1 0-13,0-1 0,0 1 0,0-1-1,0 0 1,-1 0 0,0 1 0,0-1 0,0 0 0,0-8 0,-1 1-548,0-1 0,-1 0 0,0 0 0,-1 1 0,-1-1 0,0 1 0,-5-13 0,-43-60-6976,54 87 7917,-1-1 0,1 0 0,-1 0-1,1 0 1,0 0 0,-1 0 0,1-1 0,0 1-1,0-1 1,-1 0 0,1 0 0,0 0 0,0 0-1,5-1 1,46-4 5719,-51 4-6141,1 0-1,0-1 1,-1 1 0,1-1 0,-1 1-1,1-1 1,-1 0 0,0 0-1,0-1 1,0 1 0,0-1 0,0 1-1,-1-1 1,1 0 0,-1 0 0,1 0-1,2-7 1,-3 8 5,-1 0-1,0 0 1,0 0-1,0-1 1,-1 1-1,1 0 1,0-1-1,-1 1 1,1 0 0,-1-1-1,0 1 1,0-1-1,0 1 1,0-1-1,-1 1 1,1 0 0,-1-1-1,1 1 1,-1 0-1,0-1 1,0 1-1,0 0 1,0 0-1,0-1 1,0 1 0,-1 0-1,1 0 1,-1 1-1,-1-3 1,1 2-1,1 1 1,-1 0-1,0 0 1,0 0-1,1 0 1,-1 1-1,0-1 0,0 0 1,0 1-1,0-1 1,0 1-1,0 0 1,0-1-1,0 1 1,0 0-1,0 0 1,0 1-1,0-1 0,0 0 1,0 1-1,0-1 1,0 1-1,0-1 1,0 1-1,1 0 1,-1 0-1,0 0 1,0 0-1,1 0 0,-1 0 1,1 1-1,-1-1 1,-1 2-1,-2 1 37,1 0 0,-1 0 0,1 1 0,0-1 0,1 1 0,-1 0 0,1 0 0,-1 1 0,-3 9-1,4-7 60,1 1-1,0-1 0,1 1 1,-1 0-1,2-1 0,-1 1 1,1 0-1,1-1 0,-1 1 1,1 0-1,1-1 0,0 1 1,0-1-1,0 0 0,1 1 0,5 8 1,-5-12-22,0 0 0,0 0 0,1 0 0,0 0 0,0-1 1,0 1-1,0-1 0,1 0 0,-1 0 0,1-1 0,0 1 0,1-1 1,-1 0-1,0-1 0,1 1 0,-1-1 0,1 0 0,0 0 0,0-1 0,0 0 1,0 0-1,0 0 0,11-1 0,-7 0-367,-1 0-1,1-1 1,-1-1 0,0 1-1,1-2 1,-1 1-1,0-1 1,9-5 0,-15 7 118,0 0 0,-1 0 0,1 0 0,-1-1-1,0 0 1,1 1 0,-1-1 0,0 0 0,0 0 0,0 0 0,0 0 0,0 0 0,-1-1 0,1 1 0,-1 0 0,1-1 0,-1 1 0,0-1 0,0 0 0,0 1 0,0-1 0,0 0 0,-1 0-1,1 1 1,-1-1 0,0 0 0,0 0 0,0-4 0,-1 0-1548,2 0 0,-1 0 1,1 0-1,0 0 0,3-9 0,-3 10 271,6-20-4512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58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14 17526,'-7'-3'408,"-1"0"0,0 1 0,1 0 0,-1 1 0,0 0 1,0 0-1,0 1 0,0 0 0,0 0 0,0 1 0,0 0 0,0 0 1,0 1-1,1 0 0,-1 0 0,1 1 0,-1 0 0,1 0 0,0 1 1,0 0-1,0 0 0,1 1 0,-1-1 0,1 2 0,0-1 1,-8 10-1,8-9-253,1 1 1,1-1-1,-1 1 1,1 0-1,0 0 1,1 0-1,0 0 1,0 1-1,0-1 1,1 1-1,0 0 0,0-1 1,1 1-1,0 0 1,1 0-1,0 0 1,0 0-1,0 0 1,1 0-1,1 0 1,-1 0-1,1 0 1,0 0-1,1-1 1,0 1-1,6 10 1,-2-7-155,0-1 1,1 0 0,0 0 0,1 0 0,0-1 0,0-1-1,1 0 1,0 0 0,1-1 0,-1 0 0,2 0 0,-1-2-1,0 1 1,1-1 0,24 6 0,-8-4-3,1-1 0,0-1 0,0-2 0,0-1 0,56-2 0,-78-1-131,-1 1 0,1-1 0,0 0 0,0 0 0,-1-1 0,1 0 0,-1 0 1,0-1-1,1 1 0,-1-2 0,0 1 0,8-6 0,-12 6-3,1 1-1,-1-1 1,0 1 0,0-1-1,0 0 1,0 0 0,-1 0-1,1 0 1,-1 0 0,1 0-1,-1-1 1,0 1 0,0 0 0,-1 0-1,1-1 1,-1 1 0,0-1-1,0 1 1,0-1 0,0 1-1,0 0 1,-1-1 0,1 1-1,-1 0 1,0-1 0,-2-3 0,-1-4-1486,-1-1 0,0 1 1,-1 0-1,-1 0 1,1 0-1,-2 1 1,1 0-1,-1 1 1,-16-15-1,-11-6-3971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58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16802,'36'427'11681,"-35"-419"-11404,3 12 1684,0-18-864,3-11-314,-3 3-776,0 0 0,1 1 0,0-1 0,0 1 0,1 0 0,-1 1 1,1-1-1,0 1 0,0 0 0,1 0 0,-1 1 0,1 0 0,0 0 0,0 1 0,0 0 0,0 0 0,0 0 0,0 1 1,0 0-1,1 1 0,10-1 0,19 2-5,-1 0 1,1 3 0,35 7-1,-49-7-2,32 6 0,-16-3 0,1 0 0,64 0 0,-101-7-49,-1 0-1,1 0 1,0 0-1,0-1 1,-1 1 0,1-1-1,0 0 1,-1 1 0,1-1-1,0 0 1,-1-1-1,1 1 1,-1 0 0,0-1-1,1 1 1,-1-1 0,0 0-1,0 0 1,0 0-1,3-3 1,-3 1-148,-1 0-1,1 1 1,0-1 0,-1 0-1,0 0 1,0 0 0,0 0-1,0 0 1,-1 0 0,1 0-1,-1 0 1,-1-7 0,-1-3-609,0-1 1,-1 1 0,0 0-1,-1 1 1,-1-1 0,0 1-1,-10-17 1,3 5-4875,-1 3-1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59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15713,'1'33'938,"1"0"-1,2 0 0,2-1 0,1 1 0,1-2 1,2 1-1,1-1 0,1 0 0,2-1 0,1-1 0,1 0 1,1-1-1,34 40 0,-44-60-718,-1 0 0,1-1 0,1 0 0,0-1 0,0 0 1,0 0-1,0-1 0,1 1 0,0-2 0,11 5 0,-17-8-173,0 0 0,1-1 0,-1 1 1,0 0-1,1-1 0,-1 0 0,0 0 0,1 0 0,-1 0 1,1-1-1,-1 1 0,0-1 0,1 0 0,-1 0 0,0 0 0,0-1 1,0 1-1,0-1 0,0 1 0,0-1 0,0 0 0,0 0 0,-1 0 1,1-1-1,-1 1 0,1 0 0,-1-1 0,0 0 0,0 0 1,0 1-1,-1-1 0,3-6 0,3-5-46,-1-1 0,-1 0 0,0-1 0,-1 0 0,0 1 0,-2-1 0,2-29 0,-2 21 0,1 0 0,8-31 0,-10 54 0,-1-1 0,0 1 0,0 0 0,1-1 0,-1 1 0,1-1 0,-1 1 0,1 0 0,0 0 0,-1-1 0,1 1 0,0 0 0,0 0 0,0 0 0,0 0 0,0 0 0,0 0 0,0 0 0,0 0 0,0 0 0,1 0 0,-1 1 0,0-1 0,0 0 0,1 1 0,1-1 0,0 1 0,-1 0 0,0 1 0,0-1 0,0 1 0,0-1 0,0 1 0,0 0 0,0 0 0,0 0 0,0 0 0,0 0 0,0 0 0,0 1 0,-1-1 0,3 3 0,8 8 0,-1 1 0,0 0 0,12 19 0,-21-29 0,51 84-277,-37-58-69,1 0 1,2-2 0,0 0 0,2-1-1,24 22 1,-40-43-468,0 1 0,-1-1-1,1 1 1,-1-1 0,5 10-1,2 1-2166,-11-16 2791,0 1-1,1-1 1,-1 1 0,1-1 0,0 0-1,-1 1 1,1-1 0,-1 0-1,1 1 1,-1-1 0,1 0 0,0 0-1,-1 0 1,1 1 0,0-1 0,-1 0-1,1 0 1,0 0 0,-1 0-1,1 0 1,0 0 0,-1 0 0,1-1-1,-1 1 1,1 0 0,0 0-1,-1 0 1,1-1 0,0 1 0,-1 0-1,1 0 1,-1-1 0,2 0-1,16-15-4647,3-11-799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59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 15313,'-54'34'825,"21"-14"-29,1 1 0,1 2 0,-32 29 0,63-52-717,-1 1-1,1-1 1,-1 1-1,0-1 1,1 0-1,-1 1 1,1 0-1,-1-1 1,1 1-1,0-1 0,-1 1 1,1-1-1,-1 1 1,1 0-1,0-1 1,0 1-1,-1 0 1,1-1-1,0 1 1,0 0-1,0 0 1,0-1-1,0 1 0,0 0 1,0-1-1,0 1 1,0 0-1,0 0 1,0-1-1,0 1 1,1 0-1,-1-1 1,0 1-1,0 0 1,1-1-1,-1 1 0,0 0 1,1-1-1,-1 1 1,1-1-1,-1 1 1,1-1-1,-1 1 1,1-1-1,-1 1 1,1-1-1,0 0 1,-1 1-1,1-1 0,-1 0 1,1 1-1,0-1 1,-1 0-1,1 0 1,0 1-1,0-1 1,-1 0-1,1 0 1,0 0-1,0 0 1,59 9 909,-45-8-584,24 3-31,-1 2-1,0 2 1,-1 1 0,0 2 0,39 16-1,-65-21-345,0-1 0,0 2 0,-1-1 0,0 1 0,0 1 0,-1 0 0,1 0 0,13 17-1,-18-18-35,0 0-1,-1 1 0,0-1 0,0 1 0,-1 0 0,0 0 0,0 0 0,-1 0 0,0 0 0,0 1 0,-1-1 0,0 1 0,0-1 0,-1 10 1,-1-13-10,0 1 1,0-1 0,0 1 0,0-1 0,-1 1 0,0-1 0,0 0 0,-1 0 0,1 0 0,-1 0 0,0 0 0,0-1 0,-1 1 0,1-1 0,-1 0 0,0 0 0,0 0 0,-1 0 0,1-1 0,-1 0-1,1 0 1,-10 4 0,-10 5-622,-1-1-1,0-2 0,-40 11 0,25-8-1146,-60 22-7189,68-23 4280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00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25926,'3'19'726,"0"1"0,-2 0 0,0-1 1,-4 37-1,1-2 204,2-5-677,-1 20 423,3 1-1,18 118 1,-35-244-676,7 27 0,-9-53 0,16 74 0,0 0 0,1 0 0,0 0 0,0 0 0,1 0 0,0 1 0,0-1 0,1 0 0,0 0 0,0 1 0,6-14 0,-5 16 0,0 1 0,0 0 0,0 0 0,1 0 0,0 1 0,-1-1 0,1 1 0,0 0 0,1 0 0,-1 0 0,0 0 0,1 1 0,0 0 0,-1 0 0,1 0 0,0 0 0,0 1 0,6-1 0,12-2 0,0 2 0,42-1 0,-27 3 0,-20-1 0,0 0 0,0-1 0,-1-1 0,1 0 0,-1-1 0,0-1 0,0-1 0,0-1 0,-1 0 0,0-1 0,0-1 0,-1 0 0,0-1 0,0-1 0,-1 0 0,-1-1 0,0 0 0,20-26 0,-28 32 0,-2 2 0,0 0 0,0 0 0,1 0 0,0 1 0,-1-1 0,9-4 0,-11 7 0,0 1 0,0-1 0,0 1 0,0 0 0,0 0 0,0 0 0,0 0 0,0 0 0,0 0 0,0 0 0,0 0 0,0 0 0,0 0 0,0 0 0,0 0 0,0 1 0,0-1 0,0 1 0,0-1 0,0 0 0,0 1 0,0 0 0,0-1 0,-1 1 0,1-1 0,0 1 0,0 0 0,-1 0 0,1-1 0,0 1 0,-1 0 0,1 0 0,-1 0 0,1 0 0,-1 0 0,1 0 0,-1 0 0,0 0 0,1 2 0,7 17 0,-1 2 0,-1-1 0,-1 1 0,0 0 0,0 25 0,1-6 0,31 259-509,-38-271-2645,-5-61-14649,3 5 12159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01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15817,'1'29'1473,"1"1"-1,1-1 0,2 0 0,1-1 0,1 1 0,22 53 1,-24-68-1049,2 0 1,-1 0 0,2-1 0,0 0 0,1 0 0,0 0-1,0-2 1,2 1 0,-1-1 0,1-1 0,1 1 0,0-2-1,0 0 1,26 14 0,-33-21-416,0 1 0,1-1 0,0 0 0,-1 0 0,1-1 0,0 1 0,0-1-1,0 0 1,0-1 0,0 0 0,0 0 0,0 0 0,0 0 0,0-1 0,0 0 0,-1-1 0,1 1 0,0-1 0,0 0 0,-1 0 0,1-1 0,-1 0-1,0 0 1,0 0 0,0 0 0,0-1 0,-1 0 0,1 0 0,5-7 0,-2 1-9,-1 0 1,0 0-1,-1-1 0,0 0 0,-1-1 1,0 1-1,-1-1 0,0 0 1,0 0-1,-2 0 0,1 0 0,-2-1 1,1-15-1,-3 4 0,0 18 0,0 1 0,1-1 0,0 1 0,0 0 0,0-1 0,0 1 0,1-1 0,0 1 0,0 0 0,3-10 0,-3 15 0,-1 0 0,1 0 0,-1 0 0,1-1 0,-1 1 0,1 0 0,-1 0 0,1 0 0,-1 0 0,1 0 0,-1 0 0,1 0 0,-1 0 0,1 0 0,-1 0 0,1 0 0,-1 0 0,1 0 0,-1 1 0,1-1 0,-1 0 0,0 0 0,1 0 0,-1 1 0,1-1 0,-1 0 0,1 1 0,-1-1 0,0 0 0,1 1 0,-1-1 0,0 0 0,1 1 0,15 16 0,-14-15 0,54 69-57,19 21-267,-65-82 216,-1-1 0,2 0-1,-1 0 1,1-1-1,1 0 1,16 8 0,7-6-3483,-33-10 3089,1 0 0,-1 0 0,0-1 0,0 1-1,1-1 1,-1 1 0,0-1 0,0 0 0,0 0 0,0 0 0,0 0 0,0 0-1,0 0 1,0 0 0,0-1 0,-1 1 0,1-1 0,0 0 0,-1 1 0,1-1-1,-1 0 1,0 0 0,0 0 0,0 0 0,1 0 0,-2 0 0,1 0 0,0 0-1,0 0 1,-1 0 0,1-4 0,7-34-5474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01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19002,'10'45'1528,"1"18"0,7 22 4,4 24-4,1-6 0,2-1 5,-1-4-5,-6-16-324,-3-19-952,-5-21-2384,-10-8-3673,2-23 1,8-30-5805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02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24530,'6'36'916,"-4"18"0,10 23-4,-2 22 5,5 4-1,0 9-4,12 3 4,10-7 0,-4-11-1340,9-17-1896,9 41-3501,3-75 1,-2-17-1,2-17 1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02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1 20770,'-42'9'528,"-15"0"-404,-7 4-624,-21 1-1064,40-1-2305,10-1 1,16-4 0,13 1-1</inkml:trace>
  <inkml:trace contextRef="#ctx0" brushRef="#br0" timeOffset="1">720 35 19266,'12'36'1408,"0"8"52,0 6-300,3 2-768,-9-23-784,-12-11-1120,-9-36-11557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02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7057,'0'2'-1408,"4"5"-1,-4 0 1,0-3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4:59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87 18498,'13'28'2121,"2"-1"1,0 0-1,34 43 1,11 16 3396,-60-86-5511,1 1-1,-1-1 1,0 0-1,1 0 0,-1 1 1,0-1-1,0 0 1,1 0-1,-1 1 0,0-1 1,0 0-1,1 1 1,-1-1-1,0 0 0,0 1 1,0-1-1,1 0 1,-1 1-1,0-1 0,0 1 1,0-1-1,0 0 1,0 1-1,0-1 0,0 0 1,0 1-1,0-1 1,0 1-1,0-1 0,0 0 1,0 1-1,0-1 1,0 1-1,0-1 0,-1 0 1,1 1-1,0-1 1,0 0-1,0 1 0,-1-1 1,1 1-1,-18-9-443,-23-22-1106,29 17 1071,0 0-1,1 0 1,0-1-1,1 0 1,1-1-1,0 0 1,1-1-1,1 0 1,0 0-1,1 0 1,1-1-1,-3-19 1,8 33 600,1 0 1,-1 0-1,1 0 0,0 1 0,0-1 1,0 0-1,1 0 0,-1 1 1,1-1-1,-1 0 0,1 1 0,0 0 1,0-1-1,0 1 0,0 0 1,0 0-1,1 0 0,-1 0 1,1 0-1,3-1 0,1-2 225,1 0 0,-1 1 0,1-1 0,0 2 0,15-6 0,-21 9-311,0-1 0,0 0 0,1 1 0,-1-1-1,0 1 1,1 0 0,-1 0 0,0 0-1,1 0 1,-1 0 0,0 0 0,1 1 0,-1-1-1,0 1 1,1-1 0,-1 1 0,0 0 0,0 0-1,0 0 1,0 0 0,0 1 0,0-1 0,0 0-1,0 1 1,0 0 0,-1-1 0,1 1 0,0 0-1,-1 0 1,0 0 0,1 0 0,-1 0-1,0 0 1,0 0 0,0 0 0,0 0 0,0 3-1,2 8 234,0 1 0,-2-1-1,1 0 1,-1 1-1,-2 17 1,1-13-205,1-17-70,1 1 0,0-1 0,-1 1 0,1-1 0,0 0 0,0 0 0,0 0 0,0 0 0,0 0 0,0 0 0,0 0 0,0-1 0,0 1 0,0-1 0,1 1 0,1-1 0,3 2 0,14 2-309,-1-1 1,1 0-1,31-1 0,14 1-1144,-66-3 1305,1 0-1,-1 0 0,1 0 0,-1 0 0,1 0 0,-1 1 1,1-1-1,-1 0 0,0 0 0,1 0 0,-1 1 1,1-1-1,-1 0 0,0 0 0,1 1 0,-1-1 0,0 0 1,1 1-1,-1-1 0,0 0 0,1 1 0,-1-1 0,0 0 1,0 1-1,0-1 0,1 1 0,-1-1 0,0 1 1,0-1-1,0 1 0,0-1 0,0 1 0,4 6-4450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03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17994,'1'0'304,"-1"1"0,1-1 0,0 0 0,0 1 0,0-1-1,0 1 1,-1-1 0,1 1 0,0-1 0,0 1 0,-1-1 0,1 1 0,0 0 0,-1 0 0,1-1 0,-1 1 0,1 0 0,0 1 0,17 34 2391,-14-26-1788,37 90 790,-4 1 1,39 179-1,-53-188-1393,-5-27-304,-7-29 0,-1 1 0,-2 1 0,6 70 0,-14-108 0,0 1 0,0 0 0,0-1 0,0 1 0,0 0 0,1-1 0,-1 1 0,0 0 0,-1 0 0,1-1 0,0 1 0,0 0 0,0-1 0,0 1 0,0 0 0,-1-1 0,1 1 0,0 0 0,-1-1 0,1 1 0,0 0 0,-1-1 0,1 1 0,-1-1 0,1 1 0,-1-1 0,1 1 0,-1-1 0,1 1 0,-1-1 0,0 0 0,0 1 0,-1-1 0,1-1 0,-1 1 0,1 0 0,0-1 0,-1 0 0,1 1 0,0-1 0,0 0 0,-1 1 0,1-1 0,0 0 0,0 0 0,0 0 0,-1-2 0,-36-44 0,25 24 0,1 0 0,2-1 0,0 0 0,1 0 0,1-1 0,1 0 0,2 0 0,0-1 0,-1-42 0,5 19 0,2 0 0,2 0 0,2 0 0,14-58 0,-14 86 0,1-1 0,1 1 0,0 0 0,2 1 0,1 0 0,0 0 0,1 1 0,2 1 0,14-19 0,-21 31 0,0-1 0,0 1 0,1 0 0,0 1 0,0-1 0,0 2 0,1-1 0,0 1 0,0 0 0,16-6 0,-17 8 0,0 1 0,0 0 0,0 0 0,0 1 0,0 0 0,0 0 0,0 1 0,0-1 0,0 1 0,0 1 0,-1 0 0,1 0 0,0 0 0,-1 0 0,11 6 0,-8-2 0,0-1 0,1 1 0,-2 1 0,1 0 0,-1 0 0,0 1 0,0-1 0,-1 2 0,0-1 0,-1 1 0,0 0 0,6 12 0,-10-17 0,0 0 0,0 0 0,-1 0 0,1 0 0,-1 0 0,0 0 0,0 0 0,-1 0 0,1 1 0,-1-1 0,0 0 0,0 0 0,-1 1 0,1-1 0,-1 0 0,0 0 0,0 0 0,0 0 0,0 0 0,-1 0 0,0 0 0,0 0 0,0-1 0,0 1 0,0 0 0,-1-1 0,0 0 0,1 0 0,-1 0 0,-1 0 0,1 0 0,0 0 0,-1-1 0,-3 3 0,-9 4-322,-1 0-1,0-1 1,0-1-1,-1-1 1,0 0-1,0-1 1,0-1 0,-1-1-1,-32 1 1,18-2-908,-1-3 0,0 0 1,0-2-1,-51-12 0,75 12 60,0 0 1,0 0-1,0-1 0,-11-6 1,-24-21-4680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03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22270,'46'99'1333,"-3"2"0,-5 2-1,-5 1 1,-4 2 0,-5 1 0,12 124 0,-34-214-1042,-1-1 1,-1 0 0,-2 26 0,2-42-292,0 1 0,0-1 0,0 0 0,0 1 0,0-1 0,0 0 0,0 1 0,0-1 0,0 0 0,0 1 0,0-1 0,0 0 0,0 1 0,0-1 0,-1 0 0,1 0 0,0 1 0,0-1 0,0 0 0,-1 1 0,1-1 0,0 0 0,0 0 0,-1 0 0,1 1 0,0-1 0,0 0 0,-1 0 0,1 0 0,0 0 0,-1 1 0,1-1 0,0 0 0,-1 0 0,1 0 0,0 0 0,-1 0 0,-12-8 0,-11-23 0,23 28 0,-11-14-736,1 0 0,-16-35 0,25 47 508,0-1-1,0 1 1,1-1-1,-1 1 1,1-1-1,1 0 1,-1-6-1,1 10 155,0 0 0,0 0 0,1 0 0,-1 0 0,0 0-1,1 0 1,0 0 0,-1 0 0,1 0 0,0 0 0,0 0 0,0 0-1,0 0 1,0 1 0,1-1 0,-1 0 0,1 1 0,-1-1 0,3-1-1,-1 2-802,0 1 0,0 0 0,0 0-1,0 0 1,1 0 0,-1 0-1,0 1 1,0-1 0,0 1-1,6 2 1,23 2-6780,-11-5 2688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03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24674,'6'27'900,"6"13"0,0 9-3,-3 6 3,0-17 0,-6-7-4,0-12-276,-3-13-708,-3-20-696,-9-8-1821,3-12-2835,-7-9-1,-1-12 1,-7 0-1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04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 22974,'21'10'641,"0"0"0,0-2 0,1 0 0,0-2 0,1 0 0,0-2 0,41 4 0,-49-8-296,1 0 0,0-1 0,-1-1 0,1 0 0,-1-1 0,1 0-1,-1-2 1,0 1 0,-1-2 0,1 0 0,-1-1 0,17-11 0,-26 15-336,0 0 0,-1 0 0,0 0 0,1-1 0,-1 1 0,-1-1 0,1 0 0,0 0 0,-1-1 0,0 1 0,0-1 0,0 1 1,-1-1-1,0 0 0,0 0 0,0 0 0,0 0 0,-1-1 0,2-9 0,-3 13-9,-1 0 0,1 1 0,-1-1 0,0 1 0,1-1 0,-1 1 0,0 0 0,0-1 0,0 1 0,0 0 0,0-1 0,0 1 0,0 0 0,0 0 0,-1 0 0,1 0 0,0 0 0,-1 0 0,1 0 0,0 1 0,-1-1 0,1 0 0,-1 1 0,0-1 0,1 1 0,-1 0 0,1-1 0,-4 1 0,-49-3 0,46 3 0,1 1 0,-1 0 0,0 0 0,0 0 0,1 1 0,-1 0 0,1 1 0,0 0 0,-1 0 0,1 0 0,0 1 0,1 0 0,-1 1 0,1-1 0,0 1 0,0 0 0,-6 7 0,6-5 0,1 1 0,0-1 0,1 1 0,0-1 0,0 1 0,1 1 0,0-1 0,0 0 0,1 1 0,0-1 0,0 1 0,1 0 0,0 0 0,1 0 0,0 10 0,0-8 2,1 0 1,0 0-1,1 0 1,0 0-1,1 0 1,0-1-1,1 1 1,0-1-1,0 0 1,1 0-1,1 0 1,-1-1-1,2 0 1,-1 0-1,1 0 0,1-1 1,-1 0-1,13 10 1,-10-11-17,1 0 0,-1 0 1,1-2-1,1 1 0,-1-1 0,1-1 0,0 0 1,-1-1-1,2 0 0,-1 0 0,0-2 1,1 1-1,-1-2 0,0 1 0,1-2 0,14-2 1,8-5-588,-29 6 158,0 0 0,1 1 0,-1-1 1,1 1-1,-1 1 0,14-1 0,-1 5-2020,-17-3 2045,0 0 1,0-1-1,1 1 1,-1 0-1,0-1 1,0 0 0,0 0-1,1 0 1,-1 0-1,0 0 1,0 0-1,1 0 1,-1-1-1,0 1 1,0-1 0,0 1-1,0-1 1,0 0-1,0 0 1,0 0-1,0 0 1,0 0-1,0-1 1,0 1 0,-1 0-1,1-1 1,0 0-1,-1 1 1,1-1-1,-1 0 1,0 1-1,0-1 1,1 0 0,0-3-1,14-21-5482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04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0 175 16426,'93'419'10032,"-85"-353"-6655,-11-57-1095,-6-41-1677,-6-32-597,3 0 0,2-1 0,0-124 0,10 178-95,1-1 0,0 0 0,1 0-1,0 1 1,1-1 0,0 1 0,1 0-1,1 0 1,-1 0 0,2 1 0,-1-1-1,1 1 1,1 0 0,0 1 0,11-12-1,-10 13-151,1 1 0,-1 1-1,2-1 1,-1 1 0,0 1 0,1 0-1,0 0 1,0 1 0,1 0-1,-1 1 1,1 0 0,-1 1 0,1 0-1,0 1 1,0 0 0,17 1 0,-24-1 124,1 1 0,0 0 1,-1 1-1,1-1 1,-1 1-1,1 0 1,0 0-1,-1 0 1,0 0-1,1 1 0,-1 0 1,0 0-1,0 0 1,0 0-1,0 1 1,0 0-1,-1-1 1,1 1-1,-1 1 1,0-1-1,0 0 0,0 1 1,0 0-1,0-1 1,-1 1-1,0 0 1,0 0-1,0 1 1,0-1-1,0 0 1,-1 1-1,0-1 0,0 1 1,0-1-1,-1 1 1,1-1-1,-1 1 1,0 0-1,-1-1 1,1 1-1,-1-1 1,0 1-1,0-1 0,0 1 1,-3 6-1,-5 11 601,-1 0 0,-1 0 0,0-1 0,-29 37 0,25-38 251,1 1 0,1 1 0,1 1 0,-11 26 0,22-46-671,0 0-1,0 1 1,0-1 0,0 0 0,1 0-1,0 1 1,0-1 0,0 0 0,0 1-1,0-1 1,0 0 0,1 1 0,0-1 0,-1 0-1,1 0 1,1 0 0,-1 0 0,0 0-1,1 0 1,-1 0 0,1 0 0,0 0-1,0-1 1,0 1 0,0-1 0,1 1-1,-1-1 1,1 0 0,-1 0 0,1 0-1,5 3 1,8 4 387,2-1 0,-1 0 0,1-1-1,27 7 1,-8-2-190,161 60-1508,-197-71 975,1-1 0,-1 1 0,1-1 0,-1 1-1,1 0 1,-1 0 0,1-1 0,-1 1 0,1 0 0,-1 0 0,0 0 0,0 1 0,1-1 0,-1 0 0,0 0 0,0 1 0,0-1 0,-1 0 0,1 1 0,0-1 0,0 1 0,-1-1 0,2 4 0,3 9-6989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05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0 13465,'19'2'9529,"-5"2"-4333,-12-2-4908,1 0 0,-1 1-1,1-1 1,-1 0-1,0 1 1,0 0-1,0-1 1,0 1 0,0 0-1,-1 0 1,1 0-1,0 4 1,2 1-217,0 1 0,-1-1 1,-1 1-1,1 0 0,-1 0 1,-1 0-1,0 0 0,0 18 0,-1-25-65,0 1 0,0-1-1,0 1 1,-1 0 0,1-1-1,-1 1 1,1-1-1,-1 1 1,0-1 0,0 1-1,0-1 1,0 0-1,-1 1 1,1-1 0,-1 0-1,1 0 1,-1 0 0,0 0-1,0 0 1,0 0-1,0-1 1,0 1 0,0-1-1,0 1 1,-1-1-1,1 0 1,0 0 0,-1 0-1,1 0 1,-1 0 0,1 0-1,-1-1 1,0 1-1,-4-1 1,1 1-6,-1-1 0,0 0 0,0 0 0,1-1 0,-1 1 0,1-2 0,-1 1 0,0-1 0,1 0 0,0 0 0,0 0 0,-12-7 0,15 6 0,0 1 0,0-1 0,0 0 0,0 0 0,0 0 0,0 0 0,1 0 0,-1-1 0,1 1 0,0-1 0,0 1 0,0-1 0,1 0 0,-1 0 0,1 0 0,0 0 0,0 0 0,0 0 0,1 0 0,0 0 0,0-7 0,0 3 0,-1 2 0,1 0 0,0 0 0,1 0 0,-1-1 0,1 1 0,0 0 0,3-8 0,-3 12 0,0 1 0,1-1 0,-1 0 0,0 0 0,1 1 0,-1-1 0,1 1 0,-1 0 0,1-1 0,0 1 0,0 0 0,-1 0 0,1 0 0,0 0 0,0 0 0,0 0 0,0 1 0,0-1 0,0 1 0,1-1 0,-1 1 0,0 0 0,0 0 0,0 0 0,3 0 0,7 0-166,-1 0 0,1 1 0,19 4 1,-28-5 103,-1 1 0,0-1 1,0 0-1,0 1 1,0-1-1,0 1 1,0 0-1,0-1 1,0 1-1,0 0 1,0 0-1,0 1 0,0-1 1,-1 0-1,1 0 1,0 1-1,-1-1 1,1 1-1,-1 0 1,0-1-1,1 1 0,-1 0 1,0 0-1,0 0 1,0 0-1,0 0 1,0 3-1,-2-2-890,0 0 0,0 0-1,-1-1 1,1 1 0,-1 0 0,1-1 0,-1 1-1,0-1 1,0 0 0,0 1 0,-1-1-1,1 0 1,-1 0 0,1-1 0,-1 1 0,1 0-1,-1-1 1,0 0 0,-3 2 0,5-3 781,-19 10-5405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06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55 20498,'2'39'1862,"-1"-26"-1223,-1 0-1,1 0 0,-2 0 0,0 1 0,-1-1 1,-3 16-1,3-25-486,1-1 1,0 0-1,-1 0 1,0 0-1,1 0 1,-1 0-1,-1-1 1,1 1-1,0-1 1,0 1-1,-1-1 1,0 0-1,1 0 1,-1 0-1,0 0 1,0 0-1,0 0 1,0-1-1,0 0 1,0 0-1,-1 1 1,1-2-1,0 1 1,-1 0-1,1-1 1,-1 0-1,1 1 1,0-1-1,-6-1 1,1 0-93,0 0 0,0 0 0,0-1 1,1 0-1,-1-1 0,0 0 0,1 0 0,0 0 1,0-1-1,0 0 0,0 0 0,0-1 0,1 0 0,0 0 1,0-1-1,-9-11 0,12 14-50,0 0-1,0-1 1,1 1 0,-1 0 0,1-1-1,0 0 1,0 0 0,1 1 0,-1-1-1,1 0 1,0 0 0,0-1 0,0 1-1,0 0 1,1 0 0,0 0 0,0 0-1,0-1 1,0 1 0,1 0 0,-1 0-1,1 0 1,0 0 0,0 0 0,1 0-1,-1 0 1,1 0 0,0 0 0,0 0-1,0 1 1,0-1 0,1 1 0,0 0-1,3-4 1,0 2-16,0 0 0,0 0 0,1 1 0,0 0 0,0 0 0,0 0 0,1 1 0,-1 0 0,1 1 0,-1-1 0,1 1 0,0 1 0,0 0 0,11-1 0,9 1-183,-1 1-1,50 7 1,-113 8-14622,5-12 9050,-6-1 1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25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0 9813,'0'24'18755,"0"-16"-14561,-42-6-4189,-104-2-5,-182 3-1133,328 8-1375,0 2 696,1 8-664,-1-15-2242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0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1 26286,'-34'7'6481,"-159"-2"-6481,-25 2 0,211-7 0,5 0 0,0 0 0,0 0 0,0 0 0,1 0 0,-1 1 0,0-1 0,0 0 0,1 1 0,-1-1 0,0 1 0,0-1 0,1 1 0,-1 0 0,1 0 0,-4 2 0,11-2-2189,22-1-9439,-15-3 5315,1-2 1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08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24846,'0'0'3521,"21"-2"-881,-6-1-2568,184-32 999,-171 32-968,0 1 0,-1 1 0,1 2-1,0 1 1,33 6 0,-55-7-103,1 0 0,-1 0 0,1 1 0,-1 0 0,0 1 0,0 0 0,0 0 0,0 0 0,0 0 0,0 1 0,-1 0 0,0 0 0,0 0 0,0 1 0,0 0 0,-1 0 0,0 0 0,0 0 0,0 1 0,-1 0 0,0-1 0,0 1 0,0 1 0,0-1 0,-1 0 0,0 0 0,-1 1 0,0-1 0,0 1 0,0 0 0,0-1 0,-1 1 0,0 0 0,-1-1 0,0 1 0,0 0 0,-3 12 0,0-5 0,-1 0 0,0-1 0,-1 1 0,-1-1 0,0 0 0,-1-1 0,0 1 0,-1-2 0,-13 15 0,-8 5 0,-63 47 0,57-51 0,-51 52 0,83-73 0,0-1 0,0 0 0,1 1 0,0-1 0,-1 1 0,2 0 0,-1 0 0,1 0 0,0 0 0,0 1 0,1-1 0,-2 8 0,3-12 0,0 1 0,-1 0 0,1 0 0,0 0 0,1-1 0,-1 1 0,0 0 0,1 0 0,-1 0 0,1-1 0,0 1 0,0 0 0,0-1 0,0 1 0,1-1 0,-1 1 0,1-1 0,-1 0 0,1 0 0,0 0 0,0 1 0,0-2 0,0 1 0,0 0 0,0 0 0,1-1 0,-1 1 0,0-1 0,6 3 0,14 1 0,0 0 0,1-1 0,-1-1 0,1-2 0,0 0 0,35-3 0,-5 1 0,-32 1 2,34 0-43,-1-1 1,105-17-1,-230 17-21677,37 1 16262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4:59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30667,'18'27'232,"15"7"0,8 14 4,9 14-4,-1-14 0,-2 3 4,-4-1-4,-7-8 0,-8-10 4,-6-5-236,-9-13 0,-5-5-708,-13-27-14789,0 0 9976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09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 15377,'7'9'11525,"-12"-1"-8736,2-2-2685,-136 187 1925,13-19-1086,110-142-4845,0 20-13578,24-58 11796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09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553 393 23422,'0'1'1040,"-6"-1"-4,-9-6 4,-9-8-3,-9-9 3,-13-10-4,-8-6 4,3-1-4,-6 1 4,2-1-1040,6 4 0,10 2 0,6 7 0,11 3 0,8 5-1364,-35 8-4917,43 2 1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10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15929,'0'4'5426,"-4"20"-2067,-23 72 2138,18-67-4330,-11 50-1,13-24-1120,2-1 0,2 1 1,3 0-1,7 65 0,-3-87-47,1-1 0,2 1 0,1-1 0,2 0 0,1-1 1,1 0-1,1-1 0,22 34 0,-27-51-321,0-1 0,1-1 1,1 1-1,0-2 0,0 1 0,1-1 1,0-1-1,1 0 0,0 0 0,23 11 1,-28-17 43,0 0 0,0 0 0,0-1 0,0 0 0,1 0 0,-1-1 0,1 0 0,-1 0 0,0-1 0,1 0 0,-1-1 0,1 1 0,-1-1 0,1 0 0,-1-1 0,0 0 0,0 0 0,0-1 0,0 0 0,0 0 0,0 0 0,10-8 0,20-20-5430,-6-5-1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11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0 17438,'-39'10'1444,"-10"3"92,-14 7-188,-7-4-640,15-2-604,10-3-676,10 12-3828,11-17-1,11-4 1,7-2-1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11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 18370,'-41'0'3821,"-77"2"915,108-1-4377,0 1 0,0-1-1,1 1 1,-1 1 0,1 0-1,-1 0 1,1 1 0,0 0-1,-10 7 1,16-9-316,0 1 1,0-1-1,0 1 0,0-1 1,0 1-1,1 0 0,-1 0 0,1 0 1,0 0-1,0 1 0,0-1 0,0 1 1,1-1-1,-1 1 0,1-1 1,0 1-1,-1 7 0,1-5 23,1 0 0,0 0 0,1 0 0,-1 0 1,1 0-1,0 0 0,1 0 0,-1-1 0,1 1 0,5 9 0,-1-3 2,0-1 0,1 0 0,1 0 0,-1-1 0,2 0-1,-1 0 1,2-1 0,-1 0 0,1 0 0,12 7 0,-12-9-65,1-1 0,0-1 1,1 0-1,-1 0 0,1-1 0,0-1 0,0 0 1,0 0-1,1-1 0,-1-1 0,0 0 0,22-1 1,-29-1-12,1 1 0,-1-1 0,1-1 1,-1 1-1,0-1 0,1 0 0,-1 0 1,0-1-1,0 1 0,0-1 1,-1 0-1,1 0 0,-1-1 0,1 1 1,-1-1-1,0 0 0,-1 0 0,1-1 1,-1 1-1,0-1 0,0 0 1,0 1-1,0-1 0,-1-1 0,0 1 1,0 0-1,0 0 0,-1-1 0,0 1 1,1-7-1,-1 7-211,-1 0 1,1 0-1,-1 0 0,1 0 0,-2 0 1,1-1-1,0 1 0,-1 0 0,0 0 1,-2-6-1,-1 3-1045,1 1 0,-1 0-1,0 0 1,-10-12 0,-13-38-10649,15 36 5957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11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19838,'0'4'14,"19"484"6838,-12-434-5986,2 0 0,2-1 0,2 0 1,3-1-1,2 0 0,46 91 0,-57-130-1304,1 1 0,1-2 0,0 0 0,1 0 0,0 0 1,1-1-1,0-1 0,0 0 0,1 0 0,1-1 0,0-1 0,0 0 0,0-1 0,18 7 0,-21-10-8,1-1 0,-1 0-1,1-1 1,0-1 0,-1 1-1,1-2 1,0 1 0,0-1-1,0-1 1,-1 0 0,1-1-1,0 0 1,-1 0 0,1-1 0,-1-1-1,0 0 1,0 0 0,0-1-1,-1 0 1,15-10 0,17-18-5163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12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0 17550,'-33'7'1672,"-6"4"0,-13 2 4,-5 1-4,11-8-240,7 3-1092,-6-4-1132,11-1-4252,8-4-1,5 0 1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12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21522,'0'4'3667,"0"20"-1089,9 179-248,46 263-1,-35-326-1988,-13-89-866,1 56 0,-20-114-4337,11 3 3637,0-1-1,0 0 1,1 1 0,-1-1-1,1 0 1,0 1-1,1-1 1,-1 0 0,1 1-1,0-1 1,0 1-1,4-10 1,7-17-4231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13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61 14825,'0'-3'306,"-1"1"-1,1 0 0,-1 0 0,0-1 0,0 1 1,0 0-1,0 0 0,0 0 0,-1 0 0,1 0 1,-1 0-1,1 0 0,-1 0 0,1 1 0,-1-1 1,0 1-1,0-1 0,0 1 0,0 0 1,0-1-1,0 1 0,0 0 0,-1 0 0,1 1 1,-4-2-1,-4-1 307,-1 0 0,1 0 1,-1 1-1,-15-1 0,19 3-424,-1-1 0,0 1-1,0 0 1,0 1 0,0 0 0,0 0-1,0 1 1,0-1 0,1 2-1,-1-1 1,1 1 0,0 1-1,0-1 1,0 1 0,0 0-1,0 1 1,1-1 0,0 1 0,0 1-1,0-1 1,1 1 0,-1 0-1,1 0 1,1 1 0,-1-1-1,1 1 1,0 0 0,1 0-1,0 1 1,0-1 0,0 1 0,1-1-1,0 1 1,1 0 0,0 0-1,-1 11 1,2-7-188,0 0 0,0 0 0,1-1 0,1 1 0,0 0 0,0 0 0,2-1 0,-1 1 0,1-1 0,1 0 0,0 0 0,0 0 0,1-1 0,1 0 0,-1 0 0,2 0 0,-1-1 0,2 0 0,-1-1 0,17 13 0,-15-13 0,1 0 0,1 0 0,0-1 0,0-1 0,0 0 0,1-1 0,-1 0 0,1-1 0,0 0 0,1-1 0,-1-1 0,1 0 0,-1-1 0,1 0 0,-1-1 0,1-1 0,0 0 0,14-3 0,-21 2-73,1 0 0,0-1 0,-1 0 1,0 0-1,0-1 0,0 0 0,0 0 0,0 0 0,-1-1 0,0 0 1,0-1-1,0 1 0,-1-1 0,1 0 0,-2 0 0,1-1 0,-1 1 1,0-1-1,0 0 0,0-1 0,-1 1 0,2-8 0,-2 7-107,-1 0 0,0-1 0,0 1 0,-1 0 0,0-1 0,-1 1 0,0-1-1,0 1 1,0-1 0,-1 1 0,-1-1 0,1 1 0,-2-1 0,1 1 0,-1 0 0,0 0 0,0 1-1,-1-1 1,0 0 0,-6-6 0,8 11-118,-3-5-1469,-1 0 0,0 0 0,-1 1 0,0 0 0,0 0 1,0 0-1,-1 1 0,-16-10 0,-1 6-3781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13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42 15557,'-2'-3'313,"-1"0"-1,1-1 0,-1 2 1,1-1-1,-1 0 0,0 0 0,0 1 1,-1 0-1,1 0 0,0 0 1,-1 0-1,1 0 0,-1 0 0,0 1 1,1 0-1,-1 0 0,0 0 0,0 0 1,0 1-1,0-1 0,0 1 1,0 0-1,0 0 0,0 0 0,1 1 1,-1 0-1,0-1 0,0 1 1,0 0-1,0 1 0,1-1 0,-1 1 1,-4 2-1,1 0 22,-1 0-1,1 1 1,0-1-1,1 1 1,-1 1 0,1-1-1,0 1 1,0 0-1,1 0 1,0 1-1,0 0 1,0 0 0,1 0-1,-7 15 1,7-7-230,0-1 0,1 1 0,0 0 0,1 0 0,1 0 0,1 0 1,0 0-1,1 1 0,0-1 0,7 27 0,-7-35-85,2 1 0,-1-1 1,1 1-1,0-1 0,0 0 1,1 0-1,0 0 0,0-1 0,0 1 1,1-1-1,0 0 0,1 0 0,-1-1 1,1 1-1,0-1 0,0-1 0,1 1 1,-1-1-1,1 0 0,0 0 0,0-1 1,12 4-1,-4-4-117,0 0 1,1-1-1,-1-1 0,1 0 0,-1-1 1,1 0-1,-1-2 0,1 0 1,-1 0-1,0-2 0,0 0 1,0 0-1,0-1 0,-1-1 0,16-9 1,-23 11-13,0 1 1,-1-1-1,0 0 0,0-1 1,0 1-1,0-1 1,-1 0-1,0-1 0,0 1 1,0-1-1,0 0 1,-1 0-1,0-1 0,-1 1 1,1-1-1,-1 0 1,-1 0-1,1 0 0,-1 0 1,0 0-1,-1-1 1,0 1-1,0-1 1,0 1-1,-1-1 0,0 1 1,-1 0-1,0-1 1,0 1-1,0-1 0,-1 1 1,-4-12-1,4 13-980,0 1 1,0 0-1,-1 0 0,1 0 0,-1 0 1,-1 0-1,1 0 0,0 1 0,-1-1 1,0 1-1,0 0 0,0 0 1,-1 1-1,-5-4 0,-16-3-4526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5:00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9537,'-6'2'419,"0"2"0,0-1 0,0 0 0,1 1 0,-1 0 0,1 0 0,0 1 0,0 0 0,1 0 0,-1 0 0,1 0 0,0 0 0,0 1 0,1 0 0,0 0 0,0 0 0,0 0 0,1 0 0,0 1 0,0-1 0,0 1 0,0 13 0,0-9 326,1 1-1,1-1 1,0 1-1,0-1 1,1 0-1,1 1 1,0-1-1,0 0 1,1 0-1,1 0 1,-1 0-1,11 19 1,-10-25-551,-1-1-1,1 1 1,0 0 0,1-1 0,-1 0 0,1 0 0,0 0 0,0-1 0,0 0 0,0 0 0,1 0 0,-1 0 0,1-1-1,0 0 1,0 0 0,0-1 0,0 1 0,0-1 0,0-1 0,11 1 0,-13-1-231,0 0 0,0 0 1,0 0-1,0 0 0,-1-1 0,1 0 0,0 0 1,0 0-1,-1 0 0,1-1 0,-1 1 1,1-1-1,-1 0 0,1 0 0,-1 0 1,0 0-1,0-1 0,0 1 0,0-1 1,-1 0-1,1 0 0,-1 0 0,0 0 1,0 0-1,0 0 0,0-1 0,0 1 0,0-1 1,-1 1-1,0-1 0,0 0 0,0 0 1,0-5-1,1-2-815,-2 0 1,0 0-1,0 0 0,-1 0 0,0 0 1,-4-14-1,3 16-882,-1 1 0,1 0-1,-2-1 1,1 1 0,-1 1 0,-1-1-1,1 1 1,-10-12 0,-2 3-3311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1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1 16826,'-1'1'4102,"-9"5"-1664,-2 0-1679,0 0-1,1 1 1,0 1-1,0 0 1,1 0-1,0 1 1,1 1-1,-12 13 0,-5 9 389,-30 49 0,-74 160-891,107-195-251,6-20-483,5-18-3421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14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819 669 15849,'-3'0'1793,"-6"-5"3,-12-12 0,-16-11-4,-8-10 4,-22-18 0,-2-7-3,-3 0 3,-7 0 0,9 4-1032,5 4-764,7 7 0,7 7-268,5 3-1384,-11 9-4517,26 4 1,8 5-1,7-1 1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15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1 25022,'0'1'129,"-1"0"0,1 0-1,-1-1 1,0 1 0,1 0-1,-1 0 1,0 0-1,0-1 1,0 1 0,1 0-1,-1-1 1,0 1 0,0-1-1,0 1 1,0-1 0,0 0-1,0 1 1,0-1 0,0 0-1,-1 1 1,1-1 0,0 0-1,-1 0 1,-29 4 1084,-21 2-37,1 2 0,-69 20 0,-6 1-1672,118-27-4735,29-7-9375,-12 4 13417,15 0-4467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16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15221,'9'18'1861,"4"17"-1,1 16-4,13 18 4,1 19 0,9 17-4,-2 17 5,8 8-1,-7 0-4,-6-11-1040,-5-18-816,-4-28 0,-19-23 0,2-26-828,-10-19-1068,-10 0-4113,1-34 1,0-14-1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16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14581,'9'2'7708,"14"-4"-6547,-21 2-441,111-14 2146,0 5-1,165 8 1,-263 2-2866,0 1 0,0 0 0,0 0 0,0 2 0,0 0 0,-1 1 0,17 7 0,-26-9 0,0 0 0,0-1 0,0 1 0,-1 1 0,0-1 0,1 1 0,-1 0 0,0 0 0,-1 0 0,1 0 0,-1 1 0,0-1 0,0 1 0,0 0 0,0 0 0,-1 0 0,0 0 0,0 0 0,-1 1 0,1-1 0,-1 1 0,1 7 0,-2 0 0,0 0 0,-1-1 0,0 1 0,0 0 0,-2 0 0,0-1 0,0 1 0,-1-1 0,-6 14 0,9-24 0,1 0 0,0 0 0,0 0 0,0 0 0,0 0 0,0 0 0,0-1 0,0 1 0,1 0 0,-1 0 0,1 0 0,-1 0 0,1 0 0,0-1 0,-1 1 0,1 0 0,0-1 0,0 1 0,0-1 0,1 1 0,-1-1 0,0 1 0,1-1 0,-1 0 0,1 1 0,-1-1 0,3 1 0,55 35 0,-41-26 0,18 11 0,-2 1 0,0 2 0,-2 1 0,0 2 0,43 51 0,-62-64 0,0 1 0,-2 0 0,0 1 0,0 0 0,-2 0 0,0 1 0,-1 1 0,-1 0 0,-1 0 0,-1 0 0,0 0 0,-1 1 0,2 39 0,-8-45 0,1 0 0,-2 0 0,0 0 0,0 0 0,-1-1 0,-1 1 0,0-1 0,-1 0 0,-1 0 0,0-1 0,0 0 0,-1 0 0,-1-1 0,0 0 0,-19 18 0,6-8 0,-1 0 0,-2-2 0,0-1 0,0-1 0,-2-1 0,-34 15 0,40-22-481,-1-2 1,1 0-1,-1-1 1,-35 4-1,29-6-632,0-2 0,1-2 0,-1 0 0,0-2 0,0-1 0,1-1 0,0-1 1,-1-2-1,2 0 0,-43-19 0,17-4-4924,8-5 1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1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65 14553,'-16'-9'1148,"-1"0"0,0 1 0,-1 1 0,1 0 0,-1 2 1,-1 0-1,1 1 0,-34-4 0,42 7-816,1 0 1,0 1 0,-1 0-1,1 0 1,0 1 0,-1 0-1,1 1 1,0 0 0,0 1-1,0-1 1,0 2 0,1-1-1,-1 1 1,1 0 0,0 1-1,0 0 1,0 1 0,1-1-1,-9 10 1,12-9-303,-1 0 0,1 0 0,1 0 0,0 1 0,0 0 0,0 0 0,0 0 0,1 0-1,0 0 1,1 0 0,0 0 0,0 1 0,0-1 0,1 1 0,0-1 0,1 0 0,-1 1 0,1-1 0,1 0 0,0 1 0,0-1 0,0 0 0,1 0 0,-1-1 0,2 1 0,-1 0 0,1-1 0,0 0 0,0 0 0,1 0-1,0 0 1,0-1 0,0 0 0,1 0 0,-1 0 0,1-1 0,0 0 0,1 0 0,-1 0 0,10 3 0,-1-2-47,-1 0 0,1-1-1,0-1 1,0-1 0,0 0 0,0-1-1,1 0 1,-1-1 0,0-1 0,0 0 0,0-2-1,22-4 1,-30 5-21,1 0 0,-1-1 0,0 0-1,1 0 1,-1 0 0,-1-1 0,1 0 0,0 0-1,-1-1 1,0 0 0,0 0 0,0 0 0,-1-1-1,0 0 1,0 0 0,0 0 0,-1-1 0,0 1 0,0-1-1,-1 0 1,1 0 0,-2-1 0,1 1 0,-1-1-1,3-13 1,-3-1-2394,-2 19 948,-1-1 1,1 1 0,-1-1 0,0 1-1,0-1 1,0 1 0,-1 0 0,1-1-1,-1 1 1,-3-5 0,3 3 562,-7-11-5015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17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17282,'65'318'11361,"-59"-304"-9903,3-16 223,16-4-696,-4 5-985,1 0 0,0 2 0,0 0 0,-1 2 0,24 5 0,106 35 0,-95-25 0,64 11 0,-113-27 0,1-1 0,0 0 0,0-1 0,-1 1 0,1-2 0,0 1 0,13-3 0,-18 2 0,-1 0 0,1 0 0,0 0 0,0 0 0,-1-1 0,1 1 0,-1-1 0,1 0 0,-1 0 0,0 0 0,0 0 0,0 0 0,0 0 0,0 0 0,0-1 0,0 1 0,-1-1 0,1 1 0,-1-1 0,0 0 0,0 1 0,1-6 0,3-10-776,-1-1 1,-1 0-1,-1 0 0,0 0 1,-2-1-1,0 1 0,-6-37 0,0 22-1502,-1 0 1,-2 0-1,-20-48 0,20 57-3535,0 7 1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18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16826,'0'78'3631,"10"78"0,-7-133-2849,1 1-1,1-1 0,1 0 1,1-1-1,1 1 0,1-2 0,21 37 1,-28-54-737,0 0 0,1 0 0,-1 0 0,1-1 0,0 1 0,1-1-1,-1 1 1,0-1 0,1 0 0,0-1 0,-1 1 0,1-1 0,0 1 0,1-1 0,-1-1 0,0 1 0,1 0 0,6 1 0,-5-3 15,0 0 0,0 0 0,0 0 1,0-1-1,-1 0 0,1 0 0,0 0 0,-1-1 0,1 0 0,-1 0 1,1 0-1,8-6 0,7-6 72,-1 0 0,-1-2 0,0 0 0,-1-1 0,27-33 0,75-99-132,-119 148 0,-1 0 0,1 1 0,-1-1 0,1 0 0,-1 1 0,1-1 0,0 1 0,-1-1 0,1 1 0,0-1 0,-1 1 0,1 0 0,0-1 0,0 1 0,-1 0 0,1-1 0,0 1 0,0 0 0,0 0 0,-1 0 0,1 0 0,0 0 0,0 0 0,0 0 0,0 0 0,-1 0 0,1 0 0,0 0 0,0 0 0,0 1 0,-1-1 0,1 0 0,0 1 0,0-1 0,-1 0 0,1 1 0,0-1 0,-1 1 0,1-1 0,0 1 0,-1 0 0,1-1 0,0 2 0,26 36 0,-22-29 0,46 85 32,-39-70-64,0 1-1,2-2 1,1 1 0,1-2 0,21 25 0,-35-46-53,-1 1 1,1 0 0,0 0-1,0-1 1,0 1-1,0-1 1,0 0 0,0 0-1,0 0 1,0 0-1,0 0 1,1 0 0,2 1-1,-4-2-136,0 0 0,0 0 0,0 0 0,-1-1 0,1 1-1,0 0 1,0 0 0,0 0 0,0-1 0,-1 1 0,1 0-1,0-1 1,0 1 0,-1-1 0,1 1 0,0-1 0,-1 1-1,1-1 1,0 0 0,-1 1 0,1-1 0,-1 0 0,1 1-1,0-2 1,2-6-1654,0 1-1,-1-1 1,0 1-1,0-1 1,0 0 0,0-10-1,0 2 98,6-26-3710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18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1 14373,'-20'1'590,"0"1"-1,0 0 0,0 2 1,0 0-1,1 2 1,0 0-1,0 1 0,0 0 1,1 2-1,0 0 1,-33 24-1,48-31-345,1 0 0,-1 0 0,1 0 0,0 0 0,-1 0 0,1 1 0,0-1 0,0 1 0,1 0 0,-1-1 0,0 1 0,1 0 0,0 0 0,-1 0 0,1 0 0,1 0 0,-1 0 0,0 6 0,1-6-81,0 0-1,1-1 1,-1 1 0,1 0-1,0 0 1,0 0 0,0-1-1,1 1 1,-1 0 0,0-1-1,1 1 1,0-1 0,0 0-1,-1 0 1,1 1-1,4 2 1,8 6 257,2 0 1,-1-1-1,1-1 0,0 0 1,20 7-1,-28-13-274,55 25 188,79 37 304,-124-55-591,1 1-1,-2 1 1,0 0 0,0 2-1,18 18 1,-32-29-48,0 0 0,0 1 1,-1-1-1,1 1 0,-1 0 0,1 0 1,-1 0-1,0 0 0,-1 0 0,1 0 1,-1 0-1,0 1 0,0-1 0,0 0 1,0 1-1,-1-1 0,0 7 0,-1-5-5,0 0-1,0 1 1,0-1-1,-1 0 1,0 0-1,-1-1 1,1 1-1,-1 0 1,0-1-1,-1 1 1,-4 5-1,-4 3-64,-1 0-1,-1 0 0,0-1 1,-1-1-1,0 0 1,-1-1-1,-20 11 0,20-14-909,0-1-1,0 0 1,-1-1-1,0-1 1,-25 5 0,31-8-500,-1 0 1,1-1-1,0-1 1,0 0-1,0 0 1,0-1-1,-1-1 1,1 0-1,-18-6 1,-10-10-4216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19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34 22954,'-11'-4'2152,"-11"-3"-1566,-1 1 0,1 0-1,-1 2 1,0 1-1,-1 1 1,-42 1 0,60 1-478,0 0 0,0 1-1,0 0 1,1 0 0,-1 0 0,0 1 0,1 0 0,-1 0 0,1 0 0,-1 1 0,1 0 0,0 0 0,0 0 0,1 0-1,-1 1 1,1 0 0,-1 0 0,1 0 0,0 0 0,1 1 0,-1 0 0,1 0 0,0 0 0,0 0 0,0 0 0,1 0-1,0 1 1,0-1 0,0 1 0,1 0 0,0 0 0,-1 5 0,1 8-108,1-1 0,0 0 0,1 1 0,1-1 0,1 0 0,1 0 0,0 0 0,2-1 0,0 1 0,0-1 0,12 20 0,-10-22 0,0 0 0,0-1 0,2 0 0,0 0 0,1-1 0,0 0 0,1-1 0,0 0 0,1-1 0,0 0 0,0-1 0,22 12 0,-30-19-82,0-1 1,1 1-1,-1-1 1,1 0-1,-1-1 1,1 1-1,0-1 1,-1 0-1,1 0 0,0-1 1,0 0-1,0 0 1,0 0-1,-1-1 1,1 0-1,0 0 0,0 0 1,-1-1-1,1 1 1,-1-1-1,1-1 1,-1 1-1,0-1 1,0 0-1,0 0 0,0-1 1,-1 1-1,1-1 1,-1 0-1,0 0 1,0-1-1,0 1 1,-1-1-1,4-6 0,3-5-450,-2 0-1,0 0 0,-1-1 0,0 0 0,-2 0 1,0 0-1,0-1 0,-2 0 0,0 0 0,-1-20 1,-2-54-11491,-3 52 6011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5:0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11 7585,'-3'-2'350,"0"1"1,0-1 0,0 1-1,0 0 1,-1 0 0,1 0-1,0 1 1,0-1 0,-1 1-1,1 0 1,0 0 0,-1 0-1,1 0 1,0 0 0,0 1-1,-1-1 1,1 1-1,0 0 1,0 0 0,0 0-1,0 1 1,0-1 0,0 1-1,0-1 1,0 1 0,1 0-1,-1 0 1,1 1 0,-1-1-1,1 0 1,0 1 0,0-1-1,0 1 1,0 0 0,0 0-1,1-1 1,-1 1 0,1 0-1,0 1 1,0-1 0,0 0-1,0 0 1,0 0 0,1 1-1,-1 3 1,1 3 119,0 0 0,0 0-1,1 0 1,0 0 0,0-1 0,1 1 0,1 0 0,0-1 0,0 1 0,8 15-1,-8-20-292,1 0 0,-1-1-1,0 0 1,1 0-1,0 0 1,0 0-1,0 0 1,1-1-1,-1 0 1,1 0-1,0 0 1,0 0-1,0-1 1,0 0-1,0 0 1,0 0-1,1-1 1,-1 0-1,1 0 1,-1 0-1,7 0 1,-5 0-308,0-1-1,0 0 1,1-1-1,-1 1 1,0-1 0,0-1-1,0 1 1,0-1 0,-1 0-1,1-1 1,7-3-1,-12 5 55,0-1 1,0 1-1,0-1 0,0 1 0,0-1 0,-1 1 0,1-1 0,-1 0 0,1 0 0,-1 0 0,1 0 0,-1 0 1,0 0-1,0 0 0,0-1 0,0 1 0,0 0 0,-1-1 0,1 1 0,-1 0 0,1-1 0,-1 1 0,0-1 0,0 1 1,0-1-1,0 1 0,-1 0 0,1-1 0,-1 1 0,1 0 0,-1-1 0,0 1 0,0 0 0,0-1 0,0 1 1,-1-2-1,-5-12-1737,3 7-906,0 0 1,-1 0-1,0 0 0,0 0 1,-11-12-1,3 9-2381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19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25022,'108'409'6021,"-104"-387"-5586,-4-21-36,0-5-318,0 0 0,0 0 0,0 0 0,1-1-1,-1 1 1,1 0 0,0 0 0,0 1 0,0-1 0,4-8 0,-2 9-81,0 0 0,0 0 0,1 0 0,-1 0 0,0 0 0,1 1 0,0-1 0,-1 1 0,1 0 0,0 0 0,0 0 0,1 1 0,-1 0 0,0-1 0,0 1 0,1 1 0,5-1 0,11-1 0,1 1 0,28 2 0,-21 0 0,272 0 0,-300-1-7,1 0 1,0-1-1,0 1 1,0 0-1,0-1 0,-1 1 1,1-1-1,0 0 1,0 1-1,-1-1 0,1 0 1,0 0-1,-1 0 1,1 0-1,-1 0 0,1-1 1,-1 1-1,0 0 1,1-1-1,-1 1 0,0-1 1,2-2-1,-1-1-51,0 1-1,0-1 0,0 0 1,0 0-1,-1 0 1,0 0-1,0-1 0,0-7 1,0 5-160,-1-1 0,0 1 1,-1-1-1,0 1 0,0-1 1,0 1-1,-1 0 0,-1 0 0,1 0 1,-1 0-1,-6-10 0,-14-10-2318,17 21 1434,0 0 1,0 0-1,0-1 0,1 1 1,1-1-1,-1-1 0,-4-10 1,-8-24-4936,-1 6 1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2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24198,'18'50'952,"1"20"0,8 18 0,3 20 1,-6-12-1,-6-10 0,-3-7 0,-3-18-952,-8-19-1092,-2 1-4861,-4-30 1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20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32767,'40'51'0,"7"19"0,14 13 0,2 12 0,-20-23 0,-16-21-1380,-15-15-1076,-6-18-3329,-10-33-5784,2-10 5785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20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1 21262,'-21'38'1280,"-6"22"-4,-4 23 4,1 30-4,7 15 5,7 16-5,1 12 4,3 8-4,0 0 4,-6-11-1280,-3-14-304,-7-29-1404,-53-24-1556,48-32-2233,0-27 1,6-18-1,5-13 1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39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19346,'-2'2'10341,"-2"7"-7960,7 110-2032,25 165 1,-8-127-350,-33-297 0,4 69 0,4 0 0,3-76 0,3 146 0,-1 0 0,0 0 0,0 0 0,1 0 0,-1 0 0,1 0 0,-1 0 0,1 1 0,-1-1 0,1 0 0,0 0 0,-1 1 0,1-1 0,0 0 0,0 1 0,-1-1 0,1 0 0,0 1 0,0 0 0,0-1 0,0 1 0,0-1 0,0 1 0,0 0 0,0-1 0,0 1 0,0 0 0,0 0 0,0 0 0,0 0 0,0 0 0,0 0 0,0 0 0,0 0 0,-1 0 0,1 1 0,0-1 0,0 0 0,0 1 0,2 0 0,51 17 0,-40-13 0,0-2 0,1 0 0,-1-1 0,1 0 0,-1-2 0,1 1 0,-1-2 0,1 0 0,-1-1 0,1 0 0,-1-1 0,0-1 0,0 0 0,-1-1 0,1 0 0,-1-1 0,0-1 0,0 0 0,-1 0 0,0-2 0,0 1 0,-1-1 0,0-1 0,-1 0 0,10-12 0,-21 26 0,1 0 0,-1 0 0,1 0 0,0 0 0,1 0 0,-1 0 0,0 0 0,3 7 0,-1 3 0,16 354-1573,-19-362 1088,1-1 0,-1 0 0,0 0 0,0 0 0,-1 0 0,-3 9 0,-2 6-4743,3 2-6726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39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10209,'9'175'4340,"-7"-158"-3672,0 0-1,2 1 1,0-2-1,1 1 1,1 0-1,0-1 1,17 29-1,-21-42-533,-1 0 0,1 0 0,0-1 0,0 1 0,0 0 0,0-1 0,1 0 0,-1 1 0,0-1 0,1 0 0,0 0 0,0-1 0,-1 1 0,1 0 0,0-1 0,0 0 0,0 0 0,1 0 0,-1 0 0,0 0 1,0 0-1,0-1 0,1 0 0,-1 1 0,0-1 0,1-1 0,-1 1 0,0 0 0,0-1 0,1 1 0,-1-1 0,0 0 0,0 0 0,0-1 0,5-2 0,0-1 67,0 0 1,-1 0-1,1 0 1,-1-1-1,-1-1 0,1 1 1,-1-1-1,0 0 1,-1 0-1,0-1 1,8-15-1,-5 8-336,-2 0 0,0 0 0,0-1 0,-2 0 0,0 0-1,0-1 1,-2 1 0,1-28 0,-2 44 60,0 0 0,0 1 1,0-1-1,0 0 0,0 1 0,0-1 0,0 1 0,-1-1 1,1 1-1,0-1 0,0 1 0,-1-1 0,1 1 1,0 0-1,-1 0 0,1-1 0,0 1 0,-1 0 0,1 0 1,-1 0-1,0 0 0,1-1 0,0 3 0,21 29-309,-5-2 189,-7-10 114,1-1-1,1 1 1,1-2-1,0 0 0,2 0 1,0-2-1,0 0 1,25 20-1,-27-27-1542,-12-8 1217,0 0 1,0 0-1,0 0 1,0 0-1,1 0 1,-1 0-1,0 0 1,1 0-1,-1-1 1,0 1-1,1 0 1,-1-1-1,1 1 1,-1-1-1,1 0 1,0 0-1,-1 1 1,1-1 0,-1 0-1,1 0 1,-1 0-1,1 0 1,-1-1-1,1 1 1,-1 0-1,1-1 1,-1 1-1,1-1 1,-1 1-1,3-2 1,11-7-3879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40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19554,'0'25'1408,"0"14"-4,0 18 4,0 16-4,5 5 4,1 7-3,3 3 3,6-5-4,1-8-164,-2-8-2072,-1-16-1604,-5-13-3317,2-17 1,-4-10-1,3-15 1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40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21966,'0'47'1200,"4"14"0,2 21 0,0 20 0,6-9 1,5 1-1,7-2 0,4-4 0,5-13 0,4-11-1568,4-20-1024,-1-18-656,-23-15-3745,20-15 9,-4-19-5,-9-10 1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40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1 13597,'-37'2'264,"-8"-1"-68,-12 6-516,-13 21-2424,19-18 0,12 7 0,5-2-1</inkml:trace>
  <inkml:trace contextRef="#ctx0" brushRef="#br0" timeOffset="1">445 37 20914,'6'32'804,"0"12"-16,-4 10-468,2 4-600,-4-21-620,-22-2-1096,16-26-1933,-3-31-3927,3-10 3927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41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 10505,'-2'-3'-28,"-2"3"-492,2 18-1468,-2-14 0,4-1-1,-2 5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43:37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14965,'0'19'18302,"1"-11"-18887,19 75 687,-11-45-111,10 62 1,14 112 8,-1-20 0,18 157 0,-46-326 0,-1-3-86,7 69-2056,-10-85-314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5:01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19490,'20'21'1476,"8"9"0,10 14-4,10 10 4,0 2 0,0-3-3,-2 0 3,-1-6 0,-12-6 0,-2-6-1476,-13-12 0,-1-4 0,-11-11-1520,-4-2-812,-15-3-3449,11-12 1,-3-11-1,-3-4 1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41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23 18614,'32'151'3972,"17"102"-176,-21-74-1969,-9-64 452,9 193 0,-28-308-2279,-1 0 0,1 0 0,0 0 0,0 0 0,0 0 0,0 0 0,0-1 0,0 1 0,0 0 0,0 0 0,0 0 0,0 0 0,0 0 0,0 0 0,0 0 0,0 0 0,-1 0 0,1 0 0,0 0 0,0 0 0,0-1 0,0 1 0,0 0 0,0 0 0,0 0 0,-1 0 0,1 0 0,0 0 0,0 0 0,0 0 0,0 0 0,0 0 0,0 0 0,0 0 0,0 0 0,-1 0 0,1 0 0,0 0 0,0 1 0,0-1 0,0 0 0,0 0 0,0 0 0,0 0 0,0 0 0,-1 0 0,1 0 0,0 0 0,0 0 0,0 0 0,0 0 0,0 0 0,0 1 0,0-1 0,0 0 0,0 0 0,0 0 0,0 0 0,0 0 0,-12-17 0,-10-28 0,-13-46 0,-43-174 0,66 206 0,2 0 0,3-1 0,3 0 0,3-75 0,2 119 0,0 1 0,1-1 0,1 1 0,0-1 0,1 1 0,1 0 0,0 0 0,1 1 0,12-20 0,-15 29 0,0 0 0,1 0 0,0 0 0,0 1 0,0 0 0,1 0 0,0 0 0,-1 0 0,1 1 0,0-1 0,1 1 0,-1 1 0,1-1 0,-1 1 0,1 0 0,0 0 0,0 1 0,-1-1 0,1 1 0,0 1 0,0-1 0,1 1 0,-1 0 0,0 0 0,0 1 0,11 2 0,-10-2-6,0 1-1,0 0 1,-1 0-1,1 1 1,0-1 0,-1 1-1,0 1 1,0-1-1,0 1 1,0 0 0,0 1-1,-1-1 1,0 1-1,0 0 1,0 0 0,-1 1-1,1 0 1,-1-1-1,-1 1 1,1 1 0,-1-1-1,0 0 1,0 1-1,-1 0 1,0-1 0,0 1-1,-1 0 1,0 0-1,0 0 1,0 0 0,-1 0-1,0 0 1,0 1-1,-1-1 1,0 0 0,0 0-1,-1-1 1,0 1-1,0 0 1,-1 0 0,1-1-1,-2 1 1,1-1-1,-8 10 1,6-10-362,0 0 1,0-1-1,-1 0 0,0 0 1,0 0-1,0-1 0,-1 0 1,1 0-1,-1-1 0,0 0 1,0 0-1,0 0 0,-1-1 1,1 0-1,-1-1 0,1 1 1,-1-1-1,1-1 1,-11 0-1,10 0-695,1 0 0,0-1 0,-1 0 1,1 0-1,0-1 0,0 0 0,0 0 0,0-1 0,0 0 1,1 0-1,-1-1 0,-9-6 0,-7-14-4585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41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19378,'12'52'1160,"0"20"8,6 20 0,3 19-276,-5-15-416,-4-9-576,-4-9-588,-2 0-4000,-6-28-1,7-17 1,-7-17-1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42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16285,'6'18'1261,"-4"10"335,4 11 112,0 7 12,-6-3-288,0-4-704,0-8-684,0-14-500,-30-4-4404,24-13-1,-3-9 1,3-7-1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42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14681,'26'1'1222,"0"-1"-1,0-1 0,-1-1 0,1-1 0,37-10 0,-52 10-774,0 0-1,0-1 0,-1 0 0,0-1 0,1 0 1,-1-1-1,-1 0 0,1 0 0,-1-1 0,-1 0 1,1-1-1,-1 1 0,0-2 0,11-15 0,-17 21-423,1 0-1,-1 0 1,-1-1-1,1 1 1,0-1 0,-1 1-1,0-1 1,1 0-1,-1 1 1,-1-1-1,1 0 1,-1 0-1,1 0 1,-1 0 0,0 0-1,-1 1 1,1-1-1,0 0 1,-1 0-1,0 0 1,0 1-1,0-1 1,-2-3-1,0 3-128,1 1 0,-1-1-1,0 1 1,0 0-1,0 0 1,0 0-1,0 0 1,-1 1-1,1-1 1,-1 1 0,0 0-1,0 0 1,0 0-1,0 0 1,0 1-1,0 0 1,0 0-1,0 0 1,-1 0 0,-5 0-1,0 0-72,0 1-1,0 0 1,-1 0-1,1 1 1,0 0 0,0 1-1,0 0 1,0 0-1,0 1 1,0 1-1,0-1 1,1 2-1,-18 10 1,19-10 242,1 1-1,0 0 1,0 0 0,0 1-1,1 0 1,0 0 0,0 0-1,1 1 1,0 0 0,0 0-1,1 1 1,0-1 0,0 1-1,1 0 1,-4 15 0,4-7 250,0 0 1,0 0 0,2 0-1,0 1 1,1-1 0,1 0-1,1 0 1,0 0 0,1 0-1,8 23 1,-9-32-159,1 1 1,1-1-1,0 0 0,0 0 1,1-1-1,-1 0 1,2 1-1,-1-1 0,1-1 1,0 1-1,0-1 0,1 0 1,0-1-1,0 1 0,0-1 1,1-1-1,-1 0 0,1 0 1,0 0-1,1-1 0,15 5 1,-7-5-332,-1 0 0,1-1 1,0 0-1,0-2 0,0 0 1,0 0-1,0-2 0,0 0 1,20-6-1,-20 3-1504,-1 0 0,1-2 1,22-11-1,-24 9-1390,0 0 0,-1-1-1,21-19 1,-3-2-2726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42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0 14809,'-30'14'584,"2"0"-1,0 2 1,0 1-1,2 1 1,0 1-1,-27 27 1,50-43-389,0 0 1,1 0 0,-1 1-1,1-1 1,-1 1 0,1 0-1,0-1 1,0 1 0,1 0-1,-1 0 1,1 0 0,0 0-1,-2 8 1,4-10-81,-1 1 0,0-1 1,0 1-1,1-1 0,0 1 0,-1-1 0,1 1 0,0-1 0,0 0 0,0 1 1,1-1-1,-1 0 0,0 0 0,1 0 0,-1 0 0,1 0 0,0 0 0,0 0 1,0-1-1,0 1 0,0-1 0,0 1 0,3 1 0,30 16 1498,59 25-1,-62-31-890,0 1-1,-1 2 1,44 30 0,-67-40-603,0 0 1,-1 0-1,0 1 1,0 1-1,-1-1 1,1 1-1,-1 0 1,-1 0-1,0 0 1,0 1-1,-1 0 1,0 0-1,0 0 1,-1 1-1,0-1 0,2 19 1,-4-25-182,0 0-1,-1 0 1,1 1 0,-1-1 0,0 0-1,0 0 1,0 0 0,-1 0 0,1 0 0,-1 0-1,1 0 1,-1 0 0,0 0 0,0 0-1,0 0 1,-1 0 0,1-1 0,-1 1-1,1 0 1,-1-1 0,0 0 0,0 1-1,0-1 1,0 0 0,-1 0 0,1 0-1,-1 0 1,1 0 0,-1 0 0,0-1-1,1 0 1,-4 2 0,-2 0-689,1 1 0,1 0 0,-1 0 1,0 1-1,1-1 0,-9 10 0,10-9-149,0-1 0,0 0 0,-1 1 0,1-2 0,-1 1 0,0-1 0,0 0 1,-9 4-1,-22 4-4805,3-5 1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44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27715,'117'283'3928,"-116"-281"-3907,0-1 0,0 0 0,0 0 0,0 0-1,0 0 1,0 0 0,0 0 0,0 0 0,0 0 0,0 0 0,1 0 0,-1 0 0,0-1 0,1 1 0,-1-1 0,0 1-1,1-1 1,-1 1 0,1-1 0,-1 0 0,1 0 0,-1 1 0,1-1 0,2-1 0,44-4 461,-22 1-363,41 3-119,-24 0 0,61-7 0,-93 7 0,0-1 0,-1-1 0,1 0 0,0 0 0,-1-1 0,0 0 0,1-1 0,-2 0 0,1-1 0,14-10 0,-21 13-256,0 0 0,0 0 0,0-1 0,0 1 0,0-1 0,-1 1 0,0-1 0,1 0 0,-1 0 1,-1 0-1,1 0 0,-1-1 0,1 1 0,-1 0 0,0 0 0,-1-1 0,1 1 0,-1-8 0,-1-2-1421,0-1 0,-1 1 1,-1-1-1,-6-15 0,4 9 139,0 5-4451,-1 4 1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44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22658,'6'28'1124,"2"11"0,2 12-4,5 8 4,-3-10 1,-3-10-1529,-2-14-1153,-7-14-3703,0-18-1,-7-17 1,-8-17-1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4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 15401,'0'-2'-204,"-13"4"-1064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45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19158,'3'45'1728,"1"-1"0,3 1 0,1-1 0,2 0 1,3 0-1,23 56 0,-36-99-1673,0 1 0,1 0 1,-1 0-1,1 0 0,0-1 1,-1 1-1,1 0 0,0-1 0,0 1 1,0-1-1,0 1 0,0-1 0,1 0 1,-1 1-1,0-1 0,1 0 1,-1 0-1,0 0 0,3 1 0,-2-2-24,0 0 1,1-1-1,-1 0 0,0 1 0,1-1 0,-1 0 0,0 0 0,0 0 0,0 0 1,0-1-1,0 1 0,3-4 0,-1 3-29,2-2-2,1 1 0,0-1 0,0 2 0,0-1 0,0 1 0,1 0 0,-1 0 0,1 1 0,-1 0 0,1 0 0,9 1 0,15 1 0,45 7 0,-9-1 0,-51-6 0,-6 0 0,0 0 0,0-1 0,1 0 0,20-4 0,-29 3 0,-1 0 0,1 1 0,-1-1 0,1 0 0,-1 0 0,0 0 0,1-1 0,-1 1 0,0 0 0,0-1 0,0 0 0,0 1 0,0-1 0,0 0 0,-1 0 0,1 0 0,0 0 0,-1-1 0,0 1 0,1 0 0,-1 0 0,0-1 0,0 1 0,-1-1 0,1 1 0,1-5 0,2-50-697,-4 53 531,0 1 1,0-1 0,0 1-1,-1-1 1,1 1-1,-1-1 1,0 1-1,0 0 1,0 0-1,-1-1 1,1 1 0,-1 0-1,0 0 1,1 0-1,-4-3 1,-15-8-2279,16 11 1554,-1 1 1,1-1-1,0-1 0,0 1 0,0-1 1,0 0-1,0 1 0,1-2 0,-4-4 1,-12-21-5136,3 3 1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45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16 15745,'-2'-2'352,"-1"0"-1,0 1 0,1-1 0,-1 1 0,0-1 1,0 1-1,0 0 0,0 0 0,-1 0 1,1 1-1,0-1 0,0 1 0,0 0 0,-1 0 1,1 0-1,0 0 0,0 0 0,0 1 0,0-1 1,-1 1-1,1 0 0,0 0 0,0 0 0,0 0 1,0 1-1,1-1 0,-1 1 0,-5 3 1,3 0-7,0-1 1,-1 1-1,1 0 1,1 0-1,-1 1 1,1-1-1,0 1 1,0 0 0,0 0-1,1 0 1,0 1-1,-2 7 1,2-5-275,0 1 0,1 0 0,0 0-1,1 0 1,0 0 0,1 0 0,0 0 0,0 0 0,1 0 0,1 0 0,0 0 0,0 0 0,0-1 0,2 1 0,-1-1 0,1 1-1,0-1 1,1 0 0,0-1 0,0 1 0,1-1 0,14 15 0,-10-12-24,1-1 1,1-1 0,0 1-1,0-2 1,1 0-1,0 0 1,0-2-1,1 1 1,0-1-1,0-1 1,0-1-1,0 0 1,1-1-1,27 3 1,-26-5-101,-1-1 1,1 0-1,0-1 1,0 0-1,21-6 0,-33 6 4,0 0 0,-1 0 0,1 0 0,0 0 0,-1 0 0,1-1 0,-1 0 0,0 1 0,0-1 0,1-1 0,-1 1 0,-1 0 0,1-1 0,0 1 0,0-1 0,-1 0 0,0 0-1,1 0 1,-1 0 0,0 0 0,-1-1 0,1 1 0,0-1 0,-1 1 0,0-1 0,0 1 0,0-1 0,0-4 0,-1-8-1591,0 0-1,-2 0 1,0 1 0,0-1-1,-2 0 1,0 1 0,-1-1-1,0 1 1,-1 0 0,-1 1-1,-14-24 1,-14-8-4024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5:01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13577,'-6'7'632,"0"0"-1,0 1 1,1-1-1,0 1 1,0 1 0,1-1-1,0 1 1,0-1-1,1 1 1,0 0-1,1 0 1,0 0 0,0 1-1,1-1 1,0 16-1,1-19-150,0 0 1,1 0-1,-1 0 0,2 0 1,-1-1-1,1 1 0,-1 0 1,1-1-1,1 1 0,-1-1 1,1 0-1,0 0 0,0 0 1,5 5-1,-4-6-312,0 0 1,0-1 0,0 1-1,0-1 1,0 0-1,1 0 1,0-1-1,-1 1 1,1-1-1,10 3 1,8 0-263,1 0 1,-1-2-1,1 0 0,28-2 0,11 2-604,-47-1-1505,-26 2 825,-7 1-1628,17-5 2846,0 0 0,0 0 0,-1 0 0,1 0 0,0 0 0,0 0 0,-1 0 0,1 1 0,0-1 0,0 0 0,0 0 0,-1 0 0,1 0 0,0 0 0,0 1 0,0-1 0,-1 0 0,1 0 0,0 0 0,0 1-1,0-1 1,0 0 0,-1 0 0,1 0 0,0 1 0,0-1 0,0 0 0,0 0 0,0 1 0,0-1 0,0 0 0,0 0 0,0 1 0,0-1 0,0 0 0,0 0 0,0 1 0,0-1 0,0 0 0,0 0 0,0 1 0,0-1 0,0 0 0,1 1 0,6 11-5794,-7 3 1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45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19898,'24'117'3422,"14"94"2929,-39-207-5951,-1-9 76,-3-18 545,5 21-981,-1 1 0,1-1 0,-1 0 0,1 1 0,0-1 0,0 0 0,0 1 0,0-1 0,0 1 0,0-1 0,0 0 0,0 1 0,1-1-1,-1 0 1,0 1 0,1-1 0,0 1 0,-1-1 0,1 1 0,0-1 0,0 1 0,0 0 0,0-1 0,0 1 0,0 0 0,0 0 0,0 0 0,0 0 0,3-2 0,12 2-40,-1 0 0,1 1 0,-1 1 0,0 1 0,1 0 0,18 5 0,0 0 0,43 9 0,-52-10 0,0-1 0,0-1 0,0-1 0,39 0 0,-62-3-13,0 0 1,0 0-1,0-1 1,0 1-1,0 0 1,0-1-1,0 0 1,0 1-1,0-1 1,-1 0-1,1 0 1,0 0-1,0 0 1,-1 0-1,1-1 1,-1 1-1,1 0 0,-1-1 1,1 1-1,-1-1 1,1-2-1,0 1-60,0 0 0,-1-1 0,0 1 0,0-1 0,0 0 0,0 0 0,0 1 0,-1-1 0,0 0 0,0-6 0,-1-6-538,-1 0 1,0 1-1,-2-1 1,-5-18-1,-42-118-16311,33 92 11070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46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 23654,'-154'66'4988,"32"-15"-1878,121-51-3094,1 0 0,-1 1 1,0-1-1,0 0 0,0 1 1,1-1-1,-1 0 0,0 1 1,1-1-1,-1 1 0,0 0 1,1-1-1,-1 1 1,1-1-1,-1 1 0,0 0 1,1-1-1,0 1 0,-1 0 1,1 0-1,-1-1 0,1 2 1,12 9 272,43 2 31,-38-10-290,27 7-30,10 3 0,71 25 0,-109-32 0,-1 1 0,0 0 0,-1 1 0,1 0 0,-1 2 0,-1-1 0,0 2 0,0 0 0,12 14 0,-22-22 0,0 0 0,0 0 0,0 1 0,0-1 0,-1 1 0,1 0 0,-1-1 0,0 1 0,0 0 0,-1 1 0,1-1 0,-1 0 0,0 0 0,0 1 0,0-1 0,0 1 0,-1-1 0,0 1 0,0-1 0,0 1 0,0-1 0,-1 0 0,0 1 0,0-1 0,0 1 0,0-1 0,-1 0 0,0 0 0,1 0 0,-2 0 0,1 0 0,0 0 0,-1-1 0,0 1 0,1-1 0,-1 1 0,-1-1 0,1 0 0,0 0 0,-1-1 0,-6 5 0,-3 1-513,0-1 1,-1 0-1,0-1 1,0 0-1,0-1 1,-1-1-1,1 0 1,-1-1-1,0-1 1,0 0-1,0-1 1,-20-1-1,24-1-11,0 1 0,0-1-1,-1-1 1,1 0-1,0 0 1,0-2 0,1 1-1,-1-1 1,1 0 0,-1-1-1,1-1 1,1 1-1,-1-2 1,1 1 0,0-1-1,0-1 1,-7-7 0,-3-16-5029,6 0 1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47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17374,'10'16'952,"0"1"0,-2 0 0,0 0 0,0 1 0,7 31 0,16 100 1983,-15-67-1374,1-7-189,-1-10 518,10 100-1,-59-246-1855,33 80-34,-26-75 0,-20-103 0,42 158 0,0-1 0,2 0 0,0 0 0,2 0 0,0-1 0,2 1 0,0 0 0,1 0 0,12-41 0,-13 57 0,0 1 0,1-1 0,0 0 0,0 1 0,0 0 0,0-1 0,1 1 0,0 1 0,0-1 0,0 0 0,0 1 0,1 0 0,0 0 0,0 0 0,0 1 0,0 0 0,1-1 0,-1 2 0,1-1 0,0 1 0,9-3 0,-8 4 0,0 0 0,1 0 0,-1 1 0,1 0 0,-1 0 0,1 1 0,-1 0 0,0 0 0,0 1 0,1 0 0,-1 0 0,0 1 0,0 0 0,-1 0 0,1 0 0,-1 1 0,10 6 0,-10-5 0,0 0 0,-1 0 0,1 1 0,-1-1 0,0 1 0,-1 0 0,1 0 0,-1 1 0,0 0 0,-1-1 0,1 1 0,-2 0 0,1 0 0,-1 1 0,0-1 0,0 1 0,-1-1 0,0 1 0,0-1 0,-1 11 0,0-12 0,-1-1 0,1 1 0,-1 0 0,-1-1 0,1 1 0,-1-1 0,0 1 0,0-1 0,0 0 0,-1 0 0,0 0 0,0 0 0,0-1 0,-1 1 0,0-1 0,1 1 0,-1-1 0,-1-1 0,1 1 0,-1 0 0,1-1 0,-1 0 0,0 0 0,0-1 0,0 1 0,-1-1 0,-10 3 0,-3-2-916,0-1-1,0 0 1,0-2-1,0 0 1,-1-1-1,1-1 1,0-1-1,0-1 1,0 0 0,-22-9-1,39 12 287,-1 0 0,1 0 1,-1 0-1,1 0 0,0 0 0,-1 0 0,1-1 0,0 1 1,0-1-1,0 0 0,0 0 0,0 0 0,1 0 0,-1 0 1,0 0-1,1 0 0,-3-4 0,-3-13-5038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47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19194,'9'32'1328,"6"10"32,-3 8-256,3 4-632,-11-16-652,-4-11-696,-4 0-3604,1-18-1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47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13573,'0'-2'-404,"0"9"-2228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6:48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22142,'35'147'3306,"-16"-61"-932,3 0 0,38 89 0,-60-174-2367,1 0 0,-1 0 0,1 0 0,-1 0 0,1 0 0,-1 0 0,1 0 0,0-1 0,0 1 0,-1 0 0,1 0 0,0-1 0,0 1-1,0 0 1,0-1 0,0 1 0,0-1 0,0 1 0,0-1 0,0 1 0,0-1 0,0 0 0,0 0 0,0 1 0,0-1 0,0 0 0,0 0 0,1 0 0,-1 0 0,0 0 0,0-1 0,0 1 0,2-1 0,39-17-25,-22 8-4,-8 6 22,0 1 0,0 0 0,1 1 0,-1 0 0,1 1 0,-1 0 0,15 2 0,88 14 0,-87-9 0,1-2 0,-1-1 0,38-1 0,-60-2-3,0 0 0,0-1 0,0 0 1,0 0-1,0-1 0,-1 0 0,1 0 0,0 0 0,-1 0 1,0-1-1,1 0 0,-1 0 0,0-1 0,-1 1 0,1-1 1,4-5-1,-3 2-17,-1 0 0,0 0 0,0-1 0,-1 1 0,0-1 0,0 0 0,-1-1 0,0 1 1,4-17-1,-2-3-177,-2-1 1,-1 1-1,-1-1 0,-1 0 1,-8-49-1,-1 23-3449,-1 15-4388,-17-48-1,6 37 2231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7:06.8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1102 579 5753,'0'-1'178,"0"0"0,0 0 0,0 0 0,0 0 0,1 0 0,-1 1 0,0-1 0,0 0 0,1 0 0,-1 0 0,1 0 0,-1 1 0,1-1 0,-1 0 0,1 0 0,-1 1 0,1-1 0,0 0 0,-1 1 0,1-1 0,0 1 0,-1-1 0,1 1 0,0-1 0,0 1 0,0 0 0,-1-1 0,1 1 0,2-1 0,36-1 1673,42 19-355,294 113 3783,166 110-1789,-505-219-3325,15 4-125,-90-81-1125,-29-18 154,42 48 463,-42-55 1,68 80 476,0 1-1,0 0 0,-1 0 0,1-1 1,0 1-1,0 0 0,0 0 1,-1-1-1,1 1 0,0 0 1,0-1-1,0 1 0,0 0 0,-1-1 1,1 1-1,0-1 0,0 1 1,0 0-1,0-1 0,0 1 1,0 0-1,0-1 0,0 1 1,0 0-1,0-1 0,1 1 0,-1-1 1,0 1-1,0 0 0,0-1 1,0 1-1,0 0 0,1-1 1,-1 1-1,0 0 0,0 0 0,0-1 1,1 1-1,-1 0 0,0 0 1,1-1-1,-1 1 0,0 0 1,0 0-1,1-1 0,24-2 305,30 9 405,417 112 2939,-67-12 1149,-329-91-4199,0-3 0,0-4 0,109-2 0,-165-6-678,0-1 0,0-1 1,-1-1-1,30-8 0,-45 10 51,-1 0 0,1 0 1,0 0-1,-1-1 0,1 1 0,-1-1 0,0 0 1,0 0-1,1 0 0,-1-1 0,0 1 0,-1-1 0,1 1 1,0-1-1,-1 0 0,0 0 0,1 0 0,-1 0 1,-1-1-1,1 1 0,0-1 0,-1 1 0,1-1 1,-1 1-1,0-1 0,0 0 0,-1 0 0,1 1 1,-1-1-1,0-7 0,-2-2-127,0 1 1,0 0-1,-1 0 0,-1 1 1,0-1-1,-1 1 1,0 0-1,0 0 0,-2 0 1,-7-10-1,-13-16-663,-44-45 0,16 20-154,49 55 857,0-1 0,0 1 0,1-1 0,0 0 1,1 0-1,-6-13 0,10 20 102,-1 0 1,1 0 0,0 0-1,0-1 1,0 1 0,0 0-1,0 0 1,0 0 0,0 0-1,0-1 1,0 1 0,0 0-1,0 0 1,1 0 0,-1 0-1,1-1 1,-1 1 0,1 0-1,-1 0 1,1 0 0,-1 0-1,2-1 1,0 1 10,0-1-1,0 1 1,0-1 0,1 1-1,-1 0 1,0 0 0,1 0-1,-1 0 1,1 1 0,-1-1-1,1 0 1,-1 1 0,1 0-1,4 0 1,15-1 83,0 1 0,1 2-1,-1 0 1,39 10 0,90 33 408,-133-39-430,411 168 1427,-11 36-309,94 42 147,-483-239-1154,0-2-1,52 14 1,-79-24-173,-1-1 0,1 1 0,-1-1 0,1 0 0,-1 1 0,1-1 0,-1 0 0,1 0 0,-1 0 1,1 0-1,0 0 0,-1 0 0,1-1 0,-1 1 0,1 0 0,-1-1 0,0 0 0,1 1 0,-1-1 0,1 0 0,-1 1 0,2-2 0,-2 0 1,-1 1 0,1 0 0,-1 0 0,1-1 0,-1 1 1,1 0-1,-1-1 0,0 1 0,0-1 0,0 1 0,1 0 0,-1-1 0,-1 1 0,1-1 0,0 1 0,0 0 0,0-1 0,-1 1 0,0-2 0,-4-10 29,0 0-1,-1 1 1,-13-21 0,18 31-35,-51-73-302,-2 1-1,-82-82 1,-67-90-483,197 238 744,-23-41-132,29 48 162,-1 0 0,1 0 0,-1 0 1,1 0-1,0 0 0,-1 0 0,1-1 0,0 1 0,0 0 0,0 0 1,-1 0-1,1-1 0,1 1 0,-1 0 0,0 0 0,0 0 0,0 0 1,1-1-1,-1 1 0,0 0 0,1 0 0,-1 0 0,1 0 0,-1 0 1,1 0-1,0 0 0,0 0 0,-1 0 0,1 0 0,0 0 1,0 0-1,0 1 0,0-1 0,0 0 0,0 1 0,0-1 0,0 1 1,0-1-1,2 0 0,7-1-28,1 0 1,-1 1-1,1 0 1,-1 1-1,1 0 0,0 1 1,-1 0-1,1 1 1,18 5-1,-21-6 32,104 25 214,-2 5 1,115 47-1,206 110 628,-132-54-304,-289-130-498,49 18 211,-58-22-241,0 0 0,0 1 0,0-1 0,0 1 0,0-1 1,0 0-1,0 0 0,0 0 0,0 1 0,0-1 0,0 0 0,0 0 0,1-1 0,-1 1 0,0 0 0,0 0 0,0 0 0,0-1 0,0 1 0,0 0 0,0-1 1,0 1-1,-1-1 0,1 1 0,0-1 0,0 0 0,0 1 0,0-1 0,-1 0 0,1 0 0,0 1 0,-1-1 0,1 0 0,0 0 0,-1 0 0,1 0 0,-1 0 1,1 0-1,-1 0 0,0 0 0,1 0 0,-1 0 0,0 0 0,0-1 0,0-5-37,-1-1-1,0 1 1,0-1-1,-1 1 1,1 0-1,-2 0 1,1 0-1,-1 0 1,-5-9-1,-40-62-250,31 52 203,-169-217-605,127 173 481,3-3 0,-61-103 0,112 168 244,0-1 1,1 0-1,1 0 0,-6-18 0,9 25-24,-1 0 1,1 1-1,0-1 0,-1 0 0,1 1 1,0-1-1,0 0 0,0 0 0,1 1 0,-1-1 1,0 0-1,1 1 0,-1-1 0,1 0 1,-1 1-1,1-1 0,0 1 0,-1-1 0,1 1 1,0-1-1,0 1 0,0-1 0,0 1 1,1 0-1,-1 0 0,0-1 0,0 1 0,1 0 1,-1 0-1,1 0 0,-1 1 0,1-1 1,2-1-1,4 0 36,0 0 0,0 0 0,0 1 0,0 0 1,0 0-1,0 1 0,0 0 0,16 2 0,69 17 240,-72-14-221,133 40 365,222 97 0,-127-43-458,-200-80-26,24 8-568,103 26-1,-168-51 438,-1-1 0,1 0-1,0 0 1,0 0 0,10-1 0,-16 0 136,-1 0 0,0 0 0,0-1 0,1 1 0,-1 0 0,0-1 0,0 1 0,0-1 0,0 1 0,1-1 0,-1 1 0,0-1 0,0 0 0,0 1 0,0-1 0,0 0 0,0 0 0,-1 0 0,1 0 0,0 0 0,0 0 0,-1 0 0,1 0 0,0 0 0,-1 0 0,1 0 0,-1 0 0,0-1 0,1 1 0,-1 0 0,0 0 0,0 0 0,1-1 0,-1 1 0,0 0 0,0 0 0,0-1 0,-1 1 0,1 0 0,0 0 0,-1-3 0,-3-11-281,-2 0 1,1 0 0,-2 1 0,0-1 0,0 1 0,-2 1 0,-12-17 0,3 2-176,-87-118-2015,97 128 2381,12 13 133,23 19 102,75 66 146,-6-5 34,119 72 1,-133-98-156,3-4-1,1-4 1,2-4 0,112 31 0,-200-68-125,9 3-26,0-1 1,-1-1-1,1 1 1,15-1-1,-23-1 20,0 0-1,1 0 1,-1 0 0,0 0-1,0 0 1,1 0 0,-1-1-1,0 1 1,0-1-1,0 1 1,0 0 0,1-1-1,-1 0 1,0 1 0,0-1-1,0 0 1,0 1 0,0-1-1,0 0 1,-1 0 0,1 0-1,0 0 1,0 0 0,-1 0-1,1 0 1,0 0-1,-1 0 1,1 0 0,-1 0-1,1-1 1,-1 1 0,0 0-1,0 0 1,1 0 0,-1-1-1,0 1 1,0 0 0,0 0-1,0-1 1,0 1 0,-1-1-1,0-7-68,-1 1-1,0-1 0,0 1 1,-1 0-1,0 0 1,0 0-1,-1 0 1,-6-9-1,-43-58-514,34 51 394,-147-167-1251,-9-13 9,170 198 1395,1 0 1,0-1-1,0 0 1,-6-13-1,10 20 41,0-1 1,-1 0 0,1 0-1,0 0 1,0 1-1,-1-1 1,1 0-1,0 0 1,0 0 0,0 0-1,0 1 1,0-1-1,0 0 1,1 0-1,-1 0 1,0 0-1,0 1 1,1-1 0,-1 0-1,0 0 1,1 0-1,-1 1 1,1-1-1,-1 0 1,1 1 0,-1-1-1,1 0 1,-1 1-1,1-1 1,0 1-1,-1-1 1,1 1-1,0-1 1,-1 1 0,1-1-1,0 1 1,0 0-1,0-1 1,-1 1-1,1 0 1,0 0-1,0-1 1,0 1 0,0 0-1,-1 0 1,1 0-1,0 0 1,0 0-1,0 0 1,0 1 0,1-1-1,16 1 73,0 1 1,-1 0-1,1 1 0,-1 1 1,25 9-1,89 39 327,-84-31-273,275 121 501,248 96-597,-566-236-69,1-1 1,-1 0-1,1 1 0,0-1 0,-1-1 0,1 1 1,5-1-1,-10 0 31,1 0 0,-1 0 0,1 0 0,-1 0 0,0 0 0,1 0 0,-1 0 0,0-1 1,1 1-1,-1 0 0,0 0 0,1 0 0,-1 0 0,0-1 0,0 1 0,1 0 0,-1 0 0,0-1 0,0 1 0,1 0 1,-1-1-1,0 1 0,0 0 0,0-1 0,1 1 0,-1 0 0,0-1 0,0 1 0,0 0 0,0-1 0,0 1 0,0-1 0,-9-22-290,-28-33-291,-3 2 1,-52-54-1,-41-55-769,130 159 1309,0 1-1,1-1 1,-1 0 0,1 0-1,0-1 1,0 1 0,0 0-1,-1-7 1,3 10 43,0 1-1,0-1 1,0 1-1,0-1 1,0 1-1,0-1 1,0 1 0,0-1-1,1 1 1,-1-1-1,0 1 1,0-1 0,0 1-1,1-1 1,-1 1-1,0-1 1,0 1 0,1-1-1,-1 1 1,0 0-1,1-1 1,-1 1 0,0 0-1,1-1 1,-1 1-1,1 0 1,-1-1 0,1 1-1,27-1-116,6 10 125,-1 1-1,0 2 1,-1 1 0,45 25 0,-25-12 66,554 285 977,-154-76-8,-446-232-1022,28 12 3,-33-14-21,-1-1 0,0 0 0,1 0 0,-1 0 0,1 1 0,-1-1 0,0 0 0,1 0 0,-1 0 0,0 0 0,1 0 0,-1 1 0,1-1 0,-1 0 0,0 0 0,1 0 0,-1 0 0,1 0 0,-1 0 0,0-1 0,1 1 0,-1 0 0,1 0 0,-1 0 0,0 0 0,1 0 0,-1 0 0,0-1 0,1 1 0,-1 0 0,1 0 0,-1-1-1,0 1 1,0 0 0,1 0 0,-1-1 0,0 1 0,0 0 0,1-1 0,-1 1 0,0-1 0,0 1 0,0 0 0,1-1 0,-1 1 0,0 0 0,0-1 0,0 1 0,0-1 0,0 1 0,0 0 0,0-1 0,0 1 0,0-1 0,0 1 0,0 0 0,0-1 0,0 1 0,0-1 0,-1 1 0,1 0 0,0-1 0,0 1 0,0 0 0,0-1 0,-1 0 0,-10-25-191,-1-1-1,-2 2 0,-21-33 1,20 36 32,2 0 1,0 0 0,2-2-1,-15-40 1,26 63 153,-1 0 1,0-1-1,1 0 0,-1 1 0,1-1 0,0 1 1,0-1-1,-1 1 0,1-1 0,0 0 0,0 1 1,0-1-1,0 1 0,1-1 0,-1 1 0,0-1 1,1 0-1,-1 1 0,1-1 0,0 1 0,-1-1 1,1 1-1,0 0 0,0-1 0,0 1 0,0 0 1,0 0-1,0-1 0,0 1 0,0 0 0,0 0 1,1 0-1,-1 0 0,0 1 0,1-1 0,-1 0 1,1 0-1,-1 1 0,1-1 0,-1 1 0,1-1 1,-1 1-1,1 0 0,-1 0 0,1 0 0,2 0 1,6-1 3,1 2 0,0-1 0,-1 2 0,1-1 0,-1 1 0,12 4 0,34 13 45,0 2 0,-2 2 0,76 45 0,149 111 249,-114-69-101,-90-65-105,-31-19-54,0 2 0,51 44 1,-187-156-418,-135-137-393,225 221 779,1-1 0,0 0 0,0 0 0,0 0 0,0 0 0,0 0 1,1 0-1,-1-1 0,0 1 0,0 0 0,1 0 0,-1 0 0,1-1 0,-1 1 0,1 0 1,-1-1-1,1 1 0,0-1 0,0 1 0,0 0 0,0-1 0,0 1 0,0-2 0,1 3 3,1-1 0,-1 1 0,1 0 0,0-1 0,-1 1 0,1 0 0,-1 0 0,1 0 0,0 0 0,-1 0 0,1 1 0,-1-1 0,1 0 0,-1 1 0,1-1 0,-1 1 0,1 0 0,-1-1 0,1 1 0,-1 0 0,3 2 0,41 21 33,0 3-1,-2 2 0,-1 1 1,45 43-1,145 157 151,-221-219-175,7 8-1,32 32 1,-1 2-1,-3 3 1,41 65-1,-69-79-89,-17-41 76,-1 0 1,0 0-1,0 0 1,0 0-1,0-1 0,0 1 1,0 0-1,0 0 1,0 0-1,0 0 0,0 0 1,0 0-1,-1-1 1,1 1-1,0 0 0,-1 0 1,1 0-1,0-1 1,-1 1-1,1 0 1,-1-1-1,1 1 0,-1 0 1,0-1-1,1 1 1,-1 0-1,0-1 0,1 1 1,-1-1-1,0 1 1,0-1-1,1 0 0,-1 1 1,0-1-1,0 0 1,0 1-1,0-1 0,1 0 1,-1 0-1,0 0 1,0 0-1,0 0 0,0 0 1,0 0-1,1 0 1,-2 0-1,-13-1-57,1-1 0,-1 0 0,1-1 0,0-1 0,0 0 0,-14-6 0,-87-42-294,76 33 233,-226-116-773,257 132 824,8 5 33,14 13 31,28 21 77,574 521 1163,-600-541-1196,26 25 59,-2 1 0,-1 2 0,59 90 0,-94-128-96,0 1-1,-1 0 1,0 0 0,0 1-1,-1-1 1,0 0-1,0 1 1,1 9-1,-3-16 0,0 1-1,0 0 0,0-1 0,0 1 1,0 0-1,-1-1 0,1 1 1,0 0-1,-1-1 0,0 1 0,1 0 1,-1-1-1,0 1 0,0-1 1,1 1-1,-1-1 0,0 0 1,-1 1-1,1-1 0,0 0 0,0 0 1,-1 0-1,1 0 0,0 0 1,-1 0-1,1 0 0,-1 0 1,1 0-1,-1-1 0,1 1 0,-1-1 1,0 1-1,1-1 0,-1 1 1,0-1-1,1 0 0,-1 0 0,0 0 1,-2 0-1,-8 0-16,-1-1 0,0 0-1,1-1 1,-1 0 0,1 0 0,-1-2 0,1 0 0,-19-8-1,-93-55-120,108 58 118,-189-126-229,167 106 220,2-2 0,1-1-1,-38-45 1,160 162 307,578 658 676,-654-730-943,130 160 180,-112-135-192,-3 1-1,35 66 0,-60-103-6,0 0 0,0 0 0,0 0 0,0 0 0,0 0 0,0 0 0,0 0 0,-1 0 0,1 1 0,-1-1 0,1 0 0,-1 0 0,0 1 0,0-1-1,0 0 1,0 1 0,-1-1 0,0 4 0,0-5 1,0 0 0,0-1 0,0 1 0,0 0 0,0-1 0,0 1 0,0-1 0,0 1 0,0-1 0,0 0 0,0 1 0,0-1 0,0 0 0,0 0 0,0 0 0,-1 0 0,1 0 0,0 0 0,0 0 0,0 0 0,0 0 0,0 0 0,-1-1 0,1 1 0,-1-1 0,-14-4-71,1-1 0,0 0-1,-22-14 1,37 20 79,-49-27-228,1-2-1,-80-65 1,111 75 255,48 43 42,517 592 427,-410-452-375,-121-144-106,133 156 124,146 224-1,-279-372-126,-1 0-1,-1 2 0,12 34 0,-26-62-11,0 0 0,0 0 0,0 0 0,-1 1-1,1-1 1,-1 0 0,1 1 0,-1-1 0,0 0 0,0 1 0,0-1-1,0 0 1,0 1 0,-1 2 0,0-5 0,1 1 0,0-1 0,-1 1 0,1-1 0,-1 1 0,1-1 0,-1 0 0,1 1 0,-1-1-1,1 1 1,-1-1 0,1 0 0,-1 0 0,0 1 0,1-1 0,-1 0 0,0 0 0,1 0 0,-1 0 0,1 0 0,-1 1 0,0-1 0,1 0 0,-1-1 0,0 1 0,1 0 0,-1 0-1,0 0 1,1 0 0,-2-1 0,-7-2-6,1 0-1,0-1 0,0-1 0,0 1 1,-12-10-1,0-1 12,-13-7 13,2-1-1,0-2 1,2-2 0,-50-55-1,154 165 1049,296 431 1303,-208-277-1688,-137-201-600,275 408 757,-284-417-807,0 1 1,-2 1 0,0 0 0,12 40 0,-26-67-32,-1-1 0,1 1 0,-1-1 0,1 0-1,-1 1 1,0-1 0,1 1 0,-1-1 0,0 1 0,0-1-1,0 1 1,0-1 0,0 1 0,-1-1 0,1 1 0,0-1-1,-2 3 1,1-4 0,0 1-1,0-1 0,0 0 0,0 0 1,0 0-1,0 0 0,0 0 0,0 0 1,0-1-1,0 1 0,-1 0 0,1 0 1,0-1-1,0 1 0,0 0 0,0-1 1,0 1-1,1-1 0,-1 0 0,0 1 1,0-1-1,0 0 0,0 1 0,0-2 1,-60-45-198,-106-107 0,62 53-5,50 52 78,-241-202-802,254 226 718,42 25 205,0-1 0,-1 1-1,1-1 1,-1 1 0,1 0 0,-1 0-1,1-1 1,-1 1 0,1 0 0,-1 0-1,1-1 1,-1 1 0,0 0 0,1 0-1,-1 0 1,1 0 0,-1 0 0,1 0-1,-1 0 1,0 0 0,1 0 0,-1 0 0,1 0-1,-1 0 1,1 1 0,-1-1 0,0 0-1,1 0 1,-1 1 0,1-1 0,-1 0-1,1 0 1,0 1 0,-1-1 0,1 1-1,-1-1 1,1 0 0,-1 1 0,1-1-1,0 1 1,-1-1 0,1 1 0,-1 0-1,3 28-106,4-6 86,1 0 0,1-1 0,1 0 1,12 21-1,-7-13 16,219 420 132,100 228 207,-324-657-359,-5-14 0,-1-1 0,-1 1 0,1 0-1,-1 0 1,0 0 0,-1 0 0,1 0 0,-1 13-1,-1-20 23,0 1 0,0-1-1,0 1 1,0-1-1,0 1 1,0-1-1,0 1 1,0-1 0,0 1-1,0-1 1,0 1-1,-1-1 1,1 1 0,0-1-1,0 0 1,-1 1-1,1-1 1,0 1-1,-1-1 1,1 0 0,0 1-1,-1-1 1,1 0-1,-1 1 1,1-1 0,0 0-1,-1 0 1,1 1-1,-1-1 1,1 0-1,-1 0 1,1 0 0,-1 0-1,0 0 1,-19-6-200,-18-20-72,-3-11-34,2-1-1,1-3 0,2-1 1,-48-73-1,192 310 970,-36-62-260,-8-20 151,-5 2 0,62 172 1,-95-175-325,-25-110-226,-1 0 0,1-1 0,-1 1 0,0 0 0,0-1 0,0 1 0,1 0 0,-2-1 0,1 1-1,0 0 1,0-1 0,0 1 0,-1 0 0,1-1 0,-1 1 0,0 2 0,0-4 0,1 1 0,-1-1 1,1 0-1,-1 0 0,0 1 0,1-1 0,-1 0 1,1 0-1,-1 0 0,0 1 0,1-1 1,-1 0-1,0 0 0,1 0 0,-1 0 0,1 0 1,-1 0-1,0 0 0,1-1 0,-1 1 1,0 0-1,1 0 0,-1 0 0,1-1 1,-1 1-1,1 0 0,-1 0 0,0-1 0,-8-5-28,1 0-1,0 0 1,0 0 0,-8-10-1,-59-64-401,-97-134 0,107 128 204,48 67 241,17 19-10,-1 0 0,1 0 0,0 0 0,0 0 0,0 0 0,0 0-1,0 0 1,0 0 0,0 0 0,-1 0 0,1 0 0,0 0 0,0 0 0,0 0 0,0 0-1,0 0 1,-1 0 0,1 0 0,0 0 0,0 0 0,0 0 0,0 0 0,0 0 0,0 0-1,0 0 1,-1 1 0,1-1 0,0 0 0,0 0 0,0 0 0,0 0 0,0 0 0,0 0-1,0 0 1,0 0 0,0 0 0,-1 1 0,1-1 0,0 0 0,0 0 0,0 0-1,0 0 1,0 0 0,0 0 0,0 1 0,0-1 0,0 0 0,0 0 0,0 0 0,0 0-1,0 0 1,0 1 0,0-1 0,0 0 0,0 0 0,0 0 0,0 0 0,0 0 0,0 0-1,1 0 1,-1 1 0,0-1 0,0 0 0,0 0 0,0 0 0,0 0 0,14 44 141,-8-28-119,112 281 787,-62-167-341,57 202-1,-112-324-471,3 6-12,0 1 1,-1 0-1,0 21 0,-3-34 2,0 1-1,0-1 1,0 1-1,0-1 0,-1 1 1,1-1-1,-1 1 1,0-1-1,1 1 1,-1-1-1,-3 4 1,4-5-1,-1 0 0,0 0 1,0 0-1,0 0 1,0-1-1,0 1 1,0 0-1,0 0 1,0-1-1,0 1 1,0-1-1,-1 1 1,1-1-1,0 0 0,0 1 1,0-1-1,-1 0 1,1 0-1,0 0 1,0 0-1,-1 0 1,1 0-1,0 0 1,-2-1-1,-9-1-54,1-1 0,0-1 0,0 0 0,0-1 0,1 0 0,-1-1 0,1 0 0,-10-7 0,-79-66-379,86 68 373,-146-136-650,84 75 426,-95-70 0,168 140 308,0 1-1,-1-1 1,1 1-1,0-1 1,-1 1-1,1 0 1,-1 0-1,0 0 1,1 0-1,-1 0 0,0 0 1,-4 0-1,6 1 6,0 0-1,0 1 1,0-1-1,1 0 1,-1 0-1,0 1 0,0-1 1,0 0-1,0 1 1,1-1-1,-1 1 1,0-1-1,1 1 0,-1-1 1,0 1-1,1 0 1,-1-1-1,0 1 1,1 0-1,-1 0 0,1-1 1,-1 1-1,1 0 1,0 0-1,-1 1 1,-1 7 93,0 0 0,1 0 0,0 0 0,1 0 0,0 0 0,2 14 1,38 287 2103,-4-54-5,-35-245-2114,0-3-10,0 0 0,0 0-1,-1 1 1,0-1 0,-3 16 0,2-23-80,1 1 1,-1-1-1,1 1 0,-1-1 1,1 0-1,-1 1 1,0-1-1,0 0 1,0 0-1,0 0 1,0 0-1,0 0 1,0 0-1,0 0 0,0 0 1,0 0-1,0 0 1,-1 0-1,1-1 1,0 1-1,-1 0 1,1-1-1,-1 1 1,1-1-1,0 0 0,-1 1 1,1-1-1,-1 0 1,1 0-1,-1 0 1,1 0-1,-1 0 1,1 0-1,-1-1 1,1 1-1,-1 0 1,1-1-1,-3 0 0,-14-5-79,0 0 0,0-1-1,1 0 1,0-2-1,0 0 1,-18-13 0,-92-76-852,107 82 748,-22-20-188,21 17 133,-2 0 1,0 1 0,0 1 0,-2 2-1,-42-21 1,66 35 225,0 1 1,-1-1-1,1 0 0,0 1 0,-1 0 1,1-1-1,0 1 0,-1 0 0,1 0 0,0 0 1,-1 0-1,1 0 0,-1 0 0,1 0 1,0 0-1,-1 1 0,1-1 0,0 0 1,-1 1-1,1-1 0,0 1 0,0-1 0,-1 1 1,1 0-1,0 0 0,0-1 0,0 1 1,0 0-1,0 0 0,0 0 0,0 0 1,0 0-1,0 0 0,1 1 0,-1-1 0,0 0 1,1 0-1,-1 1 0,1-1 0,-1 0 1,1 0-1,0 1 0,-1 1 0,-1 7 29,1 0 1,0 1-1,0-1 0,2 18 0,-1-19 11,7 68 849,22 113 0,-17-125-205,-13-49-386,-9-20-175,-17-28-123,21 24 14,-130-149-238,-162-145-1,290 294 221,1 1-5,0 0 0,0 1 0,0 0 0,-1 0 0,0 1 0,0 0 0,-15-7 0,22 11 16,1 1 1,-1 0 0,1 0 0,-1 0 0,1-1 0,-1 1 0,1 0 0,-1 0-1,1 0 1,-1 0 0,1 0 0,-1 0 0,1 0 0,-1 0 0,0 0 0,1 0-1,-1 1 1,1-1 0,-1 0 0,1 0 0,-1 0 0,1 1 0,-1-1-1,1 0 1,0 0 0,-1 1 0,1-1 0,-1 0 0,1 1 0,0-1 0,-1 1-1,1-1 1,0 1 0,-1-1 0,1 0 0,0 1 0,-1-1 0,1 1-1,0 0 1,-2 24 14,2-20-9,4 42 78,1-2 0,3 1 0,2-1 0,1 0 0,27 63-1,22 96 733,-59-202-805,-1-1 0,0 0 1,1 0-1,-1 0 1,0 1-1,0-1 0,0 0 1,0 0-1,0 0 0,0 1 1,0-1-1,0 0 0,0 0 1,0 1-1,-1-1 0,1 0 1,-1 0-1,1 0 0,-2 2 1,2-3-8,-1 1 1,0-1-1,1 0 1,-1 0-1,0 1 1,1-1-1,-1 0 1,0 0 0,1 0-1,-1 0 1,0 0-1,0 0 1,1 0-1,-1 0 1,0-1-1,1 1 1,-1 0-1,0 0 1,1-1-1,-1 1 1,0 0-1,1-1 1,-1 1-1,0-1 1,-49-38-26,39 29 30,-186-160-106,-297-241 68,487 405 28,-1-1 3,0 0 0,-1 1 0,1 0 0,-1 1 0,0 0 0,-1 0 1,1 1-1,-18-6 0,26 10 3,-1 0 1,1-1-1,0 1 0,0 0 1,-1 0-1,1 1 1,0-1-1,0 0 1,-1 0-1,1 0 0,0 1 1,0-1-1,-1 1 1,1-1-1,0 1 0,0-1 1,0 1-1,0 0 1,0 0-1,0-1 1,0 1-1,0 0 0,-1 1 1,0 1 4,0 0-1,1 0 1,-1 0-1,1 0 1,-1 0 0,1 0-1,0 0 1,0 0 0,0 4-1,-1 11 36,0 0 0,2 32 0,0-34-16,5 57 186,2 0 0,35 141-1,-33-174-167,-9-39-51,1 1 1,-1-1-1,1 1 1,-1-1 0,0 1-1,1-1 1,-1 1-1,0 0 1,0-1 0,0 1-1,-1-1 1,1 1-1,0-1 1,0 1 0,-1-1-1,1 1 1,-1-1-1,-1 3 1,1-3 1,1-1 1,-1 1-1,0-1 1,0 0-1,0 1 1,1-1-1,-1 0 1,0 0-1,0 0 1,0 0-1,0 0 0,1 0 1,-1 0-1,0 0 1,0 0-1,0 0 1,0 0-1,0 0 1,1-1-1,-1 1 1,0 0-1,0 0 0,0-1 1,0 0-1,-12-6-29,1-1 0,0 0 0,-14-12-1,9 7 2,-134-92-162,-5 7 0,-179-82-1,313 168 190,-47-19-4,65 29 16,0 1 0,-1 0-1,1 0 1,0 0 0,0 0 0,0 1 0,-1-1 0,1 1 0,0 0 0,0 1-1,-1-1 1,1 1 0,-8 2 0,10-2 5,0 0 1,0 1-1,0-1 0,0 1 1,1 0-1,-1 0 0,1 0 1,-1 0-1,1 0 0,0 0 1,0 0-1,-1 0 0,2 0 1,-1 0-1,0 1 0,0-1 1,1 0-1,-1 1 0,1-1 0,0 1 1,-1-1-1,1 1 0,1 2 1,4 65 350,-4-61-290,10 54 634,25 83 0,8 39 1051,-44-184-1734,1 0-1,-1 0 1,0 0 0,0 0-1,1 0 1,-1 0 0,0 0-1,0 0 1,0 0 0,0 1 0,-1-1-1,1 0 1,0 0 0,0 0-1,-1 0 1,1 0 0,0 0 0,-1 0-1,1 0 1,-1 0 0,0 0-1,1 0 1,-2 1 0,1-2-12,0 1 0,0-1-1,0 0 1,0 0 0,0 1 0,0-1 0,-1 0 0,1 0-1,0 0 1,0 0 0,0 0 0,0-1 0,0 1 0,0 0-1,0 0 1,0-1 0,0 1 0,0-1 0,-2 0 0,-9-6-16,-1 0 1,1-1-1,-11-9 1,9 6-8,-123-85-256,-274-179 129,400 268 144,2 1 14,1 1-1,-1 0 1,1 0 0,-1 1-1,-1 0 1,1 1 0,0 0 0,-16-2-1,23 5-3,0 0 0,0 0 0,1 1 0,-1-1 0,0 0-1,1 1 1,-1 0 0,1-1 0,-1 1 0,1 0 0,-1 0 0,1 0 0,-1 0-1,1 0 1,0 0 0,0 0 0,-1 1 0,1-1 0,0 0 0,0 1 0,0-1-1,0 0 1,1 1 0,-1 0 0,0-1 0,1 1 0,-1-1 0,1 1 0,-1 0-1,1-1 1,0 1 0,-1 0 0,1-1 0,0 4 0,-1 8 104,1 1 0,0 0 0,3 17 1,-2-22-46,9 57 372,3 0 0,3-1 0,26 68 0,23 95 1090,-65-227-1534,0-1 0,0 1 0,1-1-1,-1 1 1,0 0 0,0-1 0,0 1 0,0-1-1,0 1 1,0 0 0,0-1 0,0 1 0,0-1 0,0 1-1,0 0 1,0-1 0,0 1 0,0-1 0,0 1-1,-1 0 1,1-1 0,0 1 0,0-1 0,-1 1-1,1-1 1,0 1 0,-1-1 0,1 1 0,-1-1-1,1 0 1,-1 1 0,1-1 0,-1 1 0,0-1-1,-22-5-39,-30-29-139,48 30 167,-121-89-492,13 8-248,-2 5-1,-159-82 1,261 156 679,6 2 43,0 0 0,0 0-1,-1 1 1,1 0 0,-1 0-1,0 1 1,1 0 0,-1 0-1,0 1 1,0 0 0,-15 0-1,22 2 54,-1 0-1,1 0 1,-1 0-1,1 0 1,-1 0-1,1 0 1,-1 0-1,1 0 1,0 1-1,0-1 1,0 0-1,0 1 1,0-1-1,0 1 1,0-1-1,0 1 1,0-1-1,1 1 1,-1 0-1,1 0 1,-1-1-1,1 1 1,-1 0-1,1 2 1,-3 46 703,3-46-654,2 21 340,-1-20-290,0 1 0,-1-1-1,1 0 1,-1 0 0,0 0 0,-1 0 0,1 0-1,-1 0 1,0 0 0,-3 10 0,2-14-110,0 0 1,0 0-1,-1 0 0,1 0 1,0-1-1,-1 1 1,1 0-1,-1-1 0,1 0 1,-1 1-1,1-1 1,-1 0-1,1-1 0,-1 1 1,1 0-1,0-1 0,-1 1 1,-3-2-1,1 1-6,-37-7-109,0-2 0,1-2 0,-59-25 0,-112-66-404,133 62 146,-158-59 0,234 99 362,0 0 0,0 0 0,-1 0 1,1 1-1,0-1 0,-1 1 0,1 0 0,-1 0 0,1 0 0,-1 0 0,-3 1 0,6 0 12,-1-1 0,1 1 0,0 0-1,-1-1 1,1 1 0,0 0 0,-1 0 0,1 0-1,0 0 1,0 0 0,0 0 0,0 0 0,0 0-1,0 0 1,0 0 0,0 1 0,-1 2 0,-1 3 55,1 0 1,1 0 0,0 1-1,0-1 1,0 0 0,1 1 0,0-1-1,1 12 1,1 17 221,2-1 0,8 36 0,-12-70-344,0 0 0,0 0 1,0 0-1,0 0 0,0 0 0,-1 0 1,1 0-1,0 0 0,-1 0 1,1 0-1,0 0 0,-1 0 0,1 0 1,-1-1-1,0 1 0,1 0 1,-1 0-1,0 0 0,1-1 0,-1 1 1,0 0-1,0-1 0,1 1 1,-1-1-1,0 1 0,0-1 1,0 1-1,0-1 0,0 0 0,0 1 1,0-1-1,0 0 0,0 0 1,0 0-1,0 0 0,0 0 0,0 0 1,0 0-1,-2 0 0,-54 0-935,43-1 622,-48-4-902,1-3-1,-116-29 1,176 37 1284,0-1 0,0 1 0,0 1 0,0-1-1,0 0 1,0 0 0,0 0 0,0 0 0,0 1 0,0-1-1,0 0 1,0 1 0,0-1 0,1 1 0,-1-1 0,0 1-1,0-1 1,0 1 0,1 0 0,-1-1 0,0 1 0,1 0-1,-1-1 1,1 1 0,-1 0 0,1 0 0,-1 0 0,1 0-1,-1-1 1,1 1 0,0 0 0,-1 0 0,1 0 0,0 0-1,0 0 1,0 0 0,0 0 0,0 0 0,0 2-1,-2 53 662,3-36-430,-11 124 1445,9-143-1725,1 0 1,-1-1-1,1 1 1,-1 0-1,1 0 1,-1-1-1,0 1 1,1 0-1,-1-1 1,0 1-1,0 0 1,0-1-1,1 1 1,-1-1-1,0 0 1,0 1-1,0-1 1,0 0-1,0 1 1,0-1-1,0 0 1,0 0-1,0 0 1,1 0-1,-1 0 1,0 0-1,0 0 1,0 0-1,0 0 1,0 0-1,-1-1 1,-33-5-524,13-2 274,1-1 1,0 0-1,1-1 0,-32-22 1,-74-64-737,51 38 610,-10-6-139,-148-83 1,231 145 526,-1 0 0,1 1-1,-1 0 1,0-1 0,1 1 0,-1 0 0,0 0-1,0 1 1,0-1 0,0 0 0,0 1 0,0 0-1,0 0 1,-5 0 0,6 1 17,1 0-1,0 0 1,0 0 0,0 1-1,-1-1 1,1 0 0,1 1-1,-1-1 1,0 1 0,0-1-1,0 1 1,1-1 0,-1 1-1,1 0 1,-1-1 0,1 1-1,0 0 1,-1-1-1,1 1 1,0 0 0,0-1-1,0 1 1,1 0 0,-1-1-1,1 4 1,3 27 84,1-1 0,2 0 0,1 0 0,1 0 0,2-1 0,27 53 0,-23-52-30,-2-1 1,0 2-1,-2 0 1,-2 0-1,-1 1 1,5 40 0,-12-64-76,-1-3-15,1-1 0,0 0-1,-1 1 1,0-1-1,0 1 1,-1-1 0,1 0-1,-1 1 1,0-1-1,-1 0 1,1 0 0,-4 7-1,4-11 23,0-1-1,0 0 0,0 1 1,0-1-1,0 0 1,1 1-1,-1-1 0,0 0 1,0 0-1,0 0 1,0 0-1,0 0 1,0 0-1,0 0 0,0 0 1,0 0-1,0 0 1,0 0-1,0-1 1,0 1-1,0 0 0,0-1 1,0 1-1,0-1 1,1 1-1,-1-1 0,0 0 1,0 1-1,0-2 1,-32-22-192,28 19 144,-239-222-1308,117 102 818,98 97 425,15 13 1,0 1 0,-1 1 1,-1 1-1,-33-22 0,49 34 118,-1-1-1,0 1 1,0-1 0,0 1-1,1 0 1,-1-1 0,0 1-1,0 0 1,0 0 0,0 0-1,0-1 1,0 1 0,0 0-1,1 0 1,-1 0 0,0 0-1,0 1 1,0-1 0,0 0-1,0 0 1,0 0-1,0 1 1,1-1 0,-1 0-1,0 1 1,0-1 0,-1 2-1,1-1 4,0 1 0,-1 0 0,1-1 0,0 1-1,0 0 1,1 0 0,-1 0 0,0-1 0,1 1-1,-1 0 1,1 0 0,-1 3 0,0 63 71,2-63-59,3 37 127,2 0 1,2 0-1,2-1 1,30 79-1,85 149 994,-117-252-1031,-2-5-25,0 0 1,-1 0-1,6 23 1,-10-34-71,-1-1 0,0 0-1,0 0 1,0 0 0,0 1 0,0-1 0,0 0-1,0 0 1,0 1 0,0-1 0,0 0 0,0 0-1,0 0 1,0 1 0,0-1 0,0 0 0,0 0-1,0 1 1,0-1 0,0 0 0,0 0 0,0 0-1,0 1 1,0-1 0,-1 0 0,1 0 0,0 0-1,0 1 1,0-1 0,0 0 0,0 0 0,-1 0-1,1 0 1,0 0 0,0 1 0,0-1 0,0 0-1,-1 0 1,1 0 0,0 0 0,0 0 0,-1 0 0,1 0-1,0 0 1,-14-4-41,-17-15-122,29 18 151,-125-88-783,-341-224-2251,458 307 2958,1 0 0,-1 0 1,-1 1-1,1 1 0,0 0 1,-16-4-1,26 8 87,-1 0-1,0-1 1,0 1 0,0 0 0,0 0-1,0 0 1,0 1 0,0-1 0,0 0 0,0 0-1,0 0 1,0 1 0,0-1 0,0 1-1,0-1 1,0 0 0,0 1 0,0 0-1,1-1 1,-1 1 0,0-1 0,0 1-1,1 0 1,-1 0 0,0-1 0,1 1-1,-1 0 1,1 0 0,-1 0 0,1 0-1,-1 0 1,1-1 0,0 1 0,-1 0-1,1 0 1,0 0 0,0 0 0,0 1 0,-1 42 170,2-41-154,10 70 548,4 0 0,4 0 0,45 117 0,-41-126-65,-22-62-493,0 0 0,-1-1-1,1 1 1,0 0 0,-1-1-1,0 1 1,1 0 0,-1 0-1,0-1 1,0 1 0,0 0-1,0 0 1,0 0 0,0-1 0,-1 4-1,0-4-6,1-1 0,-1 0 0,1 1 0,-1-1 0,1 0 0,-1 1 0,1-1 0,-1 0 1,0 0-1,1 0 0,-1 0 0,1 0 0,-1 1 0,0-1 0,1 0 0,-1 0 0,1 0 0,-1-1 0,0 1 0,1 0 0,-1 0 0,1 0 0,-1 0 0,1 0 0,-1-1 0,1 1 0,-1 0 0,1-1 0,-2 1 0,-51-38-173,47 33 157,-361-309-1503,38 31 1308,315 276 740,12 16-38,12 23 138,164 280 2026,-120-226-2331,-4 2 0,54 131 0,-101-211-355,1 1-69,-1 0-1,0 0 1,0 0-1,-1 0 1,1 14-1,-3-23 89,1 1 0,-1-1 0,0 0 0,0 1 0,0-1 0,0 1 0,-1-1 0,1 0 0,0 1-1,0-1 1,0 0 0,0 1 0,0-1 0,0 1 0,0-1 0,-1 0 0,1 1 0,0-1 0,0 0 0,-1 1 0,1-1 0,0 0 0,0 0 0,-1 1 0,1-1-1,0 0 1,-1 0 0,1 1 0,0-1 0,-1 0 0,1 0 0,0 0 0,-1 0 0,1 1 0,-1-1 0,1 0 0,0 0 0,-1 0 0,0 0 0,-20-7-287,-19-20-57,-60-60-862,-174-195 1,45 40 44,207 221 1071,-34-34-384,-2 3 0,-66-46 0,123 97 484,0 0 0,0 1 0,1-1 0,-1 0 0,0 1 0,0-1-1,1 1 1,-1-1 0,0 1 0,0-1 0,0 1 0,0 0 0,0-1 0,0 1 0,0 0 0,0 0 0,0 0-1,0 0 1,0 0 0,0 0 0,0 0 0,0 0 0,0 0 0,0 0 0,0 0 0,1 1 0,-2-1-1,1 1 14,0 1 0,1-1-1,0 0 1,-1 0-1,1 0 1,0 0-1,-1 1 1,1-1 0,0 0-1,0 0 1,0 1-1,0-1 1,0 0-1,0 0 1,0 0 0,1 1-1,0 1 1,19 58 429,24 29 488,84 130 1,-17-35 114,-83-124-1041,-28-61-2,0 0-1,0 0 1,0 0-1,0 0 1,0 1 0,0-1-1,1 0 1,-1 0-1,0 0 1,0 0-1,0 0 1,0 0 0,0 1-1,0-1 1,0 0-1,0 0 1,0 0-1,0 0 1,0 0 0,0 0-1,0 1 1,0-1-1,0 0 1,0 0 0,0 0-1,0 0 1,0 0-1,0 0 1,0 1-1,0-1 1,0 0 0,-1 0-1,1 0 1,0 0-1,0 0 1,0 0-1,0 0 1,0 1 0,0-1-1,0 0 1,0 0-1,0 0 1,-1 0-1,1 0 1,0 0 0,0 0-1,0 0 1,0 0-1,0 0 1,0 0-1,-1 0 1,1 0 0,0 0-1,0 0 1,0 0-1,0 0 1,0 0-1,-1 0 1,1 0 0,0 0-1,0 0 1,0 0-1,0 0 1,0 0-1,-1 0 1,-12-8-52,-17-16-25,-762-702-1421,760 697 1442,20 23 75,12 14 46,15 25 118,-11-23-125,11 21 152,178 441 3730,-192-470-3901,0 0 0,-1-1 0,1 1-1,-1 0 1,1-1 0,-1 1-1,0 0 1,1 0 0,-1-1-1,0 1 1,0 0 0,0 0 0,-1-1-1,1 1 1,0 0 0,-1 0-1,1-1 1,-2 4 0,1-5-32,1 1 0,-1-1 0,0 1 0,0-1 0,0 1 0,1-1-1,-1 0 1,0 0 0,0 0 0,0 1 0,0-1 0,0 0 0,0 0 0,0 0 0,1 0 0,-1 0 0,0 0 0,0-1 0,0 1 0,0 0 0,0 0 0,0-1 0,1 1 0,-1 0 0,-1-1 0,-10-6-138,0 1 0,0-1 1,-15-13-1,24 18 95,-269-214-2939,-11-7 699,202 165 2252,-142-76 0,196 126 509,27 8-464,-1 0 1,1 0 0,0 0 0,-1 0-1,1 0 1,0 0 0,-1 1 0,1-1-1,-1 0 1,1 0 0,0 0-1,-1 0 1,1 1 0,0-1 0,-1 0-1,1 1 1,0-1 0,0 0 0,-1 0-1,1 1 1,0-1 0,0 0-1,0 1 1,-1-1 0,1 0 0,0 1-1,0-1 1,0 1 0,0-1 0,0 0-1,0 1 1,0-1 0,-1 1-1,2 4 83,0 0-1,0 0 0,0 0 0,0 0 0,1 0 0,0 0 1,4 8-1,26 50 429,48 71 1,-52-93-381,-2 2 0,-2 1 0,-1 0 0,23 72 1,-45-115-157,0 1 1,-1-1-1,1 1 1,-1 0-1,0-1 1,0 1-1,1-1 1,-1 1-1,0 0 1,0-1-1,0 1 1,-1-1-1,1 1 1,0 0-1,-1-1 1,0 3-1,0-3 0,1-1 0,-1 1 0,1-1-1,-1 1 1,1-1 0,-1 1-1,0-1 1,1 0 0,-1 1-1,0-1 1,1 0 0,-1 0-1,0 1 1,1-1 0,-1 0 0,0 0-1,0 0 1,1 0 0,-1 0-1,0 0 1,1 0 0,-1 0-1,0 0 1,0 0 0,0-1 0,-6-1-35,0 0 1,0-1-1,0 0 1,1 0-1,-1-1 1,-6-5 0,-237-185-754,-24-17 1208,138 125 615,-206-99 1,336 182-932,-1 1 0,1-1 0,-1 1 0,0 0 0,1 0 0,-1 1-1,-10-1 1,16 2-81,0 0-1,0 0 0,0 0 1,0 1-1,0-1 0,0 0 1,0 0-1,0 0 0,0 1 0,1-1 1,-1 1-1,0-1 0,0 0 1,0 1-1,0 0 0,1-1 1,-1 1-1,0-1 0,1 1 1,-1 0-1,0-1 0,0 3 0,0-1-15,1-1 0,-1 1 0,1 0 0,0 0 0,-1 0 0,1 0 0,0 0 0,0 0 0,1 0 0,-1 0 0,0 0 0,1 0 0,-1 0 0,1 0 0,1 3 0,7 15-35,1-1 0,1 0 0,1-1 1,1 0-1,0 0 0,28 26 0,-12-12 9,162 175-52,-106-120 63,-3 4 1,110 160-1,-184-235-18,-11-12-6,-24-22-21,-211-200-544,60 53 245,-373-343 493,708 626 1580,-33-17-465,139 102 2605,-245-195-3011,-12-14-8,-21-25 88,-66-74-551,-141-143 0,106 123-303,92 100-71,-431-453 0,372 400-152,-181-186-1267,233 223 797,23 23 128,8 18 478,0 0-1,0 0 1,0-1 0,1 1-1,-1 0 1,0 0 0,0-1-1,0 1 1,1 0 0,-1 0-1,0 0 1,0-1 0,1 1 0,-1 0-1,0 0 1,1 0 0,-1 0-1,0 0 1,0 0 0,1 0-1,-1-1 1,0 1 0,1 0-1,-1 0 1,0 0 0,1 0-1,-1 0 1,0 0 0,1 0-1,-1 1 1,0-1 0,0 0-1,1 0 1,-1 0 0,0 0-1,1 0 1,-1 0 0,0 0-1,0 1 1,1-1 0,-1 0-1,0 0 1,0 0 0,1 1-1,-1-1 1,0 0 0,47 24-182,-1 1-1,-2 3 1,43 33 0,-20-14 213,218 170 2148,-254-198-1700,-30-18-459,-1-1 1,0 0-1,1 0 1,-1 1-1,0-1 1,0 0-1,1 0 0,-1 0 1,0 0-1,1 1 1,-1-1-1,0 0 1,1 0-1,-1 0 0,0 0 1,1 0-1,-1 0 1,0 0-1,1 0 1,-1 0-1,0 0 1,1 0-1,-1 0 0,0 0 1,1 0-1,-1 0 1,0-1-1,1 1 1,-1 0-1,0 0 1,1 0-1,-1 0 0,0-1 1,0 1-1,1 0 1,-1 0-1,0-1 1,0 1-1,1 0 1,-1 0-1,0-1 0,-1-18-158,-14-25-428,-12-6-231,-1 2 1,-45-58 0,-80-86-983,150 187 1754,-250-288-2573,-99-125-773,334 395 3214,1-1 0,-18-32 0,35 56 169,-1-1-1,1 1 0,0-1 1,-1 1-1,1-1 0,0 1 1,-1-1-1,1 1 0,0-1 1,0 0-1,0 1 0,-1-1 1,1 1-1,0-1 0,0 0 0,0 1 1,0-1-1,0 1 0,0-1 1,0 0-1,0 1 0,1-1 1,-1 1-1,0-1 0,0 0 1,14 2-33,28 23 88,-35-19-37,390 285 1907,-266-186-831,-112-94-771,-18-10-313,-1 0 0,0 0 0,0 0 0,1 0 0,-1 0-1,0 0 1,0 0 0,0-1 0,1 1 0,-1 0 0,0 0 0,0 0 0,0 0 0,0-1-1,0 1 1,1 0 0,-1 0 0,0 0 0,0-1 0,0 1 0,0 0 0,0 0-1,0 0 1,0-1 0,0 1 0,0 0 0,0 0 0,0-1 0,0 1 0,0 0 0,0 0-1,0-1 1,0 1 0,0 0 0,0 0 0,0 0 0,0-1 0,0 1 0,0 0-1,0 0 1,-1-1 0,1 1 0,-19-38 163,-255-317-794,129 177 90,14 11-15,-281-364-1265,371 477 1427,-52-90 1,91 140 366,0 1 0,0 0-1,0-1 1,0 0 0,0 1 0,1-1 0,0 0-1,0 0 1,0 0 0,0 0 0,1 1 0,-1-1-1,1 0 1,0 0 0,0 0 0,0 0-1,2-7 1,-1 10 13,-1 0 0,1 0-1,0 0 1,0 0 0,0 0 0,0 1-1,-1-1 1,1 0 0,0 0 0,1 0-1,-1 1 1,0-1 0,0 0 0,0 1-1,0-1 1,0 1 0,1 0-1,-1-1 1,0 1 0,2 0 0,2-1-1,1 1 0,-1 0 0,0 0 1,0 1-1,1-1 0,-1 1 0,5 2 1,36 13 97,0 1 0,-2 3 0,0 2 0,-1 1 0,39 30 0,-68-45-45,258 188 1206,-146-100-139,-101-83-747,-25-13-360,0 0 0,0 0 0,1 0 0,-1 0 0,0 0 1,0 0-1,1 0 0,-1 0 0,0 0 0,0-1 0,1 1 0,-1 0 0,0 0 0,0 0 0,1 0 0,-1 0 1,0-1-1,0 1 0,0 0 0,1 0 0,-1 0 0,0-1 0,0 1 0,0 0 0,0 0 0,0-1 1,0 1-1,1 0 0,-1 0 0,0-1 0,0 1 0,0 0 0,0 0 0,0-1 0,0 1 0,0 0 0,0 0 1,0-1-1,0 1 0,0 0 0,0 0 0,0-1 0,0 1 0,-1 0 0,1-1 0,-2-5-34,0 0 1,0 0-1,-1 0 0,1 0 0,-8-11 0,-41-59-1041,-105-119 1,-80-56-705,148 160 1179,34 38 259,25 26 125,2-2 1,-38-50 0,64 79 214,1-1 0,-1 0 0,1 1 0,-1-1 0,1 0 0,-1 0 0,1 1 0,-1-1 0,1 0 0,-1 0 0,1 0 0,0 1 0,0-1 0,-1 0 0,1 0 0,0 0 0,0 0 0,0 0 0,0 1 0,0-1 0,0 0 0,0 0 0,0 0 0,0 0 0,1 0 0,-1-1 0,1 1 9,0 1 0,0-1 0,0 1 0,0-1 0,0 1 0,0-1-1,1 1 1,-1 0 0,0 0 0,0-1 0,0 1 0,0 0 0,0 0 0,0 0 0,0 0 0,0 1 0,2-1 0,54 16 476,31 21 725,143 84-1,70 70 1412,-240-147-1885,24 14 590,-85-58-1323,0 0 0,0 0 0,0 0 0,0 0 0,1 0 0,-1 0 0,0 0 0,0 1 0,0-1 0,0 0 1,0 0-1,0 0 0,0 0 0,1 0 0,-1 0 0,0 0 0,0 0 0,0 0 0,0 0 0,0 0 0,0 0 0,1 0 0,-1 0 0,0 0 0,0 1 0,0-1 0,0-1 0,0 1 0,1 0 0,-1 0 0,0 0 0,0 0 0,0 0 0,0 0 0,0 0 0,1 0 0,-1 0 0,0 0 0,0 0 0,0 0 0,0 0 0,0 0 0,0 0 0,0-1 0,1 1 0,-1 0 0,0 0 0,0 0 0,0 0 0,0 0 1,0 0-1,0 0 0,0-1 0,0 1 0,0 0 0,0 0 0,0 0 0,0 0 0,0 0 0,0-1 0,0 1 0,0 0 0,0 0 0,0 0 0,0 0 0,0 0 0,0-1 0,0 1 0,0 0 0,-7-18 119,-17-22-105,-91-100-709,-200-189 0,152 167 81,-216-262-716,377 421 1326,-32-51 142,34 53-131,-1 0-1,1 1 1,-1-1-1,1 0 1,-1 0-1,1 1 1,-1-1-1,1 0 1,0 0-1,-1 0 1,1 0-1,0 0 1,0 0-1,0 0 1,0 1-1,0-1 1,0 0-1,0 0 1,0 0-1,0 0 1,0 0-1,0 0 1,1 0-1,-1 0 1,0 1-1,1-1 1,-1 0-1,0 0 1,1 0-1,-1 1 1,1-1-1,0 0 1,-1 1-1,1-1 1,-1 0-1,1 1 1,0-1-1,0 0 1,-1 1-1,1-1 1,0 1-1,0 0 1,0-1-1,-1 1 1,1 0-1,0-1 1,0 1-1,0 0 1,0 0-1,0 0 1,0 0-1,0 0 1,-1 0-1,1 0 1,0 0 0,2 0-1,19 3 182,1 2 1,-1 0-1,0 1 0,0 1 1,-1 1-1,0 1 0,26 15 1,-5-4 93,62 32 745,-2 4-1,185 137 1,-272-184-1184,-10-12-73,-18-24-90,-28-30-376,-96-99-1,-69-40-456,43 43 475,161 151 667,-202-207-509,156 156 394,3-3-1,-39-62 1,76 106 135,3 6 27,1-1-1,-1 0 1,1 0-1,0 0 1,1-1-1,0 1 1,0-1 0,0 0-1,1 0 1,-2-15-1,4 21-25,0 1-1,1-1 1,-1 1 0,0-1-1,1 1 1,0-1 0,-1 1-1,1 0 1,0-1 0,0 1-1,-1 0 1,1 0-1,0 0 1,0-1 0,0 1-1,1 0 1,-1 0 0,0 0-1,0 1 1,0-1 0,1 0-1,-1 0 1,1 1-1,-1-1 1,0 1 0,1-1-1,-1 1 1,1-1 0,-1 1-1,1 0 1,-1 0 0,3 0-1,58 2 313,-52-1-265,60 10 337,1 4 1,108 36-1,-54-13-423,-124-38-5,0 1-1,0-1 1,1 1 0,-1-1-1,0 1 1,1-1 0,-1 0-1,1 0 1,-1 0-1,0 0 1,1 0 0,-1 0-1,1 0 1,-1 0 0,0 0-1,1-1 1,-1 1 0,0-1-1,1 1 1,-1-1 0,0 1-1,2-2 1,-2 1 5,-1 0 1,1 0-1,-1 0 1,1-1-1,-1 1 1,0 0-1,1 0 1,-1 0-1,0 0 0,0-1 1,0 1-1,0 0 1,0 0-1,0 0 1,0-1-1,-1 1 1,1 0-1,0 0 1,-1 0-1,0-2 1,-5-11-129,0 1 0,-1 0 0,-11-16 0,12 19 54,-148-210-1469,101 150 1091,3-1-1,-66-129 1,105 177 429,-25-59 41,34 75 45,-1-1 1,1 1 0,1-1-1,-1 1 1,1-1-1,1 1 1,-1-1 0,2-15-1,0 21-22,-1 1-1,1-1 1,0 0 0,0 0-1,-1 0 1,1 0-1,0 0 1,0 1-1,1-1 1,-1 1-1,0-1 1,0 1 0,1-1-1,-1 1 1,1-1-1,0 1 1,-1 0-1,1 0 1,0 0 0,-1 0-1,1 0 1,0 0-1,0 1 1,0-1-1,0 1 1,0-1 0,0 1-1,0 0 1,0-1-1,0 1 1,0 0-1,4 1 1,7-1 68,0 2 1,1-1-1,22 7 0,-28-6-43,57 15 186,0 3-1,-2 3 0,-1 2 0,-1 4 0,-1 1 1,70 50-1,-111-71-479,-35-28-104,0 1 231,-170-177-1019,127 139 811,4-1 0,-61-81 1,115 137 322,-7-11-93,0 1 1,1-1 0,0 0-1,-6-17 1,12 27 87,0 0 0,0 1 0,1-1 0,-1 0 0,1 1 0,-1-1 0,1 0 1,0 0-1,-1 1 0,1-1 0,0 0 0,0 0 0,0 0 0,1 1 0,-1-1 0,0 0 0,1 0 0,-1 1 0,1-1 0,-1 0 0,1 1 0,0-1 0,0 0 1,0 1-1,0-1 0,0 1 0,0-1 0,0 1 0,0 0 0,1 0 0,-1-1 0,0 1 0,1 0 0,-1 0 0,1 0 0,-1 0 0,1 1 0,0-1 0,-1 0 1,1 1-1,0-1 0,2 0 0,19-3 6,-1 1 0,1 1 0,0 1 0,0 1 0,25 3 0,-25 0 85,-1-2 0,1-1-1,-1-1 1,1-1 0,23-5-1,-44 7-71,1-1 0,-1 0-1,0 0 1,1 0 0,-1 0-1,0 0 1,0 0-1,0-1 1,0 1 0,0-1-1,0 1 1,0-1 0,0 0-1,0 0 1,-1 0-1,1 0 1,-1 0 0,0 0-1,1 0 1,-1 0 0,0 0-1,0-1 1,-1 1-1,1-1 1,0 1 0,-1 0-1,1-1 1,-1 1 0,0-1-1,0 1 1,0-5-1,-1-3-48,0-1 0,-1 0 0,0 1 0,-1 0 0,0 0 0,-6-13 0,-15-26-354,-2 0 1,-3 2-1,-1 1 0,-62-70 1,49 63-107,2-2 0,-45-80 0,84 132 507,0 0 0,0 0 0,1-1 0,-1 1 0,1-1 0,0 1 0,0-1 0,0 1 0,1-1 0,-1 0 0,1 1 0,0-1 0,0 0 0,0-6 0,1 8 5,0 0 1,1 0-1,-1 0 0,0 0 1,0 0-1,1 0 1,-1 0-1,1 1 0,0-1 1,-1 1-1,1-1 0,0 1 1,0-1-1,0 1 1,0 0-1,0 0 0,0 0 1,0 0-1,1 1 1,-1-1-1,0 1 0,0-1 1,4 1-1,40-7 1,0 2 1,0 2-1,80 6 1,-79 0-236,0-3 0,0-1 0,66-11 1,-108 11 212,-1 0 1,0 1 0,0-2-1,1 1 1,-1 0-1,0-1 1,0 0 0,0 0-1,-1 0 1,1 0 0,0-1-1,-1 1 1,1-1-1,-1 0 1,0 0 0,0 0-1,0-1 1,-1 1 0,1-1-1,-1 0 1,1 1-1,-1-1 1,-1 0 0,1 0-1,0 0 1,-1 0-1,0-1 1,0 1 0,0 0-1,-1 0 1,1-1 0,-1 1-1,0-1 1,0 1-1,0 0 1,-1-1 0,-1-4-1,-3-16 36,-1 1 0,-1-1 0,-1 1 0,-23-45 0,26 58-19,-62-126 896,66 137-863,1-1 0,-1 0 1,1 0-1,0 1 0,-1-1 1,1 0-1,0 0 0,-1 0 0,1 0 1,0 0-1,0 1 0,0-1 1,0 0-1,0 0 0,0 0 1,0 0-1,0 0 0,0 0 0,0 0 1,0 1-1,0-1 0,1 0 1,-1 0-1,0 0 0,1 0 1,-1 1-1,1-1 0,0-1 0,0 1 10,1 0 0,-1 1 1,1-1-1,-1 1 0,1-1 0,-1 1 0,1-1 0,-1 1 0,1 0 0,0 0 0,-1 0 0,1 0 0,-1 0 0,4 0 0,67 18 767,-60-14-636,249 88 783,-149-53-4402,13 5 2936,-122-43 431,1 0 1,-1 0-1,0 1 0,1-1 1,-1 1-1,0 0 0,0 0 1,-1 0-1,4 3 1,-6-4 13,1-1 0,-1 1 0,0-1 0,0 1 0,0-1 0,0 1 0,0 0 0,0-1 0,0 1 0,0-1 0,0 1 0,-1-1 0,1 1 0,0-1 0,0 1 0,0-1 0,-1 1 0,1-1 0,0 1 0,0-1 1,-1 1-1,1-1 0,0 1 0,-1-1 0,1 0 0,-1 1 0,1-1 0,-1 1 0,-8 10-1201,10-11 1062,-1 1 0,1 0 0,-1 0 0,1 0 0,-1-1 0,1 1 0,0 0 0,-1-1 1,1 1-1,0 0 0,0-1 0,-1 1 0,1-1 0,0 1 0,0-1 0,0 1 0,0-1 0,0 0 0,0 0 0,-1 1 0,1-1 0,0 0 0,0 0 0,0 0 0,0 0 0,0 0 0,0 0 0,0 0 0,1 0 1,0-5-2787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7:21.9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939 9080 7857,'352'116'4773,"-274"-87"-2844,-78-29-1926,-1 0 1,1 0 0,0 0-1,0 0 1,0-1 0,0 1-1,0 0 1,0 0 0,0 0-1,0 0 1,0 0 0,0 0-1,0 0 1,0 0 0,0 0-1,0 0 1,0-1 0,0 1-1,0 0 1,0 0 0,0 0-1,0 0 1,0 0 0,0 0-1,0 0 1,0 0 0,0 0 0,0 0-1,0 0 1,0-1 0,0 1-1,0 0 1,1 0 0,-1 0-1,0 0 1,0 0 0,0 0-1,0 0 1,0 0 0,0 0-1,0 0 1,0 0 0,0 0-1,0 0 1,0 0 0,0 0-1,1 0 1,-1 0 0,0 0-1,0 0 1,0 0 0,0 0-1,0 0 1,0 0 0,0 0-1,0 0 1,0 0 0,0 0-1,1 0 1,-1 0 0,0 0-1,0 0 1,0 0 0,0 0-1,0 0 1,0 0 0,-7-12 12,-12-13-136,-473-524-1651,486 543 1766,-24-28 11,1-1 1,2-1-1,-38-67 0,53 67 143,12 35-137,0 0 0,0 0 0,0-1 1,0 1-1,0 0 0,0 0 0,0 0 0,1 0 0,-1 0 1,0 0-1,1 0 0,-1 0 0,1 0 0,-1 0 1,1 0-1,-1 0 0,1 0 0,0 1 0,0-2 1,2 1 6,-1-1 1,1 1-1,-1 0 0,1 1 1,0-1-1,-1 0 1,1 1-1,0 0 1,0-1-1,-1 1 0,1 0 1,0 0-1,0 1 1,0-1-1,-1 1 1,1-1-1,0 1 0,-1 0 1,5 1-1,34 12 127,0 2 0,-1 1-1,68 42 1,104 84-100,-162-107-179,-33-27-82,-13-11-122,-20-24-173,-269-300-1924,-8-8 946,213 232 998,-96-156 0,163 238 584,1 0 0,1-1 0,1-1 0,1 1 0,-9-35 0,17 55-67,0-1 0,1 0 0,-1 0 0,1 0 0,0 0 0,0 1 1,-1-1-1,1 0 0,0 0 0,1 0 0,-1 0 0,0 0 0,0 0 0,1 1 0,-1-1 1,1 0-1,0 0 0,0 1 0,-1-1 0,1 0 0,0 1 0,0-1 0,0 0 0,2-1 1,-1 2 6,0 0 0,1 0 1,-1 0-1,0 1 1,0-1-1,0 1 1,1-1-1,-1 1 0,0 0 1,1 0-1,-1 0 1,0 0-1,1 0 1,-1 0-1,0 1 0,4 0 1,11 4 127,0 1 0,-1 0 0,0 2 0,16 9 0,126 77 891,273 215 1,-413-295-1079,-13-14-21,-27-28-30,-223-241-220,-106-120 114,30-23 249,314 402-57,0 1 5,1 0 0,0 0 0,1 0 0,0-1 0,0 0 0,-5-16 0,10 26-13,0 0 0,0-1-1,0 1 1,-1-1-1,1 1 1,0 0 0,0-1-1,0 1 1,0-1-1,0 1 1,0-1-1,0 1 1,0 0 0,0-1-1,1 1 1,-1-1-1,0 1 1,0 0-1,0-1 1,0 1 0,1 0-1,-1-1 1,0 1-1,0-1 1,0 1-1,1 0 1,-1 0 0,0-1-1,1 1 1,-1 0-1,0-1 1,1 1 0,-1 0-1,0 0 1,1 0-1,-1-1 1,0 1-1,1 0 1,-1 0 0,1 0-1,-1 0 1,1 0-1,-1 0 1,0 0-1,1 0 1,-1 0 0,1 0-1,-1 0 1,0 0-1,1 0 1,0 0 0,23 7 28,-23-7-28,24 12 15,0 1 0,0 1 0,42 33 1,-12-9 5,26 19 14,-45-30-20,0-1-1,2-2 0,1-1 0,0-3 0,49 19 0,-87-39-19,0 1 0,0-1 1,0 1-1,0-1 0,0 1 0,0-1 0,0 0 0,0 0 0,0 1 1,0-1-1,0 0 0,0 0 0,0 0 0,1 0 0,-1 0 0,0 0 1,0-1-1,0 1 0,0 0 0,0-1 0,0 1 0,0 0 0,0-1 1,0 1-1,0-1 0,-1 1 0,1-1 0,0 0 0,1 0 0,-2-1-3,1 1 0,-1-1 0,0 0 0,0 1-1,0-1 1,0 0 0,0 1 0,0-1 0,0 0-1,-1 1 1,1-1 0,0 0 0,-1 1 0,1-1-1,-1 1 1,-1-2 0,-4-12-56,-2 1-1,-16-23 0,-103-129-293,75 103 426,3-1 1,2-3-1,-69-136 0,116 201-61,-7-13 131,1 1 0,0-1 0,2-1 0,-4-17 0,7 31-98,1 0 1,-1-1-1,1 1 0,-1 0 0,1-1 0,0 1 1,0 0-1,0-1 0,1 1 0,-1 0 1,0-1-1,1 1 0,0 0 0,-1 0 1,1 0-1,0-1 0,0 1 0,0 0 1,0 0-1,1 0 0,-1 0 0,0 1 0,1-1 1,0 0-1,-1 0 0,1 1 0,0-1 1,0 1-1,0 0 0,0-1 0,0 1 1,0 0-1,0 0 0,0 0 0,0 1 0,4-2 1,9 0 173,0 1 1,1 0-1,-1 1 1,21 3-1,-23-2-120,0 0 0,0 0-1,0-1 1,0-1 0,-1 0-1,25-6 1,-35 6-94,0 0 0,0 0 0,-1-1 0,1 1 0,0 0 0,-1-1 0,1 1 0,-1-1 0,1 0 0,-1 1 0,0-1 0,1 0 0,-1 0 0,0 0 0,0 0 0,-1 0 0,1 0 0,0 0 0,-1 0 0,1 0 0,-1 0 0,0-1 0,1 1 0,-1 0-1,0 0 1,0 0 0,-1-1 0,1 1 0,-1-2 0,-1-11-1,0-1-1,-9-27 0,9 37 1,-62-177-18,35 107 197,-22-93 1,49 159-127,0 0 0,0 0 0,1 0 0,0 0 0,1 0 0,0 0 0,1 0 0,0 0 0,2-9 0,-2 15-29,0 0 0,1 0 0,-1 1 0,1-1 0,0 1 0,0-1 0,0 1 0,1 0 0,-1 0 0,1 0 0,0 0 0,0 0 0,0 0 0,0 1 0,0 0 0,0-1-1,1 1 1,-1 0 0,1 1 0,-1-1 0,1 1 0,0-1 0,-1 1 0,9-1 0,9-1 67,1 1-1,-1 1 1,1 1-1,-1 1 1,1 1 0,-1 0-1,39 11 1,147 54 384,-173-54-407,26 11-2,-33-13-87,0-1 1,35 9-1,-61-19 14,-1 0 0,1 1 0,0-1 0,-1 0 0,1 0 0,0 0 0,0 0 0,-1 0 0,1 0 0,0 0 0,0-1 0,-1 1 0,1 0 0,0 0 0,-1 0 0,1-1 0,0 1 0,-1 0 0,1-1 0,0 1 0,-1-1 0,1 1 0,-1-1 0,1 1 0,-1-1 0,1 1 0,-1-1 0,1 1 0,-1-1 0,0 1 0,1-1 0,-1 0 0,0 1 0,1-1 0,-1 0 0,0 1 0,0-1 0,1 0 0,-1 0 0,0 1 0,0-1 0,0 0 0,0 0 0,0 1 0,0-1 0,0 0 0,-1 1 0,1-1 0,0 0 0,0 0 0,-1-1 0,-13-44-162,13 41 142,-45-100-282,-4 3 1,-81-124-1,80 142 141,44 71 139,-130-226-312,106 177 316,-46-125 0,74 179 31,-5-33 34,8 40-39,0 0 0,0 0 0,1 0 0,-1-1 0,1 1 0,-1 0-1,0 0 1,1 0 0,0 0 0,-1 0 0,1 0 0,0 0 0,-1 0 0,1 0 0,0 0-1,0 0 1,0 0 0,0 1 0,0-1 0,0 0 0,0 1 0,0-1 0,0 1 0,0-1-1,1 1 1,-1-1 0,0 1 0,0 0 0,3-1 0,62-5 128,-57 7-121,-1-1 1,0 0 0,0 0 0,1-1-1,-1 0 1,0-1 0,0 0 0,0 0 0,0-1-1,0 0 1,0 0 0,13-8 0,-20 9-14,1 1 1,-1 0-1,0-1 1,0 1-1,0-1 1,0 0-1,0 1 1,-1-1-1,1 0 1,0 1-1,-1-1 1,1 0 0,-1 0-1,0 0 1,1 1-1,-1-1 1,0 0-1,0 0 1,0 0-1,-1 0 1,1 1-1,0-1 1,-1 0-1,1 0 1,-1 0-1,1 1 1,-3-4-1,-27-45-76,30 49 80,-57-67-82,39 50 153,1-2-1,2 0 1,-14-22 0,28 41-60,1 1-1,0-1 1,-1 1 0,1-1 0,-1 0 0,1 1-1,0-1 1,0 1 0,-1-1 0,1 0-1,0 1 1,0-1 0,0 0 0,0 0-1,0 1 1,0-1 0,0 0 0,0 1-1,0-1 1,0 0 0,0 1 0,0-1-1,1 0 1,-1 1 0,0-1 0,0 0 0,1 1-1,-1-1 1,0 1 0,1-1 0,-1 0-1,1 1 1,-1-1 0,1 1 0,-1-1-1,2 0 1,0 0 22,1 0-1,-1 0 0,1 0 1,0 0-1,0 0 1,0 1-1,-1-1 1,1 1-1,5 0 1,62 5 429,-42-1-253,1 1-1,-1 2 0,53 19 1,-70-25-675,-16-11 168,-22-21-47,21 24 236,-160-190-988,134 154 1033,2-1 0,-44-86 0,71 125 98,0-1-1,1 0 1,0 0-1,0 0 1,0 0 0,1 0-1,-1 0 1,2-1-1,-1 1 1,1 0 0,0-8-1,1 11-21,-1 1 0,1 0-1,0 0 1,0 0 0,0 0-1,0 0 1,0 0 0,0 0-1,0 1 1,1-1 0,-1 0-1,1 1 1,0-1 0,-1 1 0,1-1-1,0 1 1,0 0 0,-1 0-1,1 0 1,0 0 0,0 0-1,1 0 1,-1 0 0,0 1-1,0-1 1,0 1 0,0-1 0,1 1-1,-1 0 1,0 0 0,0 0-1,0 0 1,4 1 0,11 0-12,1 1 0,-1 1 1,0 0-1,0 1 1,0 1-1,-1 1 0,18 8 1,-8-2-93,-1 1 1,0 1-1,35 28 0,-58-42 50,-1 1 0,1 0 0,-1 0 0,1 0 0,-1 0 0,0 0 0,0 1 0,1-1-1,-1 0 1,0 1 0,0-1 0,0 1 0,0-1 0,0 1 0,-1-1 0,2 3 0,-4-4 4,0 0 0,0 0 0,0-1 0,1 1 0,-1 0 0,0-1 0,0 0 0,0 1 0,1-1 0,-1 0 0,0 0 0,1 0 0,-1 0 0,1 0 0,-3-2 1,-86-62-442,-149-141 1,219 187 453,-185-184-82,165 158 159,2-1 1,-55-92-1,91 135-46,-5-9 31,0 0 0,1 0 0,-9-26 0,15 36-31,-1 1-1,0-1 1,1 0 0,-1 0-1,1 1 1,-1-1 0,1 0-1,0 0 1,0 0 0,0 1-1,0-1 1,0 0-1,0 0 1,1 0 0,-1 1-1,0-1 1,1 0 0,0 0-1,-1 1 1,1-1 0,0 0-1,0 1 1,0-1 0,0 1-1,0-1 1,0 1-1,0-1 1,1 1 0,-1 0-1,0 0 1,1 0 0,-1-1-1,1 1 1,-1 1 0,1-1-1,0 0 1,-1 0-1,4 0 1,3-1 7,1 1 0,-1 0 0,0 0 0,1 1 0,-1 1 0,0-1 0,1 1-1,-1 0 1,0 1 0,14 5 0,12 4 16,39 21 1,-47-20-17,68 33-18,-1 3-1,-3 5 1,153 117-1,-230-159-11,-8-8 8,-1 0 0,1 0 1,-1 1-1,0-1 0,0 1 1,0 0-1,-1 0 0,1 1 1,-1-1-1,4 7 0,-8-10 9,1-1-1,0 0 0,0 1 0,0-1 0,-1 0 1,1 1-1,0-1 0,-1 0 0,1 0 0,0 1 0,0-1 1,-1 0-1,1 0 0,0 0 0,-1 0 0,1 1 1,-1-1-1,1 0 0,0 0 0,-1 0 0,1 0 0,0 0 1,-1 0-1,1 0 0,-1 0 0,1 0 0,0 0 1,-1 0-1,1 0 0,-1 0 0,1 0 0,0 0 0,-1 0 1,1-1-1,0 1 0,-1 0 0,1 0 0,0 0 1,-1-1-1,1 1 0,0 0 0,-1 0 0,1-1 0,-26-9-11,0-2 0,0-1 0,2 0 0,0-2 0,-44-36-1,30 24 4,-69-54 1,3-3-1,4-6 0,-169-194 1,265 279 11,-8-8 17,1 0 0,1-1 0,0 0 0,1-1 0,1 0 0,0 0-1,-10-28 1,17 41-14,1 0 0,-1 0 0,1-1 0,-1 1 1,1 0-1,0 0 0,0 0 0,0 0 0,0 0 0,0-1 0,0 1 0,1 0 0,-1 0 0,1 0 0,-1 0 0,1 0 0,0 0 0,0 0 0,0 0 0,0 0 0,0 0 0,0 1 0,3-4 0,-1 3 2,0 0 1,0 0 0,0 1-1,0-1 1,0 1 0,1-1 0,-1 1-1,0 0 1,1 0 0,-1 1-1,1-1 1,-1 1 0,5-1-1,11 1 26,-1 1 0,1 1 0,0 1-1,25 6 1,9 7 27,-1 1-1,-1 3 1,-1 2 0,60 35-1,-30-8 36,121 97 0,-192-139-93,3 2-10,0 0 0,-1 1 0,0 1-1,12 16 1,-23-27 6,0 0 0,0 0-1,-1 0 1,1 0 0,0 0-1,0 0 1,0 0 0,-1 0-1,1 0 1,0 0 0,0 0-1,0 0 1,-1 0 0,1 0-1,0 0 1,0 0 0,0 0-1,-1 0 1,1 1 0,0-1 0,0 0-1,0 0 1,-1 0 0,1 0-1,0 1 1,0-1 0,0 0-1,0 0 1,0 0 0,0 1-1,0-1 1,-1 0 0,1 0-1,0 0 1,0 1 0,0-1-1,0 0 1,0 0 0,0 0-1,0 1 1,0-1 0,0 0 0,0 0-1,0 1 1,0-1 0,0 0-1,0 0 1,0 0 0,1 1-1,-1-1 1,0 0 0,0 0-1,0 1 1,-26-14-40,-90-63-161,4-4 1,-177-165-1,227 190 128,3-3 0,3-2 0,-51-71 0,98 120 85,2-1-1,-1-1 1,2 1 0,-8-18 0,13 28-6,0 0 0,0 0 1,1 0-1,-1 0 0,0-1 0,1 1 0,-1 0 1,1 0-1,0 0 0,0 0 0,0-1 0,0 1 1,0 0-1,0 0 0,1 0 0,-1 0 0,1 0 1,-1-1-1,1 1 0,0 0 0,0 0 0,0 0 1,0 0-1,0 1 0,0-1 0,0 0 0,1 0 1,-1 1-1,1-1 0,-1 1 0,1-1 0,0 1 1,-1 0-1,1-1 0,0 1 0,3-1 0,4-1 21,1 0-1,-1 1 0,1 1 1,-1-1-1,1 2 0,0-1 1,-1 1-1,1 1 0,-1 0 1,19 3-1,12 6 83,48 17 0,-82-25-97,140 56 198,247 138 0,-152-70-430,-207-112 81,-34-14 137,0 0 0,1 0 0,-1 1 0,0-1 0,1 0 0,-1 0 0,0 0 0,0 0 0,1 0-1,-1 0 1,0 0 0,1 0 0,-1 1 0,0-1 0,1 0 0,-1 0 0,0-1 0,1 1 0,-1 0 0,0 0 0,1 0 0,-1 0-1,0 0 1,1 0 0,-1 0 0,0 0 0,0-1 0,1 1 0,-1 0 0,0 0 0,0 0 0,1-1 0,-1 1 0,0 0 0,0 0 0,0-1-1,1 1 1,-1 0 0,0 0 0,0-1 0,0 1 0,0 0 0,1-1 0,-1 1 0,0 0 0,0 0 0,0-1 0,0 1 0,0 0-1,0-1 1,0 1 0,0 0 0,0-1 0,0 1 0,0 0 0,0-1 0,0 1 0,0 0 0,-1-1 0,1 1 0,0 0 0,-12-23-103,-34-42-49,-74-79-1,29 37 108,76 87 42,-135-175-14,124 157 115,2 0 0,2-1 0,-24-60 0,42 89-35,0 0-1,1 0 1,0 0-1,0-1 0,2 1 1,-1-1-1,1 1 1,0-1-1,3-21 0,-2 28-34,1 0 0,1 0 0,-1 0 0,1 0 0,-1 1 0,1-1 0,0 0 0,0 1 0,1 0 0,-1-1 0,1 1 0,0 0 0,-1 0 0,1 0 0,1 1 0,-1-1 0,0 1 0,1 0 0,-1-1 0,1 1 0,-1 1 0,1-1 0,0 1 0,0-1 0,0 1 0,0 0 0,0 1 0,5-1 0,17-3 44,1 2-1,-1 1 0,1 1 0,-1 2 1,1 0-1,43 10 0,159 52 124,-223-62-190,159 57-511,-4 7 1,-2 7-1,218 135 0,-239-117-147,-117-76 420,0 2-1,-2 0 0,0 1 0,17 21 0,-29-26-194,-18-14 164,-22-18 19,-64-46 255,3-6 1,2-3 0,-125-133 0,199 188 138,1 0 1,1-1 0,1 0-1,-22-39 1,36 57-118,-1 0 1,1-1-1,0 1 1,0-1-1,-1 0 1,2 1-1,-1-1 1,0 0 0,0 1-1,1-1 1,0 0-1,0 0 1,-1 1-1,1-1 1,1 0-1,-1 0 1,0 0 0,1 1-1,-1-1 1,1 0-1,0 1 1,2-5-1,-1 4 2,1 1 0,0 0 0,-1 0 0,1 0 0,0 0 0,0 0 0,0 0 0,0 1-1,1-1 1,-1 1 0,0 0 0,1 0 0,-1 0 0,1 1 0,-1-1 0,1 1 0,-1 0 0,6 0-1,29 0 118,-1 2 0,1 1-1,-1 2 1,56 14-1,143 57 138,-129-34-494,-1 6 0,-3 4 0,179 120 0,-265-156-251,-41-29 191,-193-159-243,173 133 500,2-2 0,-63-77 0,104 117 13,-8-12 49,-1 0 0,1-1 1,-10-22-1,18 34-37,0-1 0,0 0 0,0 1-1,0-1 1,1 0 0,-1 0 0,1 1 0,0-1 0,0 0-1,0 0 1,0 0 0,0-2 0,1 3-5,-1 1-1,1 0 1,-1-1 0,1 1 0,0 0-1,0 0 1,-1-1 0,1 1-1,0 0 1,0 0 0,0 0 0,0 0-1,0 0 1,1 0 0,-1 1 0,0-1-1,0 0 1,0 1 0,1-1-1,-1 0 1,0 1 0,1 0 0,-1-1-1,1 1 1,1-1 0,9 0 24,0-1 0,0 1-1,0 1 1,1 0 0,-1 1 0,0 0 0,14 4 0,89 26 124,-85-22-116,108 38 151,227 110-1,113 104-172,-463-252-27,15 9-144,46 20 0,-75-38 134,1 1 1,-1 0-1,0-1 0,0 0 0,0 1 1,0-1-1,1 0 0,-1 1 1,0-1-1,0 0 0,0 0 0,1 0 1,-1 0-1,0 0 0,0-1 0,1 1 1,1-1-1,-3 1 8,0 0-1,1-1 0,-1 1 1,0-1-1,1 1 1,-1 0-1,0-1 1,1 1-1,-1-1 1,0 1-1,0-1 0,0 1 1,0-1-1,1 0 1,-1 1-1,0-1 1,0 1-1,0-1 1,0 1-1,0-1 0,0 1 1,0-1-1,0 0 1,-1 1-1,1-2 1,-18-37-405,-83-121-628,64 107 803,3-1 1,2-3 0,-26-62 0,54 110 266,0-1 0,1 1 0,0-1-1,1 0 1,0 0 0,1 0 0,0 0 0,0-16 0,2 23-7,-1 0-1,1 1 1,0-1 0,0 0-1,0 0 1,0 1 0,0-1 0,0 1-1,1-1 1,-1 1 0,1 0-1,0 0 1,0-1 0,0 1 0,0 0-1,0 0 1,0 1 0,0-1-1,1 0 1,-1 1 0,0 0 0,1-1-1,0 1 1,-1 0 0,1 0-1,0 0 1,-1 1 0,1-1 0,0 1-1,0-1 1,-1 1 0,1 0-1,0 0 1,4 1 0,13-1 116,-1 1 0,1 1-1,-1 0 1,1 2 0,20 6 0,96 38 567,-117-40-602,105 48 450,-2 5 0,119 81 0,35 18-618,-264-153-24,0-1 0,0 0 0,1 0 1,-1-1-1,1-1 0,16 3 0,-27-7 66,-1 0 0,1 0 0,-1 0 0,1 0 0,-1 0-1,1-1 1,0 1 0,-1-1 0,1 1 0,-1-1 0,1 1 0,-1-1 0,0 0-1,1 1 1,-1-1 0,0 0 0,1 0 0,-1 0 0,0 0 0,0 0 0,0-1 0,0 1-1,0 0 1,0 0 0,0-1 0,0 1 0,-1-1 0,1 1 0,-1-1 0,1 1-1,-1-1 1,1 1 0,-1-1 0,0 1 0,1-1 0,-1 1 0,0-4 0,1-8-71,-1 0 0,0 0 1,-3-21-1,1 24 52,-17-146-64,-5-75 511,23 216-339,0 0-1,2 0 0,-1 0 1,2 0-1,0 0 0,7-22 1,-7 31-46,0 0 0,1 0 0,0 0 1,0 0-1,0 1 0,1-1 0,0 1 1,0 0-1,0 0 0,1 0 0,0 0 1,0 1-1,0 0 0,0 0 0,1 0 1,-1 1-1,10-5 0,2 2-20,1 0-1,0 1 1,0 0-1,0 2 1,1 0-1,-1 1 1,1 1-1,28 2 1,13 4-89,78 15 0,281 94-433,-1-1 85,-415-112 438,14 3-1,1-1 1,-1-1 0,1-1-1,33-1 1,-46 0 10,-1-1 0,1 0 0,0 0 0,-1 0 0,1-1 0,-1 1 0,0-1 0,1 0 0,-1-1 0,0 1 0,0-1 0,0 1 0,-1-1 0,1 0 0,-1-1 0,1 1 0,-1-1 0,0 1 0,0-1 1,-1 0-1,1 0 0,-1 0 0,2-6 0,19-44 98,-15 32-54,2 1 0,0 0 0,17-26 0,-21 39-40,0 1-1,0 0 1,1 0 0,-1 0-1,1 1 1,1 0-1,-1 1 1,1-1 0,0 1-1,1 1 1,16-7 0,2 2 20,0 2 0,0 1 0,0 1 0,1 1 0,0 2 0,52 1 0,167 26 116,151 61-333,-73-12-277,-297-68 369,0-2 0,0-1 1,0-1-1,0-1 0,38-5 0,-57 3 61,0-1 1,-1 1-1,1-2 0,-1 1 0,1-2 0,-1 1 0,0-1 0,0 0 0,0 0 1,-1-1-1,1 0 0,-1-1 0,0 0 0,-1 0 0,0 0 0,0-1 0,0 1 1,0-2-1,-1 1 0,8-15 0,21-53 2,-24 50 67,1 1 1,2 0 0,24-37 0,-31 54-18,0-1-1,1 1 1,0 0-1,0 1 1,0 0-1,1 0 1,0 0-1,0 1 1,1 0-1,-1 1 1,1 0-1,0 0 1,0 1-1,12-3 1,3 2 34,0 1 1,0 1-1,0 1 1,1 1-1,-1 2 1,0 0-1,0 1 1,0 2-1,0 0 1,36 14-1,11 7 78,-3 4 0,74 42 0,151 106 66,-293-178-198,0 1-1,0-1 0,0 0 1,0 0-1,1 0 1,-1 0-1,0 1 0,0-1 1,0 0-1,1 0 0,-1 0 1,0 0-1,0 0 0,0 0 1,1 0-1,-1 0 1,0 0-1,0 0 0,1 0 1,-1 0-1,0 0 0,0 0 1,0 0-1,1 0 0,-1 0 1,0 0-1,0 0 1,1 0-1,-1 0 0,0 0 1,0 0-1,0 0 0,1 0 1,-1-1-1,0 1 0,0 0 1,0 0-1,1 0 1,-1 0-1,0 0 0,0-1 1,0 1-1,0 0 0,0 0 1,1 0-1,-1-1 0,0 1 1,0 0-1,0 0 1,0-1-1,-2-17-7,-15-28 36,15 41-20,-19-44 89,12 31 43,1-1-1,0 0 1,2 0 0,0 0-1,1-1 1,0 0-1,-2-40 1,7 58-116,1-1 0,-1 0 1,1 1-1,0-1 0,-1 1 0,1-1 0,0 1 1,1-1-1,-1 1 0,0 0 0,1-1 1,-1 1-1,1 0 0,0 0 0,-1 0 0,1 0 1,0 0-1,0 1 0,0-1 0,1 1 1,-1-1-1,0 1 0,1 0 0,-1 0 1,0 0-1,1 0 0,0 0 0,-1 0 0,1 1 1,-1-1-1,1 1 0,0 0 0,-1 0 1,4 0-1,10-1 18,1 2 0,-1 0-1,1 0 1,16 5 0,14 5-143,-1 2 0,51 22 0,13 4-599,-106-38 647,-1 1 1,1-1 0,0 0-1,0 0 1,0-1 0,1 1-1,-1-1 1,0 0 0,0 0-1,4-1 1,-6 1 34,-1-1 0,0 0 1,1 0-1,-1 1 0,0-1 0,0 0 1,0 0-1,0 0 0,0 0 0,0 0 1,0-1-1,0 1 0,0 0 0,0 0 1,-1-1-1,1 1 0,0 0 0,-1-1 0,0 1 1,1 0-1,-1-1 0,0 1 0,1-1 1,-1 1-1,0-1 0,0 1 0,0-1 1,0 1-1,-1-4 0,-5-65-291,2 41 293,0-44 0,4 66 34,1 1 1,-1 0-1,1 0 0,0-1 1,1 1-1,-1 0 1,1 0-1,0 0 0,1 0 1,-1 1-1,1-1 1,6-8-1,-5 10 4,0 1-1,0 0 1,0-1-1,1 2 0,-1-1 1,1 0-1,-1 1 1,1 0-1,0 0 1,0 0-1,0 1 1,0-1-1,0 1 1,1 1-1,-1-1 1,0 1-1,0 0 1,1 0-1,9 1 1,10 2 63,0 1 1,43 14 0,-12 0 13,-1 2 0,79 43 0,98 70-94,21 11-71,-237-135 72,45 19 28,-57-26-27,-1-1 0,1 0 1,0 0-1,-1 0 0,1 0 1,0-1-1,0 1 0,-1-1 0,1 0 1,0 0-1,0-1 0,0 1 1,6-2-1,-9 1-3,1 0 1,0-1 0,-1 1-1,1 0 1,-1 0-1,0-1 1,1 1 0,-1-1-1,0 0 1,0 1-1,0-1 1,0 0 0,0 1-1,0-1 1,0 0-1,-1 0 1,1 0-1,-1 0 1,1 0 0,-1 0-1,0 0 1,0 0-1,0-3 1,-3-51 34,3 51-36,-31-150 11,20 115-13,2-1 1,2 0-1,-2-58 0,9 93 3,0 1 0,0-1-1,0 1 1,1 0 0,0-1 0,0 1-1,0 0 1,1-1 0,0 1 0,0 0-1,0 0 1,0 1 0,1-1 0,0 0-1,0 1 1,0-1 0,1 1 0,-1 0-1,1 0 1,0 1 0,5-5 0,-1 4 9,0 0 1,0 0-1,0 1 1,0 0-1,1 0 1,-1 1-1,1 0 1,0 1 0,-1-1-1,1 2 1,0-1-1,15 2 1,15 3 88,1 1 0,-1 2 1,0 2-1,-1 1 0,40 16 1,183 94 492,-64-5 86,257 197 0,-346-233-469,-105-77-206,44 26-13,-47-27 4,1-1 0,0 1 0,0-1 0,-1 0 0,1 0 0,0 1 0,0-1 0,0 0 0,-1 0 0,1 0 0,0 0 0,0 0 0,0 0-1,-1 0 1,1 0 0,0 0 0,0 0 0,-1 0 0,1-1 0,0 1 0,0 0 0,0-1 0,-1 1 0,1 0 0,0-1 0,-1 1 0,1-1 0,0 1 0,-1-1 0,1 1 0,-1-1 0,1 0 0,-1 1 0,1-1 0,-1 1 0,1-1 0,-1 0 0,0 0 0,1 1 0,-1-1 0,0 0 0,0 0 0,1 1 0,-1-1 0,0 0 0,0 0 0,0 0 0,0 1 0,0-1 0,0 0 0,0 0 0,0 0 0,0 1 0,-1-1 0,1-1 0,-3-17-35,-1 0 1,0 0 0,-1 1-1,-1-1 1,-1 1-1,0 1 1,-17-28 0,6 8-10,-45-86-71,-30-67 53,80 160 143,2-1 0,1 0-1,2 0 1,-7-45 0,14 68-39,0 0 0,1 1 0,0-1 0,0 0 0,1 1 0,-1-1 0,2 0 0,-1 1 0,1-1 0,3-7 0,-3 11-16,0 1 1,0-1-1,0 1 0,1-1 0,-1 1 0,1 0 1,-1 0-1,1 0 0,0 1 0,1-1 0,-1 1 1,0-1-1,1 1 0,-1 0 0,1 1 0,-1-1 1,1 0-1,0 1 0,0 0 0,7-1 0,8-1 38,0 2 0,0 0 0,0 1 0,0 1 0,0 1-1,0 0 1,0 2 0,-1 0 0,1 1 0,21 9 0,29 13 75,80 46 0,479 314-871,-326-189-190,-278-182 800,-18-11 51,1 0 1,0-1 0,0 0 0,0 0 0,1 0-1,-1-1 1,15 4 0,-22-7 66,1 0 0,-1 0 0,0 0 0,1 0 1,-1 0-1,1 0 0,-1 0 0,1 0 0,-1 0 0,0-1 0,1 1 0,-1 0 0,0 0 0,1 0 0,-1-1 1,1 1-1,-1 0 0,0 0 0,1-1 0,-1 1 0,0 0 0,0-1 0,1 1 0,-1 0 0,0-1 1,0 1-1,0 0 0,1-1 0,-1 1 0,0-1 0,0 1 0,0 0 0,0-1 0,0 1 0,0-1 0,0 1 1,0-1-1,0 1 0,0 0 0,0-1 0,0 1 0,0-1 0,0 1 0,0-1 0,-3-14-42,-1 0-1,0 0 1,-1 1 0,0 0-1,-1 0 1,-1 0-1,0 1 1,-12-17-1,-10-22-5,-29-58 9,-39-82 50,78 150 71,2 0 0,-18-72 1,32 102-28,1 0-1,0-1 1,0 1 0,1-1 0,1 0 0,1-18 0,-1 28-35,1 1-1,-1-1 0,1 0 1,0 0-1,0 0 0,0 1 1,0-1-1,0 0 1,1 1-1,-1-1 0,1 1 1,0 0-1,0-1 1,0 1-1,0 0 0,0 0 1,0 0-1,0 0 1,1 1-1,-1-1 0,1 1 1,-1-1-1,1 1 1,-1 0-1,1 0 0,0 0 1,0 0-1,0 0 1,-1 1-1,1-1 0,6 1 1,9 0 22,1 0 1,-1 1-1,1 1 1,-1 1-1,0 1 1,0 0-1,28 12 1,123 60 86,-143-63-104,206 109 27,166 75-40,-389-194 0,3 2-8,0 0 0,1-1 0,0 0 0,21 2 0,-31-5-2,0-1-1,-1 0 1,1 0-1,0 0 1,0 0-1,0-1 1,0 1-1,-1-1 1,1 0-1,0 0 1,0 0-1,-1 0 1,1 0-1,-1 0 0,1-1 1,-1 1-1,1-1 1,-1 0-1,0 0 1,0 0-1,0 0 1,0 0-1,0 0 1,0 0-1,-1-1 1,3-3-1,12-29-58,-14 30 60,0-1 1,0 1-1,0 0 1,0 0-1,1 0 1,0 1-1,0-1 1,0 1-1,1-1 1,-1 1-1,1 0 1,0 0-1,0 1 1,0-1-1,1 1 1,0 0-1,-1 0 1,11-4-1,-2 3 12,1 1 0,1 1 0,-1 0 0,0 1 0,0 0 0,1 1 0,-1 1 0,0 0 0,1 1 0,-1 0 0,0 1 0,16 6 0,25 10 21,84 41-1,-128-55-33,482 249-693,-453-233 570,83 51-831,-127-76 836,1 0 0,-1 0 0,1-1 0,-1 0 0,1 1 0,-4-10 0,-1 0-46,6 12 147,1 1 0,0-1 0,0 0 0,-1 1-1,1-1 1,1 0 0,-1 0 0,0 0 0,0 0-1,0 0 1,1 1 0,-1-1 0,1 0 0,0 0-1,-1-4 1,2 6 13,0-1 0,-1 1-1,1 0 1,-1-1 0,1 1-1,0 0 1,-1 0 0,1-1-1,-1 1 1,1 0 0,0 0-1,-1 0 1,1 0 0,0 0-1,-1 0 1,1 0 0,0 0-1,-1 0 1,1 0 0,0 0 0,-1 0-1,1 0 1,0 1 0,-1-1-1,1 0 1,0 1 0,-1-1-1,1 0 1,0 1 0,13 5-54,-1 1 1,25 17-1,116 96-39,138 140-1,-167-145 57,-56-54 29,-15-15 36,-2 1 0,-3 3-1,78 101 1,-147-261 419,20 109-430,0 0 0,0 0-1,0 0 1,0 0 0,0 0 0,0 0 0,0 0-1,1 0 1,-1 1 0,0-1 0,0 0-1,1 0 1,-1 0 0,1 0 0,-1 0-1,1 1 1,-1-1 0,1 0 0,-1 1 0,1-1-1,0 0 1,-1 1 0,1-1 0,0 0-1,0 1 1,-1-1 0,1 1 0,0 0 0,0-1-1,0 1 1,0-1 0,0 1 0,-1 0-1,1 0 1,0 0 0,0 0 0,0-1 0,0 1-1,0 0 1,1 1 0,44 5 141,-4 6-82,0 2 0,-2 2 1,1 1-1,-2 2 0,46 30 0,-10 1-22,106 91 1,-102-70-209,-2 4 1,107 137-1,-137-150-3,-3 2 0,-3 1-1,-3 3 1,40 97 0,-69-144 106,-1 1 0,0-1 0,-2 1 0,-1 0 0,-1 1 0,2 25 0,-5-46 56,-1 1 0,0 0 0,0-1 0,0 1-1,0 0 1,-1-1 0,1 1 0,-1 0 0,1-1-1,-1 1 1,0-1 0,0 1 0,0-1 0,-1 1-1,1-1 1,0 0 0,-1 0 0,0 1 0,1-1-1,-1 0 1,0 0 0,0-1 0,0 1 0,0 0 0,-1-1-1,1 1 1,0-1 0,-1 0 0,1 0 0,0 0-1,-5 1 1,-2 0 9,1-1 1,0-1-1,-1 0 0,1 0 0,-1-1 0,1 0 1,-1 0-1,1-1 0,-11-3 0,-50-17 78,1-3 0,-115-60-1,-122-91 31,284 163-112,-196-125-195,-218-180-1,423 309 88,11 11 43,19 19-9,-9-10 36,732 972-264,-310-328 329,-55 29 126,-374-680-152,17 34 40,-1 1 0,-3 1 1,13 48-1,-27-86-36,0 1 1,-1 0 0,1 0-1,-1 0 1,0 0 0,0 1-1,0-1 1,0 0 0,0 0 0,-1 0-1,-1 4 1,2-7-4,0 1 1,-1 0-1,1-1 0,-1 1 0,1 0 1,-1-1-1,1 1 0,-1 0 1,1-1-1,-1 1 0,1-1 1,-1 1-1,0-1 0,1 1 1,-1-1-1,0 0 0,0 1 1,1-1-1,-1 0 0,0 0 0,0 1 1,0-1-1,1 0 0,-1 0 1,0 0-1,-1 0 0,-4-1 10,0 0-1,0-1 1,0 0-1,1 0 1,-1 0-1,1-1 1,-1 0-1,1 0 1,-7-5-1,-71-54 54,3-4-1,-120-128 0,64 59-117,132 131 49,-38-32-23,23 31 6,19 5 19,-1 0 0,1 0 0,-1 1 0,1-1 0,-1 1 0,1-1 0,0 0 0,-1 1 0,1-1 1,-1 1-1,1-1 0,0 1 0,0-1 0,-1 1 0,1 0 0,0-1 0,0 1 0,-1-1 0,1 1 0,0 0 0,0-1 0,0 1 0,0-1 0,0 1 0,0 0 0,0-1 0,0 1 1,0-1-1,0 1 0,1 0 0,2 21-4,2 0 1,0 0 0,1 0 0,2-1 0,0 0 0,19 35-1,-1-2 19,271 524 199,-171-347-48,111 278 0,-231-496-164,-1-1-7,0 1 0,0-1 0,-1 0-1,-1 1 1,0 0 0,-1 0 0,0 0 0,0 23-1,-2-35 5,0 1 0,0-1-1,0 0 1,-1 0-1,1 0 1,0 0-1,-1 0 1,1 0 0,0 0-1,-1-1 1,0 1-1,1 0 1,-1 0 0,1 0-1,-1 0 1,0 0-1,1-1 1,-1 1-1,0 0 1,0-1 0,0 1-1,0-1 1,0 1-1,1-1 1,-1 1 0,0-1-1,0 1 1,0-1-1,0 0 1,0 0-1,0 1 1,-1-1 0,1 0-1,-1 0 1,-35-10-62,10-4 24,1-2 0,1-2 1,0 0-1,2-1 0,0-1 1,-36-43-1,47 51 24,-106-124-151,104 117 147,0 0 1,2-1-1,1 0 0,0 0 1,-12-34-1,21 39 17,6 11 4,18 17 6,25 32 17,-2 2 0,-2 2 0,50 74 0,-39-50-2,267 399 153,-258-363-108,-6 2 1,67 181-1,-111-256-55,-2 0 0,-1 1 0,-2 0 1,6 62-1,-13-94-12,-1 0 0,0 0-1,0 1 1,0-1 0,-1 0 0,0 0 0,0 1 0,0-1 0,-1 0 0,1 0 0,-1 0 0,0-1 0,-1 1 0,1 0 0,-1-1 0,0 1-1,-4 4 1,3-6-1,0 0 0,0-1-1,0 1 1,-1-1 0,1 0-1,0 0 1,-1 0-1,1-1 1,-1 1 0,0-1-1,1 0 1,-1-1 0,0 1-1,0-1 1,0 0-1,1 0 1,-1 0 0,-8-2-1,-12-2-12,1-1-1,0-1 0,1-2 1,-1 0-1,-35-18 0,-106-69-70,156 90 80,-83-56-60,3-4-1,-130-124 1,-131-175-73,335 349 135,23 30 10,-2-4-3,39 68 1,237 441 94,-216-384-61,89 272 0,-141-364-54,-3 0 0,-2 0 0,-1 0 0,1 48 0,-8-83 4,-2 0-1,1 0 1,-1 0 0,0-1 0,0 1 0,-1 0 0,-1-1-1,1 1 1,-1-1 0,-8 14 0,9-17 4,-1-2 0,0 1 0,0 0 0,-1-1 0,1 1 0,-1-1 0,1 0 0,-1 0 0,0 0 0,0-1 0,-1 1 1,1-1-1,0 0 0,-1 0 0,1-1 0,-1 1 0,0-1 0,1 0 0,-1 0 0,-8 0 0,-5-1-11,1 0 0,-1-1 0,1-1 0,-1-1 0,1 0 1,0-1-1,0-1 0,-25-11 0,-16-10-37,-56-35 1,112 60 54,-230-145-107,-231-189-1,-132-86 139,592 419-30,-30-19 11,-1 0 0,-1 3 0,-1 1-1,-40-14 1,74 30-7,-1 0 0,1 0 1,-1 0-1,0 1 0,1-1 0,-1 1 0,0-1 0,0 1 0,1 0 0,-1 0 0,0 0 0,0 0 0,0 1 0,1-1 1,-1 1-1,0 0 0,1-1 0,-1 1 0,0 0 0,1 1 0,-1-1 0,1 0 0,0 1 0,-1-1 0,1 1 0,0 0 1,0 0-1,0 0 0,0 0 0,0 0 0,1 0 0,-1 0 0,0 1 0,1-1 0,0 1 0,0-1 0,0 1 0,0 0 1,0-1-1,0 1 0,0 0 0,1-1 0,0 1 0,-1 4 0,0 15 18,0-1 0,2 1 1,0-1-1,7 36 0,94 426 59,16 110-234,-110-522 48,-1 83-1,-7-133 65,-1 0-1,-2 0 1,0 0-1,-1 0 1,-1 0-1,0-1 0,-2 1 1,-12 24-1,15-37 21,-1 0 0,0-1 0,0 0 0,-1 0 0,0 0 0,-1 0 0,1-1 0,-1 0 0,0 0 0,-1-1 0,1 0 0,-1 0 0,0-1-1,0 0 1,-1-1 0,1 1 0,-1-2 0,1 1 0,-1-1 0,0 0 0,0-1 0,0 0 0,-14 0 0,-5-2-25,0-1 1,0-1 0,0-1-1,0-1 1,1-2-1,-40-15 1,-27-15-14,1-5 1,2-4-1,-86-59 1,-247-190 126,354 244-34,-58-44 43,-200-137 211,320 227-277,-70-42 101,71 44-93,1-1-1,-1 2 1,0-1 0,1 1 0,-1 0-1,-1 0 1,1 1 0,-13-2 0,19 4-15,0-1 1,-1 0 0,1 0 0,0 0 0,-1 1-1,1-1 1,0 0 0,0 1 0,-1-1 0,1 1 0,0 0-1,0-1 1,0 1 0,0 0 0,0 0 0,0 0 0,0 0-1,0-1 1,0 1 0,0 1 0,0-1 0,1 0-1,-1 0 1,0 0 0,1 0 0,-1 0 0,1 1 0,-1-1-1,1 0 1,0 0 0,0 1 0,-1-1 0,1 0-1,0 3 1,4 50 82,10 4-39,3 1 0,2-2 1,36 73-1,-4-9-2,1 11-6,142 396 106,-167-439-123,-5 1 0,-3 0 1,-5 2-1,4 96 0,-17-167-19,-1 0-1,-1 0 0,0 0 0,-2 0 0,0 0 1,-2-1-1,-10 32 0,12-45-3,0-1 0,0 0 0,-1 0 0,1 0 0,-1 0 0,0 0 0,-1-1 0,1 0 0,-1 0 0,0 0 0,-1-1 0,1 0 0,-1 0 0,1 0 0,-1 0 0,-1-1 0,1 0 0,0 0 0,-1-1 0,1 0 0,-1 0 0,0 0 0,1-1 0,-1 0 0,0-1 0,-9 1 0,-7-2-3,1 0 1,0-1 0,-1-2 0,1 0 0,1-2 0,-1 0-1,-37-16 1,-4-8-2,-75-48 0,-266-209-4,25-35 4,-309-352 130,662 650-59,26 24-65,0 0-1,0 0 1,0 0-1,0 0 1,-1 0-1,1 0 1,0 0-1,0-1 0,0 1 1,-1 0-1,1 0 1,0 0-1,0 0 1,0 0-1,0 0 1,-1 0-1,1 0 1,0 0-1,0 0 1,0 0-1,-1 0 1,1 1-1,0-1 1,0 0-1,0 0 1,0 0-1,-1 0 1,1 0-1,0 0 1,0 0-1,0 0 1,0 1-1,-1-1 1,1 0-1,0 0 1,0 0-1,0 0 1,0 0-1,0 1 1,0-1-1,0 0 0,0 0 1,-1 0-1,1 0 1,0 1-1,0-1 1,0 0-1,0 0 1,0 0-1,0 1 1,0-1-1,0 0 1,0 0-1,0 0 1,0 1-1,0-1 1,0 0-1,0 0 1,1 0-1,-1 0 1,0 1-1,19 54 116,246 465 268,18 41-161,-260-508-246,-3 0 1,25 99-1,-43-143 9,0 0-1,-1 1 1,0-1-1,0 1 0,-1-1 1,0 1-1,-1-1 0,-2 13 1,2-19 7,0 0 0,0-1 1,0 1-1,0-1 1,-1 1-1,1-1 0,-1 0 1,1 1-1,-1-1 0,0 0 1,0 0-1,0 0 0,0-1 1,-1 1-1,1 0 0,0-1 1,-1 1-1,1-1 0,-1 0 1,1 0-1,-1 0 1,0 0-1,1 0 0,-1 0 1,0-1-1,1 0 0,-1 1 1,0-1-1,0 0 0,0 0 1,-2-1-1,-11 0-14,0-1 0,1 0 0,0-1 1,0-1-1,0 0 0,0-1 0,0-1 0,-16-9 0,-113-71-101,117 69 98,-596-463-225,220 156 372,389 313-112,5 4 7,0 0 0,0 0-1,0 1 1,-1 0 0,0 1 0,0 0-1,0 0 1,-19-5 0,29 10-15,-1 0 0,0 0 0,0-1 1,0 1-1,0 0 0,0 0 0,0 0 0,0 0 0,0 1 0,0-1 1,0 0-1,0 0 0,0 1 0,0-1 0,0 0 0,1 1 0,-1-1 1,0 1-1,0-1 0,0 1 0,0-1 0,1 1 0,-1-1 0,0 1 1,1 0-1,-1 0 0,0-1 0,1 1 0,-1 0 0,1 0 0,-1 0 1,1 0-1,-1 1 0,-3 35 82,6-2-37,1-1-1,1 0 0,15 54 0,40 104 52,-35-118-66,3 8 1,42 146 41,-59-188-100,-2 1-1,-2 0 1,2 67-1,-8-97 5,0 0 0,-1 1 0,0-1 0,-1 0 0,0 0 0,-1 0-1,-7 19 1,8-25 8,-1 0 0,1-1 0,-1 1 0,0-1 0,0 0 0,-1 0 0,1 0 0,-1 0 0,0-1 0,0 0 0,0 1 1,-1-1-1,1-1 0,-1 1 0,1-1 0,-1 0 0,0 0 0,-9 3 0,0-2-16,0-1 0,0 0 1,0-1-1,0 0 0,-1-1 1,1-1-1,0 0 0,0-1 1,-17-5-1,-18-6-68,-59-25 0,101 36 87,-95-41-109,2-3-1,-102-66 0,-177-135-38,54 32 130,323 214 27,-21-14 33,-1 0 0,-1 2 0,0 0 0,-46-14 0,70 26-25,-1 0 1,1 1-1,-1 0 0,1-1 1,-1 1-1,1 0 0,-1 0 1,1 0-1,-1 0 1,0 0-1,1 0 0,-1 0 1,1 0-1,-1 1 0,1-1 1,-1 0-1,1 1 0,-1 0 1,1-1-1,-1 1 1,-1 1-1,2 0 4,0-1 0,0 1-1,1-1 1,-1 1 0,0-1 0,1 1 0,-1 0 0,1-1 0,0 1 0,-1 0-1,1 0 1,0-1 0,0 1 0,0 0 0,0-1 0,1 1 0,-1 0-1,1 3 1,6 19 109,1 0 0,1-1-1,1 0 1,0-1-1,2 1 1,24 32 0,7 16 179,12 24 71,-16-31-30,-3 1 0,-3 2-1,26 74 1,-57-134-306,0 1 0,0-1 0,0 1 0,-1-1 0,0 1 0,-1 14 0,0-21-30,0 1 0,0-1 0,-1 1 0,1-1 0,0 0 0,-1 1 0,0-1-1,1 0 1,-1 0 0,1 1 0,-1-1 0,0 0 0,0 0 0,0 0 0,0 0 0,0 0 0,0 0-1,0 0 1,0 0 0,0 0 0,0-1 0,-1 1 0,1 0 0,0-1 0,0 1 0,-1-1-1,1 1 1,-1-1 0,1 0 0,0 1 0,-1-1 0,1 0 0,-1 0 0,1 0 0,0 0 0,-1 0-1,1 0 1,-1-1 0,1 1 0,0 0 0,-1-1 0,1 1 0,0-1 0,-3-1 0,-19-6-12,0-2 0,1-1 0,0 0 0,0-2 0,-32-26 0,49 36 1,-110-82-275,-137-132-1,-90-124-148,262 259 395,72 74 29,1 0 0,-1 0 1,1 1 0,-1 0-1,0 0 1,-1 1 0,-18-11-1,26 17 9,1-1 1,-1 1-1,0 0 0,0 0 0,1-1 0,-1 1 1,0 0-1,0 0 0,1 0 0,-1 0 0,0 0 1,0 0-1,1 0 0,-1 0 0,0 0 0,0 0 1,1 0-1,-1 0 0,0 1 0,0-1 0,1 0 1,-1 0-1,0 1 0,1-1 0,-1 1 0,0-1 1,1 1-1,-1-1 0,1 1 0,-1-1 0,0 2 1,-9 28 110,11 44 98,-1-69-195,32 263 691,-32-263-691,1 0 1,-1 0-1,0 1 1,0-1-1,0 0 1,-1 0-1,0 0 1,0 1 0,-2 6-1,2-11-12,0 1-1,-1 0 1,1 0 0,0-1 0,-1 1-1,1 0 1,-1-1 0,1 0-1,-1 1 1,0-1 0,0 0 0,0 0-1,1 0 1,-1 0 0,0 0-1,0 0 1,0 0 0,0-1 0,-1 1-1,1-1 1,0 0 0,0 1-1,0-1 1,0 0 0,0 0 0,-3-1-1,-10 0 7,0 0 0,0-1 0,0-1 0,1-1 0,-1 0 0,1 0 0,-20-11 0,-97-55 14,109 57-19,-412-295 76,133 84 174,285 213-230,9 5-3,-1 0 1,0 1-1,0 0 1,0 0-1,-1 1 1,0 0-1,1 1 1,-14-4-1,22 7-18,-1 0 0,0 0 0,0 0 0,0 0 0,0 0-1,0 0 1,0 0 0,0 0 0,0 0 0,1 1 0,-1-1-1,0 0 1,0 1 0,0-1 0,0 0 0,1 1 0,-1-1 0,0 1-1,0-1 1,1 1 0,-1 0 0,0-1 0,1 1 0,-1 0-1,0-1 1,1 1 0,-1 0 0,1 0 0,0-1 0,-1 1-1,0 1 1,-3 32 94,7-6-63,0 1 1,2-1 0,1 0 0,2-1-1,0 1 1,20 40 0,-13-29-12,84 198 86,14 38-39,-109-264-73,2 2-7,-1 0 0,0 0-1,-1 1 1,-1-1 0,0 1-1,-1 0 1,0 27 0,-2-40 6,0 1 0,0-1 0,0 0 1,-1 1-1,1-1 0,-1 1 0,1-1 1,-1 0-1,0 1 0,1-1 0,-1 0 1,0 1-1,0-1 0,0 0 0,0 0 1,0 0-1,0 0 0,0 0 0,0 0 1,0 0-1,0 0 0,-1-1 0,1 1 1,0 0-1,-1-1 0,1 1 0,-3 0 1,0 0-3,0-1 0,-1 0 1,1 1-1,-1-2 0,1 1 1,-1 0-1,1-1 0,-7-1 1,-14-5-20,0-1 0,1-1 0,0-1 0,-36-21 0,-87-65-86,123 79 91,-380-294-225,-122-81-90,294 256 101,193 117 161,0 1 0,-1 1 0,-1 3 0,-45-11 0,81 24 62,1 0 0,-1 0 0,1 0 0,-1 1 0,0 0 0,1 0 0,-1 0 0,0 0 0,1 1 0,-1 0 0,1 0 0,-1 0 0,1 0 0,-7 3-1,8-2 8,1 0-1,-1 0 0,1 1 0,0-1 0,-1 0 0,1 1 0,0 0 0,0-1 0,1 1 0,-1 0 0,0 0 0,1 0 0,0 0 0,0 0 0,0 0 0,0 0 0,0 1 0,1-1 0,-1 0 0,1 6 0,-1 17 27,0-1 1,2 1-1,1 0 1,10 46-1,36 106 156,-31-119-111,30 87 126,-25-83-62,-3 1 0,22 125 0,-40-184-138,-1-1-1,1 1 0,-1-1 0,0 1 1,0-1-1,0 1 0,-1-1 0,0 1 1,0-1-1,0 1 0,0-1 0,-1 0 1,1 0-1,-4 6 0,3-8-3,0 0 1,0-1-1,0 1 0,0-1 0,0 1 0,0-1 1,-1 0-1,1 0 0,-1 0 0,1 0 0,-1 0 1,1 0-1,-1-1 0,1 1 0,-1-1 1,1 0-1,-1 0 0,0 0 0,1 0 0,-1 0 1,0-1-1,1 1 0,-1-1 0,1 1 0,-5-3 1,-15-3-68,0-1 1,0-2-1,1 0 1,-31-18-1,-78-57-223,91 57 213,-297-222-574,-114-74 105,427 309 530,-63-36-57,77 46 80,1 1 0,-1-1 1,0 1-1,0 1 1,0 0-1,0 0 1,-19-1-1,26 3 4,1 0 1,-1 0-1,0 1 0,1-1 0,-1 0 0,0 1 0,1-1 1,-1 1-1,0-1 0,1 1 0,-1 0 0,1 0 1,-1 0-1,1 0 0,0 0 0,-1 0 0,1 0 1,0 0-1,0 1 0,0-1 0,0 0 0,0 1 1,0-1-1,0 1 0,0-1 0,0 1 0,1-1 1,-1 1-1,1 0 0,-1-1 0,1 1 0,-1 2 0,0 6 9,0 1 0,0-1-1,1 1 1,1 12-1,0-14-3,9 80 72,5 0-1,45 157 1,2 2 17,-53-198-117,-1 0 1,-3 0-1,-2 51 1,-3-93 2,0 0 1,-1 0 0,0 0 0,0 0 0,-1 0 0,0 0 0,-1-1 0,1 1 0,-8 12 0,8-16 5,0-1 0,-1 0 1,1 1-1,-1-1 0,0 0 1,0 0-1,0-1 0,-1 1 1,1-1-1,-1 1 0,1-1 1,-1 0-1,0-1 0,0 1 1,0-1-1,0 1 0,0-1 1,0 0-1,0 0 0,-6 0 0,-6-1-17,0 0 0,0 0 0,1-2 0,-1 0 0,1-1 1,-1 0-1,1-1 0,-18-8 0,-118-58-144,146 67 167,-546-346-345,68 36 349,479 311 2,-16-10 6,0 1-1,-1 0 1,-1 2 0,-42-13-1,63 21-3,-1 1 0,1 0 0,-1-1 0,1 1 0,-1 0 0,0 0-1,1 0 1,-1 0 0,1 0 0,-1 0 0,1 0 0,-1 0 0,1 1-1,-1-1 1,1 1 0,-1-1 0,1 1 0,-1 0 0,1-1 0,0 1-1,-1 0 1,1 0 0,0 0 0,0 0 0,0 0 0,0 0 0,0 0-1,0 0 1,0 0 0,0 1 0,0-1 0,0 0 0,0 1 0,1-1-1,-1 1 1,1-1 0,-1 2 0,-1 5 7,1 0 1,0 1-1,1-1 0,0 0 1,2 16-1,4 29 29,3-1 0,25 86 0,49 102 46,-48-144-45,-18-51-21,-5-16-28,-1 1 0,-2 0-1,-1 1 1,-1 0 0,-1 0 0,1 37-1,-7-65 6,1-1 0,-1 1 0,0 0 0,0-1 0,0 1 0,0 0 0,-1-1 0,1 1 0,-1 0 0,0-1 0,1 1 0,-1-1 0,0 1-1,0-1 1,-1 0 0,1 1 0,0-1 0,-1 0 0,0 0 0,1 0 0,-1 0 0,0 0 0,0 0 0,0 0 0,0-1 0,0 1 0,-1-1 0,1 1-1,0-1 1,-1 0 0,1 0 0,-1 0 0,1 0 0,-1-1 0,1 1 0,-1-1 0,0 1 0,1-1 0,-1 0 0,0 0 0,1 0 0,-5-1 0,-8-1-15,0-1 0,1-1 1,-1 0-1,1-1 1,0-1-1,-23-12 1,-88-57-146,-227-179-1,149 100 83,54 46 112,-255-139-1,400 245-21,-5-3 34,1 1-1,-1 0 1,0 0 0,0 1 0,0 0 0,-13-2 0,21 5-30,0 0 1,0 0-1,1 0 1,-1 0-1,0 0 1,0 0-1,1 0 0,-1 0 1,0 0-1,0 1 1,1-1-1,-1 0 1,0 1-1,1-1 1,-1 0-1,0 1 1,1-1-1,-1 0 1,1 1-1,-1-1 0,0 1 1,1 0-1,-1-1 1,1 1-1,-1-1 1,1 1-1,0 0 1,-1-1-1,1 1 1,0 0-1,-1-1 1,1 1-1,0 0 0,0 0 1,0-1-1,0 1 1,-1 0-1,1 0 1,0-1-1,0 1 1,0 0-1,1 0 1,-1-1-1,0 1 1,0 1-1,11 38 283,16 22-2,2-2-1,3-1 0,41 55 1,-30-47-162,55 112 1,-97-177-145,0-1 0,0 0-1,-1 1 1,1-1 0,-1 1 0,1-1-1,-1 1 1,0-1 0,1 1 0,-1 0 0,0-1-1,0 1 1,0-1 0,0 1 0,0-1-1,-1 3 1,0-4 6,1 0 1,-1 0-1,0 1 0,0-1 0,1 0 0,-1 0 0,0 0 1,0 0-1,0 0 0,1 0 0,-1 0 0,0 0 0,0 0 1,0 0-1,1 0 0,-1-1 0,0 1 0,0 0 0,1 0 1,-1-1-1,0 1 0,1-1 0,-1 1 0,0-1 0,1 1 1,-1-1-1,1 1 0,-1-1 0,1 1 0,-1-1 0,1 1 1,-1-1-1,0-1 0,-90-82-299,-91-106 0,86 86 193,-27-26 185,-202-276 0,314 390-32,4 6 54,-1 0 0,1-1-1,1 0 1,0 0 0,1-1-1,0 1 1,1-1 0,0 0-1,-4-19 1,9 29-62,-1 1 0,0-1-1,0 0 1,1 1 0,-1-1 0,1 1 0,-1-1 0,1 1 0,0-1 0,0 1-1,-1 0 1,1-1 0,0 1 0,0 0 0,0-1 0,1 1 0,-1 0-1,0 0 1,0 0 0,1 0 0,-1 0 0,0 1 0,1-1 0,-1 0-1,1 0 1,-1 1 0,1-1 0,-1 1 0,1 0 0,0-1 0,-1 1-1,1 0 1,2 0 0,61-4 630,-54 5-541,-3-1-154,0-1-88,0 1 0,0 0 0,1 1 0,-1 0 0,11 3 0,-44-18-166,2 0-1,0-2 1,1-1 0,0 0-1,-19-23 1,0 3 19,-75-65-446,6-5 0,-155-192 0,225 241 544,39 57 167,0 1-1,1-1 1,-1 0-1,1 1 1,-1-1 0,0 0-1,1 1 1,0-1-1,-1 0 1,1 0-1,-1 0 1,1 1 0,0-1-1,-1 0 1,1 0-1,0 0 1,0 0 0,0 0-1,0 1 1,0-1-1,0 0 1,0 0 0,0 0-1,0 0 1,0 0-1,0 0 1,1 1 0,-1-1-1,1-1 1,1 2-1,-1 0-1,1 0 1,0 1 0,-1-1 0,1 1 0,0-1-1,-1 1 1,1 0 0,-1-1 0,1 1 0,-1 0-1,1 0 1,-1 0 0,2 2 0,56 45 68,-3 3-1,-3 3 1,50 62 0,-65-73-9,2 2 2,30 33 102,-3 3-1,82 128 1,-146-205-171,0 1-1,-1-1 1,1 1-1,-1 0 1,-1 0-1,1 0 1,-1 0-1,2 7 1,-3-12 9,0 1 0,0 0 0,0-1 0,0 1 0,0 0 0,-1-1 1,1 1-1,0-1 0,0 1 0,0 0 0,-1-1 0,1 1 0,0-1 0,-1 1 0,1-1 0,0 1 0,-1-1 0,1 1 0,-1-1 0,1 1 1,0-1-1,-1 1 0,0-1 0,1 0 0,-1 1 0,-1 0-1,0-1-1,0 1 1,0-1 0,0 0-1,0 0 1,0 1 0,0-1-1,0-1 1,0 1 0,0 0 0,0 0-1,-2-1 1,-26-7-11,1-1 0,0-1 1,1-2-1,-46-25 0,-101-75 43,47 23 157,4-6 0,-171-169-1,286 255-133,0-1 0,0 0 0,1 0 0,0-1 0,1 0 0,-6-13 0,44 60 414,-19-8-458,-12-28-32,0 1-1,0 0 1,0-1-1,0 1 1,0 0 0,0-1-1,-1 1 1,1 0-1,0-1 1,0 1 0,0-1-1,-1 1 1,1 0-1,0-1 1,-1 1-1,1-1 1,0 1 0,-1-1-1,1 1 1,-1-1-1,1 1 1,-1-1 0,0 1-1,-3 1-202,-1-1-1,1 1 1,0-1 0,0-1-1,-1 1 1,1 0-1,-1-1 1,-6 0-1,-4 0-283,5 1-59,-1-1-1,1 0 1,0-1-1,0 0 1,0-1-1,0 0 1,0-1-1,0 0 1,0 0-1,1-1 0,0 0 1,-13-8-1,-34-26-1959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7:31.9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8424 532 8257,'14'1'92,"1"1"0,0 1 0,-1 0 0,0 1 0,0 1 1,0 0-1,0 1 0,-1 0 0,0 1 0,0 1 0,-1 0 0,0 0 1,0 1-1,20 22 0,-32-31-92,1 0 1,0 1-1,-1-1 1,1 0-1,-1 1 0,1-1 1,-1 1-1,1-1 1,-1 1-1,1 0 0,-1-1 1,1 1-1,-1-1 1,0 1-1,1 0 0,-1-1 1,0 1-1,0 0 1,0-1-1,1 1 0,-1 0 1,0 0-1,0-1 1,0 1-1,0 0 0,0-1 1,0 1-1,0 0 1,0 0-1,0-1 0,-1 1 1,1 0-1,0-1 1,0 1-1,-1 0 1,1-1-1,0 1 0,-1-1 1,1 1-1,-1 0 1,1-1-1,-1 1 0,1-1 1,-1 1-1,1-1 1,-1 1-1,1-1 0,-1 0 1,1 1-1,-1-1 1,0 0-1,0 1 0,-40 5-111,-4-7 54,1-2-1,0-2 1,-52-12 0,-129-44-61,190 51 101,-338-111 66,149 46 338,265 93-152,-1 1 1,0 3-1,53 38 0,-83-53-201,62 39 222,-2 4 0,-3 2 0,114 115 0,-174-160-316,-1 0 0,0 1 0,-1 0 0,1 0 1,-2 0-1,7 14 0,-10-20 39,-1-1 0,1 1 0,-1-1 0,0 1 0,0 0 0,1-1 0,-1 1 0,0-1 0,0 1 0,0 0 0,-1-1 0,1 1 0,0 0 0,-1-1 0,1 1 0,-1-1 0,1 1 1,-1-1-1,0 1 0,1-1 0,-1 1 0,0-1 0,0 0 0,0 1 0,0-1 0,0 0 0,-1 0 0,1 0 0,0 0 0,0 0 0,-1 0 0,1 0 0,-1 0 0,1 0 0,-1-1 0,1 1 0,-1-1 0,1 1 0,-1-1 0,1 0 0,-1 1 0,0-1 0,-2 0 0,-16 3-143,0 0 0,0-2-1,-1 0 1,1-1 0,-40-6-1,-109-27-420,111 20 391,-308-74-475,-318-56 863,631 136-49,-71-1-1,120 8-114,-1 0-1,1 0 1,0 0-1,0 1 1,0 0-1,0-1 1,0 1-1,0 1 1,1-1-1,-1 1 1,-7 3-1,10-4-13,0 0 0,0 0 0,1 1 0,-1-1 0,0 0 0,1 0 0,-1 1 0,0-1-1,1 0 1,0 1 0,-1-1 0,1 1 0,0-1 0,0 1 0,-1-1 0,1 0 0,0 1-1,0-1 1,1 1 0,-1-1 0,0 1 0,0-1 0,1 0 0,-1 1 0,1-1 0,-1 0-1,1 1 1,0-1 0,0 0 0,-1 0 0,1 1 0,0-1 0,0 0 0,1 1 0,23 30 244,2-1 0,0-2 1,2 0-1,64 47 0,-30-24 29,-18-14-90,72 65 332,-103-89-461,-1 0 0,0 1 0,-1 1 0,0 0 0,13 26 0,-23-39-66,-1 0-1,1 1 1,-1-1 0,0 0 0,0 1 0,0-1 0,0 1 0,-1-1-1,1 1 1,-1-1 0,0 1 0,0-1 0,0 1 0,-1 3-1,0-4-4,0-1 0,1 0 0,-1 0 0,-1 0 0,1 1 0,0-1-1,0 0 1,-1-1 0,1 1 0,-1 0 0,0 0 0,1-1 0,-1 1-1,0-1 1,0 1 0,-3 1 0,-5 1-11,0 0 0,0 0 0,-1-1 0,1 0-1,-1-1 1,0 0 0,0-1 0,-12 0 0,-54 1-58,1-4 0,-79-11 0,-155-36-88,252 39 129,-348-71-65,-120-20 550,524 100-427,-1 1-1,0-1 0,0 1 0,1-1 1,-1 1-1,0 0 0,0 0 0,0 0 0,1 0 1,-1 1-1,0-1 0,0 1 0,1-1 1,-1 1-1,-4 2 0,7-2-17,-1-1 0,1 0 0,0 1 0,0-1 0,0 1-1,0-1 1,0 1 0,0-1 0,0 1 0,-1-1 0,2 1 0,-1 0 0,0-1 0,0 1 0,0-1-1,0 1 1,0-1 0,0 1 0,0-1 0,1 0 0,-1 1 0,0-1 0,0 1 0,1-1 0,-1 1-1,1 0 1,20 22 186,233 176 757,-91-77-611,-163-121-342,243 201 439,-204-165-404,-2 1 0,-2 2 0,57 82 0,-83-108-66,0 0-1,-1 1 1,-1-1-1,9 28 0,-15-39 20,0 0-1,0 1 0,0-1 0,-1 0 1,1 0-1,-1 1 0,0-1 0,0 0 1,0 0-1,0 1 0,-1-1 0,1 0 1,-1 1-1,0-1 0,0 0 0,0 0 1,0 0-1,0 0 0,-1 0 0,1 0 1,-1 0-1,0-1 0,0 1 0,0 0 1,0-1-1,-1 0 0,1 1 0,0-1 1,-4 2-1,-1 0-22,-1 0 0,0-1 0,1 0 1,-1 0-1,0-1 0,0 0 0,0 0 0,-1-1 0,-10 1 0,-85-4-288,-7-10-225,-193-45 1,-106-57-339,401 112 867,-559-184-903,85 25 640,459 153 337,16 5 6,0 1 0,1-1-1,-1 1 1,-1 0 0,1 1-1,-16-1 1,23 2-53,1 0 0,-1 0 0,1 1 0,-1-1 0,1 0 0,-1 0 0,1 0 0,0 0 0,-1 1 0,1-1 0,-1 0 0,1 0 0,0 1 0,-1-1 0,1 0 0,0 1 0,-1-1 0,1 0 0,0 1 0,0-1-1,-1 0 1,1 1 0,0-1 0,0 1 0,0-1 0,0 1 0,-1-1 0,1 0 0,0 1 0,0-1 0,0 1 0,0-1 0,0 1 0,0-1 0,0 1 0,0-1 0,0 0 0,0 1 0,0-1 0,1 1 0,-1-1 0,0 1 0,0-1 0,0 0 0,0 1 0,1-1 0,-1 1 0,0-1 0,0 0 0,1 1 0,15 24 225,150 152 635,-114-126-722,-3 1-1,62 86 0,-109-136-149,7 11-23,-1 0 0,-1 0 0,9 21 0,-15-32 13,0 0-1,0 0 0,0 0 0,0 0 0,-1 1 0,1-1 0,-1 0 0,1 0 0,-1 1 0,0-1 0,0 0 0,0 0 0,0 1 0,0-1 0,-1 0 0,1 0 0,-1 1 0,1-1 0,-1 0 0,0 0 0,0 0 0,0 0 0,0 0 0,0 0 0,-1 0 1,1 0-1,0 0 0,-1-1 0,1 1 0,-1-1 0,-2 3 0,-1-2-32,0 1 1,0-1 0,0 0-1,0-1 1,0 1 0,0-1-1,-1 0 1,1 0 0,-1-1-1,-5 1 1,-64-5-397,71 3 419,-90-11-669,-146-38 1,-91-48-233,324 96 908,-560-201-505,340 117 1465,197 80-366,29 6-560,1 0 0,0 0 0,0 0 0,-1 0 0,1 0 1,0 1-1,-1-1 0,1 0 0,0 0 0,0 0 0,-1 0 0,1 1 0,0-1 0,0 0 0,0 0 0,-1 0 0,1 1 0,0-1 0,0 0 0,0 0 0,0 1 0,0-1 0,-1 0 0,1 1 0,0-1 0,0 0 0,0 0 0,0 1 0,0-1 0,0 0 0,0 1 0,0-1 0,0 0 0,0 0 0,0 1 0,0-1 0,0 0 0,0 1 0,0-1 0,0 0 0,1 0 0,-1 1 0,0-1 0,0 1 0,4 5 133,0 0 0,0 0 0,0 0-1,0 0 1,11 8 0,149 142 808,9 9-762,-139-129-267,-1 1 1,48 74 0,-71-94-14,0 1 1,0 0 0,11 34-1,-19-47 54,-1 1 1,0-1-1,0 1 1,0-1-1,0 1 1,-1-1-1,0 1 0,-1 6 1,0-9 10,1-1 0,-1 1 0,1-1 1,-1 1-1,0-1 0,0 1 0,-1-1 1,1 0-1,0 0 0,-1 0 0,1 0 0,-1 0 1,0 0-1,1 0 0,-1 0 0,0 0 1,0-1-1,-3 3 0,-3-1-18,1 1-1,-1-1 1,0 0-1,1-1 0,-1 0 1,0 0-1,-1 0 1,1-1-1,0-1 1,-9 1-1,-89-9-197,81 5 183,-290-51-239,-77-6 301,380 59 4,1 0-1,0 1 1,-1 0-1,1 1 1,-1 1 0,1 0-1,-21 6 1,29-7-2,0 1 1,0-1 0,1 0-1,-1 1 1,0 0-1,1-1 1,-1 1-1,1 0 1,0 1 0,0-1-1,0 0 1,0 0-1,0 1 1,0 0-1,1-1 1,-1 1-1,1 0 1,-1-1 0,1 1-1,0 0 1,0 0-1,1 0 1,-1 0-1,1 0 1,-1 0 0,1 0-1,0 1 1,0-1-1,0 0 1,1 0-1,-1 0 1,1 0-1,1 5 1,2 9 71,1-1 0,1 1 0,1-1 0,0 0 0,13 19 0,55 78 357,-30-48-153,-30-42-165,0 2 0,-1-1-1,-2 2 1,18 53 0,-29-78-130,0 0 1,-1 0 0,1 0 0,-1 1-1,0-1 1,1 0 0,-1 1 0,0-1-1,0 0 1,0 1 0,0-1 0,0 0-1,0 0 1,0 1 0,0-1 0,-1 0 0,1 1-1,0-1 1,-1 0 0,1 0 0,-1 1-1,1-1 1,-1 0 0,0 0 0,1 0-1,-1 0 1,0 0 0,0 0 0,0 0-1,0 0 1,0 0 0,0 0 0,0-1 0,0 1-1,0 0 1,0-1 0,-1 1 0,1-1-1,0 1 1,0-1 0,-1 1 0,1-1-1,0 0 1,0 0 0,-1 1 0,1-1-1,0 0 1,-3-1 0,-8 1-21,-1-1-1,1-1 1,-1 0-1,-16-6 1,12 4 11,-491-163 12,253 74 223,225 83-190,-278-89 244,222 75-165,-141-19 0,224 42-107,-8 0 1,-1-1 0,1 2 0,-1 0-1,1 0 1,-12 2 0,22-2-3,-1 0-1,1 1 1,0-1 0,-1 0-1,1 1 1,0-1 0,-1 1-1,1 0 1,0-1 0,0 1-1,0 0 1,0 0 0,0 0-1,0 0 1,0-1 0,0 1-1,0 1 1,0-1 0,0 0-1,0 1 1,0 0 0,1 0-1,0 0 1,0 0 0,0 0 0,0 0-1,0 0 1,0 0 0,0 0-1,0 0 1,1 0 0,-1 0 0,1 0-1,0 0 1,-1 0 0,1 0-1,0 0 1,0-1 0,1 3 0,22 31 10,1-1 1,2-1-1,1-1 1,56 49-1,-51-50 5,45 42 13,-32-33-34,-1 3 0,-3 1 0,53 72 0,-73-74-226,-21-41 219,-1 0 1,0 0-1,1 0 1,-1 0-1,0 0 1,0 1-1,0-1 1,0 0-1,0 0 1,0 0 0,0 0-1,-1 0 1,1 0-1,0 0 1,-1 0-1,1 0 1,0 0-1,-1 0 1,1 0-1,-1 0 1,0 0 0,1 0-1,-1 0 1,0-1-1,1 1 1,-1 0-1,0 0 1,0-1-1,0 1 1,0 0-1,0-1 1,1 1 0,-1-1-1,0 0 1,0 1-1,0-1 1,0 1-1,-2-1 1,-12 4-110,1-2 0,-1 0 0,0 0 0,1-1 0,-1-1 0,-29-3 0,-98-21-407,88 13 340,-204-44-481,112 22 510,-220-23 0,354 55 214,0 0-1,-1 1 1,1 0-1,0 1 1,0 1-1,-24 5 0,34-6-29,-1 0-1,1 0 0,-1 0 0,1 0 0,-1 1 0,1 0 0,0-1 0,-1 1 0,1 0 1,0 0-1,0 0 0,0 0 0,1 0 0,-1 0 0,0 1 0,1-1 0,0 1 0,-1-1 1,1 1-1,0-1 0,0 1 0,1 0 0,-1 0 0,0-1 0,1 1 0,0 0 0,-1 0 1,1-1-1,1 1 0,-1 0 0,0 0 0,0 0 0,1-1 0,0 1 0,1 3 0,2 12 105,1 0-1,1-1 0,1 1 1,1-1-1,13 22 1,57 78 395,-66-100-450,184 228 758,-12-16-240,-148-179-455,-2 1 1,45 95 0,-69-125-121,-1 1 1,-1 0-1,-1 0 1,9 46 0,-15-61-24,-1 0 1,1 0 0,-1 0 0,0 0-1,0 0 1,-1 0 0,0-1-1,-1 1 1,1 0 0,-1 0 0,0-1-1,-1 1 1,0-1 0,0 1 0,0-1-1,-1 0 1,0 0 0,0-1 0,0 1-1,-8 7 1,-1-3-8,0-1 0,-1 0 0,0-1 0,-1 0 0,0-1 0,0-1-1,0 0 1,-1-1 0,1-1 0,-1 0 0,-28 2 0,-18 0 12,-103-4 0,101-4 26,9-1 95,-76 7 1,128-4-111,1 0-1,-1 0 1,1 1-1,-1-1 1,1 1 0,-1-1-1,1 1 1,-1 0-1,1 0 1,0 0-1,-1 0 1,1 0 0,0 0-1,0 1 1,0-1-1,0 1 1,0 0 0,0-1-1,1 1 1,-1 0-1,0 0 1,1 0-1,0 0 1,-1 0 0,0 3-1,1 0-3,0-1-1,1 1 1,-1 0-1,1-1 1,0 1-1,0 0 1,1 0-1,-1-1 0,1 1 1,0 0-1,0-1 1,3 8-1,13 27-37,1-1 1,2 0-1,1-2 0,36 47 0,-7-10-13,169 262-296,-219-334 342,6 7-29,-2 0 0,1 1 1,-1-1-1,5 16 0,-9-23 23,1 1-1,-1-1 0,0 0 1,1 1-1,-1-1 0,0 0 1,0 1-1,0-1 0,0 0 1,0 1-1,0-1 0,0 0 0,-1 1 1,1-1-1,-1 0 0,1 0 1,0 1-1,-1-1 0,0 0 1,1 0-1,-1 0 0,0 0 1,0 0-1,1 0 0,-1 0 1,0 0-1,0 0 0,0 0 1,0 0-1,0 0 0,-1-1 0,1 1 1,0 0-1,0-1 0,0 1 1,-1-1-1,1 1 0,0-1 1,0 0-1,-2 1 0,-15 1-17,0 0-1,-1-1 0,1 0 0,0-2 1,0 0-1,0-1 0,0-1 1,0-1-1,0 0 0,1-1 0,-1-1 1,-26-14-1,43 20 32,1 0 1,0 0-1,-1 0 1,1 0-1,0 0 1,-1 0-1,1-1 0,-1 1 1,1 0-1,0 0 1,0 0-1,-1-1 1,1 1-1,0 0 1,-1 0-1,1-1 0,0 1 1,0 0-1,-1 0 1,1-1-1,0 1 1,0 0-1,0-1 1,-1 1-1,1 0 1,0-1-1,0 1 0,0 0 1,0-1-1,0 1 1,0-1-1,0 1 1,0 0-1,0-1 1,0 0-1,14-2 190,27 4 39,56 14 116,0 3 0,107 37 0,187 80 260,-322-110-537,208 79-67,468 154-493,-738-256 476,25 8-82,1-1 1,0-3-1,41 5 1,-71-11 75,0 0 0,1 0 0,-1 0 0,0 0 0,0 0 0,1-1 0,-1 1-1,0-1 1,0 0 0,0 0 0,1 0 0,-1 0 0,0-1 0,-1 1 0,1-1 0,0 0 0,3-2 0,-4 2 9,-1-1 0,1 1 0,0 0 0,-1-1 0,0 1 0,1-1 0,-1 0 0,0 1 0,0-1 0,-1 0 0,1 1 0,-1-1 0,1 0 0,-1 0 0,0 0 0,0-3 0,-1-11 54,-2 1 0,0-1 0,-1 0 0,-1 1-1,-8-22 1,5 15 107,4 12-89,0 0 104,0 0 0,1 0 0,1 0 0,0 0 0,-1-14 0,3 22-116,0 0 0,0 1 0,0-1 0,0 0-1,1 1 1,-1-1 0,1 0 0,0 1 0,0-1-1,0 1 1,0-1 0,0 1 0,1 0 0,-1-1 0,1 1-1,-1 0 1,1 0 0,0 0 0,0 0 0,0 0 0,0 0-1,0 1 1,0-1 0,1 1 0,-1-1 0,1 1 0,4-2-1,9-2 158,1 0 0,0 0 0,0 2 0,0 0 0,0 1 0,25 1 0,111 10 676,-132-7-771,450 70 1488,-1 35-1100,241 44-1587,-689-148 1001,150 18-565,-155-20 537,0-1-1,0 0 0,0-2 0,0 0 1,0 0-1,0-2 0,27-8 0,-40 10 76,0 0-1,1 0 0,-1-1 1,0 1-1,0-1 0,0 0 1,-1 0-1,1 0 0,-1 0 1,1-1-1,-1 1 0,0-1 1,-1 0-1,1 0 0,-1 0 1,1 0-1,1-5 0,0-5-14,0 1-1,-1-1 1,0 1 0,0-21-1,-2 25 66,-1-1 1,1 1-1,1 0 0,-1-1 0,2 1 0,-1 0 1,1 0-1,0 0 0,1 1 0,0-1 0,1 1 1,9-13-1,-7 14 10,1 0 0,0 1 0,1 0 0,-1 0 0,1 1 0,1 0 0,-1 1 0,0 0-1,1 1 1,0 0 0,0 0 0,0 1 0,19-2 0,13 0 105,85 5 1,-116-1-115,137 13 163,171 37-1,-40-4-476,-265-44 258,0 0-45,0 0 0,0-1 1,25-1-1,-38 0 66,1 0 0,0 0 1,-1 0-1,1 0 0,-1 0 0,1 0 0,0-1 1,-1 1-1,1-1 0,-1 1 0,1-1 0,-1 1 1,1-1-1,-1 0 0,1 0 0,-1 0 0,0 0 1,0 0-1,1 0 0,-1 0 0,0 0 0,0-1 0,0 1 1,0 0-1,0-1 0,0 1 0,-1 0 0,1-1 1,0 1-1,-1-1 0,1 0 0,-1 1 0,0-1 1,1 1-1,-1-1 0,0 0 0,0 1 0,0-1 1,0 1-1,0-3 0,-5-12-71,0 1 0,0-1-1,-2 1 1,0 0 0,0 1 0,-1-1 0,-1 2-1,-17-21 1,3 0-30,-57-77-143,-41-63 67,103 145 234,1-2 0,1 0 0,-21-62 0,36 89-32,-1-1 0,1 0 0,0 1 0,0-1 0,0 0-1,0 1 1,1-1 0,0 0 0,0 0 0,0 1 0,1-1 0,0 0 0,0 1-1,0-1 1,0 0 0,0 1 0,4-6 0,-3 6-10,1 1-1,0 0 1,0 0 0,0 0 0,0 1 0,1-1-1,-1 1 1,1-1 0,0 1 0,-1 0 0,1 1-1,0-1 1,0 1 0,0-1 0,0 1 0,0 0-1,1 1 1,-1-1 0,0 1 0,5 0 0,26 0-36,-1 2 1,0 2 0,1 1-1,-2 1 1,63 22 0,75 26-169,236 113 0,153 113-494,-125-59 221,-406-206 463,79 34-36,-96-45 48,1 0-1,0 0 1,0-1-1,0-1 1,0 0 0,20 0-1,-31-2 6,-1 0 1,1 0-1,0 0 0,0 0 1,-1 0-1,1-1 0,0 1 0,-1-1 1,1 1-1,0-1 0,-1 0 0,1 1 1,-1-1-1,1 0 0,-1 0 1,1 0-1,-1 0 0,0-1 0,1 1 1,-1 0-1,0 0 0,0-1 1,1-1-1,0 0 1,-1-1 0,0 1 1,0 0-1,0 0 0,-1-1 0,1 1 1,-1-1-1,0 1 0,0 0 0,0-1 1,0-4-1,-3-8 11,0-1-1,-2 0 1,-9-26 0,14 42-11,-45-100 82,32 74-45,0-1 0,1-1 0,2 1 0,1-2 0,-5-30 0,14 57-32,-1 0-1,1-1 1,-1 1 0,1 0 0,0 0-1,1 0 1,-1 0 0,0-1 0,1 1-1,0 0 1,0 0 0,0 0 0,0 0 0,0 0-1,0 0 1,1 1 0,0-1 0,-1 0-1,1 1 1,0-1 0,0 1 0,1-1 0,-1 1-1,0 0 1,1 0 0,-1 0 0,1 0-1,0 1 1,-1-1 0,1 1 0,0 0-1,0-1 1,0 1 0,0 0 0,0 1 0,0-1-1,1 0 1,-1 1 0,3 0 0,12-1 11,0 0 1,-1 2 0,1 0-1,-1 1 1,1 1 0,18 5-1,59 19 104,-2 4 0,151 72 0,170 116 221,-401-212-331,614 384 389,-595-370-494,-42-35-68,-52-44-21,-167-157-21,162 147 406,-74-98 0,133 157-91,0-1-1,1 1 1,1-1 0,0-1 0,0 1-1,1-1 1,0 0 0,1 0 0,-5-17-1,9 27-85,0 0 0,0-1-1,0 1 1,0-1-1,0 1 1,0 0 0,1-1-1,-1 1 1,0 0-1,1-1 1,-1 1 0,1 0-1,-1-1 1,1 1-1,0 0 1,-1 0 0,1 0-1,0 0 1,0 0-1,0 0 1,0 0 0,0 0-1,0 0 1,0 0 0,0 0-1,3-1 1,-1 1 24,1-1 1,0 1 0,-1 0-1,1 0 1,0 1-1,0-1 1,0 1 0,-1 0-1,6 0 1,13 2 130,1 0 1,-2 2-1,1 0 1,38 14 0,85 42 358,-114-47-433,371 194 707,-12 28-832,-101-58-204,-252-154 186,-21-12-4,1-1 0,-1 0 0,2-1 1,-1 0-1,1-2 0,0 0 0,36 8 1,-52-15 32,-1 0 1,0 0 0,1 0 0,-1 0-1,1 0 1,-1-1 0,1 1-1,-1 0 1,0-1 0,1 1 0,-1 0-1,0-1 1,0 0 0,1 1 0,-1-1-1,0 0 1,0 0 0,0 0 0,0 1-1,0-1 1,0 0 0,0 0-1,0-1 1,0 1 0,0 0 0,0 0-1,-1 0 1,1-1 0,0 1 0,-1 0-1,1 0 1,-1-1 0,0 1 0,1-1-1,-1 1 1,0 0 0,0-1-1,0 1 1,0-1 0,0 1 0,0 0-1,-1-3 1,0-9-35,0 1 0,-1-1 0,-6-21-1,5 24 16,-7-26-40,3 16 81,1-1 0,2 0-1,-5-34 1,9 52 3,-1-1 0,1 0 1,0 0-1,0 1 0,1-1 0,-1 0 0,1 0 1,-1 1-1,1-1 0,0 0 0,1 1 0,-1-1 1,0 1-1,1 0 0,0-1 0,0 1 0,0 0 1,0 0-1,1 0 0,-1 0 0,1 0 1,-1 1-1,1-1 0,0 1 0,0 0 0,5-3 1,4 1 41,-1 0 1,0 0-1,1 1 1,0 1-1,0 0 1,-1 1-1,1 0 1,0 1 0,0 0-1,13 2 1,21 4 174,55 15 0,0 7 101,-2 3 0,119 57 0,187 111 221,-200-95-487,-124-63-69,185 81-278,-264-121 272,7 2-48,0 0 1,0 0-1,1-1 0,16 3 1,-24-5 42,-1 0 1,0 0 0,0 0-1,1 0 1,-1 0-1,0 0 1,0 0 0,1 0-1,-1 0 1,0-1 0,0 1-1,0-1 1,0 1-1,1-1 1,-1 1 0,0-1-1,0 0 1,0 1-1,0-1 1,0 0 0,0 0-1,0 0 1,-1 1 0,1-1-1,0 0 1,0 0-1,-1-1 1,1 1 0,0 0-1,-1 0 1,1 0-1,-1 0 1,0 0 0,1-1-1,-1 1 1,0 0 0,0 0-1,0-1 1,0 1-1,0 0 1,0 0 0,0-1-1,0 1 1,0 0-1,-1-2 1,-2-17-93,-2 0 0,0 0 0,-1 1 0,-16-37 0,-46-78-126,37 78 156,0-3 10,-44-88-83,66 126 140,1-1-1,1 0 1,0 0-1,-6-44 1,13 62 8,-1 0 0,1 0 0,0 0 0,0 0-1,0 0 1,1 1 0,-1-1 0,1 0 0,0 0 0,0 0 0,0 1 0,1-1 0,-1 1-1,1-1 1,0 1 0,0-1 0,0 1 0,0 0 0,1 0 0,-1 0 0,1 0 0,0 1-1,-1-1 1,2 1 0,-1-1 0,0 1 0,0 0 0,1 0 0,-1 1 0,1-1 0,-1 1-1,6-2 1,9-2 1,-1 2 0,0 0 1,1 1-1,-1 1 0,1 0 0,18 3 0,51 5-130,0 4 0,-1 3-1,125 38 1,247 107-1119,-208-68 435,-221-79 632,1-2-1,0-1 0,1-2 1,0-1-1,53 4 0,-81-10 186,0 0-1,-1 0 1,1 0-1,-1 0 0,1-1 1,-1 1-1,1-1 1,-1 0-1,1 0 0,-1 1 1,0-2-1,0 1 1,1 0-1,-1 0 1,0-1-1,0 1 0,0-1 1,0 0-1,0 1 1,0-1-1,-1 0 0,1 0 1,-1 0-1,1 0 1,-1 0-1,0-1 1,0 1-1,0 0 0,0-1 1,0 1-1,0-1 1,-1 1-1,1-1 1,-1 1-1,0-1 0,1 1 1,-2-5-1,1-9 172,-1 1 0,-1 0 1,0 0-1,-8-27 0,10 42-175,-42-129 1082,14 47-195,27 79-846,-1 1 0,2-1 0,-1 1-1,0-1 1,0 1 0,1-1 0,0 0 0,-1 1 0,1-1 0,0 0 0,0 1 0,0-1 0,1 0 0,-1 1 0,1-1 0,-1 1 0,1-1 0,0 1 0,0-1 0,0 1 0,0-1 0,1 1 0,-1 0 0,3-3 0,0 2-5,0 0 0,0 1 0,0-1-1,1 1 1,-1 0 0,1 0 0,-1 1 0,1-1 0,0 1 0,0 0 0,0 0 0,9 0-1,21 0-56,1 0 0,-1 2 0,0 2 0,1 2 0,-2 0 0,56 18-1,-1 6-700,106 49-1,-146-54 260,-34-16 169,0 0 0,0-1 1,1-1-1,0-1 0,24 6 0,-40-11 267,1 0 0,-1 0 0,1 0 0,0 0 0,-1 0 0,1 0 0,-1 0-1,1 0 1,0 0 0,-1 0 0,1 0 0,-1 0 0,1-1 0,0 1 0,-1 0-1,1 0 1,-1-1 0,1 1 0,-1 0 0,1-1 0,-1 1 0,1 0 0,-1-1 0,1 1-1,-1-1 1,0 1 0,1-1 0,-1 1 0,1-1 0,-1 1 0,0-1 0,0 1-1,1-1 1,-1 1 0,0-1 0,0 0 0,0 1 0,0-1 0,0 1 0,0-1 0,1 0-1,-1 1 1,-1-1 0,1 0 0,0 1 0,0-1 0,0 1 0,0-1 0,-1-1-1,-10-31-411,11 31 400,-154-320 1002,146 298-1236,2 0 0,1 0 1,1 0-1,1-1 1,0-49-1,2 52 177,1 14 106,-1 1 0,1-1-1,1 0 1,-1 0-1,1 0 1,1 1 0,-1-1-1,6-12 1,-5 16 35,0 1 0,0-1 0,1 1 0,0-1 0,0 1 0,0 0 0,0 0 0,0 1 0,0-1 0,1 0 0,0 1 0,-1 0 0,1 0 0,0 0 0,0 0 0,0 1 0,8-2 0,16-4 153,0 1 0,1 2 1,0 1-1,-1 1 0,1 1 0,45 5 0,171 33 619,-241-36-808,220 52 228,57 10-1015,-273-61 700,0-1-1,0-1 1,-1 1-1,1-1 0,0 0 1,0-1-1,0 0 0,9-2 1,-14 2 37,0 0 0,-1-1 0,1 1 0,0-1 0,-1 1 1,0-1-1,1 0 0,-1 0 0,0 0 0,0 0 0,0 0 0,0-1 0,0 1 1,0 0-1,-1-1 0,1 0 0,-1 1 0,0-1 0,0 0 0,0 1 1,0-1-1,0 0 0,0-6 0,3-17-116,-2 1 0,-1-51 0,-2 50 371,1 0-1,7-49 1,-5 66-111,0 0 1,0 1-1,1-1 1,0 1-1,1 0 1,0 0-1,0 0 1,1 0-1,0 1 1,0-1-1,1 1 1,10-9-1,0 2 80,2 1-1,0 0 1,1 2 0,0 0-1,0 1 1,1 1-1,1 1 1,-1 0 0,1 2-1,0 0 1,1 2 0,25-3-1,17 1-24,1 3-1,122 9 1,188 47-628,-131-14-548,-222-36 868,-4 0-56,-1-1 0,1 0 0,1-2-1,31-2 1,-47 2 150,1-1 0,0 1 0,-1-1 0,1 0 0,-1-1 0,1 1-1,-1 0 1,0-1 0,1 0 0,-1 0 0,0 0 0,0 0 0,0 0 0,0-1 0,-1 1-1,1-1 1,-1 0 0,1 0 0,-1 0 0,0 0 0,0 0 0,0 0 0,-1-1-1,1 1 1,-1-1 0,0 1 0,0-1 0,1-5 0,6-67-652,-7 57 693,0 0 0,1 1 0,9-34 0,-9 46 67,0 1 1,0-1-1,1 1 0,-1 0 0,1 0 1,1 0-1,-1 0 0,1 0 1,-1 1-1,1 0 0,1 0 1,-1 0-1,0 0 0,1 0 1,0 1-1,8-5 0,-1 3 70,0 1 0,0 0 0,1 1 0,-1 0 0,1 1 0,-1 0 0,1 1 0,0 0 0,0 1 0,-1 1 0,24 3 0,14 5 378,76 25 0,-121-33-477,103 35 686,178 86 0,92 80-600,116 53-1074,-460-240 657,54 16-1,-86-30 286,0-1-1,0 1 1,-1-1-1,1 0 1,0 1-1,0-1 1,0 0 0,0 0-1,-1 0 1,1-1-1,0 1 1,0 0-1,0-1 1,-1 1-1,4-1 1,-5 0 11,1 0-1,0 1 1,0-1 0,-1 0 0,1 1-1,0-1 1,-1 0 0,1 0 0,-1 1-1,1-1 1,-1 0 0,1 0 0,-1 0-1,0 0 1,1 0 0,-1 0-1,0 0 1,0 0 0,1 1 0,-1-3-1,-1-5-24,1 0 0,-1 0 0,-1 1 0,1-1 0,-6-13 0,3 7 13,2 8 12,-7-20-13,2-1 0,1-1 0,0 1 0,3-1 0,0 0 0,1 0 0,3-28 0,0 51 25,0 0-1,0 1 1,0-1-1,0 1 1,1-1-1,0 1 1,0 0-1,0-1 1,0 1-1,1 0 1,0 1-1,0-1 1,0 0-1,0 1 1,0-1-1,7-4 1,-3 4 3,0-1-1,0 2 1,1-1 0,-1 1-1,1 0 1,0 1 0,-1-1-1,1 2 1,9-2 0,11 1 4,1 1 0,-1 1 0,1 1 0,42 8 0,24 9-140,175 56 0,84 59-517,-60-21-225,-282-108 823,2 2-66,0-2-1,1 1 1,0-2 0,28 4-1,-41-7 106,-1 0 1,1 0-1,0 0 0,-1 0 0,1-1 1,0 1-1,-1-1 0,1 1 0,-1-1 1,1 0-1,-1 1 0,1-1 0,-1 0 1,1 0-1,-1 0 0,0 0 0,1 0 1,-1 0-1,0-1 0,0 1 0,0 0 1,0-1-1,0 1 0,0-1 0,0 1 1,0-1-1,-1 1 0,1-1 0,-1 0 1,1 1-1,-1-1 0,0 1 0,1-1 1,-1 0-1,0-3 0,0-8 30,1 0 0,-2 0 0,-3-23 1,1 19 56,-3-35 268,-7-57 740,13 97-814,0 1-1,0-1 0,1 0 0,0 1 0,1-1 0,6-20 0,-6 29-191,0-1-1,-1 1 1,2-1-1,-1 1 1,0 0-1,1 0 1,-1 0-1,1 0 1,0 0-1,0 0 1,0 1-1,0 0 1,0-1-1,1 1 1,-1 0-1,1 1 1,0-1-1,-1 1 0,1-1 1,0 1-1,6-1 1,4 0 47,0 0 0,0 1 0,0 0 0,26 3 0,2 2-118,0 3 0,-1 1-1,76 26 1,115 61-1043,-74-28-14,-150-64 965,43 14-305,-50-17 376,0 1 1,0-1-1,0 0 0,0 0 1,0 1-1,0-1 1,0 0-1,0 0 0,0 0 1,0 0-1,0 0 1,0 0-1,0 0 0,0 0 1,0-1-1,0 1 1,0 0-1,0-1 0,0 1 1,0 0-1,0-1 1,0 0-1,0 1 1,-1-1-1,1 1 0,0-1 1,0 0-1,0 1 1,-1-1-1,1 0 0,0 0 1,-1 0-1,1 0 1,-1 0-1,1 1 0,-1-1 1,0 0-1,1 0 1,-1 0-1,1-1 0,-2-12-61,1 0-1,-2 1 1,0-1-1,-1 1 0,0 0 1,-9-25-1,-4-14 32,12 37 43,-7-33 216,-11-84 0,21 120-122,0 0 1,1 0 0,0 0-1,1 0 1,0 0 0,1 0-1,0 0 1,1 0 0,0 0-1,1 1 1,1 0-1,9-19 1,-9 23-3,1 0-1,0 0 1,1 1-1,0 0 1,0 0 0,0 0-1,0 1 1,1 0-1,0 1 1,0-1 0,0 1-1,1 1 1,-1 0-1,1 0 1,0 1-1,14-2 1,11-1 115,0 1-1,0 2 1,34 3 0,144 16-225,-123-8-423,97-2-1,-179-7 409,0 0 1,-1-1-1,1 1 0,0-1 0,-1-1 1,1 1-1,-1-1 0,1 0 1,-1-1-1,0 0 0,0 0 0,6-4 1,-9 5 22,0-1 0,0 0 1,0-1-1,-1 1 0,1 0 0,-1-1 1,0 1-1,0-1 0,0 0 0,-1 0 1,1 0-1,-1 0 0,0 0 0,0 0 1,0 0-1,0 0 0,-1 0 0,0 0 1,0-1-1,0 1 0,-1-4 1,-2-19 19,-1 1 0,-1 0 0,-1 0 0,-2 0 0,0 1 0,-22-43 0,-88-144 78,-281-347 74,122 187-92,182 227-57,43 63-5,-4 2-1,-67-76 1,104 138-12,0 1-1,-1 0 1,0 1 0,-1 2 0,-33-18 0,-121-49-128,7 5 18,-11-32 164,-198-158 1,226 155 33,-1075-765 710,1159 829-956,65 46 148,1-1 0,-1 1 1,0 0-1,0 0 0,0 0 1,0 0-1,0 0 0,0 1 1,0-1-1,0 0 0,0 1 1,-4-1-1,6 1 9,-1 0 1,1 1-1,0-1 1,-1 0-1,1 1 1,0-1-1,-1 0 1,1 1-1,0-1 1,0 0-1,-1 1 1,1-1-1,0 0 0,0 1 1,0-1-1,-1 1 1,1-1-1,0 0 1,0 1-1,0-1 1,0 1-1,0-1 1,0 1-1,0-1 1,0 0-1,0 1 1,0-1-1,0 1 0,0-1 1,0 1-1,0-1 1,0 0-1,1 1 1,-1-1-1,0 1 1,26 55-318,-25-53 320,84 148-482,58 112-257,-123-220 608,-1 1 0,-3 0 0,-2 1 0,11 55 0,-23-86 97,0 0-1,-1 0 1,0 0-1,-1 0 1,0 0-1,-1 0 1,-5 20-1,5-27 24,-1-1 0,0 0 0,-1 1 0,0-1 0,0 0 0,0-1 0,0 1 0,-1 0 1,0-1-1,0 0 0,-1 0 0,0 0 0,1-1 0,-1 1 0,-1-1 0,1 0 0,-9 4 0,0-1-2,0-1 1,-1 0-1,1-1 0,-1-1 1,0-1-1,0 0 1,0 0-1,0-2 0,-1 0 1,-15-1-1,-14-3-4,-1-1-1,-51-14 1,-34-13 89,-239-90 0,-115-88 333,-62-23 182,510 217-522,-1 3 0,0 1 0,-72-11 0,106 21-56,0 0 0,1 1-1,-1 0 1,0 0-1,0 0 1,0 0 0,0 1-1,1-1 1,-1 1 0,0 0-1,1 0 1,-1 0-1,0 1 1,1-1 0,-1 1-1,1 0 1,0 0-1,-4 2 1,5 0-5,0-1 0,0 0 0,0 1-1,0-1 1,0 1 0,1-1 0,-1 1 0,1 0 0,0 0 0,0 0 0,0 0-1,1 0 1,0 0 0,-1 0 0,1 0 0,1 6 0,3 31-66,15 75 0,-13-91 3,-1 0 0,0 1 0,-2 0 0,-1-1 0,-1 1 0,-2 0 0,0 0-1,-6 27 1,5-45 38,0-1-1,-1 1 0,0-1 1,-1 0-1,0 0 0,0 0 1,0-1-1,-1 1 1,0-1-1,0 0 0,0 0 1,-1-1-1,0 0 0,0 0 1,-1 0-1,1 0 0,-1-1 1,0 0-1,0-1 0,0 0 1,-1 0-1,1 0 0,-9 1 1,-10 2-40,0-1 0,-1-1 1,1-1-1,-1-2 1,-50-3-1,-13-8-56,0-3 1,0-4 0,-123-41-1,-258-114-127,-235-144 189,-59-23 185,734 326-106,0 2 0,-1 0 1,0 3-1,-54-9 1,84 17-14,0 0-1,0 0 1,-1 0 0,1 0 0,0 0 0,0 0 0,0 0 0,-1 1 0,1-1 0,0 1 0,0-1 0,0 1 0,0 0 0,0 0 0,0 0 0,0 0 0,0 0 0,1 1 0,-1-1 0,0 0 0,1 1 0,-3 1 0,3 0 2,0 0 1,-1 0-1,1-1 0,0 1 1,0 0-1,1 0 1,-1 0-1,0 0 1,1 0-1,0 0 0,0 0 1,0 0-1,0 0 1,1 4-1,3 13 34,0-1 1,2 0-1,0 0 0,10 19 0,-10-22-12,28 67 93,-1-3 37,38 140 0,-69-211-162,0-1 0,0 1 0,-1 0 0,-1 0 0,1 0 0,-1 0 0,-1-1 0,-1 12 0,1-16-5,0-1 0,0 1 0,-1-1 0,1 1-1,-1-1 1,0 0 0,0 0 0,0 0-1,0 0 1,0 0 0,-1 0 0,1-1 0,-1 1-1,0-1 1,0 1 0,0-1 0,0 0-1,0 0 1,0-1 0,0 1 0,-1-1 0,-4 2-1,-4 1-13,-1-1 0,0-1 0,1 0 0,-1 0 0,0-2 0,0 0 0,0 0 0,0-1 0,-23-4 0,-11-6-28,-59-21-1,85 25 38,-145-53-38,-217-112 1,-142-112 349,468 252-244,-259-146 319,276 160-305,40 18-70,0-1 0,-1 1 1,1 0-1,0 0 0,-1 0 1,1 0-1,0-1 0,0 1 1,-1 0-1,1 0 0,0 0 1,-1 0-1,1 0 0,0 0 1,-1 0-1,1 0 0,0 0 1,-1 0-1,1 0 0,0 0 0,-1 0 1,1 1-1,0-1 0,-1 0 1,1 0-1,0 0 0,0 0 1,-1 0-1,1 1 0,0-1 1,0 0-1,-1 0 0,1 0 1,0 1-1,0-1 0,-1 0 1,1 0-1,0 1 0,2 15 2,16 22-60,-17-34 49,17 28-66,43 93-283,-55-111 274,0 1 0,-2-1 0,0 1 0,0 0 0,-1 0 0,1 26 0,-4-39 65,0 1 1,0-1-1,0 0 1,-1 0-1,1 1 1,0-1-1,-1 0 0,0 0 1,0 0-1,1 0 1,-1 0-1,0 0 1,-1 0-1,1 0 1,0 0-1,0-1 0,-1 1 1,1 0-1,-1-1 1,0 1-1,-2 1 1,1-1-5,-1 0 0,0 0 1,-1 0-1,1-1 1,0 1-1,0-1 1,-1 0-1,1 0 1,0-1-1,-6 1 0,-9-1-26,-1-1-1,1-1 1,0 0-1,-21-6 1,-45-15-49,-145-58 1,-80-58 110,275 123-8,-722-360 232,747 371-235,-17-10 13,0 0-1,1-2 0,-31-26 1,47 32 16,15 10-13,23 15 6,64 44-7,-2 4-1,86 79 1,-157-126-20,57 47-63,125 134 1,-194-188 50,25 34-63,-30-41 69,-1 1-1,0 0 1,1 0-1,-1 0 1,0 0-1,0 0 1,-1 1 0,1-1-1,0 0 1,-1 0-1,1 1 1,-1-1 0,0 0-1,0 0 1,0 1-1,0 3 1,-1-4 4,0-1-1,1 0 1,-1 0 0,0 0 0,0 0-1,0 0 1,1-1 0,-1 1-1,0 0 1,0 0 0,0-1 0,0 1-1,-1 0 1,1-1 0,0 1 0,0-1-1,0 1 1,0-1 0,-1 0 0,1 1-1,0-1 1,0 0 0,-1 0 0,1 0-1,0 0 1,0 0 0,-1 0 0,1 0-1,-2-1 1,-44-10-40,-58-28 64,1-5 0,-116-68 0,130 65 20,-28-15 11,-431-199 376,484 236-435,0 3-1,-2 2 0,0 4 1,-1 3-1,0 2 0,-117-2 1,170 13-18,1 0 0,-1 1 0,1 1-1,-1 0 1,-22 8 0,33-9 17,0 1-1,0-1 0,1 1 0,-1 0 1,1 0-1,0 0 0,-1 0 1,1 1-1,0-1 0,1 1 0,-1 0 1,0 0-1,1 0 0,-1 0 1,1 1-1,0-1 0,0 0 0,0 1 1,1 0-1,-1-1 0,1 1 1,0 0-1,0 0 0,-1 7 0,1 15-34,1 1 0,1-1 0,4 29-1,-1-28 24,-2 0 0,-1 0 0,-3 45-1,1-64 20,-1 0 0,1-1-1,-1 0 1,-1 1-1,1-1 1,-1 0 0,0 0-1,-1 0 1,0-1-1,0 1 1,0-1 0,-1 0-1,0 0 1,0 0-1,0-1 1,-1 0 0,-9 7-1,2-4 0,-1 0 0,-1 0 1,1-2-1,-1 1 0,0-2 0,-1 0 0,-22 4 0,-119 10-18,71-11 1,44-1-121,0 2 1,1 1-1,1 2 0,-61 27 0,-144 87-4090,209-106 3001,16-10 30,0-1 0,0-1 0,-25 7-1,4-5-1199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7:52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18699 1942 7009,'256'109'2323,"124"51"1258,-363-153-3455,24 8-229,-40-15 79,0 0 0,0 0 0,0 0 0,0 0 0,0 1 0,0-1 0,0-1 0,0 1 0,0 0 0,0 0-1,0 0 1,0 0 0,0-1 0,-1 1 0,1 0 0,0-1 0,0 1 0,0-1 0,0 1 0,-1-1 0,1 1 0,0-1 0,0 0 0,-1 1 0,1-1-1,0 0 1,-1 0 0,1 1 0,-1-1 0,1 0 0,-1 0 0,0 0 0,1 0 0,-1 0 0,1-1 0,-1-3 10,1 1 1,0 0-1,0-1 0,0 1 1,1 0-1,0 0 1,-1 0-1,1 0 1,1 0-1,-1 0 1,1 1-1,-1-1 0,1 1 1,0-1-1,0 1 1,0 0-1,1 0 1,-1 1-1,1-1 0,0 1 1,-1-1-1,1 1 1,0 0-1,0 1 1,0-1-1,1 1 0,-1 0 1,0 0-1,1 0 1,-1 0-1,0 1 1,1 0-1,5 0 0,21 0 204,0 1-1,-1 2 1,1 1-1,-1 1 1,47 15-1,148 64 518,-144-50-665,86 24 0,-119-45-102,0-1-1,1-3 1,0-2 0,77 2 0,-117-10 63,-1 0 0,1 0 0,-1-1 0,0 0 0,0-1 1,0 1-1,0-2 0,0 1 0,0-1 0,-1 0 0,0-1 1,0 0-1,0 0 0,-1 0 0,1-1 0,5-7 0,48-34 366,-50 41-317,0 1 1,1 1 0,0 0-1,0 0 1,0 1 0,0 0-1,0 1 1,1 1 0,-1-1 0,18 2-1,18 1-56,58 10 0,-49-5-76,-14-1 25,-3 0-82,47 0 1,-77-5 104,0 0 1,0-1 0,0 0-1,0 0 1,0-1-1,0 0 1,-1-1-1,1 0 1,-1 0-1,0-1 1,8-4 0,-11 3 18,0 1 0,0 0 0,-1-1 0,0 0 0,1 0 0,-2 0 0,1-1 0,-1 1 0,0-1 0,0 0 0,0 0 0,-1 0 0,0 0 0,0 0 0,-1 0 0,2-10 0,0-13-52,0 0 0,-3-41-1,-1 37 13,1-19-8,-1-11 14,13-110-1,-12 167 49,1 1 1,1-1-1,-1 1 0,1-1 0,-1 1 1,2 0-1,-1 0 0,0 0 0,6-7 1,-7 10-1,1 0 1,0 1 0,0-1 0,0 0 0,-1 1 0,2 0-1,-1-1 1,0 1 0,0 0 0,0 0 0,0 0 0,1 0-1,-1 1 1,0-1 0,1 1 0,-1-1 0,1 1-1,-1 0 1,1 0 0,-1 0 0,0 0 0,1 0 0,-1 0-1,4 2 1,6 1 7,0 0 1,0 1-1,0 0 0,-1 1 0,0 0 0,0 1 0,17 12 0,68 60 43,-82-65-44,217 204 115,-132-118 42,5-4 0,159 112-1,-251-199-129,0-1 0,1 0 0,-1-1 0,1 0 0,25 7 0,-34-12-21,0 0-1,0 0 1,0 0-1,1-1 0,-1 0 1,0 0-1,1 0 1,-1 0-1,0-1 1,0 1-1,0-1 0,1 0 1,-1-1-1,0 1 1,0-1-1,0 1 0,-1-1 1,1 0-1,0-1 1,-1 1-1,1-1 1,5-5-1,-2 0 3,-1-1 1,0 1-1,0-2 0,0 1 1,-1-1-1,-1 0 0,1 0 1,-2 0-1,5-16 0,1-17-3,5-44 0,-11 65-12,11-105-24,-9 63-4,4 0 0,31-123-1,-36 176 31,0 1 0,0-1 0,1 1-1,0 0 1,1 0 0,0 1 0,1 0 0,0 0-1,0 0 1,9-8 0,-10 12 2,0 1 1,0-1 0,1 1-1,-1 1 1,1-1 0,0 1-1,0 0 1,0 0-1,0 1 1,0 0 0,1 0-1,-1 1 1,1 0-1,-1 0 1,1 1 0,7 0-1,10 3 17,-1 0 1,0 2-1,0 1 0,0 0 0,0 2 0,-1 1 0,30 16 0,14 11 57,68 50-1,194 170 114,-61-43-113,-259-206-81,0 0-1,1-1 1,0 0 0,1-1-1,-1 0 1,1 0-1,0-1 1,0-1 0,14 3-1,-21-6 0,0 1-1,1-1 0,-1 0 1,0-1-1,1 1 0,-1-1 1,0 1-1,1-1 0,-1-1 1,0 1-1,0-1 0,0 1 1,0-1-1,0 0 0,-1 0 0,1-1 1,-1 1-1,1-1 0,-1 0 1,0 0-1,0 0 0,0 0 1,0-1-1,-1 1 0,1-1 1,-1 1-1,3-7 0,14-31-26,-1-1-1,-2-1 0,16-75 1,-22 77 42,2 0 0,1 0 0,2 1-1,34-64 1,-42 92 4,1 1 0,0 0 0,0 1 0,2 0-1,-1 0 1,1 1 0,0 0 0,1 1 0,0 0 0,1 1-1,-1 0 1,1 0 0,1 1 0,-1 1 0,1 0-1,0 1 1,0 1 0,0 0 0,16-2 0,1 2-7,0 2 0,0 1 0,1 1 0,-1 2-1,0 1 1,0 1 0,-1 1 0,1 2 0,29 12 0,36 18-40,116 65 0,22 30-96,-119-65-12,153 67 0,-250-128 102,0-1-1,0 0 1,0-1 0,1-1 0,0 0 0,-1-2 0,1 0 0,22-1-1,-29-2 0,1 0 0,0-1 0,-1 0 0,1-1 0,-1-1 0,0 0 0,0 0 0,0-1 0,-1-1 0,1 1 0,-1-2 0,-1 1 0,13-12 0,12-11-44,-11 8 85,48-32 0,-61 47 23,0 0 0,1 1 0,-1 1 0,1 0 0,-1 0 0,1 1 0,0 0 0,21-2 0,4 5 53,-1 1-1,0 2 1,0 1-1,0 2 1,-1 2-1,61 20 1,-58-15-134,0-3 1,1-1-1,0-1 0,1-2 1,60 1-1,-57-10-16,0-2 0,0-1 1,76-23-1,115-55 95,-174 60 30,-14 9-16,1 1 1,0 3-1,1 2 0,0 1 0,0 3 0,0 2 0,1 1 0,-1 3 0,0 2 0,1 2 1,82 20-1,-33 2-82,-2 3 0,-2 5 1,-1 3-1,135 79 1,-212-109 35,23 14-66,0-2 0,65 24 0,-91-39 64,0-2-1,1 0 1,-1 0 0,1-1 0,-1-1 0,1 0 0,0-1 0,-1 0 0,1-1 0,-1 0 0,1-1-1,-1-1 1,18-5 0,78-37 170,-73 28-93,0 3 0,1 1 1,43-10-1,-17 13-33,1 3 0,0 3 0,0 3 0,0 2-1,67 11 1,-24 7-48,0 4-1,-1 5 0,102 43 1,3-1-117,-189-64 60,1 0 0,0-2 1,1-1-1,-1 0 0,1-2 0,31-1 1,-4-6-169,87-19 0,-99 17 268,1 1 0,0 3 0,0 1 0,0 2 0,1 1 1,-1 3-1,0 1 0,42 10 0,-33-3 38,-1 3 0,-1 2 1,-1 2-1,0 2 0,-2 2 0,49 32 0,304 219 103,29 20-132,-357-251-30,166 100 29,-195-122 0,1-1-1,0-2 0,1-2 0,47 11 0,-1-16 108,-70-10-106,-1 2 1,1 0 0,19 4-1,-30-4-43,1 1 0,-1-1 0,0 1 0,0 0 0,0 0 0,-1 0 0,1 1 0,-1 0 0,0 0 0,0 1 0,8 8 0,6 13-15,-2 0 1,-1 2 0,-1 0 0,-2 0 0,19 55-1,9 19 80,-37-94-62,0-1-1,-1 1 1,0 0 0,-1 0 0,1 0 0,-2 0 0,1 0 0,-1 1 0,0-1 0,-1 0 0,0 1 0,0-1-1,-1 0 1,0 1 0,-1-1 0,1 0 0,-1 0 0,-1 0 0,0 0 0,0 0 0,-1-1 0,1 1-1,-2-1 1,1 0 0,-1 0 0,0 0 0,-12 11 0,-7 7-33,-1-2 1,-1-1-1,-51 33 1,-94 45-85,107-69 114,-2-2 0,0-4 0,-2-2 0,0-3 0,-1-4 0,-1-2 0,-1-3 0,0-4 0,-110-2 0,42-11 42,1-6 0,0-6 0,-261-70 0,13-4-34,319 81-57,1 3 1,-2 3-1,-129 6 0,79 7-43,-97 10-98,173-12 142,0 2 1,-80 25-1,96-21 45,0 1 0,2 1 0,-1 1 0,2 1 0,0 1 0,-27 28 0,31-28 4,0 0 0,-1-1 0,-1-1-1,0-1 1,-1-1 0,0 0 0,-1-2-1,-35 12 1,16-13-10,0-3-1,0-1 0,-61 0 0,-134-12-82,141 2 74,17 1 1,0-3 0,0-3 0,0-4 0,1-3 0,-85-30 0,54 6 23,-149-48 10,213 76-2,-1 2-1,0 2 1,-91-4 0,67 14 1,0 2 0,-87 18 0,-133 41-8,37-6-10,177-45 8,0-4 0,-1-3 0,0-3 0,0-4 0,0-3 0,1-4 0,-88-20 0,-511-174 63,447 125-20,227 78-43,-49-18 43,-2 3 1,0 2-1,-104-13 0,141 25-20,0 1-1,0 0 1,-1 1 0,1 1 0,0 1-1,0 0 1,1 1 0,-17 6-1,22-6 0,0 0-1,0 1 1,1 0-1,0 1 1,0-1-1,0 2 1,0-1-1,1 1 1,0 0-1,1 1 1,0-1-1,0 1 1,-8 16-1,-4 14 76,1 1 0,3 0 0,-17 72 0,21-69-88,-2 0-1,-2-1 0,-23 48 1,30-76-50,-1 0 0,0-1 0,0 0 1,-2 0-1,1 0 0,-1-1 1,-1-1-1,0 0 0,-1 0 0,1-1 1,-2-1-1,1 0 0,-20 9 1,15-11-10,0 0 1,0-1-1,-1-1 1,1 0-1,-1-1 1,1-1 0,-1-1-1,0-1 1,0 0-1,0-1 1,0-1-1,1-1 1,-1-1 0,-27-9-1,-19-9-31,1-3-1,-87-47 1,135 64 81,-114-62 32,-124-58 240,216 113-205,0 1 0,-1 2 0,-1 2 0,1 1 0,-46-4 0,45 10-22,0 0 0,0 3 0,-1 1 0,1 2 0,0 2 1,0 1-1,0 2 0,1 2 0,1 1 0,0 2 0,-52 26 1,37-12-56,-137 64-66,157-78 56,0-2 1,0-1-1,-1-2 0,-44 6 1,-2-8-8,0-3 0,0-4 0,0-3 0,0-4 0,-112-25 0,-377-130-22,-42-8 100,539 158-30,-1 4 0,0 2 1,0 3-1,-100 9 0,130-1-4,1 2 0,0 1 0,0 3-1,1 1 1,0 2 0,1 1 0,1 3 0,-70 40 0,-15 27 26,67-44-24,-115 62-1,150-92-21,0-1-1,-1-1 0,0-1 1,0-1-1,0 0 1,-1-2-1,1-1 1,-1-1-1,-40-1 0,17-6-1,-1-2 0,1-2 0,-51-18 0,-23-4 23,100 28-10,0 2 1,0 0-1,0 1 0,0 2 0,0 0 0,0 0 0,0 2 1,1 1-1,-26 8 0,21-5-13,-2-1 0,1-2 0,-1-1 0,1 0 0,-29-1 0,7-7-35,0-2 1,0-2 0,0-2 0,-78-28 0,-175-87-134,253 103 150,-68-31-15,-146-62 72,224 102-18,0 1 1,-1 2-1,-1 2 1,1 1-1,-43-2 0,69 9-11,0 0 0,0 0-1,1 1 1,-1 1 0,0 0-1,1 1 1,0 0 0,-1 1-1,-15 7 1,8-1-4,1 1-1,0 1 0,1 1 1,-20 18-1,26-22-10,0-1 0,-1 0-1,0-1 1,0 0 0,-1-1 0,0 0 0,0-1 0,-18 4-1,-15 2-140,-55 5-1,-23 5-202,64-10 200,0-3-1,0-3 1,-1-2 0,-66-6 0,58 0 97,0 4-1,-123 16 1,132-7 69,-1-2 0,-79-1 0,130-7-16,-1 0 0,1 1-1,-1 0 1,1 0 0,0 1 0,-1 1 0,1 0 0,0 0 0,1 1 0,-1 0 0,1 1-1,0 0 1,0 0 0,0 1 0,0 0 0,-10 11 0,1 0-39,-1-2 1,-1 0 0,-37 22-1,47-32 19,-1 0 0,0-1 0,-1 0 0,1 0 0,-1-1 0,0-1 0,0 0 0,1-1 0,-23 0 0,8-3-74,0-1 0,0-1 0,1-1 0,-1-2 0,2 0 0,-1-2-1,1-1 1,0 0 0,-32-21 0,-19-17-175,-96-79 0,104 74 500,62 49-207,-25-15 501,29 19-501,0 0 0,1 0 0,-1 0 0,0 0 0,1 0 0,-1 0 0,0 1 0,1-1 0,-1 0 0,0 0 0,1 0 0,-1 1 0,1-1 0,-1 0 0,0 1 0,1-1 0,-1 0 1,1 1-1,-1-1 0,1 1 0,-1-1 0,1 1 0,0-1 0,-1 1 0,1-1 0,-1 1 0,1 0 0,0-1 0,0 1 0,-1-1 0,1 1 0,0 0 0,0-1 0,0 1 0,0 0 1,0-1-1,-1 1 0,1 0 0,0-1 0,1 1 0,-1 0 0,0-1 0,0 1 0,0 0 0,1 0 0,-2 26 408,2 0 0,0 0 0,2 0-1,2 0 1,6 26 0,48 128 1222,-39-127-1535,-2 0-1,17 91 1,-35-144-129,1 0-1,-1 0 0,0 0 1,0 0-1,0 0 1,0 0-1,0 1 0,0-1 1,0 0-1,0 0 0,0 0 1,-1 0-1,1 0 1,0 0-1,-1 0 0,1 0 1,-1 1-1,-12-2-244,-19-26-82,-121-165-694,9 9 416,110 146 665,-1 2 0,-2 2 0,-1 1 1,-1 1-1,-1 3 0,-2 1 0,-1 3 1,-1 1-1,0 2 0,-80-24 0,95 35-14,-1 2-1,0 2 1,0 0-1,0 2 1,-1 1-1,1 2 1,0 1-1,-1 1 1,1 2-1,0 1 1,0 1-1,1 1 1,0 2-1,0 1 1,1 1-1,0 2 0,1 0 1,-34 24-1,-29 31-168,64-47 47,0 0 1,-1-2 0,-1-1 0,-58 27-1,40-29-5,-1-1 1,-1-3-1,-80 10 0,-153 0-75,124-12 162,67-3 13,-180 8-15,234-16 2,0-1 1,1-2-1,0-2 0,-1 0 1,-51-19-1,-9-15-58,-156-90-1,175 85 44,-2 4 1,-1 4-1,-98-32 0,105 50 90,0 3-1,-146-11 0,-150 19 115,324 8-187,42 0 10,1 0 0,0-1 0,0 1 1,-1 1-1,1-1 0,0 0 0,0 1 0,0-1 1,-1 1-1,1-1 0,0 1 0,0 0 0,0 0 1,0 0-1,0 0 0,-2 2 0,3-1 3,0-1 0,1 1 0,-1 0-1,0 0 1,0 0 0,1-1-1,0 1 1,-1 0 0,1 0-1,0 0 1,0 0 0,0 0 0,0 0-1,0 0 1,0 0 0,0 0-1,1 0 1,-1 0 0,1-1 0,1 4-1,11 35 83,2-1 0,2 0 0,2-2 0,1 0 0,31 41 0,36 68-72,-100-169-172,-1 1 0,-1 1 0,-1 0 0,-1 1 0,-1 1-1,0 0 1,-1 2 0,-1 0 0,-1 1 0,0 1 0,-1 1 0,-1 1 0,0 1 0,0 1 0,-1 1 0,-1 1-1,0 1 1,0 1 0,0 2 0,-34-4 0,11 3 127,-88 2 0,117 5 123,0 0 1,0 2-1,0 0 0,0 1 1,0 1-1,1 1 0,-28 13 1,32-13-69,0 0 0,0 0 0,0-1 0,-1-1 0,0 0 0,0-1-1,0-1 1,0 0 0,0-1 0,0-1 0,0 0 0,-1-1 0,1-1 0,0 0 0,0-1 0,1-1 0,-1 0 0,1-1 0,-1 0 0,-17-11 0,-29-14-97,33 15 25,-1 1 0,-39-13 0,58 24 48,-1 0 0,0 1 0,0 0 0,0 1 0,0 0-1,0 1 1,0 0 0,0 0 0,0 2 0,-17 3 0,-6 6 80,1 1 0,0 2 0,1 2 0,-45 28-1,-39 19 178,82-47-199,-1-2 1,0-1 0,-1-2 0,0-1 0,-1-2-1,-49 5 1,65-12-53,-1 0-1,1-2 1,-1 0 0,0-2 0,1 0-1,0-1 1,0-1 0,0-2-1,1 0 1,0 0 0,0-2-1,-23-14 1,40 21-5,0 0-1,0 0 1,0 1 0,0-1 0,0 1 0,0-1-1,0 1 1,-1 0 0,1 0 0,-1 1-1,1-1 1,0 1 0,-1 0 0,1 0-1,-1 0 1,1 0 0,-5 1 0,4 1 3,0 0 1,1 0 0,-1 0-1,1 0 1,-1 1 0,1-1-1,0 1 1,0 0-1,0 0 1,0 0 0,1 1-1,0-1 1,-4 6 0,-5 9 18,4-8-10,1 0 1,-2 0-1,-13 15 0,18-22-14,0 0 0,0-1 0,0 0 0,-1 0 1,1 0-1,0 0 0,-1 0 0,1-1 0,-1 1 0,1-1 0,-1 0 0,0 0 0,0 0 0,1-1 0,-1 0 0,-5 1 0,-5-2-2,0-1-1,0 0 0,1-1 1,-1-1-1,1 0 0,0 0 1,0-1-1,-16-9 1,-98-65-29,88 53 19,-19-14 1,-56-34 6,97 64 31,1 2-1,-1 0 1,0 1-1,-1 1 1,-19-5-1,33 10-12,0 0 0,0 1 0,1-1 0,-1 1 0,0 0 0,0 0 0,0 0 0,1 1 0,-1-1 0,0 1 0,0 0 0,1 0 0,-1 0 0,1 1 0,-1-1 0,1 1 0,-5 3 0,0 0 44,2 1 1,-1 1 0,1 0 0,0-1 0,-8 13 0,-9 10 128,21-27-185,0-1-1,0 1 1,0-1 0,0 1 0,0-1-1,0 0 1,-1 0 0,1 0 0,0 0-1,0 0 1,-1-1 0,1 1 0,-1-1-1,1 0 1,-1 1 0,1-1 0,-1 0-1,1 0 1,0-1 0,-1 1 0,1 0-1,-1-1 1,1 0 0,0 1 0,-1-1 0,-2-1-1,-6-3-22,0 0-1,0-1 1,-19-12-1,-28-26-117,-70-67-1,-48-37-45,164 140 179,-114-73-89,115 74 98,-1 1-1,-1 0 0,1 1 0,-1 1 0,0 0 1,0 0-1,0 1 0,-23-2 0,34 6 11,-1-1-1,1 0 1,0 0-1,0 1 1,-1-1-1,1 1 1,0 0-1,0 0 1,0 0-1,0 0 1,0 0-1,0 0 1,0 0-1,1 1 1,-1-1-1,0 1 1,1-1-1,-1 1 1,1 0-1,-1-1 1,1 1-1,0 0 1,0 0-1,0 0 1,0 0-1,0 0 1,0 0-1,1 0 1,-1 1-1,0-1 1,1 0-1,0 0 1,0 0-1,-1 1 1,1-1-1,1 3 1,-1 12 154,0 1 1,1-1 0,6 28-1,-4-29 13,19 74 898,-14-66-653,-8-24-428,0 1 0,-1-1-1,1 0 1,0 1 0,0-1-1,-1 1 1,1-1-1,0 0 1,0 1 0,-1-1-1,1 1 1,0-1 0,-1 0-1,1 0 1,-1 1 0,1-1-1,0 0 1,-1 1 0,1-1-1,-1 0 1,1 0 0,-1 0-1,1 0 1,0 0-1,-1 1 1,1-1 0,-1 0-1,1 0 1,-1 0 0,1 0-1,-1 0 1,1 0 0,-1 0-1,1-1 1,-1 1 0,1 0-1,-1 0 1,1 0 0,-1-1-1,-24-2-239,-36-14-319,-88-36 1,-36-11 32,161 58 457,1 1 0,-1 1 0,-1 1 0,1 1 0,-48 2 0,-41 12-51,62-4 112,-1-3 0,1-2 1,-1-3-1,-74-8 0,35-11-59,0-4-1,-101-41 1,-82-22-64,50 45 78,191 37 74,0 2-1,0 2 1,0 1 0,-60 9-1,84-9 19,0 1 0,-1 1 0,1 0 0,1 0 0,-1 1 0,0 0 0,1 0 0,0 1 0,0 0 0,0 1 0,1-1 0,-1 1 0,1 1 0,1 0 0,-1 0 0,1 0 0,1 0 0,-1 1 0,1 0 0,1 0 0,-1 1 0,1-1 0,1 1 0,-5 14 0,0 13 447,1 0 0,2 1 0,2-1 0,2 71 1,1-96-332,-38-1-1089,-28 7 882,0 4-1,1 2 1,2 3 0,0 3-1,2 3 1,2 2-1,0 3 1,3 2 0,-72 65-1,90-64 187,29-29-50,-1 0-1,0-1 0,-23 17 1,28-23-58,0-2 0,0 1 1,0-1-1,-1 1 0,1-1 1,-1-1-1,1 1 1,-1-1-1,1 0 0,-1 0 1,0-1-1,1 0 1,-12 0-1,-4-3 9,0-1 0,0 0-1,0-2 1,1 0 0,0-1 0,-31-16-1,-110-72 6,141 82-28,-174-118 50,-41-27-9,182 126-19,-1 3 0,-90-35 0,122 56 27,-1 1-1,0 2 1,0 0-1,0 1 1,0 1 0,-1 1-1,-42 3 1,49 0 44,1 1 0,-1 1 0,1 1 1,-1 1-1,1 0 0,1 1 0,-1 0 0,1 1 0,0 1 1,1 1-1,-23 16 0,31-21-94,0 0 0,0-1 1,0 0-1,-1 0 0,1 0 0,-1-1 1,1 0-1,-1 0 0,0-1 1,0 0-1,0 0 0,0-1 0,0 1 1,0-2-1,0 1 0,0-1 0,0 0 1,0 0-1,1-1 0,-1 0 0,0 0 1,1 0-1,-9-6 0,-16-7-168,0-1 0,2-2 0,-40-31 0,56 40 167,-628-475-768,596 451 764,2-2 0,1-1 0,1-2 0,3-2 0,-38-51 0,54 61 14,2-1 0,2-1 0,1 0 1,1-1-1,1-1 0,3 0 0,0-1 0,-11-65 0,10 5 56,5-1 0,4 1 0,4-1 1,16-130-1,-12 194-56,1 0-1,1 0 1,2 1 0,1 0 0,1 1-1,2 0 1,29-55 0,-34 74-11,1-1 0,0 1 0,0 0 0,1 1 0,1 0 0,0 0 0,0 1 0,1 0 0,0 1-1,0 0 1,1 1 0,0 1 0,0-1 0,1 2 0,0 0 0,0 0 0,0 1 0,0 1 0,1 0 0,-1 1 0,15 0 0,-3 1 26,1 2 0,-1 0-1,1 2 1,-1 1 0,38 11-1,118 50 474,-142-47-266,2-3-1,0-1 1,1-1 0,0-3 0,76 9-1,-106-18-171,0-1 0,0-1 1,1 0-1,-1-1 0,0 0 0,0 0 0,-1-1 0,1-1 0,0 0 0,-1-1 0,0 0 0,0-1 0,-1 0 0,1 0 0,18-17 1,-10 4 3,0-1 0,-1-1 0,-1 0 0,-1-2 0,26-47 0,-26 41-83,6-12-66,1 2 0,51-64 0,-64 91 42,0 1 1,1 1 0,0 0-1,1 0 1,0 1 0,1 1 0,0 0-1,0 1 1,0 0 0,1 1-1,0 0 1,23-5 0,-9 5-31,0 2 1,0 1-1,0 1 1,0 1-1,53 6 1,139 35-128,3 0 169,-213-39 32,1 0-1,-1-1 0,0 0 0,0 0 1,0-1-1,0-1 0,0 0 0,0 0 1,0-1-1,-1 0 0,1-1 0,9-4 1,-12 3 2,1 0 0,-1 0 0,0-1 1,-1 0-1,0 0 0,1-1 0,-2 0 1,1 0-1,-1 0 0,0 0 0,-1-1 1,0 0-1,7-16 0,-3-1-33,0 0 0,-2-1 0,0 1 1,-2-1-1,1-29 0,-4-136-305,-3 97 106,2 87 196,-1-1-1,2 0 1,-1 0-1,1 0 1,1 0-1,-1 0 1,1 1-1,1-1 1,-1 1-1,1-1 0,7-10 1,-7 14 14,0 0 1,0 1-1,1 0 1,-1-1-1,1 1 1,0 1-1,0-1 1,0 1-1,0-1 1,1 1 0,-1 0-1,0 1 1,1-1-1,-1 1 1,1 0-1,0 0 1,-1 0-1,1 1 1,0-1-1,7 1 1,21 1 7,0 1 1,0 1 0,48 11 0,100 35 177,-97-24-85,3-1 21,36 12 83,224 34 1,-310-65-192,0-2-1,0-1 1,0-3 0,0 0 0,0-3 0,0-1 0,-1-1-1,0-3 1,0 0 0,63-28 0,-78 27-12,0-2 1,-1-1-1,0 0 1,-1-1-1,-1-2 1,26-26-1,-1-8-6,39-58 0,-49 63 20,-23 32-12,1 0 1,0 0-1,1 1 1,0 0-1,1 1 1,0 1-1,1 0 1,0 0-1,1 2 1,0 0-1,0 0 1,1 1-1,-1 1 0,2 1 1,-1 1-1,30-6 1,44 2-265,0 4 1,1 4-1,98 12 0,-101-6-33,117 9-542,382 10-540,-499-27 1630,0-5 0,-1-3 0,0-4-1,144-43 1,-135 25-68,-14 3-198,1 4 0,126-21 0,-113 38-279,113 4-1,8 0-86,-172 1 358,-1-2 0,79-20 1,-99 17 43,0-2 1,34-17 0,-41 18-13,0 1 0,0 0 0,1 1-1,0 1 1,1 1 0,20-4 0,-3 6-58,0 2 1,0 1-1,1 1 1,-1 2-1,0 2 1,55 15-1,204 81-284,-36-10 92,-219-80 211,0-2-1,1-1 1,0-2-1,66 0 1,-89-6 45,-1-2-1,0 0 1,1 0 0,-1-2-1,0 0 1,0-1 0,-1-1-1,20-10 1,-12 4 63,-1-2 0,0-1-1,-1-1 1,32-29 0,-34 27 57,1 2 1,0 0 0,1 2 0,0 0 0,1 1-1,1 2 1,34-13 0,-22 13 46,1 2-1,0 1 1,0 1 0,60-2 0,-21 8-192,0 2-1,151 24 1,144 62-864,18 9-16,70 20 639,-425-105 212,1-2 1,-1-1-1,1-2 1,54 4-1,-71-10-26,1-1-1,-1 0 0,0-1 1,0-1-1,0-1 0,0-1 1,0 0-1,-1-1 0,0-1 1,25-14-1,13-12-276,57-49 0,-65 46 37,75-44 1,-103 69 260,0 2 0,1 0 0,0 2 0,0 0 0,1 1 0,0 1 1,39-4-1,-24 8 92,-1 2 1,1 1 0,0 2 0,-1 1-1,0 2 1,0 1 0,-1 2 0,0 2-1,0 0 1,53 30 0,-9 2 283,-2 4 0,-2 3 0,73 66-1,254 270 1731,-84-73 28,-316-312-2075,7 5 52,-1 0 0,1-1 0,1 0 1,-1 0-1,12 5 0,-18-10-54,0 0-1,0 0 0,0-1 1,0 1-1,0 0 1,0-1-1,0 0 0,1 0 1,-1 0-1,0 0 0,0 0 1,0 0-1,0 0 1,1 0-1,-1-1 0,0 1 1,0-1-1,0 0 1,0 0-1,0 0 0,0 0 1,0 0-1,-1 0 1,1 0-1,0 0 0,0-1 1,-1 1-1,1-1 1,2-2-1,7-11-38,0 0-1,-1-1 1,0 0-1,7-18 1,-13 23 21,1 0 0,0 0 0,1 1 0,1 0 0,-1 0 0,1 0 0,1 1 0,0 0 0,0 1 0,1-1 0,0 2 0,0-1 0,11-6 0,-3 7 26,1 0 0,0 0 0,0 2 0,0 0 0,1 1 0,0 1 0,-1 1 0,1 0 0,0 2 0,0 0 0,25 4 0,13 3 31,0 3 0,77 25 0,-25 1-46,191 91 0,90 81-235,114 54-492,-453-239 528,0-3 0,2-2 0,0-3 0,90 16 0,-120-28 83,0-1 0,0-1-1,1-1 1,-1-1 0,0-1-1,0-1 1,0-1 0,-1-1-1,1-1 1,-1-1 0,0-1-1,-1 0 1,34-20 0,-26 8-139,-2-1 0,45-42 0,-44 37-34,54-40 1,-73 60 277,0 1 1,1 0-1,0 1 0,0 0 1,0 0-1,0 1 0,0 1 1,1 0-1,-1 0 1,1 1-1,0 0 0,-1 1 1,1 0-1,0 1 0,-1 0 1,1 0-1,-1 1 1,1 1-1,-1 0 0,0 0 1,16 8-1,6 5 51,-2 0 0,0 2-1,-1 2 1,-1 0 0,34 33-1,107 110 184,-104-97-120,3-2 0,134 96 0,-194-154-114,1 0 1,0-1-1,1 1 0,0-2 1,0 1-1,0-2 0,0 1 1,0-1-1,1-1 0,-1 0 1,1 0-1,0-1 1,-1 0-1,1-1 0,0 0 1,0-1-1,-1 0 0,1-1 1,0 0-1,-1-1 0,15-5 1,58-28-151,-47 19 130,1 1 0,65-17 0,-88 30 49,1 0 1,-1 1-1,1 1 1,-1 1-1,1 0 1,-1 0 0,1 2-1,-1-1 1,1 2-1,-1 0 1,17 7-1,4 3 37,0 3 0,-1 0-1,41 28 1,89 73 305,-103-71-198,124 72 1,-176-113-181,0-1-1,0 0 1,0 0-1,1-1 1,0 0 0,-1 0-1,1-1 1,0-1-1,11 1 1,-17-2 9,-1-1 0,1 1 0,-1-1 1,1 1-1,-1-1 0,1 0 0,-1 0 0,0-1 1,1 1-1,-1-1 0,0 0 0,0 0 0,0 0 1,0 0-1,-1 0 0,1 0 0,0-1 0,-1 1 1,0-1-1,0 0 0,1 0 0,-2 0 0,1 0 1,0 0-1,-1 0 0,1-1 0,-1 1 0,2-6 1,1-10-85,0 0 1,-2 0 0,0 0-1,-1 0 1,0-1 0,-4-19 0,2-14-175,-9 67-1159,4 2 453,-2 6-1495,-1-1 0,-15 27 0,-7-5-440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5:02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28147,'-40'23'1351,"35"-22"-1170,1 1 1,0 0 0,0 0-1,0 0 1,0 1-1,0-1 1,0 1 0,0 0-1,1 0 1,0 0 0,0 1-1,-1-1 1,2 1 0,-1 0-1,0 0 1,1 0-1,-3 7 1,1 0-182,1 1 0,0 0 0,1 0 0,1 0 0,0 0 0,0 0 0,1 0 0,1 0 0,0 1 0,1-1 0,0 0 0,6 20 0,-5-28 0,-1 1 0,1-1 0,0 0 0,1 0 0,-1 0 0,1 0 0,0 0 0,0-1 0,0 0 0,0 1 0,0-2 0,1 1 0,-1 0 0,1-1 0,0 0 0,0 0 0,0 0 0,0-1 0,0 0 0,0 0 0,6 1 0,6 0 0,1 0 0,-1-1 0,0-1 0,1-1 0,17-3 0,-22 2 0,0-1 0,0 0 0,-1-2 0,0 1 0,0-1 0,0-1 0,0 0 0,-1-1 0,0 0 0,0-1 0,9-9 0,-16 14 0,0 0 0,-1 0 0,0-1 0,1 1 0,-1-1 0,-1 0 0,1 0 0,-1 0 0,1 0 0,-1 0 0,0 0 0,-1-1 0,1 1 0,-1-1 0,0 0 0,0 1 0,0-1 0,0 0 0,-1 1 0,0-1 0,0 0 0,0 0 0,-1 1 0,0-1 0,0 0 0,0 1 0,0-1 0,-1 1 0,1-1 0,-1 1 0,0-1 0,-1 1 0,-3-5 0,-1 0-540,0 1 0,0 1 0,-1-1 0,0 1 0,0 0 0,-1 1 0,0 0 0,0 1 0,-1 0 0,1 0 1,-1 1-1,0 0 0,-20-5 0,15 10-5750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7:55.5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11214 50 5801,'0'0'35,"0"0"0,-1 0 0,1 0 0,0 0 0,0 0 0,0-1 0,0 1 0,0 0 0,0 0 0,0 0 0,-1 0 0,1 0 0,0-1 0,0 1 0,0 0 0,0 0 0,0 0 0,0 0 0,0-1 0,0 1 1,0 0-1,0 0 0,0 0 0,0 0 0,0-1 0,0 1 0,0 0 0,0 0 0,0 0 0,0 0 0,0-1 0,0 1 0,0 0 0,0 0 0,0 0 0,0 0 0,1 0 0,-1-1 0,0 1 0,0 0 0,0 0 0,0 0 1,0 0-1,0 0 0,1 0 0,-1-1 0,0 1 0,0 0 0,0 0 0,0 0 0,0 0 0,1 0 0,-1 0 0,0 0 0,0 0 0,0 0 0,0 0 0,1 0 0,-1 0 0,0 0 0,0 0 0,0 0 0,0 0 0,1 0 1,-1 0-1,0 0 0,0 0 0,0 0 0,1 0 0,-20-15 857,-28-12-343,46 27-506,0 0 0,0 0 0,0 0 0,0 0 0,0 0 0,0 0 0,0 0 1,0 0-1,0 0 0,0 0 0,0 1 0,0-1 0,0 0 0,0 1 0,0-1 0,0 1 0,0-1 0,0 1 0,0-1 1,0 1-1,1-1 0,-1 1 0,0 0 0,0 0 0,1-1 0,-1 1 0,1 0 0,-1 0 0,1 0 0,-1 0 1,1 0-1,-1 0 0,1 0 0,0 0 0,-1 0 0,1 0 0,0 0 0,0 0 0,0 0 0,0 0 0,0 0 0,0 2 1,0 59 924,1-42-655,0 57 589,1-31-432,-2 1 0,-2-1 0,-16 91 0,17-131-448,-1 0 0,1 0 0,-1-1 0,0 1 0,-1-1 0,1 0 1,-1 0-1,0 0 0,-1 0 0,1 0 0,-1-1 0,0 1 0,0-1 0,0 0 0,-1 0 1,0-1-1,-9 7 0,4-6-18,0 0 0,0-1 0,0 0 0,0 0 0,-1-1 0,1-1 0,-1 0 0,-20 0 0,-25-4-95,-1-2 1,1-2 0,-72-20 0,70 14-67,-2 1 1,-94-4 0,149 16 147,-1 0 0,1 0 0,0 0 0,-1 1 1,1 0-1,0 0 0,0 1 0,0-1 0,0 1 0,0 0 0,0 1 0,0-1 0,1 1 0,-1 0 0,-7 6 0,7-3 8,0-1 0,0 1 0,1 0 0,-1 0 0,1 0 0,1 1 0,-1 0 1,1-1-1,1 1 0,-4 9 0,0 15 33,0 1 0,2-1-1,1 1 1,3 43 0,-1-39 0,1-2-9,-2 1-1,-1 0 1,-2-1 0,-12 46 0,15-70-39,-1-1 0,-1 0 0,0 0 1,0 0-1,-1 0 0,0 0 0,0-1 0,-1 0 1,0 0-1,0 0 0,-1-1 0,0 0 0,0-1 1,-1 1-1,0-1 0,0-1 0,-1 1 0,1-1 1,-18 6-1,4-4-56,0-1 0,0-1-1,0-1 1,-1-1 0,0-1 0,-44-2 0,-142-24-339,103 9 232,55 9 98,-22-4 79,-1 4 0,-108 4 0,160 3 80,0 1-1,1 1 1,-1 2 0,1 0-1,0 1 1,0 1 0,1 1-1,0 0 1,0 2 0,1 0-1,0 2 1,-32 25 0,-30 41 308,66-60-351,-2-1 0,-1 0 0,0-1 0,-1-1-1,0-1 1,-1 0 0,-36 16 0,28-20-41,-1-2 0,1-2 1,-2 0-1,1-2 0,-1-1 0,1-1 0,-48-4 1,35 1 48,-1 2 1,-75 11-1,105-9 6,1 0-1,1 1 1,-1 1-1,0 0 1,1 0-1,0 1 1,0 1 0,1-1-1,0 2 1,0 0-1,0 0 1,1 0-1,0 1 1,1 1 0,0-1-1,1 1 1,0 1-1,0-1 1,1 1-1,0 1 1,-6 18-1,-1 8 147,2 1 0,1 0 0,2 0-1,2 1 1,-1 58 0,7-88-161,-1 0-1,0-1 1,0 1 0,-1 0-1,-6 15 1,7-22-34,0-1 0,0 1 1,-1-1-1,1 0 0,-1 1 0,0-1 0,1 0 0,-1 0 0,0 0 1,0 0-1,-1 0 0,1-1 0,0 1 0,-1-1 0,1 1 1,-1-1-1,1 0 0,-1 0 0,1 0 0,-1 0 0,0-1 1,0 1-1,1-1 0,-5 1 0,-24-1-28,0-2 0,0 0 0,0-3 0,1 0 0,0-2 0,-45-16-1,32 11 12,-148-47-63,77 22 185,-226-42 1,302 74-39,0 1 0,0 2 0,0 2 0,0 1 0,-1 3 1,1 0-1,1 3 0,-1 1 0,1 1 0,-43 18 0,34-8 92,-95 25-1,122-40-154,0-1-1,-1 0 1,1-2-1,-1 0 1,0-1-1,1-1 1,-39-8-1,-114-41-169,-9-3 43,173 51 155,-1 0 1,1 1 0,0 0 0,-1 0-1,1 1 1,-1 0 0,1 1 0,0 0-1,-1 0 1,1 0 0,0 1 0,0 1-1,0-1 1,0 1 0,0 1-1,1-1 1,-1 1 0,1 1 0,0-1-1,0 1 1,1 1 0,-1-1 0,1 1-1,0 0 1,1 0 0,-1 1 0,1-1-1,1 1 1,-1 1 0,-3 8-1,-4 11 191,1 1-1,2 0 1,-10 49-1,11-42 155,-22 61 1,28-91-366,0-1 0,0 1 1,0-1-1,0 0 0,-1 0 1,0 0-1,0 0 0,0 0 1,0-1-1,0 1 1,-1-1-1,1 0 0,-1 0 1,0 0-1,0 0 0,0-1 1,-1 0-1,1 0 0,0 0 1,-1 0-1,-8 2 1,5-4-27,0 1 0,0-1 1,0 0-1,-1-1 0,1 0 1,0 0-1,0 0 0,0-1 1,1-1-1,-1 1 1,0-1-1,-9-5 0,-35-22-193,1-1 0,2-2 0,-69-61 0,-54-38-193,146 115 371,0 1 0,-1 2 0,0 1 1,-1 1-1,-32-9 0,49 18 43,1 0-1,-1 1 1,1 0 0,-1 0 0,0 2 0,0-1 0,1 1-1,-1 1 1,-14 2 0,18-1 18,1-1-1,0 2 1,0-1-1,0 1 1,0 0-1,1 0 0,-1 0 1,1 1-1,0 0 1,0 0-1,0 0 1,0 1-1,1-1 1,0 1-1,-1 0 1,-4 9-1,-3 9 119,1 0-1,1 1 1,2 0-1,0 1 0,1 0 1,1 0-1,-2 30 1,-4 12 232,11-64-368,1-1 0,0 1 0,-1 0 1,0-1-1,1 0 0,-1 1 0,0-1 0,0 0 0,-1 1 1,1-1-1,0 0 0,-1 0 0,1 0 0,-1 0 1,0 0-1,0 0 0,1 0 0,-1-1 0,0 1 1,-1-1-1,1 1 0,0-1 0,-4 2 0,1-2-7,1-1-1,-1 1 1,0-1-1,0 0 1,1 0-1,-1-1 1,0 1-1,1-1 1,-1 0-1,1-1 0,-1 1 1,-5-3-1,-37-16-67,-55-33 0,-19-8 5,47 30 106,-146-40 0,177 61-35,-1 2 0,0 1 0,0 3 0,0 2 0,-47 3 0,47 4-65,1-3-1,-1-2 1,1-1-1,0-2 1,-1-2-1,1-3 1,-46-13-1,-120-66-291,159 62 255,-2 3 0,-1 1 0,0 3 0,-63-12 0,102 28 81,1 0 0,-1 1 0,1 1 0,-1 0 1,1 1-1,-1 1 0,1 0 0,-1 0 0,-24 9 0,20-4 22,1 1 0,0 1-1,0 1 1,1 0 0,1 1 0,-20 17-1,23-17-86,-1-1 0,0-1 0,-1 1 0,0-2 0,0 0 0,-1-1 0,-24 9 0,27-13-32,1 0 1,-1-1-1,0-1 1,1 0-1,-1-1 0,0 0 1,0 0-1,1-1 1,-1-1-1,0 0 0,-15-5 1,-7-4-200,0-2 1,1-1-1,0-2 0,1-1 1,1-2-1,-47-36 1,-156-156-1196,89 75 906,128 120 557,0 2-1,-2 0 0,1 1 1,-2 1-1,-21-10 0,34 19 67,0 0 0,0 0 0,0 1 0,-1 0 0,0 0-1,1 1 1,-1 0 0,0 0 0,1 1 0,-1 0 0,0 0 0,0 1 0,1 0-1,-1 0 1,0 1 0,1 0 0,-1 0 0,-8 5 0,-26 16 314,32-17-232,-1-1 0,1 1 0,-1-2 0,-19 7 0,25-10-97,1-1-1,-1 1 1,0-1 0,0 0-1,0 0 1,1 0 0,-1-1-1,0 0 1,0 0 0,1 0-1,-1 0 1,0-1 0,1 1-1,0-1 1,-6-3 0,-1-3-22,0 0 0,0 0 0,1-1 1,1 0-1,-1-1 0,1 0 1,-13-20-1,12 17 210,0 0 1,0 1-1,-1 1 1,-21-18-1,31 28-151,0 1 0,1 0 0,-1 0 0,0 0 0,0 0 0,1 0 0,-1 0 0,0 0 0,0 0 0,1 0 0,-1 0 0,0 0 0,0 0 0,1 0 0,-1 1 0,0-1 0,0 0 0,1 1 0,-1-1 0,0 0 0,1 1 0,-1-1 0,1 1 0,-1-1-1,0 1 1,1-1 0,-1 1 0,1 0 0,-1 0 0,-18 23 865,15-19-557,3-3-339,-1-1 1,1 0 0,-1 1-1,1-1 1,-1 0 0,0 0 0,0 0-1,0-1 1,1 1 0,-1 0-1,0-1 1,0 1 0,0-1-1,0 0 1,0 1 0,0-1 0,0 0-1,0 0 1,0 0 0,0-1-1,0 1 1,0 0 0,0-1 0,0 1-1,0-1 1,-2-1 0,-5-1-65,1 0 0,0-1 1,0 0-1,-12-9 0,-3-5-137,0-1 1,2-1-1,-36-45 0,34 38-1693,-53-49 0,76 76 1710,-1 0-1,1 0 0,-1-1 1,1 1-1,-1 0 1,1 0-1,-1 0 0,1-1 1,-1 1-1,1 0 1,-1 0-1,1 0 0,-1 0 1,1 0-1,-1 0 1,0 0-1,1 0 0,-1 1 1,1-1-1,-1 0 1,1 0-1,-1 0 0,1 0 1,-1 1-1,1-1 1,0 0-1,-1 1 0,1-1 1,-1 0-1,1 1 1,0-1-1,-1 0 0,1 1 1,0-1-1,-1 1 1,1-1-1,0 0 0,-1 1 1,1-1-1,0 1 1,0-1-1,-1 1 0,1 7-5211,4-4 2965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4:18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19306,'-1'3'404,"1"-1"0,0 0 0,0 0 0,0 0 0,0 0 0,0 1 0,0-1 0,1 0 0,-1 0 0,1 0 0,-1 0 0,1 0 0,0 0 0,1 2 0,0-3 64,0-1-1,-1 0 0,1 1 0,0-1 0,0 0 0,0 0 0,0 0 0,0-1 1,0 1-1,0 0 0,-1-1 0,1 1 0,0-1 0,3-1 0,9-1-73,22-6-394,0 2 0,47-3 0,-70 9 0,0 0 0,1 2 0,-1 0 0,1 0 0,-1 1 0,0 1 0,0 0 0,0 0 0,21 10 0,-29-10 0,-1 0 0,1 0 0,-1 0 0,0 1 0,0-1 0,0 1 0,-1 0 0,1 0 0,-1 1 0,0-1 0,0 1 0,-1 0 0,1-1 0,-1 1 0,0 0 0,0 0 0,0 0 0,-1 1 0,0-1 0,0 0 0,0 1 0,-1-1 0,0 0 0,0 1 0,-1 9 0,-1 6 0,-1-1 0,-1 0 0,-1 0 0,0 0 0,-13 29 0,-6-1 0,-2-1 0,-1 0 0,-48 59 0,5-7 0,68-97 0,0 1 0,0 0 0,0 0 0,1 0 0,-1 0 0,1 0 0,-1 0 0,1 1 0,0-1 0,1 0 0,-1 1 0,0-1 0,1 1 0,0 5 0,4-8 0,1 1 0,0-1 0,0 0 0,0-1 0,0 1 0,0-1 0,0 0 0,6-1 0,-3 1 0,414 1-2314,-291-2 236,-228 1-14712,53 0 11002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4:19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547 0 16794,'-2'1'6847,"-16"8"-4358,-35 14-1172,-1-2 0,0-3 0,-99 20 0,3-1 52,144-35-1369,1-1 0,0 0 0,0 1 0,0 0 0,1 0 0,-1 1 0,0-1 0,1 1 0,-7 5 0,10-7 0,0 1 0,0 0 0,0-1 0,1 1 0,-1 0 0,0 0 0,1-1 0,-1 1 0,1 0 0,0 0 0,-1 0 0,1 0 0,0 0 0,0 0 0,0 0 0,0-1 0,1 1 0,-1 0 0,0 0 0,1 0 0,-1 0 0,1-1 0,0 1 0,0 0 0,0 0 0,0-1 0,0 1 0,0-1 0,1 2 0,96 162 0,-94-159 0,0-1 0,1 1 0,0-1 0,0 0 0,0-1 0,1 1 0,0-1 0,-1 0 0,2 0 0,-1-1 0,0 0 0,1 0 0,7 3 0,15 2 0,56 11 0,-16-5 0,-57-11 0,0 1 0,-1 0 0,1 1 0,-1 0 0,0 1 0,0 0 0,-1 1 0,1 0 0,-2 0 0,17 16 0,-21-16 0,1 0 0,-1 0 0,0 1 0,0-1 0,-1 1 0,0 0 0,-1 0 0,1 1 0,-2-1 0,1 1 0,-1 0 0,0-1 0,-1 1 0,0 0 0,-1 14 0,1 18 0,0-17 0,-1 0 0,-1 1 0,-6 27 0,6-45 0,-1 1 0,0 0 0,-1 0 0,0-1 0,0 0 0,-1 1 0,0-1 0,0 0 0,-1-1 0,0 1 0,0-1 0,0 0 0,-10 9 0,-2-1-194,0-1 0,-1-1 0,0 0 0,-1-1-1,-1-2 1,-34 14 0,49-21-170,0 0-1,1 0 1,-1 0 0,0 1-1,1 0 1,-1 0 0,1 0-1,0 0 1,0 1-1,0 0 1,1 0 0,-1 0-1,1 0 1,-6 9-1,-6 8-1979,13-19 1891,0-1-1,1 1 0,-1-1 1,0 0-1,0 1 1,0-1-1,0 0 1,0 0-1,0 0 0,0-1 1,0 1-1,-1 0 1,1-1-1,0 0 0,0 1 1,-1-1-1,1 0 1,0 0-1,0 0 1,-1-1-1,1 1 0,0 0 1,0-1-1,0 1 1,-4-2-1,-13-6-5442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4:20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1 19034,'-4'37'10638,"-13"18"-9097,6-22-427,-122 508-624,15-47-701,115-483-17,3-8 111,0-1 0,-1 0 0,1 0 1,-1 1-1,1-1 0,-1 0 0,0 0 0,0 0 1,0 0-1,0 0 0,0 0 0,0 0 1,0 0-1,-1 0 0,1-1 0,-1 1 0,1 0 1,-1-1-1,0 1 0,0-1 0,1 0 1,-1 0-1,0 1 0,0-1 0,-4 1 0,-54 5-5182,58-6 4920,1-1-1,-1 0 0,1 0 1,-1 0-1,0 0 1,1 0-1,-1 0 0,1-1 1,-1 1-1,1 0 1,-1-1-1,1 1 0,0-1 1,-1 1-1,1-1 1,-1 0-1,1 0 0,0 0 1,0 1-1,-1-1 1,1 0-1,0-1 0,0 1 1,0 0-1,0 0 1,0 0-1,-1-3 0,-1 0-1008,-12-22-4620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4:20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 13201,'5'17'1358,"-1"0"-1,-1 1 0,0 0 1,-1 0-1,-1 25 0,-1-35-823,0 0-1,0 0 0,-1 1 0,0-1 0,-1 0 0,0 0 0,0 0 1,-1-1-1,0 1 0,0 0 0,0-1 0,-1 0 0,-9 13 0,9-17-419,0 0 1,0 0-1,0 0 0,0-1 0,0 1 0,0-1 1,-1 0-1,1 0 0,-1-1 0,0 0 0,1 1 1,-1-1-1,0-1 0,0 1 0,0-1 0,0 0 0,1 0 1,-1 0-1,0-1 0,-9-1 0,7 0 6,0 1 0,-1-1 0,1-1 0,0 1 0,1-1 0,-1 0 0,0-1 0,1 0 0,0 0 0,-1 0 0,2-1 0,-11-9 0,12 9-120,1 0 0,-1 0 0,1-1 0,0 0 0,0 1 0,1-1 0,0 0 0,0 0 0,0-1 0,1 1 0,0 0 0,0-1 0,0 1 0,1-9 0,0 12 0,0-1 0,1 0 0,-1 1 0,1-1 0,-1 1 0,1-1 0,0 1 0,1-1 0,-1 1 0,0 0 0,1 0 0,0-1 0,0 1 0,0 0 0,0 1 0,0-1 0,1 0 0,-1 1 0,1-1 0,0 1 0,0 0 0,0 0 0,0 0 0,0 0 0,0 0 0,4-1 0,8-2-40,0 1 0,0 1-1,0 0 1,0 1 0,23 0 0,-28 2-18,0 0-1,0 1 1,-1 0 0,1 0 0,0 1 0,-1 1 0,1-1 0,-1 1-1,14 7 1,-21-9-121,1 0 0,-1 0 0,0 0-1,0 0 1,0 1 0,0-1 0,0 1 0,0-1-1,-1 1 1,1 0 0,0-1 0,-1 1 0,1 0-1,-1 0 1,0 0 0,0 0 0,0 1 0,0-1-1,0 0 1,0 0 0,0 1 0,-1-1 0,1 0-1,-1 1 1,1-1 0,-1 1 0,0-1 0,0 0-1,0 1 1,-1-1 0,1 1 0,0-1-1,-1 0 1,0 1 0,1-1 0,-1 0 0,0 0-1,-2 4 1,-2 1-1219,1-1-1,-1 0 1,0 0 0,0 0-1,-1 0 1,0-1-1,0 0 1,0 0 0,0-1-1,-12 6 1,-6 4-3383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4:21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0 14569,'6'23'807,"3"4"317,-2 1 0,-1 0 0,4 38-1,-9-59-811,-1 0-1,0-1 1,0 1-1,0 0 1,-1-1-1,0 1 1,0-1-1,-1 1 1,0-1-1,0 0 1,0 0 0,-1 0-1,0 0 1,0 0-1,0 0 1,-1-1-1,0 1 1,0-1-1,-1 0 1,-5 5-1,6-7-181,0 0-1,0-1 1,0 0-1,-1 0 1,1 0-1,0 0 1,-1-1-1,1 0 1,-1 0-1,0 0 1,1 0 0,-1-1-1,0 0 1,0 0-1,1 0 1,-1 0-1,0-1 1,1 0-1,-1 0 1,0 0-1,1-1 1,0 1 0,-1-1-1,1 0 1,0 0-1,0 0 1,0-1-1,0 0 1,0 0-1,0 0 1,-6-7-1,6 7-72,-1-2-1,1 1 1,0 0-1,0-1 1,1 1-1,-1-1 1,1 0-1,0 0 1,0-1-1,1 1 0,0-1 1,0 1-1,0-1 1,0 0-1,1 1 1,0-1-1,0 0 1,1 0-1,-1 0 1,1 0-1,1 0 0,-1 0 1,1 0-1,0 0 1,2-6-1,-1 8-23,0 0 0,0 1-1,1 0 1,-1 0 0,1-1 0,0 1-1,0 1 1,0-1 0,0 0-1,1 1 1,-1 0 0,1-1-1,-1 1 1,1 1 0,0-1 0,-1 0-1,1 1 1,0 0 0,0 0-1,0 0 1,9 0 0,4-1-674,1 1 0,0 1 0,29 3-1,-47-2 578,0-1 0,-1 0-1,1 0 1,0 0-1,0 0 1,0 0-1,0 0 1,0 0-1,0 1 1,0-1 0,0 0-1,0 0 1,0 0-1,-1 0 1,1 0-1,0 0 1,0 1-1,0-1 1,0 0 0,0 0-1,0 0 1,0 0-1,0 0 1,0 1-1,0-1 1,0 0 0,0 0-1,0 0 1,0 0-1,0 0 1,1 1-1,-1-1 1,0 0-1,0 0 1,0 0 0,0 0-1,0 0 1,0 0-1,0 1 1,0-1-1,0 0 1,1 0-1,-1 0 1,0 0 0,0 0-1,0 0 1,0 0-1,0 0 1,0 0-1,1 0 1,-1 0-1,0 0 1,0 0 0,0 0-1,0 1 1,0-1-1,0 0 1,1 0-1,-1 0 1,0 0 0,0 0-1,0-1 1,0 1-1,0 0 1,1 0-1,-1 0 1,0 0-1,-18 11-5276,-29 5-5692,16-13 6328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3:50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1 19966,'-149'28'12801,"-67"22"-12801,168-38 0,60-20-3777,-10 4 2061,-1 1 0,1-1 1,-1 1-1,0-1 0,0 0 1,0 1-1,0-1 0,-1 0 1,1-5-1,-1-13-4192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3:51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15021,'4'24'6539,"8"16"-3511,1-1-1417,28 136 3010,59 293-2851,-120-502-16806,10 7 9187,1-7 1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3:38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32767,'-1'72'0,"7"230"0,-1-235 0,3 0 0,24 97 0,-18-110-6093,-12-42 1078,-9-36 998,-1-3-1864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3:39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20714,'7'1'753,"0"0"0,0 0-1,0 0 1,0-1 0,0 0 0,13-2 0,5-3 722,46-14 0,-34 8-322,6-1-818,1 1 0,-1 3 0,2 2 0,74-2 0,-104 8-276,1 1 0,0 1 0,0 0 0,-1 1 1,1 0-1,-1 2 0,0 0 0,0 0 0,0 1 0,-1 1 0,0 1 0,0 0 1,-1 1-1,0 0 0,-1 1 0,19 18 0,-15-9-59,-1 0 0,-1 1 0,-1 1 0,-1 0 0,-1 0 0,0 1 0,-2 1 0,-1 0 0,10 43 0,-10-29 0,-2 0 0,-2 1 0,-1-1 0,-2 1 0,-6 63 0,4-87 0,-1 1 0,-1-1 0,0 0 0,-1 0 0,-1 0 0,0 0 0,-1-1 0,0 0 0,-1 0 0,0 0 0,-1-1 0,-1 0 0,0-1 0,0 0 0,-1 0 0,-1-1 0,0 0 0,0-1 0,-1 0 0,0-1 0,0 0 0,-1-1 0,0-1 0,-22 9 0,0-3-11,-1-1 0,0-2 0,0-2 1,-68 6-1,34-10-238,-112-10 1,166 6-360,-40-5-976,26-7-5242,29 12 6452,1 0 0,-1 0 0,1 0 0,-1 0 0,1 0 0,0 0 0,0-1 0,-1 1 0,1 0 0,0 0 0,0 0 0,0 0 1,0 0-1,0 0 0,0 0 0,1-1 0,-1 1 0,0 0 0,1 0 0,-1 0 0,0 0 0,1 0 0,-1 0 0,1 0 0,0 0 0,-1 0 0,1 0 0,0 1 0,-1-1 0,2-1 0,18-20-5422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5:02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17862,'0'6'403,"1"0"0,0-1 0,0 1 0,1 0 0,0 0 0,0-1 0,0 0 0,1 1 0,0-1 0,0 0 0,0 0 1,0 0-1,6 6 0,10 10 3454,34 29 0,-19-19-2309,-34-30-1548,2 1 0,-1-1 0,0 0 0,0 0 0,0 0 0,0 0 0,1 0 0,-1 0 0,0 0 0,1-1 0,-1 1 0,1 0 0,-1-1 0,1 1 0,-1-1 0,1 0 0,-1 1 0,1-1 0,0 0 0,-1 0 0,1 0 0,-1 0 0,1 0 0,0 0 0,-1-1 0,1 1 0,2-1 0,0-2 0,1 0 0,-1 0 0,1 0 0,-1 0 0,0-1 0,6-7 0,-6 7 0,0-1 0,1 1 0,-1 0 0,1 1 0,-1-1 0,7-3 0,49-10 0,-50 16 0,-1-1 0,0-1 0,1 0 0,-1 0 0,14-7 0,-21 8 0,1 0 0,0 0 0,0 0 0,-1-1 0,0 1 0,1-1 0,-1 1 0,0-1 0,0 0 0,0 0 0,-1 0 0,1 0 0,-1 0 0,1 0 0,-1 0 0,0-1 0,0 1 0,-1 0 0,1-1 0,0-3 0,0-2-629,-1 0 0,0-1 0,0 1 0,-1 0 0,0 0 0,-2-9 0,2 14 213,0 0 0,0 0 1,-1 0-1,1 0 0,-1 1 1,0-1-1,0 1 1,0-1-1,0 1 0,-1 0 1,1 0-1,-1 0 0,0 0 1,0 0-1,0 1 1,-4-3-1,-12-9-4909,3 2 1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3:39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23 16297,'-20'-6'1984,"1"1"0,-1 1 0,-1 1 0,-39-1 0,55 4-1763,0 0 1,0 0 0,-1 1-1,1 0 1,0 0 0,0 0-1,0 0 1,0 1 0,0 0-1,0 0 1,0 0 0,1 1-1,-1 0 1,1-1 0,0 2-1,0-1 1,0 0 0,0 1-1,0 0 1,1 0 0,-1 0-1,1 0 1,0 1 0,-2 4-1,0 2-165,0 1-1,1 0 0,1 1 0,0-1 1,0 0-1,1 1 0,1-1 0,0 1 1,1 0-1,0 0 0,1-1 0,1 1 1,0-1-1,6 24 0,-5-28-47,0 1 0,0-1 0,0 0-1,1 0 1,0-1 0,0 1 0,1-1 0,0 0 0,1 0-1,-1-1 1,1 1 0,1-1 0,-1-1 0,1 1-1,0-1 1,0 0 0,0 0 0,1-1 0,0 0 0,0-1-1,0 1 1,11 2 0,-9-4-8,1 0 0,0 0 0,-1-1 0,1 0 0,0-1 0,0 0 0,-1-1 0,1 0 0,0-1 0,-1 0 0,1-1 0,-1 0 0,12-5 0,-15 5 0,-1-1 0,1 0 0,0-1 0,-1 1 0,0-1 0,0 0 0,0-1 0,-1 1 0,0-1 0,0 0 0,0-1 0,-1 1 0,0-1 0,0 0 0,-1 0 0,0 0 0,0-1 0,3-12 0,5-42-3083,-10 60 2795,-1-1 1,0 1-1,0-1 1,0 1-1,0-1 1,0 0-1,-1 1 1,1-1-1,-1 1 1,1-1-1,-1 1 1,0 0-1,0-1 1,0 1-1,0 0 1,-1-1-1,1 1 1,-1 0-1,1 0 1,-4-3-1,-32-22-11529,14 19 5909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3:40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21534,'0'37'908,"1"-1"-1,2 1 1,2-1 0,1 0 0,2 0-1,1-1 1,2 0 0,2 0-1,0-2 1,20 35 0,-30-63-859,0 0 0,0-1 1,0 1-1,0-1 0,1 0 0,-1 0 1,1 0-1,0 0 0,1-1 1,-1 0-1,0 0 0,1 0 0,0 0 1,0-1-1,0 1 0,0-1 0,0 0 1,10 2-1,-10-4-33,1 0-1,-1 0 1,0 0-1,0 0 1,0-1 0,0 0-1,0 0 1,0-1-1,0 1 1,0-1 0,0 0-1,-1 0 1,1-1-1,0 1 1,-1-1 0,0 0-1,0 0 1,0 0-1,7-8 1,-1 0-16,-1 0 0,1-1 0,-2 0 0,0-1 0,0 0 0,-1 0 0,-1 0 0,0-1 0,4-17 0,-3 8 0,-2-1 0,-1 0 0,-1-1 0,0-41 0,-3 66 0,0-1 0,0 1 0,0 0 0,0 0 0,1 0 0,-1 0 0,0-1 0,0 1 0,0 0 0,0 0 0,0 0 0,0 0 0,1 0 0,-1 0 0,0-1 0,0 1 0,0 0 0,0 0 0,1 0 0,-1 0 0,0 0 0,0 0 0,0 0 0,1 0 0,-1 0 0,0 0 0,0 0 0,0 0 0,0 0 0,1 0 0,-1 0 0,0 0 0,0 0 0,0 0 0,1 0 0,-1 0 0,0 0 0,0 0 0,0 0 0,0 0 0,1 0 0,-1 1 0,0-1 0,0 0 0,0 0 0,0 0 0,1 0 0,-1 0 0,0 0 0,0 1 0,0-1 0,0 0 0,0 0 0,0 0 0,0 0 0,0 1 0,0-1 0,1 0 0,-1 0 0,0 0 0,0 1 0,0-1 0,0 0 0,0 0 0,0 0 0,0 1 0,0-1 0,10 13 0,27 49 0,-19-29 0,1-2 0,2 0 0,1-1 0,1-2 0,34 34 0,-29-43-1834,-26-18 1377,0 0 0,0 0 0,-1 0 0,1 0-1,0-1 1,0 1 0,0-1 0,0 1 0,0-1-1,0 0 1,0 0 0,0 0 0,0 0 0,0 0-1,3-1 1,-3 0-6,0-1 0,0 1 0,0-1 0,0 1 0,0-1-1,-1 0 1,1 1 0,-1-1 0,1 0 0,-1 0 0,0 0 0,1 0 0,-1-1 0,0 1-1,-1 0 1,1 0 0,0-1 0,-1 1 0,1 0 0,-1-1 0,1 1 0,-1-1-1,0 1 1,0 0 0,-1-5 0,3-32-5321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3:40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20570,'16'19'985,"-2"0"1,0 2-1,-2-1 0,0 2 1,16 38-1,-12-25-121,35 83 943,-5 2 0,32 135 0,-73-238-1807,-3-10 0,0-1 0,0 1 0,0-1 0,-1 1 0,0 0 0,-1 0 0,0-1 0,0 11 0,-10-33 0,6 4 0,1 0 0,1 0 0,0-1 0,1 1 0,0 0 0,1 0 0,0-1 0,1 1 0,3-17 0,-2 22 0,0 1 0,0 0 0,0 0 0,1 0 0,0 0 0,0 0 0,0 0 0,1 1 0,0 0 0,0-1 0,0 2 0,1-1 0,0 0 0,0 1 0,0 0 0,0 0 0,1 0 0,-1 1 0,10-4 0,-1 1 0,0 1 0,1 1 0,-1 0 0,1 1 0,0 1 0,-1 0 0,1 1 0,0 1 0,0 0 0,0 1 0,21 4 0,-30-4 0,0 0 0,1 1 0,-1 0 0,0 0 0,0 1 0,0 0 0,0 0 0,-1 0 0,1 1 0,-1 0 0,0 0 0,7 6 0,-9-6 0,0 0 0,0 0 0,-1 1 0,1-1 0,-1 0 0,0 1 0,0-1 0,-1 1 0,1 0 0,-1-1 0,0 1 0,-1 0 0,1 0 0,-1 0 0,0 0 0,0 0 0,0 0 0,-2 7 0,1-5 0,-1 0 0,-1 1 0,1-1 0,-1 0 0,-1 0 0,1 0 0,-1-1 0,0 1 0,-1-1 0,1 0 0,-1 0 0,0 0 0,-1-1 0,0 0 0,-8 7 0,-13 7 0,0-1 0,-37 18 0,54-31 0,-7 3-651,1-1 0,-1 0 0,0-1 0,0-1 0,-1-1 0,0-1 0,-24 2 0,39-4 127,0-1 1,0 0 0,0 0 0,-1 0 0,1 0 0,0 0 0,0-1 0,0 0 0,0 1-1,0-1 1,0 0 0,0 0 0,1-1 0,-1 1 0,0-1 0,-2-1 0,0-1-403,0-1 0,1 0-1,0 1 1,0-2 0,0 1 0,1 0 0,-4-7 0,-17-34-4698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3:41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22846,'68'150'3307,"-7"2"0,78 301 0,-139-451-3307,1-1 0,0 0 0,-1 0 0,0 0 0,1 0 0,-1 1 0,0-1 0,1 0 0,-1 0 0,0 1 0,0-1 0,0 0 0,0 0 0,0 1 0,0-1 0,-1 0 0,1 0 0,0 0 0,-1 1 0,1-1 0,-1 2 0,0-3 0,0-1 0,-1 1 0,1 0 0,0-1 0,0 1 0,0 0 0,0-1 0,1 1 0,-1-1 0,0 0 0,0 1 0,0-1 0,0 0 0,0 1 0,1-1 0,-1 0 0,0 0 0,0-1 0,-37-47 0,37 48 0,0-1 0,0 1 0,0 0 0,1-1 0,-1 1 0,1-1 0,-1 1 0,1-1 0,-1 1 0,1-1 0,0 0 0,-1 1 0,1-1 0,0-1 0,0 2 0,1 1 0,-1-1 0,0 0 0,0 1 0,1-1 0,-1 1 0,0-1 0,1 0 0,-1 1 0,1-1 0,-1 1 0,0-1 0,1 1 0,-1 0 0,1-1 0,-1 1 0,1-1 0,0 1 0,-1 0 0,1 0 0,-1-1 0,1 1 0,1 0 0,4-2 0,0 1 0,0 1 0,0 0 0,0-1 0,13 3 0,0-1 0,7-1 0,-1-1 0,0-2 0,1 0 0,-1-2 0,0 0 0,33-13 0,-51 16 0,0 0 0,0-1 0,-1 0 0,1-1 0,-1 1 0,0-1 0,0-1 0,0 1 0,-1-1 0,1 0 0,-1 0 0,0 0 0,0-1 0,-1 0 0,0 0 0,0 0 0,0 0 0,-1-1 0,0 1 0,0-1 0,-1 0 0,0 0 0,0 0 0,0 0 0,-1 0 0,0 0 0,0-9 0,-1 13 0,0 1 0,-1-1 0,1 0 0,0 0 0,-1 0 0,0 0 0,0 0 0,0 1 0,0-1 0,0 0 0,0 1 0,-1-1 0,1 1 0,-1-1 0,0 1 0,1 0 0,-1 0 0,0 0 0,-1 0 0,1 0 0,0 0 0,0 0 0,-1 1 0,1-1 0,-1 1 0,0 0 0,1-1 0,-1 1 0,0 0 0,0 1 0,1-1 0,-1 1 0,0-1 0,0 1 0,0 0 0,0 0 0,0 0 0,-4 1 0,-2-1 0,0 1 0,0 0 0,0 0 0,0 1 0,0 0 0,0 1 0,1 0 0,-1 0 0,1 1 0,0 0 0,-11 7 0,12-4 0,-1 1 0,1-1 0,0 1 0,1 0 0,-1 1 0,2 0 0,-1 0 0,1 0 0,1 1 0,0-1 0,0 1 0,1 0 0,0 0 0,0 1 0,0 12 0,1-9 0,0-1 0,2 1 0,0 0 0,0-1 0,1 1 0,1-1 0,0 1 0,1-1 0,0 0 0,1 0 0,9 18 0,-11-26 1,1 0 1,0 0-1,0-1 1,0 1-1,1-1 1,0 0-1,-1 0 0,1 0 1,1-1-1,-1 1 1,1-1-1,-1 0 0,1 0 1,5 2-1,-1-2 2,0 1 0,0-2-1,1 1 1,-1-1 0,1-1-1,-1 0 1,15 0 0,7-3-46,0 0 0,-1-3 1,1 0-1,29-11 0,-36 9-825,0-1-1,-1-1 1,30-16-1,-36 16-1067,-1-1 0,0-1 0,-1 0 0,0-1-1,-1 0 1,0-1 0,-1-1 0,19-25 0,-3-10-3908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3:42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37 32767,'-3'-2'0,"-1"-1"0,1 1 0,-1 0 0,0 1 0,0-1 0,0 1 0,0-1 0,-7 0 0,5 0 0,-8-2 0,0 0 0,-1 1 0,1 0 0,-1 1 0,0 1 0,1 0 0,-1 1 0,0 1 0,0 0 0,1 1 0,-1 1 0,1 0 0,-15 6 0,17-4 0,0 0 0,0 1 0,1 0 0,0 1 0,0 0 0,1 1 0,0 0 0,0 1 0,1 0 0,0 0 0,0 1 0,1 0 0,0 1 0,1 0 0,-6 11 0,6-6 0,0-1 0,1 1 0,0-1 0,1 2 0,1-1 0,1 0 0,0 1 0,2 0 0,-1-1 0,2 1 0,0 0 0,5 31 0,-3-38 0,0-1 0,0 1 0,1-1 0,0 0 0,0 0 0,1 0 0,1 0 0,-1-1 0,1 1 0,1-1 0,-1 0 0,2-1 0,-1 1 0,1-1 0,0-1 0,0 1 0,1-1 0,0 0 0,0-1 0,0 0 0,1 0 0,-1-1 0,11 4 0,-2-3-583,1 0 0,0-1 0,0 0-1,0-2 1,0 0 0,0-1 0,0-1 0,0-1 0,19-3-1,-28 3 163,-1 0 0,1-1 0,-1 0 0,1-1-1,-1 0 1,0 0 0,0-1 0,0 0-1,-1 0 1,0-1 0,1 0 0,-1 0-1,-1-1 1,1 0 0,-1 0 0,0 0 0,-1-1-1,1 0 1,-1 0 0,6-13 0,0-9-5608,-5 0 1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3:42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32767,'45'112'0,"-4"2"0,-6 2 0,33 188 0,-21 76 0,-52-428 0,5 42 0,0-1 0,0 1 0,1-1 0,0 0 0,0 1 0,0-1 0,1 1 0,0-1 0,0 1 0,1 0 0,3-7 0,0 6 0,-1 1 0,1 0 0,1 1 0,-1-1 0,1 1 0,0 1 0,0-1 0,0 1 0,1 0 0,-1 1 0,1 0 0,0 0 0,0 1 0,0 0 0,0 0 0,1 1 0,7-1 0,1 0 0,-1 1 0,1 1 0,0 0 0,-1 2 0,1-1 0,-1 2 0,29 8 0,-32-6 0,0 1 0,0 0 0,0 1 0,-1 0 0,0 1 0,0 1 0,-1 0 0,0 0 0,13 15 0,-16-16 0,-1 1 0,0 0 0,-1 0 0,0 0 0,0 1 0,-1 0 0,-1 0 0,1 0 0,-1 1 0,-1 0 0,0-1 0,2 18 0,-5-27-32,0-1 0,1 1 0,-1 0 0,0-1 0,0 1 0,0-1-1,0 1 1,0 0 0,0-1 0,0 1 0,0-1 0,0 1 0,-1 0 0,1-1 0,0 1 0,0-1 0,0 1 0,-1-1 0,1 1-1,0 0 1,-1-1 0,1 1 0,0-1 0,-1 0 0,1 1 0,-1-1 0,1 1 0,0-1 0,-1 0 0,1 1 0,-1-1 0,0 0 0,1 1-1,-1-1 1,-23-5-2715,-20-26-3904,39 26 5261,0-1 0,0 0 0,0 0 0,1 0-1,0-1 1,0 0 0,-3-9 0,-2-18-4170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3:43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0 19438,'-2'0'3211,"-13"2"-2054,11-2-963,-1 0 0,0 1 0,1 0-1,-1 0 1,1 0 0,-1 0 0,1 1-1,-1-1 1,1 1 0,0 0 0,0 1 0,0-1-1,0 1 1,0-1 0,1 1 0,-1 0-1,1 1 1,0-1 0,-1 1 0,2-1 0,-1 1-1,0 0 1,1 0 0,-3 6 0,1 0 180,1-1 0,1 1 0,-1 0 0,2 0 1,-1 0-1,1 0 0,1 0 0,0 0 1,0 0-1,3 16 0,-1-18-374,0-1 0,0 0 0,0 0 0,1 1 0,0-1 0,0-1 0,1 1 0,0 0 0,0-1 0,0 0 0,1 0 0,0 0 0,0-1 0,1 0 0,-1 1 0,1-2 0,0 1 0,1-1 0,-1 0 0,1 0 0,-1-1 0,1 0 0,13 4 0,0-1 0,0 0 0,0-2 0,0 0 0,0-2 0,1 0 0,-1-1 0,37-4 0,-54 4 0,0-2 0,0 1 0,1 0 0,-1-1 0,0 1 0,0-1 0,0 0 0,1 0 0,-1 0 0,0-1 0,0 1 0,-1-1 0,1 1 0,0-1 0,0 0 0,-1 0 0,1 0 0,-1-1 0,0 1 0,0-1 0,0 1 0,0-1 0,0 0 0,0 1 0,2-7 0,-2-1 0,1 0 0,-2 0 0,0 0 0,0 0 0,-1-1 0,0 1 0,-1-10 0,1-26 0,0 45 0,1 1 0,-1 0 0,0-1 0,1 1 0,-1 0 0,0 0 0,1-1 0,-1 1 0,1 0 0,-1 0 0,0 0 0,1-1 0,-1 1 0,1 0 0,-1 0 0,0 0 0,1 0 0,-1 0 0,1 0 0,-1 0 0,1 0 0,-1 0 0,0 0 0,1 0 0,-1 0 0,1 0 0,-1 0 0,1 1 0,-1-1 0,0 0 0,1 0 0,-1 0 0,0 1 0,1-1 0,-1 0 0,0 0 0,1 1 0,-1-1 0,0 0 0,1 1 0,-1-1 0,0 1 0,23 13 0,-21-13 0,38 32 0,-31-25 0,-1 0 0,1-1 0,1 0 0,0-1 0,17 9 0,-25-14-178,-1 0 0,1-1 1,0 0-1,-1 1 0,1-1 0,0 0 1,-1 0-1,1 0 0,0 0 0,0 0 0,-1 0 1,1 0-1,3-1 0,-4 0-302,1 0-1,0 0 1,0-1-1,-1 1 1,1 0-1,0-1 1,-1 1-1,1-1 1,-1 1-1,0-1 1,1 0-1,-1 1 1,0-1-1,0 0 1,0 0-1,-1 0 1,1 0-1,0 0 1,-1 0 0,1 0-1,-1 0 1,1 0-1,-1 0 1,0 0-1,0-3 1,0-26-5449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3:4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20514,'18'58'2341,"1"0"0,45 86 1,12 34 2660,-76-176-4996,0-1-1,0 0 1,0 0 0,1 0 0,-1 0 0,0 1 0,1-1 0,-1 0 0,1 0 0,-1 0 0,1 0 0,-1 0-1,1 0 1,0 0 0,0 0 0,-1-1 0,1 1 0,0 0 0,0 0 0,0 0 0,0-1 0,0 1-1,0-1 1,0 1 0,0-1 0,0 1 0,0-1 0,0 1 0,0-1 0,1 0 0,-1 0 0,0 1 0,0-1-1,0 0 1,0 0 0,1 0 0,-1 0 0,0-1 0,0 1 0,2 0 0,11-1-21,152 10 15,-105-3 0,-1-3 0,1-3 0,97-12 0,-154 12 0,-1 0 0,0 0 0,1-1 0,-1 1 0,0-1 0,0 0 0,1 0 0,-1 0 0,0-1 0,0 1 0,0-1 0,0 0 0,-1 1 0,1-1 0,0 0 0,-1-1 0,1 1 0,-1 0 0,0-1 0,0 0 0,0 1 0,0-1 0,0 0 0,0 0 0,-1 0 0,1 0 0,-1 0 0,0 0 0,0 0 0,0-1 0,-1 1 0,1 0 0,-1-1 0,0-3 0,2-21-270,-2 1 0,-2-1-1,0 1 1,-2-1 0,-1 1 0,-11-37-1,14 60-19,1 0-1,-1 0 1,0 0-1,0 0 1,0 0-1,-1 1 0,1-1 1,-1 1-1,0-1 1,0 1-1,0 0 1,-1 0-1,-3-2 1,3 2-494,1 1 1,0-1 0,0 0 0,0 0 0,0 0 0,1 0-1,-1 0 1,1-1 0,0 1 0,0-1 0,-3-6 0,2-6-5018,4 10 1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3:44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30 14109,'-5'-4'665,"-1"1"-1,1-1 1,-1 1 0,0 0-1,0 1 1,0 0-1,0 0 1,-1 0 0,1 0-1,0 1 1,-1 0-1,-7 0 1,7 1-148,-1 1 0,0 0-1,1 0 1,-1 0 0,1 1 0,0 0 0,0 0-1,-1 1 1,-9 5 0,8-3-229,1 1-1,-1 0 1,1 0 0,0 0 0,0 1-1,1 0 1,0 1 0,0 0 0,0 0-1,1 0 1,1 1 0,-1 0 0,1 0-1,1 0 1,-4 12 0,3-5-261,1-1 1,0 1-1,2 0 1,0 0-1,1 0 1,0 0-1,1 0 1,4 30-1,-3-40-27,0 0 0,0-1 0,1 1 0,0 0 0,0-1 0,0 1 0,0-1 0,1 0 0,0 0 0,0 0 0,1 0 0,-1 0 0,1-1 0,0 0 0,0 0 0,0 0 0,1 0 0,0 0-1,-1-1 1,1 0 0,0 0 0,1 0 0,-1-1 0,0 1 0,1-1 0,11 2 0,51 3-2415,-59-7 1733,-1-1 0,0 1 0,0-2 0,0 1 0,0-1-1,0 0 1,0-1 0,0 0 0,-1 0 0,1-1 0,-1 0 0,0 0-1,0 0 1,-1-1 0,1 0 0,-1-1 0,6-6 0,8-12-5343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3:44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17966,'6'4'1010,"0"1"0,0-2 1,0 1-1,0 0 0,1-1 0,9 3 1,48 8 2457,-35-11-2139,0-2 0,40-3-1,-56 0-1285,0 1 0,-1-2 0,0 0 0,0 0 0,0-1 0,0 0 0,14-8 0,-23 11-45,-1 0 0,1-1 0,0 1 0,0-1 0,-1 0 0,1 0 0,-1 0 0,1 0 0,-1 0 0,0 0 0,0-1 0,0 1 0,0-1 0,0 1 0,-1-1 0,1 0 0,-1 0 0,0 0 0,0 0 0,0 0 0,0 0 1,0 0-1,0 0 0,-1 0 0,0 0 0,0 0 0,0 0 0,0 0 0,0-1 0,0 1 0,-1 0 0,1 0 0,-1 0 0,-1-3 0,1 4 2,-1-1 0,1 1 0,-1 0 0,1 0 0,-1 0 0,0 0 0,0 0 0,0 0 0,0 0 0,0 0 0,0 1 0,-1-1 0,1 1 0,-1 0 0,1 0 0,-1 0 0,1 0 0,-1 0 0,1 0 0,-1 1 0,0-1 0,1 1 0,-1 0 0,0 0 0,1 0 0,-1 0 0,0 0 0,-4 1 0,-5 1 0,1 0 0,0 0 0,0 1 0,0 0 0,-17 8 0,20-7 0,0 0 0,0 1 0,1 0 0,-1 1 0,1 0 0,0 0 0,0 0 0,1 1 0,0 0 0,0 0 0,1 1 0,0-1 0,0 1 0,-5 12 0,5-7 0,0 0 0,0 0 0,2 0 0,0 0 0,0 1 0,1 0 0,1-1 0,0 1 0,2 20 0,0-21 0,1 1 0,0-1 0,1 1 0,0-1 0,1 0 0,1-1 0,0 1 0,1-1 0,11 20 0,-11-24 0,-1-1 0,1 1 0,0-1 0,1 0 0,0-1 0,0 1 0,0-1 0,1-1 0,0 0 0,0 0 0,0 0 0,0-1 0,1 0 0,13 4 0,-7-5-361,0 0 0,0 0 1,0-1-1,0-1 0,0-1 0,0 0 0,1-1 0,-1 0 1,0-1-1,0-1 0,0-1 0,-1 0 0,1 0 0,26-14 1,-18 6-590,-1-1 1,0-1-1,-1-1 1,-1-1-1,0-1 1,-1 0 0,-1-2-1,16-20 1,2-7-5316,-6 1 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5:0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0 160 15029,'7'20'6702,"8"-1"-3445,27 15-1211,-26-22-477,16 16-356,-21-18-791,0 1-1,1-2 1,0 1-1,0-2 1,1 0-1,22 11 1,-33-19-422,0 0 0,-1 1 0,1-1 0,0 0 0,-1 0 0,1 0 0,0 0 0,-1 0 0,1 0 0,-1-1 0,1 1 0,0-1 0,-1 1 0,1-1 0,-1 1 0,1-1 0,-1 0 0,1 0 0,1-1 0,28-25 0,1 1 0,22 9 0,-43 15 0,-1-1 0,1 0 0,-1-1 0,18-9 0,-25 12 0,-1-1 0,1 0 0,-1 0 0,1 0 0,-1 0 0,0 0 0,0 0 0,0-1 0,0 1 0,-1-1 0,1 0 0,-1 1 0,1-1 0,-1 0 0,0 0 0,0 0 0,0 0 0,0 1 0,-1-1 0,1-1 0,-1-4 0,1-1-472,0-1 0,-1 0 1,0 1-1,-1-1 0,0 1 0,-1-1 1,0 1-1,0-1 0,-1 1 0,0 0 1,0 0-1,-1 0 0,-1 1 0,1-1 0,-1 1 1,-12-15-1,15 22 165,1-1 0,-1 1 0,1 0 0,-1-1 0,1 1 0,-1 0 0,0 0 0,0 0 0,1 1 0,-1-1 0,0 0 0,0 1 0,-2-1 0,-15-1-6989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3:45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0 24878,'-49'1'1972,"-1"2"1,2 2-1,-73 17 0,109-17-3733,-7 9-5295,19-14 6837,-1 1 0,1-1-1,-1 0 1,1 1 0,-1-1 0,1 1-1,-1-1 1,1 1 0,0-1-1,-1 1 1,1-1 0,0 1 0,-1-1-1,1 1 1,0-1 0,0 1-1,-1 0 1,1-1 0,0 1 0,0-1-1,0 1 1,0 0 0,0-1 0,0 1-1,0 0 1,0-1 0,0 1-1,0-1 1,0 1 0,1 0 0,-1-1-1,0 1 1,0-1 0,0 1-1,1-1 1,-1 1 0,0-1 0,1 1-1,-1-1 1,1 1 0,-1-1-1,0 1 1,1-1 0,-1 1 0,1-1-1,-1 0 1,1 1 0,-1-1 0,1 0-1,0 0 1,-1 1 0,1-1-1,0 0 1,11 5-5829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3:46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0 21018,'0'11'1304,"0"0"0,0-2 4,0 3-4,-3-8 1,-9-1 3,-3 3-4,-1 3 0,-5 2 4,3-1-1652,0-4-1344,-3 5-4457,9-6 1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4:00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22458,'2'6'265,"4"16"843,0 1-1,-2 0 0,-1 0 1,0 0-1,-2 0 0,-2 35 1,-2 0-344,2-1 0,12 99 0,-2-82-3430,-4-37-1423,-1 0 0,-2 52 0,-4-73-1856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4:01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21682,'113'-1'2704,"158"5"5677,-266-3-8381,1-1 0,0 1 0,0 0 0,0 1 0,0 0 0,-1-1 0,1 2 0,-1-1 0,0 1 0,1-1 0,-1 1 0,0 1 0,-1-1 0,1 1 0,0 0 0,-1 0 0,0 0 0,0 1 0,0-1 0,-1 1 0,6 9 0,-5-4 0,0 0 0,0 1 0,-1-1 0,-1 1 0,1-1 0,-2 1 0,1 0 0,-2 0 0,1 0 0,-2 0 0,0 11 0,0-20 0,-2 37 0,-11 48 0,14-86 0,0 0 0,0 0 0,0 1 0,0-1 0,1 0 0,-1 0 0,0 0 0,1 1 0,-1-1 0,1 0 0,-1 0 0,1 0 0,-1 0 0,1 0 0,0 0 0,0 0 0,-1 0 0,1 0 0,0 0 0,0 0 0,0-1 0,2 2 0,30 20 0,-18-14 0,-3 1 0,0-1 0,0 2 0,-1-1 0,0 2 0,-1 0 0,0 0 0,-1 0 0,0 1 0,-1 1 0,0-1 0,6 16 0,-10-21 0,-2 1 0,1 0 0,-1-1 0,-1 1 0,1 0 0,-1 0 0,0 0 0,-1 0 0,0 0 0,0 0 0,-1 0 0,0 0 0,0 0 0,-1 0 0,0 0 0,-1-1 0,1 1 0,-2-1 0,1 1 0,-1-1 0,0 0 0,-6 8 0,-4 4-255,-1 0 0,0-2 0,-2 0 0,0 0 0,-1-2 0,0 0 1,-1-1-1,-1-1 0,-23 12 0,30-18-53,-1-1 1,-1 0-1,1-1 1,-1 0 0,0-1-1,0-1 1,0-1-1,0 0 1,0-1-1,-1 0 1,1-1 0,0-1-1,0-1 1,-26-5-1,37 6-463,0 0-1,1 0 1,-1-1 0,0 1-1,1-1 1,0 0-1,-1 0 1,1 0-1,0 0 1,0-1-1,0 1 1,-4-6-1,-7-11-4420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4:01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61 125 14577,'14'-5'610,"57"-23"1144,-68 26-1597,0 1 1,0-1-1,-1 1 1,1-1-1,0 0 0,-1 0 1,1 0-1,-1 0 0,0-1 1,1 1-1,-1-1 1,0 1-1,-1-1 0,1 0 1,0 0-1,-1 1 0,1-1 1,1-6-1,-3 7-57,0 1 0,0-1 0,-1 0 0,1 1 0,0-1 0,-1 1 0,1-1 0,-1 0 0,1 1 0,-1-1 0,0 1 0,0-1 0,1 1 0,-1 0 0,0-1 0,0 1 0,0 0 0,-1 0 0,1-1 0,0 1 0,0 0 0,-1 0 0,1 0 0,-1 1 0,1-1 0,-1 0 0,1 0 1,-1 1-1,1-1 0,-1 1 0,1-1 0,-1 1 0,0 0 0,1 0 0,-4 0 0,-3-2 168,-1 1 1,0 1 0,1 0-1,-1 0 1,-14 2 0,19-1-157,0 0 1,0 0-1,0 0 1,0 0 0,0 1-1,0-1 1,1 1 0,-1 0-1,0 0 1,1 1-1,0-1 1,-1 1 0,1-1-1,0 1 1,0 0 0,1 0-1,-1 1 1,0-1-1,1 0 1,0 1 0,0 0-1,0-1 1,0 1-1,1 0 1,-1 0 0,1 0-1,0 0 1,0 0 0,1 0-1,-1 0 1,1 0-1,0 1 1,0-1 0,0 0-1,1 0 1,0 5-1,1 1 100,0 1-1,0 0 0,1-1 0,1 0 0,0 1 0,0-2 0,1 1 1,0 0-1,0-1 0,1 0 0,1 0 0,-1-1 0,10 10 0,-4-8-185,0-1-1,1 0 0,0-1 1,0 0-1,1-1 0,0-1 1,1 0-1,-1 0 0,1-2 1,0 0-1,0-1 0,0 0 1,1-1-1,-1-1 0,1 0 1,23-2-1,-12-8-29,-10-6-3864,-15 12 2545,-1 0 0,1 0 0,-1 0 0,0-1 0,0 1-1,0 0 1,0 0 0,0-1 0,-1 1 0,1 0 0,-1-1 0,0-4 0,0-4-4481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4:01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19982,'15'415'6747,"-4"-314"-4734,4 0-1,29 103 1,-43-199-2013,22 82 0,4 0 0,58 131 0,-83-214-130,0 0 1,0-1-1,0 1 1,1-1-1,-1 1 1,1-1-1,0 0 1,0 0-1,0 0 1,0-1-1,0 1 1,1-1-1,5 4 1,-5-5-252,0 0 0,-1 0-1,1 0 1,0 0 0,0-1 0,0 1 0,0-1 0,0 0 0,0 0-1,0-1 1,0 1 0,0-1 0,0 0 0,0 0 0,0 0 0,-1 0-1,1-1 1,6-3 0,0-1-617,0 0-1,-1-1 0,1 0 1,-1 0-1,-1-1 1,0 0-1,0-1 0,0 0 1,-1 0-1,-1 0 1,7-13-1,7-23-4857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4:02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0 18454,'-20'9'1588,"-11"5"0,-4 2-4,-8 4 4,13-4 0,-1-2-3,1-8 3,3-2-1020,3-6-672,-1-2-2324,11 19-3089,5-22 1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4:02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1 15801,'-13'4'1525,"0"1"0,0 0 0,-23 14 0,-66 54 2758,70-49-2596,-69 52 3143,101-76-4828,0 0-1,-1 1 1,1-1-1,-1 1 1,1-1-1,0 0 1,0 1-1,-1-1 1,1 1-1,0-1 1,0 1-1,-1-1 1,1 1 0,0-1-1,0 1 1,0-1-1,0 1 1,0-1-1,0 1 1,0-1-1,0 1 1,0-1-1,0 1 1,0-1-1,0 1 1,0-1-1,0 1 1,0-1 0,0 1-1,1-1 1,-1 1-1,0-1 1,0 1-1,1-1 1,-1 1-1,0-1 1,1 0-1,-1 1 1,0-1-1,1 0 1,-1 1 0,1-1-1,-1 0 1,1 1-1,-1-1 1,0 0-1,1 0 1,-1 1-1,1-1 1,-1 0-1,1 0 1,0 0-1,35 13-13,-27-10 9,51 15 3,-9-3 0,82 36 0,-120-45 0,0 0 0,-1 1 0,0 1 0,0 0 0,0 1 0,-1 0 0,-1 1 0,1 0 0,-2 0 0,1 1 0,8 14 0,-16-21 0,-1-1 0,0 0 0,1 1 0,-1-1 0,0 1 0,0 0 0,-1-1 0,1 1 0,-1 0 0,0 0 0,0-1 0,0 1 0,-1 0 0,1-1 0,-1 1 0,0 0 0,0-1 0,0 1 0,0-1 0,-1 1 0,1-1 0,-1 0 0,0 1 0,0-1 0,0 0 0,0 0 0,-1 0 0,1-1 0,-1 1 0,-3 2 0,-5 5 0,0 0 0,-1-1 0,0 0 0,0-1 0,-1-1 0,-15 8 0,14-10-909,-1 0 0,0 0 1,0-1-1,-1-1 0,1-1 0,-1 0 0,0-1 1,1 0-1,-1-2 0,-28-3 0,22-3-4783,11-3-1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4:03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21450,'8'13'1256,"7"12"0,7 9 4,7 12-4,-1 0 1,-4-4 3,-3-6-300,-12-12-1320,-3-15-564,-12 12-4809,1-39 1,-14-13-1,-5-13 1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4:03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43 15785,'0'-6'216,"4"-3"-248,-2-1-380,-8 4-884,4-1-1556,4 3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5:04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44 5372,'0'-2'215,"0"0"-1,0 1 0,-1-1 0,1 0 0,0 0 0,-1 0 0,0 0 0,1 0 0,-1 1 0,0-1 0,0 0 0,0 1 0,0-1 0,0 1 0,0-1 0,0 1 0,-1-1 0,1 1 0,-1 0 0,1 0 0,-1-1 0,1 1 0,-1 0 0,0 0 0,1 1 0,-1-1 0,0 0 0,0 1 0,1-1 0,-1 1 0,0-1 0,0 1 0,0 0 0,0 0 0,0 0 0,0 0 0,0 0 0,-3 1 0,2-1 208,0 1 1,1 0-1,-1 1 1,0-1-1,1 0 0,-1 1 1,1 0-1,-1-1 0,1 1 1,0 0-1,-1 0 0,1 0 1,0 1-1,0-1 1,1 0-1,-1 1 0,1-1 1,-1 1-1,1 0 0,0-1 1,-1 1-1,1 0 1,1 0-1,-2 6 0,0 6 554,0 0 0,1 1-1,1-1 1,3 27 0,-3-39-867,0 0 0,1 0 1,-1 0-1,1 0 1,-1 0-1,1-1 0,0 1 1,0 0-1,0-1 1,0 1-1,1 0 1,-1-1-1,1 1 0,-1-1 1,1 0-1,0 0 1,0 0-1,0 0 0,0 0 1,0 0-1,1 0 1,-1 0-1,0-1 0,1 1 1,-1-1-1,1 0 1,0 0-1,-1 0 0,1 0 1,0 0-1,0-1 1,5 1-1,-2-4-2003,-7-10-5637,1 12 6717,-1-1 1,1 1-1,-1 0 0,1-1 1,-1 1-1,0 0 0,1 0 1,-1 0-1,0-1 0,0 1 1,0 0-1,0 0 0,0 0 1,-2-1-1,-7 0-4746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4:04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1 15877,'-147'114'6237,"9"-8"2055,56-28-5931,82-78-2361,-1 1 0,1-1 0,0 0 0,0 0 0,-1 0 0,1 0 0,0 0 0,0 0 0,0 0 0,-1 1 0,1-1 0,0 0 0,0 0 0,0 0 0,-1 1 0,1-1 0,0 0 0,0 0 0,0 0 0,0 1 0,0-1 0,0 0 0,-1 0 0,1 1 0,0-1 0,0 0 0,0 0 0,0 1 0,0-1 0,0 0 0,0 1 0,0-1 0,0 0 0,0 0 0,0 1 0,0-1 0,0 0 0,1 0 0,-1 1 0,0-1 0,0 0 0,0 0 0,0 1 0,0-1 0,0 0 0,1 0 0,-1 0 0,0 1 0,0-1 0,1 0 0,17-1 0,35-15 0,-48 14 0,19-6 0,-1 0 0,0-2 0,29-18 0,-59 39 0,0-1 0,1 1 0,0 1 0,0-1 0,-5 18 0,11-27 0,-7 16 0,1 1 0,0 1 0,-4 36 0,9-46 0,0 1 0,0-1 0,1 0 0,1 1 0,-1-1 0,2 0 0,-1 1 0,2-1 0,4 13 0,-6-21 0,0 0 0,0 1 0,1-1 0,-1-1 0,1 1 0,-1 0 0,1 0 0,0-1 0,0 1 0,0-1 0,0 1 0,0-1 0,0 0 0,0 0 0,0 1 0,1-2 0,-1 1 0,0 0 0,0 0 0,1-1 0,-1 1 0,1-1 0,-1 0 0,1 0 0,-1 0 0,0 0 0,1 0 0,-1-1 0,1 1 0,-1 0 0,0-1 0,4-1 0,2 0 0,0-1 0,-1 0 0,1 0 0,-1 0 0,1-1 0,-1 0 0,-1-1 0,11-8 0,-3 0 0,-2-1 0,0-1 0,-1 0 0,0 0 0,-1-1 0,-1 0 0,-1-1 0,0 0 0,-1-1 0,-1 0 0,-1 0 0,6-30 0,-11 48 0,1-1 0,-1 0 0,1 0 0,-1 1 0,1-1 0,0 0 0,-1 1 0,1-1 0,0 0 0,0 1 0,-1-1 0,1 1 0,0-1 0,0 1 0,0 0 0,0-1 0,0 1 0,-1 0 0,1 0 0,0-1 0,0 1 0,0 0 0,0 0 0,0 0 0,0 0 0,1 0 0,35 2 0,-23-1 0,2-1 0,0-1 0,-1 0 0,1-1 0,0 0 0,0-2 0,23-7 0,-35 10 0,-1-1 0,0 1 0,1-1 0,-1 1 0,0-1 0,0 0 0,0-1 0,0 1 0,0 0 0,0-1 0,-1 0 0,1 1 0,-1-1 0,1 0 0,-1 0 0,0-1 0,-1 1 0,1 0 0,0-1 0,-1 1 0,0-1 0,0 1 0,0-1 0,0 1 0,0-1 0,-1 0 0,0 1 0,0-1 0,0 0 0,0 0 0,0 1 0,-1-1 0,-1-6 0,1 8 0,0 0 0,0 0 0,0 0 0,0 0 0,-1 0 0,1 0 0,0 0 0,-1 0 0,0 0 0,1 0 0,-1 1 0,0-1 0,0 1 0,0 0 0,0-1 0,0 1 0,0 0 0,0 0 0,-1 0 0,1 0 0,0 1 0,-1-1 0,1 1 0,0-1 0,-1 1 0,1 0 0,-1 0 0,1 0 0,0 0 0,-1 0 0,-3 1 0,-7 0 0,1 1 0,0 0 0,-1 1 0,-18 6 0,22-5 0,1 0 0,-1 1 0,1 0 0,0 0 0,0 1 0,0 0 0,1 0 0,0 1 0,0 0 0,1 0 0,0 1 0,0-1 0,0 2 0,1-1 0,1 0 0,-1 1 0,1 0 0,1 0 0,0 0 0,0 0 0,0 1 0,2-1 0,-1 1 0,1-1 0,0 1 0,1 0 0,0 0 0,1-1 0,0 1 0,0-1 0,1 1 0,0-1 0,1 1 0,0-1 0,0 0 0,1 0 0,0 0 0,1-1 0,0 1 0,11 13 0,-6-13 0,0 1 0,0-2 0,1 1 0,0-1 0,0-1 0,1 0 0,0-1 0,0 0 0,1-1 0,0 0 0,0-1 0,21 4 0,2-1 0,0-2 0,1-2 0,53-1 0,-85-2-5,13 0-284,-1-1-1,1 0 1,20-5 0,-35 5 150,1 0-1,0 0 1,-1 0-1,1 0 1,-1-1-1,1 1 1,-1-1-1,0 0 1,0 0-1,0 0 1,0 0-1,0-1 1,0 1-1,-1-1 1,1 1-1,-1-1 1,1 0 0,-1 0-1,0 0 1,-1-1-1,3-4 1,1-5-3240,-2 0 1,0-1 0,-1 1-1,2-26 1,-4 9-2442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4:39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29759,'1'28'376,"1"0"0,0 0 0,3 0 0,0 0 0,1-1 0,2 1 0,13 28 0,23 48-404,-23-60-572,-2 1 1,-2 0-1,16 72 1,-33-117 264,3 22-3781,-3-11-636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4:39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16546,'1'-4'401,"0"0"0,0 1 0,0-1 0,0 0 0,1 0 1,-1 1-1,1-1 0,0 1 0,0-1 0,1 1 0,-1 0 1,1 0-1,-1 0 0,1 0 0,0 0 0,0 0 0,0 1 1,0 0-1,1-1 0,-1 1 0,1 0 0,4-1 0,12-7 1164,-1 2 0,36-10-1,-34 12-1398,0 1-1,0 0 0,0 2 1,1 1-1,-1 1 1,1 0-1,0 2 1,29 4-1,-42-4-131,-1 1 0,1 0 0,0 0-1,-1 1 1,0 0 0,0 1 0,0 0 0,0 0 0,0 0-1,-1 1 1,0 0 0,0 1 0,0-1 0,-1 1 0,0 1-1,0-1 1,0 1 0,-1 0 0,0 0 0,0 1 0,-1-1-1,0 1 1,3 9 0,2 13-34,-2 1 0,0 0 0,-3 1 0,0 0 0,-2-1 0,-3 43 0,1-72 0,0-1 0,0 1 0,1-1 0,-1 0 0,0 1 0,1-1 0,-1 1 0,1-1 0,0 1 0,-1-1 0,1 0 0,0 0 0,0 1 0,0-1 0,0 0 0,0 0 0,0 0 0,0 0 0,0 0 0,0 0 0,0 0 0,1 0 0,-1 0 0,0-1 0,2 2 0,42 11 0,-26-9 0,-11-1 0,42 10 0,-1 2 0,-1 2 0,0 2 0,48 28 0,-83-40 0,-1 1 0,0 0 0,-1 1 0,0 1 0,0-1 0,-1 2 0,0-1 0,-1 2 0,0-1 0,-1 1 0,0 0 0,-1 1 0,0 0 0,-1 0 0,-1 0 0,0 1 0,0-1 0,-2 1 0,4 22 0,-6-26 1,0 0-1,-1 0 1,0-1-1,0 1 1,-1 0 0,0 0-1,-1-1 1,0 1-1,-1-1 1,0 1 0,0-1-1,-1 0 1,0 0-1,-8 11 1,4-8 0,0-1 0,-1 0 0,-1-1 0,0 0 0,0-1 0,-1 0-1,0 0 1,-1-1 0,-15 8 0,4-4-9,-1-2 0,1 0-1,-1-2 1,-1 0 0,0-2 0,0-1-1,0-1 1,0 0 0,-1-3 0,-44-1-1,52-2-549,0 0 0,0-2 0,0 0 0,1-1 0,-1-1 0,-16-8 0,23 9-766,0-1 1,1 0-1,0-1 1,-10-8-1,14 9-236,-1 0 1,1 0-1,1 0 1,-1-1-1,1 0 1,-6-10-1,0-10-4064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4:40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13 14689,'-5'-2'490,"-1"0"-1,1 0 0,-1 0 0,0 1 1,1 0-1,-1 0 0,0 0 1,0 1-1,0 0 0,0 0 0,1 1 1,-1-1-1,0 1 0,0 0 0,1 1 1,-1 0-1,0-1 0,1 2 1,0-1-1,0 1 0,-1 0 0,1 0 1,1 0-1,-6 5 0,3-2-125,0 1 0,1 0 1,0 1-1,0-1 0,1 1 0,0 0 0,0 1 1,1-1-1,0 1 0,1 0 0,-1 0 0,2 0 0,-4 19 1,4-13-312,0 1 0,1 0 0,1-1 0,0 1 0,1 0 0,1-1 0,1 1 0,0-1 1,1 0-1,6 17 0,-7-23-44,1-1 0,0 1 0,1-1 0,0 1 0,1-1 0,-1-1 0,1 1 0,1-1 0,0 0 0,0 0 1,0-1-1,0 0 0,1-1 0,0 1 0,1-1 0,-1-1 0,14 6 0,0-2-9,0-2 0,1 0 0,27 3 0,-38-7 0,0-1 0,0-1 0,-1 1 0,1-2 0,0 0 0,0 0 0,-1-1 0,12-4 0,-19 5-21,0-1 1,-1 0-1,0 0 1,1 0-1,-1-1 1,0 1-1,0-1 0,0 1 1,-1-1-1,1 0 1,-1 0-1,1 0 1,-1 0-1,0-1 1,0 1-1,-1-1 0,1 1 1,-1-1-1,1 1 1,-1-1-1,0 0 1,-1 0-1,1 0 0,-1 1 1,1-1-1,-1-6 1,0-10-303,-1-1 0,-1 1 1,-6-33-1,7 50 272,-2-10-1087,0 1-1,-1-1 0,-10-20 1,-11-8-9417,17 35 5307,1 3-1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4:40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17074,'1'12'1010,"0"0"1,0 0-1,1 0 1,5 14 0,35 84 2188,-29-80-2195,77 180 5412,-87-209-6414,-1-1-1,1-1 1,0 1 0,0 0 0,-1-1 0,1 1 0,0-1-1,-1 0 1,1 0 0,-1 0 0,1 0 0,4-3 0,2 0-5,20-3 3,1 2 0,-1 1 0,1 1 0,-1 1 0,36 3 0,-34 1 0,0-3 0,-1 0 0,1-2 0,49-11 0,-76 13-9,0 0 0,0 0 1,0-1-1,0 0 0,0 0 0,0 0 0,-1 0 0,1 0 1,-1-1-1,1 0 0,-1 0 0,0 1 0,0-2 0,0 1 1,-1 0-1,1-1 0,-1 1 0,0-1 0,2-4 0,-1 1-33,-1 1-1,0-1 1,-1 0-1,0 0 1,0 0-1,0 0 1,-1 0-1,0-1 1,0 1-1,-3-11 1,-1-5-197,-2 0-1,-1 0 1,-1 0 0,-1 1 0,-21-38-1,0 16-3829,18 32-1251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4:41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 12401,'-10'-3'10802,"10"4"-10630,-11 14 4020,8 9-3879,1-1 0,1 1 0,0 0 0,2 0-1,1 0 1,1-1 0,1 1 0,2-1 0,9 31 0,-8-33-125,1-1 0,1 1 1,1-2-1,1 1 0,0-1 0,1-1 1,2 0-1,-1-1 0,2 0 1,20 18-1,-28-30-188,1 1 0,-1-1 0,1-1 0,0 1 0,0-2 0,0 1 0,1-1 0,-1 0 0,1 0 0,0-1 0,0-1 0,0 1 0,0-1 0,0-1 0,0 0 0,0 0 0,0-1 0,0 0 0,-1 0 0,18-6 0,-19 5 0,1-1 0,-1 0 0,0 0 0,1-1 0,-2 1 0,1-2 0,0 1 0,-1-1 0,0 0 0,0 0 0,0-1 0,-1 0 0,0 0 0,0 0 0,0-1 0,-1 1 0,0-1 0,0 0 0,-1-1 0,1 1 0,-2 0 0,1-1 0,1-12 0,0 3 0,-1 0 0,-1 0 0,-1-1 0,0 1 0,-1-1 0,-1 1 0,-1 0 0,-1 0 0,0-1 0,-1 1 0,-8-21 0,21 68 0,-5-14 0,0 0 0,14 29 0,-4-18-64,2-1 1,29 37-1,-36-52-25,0-1-1,1 0 1,0-1-1,0 0 1,1 0-1,0-1 1,0 0-1,15 6 1,-10 1-5986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4:42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15697,'-10'1'998,"0"1"-1,0 0 0,0 1 1,1 0-1,-1 1 0,-15 8 0,6-4 112,-2 1 448,0 1 0,-25 17 0,42-25-1343,0 0 0,0 0 0,0 1 0,1 0 0,0 0 0,-1 0 0,1 0 0,0 0 0,0 1 0,1-1 0,-1 1 0,1 0 0,-1 0 0,1 0 0,0 0 0,1 0 0,-1 0 0,1 1 0,-2 7 0,4-11-213,-1 1 0,0 0 1,1-1-1,-1 1 1,1-1-1,0 1 0,-1-1 1,1 1-1,0-1 1,0 1-1,0-1 0,0 0 1,0 1-1,0-1 1,1 0-1,-1 0 0,0 0 1,1 0-1,-1 0 1,0 0-1,1 0 0,-1 0 1,1-1-1,0 1 1,1 0-1,49 14-7,-41-13 5,74 12 1,46 11 0,-119-21 0,-1-1 0,1 2 0,-1-1 0,0 1 0,0 1 0,0 0 0,-1 1 0,13 10 0,-21-16-4,0 0 1,-1 1-1,1-1 1,0 1-1,-1 0 1,1-1-1,-1 1 1,1 0-1,-1 0 1,0 0-1,0 0 1,0 0-1,0 0 1,0 0-1,0 0 1,0 0-1,-1 1 1,1-1-1,-1 0 1,0 0-1,0 1 1,0-1-1,0 0 1,0 1-1,0-1 1,0 0-1,-1 0 1,1 1-1,-1-1 1,0 0-1,1 0 1,-1 0-1,0 0 1,0 0-1,-1 0 1,1 0-1,0 0 1,-1 0-1,1 0 1,-1-1-1,1 1 1,-1-1-1,-2 3 1,-10 7-128,0-1 1,-1-1 0,0 0 0,-26 12 0,24-13-96,-14 7-934,-1-2-1,-65 18 0,62-21-1060,0 1-1,-47 23 1,60-24 834,-119 52-8019,62-39 4009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4:43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521 0 28551,'0'1'73,"0"0"0,-1-1 0,1 1 0,0 0 1,0-1-1,0 1 0,-1 0 0,1-1 0,0 1 0,-1-1 1,1 1-1,0-1 0,-1 1 0,1-1 0,-1 1 1,1-1-1,-1 1 0,1-1 0,-1 1 0,1-1 1,-1 0-1,1 1 0,-1-1 0,0 0 0,1 1 0,-1-1 1,0 0-1,1 0 0,-1 0 0,0 1 0,1-1 1,-2 0-1,-29 0 466,16 0-217,-51 7-114,1 3 0,0 3 1,-68 22-1,23-6-101,109-28-107,0-1 0,0 0 0,0 1 0,0-1 0,0 1 0,0-1 0,0 1 0,0-1 0,0 1 0,0-1 0,1 1 0,-1 0 0,0 0 0,0-1 0,1 1 0,-1 0 0,0 0 0,1 0 0,-1 0 0,1 0 0,-1 0 0,1 0 0,-1 0 0,1 0 0,0 0 0,-1 0 0,1 0 0,0 0 0,0 0 0,0 0 0,0 0 0,0 1 0,0 0 0,12 41 0,-7-27 0,41 147-71,-7 1-1,26 247 1,-67-387-2050,0-4-4114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4:43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578 67 19446,'-169'-2'9514,"11"0"-6289,-79 9-2766,237-6-557,-1-1 0,1 0 0,-1 0 0,1 0-1,-1 0 1,1 0 0,0 0 0,-1 0 0,1 0-1,-1 0 1,1 0 0,-1 0 0,1 0 0,-1 0-1,1 0 1,0 0 0,-1 0 0,1-1 0,-1 1-1,1 0 1,-1 0 0,1 0 0,0-1 0,-1 1-1,1 0 1,0 0 0,-1-1 0,1 1 0,0 0 0,0-1-1,-1 1 1,1-1 0,0 1 0,0 0 0,-1-1-1,9-15-7390,12-4-876,-9 11 6483,15-10-3802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4:44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0 19694,'0'0'1452,"0"3"0,-6-3 0,-6 2 0,-9-4 0,-12 4 1,-7-2-1,-5 0 0,4 4 4,4-1-1456,1 5 0,5-1-808,7 0-708,3-5-580,-30 10-3573,39-5 1,8 2-1,4-1 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5:04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17286,'14'18'189,"153"219"8222,-135-186-6118,-2 1 1,41 97 0,-60-109-2294,-11-40 0,0 0 0,0 0 0,0 0 0,0 0 0,0 0 0,0 0 0,0 0 0,0 0 0,0 0 0,0 0 0,0 0 0,-1 0 0,1 0 0,0 0 0,0 0 0,0 0 0,0 0 0,0 0 0,0 0 0,0 0 0,0 0 0,0 0 0,0 0 0,0 0 0,0 0 0,0 0 0,-1 0 0,1 0 0,0 0 0,0 1 0,0-1 0,0 0 0,0 0 0,0 0 0,0 0 0,0 0 0,0 0 0,0 0 0,0 0 0,0 0 0,0 0 0,0 0 0,0 0 0,0 1 0,-11-23 0,3 4 0,1 1 0,2-1 0,-1 0 0,2 0 0,0 0 0,2-1 0,-2-24 0,4 42 0,0-1 0,0 0 0,1 0 0,-1 1 0,0-1 0,1 0 0,-1 1 0,1-1 0,-1 0 0,1 1 0,0-1 0,0 1 0,0-1 0,0 1 0,0 0 0,0-1 0,0 1 0,0 0 0,1 0 0,-1-1 0,3 0 0,0 0 0,0-1 0,0 2 0,0-1 0,0 0 0,1 1 0,-1 0 0,0 0 0,7-1 0,9 1 0,0 0 0,38 5 0,-50-3 0,-2 0-108,0 0 0,-1 0 0,1 1 0,0 0-1,-1 0 1,0 0 0,1 1 0,-1 0 0,0 0 0,0 0 0,-1 0 0,1 1 0,-1 0-1,1 0 1,-1 0 0,0 1 0,-1-1 0,1 1 0,4 9 0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4:44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15065,'4'20'4697,"18"202"4116,-6-48-4956,-15-151-3650,1-13-102,10-23-82,-9 9-23,1 1 0,1-1 0,-1 1 0,1-1 0,-1 1 0,1 1 0,0-1 0,0 1 0,0-1 0,0 1 0,0 1 0,1-1 0,-1 1 0,1 0 0,5 0 0,16-2 0,49 2 0,-47 2 0,-4-1 0,-2 1 0,-1-1 0,0-1 0,1-1 0,34-8 0,-53 9 0,1-1 0,0 1 0,-1-1 0,0 0 0,1 0 0,-1 0 0,0 0 0,0-1 0,0 0 0,0 0 0,-1 0 0,1 0 0,-1 0 0,0-1 0,1 1 0,-2-1 0,1 0 0,0 0 0,-1 0 0,0-1 0,0 1 0,0 0 0,0-1 0,-1 1 0,0-1 0,0 0 0,1-7 0,1-17-3020,-2-48 0,-2 68 2203,1 1-1,-1 0 1,0 0-1,-1 0 0,0 0 1,0 0-1,-1 0 0,0 1 1,0-1-1,-7-9 1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4:45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17154,'-1'67'6586,"2"60"-302,0-102-5831,2 1 0,0-1-1,2 0 1,0 0 0,15 36-1,-17-51-448,1 0 0,1 0-1,0-1 1,0 0 0,1 0 0,0 0-1,1 0 1,12 12 0,-16-19-5,-1 0 1,1 0 0,-1-1 0,1 1 0,-1-1 0,1 1-1,0-1 1,0 0 0,-1 0 0,1 0 0,0 0-1,0-1 1,0 1 0,0-1 0,0 0 0,0 0 0,0 0-1,0 0 1,0 0 0,0-1 0,0 1 0,0-1-1,0 0 1,0 0 0,0 0 0,-1 0 0,1 0 0,0-1-1,-1 1 1,1-1 0,-1 0 0,1 0 0,-1 0-1,0 0 1,3-3 0,5-5 0,-1-1 0,0 0 0,0-1 0,-1 0 0,-1 0 0,0 0 0,-1-1 0,0 0 0,-1 0 0,0-1 0,-1 0 0,-1 0 0,3-17 0,1-24 0,-3 0 0,-3-59 0,-1 81 0,5 49 0,1 0 0,1 0 0,0-1 0,18 26 0,-22-37 0,10 18 11,1-1 0,1-1 0,26 27 0,-33-38-33,1-1 0,0 0 0,0 0 1,1-1-1,0 0 0,0-1 0,1 0 0,0-1 1,17 6-1,0-9-623,-27-2 297,1 0 0,-1-1 0,0 1 0,0-1 0,1 0-1,-1 1 1,0-1 0,0 0 0,0 0 0,0 1 0,0-1 0,0 0 0,0 0 0,0 0 0,0-1 0,0 1 0,-1 0 0,1 0-1,0 0 1,0-3 0,1-3-1603,0 0 0,-1-1 0,0 1 0,0-1 0,-1 1 0,0-11 0,0 18 1911,0-36-5428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4:45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6 146 17770,'-3'60'8637,"0"3"-2378,32-77-6158,7-7-101,67-27 0,-62 30 0,56-31 0,-86 41 0,1 1 0,-1-2 0,0 1 0,-1-2 0,0 1 0,0-1 0,-1-1 0,14-21 0,-10 18 0,-13 31 0,-2 9 0,9 178 54,-4-174-108,2 1 0,1-1 1,1 0-1,19 47 0,-35-108-15140,5-6 9413,2-11 1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4:46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17622,'1'8'973,"0"-1"0,0 0 1,0 1-1,1-1 0,0 0 0,0 0 1,1 0-1,0-1 0,6 11 1,42 58 1265,-28-43-877,324 447 449,-346-477-1811,0 0 0,0-1 0,0 1 0,0-1 0,1 1 0,-1-1 0,1 1 0,-1-1 0,1 0 0,-1 0 0,1 0 0,0 0 0,0 0 0,-1 0 0,1 0 0,0 0 0,0-1 0,3 1 0,-4-1 0,1 0 0,-1 0 0,1 0 0,-1-1 0,1 1 0,-1-1 0,1 1 0,-1-1 0,1 1 0,-1-1 0,0 0 0,1 0 0,-1 0 0,0 0 0,0 0 0,1 0 0,-1 0 0,1-2 0,3-3 0,0-2 0,0 1 0,-1-1 0,0 1 0,0-1 0,4-15 0,2-17 0,-2 0 0,-2-1 0,2-75 0,2-13 0,-6 93-850,-3 21-532,0 1 1,1-1-1,1 1 1,0 0-1,11-28 1,-14 40 725,2 0 0,-1 1 0,0-1 0,0 0 0,0 1 0,1-1 0,-1 0 0,1 1 0,0 0 0,-1-1 0,1 1 1,0 0-1,0 0 0,-1 0 0,1 0 0,0 0 0,3-1 0,14 1-5248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4:47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49 15721,'-12'-13'4385,"-18"-2"-2375,27 14-1555,-3-3-52,-1 1 0,0 1 0,0-1 0,0 1 1,-1 1-1,1-1 0,-1 1 0,1 0 0,0 1 1,-1 0-1,1 0 0,-1 0 0,1 1 0,-8 2 0,10-1-233,0 0 0,0 0 0,1 0-1,-1 0 1,1 1 0,0 0-1,0 0 1,0 0 0,0 0-1,0 1 1,1-1 0,-1 1-1,1 0 1,0 0 0,0 1-1,0-1 1,1 0 0,0 1 0,-1 0-1,2-1 1,-3 8 0,-1 7-125,1 1 0,0-1 1,2 0-1,0 1 1,1 0-1,1-1 0,4 33 1,-2-35-41,1-1 0,0 0 0,1 0 1,1 0-1,1 0 0,0-1 0,1 0 1,0 0-1,14 20 0,-17-30-6,1 0 1,-1 0-1,1 0 0,0 0 1,0-1-1,0 0 0,0 0 1,1 0-1,0-1 0,-1 0 0,1 0 1,1 0-1,-1-1 0,0 0 1,1 0-1,7 1 0,-5-2-5,1 0 0,-1-1-1,0 0 1,0-1 0,0 0-1,0 0 1,0-1 0,0 0 0,-1-1-1,1 0 1,9-4 0,-8 2-24,1 0 1,-1-1 0,0 0-1,-1-1 1,1 0-1,-1 0 1,-1-1 0,1 0-1,-1 0 1,-1-1 0,1 0-1,-2-1 1,1 0 0,-1 0-1,-1 0 1,0-1-1,0 1 1,-1-1 0,3-12-1,-6 16-419,0-1 0,0 1 0,-1 0-1,0 0 1,0-1 0,0 1 0,-1 0-1,-3-10 1,2 9-831,-1 1-1,0 0 0,-1 0 1,0 0-1,0 0 0,0 1 1,-1-1-1,0 1 1,0 0-1,0 1 0,-1-1 1,-8-5-1,-18-11-4415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4:47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278 104 9809,'-2'-6'443,"0"1"0,0-1 1,0 1-1,0 0 0,-1 0 1,0 0-1,0 0 0,-1 0 1,1 0-1,-1 1 0,0 0 0,0 0 1,-1 0-1,1 0 0,-1 1 1,0-1-1,0 1 0,0 0 1,0 1-1,0-1 0,-1 1 0,1 0 1,-1 1-1,1-1 0,-1 1 1,-7-1-1,8 1-123,0 0 1,-1 0-1,1 1 0,-1 0 1,1 0-1,-1 0 0,1 0 0,-1 1 1,1 0-1,-1 0 0,1 1 1,0-1-1,0 1 0,0 0 1,0 1-1,0-1 0,0 1 1,0 0-1,1 0 0,-1 0 1,1 1-1,0 0 0,0 0 1,1 0-1,-1 0 0,1 0 0,-5 9 1,4-5-253,0 2 0,1-1 1,1 0-1,0 0 0,0 1 0,0-1 1,2 1-1,-1 0 0,1-1 0,0 1 1,1 0-1,0-1 0,1 1 0,0-1 1,0 0-1,1 1 0,0-1 0,1 0 1,9 16-1,-9-17-38,1 0-1,0-1 1,0 0 0,1 0 0,0-1 0,0 0-1,1 0 1,-1 0 0,1 0 0,1-1-1,-1-1 1,1 1 0,0-1 0,0 0 0,0-1-1,0 0 1,1 0 0,-1-1 0,1 0-1,0 0 1,16 0 0,-13-2-59,0-1 0,0 0 0,0-1 0,0 0 0,0-1 0,0 0-1,0-1 1,21-10 0,-27 12-25,-1-1-1,1-1 1,-1 1-1,1-1 1,-1 0-1,0 0 1,-1 0-1,1-1 1,-1 0-1,0 0 1,0 0-1,0 0 1,-1-1-1,1 1 1,-2-1-1,1 0 1,0 0-1,2-11 1,-5 15-95,1 0 1,-1 1 0,0-1-1,0 0 1,0 1 0,-1-1 0,1 0-1,0 1 1,0-1 0,-1 0 0,1 1-1,-1-1 1,0 1 0,1-1 0,-1 1-1,0-1 1,0 1 0,0-1-1,0 1 1,0 0 0,0-1 0,-1 1-1,1 0 1,0 0 0,-1 0 0,1 0-1,0 0 1,-1 0 0,1 1 0,-1-1-1,0 0 1,1 1 0,-1-1-1,1 1 1,-4-1 0,1 0-685,0-1 1,0 0-1,0 0 0,0-1 1,0 1-1,0-1 1,1 1-1,-1-1 0,-5-7 1,-9-10-5101,-3 5 1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4:48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12 165 16161,'14'22'1188,"-1"1"-1,0-1 0,-2 2 1,-1 0-1,-1 0 0,-1 1 1,7 32-1,-12-44-761,6 19 516,-2-8 345,0 0 1,-2 0-1,4 45 0,-9-70-1280,0 1 0,0 0 1,0 0-1,-1 0 0,1-1 0,0 1 0,0 0 1,0 0-1,-1 0 0,1 0 0,0-1 0,0 1 0,-1 0 1,1 0-1,0 0 0,0 0 0,-1 0 0,1 0 1,0 0-1,-1 0 0,1 0 0,0 0 0,0 0 1,-1 0-1,1 0 0,0 0 0,0 0 0,-1 0 1,1 0-1,0 0 0,0 0 0,-1 0 0,1 1 1,0-1-1,0 0 0,-1 0 0,1 0 0,0 0 1,0 0-1,0 1 0,-1-1 0,1 0 0,0 0 1,0 0-1,0 1 0,0-1 0,-1 0 0,1 0 1,0 1-1,0-1 0,0 0 0,0 0 0,0 1 1,0-1-1,0 0 0,0 0 0,0 1 0,0-1 1,0 0-1,0 1 0,0-1 0,0 0 0,0 0 1,0 1-1,-17-23 115,16 21-122,-16-24 0,1 0 0,1-2 0,2 1 0,-15-42 0,22 51 0,0-1 0,2 0 0,0 0 0,1-1 0,1 1 0,1-1 0,0 1 0,4-28 0,-2 37 0,1 0 0,1 1 0,0-1 0,0 0 0,0 1 0,1-1 0,0 1 0,1 0 0,0 1 0,0-1 0,1 1 0,0 0 0,0 0 0,0 1 0,1-1 0,0 1 0,1 1 0,-1 0 0,15-8 0,-11 7 0,0 1 0,1 0 0,-1 0 0,1 2 0,0-1 0,0 1 0,1 1 0,-1 0 0,0 1 0,1 0 0,-1 1 0,1 1 0,-1 0 0,13 2 0,-21-2 0,0-1 0,0 1 0,-1 0 0,1 0 0,0 1 0,0-1 0,-1 1 0,1 0 0,-1 0 0,1 0 0,-1 0 0,0 0 0,0 1 0,0 0 0,0-1 0,0 1 0,-1 0 0,1 0 0,-1 1 0,0-1 0,0 0 0,0 1 0,0-1 0,0 1 0,-1 0 0,0 0 0,0-1 0,0 1 0,0 0 0,-1 0 0,1 0 0,-1 0 0,0 0 0,0 0 0,0 0 0,-2 5 0,0 2 0,0 1 0,-2-1 0,1 0 0,-1 0 0,-1-1 0,0 1 0,0-1 0,-1 0 0,-1-1 0,1 1 0,-11 10 0,-9 5 0,18-18 0,-1 1 0,1 0 0,1 0 0,-1 1 0,-7 13 0,13-20 0,1 1 0,0-1 0,0 0 0,1 0 0,-1 1 0,0-1 0,1 0 0,-1 1 0,1-1 0,0 1 0,0-1 0,0 1 0,0-1 0,0 0 0,0 1 0,1-1 0,-1 1 0,1-1 0,0 0 0,-1 1 0,1-1 0,0 0 0,1 0 0,-1 0 0,0 1 0,0-1 0,1-1 0,0 1 0,-1 0 0,3 2 0,32 27 0,1-1 0,1-2 0,2-2 0,1-2 0,45 21 0,-41-21 0,72 32-1317,-112-53-617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4:50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17070,'97'361'7283,"-61"-245"-3076,36 197 0,-70-296-4207,-6-30 0,-4-34 0,6 23 0,1 0 0,1-1 0,6-47 0,-5 65 0,0-1 0,1 1 0,1 0 0,-1 0 0,1 0 0,0 0 0,1 0 0,-1 1 0,2-1 0,-1 1 0,0 0 0,1 0 0,0 0 0,1 1 0,-1 0 0,1 0 0,9-6 0,-2 4 0,1 0 0,0 1 0,0 0 0,0 1 0,1 1 0,-1 1 0,1 0 0,0 0 0,0 1 0,0 1 0,1 1 0,-1 0 0,0 1 0,0 1 0,0 0 0,0 1 0,0 1 0,16 5 0,-23-6 0,1 0 0,-1 1 0,0-1 0,0 2 0,0-1 0,-1 1 0,1 0 0,-1 1 0,0-1 0,-1 2 0,1-1 0,-1 1 0,-1-1 0,1 2 0,-1-1 0,0 0 0,-1 1 0,0 0 0,0 0 0,-1 1 0,0-1 0,0 1 0,-1-1 0,0 1 0,0 0 0,-1 0 0,0 0 0,-1 0 0,0 0 0,-1 0 0,-2 14 0,1-11-105,0 0 0,-2 0 1,0 0-1,0-1 0,-1 1 0,0-1 0,-1 0 1,0-1-1,-1 1 0,0-1 0,0 0 0,-11 9 1,14-15 26,1 0 1,-1-1 0,0 1 0,-1-1 0,1 0 0,0-1 0,-1 1 0,1-1 0,-1 0 0,0 0 0,0 0 0,0-1 0,0 1 0,0-1 0,0 0 0,0-1 0,-1 1 0,1-1 0,0 0 0,0-1-1,0 1 1,0-1 0,-1 0 0,1 0 0,0 0 0,0-1 0,1 0 0,-1 0 0,0 0 0,-7-6 0,-34-15-3554,3 0-2009,39 20 4737,0-1 1,1 1-1,-1-1 0,1 0 0,0 0 0,0 0 0,0 0 1,1-1-1,-3-5 0,-5-16-4450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4:50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0 306 13801,'63'-13'4886,"106"-38"1,-144 41-3768,0-1 0,0-1 0,-1-2 0,-1 0 0,0-2 0,34-29 1,-53 42-1045,0-1 1,1 0-1,-1 0 1,-1-1-1,1 1 1,0-1-1,-1 0 1,0 0-1,0 0 1,-1 0-1,0 0 1,1-1-1,-2 1 1,1-1-1,-1 1 1,1-1-1,-1-7 1,-1 11-76,-1 1 0,1 0 0,-1-1 0,0 1 0,1 0 0,-1 0 0,0-1 0,0 1 0,0 0 0,0 0 0,0 0 0,0 0 0,0 0 0,0 0 0,0 0 0,0 1 0,-1-1 0,1 0 0,0 0 0,0 1 0,-1-1 0,1 1 0,-1 0 0,1-1 0,0 1 0,-1 0 0,1 0 0,-1-1 0,1 1 0,-1 1 0,1-1 0,-2 0 0,-49 5 0,40-2 0,0 0 0,0 1 0,0 0 0,0 1 0,1 0 0,0 1 0,0 0 0,0 1 0,1 0 0,0 0 0,0 1 0,1 1 0,0 0 0,0 0 0,1 1 0,-11 16 0,14-17 0,0 0 0,0 1 0,1 0 0,0 0 0,1 1 0,0-1 0,1 0 0,0 1 0,0 0 0,1 0 0,0-1 0,1 1 0,1 0 0,0 0 0,0-1 0,1 1 0,0 0 0,1-1 0,6 18 0,-5-20-4,-1 0 0,1 0 0,1-1 0,-1 1 0,1-1 0,0 0 0,1-1 0,0 1 0,0-1 0,0 0 0,1-1 0,0 1 0,12 6 0,-8-6-15,0-1-1,0 0 0,1-1 1,-1 0-1,1-1 0,0 0 1,0-1-1,0-1 0,15 1 1,-12-2-43,1 0-1,-1-1 1,1-1 0,-1 0 0,0-1 0,1-1-1,-1 0 1,-1-1 0,1-1 0,-1 0 0,0-1-1,0 0 1,-1-1 0,0-1 0,20-17 0,-31 24-201,0 0 0,-1 0 0,1 0 0,0-1 0,-1 1 0,0 0 0,1-1 0,-1 1 0,0-1 0,0 1 0,-1-1 0,1 0 0,0 1 0,-1-1 0,1 0 0,-1 0 0,0-5 0,5-26-5289,3 1 243,-5 0 1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4:50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20598,'-1'137'3042,"7"0"0,6-1 1,32 154-1,-35-251-3042,4 29 0,4 0 0,46 116 0,-60-177-416,0 0-1,1 0 1,0-1 0,0 1-1,1-1 1,10 11 0,-13-16 212,-1 1 0,1-1 1,0 0-1,0 1 0,-1-1 1,1 0-1,0 0 0,0 0 1,0 0-1,0 0 0,1-1 1,-1 1-1,0-1 0,0 1 1,0-1-1,1 0 0,-1 0 1,0 0-1,0 0 0,0 0 1,1 0-1,-1-1 0,0 1 1,0-1-1,0 0 0,0 1 1,0-1-1,4-2 0,4-3-1791,0 0 0,0-1 1,-1-1-1,0 1 0,10-12 0,15-22-3989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5:05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6 11217,'-3'0'310,"1"0"0,-1 1 0,1-1-1,0 0 1,-1 1 0,1-1 0,-1 1 0,1 0 0,0 0-1,0 0 1,-1 0 0,1 0 0,0 1 0,0-1 0,0 0-1,0 1 1,1 0 0,-1-1 0,0 1 0,-2 3 0,1 0 147,1-1 0,-1 1 0,1 0 0,0 0 1,0 0-1,1 0 0,-1 0 0,1 0 0,0 7 0,0 1 399,0 0 0,1-1-1,1 1 1,0 0 0,0-1-1,2 1 1,4 16 0,-4-23-583,-1 0 1,1 0-1,0 0 0,1 0 1,-1-1-1,1 0 1,0 0-1,1 0 1,-1 0-1,1 0 0,0-1 1,10 7-1,-12-9-273,-1 0 0,1-1 0,0 1 1,0-1-1,0 0 0,1 0 0,-1 0 0,0 0 0,0-1 0,1 1 0,-1-1 0,0 0 0,0 0 0,1 0 1,-1 0-1,0-1 0,1 1 0,-1-1 0,0 0 0,0 0 0,0 0 0,0 0 0,0 0 0,0-1 0,0 0 0,0 1 1,4-4-1,-4 2-175,-1-1 0,1 1 0,-1-1 1,0 1-1,0-1 0,0 0 0,0 0 0,-1 0 1,1 0-1,-1 0 0,0 0 0,0 0 0,0 0 1,-1 0-1,0-9 0,-2-64-3370,0 12 856,6 65 3278,0 1 1,1 0-1,-1 0 1,1 1 0,-1-1-1,0 1 1,6 2-1,6 4 942,1-2 0,33 9 0,-45-13-1699,0-1-1,0 0 0,-1 0 1,1 0-1,0-1 1,0 0-1,0 0 1,0 0-1,0-1 0,0 1 1,0-1-1,0 0 1,0-1-1,0 1 0,7-4 1,-12 4-31,1 1 0,-1-1 0,1 0 0,-1 1 0,0-1 0,1 1 0,-1-1 0,0 0 0,1 0 0,-1 1 0,0-1 0,0 0 0,0 1 0,0-1 0,0 0 0,0 0 0,0 1 0,0-1 0,0 0 0,0 0 0,0 1 0,0-1 0,0 0 0,0 0 0,-1 1 0,1-1 0,0 0 0,-1 1 0,1-1 0,0 1 0,-1-1 0,0 0 0,-4-24-6663,3-1 1249,-5 2 1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4:51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0 12293,'-21'1'1656,"-7"-1"504,-11 2-3,-12 0 3,6 0-4,-4-1-56,7 1-864,3 0-592,6-2-552,-4 0-2248,19-2-2740,6-1-1,6-3 1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4:51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1 20354,'-3'2'325,"1"1"0,0 0 0,-1-1 0,0 1 0,1-1 0,-1 0 1,0 0-1,0 0 0,0 0 0,-1-1 0,1 1 0,0-1 0,-1 0 0,-4 2 0,0 0 315,-82 27 2204,67-23-1830,0 0-1,0 2 0,-41 21 0,63-30-1013,1 0 0,-1 1 0,0-1 0,1 0 0,-1 1 0,1-1 0,-1 0 0,0 1 0,1-1 0,-1 1 0,1-1 0,0 1 0,-1 0 0,1-1 0,-1 1 0,1-1 0,0 1 0,-1 0 0,1-1 0,0 1 0,0 0 0,-1-1 0,1 1 0,0 0 0,0-1 0,0 1 0,0 0 0,0-1 0,0 1 0,0 1 0,1-1 0,-1 0 0,1 1 0,0-1 0,0 0 0,0 0 0,0 0 0,0 0 0,0 0 0,1 0 0,-1 0 0,0 0 0,0 0 0,3 1 0,59 23 0,-49-21 0,42 15 0,-1 3 0,75 41 0,-116-56 0,-1 1 0,0 1 0,0 0 0,-1 1 0,0 0 0,0 1 0,-2 0 0,1 1 0,-1 0 0,-1 1 0,0 0 0,-1 0 0,0 1 0,9 25 0,-16-36 0,1 1 0,-1 0 0,-1 0 0,1 0 0,-1-1 0,1 1 0,-1 0 0,0 0 0,0 0 0,-1 0 0,1 0 0,-1 0 0,0 0 0,0-1 0,0 1 0,-1 0 0,1-1 0,-1 1 0,0-1 0,0 1 0,0-1 0,0 0 0,-1 0 0,1 0 0,-1 0 0,0 0 0,0-1 0,0 1 0,0-1 0,0 0 0,0 0 0,-5 2 0,-9 5 0,-1-1 0,0-1 0,0 0 0,-1-2 0,-21 4 0,11-2-1726,-1-1 0,0-2 0,-47 0 0,69-3 1246,0-1-1,1-1 1,-1 1-1,0-1 1,1-1-1,-1 1 1,1-2-1,-1 1 1,1 0-1,0-1 1,0-1-1,0 1 1,1-1-1,-1 0 1,1-1-1,0 1 1,0-1-1,0-1 1,-6-7-1,2-8-4931,6 2-1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4:51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23654,'15'38'1012,"7"13"0,2 9 0,3 6 1,-6-20-1,-12-15-1212,-2-19-500,-11-14-581,-23-12-4023,9-31-1,-6-17 1,-7-18-1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4:52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11825,'0'-13'312,"6"1"-104,4 1-268,-5 2-460,-1 14-1832,2 0 0,0-1-1,-6 0 1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4:52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1 13865,'0'0'1061,"-20"3"4234,-39 13-3204,1 1 0,1 3 0,0 3 0,2 2 0,-90 56 0,139-77-2091,0 1 0,0 0 0,1 0 0,0 1 0,0-1 0,-5 8 0,9-11 0,46-2 0,3-4 0,-1-1 0,1-3 0,-1-2 0,0-2 0,49-19 0,-102 34 0,0 1 0,1 0 0,0 0 0,0 0 0,0 1 0,0-1 0,1 1 0,-7 9 0,-33 50 0,42-61 0,-12 20 0,1 1 0,1 0 0,1 1 0,-12 40 0,20-55 0,0-1 0,1 1 0,0 0 0,1-1 0,0 1 0,0 0 0,1 0 0,0 0 0,1 0 0,0 0 0,1 0 0,0-1 0,0 1 0,1-1 0,7 18 0,-6-23 0,-1 0 0,1 0 0,0 0 0,0 0 0,0-1 0,0 1 0,0-1 0,1 0 0,0 0 0,-1-1 0,1 1 0,0-1 0,1 0 0,-1-1 0,0 1 0,0-1 0,1 0 0,-1 0 0,0-1 0,1 1 0,-1-1 0,1 0 0,9-2 0,-2 1 0,0-1 0,-1 0 0,1-1 0,0 0 0,-1-1 0,0-1 0,0 0 0,22-12 0,-22 8 0,-1 0 0,-1 0 0,1-1 0,-2 0 0,1-1 0,-1 0 0,-1 0 0,0-1 0,-1 0 0,0-1 0,-1 1 0,0-1 0,-1-1 0,0 1 0,-1-1 0,-1 0 0,0 1 0,-1-2 0,0 1 0,-1 0 0,-1 0 0,0 0 0,-5-27 0,6 40 0,-1 1 0,1-1 0,-1 0 0,1 1 0,-1-1 0,1 1 0,-1-1 0,1 1 0,0-1 0,-1 1 0,1 0 0,0-1 0,-1 1 0,1 0 0,0 0 0,-1-1 0,1 1 0,0 0 0,0 0 0,-1 0 0,1 0 0,0 0 0,0 0 0,-1 0 0,1 0 0,0 0 0,0 0 0,35 0 0,-23 0 0,0-1 0,1-1 0,-1 0 0,0-1 0,1 0 0,-1-1 0,23-10 0,-32 12 0,1-1 0,-1 1 0,1-1 0,-1 0 0,0 0 0,0-1 0,-1 1 0,1-1 0,5-7 0,-8 9 0,1-1 0,-1 1 0,0-1 0,0 1 0,0-1 0,0 0 0,0 1 0,-1-1 0,1 0 0,-1 0 0,1 0 0,-1 1 0,0-1 0,-1 0 0,1 0 0,0 0 0,-1 0 0,-1-4 0,1 4 0,0 0 0,-1 0 0,0 0 0,0 0 0,0 0 0,0 0 0,-1 1 0,1-1 0,-1 1 0,1-1 0,-1 1 0,0 0 0,0 0 0,0 0 0,0 1 0,0-1 0,0 1 0,0-1 0,-1 1 0,1 0 0,0 0 0,-1 1 0,-6-1 0,-5-1 0,0 0 0,-1 2 0,1 0 0,-16 2 0,19-1 0,0 1 0,1 0 0,-1 0 0,1 2 0,0-1 0,0 1 0,0 1 0,0 0 0,1 1 0,0 0 0,-11 7 0,16-8 0,-1 0 0,1 0 0,0 1 0,0-1 0,0 1 0,1 0 0,0 1 0,0-1 0,1 1 0,-1-1 0,1 1 0,1 0 0,-1 0 0,1 0 0,1 1 0,-1-1 0,1 0 0,0 11 0,1-8 0,0 1 0,0-1 0,1 1 0,1-1 0,-1 1 0,2-1 0,-1 0 0,2 0 0,-1 0 0,1-1 0,1 1 0,0-1 0,0 0 0,11 14 0,-6-11 0,0-2 0,1 0 0,0 0 0,0-1 0,1 0 0,1-1 0,0 0 0,0-1 0,19 8 0,7-2 0,1-1 0,0-1 0,0-3 0,1-1 0,0-2 0,61-1 0,-58-4-53,0-1 0,0-3-1,0-1 1,-1-3 0,48-14 0,-32 3-2253,-39 16 652,-16 3 1179,0-1 0,0 1 0,0-1 0,-1 1 0,1-1 0,0 0 0,-1-1 0,1 1 0,0 0 0,-1-1 0,0 0 0,1 0 0,-1 0 0,0 0 0,0-1 0,0 1 0,-1-1 1,1 0-1,0 0 0,2-4 0,0 1-759,0-2 0,0 1 1,-1-1-1,5-11 0,6-39-4934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03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1 27815,'-1'0'76,"1"1"1,-1 0-1,1 0 0,-1-1 1,0 1-1,0-1 1,1 1-1,-1-1 1,0 1-1,0-1 1,1 1-1,-1-1 1,0 0-1,0 1 1,0-1-1,0 0 1,0 0-1,1 0 1,-1 0-1,0 1 1,0-1-1,0 0 1,0-1-1,0 1 1,-1 0-1,-35 0 2512,27-1-2212,-42 4-376,-96 17 0,2 0 0,162-11-5889,16 10-5736,4-4 6545,2 2-1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03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0 11229,'-3'20'3296,"3"-19"-2677,-1 0-1,0 0 0,0 0 1,1 0-1,-1 0 1,0 0-1,0 0 1,0-1-1,0 1 0,0 0 1,0-1-1,-1 1 1,1-1-1,0 1 1,0-1-1,0 1 0,-1-1 1,1 0-1,0 1 1,0-1-1,-1 0 1,1 0-1,0 0 0,-2 0 1,-18 3 2162,-118 35-2781,105-28 0,23-5-3475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04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600 628 15665,'-9'-8'1203,"0"0"-1,1-1 0,0 0 0,0-1 1,1 1-1,1-1 0,-9-16 0,8 11-412,0 0 0,1 0-1,1-1 1,1 0-1,0 0 1,0 0-1,2-1 1,-1-24 0,3 32-694,1 0 0,0-1 0,0 1 0,1 0 0,4-14 0,8-3-1288,5 12-3406,-83 32 5562,-1-2 0,0-3 0,-1-3 0,-109 3 0,171-12-935,-1-1-1,1-1 1,0 1-1,0 0 1,0-1 0,0 0-1,0 0 1,0 0-1,0 0 1,1-1-1,-1 1 1,0-1-1,1 0 1,-1 0-1,1-1 1,-1 1 0,1-1-1,-5-5 1,5 4-15,1 0 0,-1-1 0,1 1 1,0-1-1,1 0 0,-1 1 1,1-1-1,0 0 0,0 0 0,1 0 1,-1 0-1,1 0 0,0 0 0,0 0 1,2-6-1,0-8-14,1 1 0,1 0 0,0 0 0,13-32 0,-14 42 0,0 2 0,0-1 0,1 0 0,-1 1 0,1-1 0,1 1 0,-1 0 0,1 1 0,0-1 0,1 1 0,-1 0 0,1 0 0,0 0 0,11-6 0,-15 11 0,0-1 0,0 1 0,0-1 0,0 1 0,1 0 0,-1 0 0,0-1 0,0 1 0,0 1 0,0-1 0,0 0 0,0 0 0,0 1 0,0 0 0,0-1 0,0 1 0,0 0 0,0 0 0,-1 0 0,1 0 0,0 0 0,0 0 0,-1 0 0,1 1 0,-1-1 0,1 1 0,-1-1 0,2 3 0,5 5 0,-1 1 0,0 0 0,9 17 0,-12-19 0,23 43 0,-4 1 0,35 106 0,13 118 0,-65-252 0,5 22-14,31 160-1004,-40-186-7014,-3-47-9674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0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 20238,'0'1'198,"-1"0"-1,1-1 1,-1 1 0,1 0 0,-1 0 0,0 0-1,1-1 1,-1 1 0,0 0 0,0-1 0,0 1-1,1-1 1,-1 1 0,0-1 0,0 1 0,0-1-1,0 1 1,0-1 0,0 0 0,0 0 0,0 1-1,0-1 1,-2 0 0,-35 6 6287,24-4-5188,-51 9-1297,23-5 0,-61 18 0,86-14-6408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06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21838,'4'5'1216,"2"7"-4,0 9 4,3 8-4,3 11 5,6 10-5,3 8 4,1 3-4,2 0 4,-3-7-1216,-3-9 0,-6-13 0,-6-14-880,-3-9-1052,-3 0-4057,-6-20 1,0-10-1,-3-11 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5:06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15081,'0'13'1399,"1"0"0,1-1 0,0 1 0,0 0 0,8 20 0,-2-14 139,0 0 1,21 34-1,4-4 373,59 66 0,-64-81-1090,-16-20-915,6 8 184,0-1 0,23 19 0,-37-36-189,1 0 1,-1 0 0,1-1 0,0 1-1,1-1 1,-1 0 0,0 0-1,1-1 1,0 0 0,-1 0 0,1 0-1,0-1 1,0 1 0,0-1-1,10 0 1,-12-2-380,-1 0 0,1 0 0,-1 0-1,1-1 1,-1 1 0,0-1 0,1 0-1,-1 0 1,0 0 0,0-1 0,0 1 0,-1-1-1,1 1 1,-1-1 0,1 0 0,-1 0-1,0 0 1,0 0 0,0 0 0,0-1-1,-1 1 1,1 0 0,0-5 0,15-42-3378,-8 7 6968,-5 27-3439,4-34-2094,-8 49 2319,0 0 1,0-1-1,0 1 1,0 0-1,0 0 0,-1 0 1,1-1-1,0 1 1,0 0-1,-1 0 1,1 0-1,-1 0 0,1 0 1,-1 0-1,1 0 1,-1 0-1,0 0 1,1 0-1,-1 0 1,0 0-1,0 0 0,0 0 1,0 1-1,0-1 1,0 0-1,0 1 1,0-1-1,0 1 0,0-1 1,0 1-1,0-1 1,-2 1-1,-11-2 678,0 0 0,0 1 0,1 1 0,-1 1 0,0 0 0,0 0 0,-13 4 0,-12 6 3153,-41 16 0,-48 13-1255,111-37-3832,-10 3-944,1 5-2836,11-5 426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07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0 25898,'-19'2'2289,"-12"1"-1875,0 1-1,0 2 0,0 0 1,1 2-1,-42 17 1,52-16-181,-1 0 0,2 1 0,0 1 1,0 1-1,1 0 0,0 2 0,2 0 1,-24 24-1,20-8-233,20-30 0,1 1 0,-1 0 0,0 0 0,0-1 0,0 1 0,0 0 0,0-1 0,1 1 0,-1 0 0,0-1 0,1 1 0,-1 0 0,0-1 0,1 1 0,-1-1 0,1 1 0,-1-1 0,1 1 0,-1-1 0,1 1 0,0-1 0,-1 1 0,1-1 0,-1 1 0,1-1 0,0 0 0,0 0 0,-1 1 0,1-1 0,0 0 0,-1 0 0,1 0 0,0 0 0,0 0 0,-1 0 0,1 0 0,0 0 0,-1 0 0,1 0 0,1 0 0,127 5 0,-87-5 0,1 2 0,62 10 0,-94-10 0,0 0 0,0 1 0,0 1 0,-1 0 0,1 0 0,-1 1 0,0 0 0,-1 1 0,1 0 0,-1 1 0,0-1 0,-1 2 0,1-1 0,8 12 0,-13-14 0,1 1 0,-1 0 0,0 0 0,0 1 0,-1-1 0,0 1 0,0 0 0,0 0 0,-1 0 0,0 0 0,0 0 0,-1 1 0,0-1 0,0 0 0,-1 1 0,0-1 0,0 1 0,-1-1 0,0 0 0,0 1 0,-1-1 0,0 0 0,0 0 0,0 0 0,-1 0 0,0 0 0,-1-1 0,1 1 0,-1-1 0,-1 0 0,1 0 0,-1 0 0,0-1 0,0 0 0,-1 0 0,1 0 0,-1 0 0,0-1 0,0 0 0,-1 0 0,1-1 0,-1 0 0,-7 3 0,-8-1-748,0-1 0,0-1 0,0-1 0,0-1 0,0 0 0,0-2 0,0-1-1,0-1 1,0 0 0,1-2 0,-38-12 0,55 15-243,-1 0 1,1 0-1,0 0 0,0 0 0,0-1 1,0 0-1,1 0 0,-1 0 0,1 0 1,0 0-1,-6-8 0,-1-9-4953</inkml:trace>
</inkml:ink>
</file>

<file path=ppt/ink/ink2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07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0 11145,'-4'0'11398,"-20"1"-8239,3 0-2818,1 2 1,0 0-1,0 1 0,0 2 0,1 0 0,0 0 0,0 2 0,1 0 0,0 2 0,0 0 1,-20 15-1,30-20-239,1 1 1,1-1-1,-1 1 1,1 1-1,0-1 0,0 1 1,1 0-1,0 0 1,0 1-1,1-1 1,0 1-1,0 0 1,0 0-1,1 1 1,1-1-1,0 1 1,0-1-1,0 1 0,1 0 1,0 0-1,1-1 1,0 1-1,0 0 1,1 0-1,0 0 1,1-1-1,0 1 1,3 9-1,-2-9-102,1 1 0,0-1 0,0 0 0,1 0 0,1-1 0,-1 1 0,1-1 0,1 0 0,-1-1 0,1 1 0,1-1 0,-1-1 0,1 1 0,0-1 0,1-1 0,-1 0 0,1 0 0,0 0 0,1-1 0,-1 0 0,1-1 0,13 3 0,-4-3 0,1 0 0,-1-1 0,1-1 0,0-1 0,-1 0 0,1-2 0,0 0 0,-1-1 0,0-1 0,30-10 0,-9-1-4820,36-10-11090,-64 21 9898</inkml:trace>
</inkml:ink>
</file>

<file path=ppt/ink/ink2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08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0 17858,'-8'4'312,"-1"0"0,1 0 0,0 0 1,0 1-1,0 1 0,1-1 0,0 1 0,0 1 1,0-1-1,1 1 0,0 0 0,0 0 1,1 1-1,0 0 0,0 0 0,1 0 1,0 0-1,0 1 0,1 0 0,0 0 0,1 0 1,-1 0-1,2 0 0,-2 18 0,2-14 106,0 1 0,1 0 0,0-1 0,1 1 0,0-1 0,2 1-1,-1-1 1,2 0 0,-1 0 0,2 0 0,0 0 0,0-1 0,1 0-1,1 0 1,0 0 0,14 17 0,-18-26-418,-1 1 0,1-1 0,0-1 0,0 1 0,0 0 0,0-1 0,0 1 0,0-1 0,1 0 0,-1 0 0,1-1 0,0 1 0,-1-1 0,1 1 0,0-1 0,0 0 0,0-1 0,0 1 0,0-1 0,0 1 0,0-1 0,0 0 0,0-1 0,0 1 0,0-1 0,0 0 0,-1 0 0,1 0 0,0 0 0,0-1 0,-1 1 0,1-1 0,-1 0 0,1 0 0,-1 0 0,0-1 0,0 1 0,5-5 0,1-2 0,-1 0 0,0-1 0,0 0 0,-1 0 0,0-1 0,-1 0 0,0 0 0,-1 0 0,0-1 0,-1 0 0,3-13 0,9-101 0,-15 126 0,-1-1 0,0 1 0,0-1 0,0 1 0,0-1 0,1 1 0,-1-1 0,0 1 0,0-1 0,1 1 0,-1-1 0,1 1 0,-1 0 0,0-1 0,1 1 0,-1-1 0,1 1 0,-1 0 0,1-1 0,-1 1 0,1 0 0,-1 0 0,1-1 0,-1 1 0,1 0 0,-1 0 0,1 0 0,-1 0 0,1 0 0,-1 0 0,1 0 0,0 0 0,-1 0 0,1 0 0,-1 0 0,1 0 0,-1 0 0,1 0 0,-1 0 0,1 1 0,-1-1 0,1 0 0,-1 0 0,1 1 0,-1-1 0,1 0 0,-1 1 0,1-1 0,-1 0 0,1 1 0,-1-1 0,0 1 0,1-1 0,-1 0 0,0 1 0,1 0 0,29 30 0,-26-27 0,32 41 0,-25-30 0,0 0 0,2-1 0,-1 0 0,28 21 0,-39-34-67,0 1 0,0-1-1,0 0 1,0-1 0,1 1 0,-1 0 0,0 0 0,1 0-1,-1-1 1,1 1 0,-1-1 0,1 1 0,-1-1 0,1 0-1,-1 1 1,1-1 0,0 0 0,-1 0 0,1 0 0,-1 0-1,1-1 1,-1 1 0,1 0 0,-1 0 0,1-1 0,-1 1-1,1-1 1,-1 0 0,1 1 0,2-3 0,-4 3-32,0 0 0,0-1 0,1 1-1,-1 0 1,0 0 0,0-1 0,0 1 0,1 0 0,-1 0 0,0 0 0,1-1 0,-1 1 0,0 0 0,1 0 0,-1 0 0,0 0-1,1 0 1,-1 0 0,0 0 0,1 0 0,-1 0 0,0-1 0,1 1 0,-1 1 0,0-1 0,1 0 0,-1 0 0,0 0-1,1 0 1,-1 0 0,0 0 0,1 0 0,-1 0 0,0 0 0,0 1 0,1-1 0,-1 0 0,0 0 0,1 0 0,-1 1-1,0-1 1,0 0 0,0 0 0,1 1 0,-1-1 0,0 0 0,0 1 0,0-1 0,1 0 0,-1 1 0,0-1 0,0 0 0,0 0-1,0 1 1,0-1 0,0 0 0,0 1 0,0-1 0,0 1 0,0-1 0,0 0 0,0 1 0,0-1 0,0 1-1,3-16-7038,-2-17 1441,0-5 1</inkml:trace>
</inkml:ink>
</file>

<file path=ppt/ink/ink2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08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17038,'-1'58'7698,"-1"-1"-4368,-1 111-729,11-31-2076,5 0 0,6-1 0,65 233 0,-78-348-1008,0 0 0,2-1 0,1 1 0,1-2 0,0 1 0,1-1 1,18 22-1,-25-36 245,0 0 1,1-1 0,0 1-1,0-1 1,0 0 0,1 0-1,0 0 1,-1-1 0,1 0-1,0 0 1,1 0 0,-1-1-1,0 0 1,1 0 0,-1-1-1,1 0 1,-1 0-1,1 0 1,0-1 0,-1 0-1,1 0 1,0-1 0,-1 1-1,1-2 1,0 1 0,-1-1-1,11-4 1,31-16-5327,-5-9-1</inkml:trace>
</inkml:ink>
</file>

<file path=ppt/ink/ink2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08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573 0 15761,'-33'3'1537,"-14"4"95,-20 0-124,-11 2-572,5-9-524,1 3-564,-28 0-4172,52-3-1,17-1 1,7-3-1</inkml:trace>
</inkml:ink>
</file>

<file path=ppt/ink/ink2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09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15077,'0'47'1433,"0"20"423,8 26 4,3 23 0,10-3 0,4-3-4,2-7 5,3-15-1,-1-18-4,5-13-896,-1-18-1528,0-15-1272,-23-9-4145,25-10 1,5-12-1,-3-9 1</inkml:trace>
  <inkml:trace contextRef="#ctx0" brushRef="#br0" timeOffset="1">457 684 14409,'-33'0'800,"-16"5"32,-11 2-47,-10 3-261,7-2-312,8 5-428,-2 3-933,21-3-2087,15 0 0,8-1 0,13 2-1</inkml:trace>
</inkml:ink>
</file>

<file path=ppt/ink/ink2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09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30 146 12733,'14'-2'307,"2"0"59,1 0 0,-2-1 0,1-1 0,26-10 0,-39 13-292,0 0 0,0-1 0,-1 1 0,1-1 0,-1 1 0,1-1 0,-1 0 0,0 0 0,1 0 0,-1 0 0,0 0 0,0 0 0,-1-1 0,1 1 0,0-1 0,-1 1 0,1-1 0,-1 0 0,0 1 0,0-1 0,0 0 0,0 0 0,-1 0 0,1 0 0,-1 0 0,0 0 0,0 0 0,0 0 0,0 0 0,0 0 0,-1 0 0,0-4 0,1 6-51,-1-1 0,1 0 0,0 0 0,-1 1-1,0-1 1,1 0 0,-1 1 0,0-1 0,0 1-1,0-1 1,0 1 0,0-1 0,0 1 0,0 0-1,0 0 1,-1-1 0,1 1 0,0 0 0,-1 0 0,1 0-1,-1 0 1,1 0 0,-1 1 0,-2-2 0,0 2 1,1-1 0,-1 1 0,1 0 0,0 0 0,-1 0 0,1 0 0,0 1 0,-1 0 0,1-1 0,0 1 0,-1 0 0,-2 2 0,-3 1 212,0 1-1,0-1 1,0 2-1,1-1 0,0 1 1,0 1-1,-14 13 1,18-14 25,0 0 1,0 1 0,0-1 0,1 1-1,-1-1 1,2 1 0,-1 0 0,1 1 0,0-1-1,1 0 1,-1 0 0,1 1 0,1-1-1,-1 1 1,2-1 0,-1 1 0,1-1 0,0 1-1,0-1 1,1 0 0,0 0 0,0 1 0,1-1-1,-1-1 1,2 1 0,-1 0 0,1-1-1,0 1 1,0-1 0,1 0 0,0-1 0,0 1-1,0-1 1,1 0 0,-1 0 0,1-1-1,1 0 1,-1 0 0,0 0 0,1 0 0,0-1-1,0-1 1,0 1 0,0-1 0,0 0 0,11 1-1,0 0-86,-1-2 0,32-1 0,-13-7-2153,-35 7 1716,0 0 1,-1 0-1,1-1 0,0 1 0,0-1 0,0 1 0,-1 0 0,1-1 0,0 1 0,-1-1 1,1 0-1,0 1 0,-1-1 0,1 1 0,-1-1 0,1 0 0,-1 0 0,1 1 0,-1-1 0,0 0 1,1 0-1,-1 0 0,0 1 0,0-1 0,1 0 0,-1-1 0,9-11-5702,2-4-1</inkml:trace>
</inkml:ink>
</file>

<file path=ppt/ink/ink2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10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 22646,'47'390'7868,"-41"-361"-6314,-6-33-892,-7-52-687,3 24 79,3 28-54,-4-35 1,1-1 0,2 1 0,6-70 0,-2 98-1,-1 0 0,2 0 1,-1 1-1,2-1 0,-1 0 0,1 1 1,1 0-1,0 0 0,1 0 0,-1 0 0,2 1 1,-1 0-1,2 1 0,-1-1 0,1 1 0,0 1 1,0-1-1,12-6 0,-8 5-2,1 1 0,1 1 0,-1 0 0,1 1 0,1 0 0,-1 1 0,1 1 0,-1 0 1,1 1-1,0 1 0,22-1 0,-36 3-20,0 0 0,0 0 0,0 0 0,0 0 0,0 0 0,0 0 1,0 0-1,0 0 0,0 1 0,0-1 0,0 0 0,0 1 0,0-1 0,0 1 1,0-1-1,0 1 0,0 0 0,-1-1 0,1 1 0,0 0 0,0-1 0,0 1 1,-1 0-1,1 0 0,-1 0 0,1 0 0,0 0 0,-1 0 0,0 0 0,1 0 1,0 1-1,-1 1-17,0-1 0,0 1 0,0 0 1,-1 0-1,1 0 0,-1 0 0,1 0 0,-1-1 1,0 1-1,0 0 0,-2 3 0,-5 9-33,0-1 1,-20 27-1,-17 9 75,34-40 73,1 0 0,0 1 1,1 1-1,0-1 0,0 1 0,2 1 0,-1-1 0,-5 16 1,13-27-68,0-1 1,0 1 0,0 0 0,0-1-1,1 1 1,-1-1 0,0 1 0,1 0-1,-1-1 1,0 1 0,1-1-1,-1 1 1,0-1 0,1 1 0,-1-1-1,1 1 1,-1-1 0,1 0 0,-1 1-1,1-1 1,-1 0 0,1 1 0,-1-1-1,1 0 1,0 0 0,-1 1 0,1-1-1,0 0 1,-1 0 0,1 0-1,-1 0 1,1 0 0,0 0 0,1 0-1,33 4 316,-23-3-275,16 3-87,-1 0 1,0 2-1,40 15 0,-57-18-21,0 1-1,-1 1 0,1 0 1,-1 0-1,0 0 0,-1 1 1,1 1-1,-1 0 0,-1 0 1,1 0-1,-1 1 0,9 13 1,-15-20-221,0 1 1,0 0 0,0 0-1,0-1 1,-1 1 0,1 0-1,-1 0 1,0 0 0,1 0-1,-1 0 1,0 0 0,0 0-1,0 0 1,0 0-1,0-1 1,-1 1 0,1 0-1,-1 0 1,1 0 0,-1 0-1,1 0 1,-1-1 0,0 1-1,0 0 1,-2 2 0,-6 20-6161,0-3 378</inkml:trace>
</inkml:ink>
</file>

<file path=ppt/ink/ink2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10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1 21346,'-86'63'3310,"39"-30"-547,-78 71 0,124-103-2709,-21 28 1534,21-28-1563,1 0 1,0 0-1,0 0 1,0-1-1,-1 1 1,1 0-1,0 0 1,0 0-1,0 0 1,1 0-1,-1 0 1,0 0-1,0 0 1,0 0-1,1-1 1,-1 1-1,0 0 1,1 0-1,-1 0 1,1-1-1,-1 1 1,1 0-1,-1 0 1,1-1-1,0 1 1,-1 0-1,1-1 1,0 1-1,-1-1 1,1 1-1,0-1 1,0 1-1,0-1 1,-1 1-1,1-1 1,1 1-1,117 48-25,-84-36 0,0 1 0,49 29 0,-60-28 0,-1 2 0,0 0 0,24 25 0,-40-35 0,0-1 0,-1 1 0,0 1 0,0-1 0,0 1 0,-1 0 0,-1 0 0,1 1 0,-1-1 0,-1 1 0,0 0 0,0 0 0,3 15 0,-7-18 0,1 0 0,-1 0 0,0 0 0,-1 0 0,0 0 0,1-1 0,-2 1 0,1 0 0,-1-1 0,0 0 0,0 0 0,0 0 0,-1 0 0,1 0 0,-1 0 0,0-1 0,-1 0 0,-8 7 0,-10 7 0,-1 0 0,-35 19 0,58-37 0,-27 14-592,0-1 0,-1-1 0,-50 13 0,24-8-1096,37-11 780,2 0-550,-1 0 1,-1-2 0,1 0-1,0-1 1,-1 0 0,-24-1 0,-39-4-4408,0 0 1</inkml:trace>
</inkml:ink>
</file>

<file path=ppt/ink/ink2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17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20354,'1'9'8031,"4"20"-5029,73 273-1487,-2-3-1817,-75-296 764,5 17-1181,0-1-4103,-34-50-16726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5:0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29415,'134'105'2123,"-37"-27"-894,-97-78-1229,0 1 0,0-1-1,0 0 1,1 0 0,-1 0 0,0 0 0,0 1-1,0-1 1,0 0 0,0 0 0,0 0 0,1 0 0,-1 1-1,0-1 1,0 0 0,0 0 0,0 0 0,1 0-1,-1 0 1,0 0 0,0 1 0,0-1 0,1 0-1,-1 0 1,0 0 0,0 0 0,0 0 0,1 0-1,-1 0 1,0 0 0,0 0 0,0 0 0,1 0-1,-1 0 1,0 0 0,0 0 0,1 0 0,-1 0 0,0-1-1,0 1 1,0 0 0,1 0 0,-1 0 0,0 0-1,0 0 1,0 0 0,0 0 0,1-1 0,-1 1-1,0 0 1,0 0 0,0 0 0,0 0 0,0-1 0,-3-15-42,-15-21-200,-1 4-324,-1 2 0,-45-52 0,65 82 596,-1 1-1,1-1 1,0 1 0,0-1-1,0 1 1,0-1 0,0 1 0,-1-1-1,1 0 1,0 1 0,0-1-1,0 1 1,0-1 0,1 1 0,-1-1-1,0 1 1,0-1 0,0 0-1,0 1 1,1-1 0,-1 1 0,0-1-1,0 1 1,1-1 0,-1 1-1,0 0 1,1-1 0,-1 1 0,0-1-1,1 1 1,-1 0 0,1-1 0,-1 1-1,1 0 1,-1-1 0,1 1-1,-1 0 1,1 0 0,-1 0 0,1-1-1,-1 1 1,1 0 0,-1 0-1,1 0 1,0 0 0,28-10 543,-27 9-555,13-4-10,-1 0 1,0-1 0,-1-1-1,19-12 1,-28 17-10,0-1 1,-1 1-1,1-1 1,-1 1-1,0-1 1,1 0 0,-1-1-1,-1 1 1,1 0-1,0-1 1,-1 0-1,0 1 1,0-1 0,0 0-1,0 0 1,0 0-1,-1 0 1,0 0-1,1-7 1,15 23 0,0 1 0,19 19 0,-33-30 0,13 13-44,-8-7-222,0-1 1,0 1-1,1-2 1,0 1 0,1-1-1,18 9 1</inkml:trace>
</inkml:ink>
</file>

<file path=ppt/ink/ink2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17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10 188 12281,'-2'-7'921,"0"1"492,1 1 1,0 0-1,-1 0 0,2-1 0,-1 1 0,1-8 0,0 10-1076,1 1 1,-1 0-1,1-1 0,0 1 1,0 0-1,0 0 0,0 0 1,0 0-1,0 0 1,1 0-1,-1 0 0,1 0 1,-1 0-1,1 0 1,0 1-1,0-1 0,0 1 1,2-2-1,14-8-78,0 0 0,1 1 0,1 1 0,-1 1 0,1 1 0,0 1 0,36-7 1,-2 4 335,99-3 0,-140 12-595,1 0 0,0 0 0,-1 2 0,1-1 0,-1 2 0,1 0 0,-1 0 0,0 2 0,0-1 0,-1 2 0,19 9 0,-23-10 0,-1 1 0,0 0 0,0 0 0,0 0 0,0 1 0,-1 0 0,-1 0 0,1 1 0,-1 0 0,0 0 0,-1 0 0,0 0 0,0 1 0,0-1 0,-1 1 0,-1 0 0,3 17 0,0 15 0,-2 1 0,-4 74 0,0-34 0,2-79 0,1 1 0,-1-1 0,1 0 0,0 0 0,0 0 0,0 0 0,1-1 0,-1 1 0,1 0 0,0-1 0,-1 0 0,1 1 0,0-1 0,0 0 0,4 1 0,6 6 0,4 5 0,0 0 0,-2 1 0,1 1 0,-2 0 0,0 1 0,-1 1 0,18 31 0,-27-40 0,0 0 0,0 0 0,-1 0 0,-1 0 0,1 1 0,-2-1 0,1 1 0,-1-1 0,-1 1 0,1-1 0,-2 1 0,1 0 0,-1-1 0,-1 1 0,0-1 0,0 1 0,-1-1 0,0 0 0,-1 0 0,-4 9 0,3-9 1,0 0 0,-1 0-1,0 0 1,0-1 0,-1 0 0,0 0 0,-1-1 0,1 1-1,-1-2 1,-1 1 0,1-1 0,-13 6 0,6-4-4,-1-1 1,0-1-1,-1 0 1,1-2-1,-1 1 1,-31 2-1,-4-4-100,0-2-1,0-3 0,-98-15 1,119 12-524,-36-4-2083,23 9-3132,22-5 52,11-3-2</inkml:trace>
</inkml:ink>
</file>

<file path=ppt/ink/ink2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18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12 16285,'-15'-4'1123,"0"1"0,-1 1 0,1 1 0,-1 0 0,1 1 0,-1 0 0,1 1 0,-1 1 0,-23 6-1,32-6-898,0 1-1,0-1 1,0 1-1,1 0 1,0 1-1,-1 0 1,1 0-1,0 0 1,1 0-1,-1 1 1,1 0-1,0 0 1,0 1-1,1 0 1,-1-1-1,1 1 1,1 1-1,-1-1 1,1 1-1,0-1 1,0 1-1,-2 9 1,2-2-213,0-1 0,0 1-1,2 0 1,-1 1 0,2-1 0,0 0-1,1 0 1,0 0 0,1 0 0,0 0-1,1 0 1,6 14 0,-6-19-12,1-1-1,0 1 1,0-1-1,1 0 1,0-1 0,0 1-1,1-1 1,0 0-1,0 0 1,1-1 0,0 1-1,0-2 1,0 1-1,1-1 1,0 0 0,0-1-1,0 1 1,0-2-1,14 5 1,-9-4-16,0-1 0,0-1 0,0 0 0,0-1 0,1 0 0,-1-1 0,0 0 0,0-1 0,17-4 0,-25 4-13,0 0 1,0 0-1,0 0 1,0-1-1,0 0 1,0 0-1,0 0 1,-1-1-1,1 0 0,-1 1 1,0-1-1,0-1 1,0 1-1,0-1 1,-1 1-1,1-1 1,-1 0-1,0 0 0,0-1 1,0 1-1,-1-1 1,0 1-1,1-1 1,-2 0-1,1 0 0,1-7 1,-2 8-294,-1 0 0,0 1 0,0-1 0,-1 0 0,1 1 0,-1-1 0,0 0 1,0 1-1,0-1 0,0 1 0,-1-1 0,-2-5 0,-9-25-5412,-5-14-5194,7 31 5465</inkml:trace>
</inkml:ink>
</file>

<file path=ppt/ink/ink2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18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18570,'0'2'3210,"6"17"-1803,146 370 8173,-151-387-9580,-1-1 0,0 1 0,1-1 0,0 0 0,-1 1 0,1-1 0,0 0 0,-1 0 0,1 1 0,0-1 0,0 0 0,0 0 0,0 0 0,0 0 0,0 0 0,0 0 0,1 0 0,-1 0 0,0-1 0,0 1 0,3 0 0,-2-1 0,0-1 0,0 1 0,0-1 0,0 0 0,0 0 0,0 0 0,0 0 0,-1 0 0,1 0 0,0-1 0,0 1 0,1-2 0,3-2 0,5-3 0,1 0 0,0 1 0,0 0 0,1 1 0,0 1 0,0 0 0,1 0 0,-1 1 0,25-3 0,3 3 0,82 2 0,-75 3 0,49-6 0,-94 5-2,1 0-1,0-1 1,-1 0 0,0 0-1,1 0 1,-1 0 0,1 0-1,-1-1 1,0 1 0,0-1-1,0 0 1,0 0 0,0 0-1,0-1 1,-1 1 0,1-1-1,-1 1 1,4-6 0,-3 3-13,0-1 0,0 1 0,-1-1 0,0 1 0,0-1 0,-1 0 0,0 0 0,0 0 0,0 0 0,0-8 0,-2-7-129,0 0-1,-2 0 0,0 0 0,-2 0 0,-9-28 0,13 44-253,-1 1 0,0-1 0,-1 1 0,1 0 0,-1 0 1,0 0-1,-4-4 0,-2-5-3526,0-1-4168</inkml:trace>
</inkml:ink>
</file>

<file path=ppt/ink/ink2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19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13145,'7'99'8018,"15"-4"-3318,-12-67-3902,1 1-1,1-2 1,1 0 0,2 0-1,1-1 1,0-1-1,34 38 1,-46-58-768,1 0 1,-1 0-1,1-1 1,1 1 0,-1-1-1,1 0 1,-1-1-1,1 1 1,0-1-1,0 0 1,1 0 0,-1-1-1,12 3 1,-13-4-27,0-1 1,0 0-1,0 0 1,-1 0-1,1-1 1,0 0 0,0 0-1,-1 0 1,1 0-1,0-1 1,-1 1-1,0-1 1,1 0-1,-1-1 1,0 1-1,0-1 1,0 0-1,0 0 1,-1 0-1,5-5 1,1-1-9,-1-1 0,0 0 1,-1 0-1,0-1 0,-1 0 0,0 0 1,0 0-1,-1-1 0,4-18 0,2-10-25,7-64-1,-9 41 18,-9 62 9,0 0 1,0 1-1,0-1 0,0 0 0,0 0 0,1 0 0,-1 0 1,0 1-1,0-1 0,0 0 0,1 0 0,-1 1 0,1-1 1,-1 0-1,0 1 0,1-1 0,-1 0 0,1 1 0,-1-1 1,1 0-1,0 1 0,-1-1 0,1 1 0,0-1 0,-1 1 1,2-1-1,-1 1 1,0 1 1,0-1 0,0 0-1,0 0 1,0 1-1,-1-1 1,1 1 0,0-1-1,0 1 1,0-1-1,-1 1 1,1 0 0,0-1-1,0 1 1,-1 0 0,1-1-1,-1 1 1,1 1-1,25 43 2,-25-45 0,31 73 30,-16-34 27,32 53-1,-41-81-68,1 1 0,0-2 0,0 1 1,1-1-1,1 0 0,0-1 0,0 0 0,20 13 0,-28-20-248,1-1-1,0 1 1,1-1 0,-1 1 0,0-1-1,0 0 1,1 0 0,-1 0-1,0-1 1,1 1 0,-1-1-1,1 0 1,3 0 0,-4 0-361,-1-1 1,0 1-1,1-1 1,-1 0-1,0 1 1,0-1 0,1 0-1,-1 0 1,0-1-1,0 1 1,0 0-1,0-1 1,0 1-1,-1-1 1,1 0-1,0 0 1,-1 1-1,1-1 1,0-3 0,13-17-4893</inkml:trace>
</inkml:ink>
</file>

<file path=ppt/ink/ink2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19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 15341,'-38'11'2909,"-65"29"0,89-34-2092,1 1 0,0 1 0,1 0 0,-1 0 0,2 1 0,-1 1 0,-17 19 0,27-28-758,1 0 1,0 0-1,0 1 0,0-1 0,0 0 0,0 1 1,0-1-1,1 0 0,-1 1 0,0-1 0,1 1 0,-1-1 1,1 1-1,-1 0 0,1-1 0,0 1 0,0-1 1,0 1-1,0 0 0,0-1 0,0 1 0,0-1 0,0 1 1,1 0-1,-1-1 0,0 1 0,1-1 0,0 1 1,-1-1-1,1 1 0,0-1 0,0 0 0,-1 1 1,1-1-1,0 0 0,1 1 0,-1-1 0,0 0 0,0 0 1,0 0-1,1 0 0,1 1 0,7 4 409,0 0 0,1-1 0,0 0 0,21 6 0,-13-5-281,4 2-187,-1 1 0,1 0 0,-2 2 0,1 1 0,-2 0 0,1 2 0,-2 0 0,0 1 0,21 21 0,-37-32 0,-1 0 0,0 0 0,0 0 0,0 0 0,0 0 0,0 0 0,-1 0 0,0 1 0,0-1 0,0 0 0,0 1 0,-1-1 0,0 1 0,0-1 0,0 1 0,0-1 0,-1 1 0,0-1 0,0 1 0,0-1 0,0 0 0,-1 0 0,1 0 0,-1 1 0,0-1 0,-4 5 0,-6 10 0,0 0 0,-1-2 0,-29 32 0,35-41-84,0 0-1,0-1 1,-1 0 0,1 0 0,-2 0-1,1-1 1,-1-1 0,0 1 0,0-1-1,0-1 1,-1 0 0,-10 3 0,13-5-267,1 1 0,0-1 0,0 1 0,0 0 1,0 0-1,0 1 0,1-1 0,-1 2 1,1-1-1,0 0 0,-6 9 0,9-10 53,0-1 0,0 1 1,0-1-1,-1 1 0,1-1 0,-1 0 0,1 0 0,-1 0 0,1 0 0,-1-1 0,0 1 0,0-1 1,0 1-1,0-1 0,0 0 0,0 0 0,0 0 0,-1-1 0,1 1 0,0-1 0,0 0 1,-1 1-1,1-2 0,0 1 0,0 0 0,-1-1 0,1 1 0,0-1 0,0 0 0,0 0 1,-4-2-1,-50-26-5675,2-9 1</inkml:trace>
</inkml:ink>
</file>

<file path=ppt/ink/ink2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2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 14865,'0'-10'8431,"-2"16"-3632,3 25-2050,15 20-2242,1 1 0,3-2-1,31 57 1,-21-47-578,28 85 1,-57-144 39,-1 0 0,1 0 1,-1 0-1,1 1 1,-1-1-1,0 0 0,1 0 1,-1 0-1,0 0 0,0 1 1,0-1-1,0 0 1,0 0-1,0 0 0,0 1 1,0-1-1,-1 0 1,1 0-1,-1 2 0,0-3-61,1 0-1,-1 1 1,0-1-1,1 0 0,-1 0 1,0 0-1,1 0 1,-1 0-1,0 0 1,1 0-1,-1 0 0,1 0 1,-1 0-1,0-1 1,1 1-1,-1 0 1,0 0-1,1-1 0,-1 1 1,1 0-1,-1 0 1,1-1-1,-1 1 1,0-1-1,-41-36-6388,24 12 2942,0 0 1,-16-34-1,27 46 2498,-35-62-4787</inkml:trace>
</inkml:ink>
</file>

<file path=ppt/ink/ink2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21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49 257 13349,'-8'-15'611,"1"-1"-1,0 1 0,1-1 1,1 0-1,0-1 1,1 1-1,-3-34 0,7 48-506,1 0 1,-1-1-1,1 1 0,-1 0 0,1 0 0,0 0 0,0-1 0,0 1 0,0 0 0,0 0 0,0 0 0,1 1 1,-1-1-1,1 0 0,-1 0 0,1 1 0,0-1 0,0 1 0,-1-1 0,1 1 0,0 0 0,0 0 1,0 0-1,1 0 0,1-1 0,9-3 352,0 1-1,0 0 1,15-2-1,-19 4-251,36-8 802,0 3 0,1 1 0,0 2 0,0 2 0,0 2 0,83 12 0,-120-11-911,0 2 0,-1-1 0,1 1 0,-1 0 0,0 1-1,0 0 1,0 0 0,0 1 0,-1 0 0,0 0 0,0 1 0,0 0 0,-1 0 0,1 0 0,-2 1 0,11 14 0,-13-15-43,0 1 0,0-1 0,0 1 0,-1 0 0,0-1 0,0 1 1,-1 0-1,0 0 0,0 0 0,0 0 0,-1 0 0,0 1 0,-1-1 0,1 0 0,-2 0 0,1 0 1,-1 0-1,0-1 0,0 1 0,0 0 0,-6 10 0,-9 11-52,-29 41 0,29-44 0,0-1 0,-17 37 0,34-59 0,-1-1 0,0 1 0,1 0 0,0-1 0,-1 1 0,1 0 0,0-1 0,0 1 0,0 0 0,0 0 0,0-1 0,0 1 0,0 0 0,1-1 0,-1 1 0,1 0 0,-1-1 0,1 1 0,0 0 0,-1-1 0,1 1 0,0-1 0,0 0 0,0 1 0,0-1 0,0 0 0,1 1 0,-1-1 0,2 1 0,5 5 0,1-1 0,-1 0 0,20 8 0,-8-3 0,8 5-29,-1 1 0,0 2 0,-2 0 0,0 2-1,-1 0 1,-1 2 0,-2 1 0,33 44 0,-51-53-1038,-17 9-5550,11-21 4923,-1 1-1,0-1 1,-1 0-1,1 0 1,0 0-1,-1 0 1,-6 2-1,-12 2-3933</inkml:trace>
</inkml:ink>
</file>

<file path=ppt/ink/ink2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21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 26534,'13'1'249,"174"13"2121,-165-14-2052,1-1 0,0-1 0,-1-1 0,1-1 0,-1-1 0,23-8 0,-42 13-295,0-1-1,0 0 1,0 0 0,0-1 0,0 1-1,0-1 1,-1 1 0,1-1 0,0 0-1,-1 0 1,0 0 0,1 0 0,-1 0-1,0-1 1,0 1 0,0-1 0,-1 1-1,1-1 1,0 0 0,-1 1 0,0-1-1,0 0 1,0 0 0,0 0 0,0 0 0,0 0-1,-1 0 1,1-1 0,-1 1 0,0 0-1,0 0 1,0 0 0,-1 0 0,1 0-1,-1 0 1,1 0 0,-1 0 0,0 0-1,0 0 1,-1 0 0,1 0 0,-1 0-1,1 0 1,-1 1 0,0-1 0,0 1-1,0-1 1,0 1 0,0 0 0,-1 0-1,1 0 1,-1 0 0,1 0 0,-1 1-1,0-1 1,1 1 0,-1-1 0,0 1-1,0 0 1,-5-1 0,2 0-23,0 0 0,0 1 0,0-1 0,0 1 0,0 0 0,0 1 0,0-1 0,0 1 0,0 1 0,0-1 0,-1 1 0,1 0 0,0 0 0,0 1 0,1-1 0,-1 2 0,0-1 0,1 0 0,-1 1 0,1 0 0,0 0 0,0 1 0,0 0 0,0 0 0,0 0 0,1 0 0,0 0 0,0 1 0,0 0 0,1 0 0,-1 0 0,1 0 0,0 1 0,1-1 0,-1 1 0,1 0 0,0 0 0,1-1 0,-1 1 0,0 8 0,0 0 0,1 0 0,1 0 0,-1 0 0,2 0 0,0 0 0,1-1 0,0 1 0,1 0 0,1-1 0,0 0 0,1 0 0,0 0 0,1 0 0,0-1 0,1 0 0,1 0 0,0-1 0,12 14 0,-8-12 0,1-1 0,0 0 0,0-1 0,2-1 0,-1 0 0,1-1 0,1 0 0,-1-1 0,2-1 0,-1-1 0,1 0 0,-1-1 0,2-1 0,17 3 0,-8-4-941,-1 0-1,42-2 1,-59-2 410,1 0 1,-1 0-1,1 0 0,-1-1 1,1-1-1,-1 0 1,0 0-1,0-1 0,-1 0 1,16-9-1,-21 11-329,-1-1-1,1 1 0,-1-1 1,0 0-1,1 0 0,-1 0 1,-1 0-1,1 0 0,0 0 1,-1 0-1,1-1 0,-1 1 1,1-4-1,4-19-5163</inkml:trace>
</inkml:ink>
</file>

<file path=ppt/ink/ink2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21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19334,'3'71'1181,"2"0"1,3 0 0,4-1-1,2 0 1,29 83-1,-7-55 934,4 0-1,97 171 1,-125-249-2112,60 93 33,-65-103-58,0-1 0,1 1 0,1-2 0,-1 1 0,2-1 1,-1 0-1,1-1 0,15 9 0,-22-15-187,0 1-1,0-1 1,0 0 0,0 1-1,0-1 1,1-1 0,-1 1-1,0-1 1,1 1 0,-1-1-1,1 0 1,-1 0 0,0 0-1,1-1 1,-1 1 0,0-1 0,1 1-1,-1-1 1,0-1 0,0 1-1,0 0 1,0-1 0,0 1-1,0-1 1,4-3 0,-2 1-639,0-1-1,-1 0 1,0 0 0,0 0 0,0 0 0,-1-1 0,1 1 0,-1-1 0,-1 0 0,1 0 0,-1 0 0,2-9-1,7-35-4531</inkml:trace>
</inkml:ink>
</file>

<file path=ppt/ink/ink2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22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1 12353,'-28'0'1228,"-13"2"140,-14 4 52,-15 6-187,13-1-497,-4 4-784,14 17-3609,4-14 1,15-5 0,14-1-1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43:38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9289,'3'8'10055,"10"-14"-8802,58-20 636,-20 6 681,0 2 1,2 2-1,57-9 0,-76 19-2570,0 2 0,0 1 0,0 2 0,1 1 0,42 5 0,-68-2 0,-1-1 0,0 1 0,0 0 0,0 1 0,0 0 0,-1 0 0,1 1 0,-1 0 0,0 0 0,0 0 0,-1 1 0,0 0 0,0 1 0,0-1 0,-1 1 0,8 13 0,1 3 0,-2 0 0,-1 0 0,0 2 0,8 28 0,-17-42 0,1-1 0,-1 0 0,-1 1 0,0-1 0,0 1 0,-1-1 0,-1 1 0,0-1 0,0 1 0,-1-1 0,0 1 0,-1-1 0,0 0 0,-1 0 0,0 0 0,0-1 0,-1 1 0,0-1 0,-1 0 0,-8 10 0,3-5 0,-1 0 0,-1-1 0,0 0 0,-1-1 0,0 0 0,-1-1 0,0-1 0,-1 0 0,0-1 0,-34 13 0,44-20 0,0 1 0,-1 0 0,1 1 0,1-1 0,-1 1 0,0 0 0,1 1 0,-5 4 0,9-7 0,3 0 0,-1-1 0,1 0 0,-1-1 0,1 1 0,-1 0 0,1 0 0,0-1 0,-1 1 0,1 0 0,0-1 0,-1 0 0,4 1 0,-3-1 0,48 19 0,-2 2 0,-1 2 0,71 45 0,-80-44 0,-1 2 0,-2 2 0,0 1 0,-2 1 0,-1 2 0,44 58 0,-54-64 0,-15-19 0,0 1 0,0 0 0,-1 0 0,-1 0 0,1 1 0,7 19 0,-13 3-2792,-2-23 1573,2 4-1819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5:07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19794,'9'17'887,"1"0"0,1-1 0,0 0-1,1 0 1,0-2 0,2 1 0,-1-1 0,2-1 0,0-1 0,0 0 0,1-1 0,31 16 0,-43-25-794,0-1 0,0 1 0,0-1 0,1 0 0,-1 0 1,0 0-1,1-1 0,-1 1 0,0-1 0,1 0 1,-1-1-1,0 1 0,0-1 0,1 1 0,-1-1 0,7-3 1,-8 3-107,0-1 0,0 0 1,-1 1-1,1-1 0,-1 0 1,1 0-1,-1 0 0,0-1 0,1 1 1,-1-1-1,-1 1 0,1-1 1,0 0-1,-1 1 0,1-1 1,-1 0-1,0 0 0,0 0 0,0 0 1,0 0-1,0 0 0,-1-1 1,1-2-1,2-29-2311,-3-62-1,-13 12-4060,13 98 7824,8 22 2194,-3-29-3129,0 0 0,0 0 0,0 0 0,1 0 0,0-1 0,0 0 0,0-1 0,1 1 0,-1-1 0,1 0 0,14 5 0,-15-6-597,0-1-1,0 1 1,0-1-1,0-1 1,0 1-1,1-1 1,-1 0 0,0 0-1,1-1 1,-1 0-1,1 0 1,-1-1-1,0 0 1,1 0 0,6-2-1,-13 3-89,1 0-1,0 0 1,0 0 0,-1-1-1,1 1 1,0 0 0,-1 0-1,1 1 1,0-1-1,0 0 1,-1 0 0,1 0-1,0 0 1,-1 0 0,1 1-1,0-1 1,-1 0-1,1 1 1,0-1 0,-1 0-1,1 1 1,0-1 0,-1 1-1,1-1 1,-1 1-1,1-1 1,0 2 0,3-26-14292</inkml:trace>
</inkml:ink>
</file>

<file path=ppt/ink/ink2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22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26246,'54'92'1690,"-4"2"-1,68 184 1,-109-228-783,-9-50-898,0 0 0,0 1 1,0-1-1,0 0 0,0 1 0,0-1 0,0 0 0,0 0 1,0 1-1,0-1 0,0 0 0,0 1 0,0-1 1,-1 0-1,1 0 0,0 1 0,0-1 0,0 0 1,0 0-1,0 1 0,-1-1 0,1 0 0,0 0 1,0 0-1,0 1 0,-1-1 0,1 0 0,0 0 0,0 0 1,-1 0-1,1 1 0,0-1 0,0 0 0,-1 0 1,1 0-1,0 0 0,0 0 0,-1 0 0,1 0 1,0 0-1,-1 0 0,-19-17 150,2-5-159,0 0 0,2-2 0,1 0 0,1 0 0,0-1 0,2-1 0,1 0 0,2-1 0,0 0 0,2-1 0,-5-29 0,12 51 0,0 0 0,0 1 0,0-1 0,0 0 0,1 1 0,0-1 0,0 1 0,1-1 0,0 1 0,0 0 0,0-1 0,0 1 0,1 0 0,0 0 0,0 0 0,0 1 0,0-1 0,1 1 0,0 0 0,0 0 0,0 0 0,0 0 0,1 1 0,0 0 0,-1 0 0,6-3 0,-2 3 0,0-1 0,-1 1 0,1 0 0,0 1 0,1 0 0,-1 0 0,0 1 0,0 0 0,1 0 0,-1 1 0,1 0 0,-1 1 0,0 0 0,1 0 0,-1 0 0,0 1 0,8 3 0,-13-4 0,0 0 0,-1 0 0,1 1 0,-1-1 0,1 0 0,-1 1 0,0-1 0,1 1 0,-1 0 0,0 0 0,0 0 0,0 0 0,-1 0 0,1 0 0,0 0 0,-1 1 0,1-1 0,-1 1 0,0-1 0,0 1 0,1 3 0,-1-1 0,-1 0 0,1-1 0,-1 1 0,0 0 0,-1 0 0,1 0 0,-1-1 0,0 1 0,0 0 0,0-1 0,-4 8 0,-1 3 0,-2 0 0,0-1 0,-1 0 0,0 0 0,-1-1 0,-14 16 0,13-18 0,3-4 0,0 0 0,1 0 0,0 1 0,1 0 0,0 0 0,0 0 0,1 1 0,0 0 0,0 0 0,-5 16 0,10-24 0,1 1 0,-1-1 0,0 0 0,1 0 0,-1 1 0,1-1 0,-1 0 0,1 0 0,0 0 0,0 0 0,-1 1 0,1-1 0,0 0 0,0-1 0,0 1 0,0 0 0,0 0 0,0 0 0,0 0 0,0-1 0,1 1 0,-1 0 0,0-1 0,0 1 0,0-1 0,3 1 0,44 14 0,-32-10 0,69 20-47,-54-17-120,0 0-1,-1 3 0,0 0 1,-1 2-1,30 18 1,-56-27-718,-14 0-639,6-3 763,-53 8-4351,10-12-6320,22-4 5436</inkml:trace>
</inkml:ink>
</file>

<file path=ppt/ink/ink2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23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67 126 19006,'16'24'1304,"4"4"144,1 7 4,1-1-572,-16-17-224,-3-11-152,-6-9-452,-7-15-456,-8-10-780,-3-15-3556,-9-7-1,-7-13 1,2-2-1</inkml:trace>
</inkml:ink>
</file>

<file path=ppt/ink/ink2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23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29 9637,'0'-4'104,"-28"3"-972,22-5-904,6-3-1,0 2 1,3 5 0</inkml:trace>
</inkml:ink>
</file>

<file path=ppt/ink/ink2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23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0 16790,'-13'0'634,"1"1"1,0 0 0,0 1 0,0 0 0,0 1-1,0 0 1,0 1 0,1 0 0,-1 1 0,1 0-1,1 1 1,-21 13 0,23-13-310,1 1 1,0 0-1,0 0 1,1 0-1,-1 1 1,1 0-1,1 0 1,0 0-1,0 1 1,1 0-1,0 0 0,0 0 1,1 0-1,0 1 1,1-1-1,-2 14 1,2-11-216,1 1-1,1-1 1,0 1 0,0 0-1,2-1 1,-1 1 0,2-1-1,0 1 1,0-1 0,1 0 0,0 0-1,10 17 1,-11-23-83,0-1 1,1 0-1,-1 0 0,1-1 1,0 1-1,1-1 0,-1 0 1,1 0-1,0 0 1,0 0-1,0-1 0,0 0 1,0 0-1,1-1 0,0 1 1,-1-1-1,1 0 0,0-1 1,0 1-1,0-1 0,0 0 1,0-1-1,0 1 1,0-1-1,0-1 0,0 1 1,12-3-1,-11 2-27,1-1 0,-1 0 0,0-1 0,0 1 0,0-1 0,0-1 0,0 1 0,0-1 0,-1-1 0,0 1 0,0-1 0,0 0 0,0 0 0,-1 0 0,0-1 0,0 0 0,-1 0 0,1-1 0,-1 1 0,-1-1 0,1 0 0,3-10 0,2-11 0,0 0 0,-2-1 0,-2 0 0,4-40 0,-8 53 0,-1 16 0,0 0 0,0-1 0,0 1 0,0 0 0,0 0 0,0 0 0,0-1 0,0 1 0,0 0 0,0 0 0,0-1 0,0 1 0,0 0 0,0 0 0,1 0 0,-1-1 0,0 1 0,0 0 0,0 0 0,0 0 0,0-1 0,0 1 0,0 0 0,1 0 0,-1 0 0,0 0 0,0 0 0,0-1 0,1 1 0,-1 0 0,0 0 0,0 0 0,0 0 0,0 0 0,1 0 0,-1 0 0,0 0 0,0 0 0,1 0 0,-1 0 0,0 0 0,0 0 0,0 0 0,1 0 0,-1 0 0,0 0 0,0 0 0,1 0 0,-1 0 0,12 11 0,7 16 0,-6 3 0,-2-1 0,-1 2 0,-2-1 0,0 1 0,5 63 0,-4 161 0,-9-254 0,0 46 0,-2 0 0,-2 0 0,-2 0 0,-15 57 0,16-87 0,-1 1 0,-1-1 0,0 0 0,-1-1 0,-20 31 0,21-38 0,0 0 0,-1-1 0,0 0 0,0 0 0,-1 0 0,0-1 0,0 0 0,-1-1 0,0 0 0,-15 7 0,18-10 0,0-1 0,0 0 0,0 0 0,0 0 0,0-1 0,0 0 0,0 0 0,-1-1 0,1 0 0,-14-1 0,18 0 0,0 1 0,1-1 0,-1 0 0,0 0 0,1 0 0,-1 0 0,1 0 0,-1-1 0,1 1 0,0-1 0,0 1 0,0-1 0,0 0 0,0 0 0,0 0 0,0 0 0,0 0 0,1-1 0,-1 1 0,1 0 0,0-1 0,-1 1 0,1-1 0,0 1 0,1-1 0,-1 0 0,0 1 0,1-1 0,-1 0 0,1 1 0,0-1 0,0-3 0,1-10 5,0-1-1,1 1 1,1 0-1,1 1 1,0-1-1,1 1 1,0-1-1,1 1 1,1 1-1,1-1 1,0 1-1,11-15 1,7-6-79,1 1 1,2 2 0,43-39 0,-9 8-4549,-44 39-1398,-4-1-4406,-9 15 4698</inkml:trace>
</inkml:ink>
</file>

<file path=ppt/ink/ink2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24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389 200 15945,'-11'0'539,"1"0"-1,0 1 1,0 0-1,-1 1 1,1 0-1,0 1 1,1 0-1,-1 0 1,0 1-1,1 0 1,0 1-1,0 0 1,0 0-1,1 1 1,-1 0-1,1 1 1,-8 9-1,7-6-104,1 0 1,1 1-1,-1 0 1,2 1-1,0-1 0,0 1 1,1 0-1,1 1 0,0-1 1,0 1-1,1 0 0,-2 25 1,3-16-76,1 0 1,3 31-1,-1-44-314,0-1 0,0 1 0,1 0 0,0-1 0,1 1-1,0-1 1,0 0 0,9 14 0,-10-19-45,0 0 0,0-1 0,1 0 0,-1 1 0,0-1 0,1 0 0,0 0 0,-1-1 0,1 1 0,0 0 0,0-1 0,0 0 0,0 0 0,0 0 0,1 0 0,-1 0 0,0-1 0,0 1 0,0-1 0,1 0 0,-1 0 0,0 0 0,1 0 0,-1 0 0,0-1 0,0 0 0,0 0 0,0 1 0,1-2 0,4-1 0,3-2 0,0 0 0,0-1 0,-1 0 0,1 0 0,-1-1 0,-1-1 0,10-8 0,-10 6 0,0 1 0,-1-1 0,0-1 0,-1 1 0,0-1 0,-1-1 0,0 1 0,-1-1 0,0 0 0,5-20 0,-5 10 0,-1 0 0,-2-1 0,0 1 0,-1-1 0,-2-27 0,3 31 0,6 29 0,7 34 0,-7 8 0,-1 1 0,-3 99 0,-24 107 0,15-217 0,-2 0 0,-2-1 0,-1 1 0,-32 76 0,36-104 0,-1 0 0,-1-1 0,0 0 0,-1 0 0,-1-1 0,0 0 0,-16 16 0,19-22 0,-1 0 0,1-1 0,-1 0 0,0 0 0,-1-1 0,1 0 0,-1 0 0,0-1 0,0 0 0,0 0 0,0-1 0,0-1 0,-13 2 0,14-3 0,1 0 0,0 0 0,0-1 0,-1 1 0,1-2 0,0 1 0,0-1 0,0 0 0,0-1 0,1 1 0,-1-1 0,1-1 0,-1 1 0,1-1 0,0 0 0,0 0 0,1-1 0,-1 0 0,1 0 0,0 0 0,1-1 0,-1 1 0,1-1 0,0 0 0,0-1 0,1 1 0,0-1 0,0 1 0,0-1 0,1 0 0,0 0 0,0 0 0,1 0 0,0 0 0,0-1 0,1 1 0,0 0 0,0 0 0,1-1 0,0 1 0,3-14 0,2 2 0,0 0 0,1 0 0,1 1 0,1 0 0,1 1 0,0 0 0,23-29 0,105-104 0,-60 70 0,-50 50 0,191-231 0,-199 234 0,-2-1 0,0-1 0,-2-1 0,-2 0 0,0 0 0,-2-2 0,15-63 0,-26 89 0,1-4 0,0-1 0,-1 1 0,0-1 0,-1-13 0,0 23 0,0 0 0,0 0 0,0-1 0,0 1 0,0 0 0,-1 0 0,1-1 0,0 1 0,0 0 0,-1 0 0,1 0 0,-1 0 0,0 0 0,1-1 0,-1 1 0,0 0 0,1 0 0,-1 1 0,0-1 0,0 0 0,0 0 0,0 0 0,0 0 0,0 1 0,0-1 0,0 0 0,0 1 0,0-1 0,0 1 0,0-1 0,-1 1 0,1 0 0,0 0 0,0-1 0,0 1 0,-1 0 0,1 0 0,0 0 0,0 0 0,0 0 0,-1 0 0,1 1 0,0-1 0,0 0 0,-2 1 0,-7 3 0,0 0 0,1 0 0,-1 1 0,1 0 0,1 1 0,-1 0 0,1 0 0,0 1 0,0 0 0,1 1 0,0-1 0,0 1 0,1 1 0,0-1 0,0 1 0,1 0 0,1 0 0,-1 1 0,1-1 0,1 1 0,0 0 0,-3 15 0,2-11 0,1 0 0,1 0 0,0 1 0,1-1 0,1 1 0,0-1 0,1 1 0,0-1 0,1 0 0,1 1 0,0-1 0,1 0 0,0-1 0,2 1 0,11 22 0,-13-30 2,0-1-1,1 1 1,0-1 0,0-1-1,1 1 1,-1-1 0,1 1-1,0-2 1,0 1 0,0-1-1,1 0 1,-1 0 0,1 0 0,-1-1-1,1 0 1,0-1 0,0 1-1,0-1 1,0-1 0,0 1-1,0-1 1,10-1 0,2-1-26,0 0-1,0-1 1,0-1 0,0-1 0,-1 0 0,1-2-1,19-9 1,-32 13-268,0-1 0,0 1 0,0-1 0,-1 0 0,0 0 1,0-1-1,0 1 0,0-1 0,-1 0 0,0-1 0,0 1 0,5-10 0,-5 7-818,-1 1 0,0-1 1,0 0-1,-1 0 0,0 0 0,0-1 1,-1 1-1,0 0 0,-1 0 0,0-10 1,-4-29-4428</inkml:trace>
</inkml:ink>
</file>

<file path=ppt/ink/ink2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25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15197,'2'38'2364,"2"-1"-1,15 66 0,-6-40-783,9 42 720,-9-54-131,-3 1 1,7 102 0,-20-154-2079,-5-11-68,-5-19-46,9 17 23,0-1 0,1 1 0,1-1 0,0 0 0,1 1 0,0-1 0,1 0 0,1 0 0,0 0 0,1 0 0,0 1 0,1-1 0,1 1 0,0 0 0,1 0 0,0 0 0,1 0 0,1 1 0,0 0 0,0 1 0,1-1 0,1 1 0,0 1 0,0-1 0,1 2 0,15-13 0,80-55 0,-94 70 0,1 0 0,0 0 0,0 2 0,1-1 0,0 2 0,0-1 0,19-2 0,-30 6 0,0 1 0,0 0 0,0-1 0,0 1 0,0 0 0,0 0 0,0 1 0,0-1 0,0 0 0,0 1 0,0-1 0,0 1 0,-1 0 0,1-1 0,0 1 0,0 0 0,0 0 0,-1 0 0,1 0 0,-1 1 0,1-1 0,-1 0 0,3 3 0,-2-1 0,0 1 0,0-1 0,-1 1 0,1-1 0,-1 1 0,0 0 0,0-1 0,0 1 0,0 0 0,-1 0 0,1 5 0,-1 6 0,-1-1 0,0 0 0,-1 1 0,0-1 0,-7 20 0,-70 148 0,79-181 0,0 0 0,0 0 0,0 0 0,1-1 0,-1 1 0,0 0 0,0 0 0,1 0 0,-1-1 0,0 1 0,1 0 0,-1 0 0,1-1 0,-1 1 0,1 0 0,-1-1 0,1 1 0,-1-1 0,1 1 0,0-1 0,-1 1 0,1-1 0,0 1 0,0-1 0,-1 0 0,1 1 0,1-1 0,28 14 0,-20-11 0,47 26-37,-1 1 0,-1 4-1,-2 1 1,67 59 0,-118-93-277,-1 0 0,0 0 0,0 0 0,0 0 1,1 1-1,-1-1 0,-1 0 0,1 1 0,0-1 0,0 1 0,0-1 0,-1 1 1,1-1-1,-1 1 0,1 0 0,-1-1 0,0 1 0,1 0 0,-1-1 0,0 1 0,0 0 1,-1 2-1,-2 9-4629,-3-1-3671,2-3 2714</inkml:trace>
</inkml:ink>
</file>

<file path=ppt/ink/ink2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26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1 32767,'-45'-1'0,"0"2"0,1 2 0,-1 1 0,1 3 0,0 2 0,-83 27 0,126-36-54,1 0 0,-1 0-1,1 0 1,0 0 0,-1 0 0,1 0-1,-1 0 1,1 1 0,-1-1 0,1 0 0,0 0-1,-1 0 1,1 1 0,0-1 0,-1 0-1,1 0 1,-1 1 0,1-1 0,0 0 0,0 0-1,-1 1 1,1-1 0,0 0 0,-1 1-1,1-1 1,0 1 0,0-1 0,0 0-1,0 1 1,-1-1 0,1 1 0,0 0 0,15 3-4213,33-5-5087,-45 1 8583,43-1-4758</inkml:trace>
</inkml:ink>
</file>

<file path=ppt/ink/ink2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26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0 19662,'0'6'1456,"0"-1"0,0 2 0,-6 0 0,-4-3 0,-4 3 1,-4 0-1,-7 2 0,7 4 0,-5-2-1456,-2-2-860,1-4-968,-4 6-4185,1-7 1,9-4-1,9 2 1</inkml:trace>
</inkml:ink>
</file>

<file path=ppt/ink/ink2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27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22314,'0'0'1160,"6"0"3248,28 1-1847,302 28-237,-331-28-2324,-1-1 0,1 1 0,0 0 0,-1 0 0,1 0 0,-1 1 0,1 0 0,-1 0 0,0 0 0,0 0 0,0 1 0,0-1 0,0 1 0,-1 0 0,1 0 0,5 7 0,-7-6 0,0 0 0,0-1 0,-1 1 0,0 0 0,1 0 0,-1 0 0,-1 0 0,1 0 0,-1 0 0,1 0 0,-1 1 0,0-1 0,-1 0 0,1 0 0,-1 0 0,0 0 0,0 0 0,0 0 0,-3 6 0,-1 1 0,0 0 0,0-1 0,-1 1 0,-1-1 0,-9 10 0,9-11 0,1 0 0,0 0 0,0 0 0,0 1 0,-7 19 0,13-29 0,0 1 0,0 0 0,0-1 0,0 1 0,0 0 0,0 0 0,0-1 0,0 1 0,0 0 0,0-1 0,0 1 0,0 0 0,1 0 0,-1-1 0,0 1 0,0 0 0,1-1 0,-1 1 0,1 0 0,-1-1 0,0 1 0,1-1 0,-1 1 0,1-1 0,-1 1 0,1-1 0,0 1 0,-1-1 0,1 1 0,-1-1 0,1 0 0,1 1 0,25 8 0,-19-7 0,31 11 0,0 1 0,-1 2 0,0 2 0,-2 1 0,0 2 0,42 32 0,-64-42 0,-1 0 0,0 1 0,-1 0 0,-1 1 0,0 0 0,0 1 0,-1 0 0,-1 1 0,-1 0 0,0 0 0,-1 1 0,0 0 0,-1 0 0,-1 1 0,-1 0 0,0-1 0,2 32 0,-7-40 0,1-1 0,-1 0 0,-1 0 0,0 0 0,0 0 0,0 0 0,-1 0 0,1-1 0,-2 1 0,1-1 0,-1 0 0,0 0 0,0 0 0,-1 0 0,1-1 0,-1 0 0,-1 0 0,1 0 0,-1 0 0,-9 5 0,-11 8 0,0-2 0,-1-1 0,-40 16 0,45-22-1470,0 0 0,-1-2 0,-32 7 1,51-13 1099,-1 0 0,1 0 0,-1 0 0,0-1 0,0 1 0,1-1 0,-1 0 0,0-1 0,0 1 0,1-1 0,-1 0 0,0 0 0,1 0 0,-1-1 0,1 0 1,-1 0-1,1 0 0,0 0 0,0-1 0,0 1 0,0-1 0,0 0 0,-5-6 0,0-12-5630,8-7 0</inkml:trace>
</inkml:ink>
</file>

<file path=ppt/ink/ink2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27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1 20958,'-11'7'1312,"-5"-1"0,-14 5 0,-5 1 0,-8-3 1,7 2-1,-4-1 0,14 0 0,4-1 0,4 0-1312,5-4-880,1-3-760,1-2-544,2 0-3429,-4-13 1,11-5-1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5:08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19922,'-47'65'3730,"36"-52"-2769,1-1 0,1 2-1,0-1 1,0 1 0,2 1 0,0 0 0,-7 18 0,14-32-935,0 0 0,0 0 1,0 0-1,1 0 0,-1-1 0,0 1 1,0 0-1,1 0 0,-1 0 1,0-1-1,1 1 0,-1 0 0,1 0 1,-1-1-1,1 1 0,-1 0 0,1-1 1,-1 1-1,1-1 0,0 1 1,-1-1-1,1 1 0,0-1 0,-1 1 1,1-1-1,0 0 0,0 1 0,0-1 1,-1 0-1,1 1 0,0-1 0,0 0 1,0 0-1,-1 0 0,3 0 1,39 5 417,-32-4-406,17 2-38,2 0 0,0 2 0,55 15 0,-83-19 1,1 0 1,-1 0-1,0 0 0,0 0 0,1 0 1,-1 0-1,0 1 0,0-1 1,0 0-1,0 1 0,0-1 0,-1 1 1,1-1-1,0 1 0,-1-1 1,1 1-1,-1-1 0,1 1 0,-1 0 1,0-1-1,0 1 0,0 0 1,0-1-1,0 1 0,0 0 0,0-1 1,0 1-1,-1 0 0,1-1 1,-1 1-1,1-1 0,-2 4 0,0 1-27,0 1-1,-1-1 1,1 0 0,-1 1-1,-1-1 1,1-1-1,-5 7 1,2-6-642,0-1 0,0 0 0,-1 0 0,0-1 0,0 0 0,0 0 0,0 0 0,0-1 0,-1 0 1,1-1-1,-10 3 0,-52 4-12030,43-10 6758</inkml:trace>
</inkml:ink>
</file>

<file path=ppt/ink/ink2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27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14113,'7'9'1336,"7"7"593,4 15 19,4 15-4,5 11 0,0 11 4,1 4-16,-10-9-1083,-9-15-925,-3-8-5497,-18-26 1,-9-15-1,-4-19 1</inkml:trace>
</inkml:ink>
</file>

<file path=ppt/ink/ink2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40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5 12365,'2'-5'18347,"-12"6"-16292,-2 1-2055,1-1 0,-1 2 0,0 0 0,0 0 0,1 1 0,0 1 0,0-1 0,0 2 0,0 0 0,1 0 0,0 1 0,-10 8 0,14-9 0,-1 0 0,1 0 0,1 0 0,-1 1 0,1-1 0,0 2 0,1-1 0,0 0 0,0 1 0,0 0 0,1 0 0,1 0 0,-1 0 0,1 0 0,0 0 0,1 1 0,-1 16 0,2-8 0,-1-12 0,1 0 0,0 0 0,0 0 0,1 0 0,-1 0 0,1 0 0,2 7 0,-1-10 0,-1 0 0,0 1 0,1-1 0,-1 0 0,1-1 0,0 1 0,-1 0 0,1 0 0,0-1 0,0 1 0,0-1 0,1 0 0,-1 1 0,0-1 0,0 0 0,1 0 0,-1-1 0,4 2 0,150 36 0,-107-29 0,-1 3 0,66 24 0,-99-30 0,-1 1 0,0 0 0,0 1 0,-1 0 0,0 1 0,-1 1 0,0 0 0,0 0 0,-1 1 0,0 1 0,16 23 0,-23-30 0,-1 1 0,0-1 0,0 1 0,0 0 0,-1 0 0,0 0 0,0 0 0,0 0 0,-1 0 0,0 1 0,0-1 0,-1 0 0,1 1 0,-2-1 0,1 1 0,0-1 0,-1 0 0,-1 1 0,1-1 0,-1 0 0,0 0 0,0 0 0,0 0 0,-1 0 0,0-1 0,0 1 0,-1-1 0,0 0 0,1 0 0,-2 0 0,-4 4 0,-5 6 0,-1-2 0,-1 0 0,0 0 0,0-2 0,-2 0 0,1-1 0,-1 0 0,-28 9 0,16-8-17,-1-1-1,-1-2 1,0-1 0,0-2-1,0-1 1,-1-1 0,0-2-1,1-1 1,-33-4 0,19-9-988,42 11 351,-1 0 0,1 0-1,-1-1 1,1 1 0,0-1-1,-7-6 1,9 7 225,1 0 0,0 1 0,-1-1 0,1 0 0,0 0 0,0 0 0,0 0-1,0 0 1,0 0 0,0 0 0,1 0 0,-1 0 0,0 0 0,1 0 0,0 0 0,0-1 0,0 1 0,0 0 0,0 0 0,0 0 0,0-1 0,1 1 0,-1 0 0,1 0 0,-1 0 0,1 0 0,0 0-1,0 0 1,0 0 0,0 0 0,0 0 0,0 0 0,1 0 0,-1 1 0,1-1 0,-1 1 0,4-4 0,23-19-4916</inkml:trace>
</inkml:ink>
</file>

<file path=ppt/ink/ink2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41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24 11885,'0'-1'191,"-1"0"1,1 0-1,0 0 0,-1 0 0,1 0 0,-1 0 1,0 0-1,1 0 0,-1 0 0,0 0 0,0 0 1,1 1-1,-1-1 0,0 0 0,0 1 1,0-1-1,0 0 0,0 1 0,0-1 0,0 1 1,0 0-1,0-1 0,0 1 0,0 0 0,-1-1 1,1 1-1,-1 0 0,-35-5 2999,25 5-2561,1 0 1,0 1-1,0 0 0,0 1 0,0 0 0,0 0 0,1 1 1,-1 1-1,1-1 0,-1 2 0,1 0 0,1 0 0,-18 12 0,20-11-445,1 0 0,-1 0 0,2 0 0,-1 1 0,1-1 0,0 1 0,0 1 0,0-1 0,1 1 0,1 0 0,-1 0 0,1 0 0,1 0 0,-1 0 0,1 1 0,1-1-1,0 1 1,-1 12 0,2-10-181,0 0-1,1 0 0,0 0 0,0-1 0,1 1 0,1-1 1,0 1-1,0-1 0,1 0 0,0 0 0,1 0 0,0-1 0,0 0 1,1 0-1,1 0 0,-1 0 0,1-1 0,1 0 0,13 11 1,-11-12-4,1 1 1,-1-1-1,2-1 1,-1 0-1,1-1 1,0 0-1,0-1 1,0 0-1,1-1 1,-1 0-1,1-1 1,0 0-1,0-1 1,0-1-1,-1 0 1,17-2-1,-24 1-415,0 0 0,-1 0 0,1 0 0,-1 0 0,0 0 0,1-1 0,-1 0 0,6-4 0,-6 4-295,-1-1 0,0 0-1,0 0 1,0 0 0,0 0 0,-1 0-1,1-1 1,-1 1 0,0-1 0,0 0-1,0 0 1,-1 1 0,1-1 0,-1 0-1,0-1 1,0 1 0,0 0 0,-1 0-1,1 0 1,-1 0 0,0-1 0,0 1-1,-1-4 1,-1-14-5257</inkml:trace>
</inkml:ink>
</file>

<file path=ppt/ink/ink2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41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24 14297,'-3'-3'250,"0"1"0,0 0 0,0-1 0,-1 1-1,1 1 1,-1-1 0,1 0 0,-1 1 0,1 0 0,-1 0-1,0 0 1,0 0 0,1 0 0,-1 1 0,0 0 0,0 0-1,0 0 1,0 0 0,0 0 0,1 1 0,-1 0-1,0 0 1,0 0 0,1 0 0,-1 0 0,1 1 0,-1 0-1,1-1 1,-1 1 0,1 1 0,0-1 0,0 0 0,-3 4-1,-1 0 192,1 0 0,0 1 0,0 0 0,1 0-1,0 1 1,0-1 0,1 1 0,-1 0 0,2 0-1,-1 1 1,1-1 0,1 1 0,-3 9 0,3-3-187,0 0 0,1-1 1,1 1-1,0 0 0,1 0 1,1-1-1,0 1 1,8 24-1,-9-34-196,1 0 0,0 0 1,0 0-1,1 0 0,-1 0 0,1 0 1,0-1-1,1 1 0,-1-1 1,1 0-1,0 0 0,0 0 0,0-1 1,0 1-1,1-1 0,-1 0 1,1 0-1,0 0 0,0-1 0,0 0 1,0 0-1,0 0 0,0-1 0,1 1 1,9 0-1,-4-1-58,0-1 0,-1 0 0,1-1 0,0 0 0,0-1 0,0 0 0,-1-1 0,1 0 0,-1-1 0,0 0 0,0 0 0,12-8 0,-16 9 0,-1-1 0,1 1 0,-1-1 0,0 0 0,-1 0 0,1-1 0,-1 0 0,1 1 0,-1-1 0,-1-1 0,1 1 0,-1 0 0,0-1 0,0 0 0,-1 0 0,1 0 0,-1 0 0,-1 0 0,1 0 0,-1 0 0,1-13 0,-1 19 0,1 0 0,-1 0 0,0 1 0,0-1 0,1 0 0,-1 1 0,0-1 0,0 1 0,0 0 0,0-1 0,1 1 0,-1 0 0,0-1 0,0 1 0,0 0 0,1 1 0,51 70 0,-43-56 0,1-1 0,0 0 0,1 0 0,1-1 0,0 0 0,1-1 0,18 12 0,-31-24-133,0 0 0,1 0 0,-1 0 0,1 0 0,-1 0 1,1 0-1,-1-1 0,1 1 0,-1 0 0,1-1 0,0 0 0,-1 1 0,1-1 0,0 0 0,-1 0 0,1 0 0,0 0 1,0 0-1,-1 0 0,1 0 0,0-1 0,-1 1 0,1-1 0,0 1 0,-1-1 0,1 0 0,-1 1 0,1-1 1,-1 0-1,1 0 0,-1 0 0,0 0 0,1 0 0,-1 0 0,0-1 0,0 1 0,0 0 0,0-1 0,0 1 1,0-1-1,0 1 0,-1-1 0,1 1 0,0-1 0,-1 1 0,1-1 0,-1 0 0,0 1 0,1-3 0,2-8-1438,-1 0 0,0 0-1,0 0 1,-2 0 0,0-16 0,-2-13-3994</inkml:trace>
</inkml:ink>
</file>

<file path=ppt/ink/ink2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42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8101,'-1'0'162,"0"1"0,-1 0 0,1 0 0,0 0 0,0 0 1,0 0-1,0 0 0,0 0 0,0 1 0,0-1 0,0 0 0,0 0 1,1 1-1,-1-1 0,0 0 0,1 1 0,-1-1 0,1 1 1,-1-1-1,1 1 0,0-1 0,0 1 0,0-1 0,0 1 0,0-1 1,0 1-1,0 1 0,0 3 351,-7 70 3986,5 125-1,31 76 829,89 267-530,-105-489-4430,101 396-242,-114-450-211,1 0-1,-1 0 1,0 0 0,1-1-1,-1 1 1,0 0 0,1-1-1,-1 1 1,1 0 0,-1-1-1,1 1 1,0-1 0,-1 1-1,1 0 1,0-1 0,-1 0-1,1 1 1,0-1-1,-1 1 1,1-1 0,0 0-1,0 1 1,0-1 0,-1 0-1,1 0 1,0 0 0,0 0-1,0 0 1,-1 0 0,1 0-1,0 0 1,0 0 0,0 0-1,1 0 1,31-10-5766,-25 7 4309,-2 0 338,0-1 0,-1 1-1,1-1 1,-1-1 0,1 1-1,-2-1 1,7-6 0,-3 3-322,21-24-4057</inkml:trace>
</inkml:ink>
</file>

<file path=ppt/ink/ink2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42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0 17150,'-20'13'1044,"-11"3"108,-8 3 40,-6 2 0,5-10-304,1-4-316,3-4-588,3-3-628,0 16-3860,8-16-1,7 0 1,6 0-1</inkml:trace>
</inkml:ink>
</file>

<file path=ppt/ink/ink2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43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17290,'3'265'5159,"10"-1"0,92 490 0,-101-734-5280,-1-1-557,1 0 0,1 0 0,1-1 0,15 34 0,-19-49 549,-1 0-1,1 0 1,0 0-1,-1 0 1,1 0 0,1-1-1,-1 1 1,0-1-1,0 1 1,1-1-1,0 0 1,-1 0 0,1 0-1,0 0 1,0-1-1,0 1 1,0-1 0,0 0-1,0 0 1,1 0-1,-1 0 1,0 0-1,0-1 1,1 1 0,-1-1-1,0 0 1,1 0-1,-1 0 1,0-1-1,1 1 1,-1-1 0,0 0-1,1 0 1,-1 0-1,6-3 1,10-4-3094,1-2 1,31-20-1,-8-7-1753</inkml:trace>
</inkml:ink>
</file>

<file path=ppt/ink/ink2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43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592 1 14461,'-35'1'1076,"-20"6"285,-14 3 247,-13 6 72,4-7 36,5 9-44,12-2-300,16-1-404,10-5-432,13-2-1208,7 1-776,-3 5-3412,14-7-5,10 2 1,10-3-1</inkml:trace>
</inkml:ink>
</file>

<file path=ppt/ink/ink2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43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0 237 7505,'42'0'1432,"1"-2"0,-1-1 0,56-13 0,-86 13-1032,1 0-1,0-1 1,-1 0 0,0-1 0,0 0 0,0-1-1,-1 0 1,0-1 0,0 0 0,-1-1 0,0 0 0,0-1-1,-1 0 1,0-1 0,8-10 0,-15 18-309,0-1 0,-1 1 1,1 0-1,0-1 0,-1 1 1,0-1-1,0 0 0,0 0 1,0 1-1,0-1 0,0 0 0,-1 0 1,1 0-1,-1 0 0,0 0 1,0 0-1,0 0 0,0 1 1,0-1-1,-1 0 0,1 0 1,-1 0-1,0 0 0,0 0 0,-1-3 1,0 4-48,-1 0 1,1 0 0,0-1 0,0 1-1,-1 0 1,0 1 0,1-1 0,-1 0-1,0 1 1,1 0 0,-1-1 0,0 1-1,0 0 1,0 1 0,0-1 0,-1 0-1,1 1 1,0 0 0,0-1-1,0 1 1,0 1 0,0-1 0,-4 1-1,-2 0 148,-1 0 0,1 1 0,-1 1 0,1-1-1,0 2 1,0-1 0,0 1 0,1 0-1,-1 1 1,1 0 0,0 1 0,0-1-1,1 1 1,0 1 0,0-1 0,0 1-1,1 1 1,0-1 0,0 1 0,1 0 0,0 0-1,0 1 1,1 0 0,0-1 0,1 1-1,0 1 1,0-1 0,-1 12 0,2-10-40,0-1 1,1 0-1,0 0 1,1 1 0,0-1-1,0 0 1,1 1 0,1-1-1,0 0 1,0 0-1,1 0 1,0 0 0,1-1-1,0 1 1,1-1-1,-1 0 1,2 0 0,-1 0-1,1-1 1,1 0-1,0 0 1,0 0 0,0-1-1,1 0 1,0-1-1,12 9 1,-2-6-135,1 1-1,-1-2 1,2-1 0,-1 0 0,36 7-1,-46-12-97,1-1-1,-1 1 0,0-1 0,1-1 0,-1 0 1,0 0-1,1-1 0,-1 0 0,0-1 1,1 0-1,-1 0 0,0-1 0,0 0 0,13-7 1,7-19-2314,-18 16 300,7-12-5482,-8-19 1353,-8 27 3933,5-28-3246</inkml:trace>
</inkml:ink>
</file>

<file path=ppt/ink/ink2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44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16882,'32'94'3396,"0"-3"-196,-5 1 1,19 110-1,-44-159-1235,-2-43-1935,0 1 1,0-1-1,0 1 1,-1-1-1,1 1 1,0-1-1,0 1 0,0-1 1,0 1-1,-1-1 1,1 1-1,0-1 1,-1 1-1,1-1 1,0 1-1,-1-1 1,1 0-1,0 1 1,-1-1-1,1 0 0,-1 1 1,1-1-1,-1 0 1,0 1-1,0-1-22,0 0 0,0 0 0,0-1 0,0 1 0,0 0 0,0 0 0,0-1 0,0 1 0,0-1-1,0 1 1,0-1 0,0 1 0,1-1 0,-1 0 0,0 1 0,0-1 0,0 0 0,0-1 0,-11-11-7,0-1 0,2 0 0,-1-1 0,2 0 1,0-1-1,1 0 0,1 0 0,0-1 0,1 0 0,1 0 1,-6-31-1,9 37-1,0-1 0,0 1-1,1 0 1,1 0 0,0 0 0,0-1 0,1 1 0,1 0 0,0 0-1,0 0 1,1 0 0,1 0 0,-1 1 0,2-1 0,0 1 0,0 0-1,0 0 1,1 1 0,14-16 0,-13 18 0,0 1 0,1 0 0,0 1 0,0 0 0,1 0 0,-1 1 0,1 0 0,0 0 0,0 1 0,1 0 0,-1 1 0,0 0 0,1 1 0,0-1 0,-1 2 0,1-1 0,-1 2 0,15 1 0,-22-2 0,-1 0 0,0 0 0,1 1 0,-1-1 0,0 0 0,0 1 0,1-1 0,-1 1 0,0 0 0,0-1 0,0 1 0,1 0 0,-1 0 0,0-1 0,0 1 0,0 0 0,-1 0 0,1 0 0,0 0 0,0 0 0,0 1 0,-1-1 0,1 0 0,0 2 0,0 0 0,0 0 0,-1 0 0,1 0 0,-1 1 0,0-1 0,0 0 0,0 0 0,-1 0 0,1 0 0,-2 5 0,-3 7 0,0 0 0,-1 0 0,-10 18 0,15-31 0,-31 48 0,25-42 0,1 1 0,0 0 0,0 0 0,1 0 0,0 1 0,1 0 0,0-1 0,-4 16 0,8-25 0,0 1 0,0 0 0,0 0 0,1-1 0,-1 1 0,0 0 0,0-1 0,1 1 0,-1 0 0,0-1 0,1 1 0,-1-1 0,1 1 0,-1 0 0,1-1 0,-1 1 0,1-1 0,-1 1 0,1-1 0,-1 0 0,1 1 0,0-1 0,-1 1 0,1-1 0,0 0 0,0 1 0,24 7 0,-17-5 0,50 19 6,56 33-1,-95-44-45,0 0 0,0 1 0,-2 1 0,1 1 0,-2 1 0,23 24 0,-43-33-1420,-1 0 0,1-1 0,-1 0 0,0 0 0,-1 0 0,1-1 0,-1 1 0,0-1 0,0-1 0,-9 5 0,-10-4-4017,2-3 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5:08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19490,'48'106'4426,"5"-2"-1,112 162 1,-150-245-4417,1-2-1,1 0 1,0 0-1,30 23 1,-40-37-29,-1 0 1,1-1-1,0 1 1,1-1 0,-1-1-1,0 1 1,1-1-1,0-1 1,0 1 0,0-1-1,0-1 1,0 1-1,0-1 1,1-1 0,-1 0-1,0 0 1,12-2-1,-16 2-196,-1-1 0,0 0-1,0 0 1,0 0-1,0 0 1,0 0 0,0-1-1,0 1 1,-1-1-1,1 0 1,0 0 0,-1 0-1,0 0 1,1 0-1,-1 0 1,0-1 0,0 1-1,0-1 1,0 0-1,-1 1 1,1-1 0,-1 0-1,1 0 1,-1 0-1,0 0 1,1-4 0,0-7-2096,0 0 1,-1 0-1,-1 1 1,-2-28-1,1 4-2247,1-5-690</inkml:trace>
</inkml:ink>
</file>

<file path=ppt/ink/ink2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5:44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 9817,'-15'0'676,"1"2"1,-1 0-1,1 0 1,-1 2-1,1 0 1,0 0-1,-21 10 0,28-11-250,0 0-1,1 1 1,-1-1 0,1 1-1,0 1 1,0-1-1,0 1 1,1 0-1,0 0 1,0 1-1,0-1 1,0 1 0,1 0-1,0 1 1,0-1-1,-4 11 1,8-15-228,-1 0 0,1 1 0,0-1 0,0 0 0,0 0 0,0 0 1,0 0-1,1 0 0,-1 0 0,1 0 0,-1 0 0,1 0 0,0 0 0,0 0 0,0 0 1,0 0-1,0 0 0,0-1 0,0 1 0,1 0 0,-1-1 0,0 1 0,1-1 1,0 1-1,-1-1 0,1 0 0,3 2 0,6 4 304,1 0-1,0 0 1,15 5-1,-13-6-84,32 14-134,-1 2-1,-1 2 1,-1 2-1,50 39 0,-82-56-238,0 1 0,-1 0 0,0 0 0,-1 1 0,0 0 0,-1 0 0,0 1-1,-1 0 1,0 1 0,-1-1 0,0 1 0,-1 1 0,0-1 0,-1 1 0,-1-1 0,0 1-1,-1 0 1,-1 0 0,0 1 0,-1 13 0,0-20-251,-1-1 0,0 0-1,0 0 1,-1 0 0,0 0 0,0 0 0,-1 0 0,1-1-1,-1 1 1,-1-1 0,1 1 0,-1-1 0,-1 0-1,1-1 1,-1 1 0,0-1 0,0 0 0,0 0 0,-1 0-1,1-1 1,-1 0 0,0 0 0,-1 0 0,1-1-1,-1 0 1,1 0 0,-1-1 0,-14 3 0,-12 3-1628,-1-3 1,1-1 0,-1-1-1,-59-4 1,77 1 1365,-44 0-5232,5 0 1</inkml:trace>
</inkml:ink>
</file>

<file path=ppt/ink/ink2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8:02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21602,'0'75'4160,"0"-42"321,-14-9-2619,3-7-1200,3 3-662,1 0 0,1 1 0,0-1 0,2 1 0,-4 37 0,4 114 0,3-69 0,-9 185-2904,10-280-2663,-2-35-6488,2-2 5943</inkml:trace>
</inkml:ink>
</file>

<file path=ppt/ink/ink2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8:0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0 23634,'-6'8'1020,"-9"3"-8,-9 3 4,-13 6-3,-8-2 3,-12 4-4,2-2 4,8 0-4,0-1 4,12-2-1984,5-3-716,2 1-864,13 6-2965,6-1 1,6 0-1,6 6 1</inkml:trace>
</inkml:ink>
</file>

<file path=ppt/ink/ink2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8:03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1 18582,'-30'11'1576,"-9"3"0,-16 6 0,-5 0 0,12-5 0,3-3-1080,6-3-800,8 4-5024,9-3-1,11-2 1,5-1-1</inkml:trace>
</inkml:ink>
</file>

<file path=ppt/ink/ink2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8:03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160 388 20826,'6'45'568,"6"9"-152,3 11-280,1 3-576,-10-21-856,0-15-2745,-6-21 1,0-20 0,-6-20-1</inkml:trace>
  <inkml:trace contextRef="#ctx0" brushRef="#br0" timeOffset="1">1 1 13029,'6'1'-628,"0"30"-1852,0-24 0,2-3-1</inkml:trace>
</inkml:ink>
</file>

<file path=ppt/ink/ink2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8:04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23422,'5'68'1708,"2"-1"-1,4 1 1,36 122-1,-33-137-231,-15-54-1463,1-1 1,0 1 0,-1 0 0,1 0-1,0 0 1,0 0 0,0-1 0,0 1-1,0 0 1,0 0 0,0 0 0,1-1 0,-1 1-1,0 0 1,1 0 0,-1 0 0,1 0-1,-1 0 1,1 0 0,-1 0 0,1 0-1,0 0 1,0 0 0,-1 0 0,1 0 0,0 0-1,0 0 1,0 0 0,0 1 0,0-1-1,0 0 1,2 0 0,2-1 22,0 0 0,0 1 0,0-1 0,0 1 0,1 1 1,-1-1-1,1 1 0,5-1 0,16 3 51,0 0-1,37 8 1,-61-9-87,32 7 0,1-2 0,1-1 0,-1-2 0,50-1 0,-77-3 0,1 0 0,-1 0 0,1-1 0,-1-1 0,0 0 0,0 0 0,0 0 0,0-1 0,13-8 0,-17 8 0,0 0 0,0 0 0,0-1 0,-1 1 0,1-1 0,-1 0 0,0-1 0,-1 1 0,1-1 0,-1 1 0,0-1 0,0 0 0,-1 0 0,0 0 0,3-11 0,-3 8-647,-1 0-1,0 0 1,0 0-1,-1-1 1,0 1 0,0 0-1,-1 0 1,0-1-1,-1 1 1,-3-11 0,-3-3-3296,-2-1 0,-15-29 1,5 14 1153,13 20-2723</inkml:trace>
</inkml:ink>
</file>

<file path=ppt/ink/ink2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8:04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59 12729,'-11'-7'565,"0"0"0,-1 0-1,0 1 1,0 0 0,0 1-1,-1 0 1,1 1 0,-1 1-1,0 0 1,-19-2 0,27 5-316,0-1 0,0 1 0,0 0 1,0 1-1,0-1 0,0 1 0,0 0 0,0 0 1,1 0-1,-1 1 0,0 0 0,1 0 1,-1 0-1,1 0 0,0 1 0,-1-1 0,1 1 1,1 0-1,-1 1 0,0-1 0,1 1 0,-1-1 1,1 1-1,0 0 0,0 0 0,1 1 1,-1-1-1,1 0 0,0 1 0,-2 7 0,1-1-38,1 0-1,0 1 0,0-1 0,2 1 0,-1-1 0,1 1 0,1-1 0,0 1 0,1-1 0,0 0 0,1 1 0,0-1 0,0 0 1,1-1-1,1 1 0,8 14 0,-10-20-136,-1 0 1,2 0-1,-1 0 0,1 0 1,-1 0-1,1-1 0,0 0 1,1 0-1,-1 0 1,1 0-1,0-1 0,0 1 1,0-1-1,0-1 1,1 1-1,-1-1 0,1 0 1,-1 0-1,1 0 1,0-1-1,0 0 0,0 0 1,-1 0-1,1-1 0,0 0 1,0 0-1,0-1 1,0 1-1,0-1 0,0-1 1,0 1-1,-1-1 1,8-3-1,-7 3-74,0-1 0,-1 0 0,1-1 0,-1 0 0,0 0 0,0 0 0,0 0 0,0-1 0,-1 0 0,1 0 0,-1 0 0,-1 0 0,1-1 0,-1 1 0,4-8 0,-2-1 0,1 0 0,-2 0 0,0 0 0,0 0 0,2-24 0,-2 43 0,1 0 0,-1 0 0,0 0 0,-1 1 0,1 0 0,-1 0 0,3 6 0,6 13-1075,1-1 0,29 41 1,-38-60 781,-1 0 0,1-1 0,-1 0 1,1 1-1,0-1 0,1-1 0,-1 1 0,1-1 1,-1 1-1,1-1 0,0-1 0,0 1 0,1-1 1,-1 1-1,0-2 0,1 1 0,-1-1 1,1 1-1,0-1 0,10 0 0,-14-2-125,0 1 1,-1 0-1,1-1 0,-1 0 0,1 1 1,0-1-1,-1 0 0,1 0 0,-1 0 1,0 0-1,1 0 0,-1 0 0,3-2 1,14-23-5432</inkml:trace>
</inkml:ink>
</file>

<file path=ppt/ink/ink2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8:05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18546,'4'31'1548,"10"20"0,4 26 0,13 28 0,2 15 0,12 15 1,0 4-1,-2-6 0,-13-21 0,-6-28-2328,-12-33-1100,-5-24-4081,-17-34 1,-2-17-1,-7-16 1</inkml:trace>
</inkml:ink>
</file>

<file path=ppt/ink/ink2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8:06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 22890,'-2'2'218,"0"0"-1,0 0 1,0 0-1,0 0 1,0 0 0,0 0-1,0 0 1,-1-1-1,1 1 1,-1-1-1,1 0 1,-1 0-1,0 0 1,1 0 0,-1 0-1,0 0 1,-2 0-1,-5 2 255,-22 9 283,1 1 0,0 2-1,-44 27 1,66-35-591,0-1 1,0 1 0,1 0 0,-1 1-1,2 0 1,-1 1 0,1-1-1,0 1 1,1 0 0,0 1-1,1 0 1,0 0 0,0 0-1,-5 19 1,9-25-165,1-1 0,-1 1 0,1 0 0,0-1 0,0 1 0,0 0 0,1-1 0,-1 1 0,1-1 0,0 1 0,0-1 0,0 1 0,0-1 0,1 1 0,0-1 0,-1 0 0,1 0 0,0 0 0,0 0 0,1 0 0,-1 0 0,1-1 0,-1 1 0,1-1 0,0 1 0,0-1 0,0 0 0,6 3 0,10 5 0,1 0 0,0-1 0,36 11 0,-19-8 0,16 9 0,0 2 0,62 37 0,-101-51 0,0-1 0,-1 2 0,-1 0 0,1 0 0,-1 1 0,-1 1 0,0 0 0,-1 0 0,0 1 0,-1 0 0,-1 1 0,0 0 0,7 16 0,-13-25-1,0 0 0,-1-1 0,0 1 0,0 0 0,0 0-1,0 0 1,-1 0 0,0 0 0,0 0 0,0 0 0,0 0 0,-1 0 0,0-1 0,0 1 0,0 0-1,-1 0 1,0-1 0,-2 6 0,1-4-8,-1-1 1,-1 1-1,1 0 0,-1-1 0,0 0 0,0 0 1,0-1-1,-1 0 0,1 1 0,-1-2 1,-10 6-1,-2-1-81,-1 0 0,0-1-1,-1-1 1,1-1 0,-1-1 0,0-1 0,-39 2 0,22-5-2447,-1-2 1,-50-9-1,80 9 1524,0 1 1,0-2-1,0 1 0,0-1 0,0-1 1,0 1-1,1-1 0,-1-1 0,1 1 1,0-1-1,-8-8 0,-25-22-5063</inkml:trace>
</inkml:ink>
</file>

<file path=ppt/ink/ink2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8:06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20802,'0'54'1328,"-3"22"0,3 32 4,0 32-4,0-1 1,3 5 3,7-7-4,8-17 0,5-21 4,14-23-1332,11-23-1168,3-18-980,7-1-3741,-1-26 1,0-18-1,-8-13 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5:09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1 7965,'-23'0'1820,"-12"6"768,-11 3-4,-10 9 1,5 4 3,11 5-4,2-4 0,7-4 1,8-3-1625,-43-4-6729,51 2 1,5 3-1</inkml:trace>
</inkml:ink>
</file>

<file path=ppt/ink/ink2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8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0 18094,'-43'7'1308,"-14"1"-44,-10 2-428,-9 1-464,19-11-536,2 1-796,20 25-3188,11-25-1,12-1 1,18-1-1</inkml:trace>
</inkml:ink>
</file>

<file path=ppt/ink/ink2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8:07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78 15629,'10'0'497,"0"-1"0,0 0 0,0 0 0,0-1 0,13-4 0,-22 5-429,0 1 0,-1 0 0,1 0 0,0-1 0,0 1 0,0-1 0,-1 1 0,1 0 0,0-1 0,0 0 1,-1 1-1,1-1 0,0 1 0,-1-1 0,1 0 0,0 1 0,-1-1 0,1 0 0,-1 0 0,0 1 1,1-1-1,-1 0 0,0 0 0,1 0 0,-1 0 0,0-1 0,0 1 23,-1-1 1,0 0-1,0 0 0,0 1 0,0-1 0,0 0 1,0 1-1,-1-1 0,1 1 0,0 0 0,-1-1 1,1 1-1,-1 0 0,0 0 0,1 0 0,-1 0 1,0 0-1,-2-1 0,-3-1 137,-1-1-1,1 1 0,-1 0 1,0 1-1,0 0 1,0 0-1,0 1 1,0 0-1,0 1 1,-1-1-1,1 1 1,0 1-1,0 0 1,0 0-1,0 0 1,0 1-1,0 1 1,0-1-1,0 1 1,1 0-1,-1 1 1,-11 7-1,14-8-100,-1 1 0,1 0 0,0 0 0,0 0 0,0 1 0,1-1 1,-1 1-1,1 0 0,0 1 0,1-1 0,-1 1 0,1-1 0,0 1 0,1 0 0,-1 0 0,1 1 0,0-1 0,1 0 0,-1 1 0,1-1 0,1 1 0,-1-1 0,1 1 0,0-1 0,0 1 0,1-1 0,0 1 0,3 10 0,-2-11-36,0-1 0,0 1 1,1-1-1,0 1 0,0-1 0,0 0 0,1 0 0,-1-1 0,1 1 0,0-1 0,1 1 0,-1-1 1,7 4-1,-1-1-12,0-1 1,0-1 0,1 0 0,0 0-1,0-1 1,15 4 0,12 0-443,0-2 0,0-1 0,41-1 1,-76-4 291,21 1-1063,35 1-5547,-55-2 5600,0-1-1,0 1 0,0-1 1,1 0-1,-1 0 0,0 0 1,0-1-1,-1 1 0,1-1 1,7-4-1,5-10-4762</inkml:trace>
</inkml:ink>
</file>

<file path=ppt/ink/ink2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8:07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37 366 23034,'48'167'2333,"50"228"2903,-98-387-4648,-6-20 72,-10-29 232,14 36-868,-99-296-24,85 241 0,2-2 0,2 1 0,-2-68 0,13 115-107,1-1 0,0 1 0,1-1 0,1 1 0,1-1 0,0 1 0,0 0 0,2 0 0,-1 1 0,2-1 0,11-20 0,-14 28 45,1 1-1,0 0 0,0 0 1,1 0-1,-1 0 0,1 0 1,0 1-1,0 0 0,1 0 1,-1 1-1,1-1 1,0 1-1,-1 0 0,2 1 1,-1-1-1,0 1 0,0 1 1,1-1-1,-1 1 0,1 0 1,-1 0-1,1 1 1,-1 0-1,1 0 0,0 0 1,-1 1-1,9 2 0,-6 0-72,0 0 1,0 0-1,0 1 0,-1 0 0,1 1 0,-1-1 0,0 2 0,-1-1 0,1 1 0,-1 0 0,0 1 1,-1 0-1,1 0 0,-1 0 0,-1 1 0,1 0 0,-1 0 0,-1 0 0,0 0 0,0 1 0,0 0 1,-1 0-1,3 13 0,-3-12 109,0 1 0,-1 0 0,0 0 0,-1 0 0,0 0 0,-1 0 0,0 0 0,0 0 0,-2 0 0,1 0 0,-1 0 0,-1 0 0,0 0 0,0-1 0,-1 0 0,0 1 0,-1-1 0,0-1 0,-13 18 0,13-22-109,-1 1 0,0-2 1,0 1-1,-1-1 1,1 0-1,-1 0 0,0 0 1,0-1-1,0 0 0,-1-1 1,1 0-1,-1 0 0,1 0 1,-1-1-1,0 0 1,0-1-1,-9 0 0,7 0-919,0 0-1,1-1 1,-1 0 0,0-1-1,0 0 1,1 0-1,-1-1 1,1-1 0,0 1-1,0-1 1,0-1-1,-16-10 1,1-10-3859</inkml:trace>
</inkml:ink>
</file>

<file path=ppt/ink/ink2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8:07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0 16842,'-201'195'11484,"198"-192"-11191,0 0 0,0 0 1,0 0-1,1 1 0,-1-1 0,1 1 1,0-1-1,-4 9 0,11 1 972,19-2-728,-7-6-537,0 1 0,-1 0 0,0 2 0,0-1 0,-1 2 0,0 0 0,0 1 0,-1 1 0,24 23 0,-31-26 0,0 0 0,0 0 0,-1 1 0,-1 0 0,1 1 0,-1-1 0,-1 1 0,0 0 0,0 0 0,-1 0 0,0 0 0,-1 1 0,0-1 0,-1 1 0,0 0 0,-1-1 0,-1 18 0,1-24-79,-1 0 0,1 0 0,-1 0 1,0 0-1,0 0 0,0 0 0,-1 0 0,1 0 0,-1-1 0,0 1 0,0-1 1,0 1-1,-1-1 0,1 0 0,-1 0 0,0 0 0,0 0 0,0 0 1,0 0-1,0-1 0,0 0 0,-1 0 0,1 0 0,-1 0 0,0 0 1,0 0-1,-5 0 0,-6 2-734,-1-1 1,0 0-1,0-2 1,0 0-1,-20-1 1,8 0-790,-65 1-10431,59-4 6017</inkml:trace>
</inkml:ink>
</file>

<file path=ppt/ink/ink2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8:08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0 23034,'-50'5'4325,"34"-3"-4097,0 1 1,0 0 0,1 1 0,0 0-1,-1 1 1,1 1 0,1 1 0,-1 0 0,1 0-1,1 2 1,-1 0 0,-16 15 0,22-18-113,1 1 0,0 1 0,0-1-1,1 1 1,0 1 0,0-1 0,1 1 0,0 0 0,0 0 0,1 0 0,0 1 0,1-1 0,0 1 0,1 0-1,0 0 1,0 0 0,1 0 0,0 0 0,1 0 0,1 17 0,1-18-116,1 1 0,-1-1 0,2 0 0,-1 0 0,1 0 0,0-1 0,1 1 0,0-1 0,1 0 0,-1 0 0,1 0 0,1-1 0,0 0 0,0-1 0,0 1 0,0-1 0,1 0 0,0-1 0,1 0 0,11 5 0,-1 0 0,1-2 0,0 0 0,1-1 0,0-1 0,0-1 0,0-1 0,0 0 0,23-1 0,-35-2-414,0-2-1,-1 1 1,1-1 0,0-1-1,-1 0 1,0 0-1,1 0 1,-1-1 0,0 0-1,0-1 1,0 0 0,-1 0-1,1-1 1,7-6 0,-10 7-66,0 0 0,0-1 0,-1 0 0,1 0 0,-1 0 0,0 0 0,-1-1 0,1 0 0,-1 1 0,0-1 0,-1 0 0,1-1 0,-1 1 1,-1 0-1,1-1 0,-1 1 0,0-1 0,0-11 0,-1-3-5328,-3 2 0</inkml:trace>
</inkml:ink>
</file>

<file path=ppt/ink/ink2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8:08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143 774 22010,'35'125'1819,"97"311"3531,-124-415-4197,-11-30 32,-11-37-134,-79-206-872,-28-85-322,95 251-635,-29-175 1,51 214-245,3-81 0,1 27-2002,0 97 2706,-1-2-454,1 0 0,0 0 1,0 0-1,1 0 1,0 0-1,0 0 0,2-7 1,-2 11 402,0 1-1,0-1 1,0 0-1,1 0 1,-1 0 0,1 1-1,-1-1 1,1 1 0,-1-1-1,1 1 1,0 0-1,0 0 1,0-1 0,0 1-1,0 0 1,0 1 0,0-1-1,0 0 1,0 1-1,0-1 1,0 1 0,0-1-1,3 1 1,33-2-4940</inkml:trace>
</inkml:ink>
</file>

<file path=ppt/ink/ink2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8:09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0 21298,'-21'19'960,"-9"2"-416,-9-1-848,-37-1-1576,33-11-2240,4-10-1,6-4 1,6-8-1</inkml:trace>
</inkml:ink>
</file>

<file path=ppt/ink/ink2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8:09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32767,'101'657'0,"-85"-518"0,-14-130 0,2-17 0,4-38 0,4-19 0,-9 54 0,0 0 0,1 0 0,0 0 0,1 1 0,0-1 0,1 1 0,0 0 0,1 1 0,0 0 0,0 0 0,1 0 0,0 1 0,1 0 0,-1 0 0,2 1 0,-1 0 0,1 1 0,0 0 0,0 1 0,1 0 0,-1 0 0,1 1 0,0 1 0,0 0 0,1 0 0,-1 1 0,1 0 0,-1 1 0,1 1 0,22 1 0,-25 0 0,1 1 0,0 0 0,-1 0 0,0 1 0,1 0 0,-1 1 0,-1 0 0,1 0 0,0 1 0,-1 1 0,0-1 0,0 1 0,-1 0 0,1 1 0,-2 0 0,1 0 0,-1 0 0,0 1 0,0 0 0,-1 0 0,0 1 0,0-1 0,-1 1 0,0 0 0,4 14 0,-3-6 0,0 0 0,-1 1 0,-1-1 0,-1 1 0,0 0 0,-1 0 0,-1-1 0,-1 1 0,0 0 0,-2 0 0,0-1 0,0 1 0,-9 22 0,10-35-149,0 0-1,-1 1 1,0-1 0,1 0 0,-2-1-1,1 1 1,0 0 0,-1-1-1,0 0 1,0 0 0,-6 5 0,5-6-273,1 0 1,-1-1 0,0 1-1,0-1 1,0 0-1,0-1 1,0 1 0,-1-1-1,1 0 1,0 0-1,-1 0 1,1-1 0,-1 0-1,1 0 1,0-1 0,-9-1-1,5 1-240,0-2-1,0 0 1,0 0 0,0 0-1,1-1 1,-1 0-1,1-1 1,0 0 0,1 0-1,-1-1 1,1 0-1,0 0 1,0-1 0,1 0-1,0 0 1,0 0-1,-6-11 1,-8-24-5274</inkml:trace>
</inkml:ink>
</file>

<file path=ppt/ink/ink2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8:10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5 12941,'-17'-2'1035,"0"0"-1,-1 2 1,1 0 0,0 0-1,0 2 1,-29 5 0,40-5-761,0 0 0,0-1 0,0 2 0,1-1 1,-1 1-1,1-1 0,-1 2 0,1-1 0,0 1 1,0-1-1,1 1 0,-1 0 0,1 1 1,0-1-1,0 1 0,0 0 0,1 0 0,-1 0 1,1 1-1,1-1 0,-1 1 0,-1 5 0,1-3-120,0 0-1,1 1 0,0-1 0,1 0 0,-1 0 0,2 1 0,-1-1 0,1 1 0,1-1 0,-1 1 0,1-1 0,1 0 1,0 1-1,0-1 0,0 0 0,1 0 0,1 0 0,-1-1 0,1 1 0,0-1 0,1 0 0,0 0 0,0 0 1,0-1-1,1 1 0,0-1 0,0-1 0,0 1 0,1-1 0,0 0 0,0-1 0,0 1 0,1-2 0,0 1 0,-1-1 1,1 0-1,0 0 0,1-1 0,-1 0 0,10 1 0,6 0-423,0 0 1,0-1-1,0-1 1,0-1-1,0-2 0,41-7 1,-58 8 175,0-1 1,-1 0 0,0 0 0,1 0-1,-1-1 1,0 0 0,0 0 0,0 0-1,-1-1 1,1 0 0,-1 0 0,0-1-1,0 1 1,0-1 0,-1 0 0,1 0-1,-1-1 1,-1 1 0,1-1 0,-1 0-1,0 0 1,0 0 0,-1 0 0,1-1-1,-1 1 1,-1-1 0,1 1 0,0-8-1,-4-51-2884,2 49 863,7 51 1770,-1-11 921,0 0 0,1 0 1,2-1-1,0 0 0,16 27 1,-21-42-458,1 1 1,0-1-1,0-1 0,1 1 1,0-1-1,0 0 1,1-1-1,0 1 1,0-1-1,1-1 1,-1 1-1,1-1 0,0 0 1,1-1-1,-1 0 1,1 0-1,9 2 1,-16-6-457,1 1 0,0-1 1,-1 1-1,1-1 0,0 0 1,0 0-1,-1 0 1,1 0-1,0-1 0,0 1 1,-1-1-1,1 1 0,0-1 1,-1 0-1,1 0 1,-1 0-1,1-1 0,-1 1 1,1 0-1,-1-1 0,0 0 1,3-2-1,-2 0-552,0 0-1,1-1 1,-2 1-1,1-1 0,0 1 1,-1-1-1,0 0 1,0 0-1,-1 0 1,3-9-1,5-34-4515</inkml:trace>
</inkml:ink>
</file>

<file path=ppt/ink/ink2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8:10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1 16666,'-9'2'812,"-88"24"4700,52-14-3069,1 2 0,-81 40 0,122-53-2400,1 0 1,0 0 0,-1 0 0,1 1-1,0-1 1,0 1 0,0-1 0,0 1-1,0 0 1,0-1 0,1 1 0,-1 0-1,1 0 1,-1 1 0,1-1 0,0 0-1,0 0 1,-1 3 0,1-3-9,1 0 0,0-1-1,1 1 1,-1-1 0,0 1 0,0 0 0,1-1 0,-1 1-1,1-1 1,-1 1 0,1-1 0,0 1 0,0-1 0,0 0 0,-1 1-1,1-1 1,0 0 0,1 1 0,-1-1 0,0 0 0,1 1-1,10 7 135,0-1 0,0-1 1,1 0-1,25 11 0,-32-16-164,23 11-5,0 0 0,-1 2 0,-1 1 0,0 1 0,-2 1 0,26 23 0,-43-34 0,-1 0 0,-1 1 0,1 0 0,-1 0 0,0 0 0,-1 1 0,0-1 0,0 1 0,-1 1 0,0-1 0,-1 0 0,0 1 0,-1 0 0,1 0 0,-2 0 0,0 0 0,0 0 0,0 0 0,-1 0 0,-1 0 0,0 0 0,0 0 0,-4 13 0,3-16-167,0-1 0,0 0-1,0 1 1,-1-1 0,0 0 0,0 0 0,-1-1-1,0 1 1,0-1 0,0 0 0,0 0-1,-1 0 1,0 0 0,0-1 0,-6 5 0,2-4-452,0 0 0,0 0 1,-1-1-1,1 0 0,-1-1 1,0 0-1,0 0 0,0-1 1,-11 1-1,-5-2-1076,0 0-1,0-2 1,0-1-1,0-1 1,0-1 0,-50-15-1,21-1-4316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5:1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17878,'2'5'516,"-1"1"0,1 0 0,0 0 0,0-1 0,1 1 1,0-1-1,0 0 0,0 0 0,7 8 0,40 41 2232,-44-48-2385,204 212 6254,-209-217-6617,-1-1 0,0 1 0,0-1 0,0 0 0,1 0 0,-1 1 0,0-1 0,0 0 0,0 1 0,1-1 0,-1 0 0,0 0 0,1 1 0,-1-1 0,0 0 0,1 0 0,-1 0 0,0 1 0,1-1 0,-1 0 0,0 0 0,1 0 0,-1 0 0,0 0 0,1 0 0,-1 0 0,1 0 0,-1 0 0,0 0 0,1 0 0,-1 0 0,0 0 0,1 0 0,-1 0 0,1 0 0,-1 0 0,0-1 0,1 1 0,-1 0 0,0 0 0,0 0 0,1-1 0,-1 1 0,0 0 0,1 0 0,-1-1 0,1 1 0,3-27 0,-9-40 0,4 62 0,-4-35 0,1 25 0,2 1 0,0-1 0,0 0 0,1 0 0,1 1 0,1-1 0,0 0 0,1 0 0,4-17 0,-3 28 0,0 0 0,-1 1 0,1-1 0,0 1 0,0 0 0,1 0 0,-1 0 0,1 0 0,0 1 0,-1-1 0,1 1 0,0 0 0,0 0 0,1 0 0,-1 1 0,0-1 0,1 1 0,-1 0 0,0 1 0,1-1 0,-1 1 0,8 0 0,7-1 0,-1 1 0,0 1 0,0 0 0,24 6 0,-32-5-73,-1 1 0,0 0 0,0 0 0,0 1 0,0 0 0,-1 0 0,0 1 0,0 0 0,0 1 0,0 0 0,-1 0 0,0 1 0,0 0 0,-1 0 0,0 0 0,0 1 0,-1 0 0,9 15 0,-12-5-7142</inkml:trace>
</inkml:ink>
</file>

<file path=ppt/ink/ink2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8:11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119 272 14977,'35'-10'577,"0"-1"-1,-1-2 0,-1-2 0,45-25 0,-74 38-500,-1 0 0,1-1-1,-1 1 1,0-1-1,0 0 1,0 0 0,0 0-1,0 0 1,-1-1-1,0 1 1,1-1 0,-1 1-1,0-1 1,-1 0-1,1 0 1,-1 0 0,0 0-1,0 0 1,0 0-1,0 0 1,-1 0 0,1-1-1,-1 1 1,0 0-1,0 0 1,-1 0 0,0-1-1,1 1 1,-1 0 0,0 0-1,-1 0 1,1 0-1,-1 0 1,0 1 0,0-1-1,0 0 1,0 1-1,-1-1 1,1 1 0,-1 0-1,0 0 1,0 0-1,0 0 1,0 1 0,-1-1-1,1 1 1,-1-1-1,1 1 1,-1 1 0,0-1-1,0 0 1,0 1-1,0 0 1,-6-2 0,0 2 11,1-1 1,-1 2-1,0-1 0,1 1 1,-1 1-1,1-1 1,-1 2-1,1-1 1,-1 1-1,1 1 1,0 0-1,0 0 0,0 0 1,0 2-1,1-1 1,-1 1-1,1 0 1,0 0-1,1 1 1,-1 0-1,1 1 0,0 0 1,1 0-1,0 0 1,0 1-1,-8 13 1,5-6 180,0 0 0,1 0 1,1 1-1,0 0 0,1 0 1,1 1-1,1 0 0,0 0 1,1 0-1,1 0 0,1 0 1,0 1-1,1-1 0,3 19 1,-2-26-118,1-1 0,0 1 1,1-1-1,0 0 0,0 0 1,1 0-1,0-1 0,1 1 0,0-1 1,0 0-1,1 0 0,0-1 1,0 1-1,0-1 0,1-1 1,1 1-1,-1-1 0,1-1 1,0 1-1,0-1 0,0-1 1,1 1-1,0-1 0,-1-1 1,18 5-1,-9-4-191,0-1-1,-1-1 1,1 0 0,0-1 0,0-1-1,0-1 1,0 0 0,-1-1 0,1-1-1,0-1 1,-1 0 0,0-1-1,0-1 1,16-7 0,37-28-3079,-56 33 1354,-1-2 1,0 0-1,-1 0 0,0-1 0,18-24 1,10-23-4241,1-2 1</inkml:trace>
</inkml:ink>
</file>

<file path=ppt/ink/ink2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8:11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13829,'4'14'-108,"-4"2"-500,0 12-2012,0-9 0,0-10-1</inkml:trace>
</inkml:ink>
</file>

<file path=ppt/ink/ink2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8:12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70 14601,'-42'-24'6409,"10"13"-5880,0 2 0,0 1 1,-1 2-1,1 1 0,-2 1 0,1 2 0,0 2 1,0 1-1,0 1 0,0 2 0,-42 9 1,55-8-246,0 0 1,0 2-1,0 0 1,1 1-1,0 0 1,0 2-1,1 0 1,0 2-1,1 0 1,1 0 0,0 2-1,0 0 1,1 0-1,1 2 1,1 0-1,0 0 1,1 1-1,-19 37 1,22-33-285,1 1 0,1 1 0,1 0 0,1 0 0,1 0 0,1 0 0,0 0 0,2 1 0,1 0 0,1-1 0,1 1 0,1-1 0,2 0 0,6 25 0,-7-35 0,0 0 0,1-1 0,0 1 0,1-1 0,0 0 0,1 0 0,1 0 0,-1-1 0,2 0 0,0-1 0,0 0 0,1 0 0,0-1 0,0-1 0,1 1 0,0-2 0,1 1 0,0-2 0,0 1 0,0-2 0,1 0 0,0 0 0,0-1 0,0-1 0,19 3 0,-16-4 0,1-1 0,-1-1 0,0-1 0,0 0 0,0-1 0,0 0 0,0-2 0,0 0 0,-1-1 0,1 0 0,-1-1 0,-1-1 0,1 0 0,19-14 0,-23 14 0,-1-1 0,0 0 0,0-1 0,0 0 0,-1-1 0,-1 0 0,0 0 0,0-1 0,-1 0 0,0 0 0,-1-1 0,0 0 0,-1 0 0,0 0 0,-1 0 0,-1-1 0,0 0 0,2-16 0,-5 27-15,0 0 1,0-1-1,0 1 0,0 0 1,-1 0-1,1 0 0,-1-1 0,1 1 1,-1 0-1,0 0 0,0 0 1,0 0-1,0 0 0,0 0 1,0 0-1,0 1 0,-1-1 1,1 0-1,-1 1 0,0-1 0,1 1 1,-1-1-1,0 1 0,0 0 1,1 0-1,-1 0 0,0 0 1,0 0-1,-1 0 0,1 0 1,0 1-1,0-1 0,0 1 0,-5-1 1,-9-2-163,0 2 0,-1 0 0,-28 2 0,23-1 115,-174 15-2512,168-15 1091,-25 1-700,-6 1-5298,51-1 1564</inkml:trace>
</inkml:ink>
</file>

<file path=ppt/ink/ink2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8:13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 15637,'-11'0'658,"0"0"0,0 1-1,0 0 1,1 1-1,-1 0 1,0 0-1,1 1 1,0 1 0,0 0-1,-11 5 1,15-5-349,1 0-1,-1 0 1,0 1 0,1 0-1,0 0 1,0 0 0,0 1 0,1-1-1,0 1 1,0 0 0,0 0 0,1 1-1,0-1 1,0 1 0,1 0 0,-3 7-1,2-1-55,1 0-1,0 0 0,0 0 1,1 0-1,1 0 1,0 1-1,1-1 0,1 0 1,0 0-1,5 17 1,-6-26-201,0 1 0,0-1 0,0 0 0,1 0 0,-1-1 0,1 1 0,0 0 0,1-1-1,-1 1 1,0-1 0,1 1 0,0-1 0,0 0 0,0 0 0,0-1 0,0 1 0,1 0 0,-1-1 0,1 0 0,0 0 0,-1 0 0,1 0 0,0-1 0,0 1 0,0-1 0,0 0 0,0-1 0,1 1 0,-1 0 0,0-1 0,0 0 0,0 0 0,1 0 0,-1-1 0,6-1 0,-2 0-52,-1 0 0,0 0 0,0-1 0,0 0 0,-1-1 0,1 1 0,-1-1 0,0 0 0,0-1 0,0 0 0,0 0 0,-1 0 0,0 0 0,0-1 0,0 0 0,-1 0 0,0 0 0,0-1 0,0 1 0,-1-1 0,3-7 0,4-15 0,-1-1 0,-1-1 0,7-52 0,-9 46 0,-1 37 0,7 11 0,9 17 0,7 17 10,23 32-3,-46-71-17,0 0-1,0-1 1,0 0 0,1 0 0,-1 0 0,1 0-1,1-1 1,-1 0 0,11 5 0,-15-8-77,1 0 0,0 0 1,-1 0-1,1-1 1,0 1-1,-1-1 1,1 1-1,0-1 0,0 0 1,-1 0-1,1 0 1,5-2-1,-6 2-321,0-1 1,1 0-1,-1-1 0,1 1 0,-1 0 1,0-1-1,0 1 0,0-1 0,0 1 1,0-1-1,0 0 0,-1 0 0,1 0 1,0 0-1,-1 0 0,0-1 0,3-3 1,-1-3-1181,1 0 1,-1 0-1,-1-1 1,1 1-1,-2-1 1,1 0 0,-1-12-1,0-30-4168</inkml:trace>
</inkml:ink>
</file>

<file path=ppt/ink/ink2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8:14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17082,'31'246'8405,"-29"-239"-7684,-1 0-1,1 0 1,0-1 0,0 1-1,1 0 1,3 6-1,0-83 1516,-5 65-2236,-1 0 0,1 1 0,0-1 0,1 1 0,-1-1 0,1 1 0,-1 0 0,1-1 0,1 1 0,-1 0 0,0 0 0,1 1 0,0-1 0,0 0 0,0 1 0,1 0 0,-1 0 0,1 0 0,-1 0 0,1 0 0,0 1 0,0-1 0,0 1 0,1 0 0,6-2 0,9-2 0,1 1 0,-1 1 0,1 1 0,33 0 0,5-2 0,-24 0 0,-1-1 0,0-2 0,47-17 0,-69 21 0,0-1 0,0-1 0,0 0 0,-1-1 0,0 0 0,0-1 0,0 0 0,-1-1 0,0 0 0,-1 0 0,0-1 0,8-12 0,-12 12 0,-11 12 0,-10 13 0,2 6 2,2 1-1,0 0 1,2 1-1,0 0 1,1 1-1,2 0 1,-8 39 0,7-16-23,2 0 0,0 68 0,-8-293-2561,11 150 2446,3 27 146,0 0-1,0 0 1,1 0 0,-1 0 0,0 0 0,0 0-1,1 0 1,-1 0 0,1 0 0,-1 1 0,1-1-1,-1 0 1,1 0 0,0 0 0,-1 1 0,1-1-1,0 0 1,-1 1 0,1-1 0,0 1 0,0-1-1,0 1 1,-1-1 0,1 1 0,0-1 0,0 1-1,0 0 1,0 0 0,0-1 0,0 1 0,0 0-1,0 0 1,0 0 0,0 0 0,0 0 0,1 0-1,48 0 684,-32 1-415,8-2-134,0-2-1,0-1 1,0 0-1,0-2 1,40-15 0,-50 15-87,-1-1 0,1 0 1,-2-1-1,1-1 0,-1 0 1,0 0-1,-1-2 0,0 0 1,20-23-1,-31 32-57,0-1 0,0 0 0,0 0 0,0 0 0,0 0 0,-1 0 0,1 0 0,-1 0 0,0 0 0,0 0 0,0-1 0,0-3 0,-1 5 0,0 0 0,0 0 0,0 0 0,-1 1 0,1-1 0,0 0 0,-1 0 0,1 1 0,-1-1 0,0 0 0,0 1 0,1-1 0,-1 0 0,0 1 0,0-1 0,-1 1 0,-1-2 0,0 0 0,-1 0 0,1 1 0,-1-1 0,0 1 0,0 0 0,0 0 0,0 1 0,-1-1 0,1 1 0,0 0 0,-1 0 0,1 1 0,-1-1 0,1 1 0,0 0 0,-9 1 0,2-1 0,-1 1 0,1 1 0,0 0 0,0 1 0,0 0 0,1 0 0,-1 1 0,1 0 0,0 1 0,0 1 0,0-1 0,1 2 0,0-1 0,0 1 0,0 0 0,1 1 0,0 0 0,1 1 0,0-1 0,0 1 0,1 1 0,0-1 0,0 1 0,1 0 0,0 0 0,1 1 0,1-1 0,-1 1 0,1 0 0,1 0 0,0 0 0,1 0 0,0 0 0,1 1 0,0-1 0,1 0 0,0 0 0,0 0 0,4 11 0,-3-15 0,0 0 0,0 0 0,1 0 0,0 0 0,0-1 0,1 0 0,0 1 0,0-2 0,0 1 0,1 0 0,-1-1 0,2 0 0,-1 0 0,0 0 0,10 6 0,-5-5 0,0-1 0,0-1 0,0 0 0,1 0 0,-1-1 0,1 0 0,0-1 0,0 0 0,14 1 0,15-3 0,0-1 0,0-3 0,0-1 0,57-14 0,-23 0-1738,-53 13-5,0-2-1,-1 0 1,27-15 0,-40 19 1154,1 0 0,-1-1 0,0 0 0,0 0 0,0-1 0,-1 0 1,1 0-1,-2-1 0,1 1 0,-1-1 0,0 0 0,0-1 0,-1 1 0,0-1 0,0 0 0,-1 0 0,0 0 0,0-1 0,2-14 0,-3-36-5547</inkml:trace>
</inkml:ink>
</file>

<file path=ppt/ink/ink2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8:16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4787 7997 20558,'0'1'73,"0"-1"0,0 1 0,0 0-1,0 0 1,0 0 0,0 0 0,0 0 0,-1-1 0,1 1 0,0 0 0,-1 0 0,1 0 0,0-1-1,-1 1 1,1 0 0,-1 0 0,0-1 0,1 1 0,-1-1 0,1 1 0,-1 0 0,0-1 0,1 1-1,-1-1 1,0 1 0,0-1 0,-1 1 0,-29 1 3703,-40-21 2453,64 16-6066,-322-129-163,184 70 0,-388-169 0,400 169 0,-188-118 0,-107-108 0,415 279 0,-72-53 0,2-3 0,3-3 0,4-5 0,2-2 0,-95-126 0,105 114 0,4-3 0,-85-167 0,88 137 0,6 16 0,-38-112 0,77 179 0,1-1 0,2 1 0,2-2 0,1 1 0,2-1 0,2 0 0,3-40 0,5 16 0,3 0 0,33-120 0,60-115 0,-101 295 0,15-50 0,-3-1 0,-2-1 0,-2 0 0,1-65 0,9-56 0,4 43 0,19-154 0,-39 244 0,-1-1 0,-3 1 0,-1-1 0,-14-71 0,9 86 0,-2-1 0,-2 2 0,0-1 0,-2 1 0,-22-37 0,-97-127 0,66 100 0,-63-77 0,-213-215 0,156 183 0,41 49 0,68 73 0,3-2 0,-90-129 0,143 178 0,-172-284 0,166 265 0,3-2 0,2 0 0,2-1 0,-17-82 0,-68-315 0,88 370 0,-14-159 0,21 143 0,-2 52 46,10 38-85,-1-1 0,1 1-1,1 0 1,-1-1 0,1-10 0,1 18-125,-1 0 1,1-1 0,0 1 0,0 0-1,0 0 1,0 0 0,0-1-1,-1 1 1,1 0-327,0 0 327,-1-1 0,1 1 0,0 0-1,0 0 1,-1 0 0,1 0 0,0 0-1,0 0 1,0 0 0,-1 0-1,1-1 1,0 1 0,-1 0 0,1 0-1,0 0 1,0 0 0,-1 0 0,1 0-1,0 1 1,0-1 0,-1 0-1,1 0 1,0 0 0,0 0 0,0 0-1,-1 0 1,1 0 0,0 0 0,0 1-1,-1-1 1,1 0 0,0 0 0,-15 8-11618,3-3 4168</inkml:trace>
</inkml:ink>
</file>

<file path=ppt/ink/ink2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8:1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871 580 14345,'-5'12'13822,"4"-11"-13390,-13-8 3830,-19-30-5383,28 32 2099,-117-146-923,-150-169-61,238 275 6,-6 31 0,23 1 0,13 13 0,1 0 0,0 1 0,-1 0 0,1 0 0,0 0 0,0 1 0,0-1 0,0 1 0,0 0 0,0-1 0,0 1 0,1 1 0,-1-1 0,1 0 0,-1 1 0,-2 2 0,-30 43 0,11-3 0,2 2 0,-28 86 0,37-97 0,-23 70 0,25-95-2432,-20 0-6709,-11 5-740,32-8 4229</inkml:trace>
</inkml:ink>
</file>

<file path=ppt/ink/ink2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8:53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8465,'0'0'18408,"25"-21"-16678,-13 10-1493,2 1 0,-1 0 1,1 0-1,1 2 0,-1 0 1,1 0-1,1 2 0,19-7 1,-10 7 167,0 1 1,0 1 0,1 1-1,44 0 1,-61 2-406,0 1 0,-1 0 0,1 1 0,0 0 0,0 0 0,-1 1 0,1 0 0,-1 0 0,0 1 0,1 0 0,-1 0 0,0 1 0,-1 0 0,1 1 0,12 9 0,14 16 0,-2 1 0,46 56 0,16 16 0,78 51 0,-145-133 0,1-1 0,1-2 0,1-1 0,55 23 0,-34-19 0,-18-7 0,47 15 0,-71-27 0,0 0 0,1 0 0,-1 0 0,1-1 0,-1-1 0,1 0 0,-1 0 0,1-1 0,-1 0 0,11-3 0,-9 0 0,0-1 0,0 0 0,-1-1 0,0 0 0,0-1 0,15-12 0,8-6 0,-21 16-2190,-12 9 1862,1 0 0,0-1 0,-1 1 0,1-1 0,-1 1 0,1-1 0,-1 1-1,1-1 1,-1 1 0,0-1 0,1 1 0,-1-1 0,0 0 0,1 1 0,-1-1 0,0 1-1,0-1 1,1 0 0,-1 1 0,0-1 0,0 0 0,0 0 0,0 1 0,0-1 0,0 0 0,0 1-1,0-1 1,0 0 0,0 1 0,-1-1 0,1 0 0,0 0 0</inkml:trace>
</inkml:ink>
</file>

<file path=ppt/ink/ink2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8:54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14537,'0'0'2496,"9"0"3575,16 0-1916,110 4-1401,179-19 0,-246 0-2754,-56 11 0,0 0 0,1 1 0,-1 1 0,25-2 0,-37 5 0,1-1 0,-1 1 0,1-1 0,0 1 0,-1-1 0,1 1 0,-1-1 0,1 1 0,-1 0 0,1-1 0,-1 1 0,0 0 0,1 0 0,-1-1 0,0 1 0,1 0 0,-1 0 0,0-1 0,0 1 0,0 0 0,0 0 0,0 0 0,0-1 0,0 1 0,0 0 0,0 0 0,0 0 0,0-1 0,0 1 0,-1 0 0,1 0 0,0-1 0,-1 2 0,-9 40 0,8-31 0,-11 36 0,-36 85 0,-6 20 0,45-116 0,4-19 0,1 0 0,1 1 0,0-1 0,-1 27 0,-13-22-4500,8 0 1130,0 0-1439,1-1-3718,5-11 2755</inkml:trace>
</inkml:ink>
</file>

<file path=ppt/ink/ink2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9:05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826 187 1976,'5'-7'17537,"-19"-9"-13243,-29-19-6740,38 32 4016,-7-8-1168,-2 0-1,1 1 0,-1 0 0,-1 2 0,1-1 0,-2 2 0,1 0 0,-1 1 1,0 0-1,-19-3 0,-21-2 699,22 4 312,1 2 0,-57-3 0,77 8-1399,-8 0 7,0 1-1,-25 3 1,39-3-19,0 1 0,0 0 1,1 0-1,-1 0 1,0 1-1,1 0 0,-1 1 1,1-1-1,0 1 1,-8 7-1,-3 5-1,1 0 0,0 2 0,2 0 0,0 1 0,1 0 0,0 1 0,2 0 0,1 1 0,0 0 0,2 1 0,0 0 0,1 1 0,-5 31 0,0 32 0,3 0 0,4 1 0,8 108 0,-1-175 0,2 1 0,0-1 0,1 0 0,1 0 0,0-1 0,2 0 0,0 0 0,2 0 0,0-1 0,1-1 0,0 0 0,16 18 0,-10-14-285,-1 1 1,-1 1-1,-1 0 0,18 40 1,-33-38-7918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5:10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8609,'-4'0'190,"0"0"0,0 0-1,0 0 1,0 1 0,0 0 0,1 0 0,-1 0 0,0 0 0,1 1 0,-1-1 0,1 1-1,-1 0 1,1 0 0,-6 4 0,6-2 341,0-1 0,0 0 0,0 1 0,1 0 0,-1 0 0,1 0 0,0 0 0,0 0 1,0 0-1,1 0 0,-1 0 0,1 1 0,0-1 0,0 1 0,1-1 0,-1 1 0,1 8 0,1-7 186,-1 1 0,1-1 0,0 1 0,0-1 1,1 0-1,0 1 0,0-1 0,1 0 0,-1 0 0,1 0 0,0-1 0,8 11 1,-8-13-516,0 1 0,0-1 1,0 0-1,1 0 0,0 0 1,-1 0-1,1-1 1,0 1-1,0-1 0,0 0 1,9 3-1,-6-3-198,1-1 0,0 1-1,0-1 1,0 0 0,0-1 0,0 0 0,0 0-1,0-1 1,14-2 0,-18 2-11,-1 0-1,0 0 1,0 0 0,0 0-1,0 0 1,0-1 0,0 1 0,0-1-1,0 0 1,-1 0 0,1 0-1,0 0 1,-1 0 0,0-1-1,0 1 1,0-1 0,0 1-1,0-1 1,0 0 0,0 0 0,-1 0-1,0 0 1,1 0 0,-1 0-1,1-6 1,0-11-1274,-1 1 0,-2-36-1,-1 10-310,5 47 1727,-1 0 0,0 0 0,0 0 0,1-1 0,-1 1 1,1 0-1,-1-1 0,1 0 0,0 1 0,-1-1 1,6 1-1,-1 1 302,9 5 719,1-1 0,35 11 0,-45-17-1371,0 0 0,-1 0 0,1 0 0,0-1 1,0 0-1,12-1 0,1 2-3952,-11-2-2915,-7-19-1266,-2-1 2552</inkml:trace>
</inkml:ink>
</file>

<file path=ppt/ink/ink2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9:06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724 0 10097,'-2'26'11705,"-6"6"-5155,-4 10-3512,-11 25-3273,1-4 1626,-168 527-1170,145-437-221,45-152 0,0 0 0,0-1 0,-1 1 0,1 0 0,-1-1 0,1 1 0,-1 0 0,1-1 0,-1 1 0,1-1 0,-1 1 0,1-1 0,-1 1 0,0-1 0,1 1 0,-1-1 0,0 0 0,1 1 0,-1-1 0,0 0 0,0 1 0,1-1 0,-1 0 0,0 0 0,0 0 0,1 0 0,-1 0 0,0 0 0,0 0 0,1 0 0,-1 0 0,0 0 0,0 0 0,1-1 0,-1 1 0,0 0 0,0 0 0,1-1 0,-1 1 0,0 0 0,1-1 0,-1 1 0,0-1 0,1 1 0,-2-2 0,-29-22 0,-2-13 0,1-1 0,2-2 0,-37-65 0,15 23 0,-53-65-170,95 138-816,0 4-3584,9 5 3815,0-1-1,0 1 1,0-1 0,-1 1-1,1-1 1,0 1-1,0-1 1,0 0 0,0 0-1,0 1 1,1-1-1,-1 0 1,0 0 0,0 0-1,0 0 1,1 0-1,-1 0 1,0 0-1,0-2 1,-2-8-5209</inkml:trace>
</inkml:ink>
</file>

<file path=ppt/ink/ink2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9:38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12645,'0'2'10224,"0"3"-6320,0 15-752,9 187-2204,8 0-1,71 335 0,-81-511-1100,0 0-783,-1-1-1,2 53 1,-13-101-13936,7-3 9900,1-2-1</inkml:trace>
</inkml:ink>
</file>

<file path=ppt/ink/ink2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9:39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15445,'8'51'2518,"44"323"10801,-52-383-13119,-1 0 0,1-1 0,1 1-1,3-17 1,-4 21-170,2 0 1,-1 0-1,1 0 1,-1 0-1,1 0 0,1 1 1,-1-1-1,1 1 0,-1-1 1,1 1-1,1 0 1,-1 0-1,0 0 0,1 1 1,7-7-1,16-5-30,0 1 0,1 1 0,40-12 0,-35 13 0,-1-1 0,48-27 0,-71 35 0,0-1 0,-1 0 0,1 0 0,-1-1 0,-1-1 0,0 1 0,0-1 0,0 0 0,-1 0 0,0-1 0,-1 0 0,9-18 0,-7 105 0,58 281-521,-50-293 195,-14-64 80,-1 0-1,1 0 0,-1-1 0,0 1 1,0 0-1,1 0 0,-1 0 0,0-1 1,-1 1-1,1 0 0,0 0 0,0 0 1,-1-1-1,1 1 0,-1 0 1,0 0-1,1-1 0,-1 1 0,0 0 1,0-1-1,0 1 0,0-1 0,0 1 1,-1-1-1,1 0 0,0 0 0,-1 1 1,1-1-1,0 0 0,-3 1 1,-7 5-5821,3-11-1</inkml:trace>
</inkml:ink>
</file>

<file path=ppt/ink/ink2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9:40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22 156 8529,'6'-22'1885,"4"-5"2215,-5 25 120,2 14 2289,94 274-2992,-51-155-1514,35 145 1,-82-250-2004,-3-26 0,0 0 0,0 0 0,-1 0 0,1 0 0,0 0 0,0 0 0,-1 0 0,1 0 0,0 0 0,0 0 0,-1 0 0,1 0 0,0 0 0,0 0 0,-1 0 0,1 0 0,0 0 0,0 0 0,-1 0 0,1 0 0,0 0 0,0 0 0,0 0 0,-1 0 0,1-1 0,0 1 0,0 0 0,0 0 0,-1 0 0,1 0 0,0-1 0,0 1 0,0 0 0,0 0 0,0 0 0,-1-1 0,1 1 0,0 0 0,0 0 0,0-1 0,0 1 0,0 0 0,0-1 0,-25-42 0,-3-16 0,3-1 0,-26-97 0,43 124 0,1-1 0,2 0 0,1 0 0,2-1 0,1 1 0,6-55 0,-4 77 0,1 0 0,1 0 0,0 0 0,1 0 0,0 1 0,1 0 0,0 0 0,1 0 0,0 0 0,1 1 0,0 0 0,0 0 0,13-11 0,-14 15 0,0 1 0,0 0 0,1 0 0,-1 1 0,1 0 0,0 0 0,0 1 0,1-1 0,-1 2 0,1-1 0,0 1 0,-1 0 0,1 1 0,0 0 0,0 0 0,0 0 0,0 1 0,0 0 0,0 1 0,0 0 0,11 3 0,-15-3 0,0-1 0,1 2 0,-1-1 0,0 0 0,0 1 0,0 0 0,0 0 0,0 0 0,0 1 0,-1-1 0,1 1 0,-1 0 0,0 0 0,0 0 0,0 0 0,0 1 0,0-1 0,3 6 0,-4-4 0,0 0 0,0 1 0,-1-1 0,1 0 0,-1 1 0,-1-1 0,1 1 0,-1 0 0,0-1 0,0 1 0,0-1 0,-2 10 0,-3 3 0,0 0 0,0-1 0,-2 1 0,0-2 0,-1 1 0,-1-1 0,-18 26 0,9-17-364,-1-1-1,-2-2 1,0 1-1,-32 24 1,44-39 88,-1-1 0,1 0 0,-2-1 0,1 0 1,0-1-1,-1 0 0,0 0 0,0-1 1,-1-1-1,1 0 0,-1 0 0,1-1 1,-24 1-1,31-3-251,0 0-1,1-1 1,-1 1 0,0-1-1,1 0 1,-1 0 0,1 0-1,-1-1 1,1 1 0,0-1-1,-1 0 1,1 1 0,0-2-1,0 1 1,0 0 0,0 0-1,1-1 1,-1 0 0,-2-3 0,-13-29-4986</inkml:trace>
</inkml:ink>
</file>

<file path=ppt/ink/ink2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9:40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15397,'13'19'858,"-1"0"0,0 1-1,-2 0 1,14 38-1,21 91 2161,-28-89-1910,-6-22-461,85 334 6412,-95-371-7032,-1 1 1,1 0 0,0-1-1,-1 1 1,0 0 0,1 0-1,-1 0 1,0-1-1,0 1 1,0 0 0,0 0-1,-1 0 1,1-1-1,0 1 1,-1 0 0,0 3-1,0-5-9,0 0 0,0-1 1,0 1-1,0 0 0,0-1 0,0 1 0,0 0 0,1-1 1,-1 1-1,0-1 0,0 1 0,0-1 0,1 0 0,-1 1 0,0-1 1,1 0-1,-1 1 0,1-1 0,-1 0 0,1 0 0,-2-1 0,-37-58 364,20 25-382,1-1 0,1 0 0,3-1 0,1 0 0,-13-62 0,22 79 0,2 0 0,0 1 0,1-1 0,1 0 0,5-33 0,-3 41 0,0 0 0,1 0 0,1 0 0,0 1 0,0 0 0,2-1 0,-1 1 0,1 1 0,1-1 0,8-9 0,-10 14 0,1 0 0,0 1 0,0-1 0,0 2 0,0-1 0,1 1 0,0 0 0,0 0 0,0 1 0,1 0 0,-1 0 0,1 0 0,-1 1 0,1 0 0,16-1 0,-20 3 0,0-1 0,1 1 0,-1 0 0,0 1 0,1-1 0,-1 1 0,0 0 0,0 0 0,1 0 0,-1 0 0,0 1 0,0-1 0,0 1 0,-1 0 0,1 1 0,0-1 0,-1 1 0,1-1 0,-1 1 0,0 0 0,0 0 0,0 0 0,0 1 0,-1-1 0,1 1 0,-1 0 0,0-1 0,0 1 0,0 0 0,1 6 0,0 1 0,0 1 0,-1-1 0,0 1 0,-1-1 0,-1 1 0,0 0 0,0 0 0,-1-1 0,0 1 0,-1 0 0,-1-1 0,0 0 0,0 1 0,-1-1 0,-1 0 0,-9 16 0,5-11 0,-1 0 0,-1-1 0,0 0 0,-1-1 0,0 0 0,-2-1 0,1 0 0,-2-1 0,-25 17 0,39-29 0,1 0 0,-1 0 0,1 1 0,-1-1 0,1 0 0,-1 0 0,1 1 0,0-1 0,-1 0 0,1 1 0,-1-1 0,1 0 0,-1 1 0,1-1 0,0 1 0,-1-1 0,1 0 0,0 1 0,0-1 0,-1 1 0,1-1 0,0 1 0,0-1 0,0 1 0,-1-1 0,1 1 0,0 0 0,0-1 0,0 1 0,0-1 0,0 1 0,0-1 0,0 1 0,0-1 0,0 1 0,1-1 0,-1 1 0,0-1 0,0 1 0,0 0 0,1-1 0,-1 0 0,0 1 0,0-1 0,1 1 0,-1-1 0,0 1 0,1-1 0,-1 0 0,1 1 0,-1-1 0,1 0 0,-1 1 0,0-1 0,2 1 0,34 16 0,-26-14 0,20 10 2,155 72-17,-166-74-36,0 1 1,0 0-1,-1 1 0,0 1 0,-2 1 0,30 33 0,-46-48 17,1 0 0,-1 0 0,0 0-1,0 0 1,1 0 0,-1 1 0,0-1 0,0 0-1,1 0 1,-1 0 0,0 1 0,0-1-1,0 0 1,0 0 0,1 1 0,-1-1 0,0 0-1,0 0 1,0 1 0,0-1 0,0 0-1,0 0 1,0 1 0,0-1 0,0 0 0,0 1-1,0-1 1,0 0 0,0 0 0,0 1-1,0-1 1,0 0 0,0 1 0,0-1 0,0 0-1,0 0 1,0 1 0,0-1 0,0 0 0,-1 0-1,1 1 1,0-1 0,0 0 0,0 0-1,-1 1 1,1-1 0,0 0 0,0 0 0,0 0-1,-1 0 1,1 1 0,0-1 0,0 0-1,-1 0 1,1 0 0,-1 0 0,-12 11-1754,5 1 601,7-10 878,0 1 0,0-1 0,-1 0 0,1 0 0,-1 0 0,1 0 0,-1-1 0,0 1 0,1 0 0,-1-1 0,0 1 0,0-1 0,0 0 0,0 1 0,-1-1 0,1 0 0,0 0 0,0-1 0,-1 1 0,1 0 0,0-1 1,-1 1-1,1-1 0,-1 0 0,1 0 0,0 0 0,-1 0 0,1 0 0,-1 0 0,1-1 0,-5-1 0,-44-11-5548,-5-3 1</inkml:trace>
</inkml:ink>
</file>

<file path=ppt/ink/ink2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9:41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37 15845,'0'-1'254,"-1"-1"0,0 1 0,0-1 0,1 1 0,-1 0 0,0-1 0,0 1 0,0 0 0,-1 0 0,1 0 0,0 0 0,0 0 0,0 0 0,-1 0 0,1 0 0,-1 1 0,1-1 0,0 0 0,-1 1 0,1-1 0,-1 1 0,-2-1 0,-40-9 2293,35 8-2233,1 1 0,-1 0 0,0 1 0,0 0 0,0 1 0,0 0 0,1 0 0,-1 1 0,0 0 0,1 0 0,-1 1 0,1 0 0,0 1 0,-9 4 0,13-5-173,0 0 1,0 1-1,1-1 1,-1 0 0,1 1-1,-1 0 1,1 0-1,1 0 1,-1 0 0,0 1-1,1-1 1,0 1 0,0-1-1,0 1 1,1 0-1,0 0 1,-1 0 0,2 0-1,-1 0 1,1 0-1,-1 0 1,1 0 0,1 0-1,-1 0 1,1 0-1,2 8 1,0-2-142,0-1 0,0 0 0,2-1 0,-1 1 0,1-1 0,0 0 0,1 0 0,0 0 0,1-1 0,0 0 0,0 0 0,0-1 0,1 0 0,0 0 0,1 0 0,-1-1 0,1-1 0,1 0 0,11 6 0,-9-6 0,0 1 0,1-1 0,0-1 0,-1-1 0,1 0 0,1 0 0,-1-1 0,0-1 0,0 0 0,1-1 0,-1 0 0,1-1 0,-1-1 0,25-5 0,-33 5-93,-1-1 0,0 1 0,1 0 0,-1-1 0,0 0 0,0 0 1,-1 0-1,1-1 0,-1 1 0,0-1 0,0 0 0,0 0 0,0 0 0,0 0 0,-1-1 0,0 1 0,0 0 0,0-1 0,0 0 1,-1 1-1,0-1 0,0 0 0,0 0 0,-1 0 0,1 0 0,-1 0 0,0 0 0,-1 0 0,1 1 0,-1-1 0,0 0 0,0 0 1,0 0-1,-4-7 0,-23-25-4253,-10 3-4886,15 24 3920</inkml:trace>
</inkml:ink>
</file>

<file path=ppt/ink/ink2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9:41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16934,'50'52'5286,"14"41"-2365,-35-48-1660,65 104 1141,-53-79-421,91 116 1,-130-184-1982,0 1 0,0-1 0,0 0 0,0 0 0,0 0 0,0 0 0,0 0 0,0-1 0,1 1 0,-1 0 0,1-1 0,-1 0 0,1 0 0,0 0 0,0 0 0,-1 0 0,1 0 0,0-1 0,0 1 0,0-1 0,0 0 0,-1 0 0,1 0 0,5 0 0,-5-2 0,1 0 0,0 0 0,-1 0 0,1 0 0,-1 0 0,1-1 0,-1 1 0,0-1 0,0 0 0,0 0 0,-1 0 0,1 0 0,-1-1 0,1 1 0,-1-1 0,0 1 0,1-5 0,5-10 5,0-1 0,-1 0 0,-1 0 0,-1 0 0,4-33 0,2-104-3,-9 102-105,11-68-1,-6 88-2153,-7 51-1336,0 10 579,1-19-619</inkml:trace>
</inkml:ink>
</file>

<file path=ppt/ink/ink2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9:42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14 291 13857,'0'1'591,"0"0"-1,0 0 0,0 0 0,0 0 1,0 1-1,0-1 0,0 0 0,0 0 0,0 0 1,1 0-1,-1 0 0,0 0 0,1 0 1,-1 0-1,1 0 0,-1 0 0,1 0 1,0 0-1,-1 0 0,1 0 0,1 1 1,22 1 4572,-9-3-5398,5 1 334,1-2-1,-1 0 1,0-1 0,1-1 0,-1-1-1,36-12 1,-46 12-79,0 0 1,1-1-1,-2 0 0,1 0 1,0-1-1,-1 0 0,0-1 1,-1 0-1,0 0 0,0-1 1,0 0-1,-1 0 0,0-1 1,8-13-1,-13 18-20,1 0 0,-1 1 0,0-1 0,0 0 0,-1-1 0,1 1 0,-1 0 0,0 0 0,0-1 0,0 1 0,-1 0 0,1-1 0,-1 1 0,0-1 0,0 1 0,-1 0 0,1-1 0,-1 1 0,0-1 0,0 1 0,-1 0 0,1 0 0,-1 0 0,0 0 0,0 0 0,0 0 0,-1 0 0,1 1 0,-1-1 0,0 1 0,0 0 0,-4-4 0,-1 1 0,0 1 0,0 0 0,0 1 0,0 0 0,0 0 0,-1 1 0,0 0 0,0 0 0,0 1 0,0 0 0,0 1 0,0 0 0,0 0 0,-16 1 0,15 1 0,0 1 0,0 0 0,0 0 0,0 1 0,0 0 0,1 0 0,0 1 0,-1 1 0,1-1 0,1 2 0,-1-1 0,1 1 0,0 0 0,0 1 0,1 0 0,0 0 0,0 0 0,0 1 0,1 0 0,1 1 0,-1-1 0,1 1 0,1 0 0,-1 0 0,2 1 0,-1-1 0,1 1 0,1 0 0,0 0 0,0 0 0,1 0 0,0 0 0,0 0 0,2 0 0,-1 0 0,1 0 0,0 0 0,1 0 0,1 0 0,-1 0 0,1 0 0,1-1 0,6 13 0,-4-11 3,1-1-1,-1 0 1,2 0-1,0 0 1,0-1-1,0-1 1,1 1-1,0-1 1,1-1-1,0 0 1,0 0-1,1-1 1,-1 0-1,1-1 1,1 0-1,-1-1 1,1 0-1,-1-1 1,24 4-1,-15-4-35,-1-1 0,1 0 0,-1-2 1,1 0-1,0-1 0,-1-1 0,1-1 0,-1-1 0,0 0 0,0-2 0,31-12 0,13-14-4706,-37 18-2904,37-28 0,-33 20 1447</inkml:trace>
</inkml:ink>
</file>

<file path=ppt/ink/ink2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9:44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20298,'4'109'4373,"22"120"1,-2-28-652,-21-109-3722,-18-237 0,13 115 0,1 15 0,0 0 0,1 0 0,0 0 0,5-27 0,-4 38 0,0 0 0,0 1 0,1-1 0,-1 0 0,1 0 0,0 1 0,0-1 0,0 1 0,0 0 0,1 0 0,-1 0 0,1 0 0,0 0 0,0 0 0,0 1 0,0-1 0,0 1 0,1 0 0,-1 0 0,1 0 0,-1 0 0,1 1 0,4-2 0,15-3 0,0 1 0,0 1 0,39-1 0,-47 5 0,0 0 0,0-1 0,0-1 0,0-1 0,0 0 0,0 0 0,-1-2 0,1 0 0,-1-1 0,0 0 0,-1-1 0,13-8 0,-13 5 0,0-1 0,-1-1 0,0 0 0,-1 0 0,0-1 0,-1 0 0,0-1 0,-2 0 0,1-1 0,5-16 0,-14 80 0,1-21 0,2 108-4,37 240-1,-32-354-1367,0-33-2406,6-46-5999,-11 44 6935,6-17-2150,3-1-1</inkml:trace>
</inkml:ink>
</file>

<file path=ppt/ink/ink2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9:45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23 8309,'0'-22'5345,"-1"37"36,0 40-302,3-23-4089,1 1 1,1-1 0,2 0 0,12 41 0,-13-56-621,2 0 0,0 0 0,0 0 0,2-1-1,0 0 1,1 0 0,0-1 0,2-1 0,14 16 0,-24-27-370,1 0 0,-1 0 0,1-1 0,0 1 0,0-1 0,0 1 0,0-1 0,1 0 0,-1 0 0,0 0 0,1-1 0,0 1 0,-1-1 0,1 0 0,0 0 0,-1 0 0,1-1 0,0 1 0,0-1 0,0 0 0,0 0 0,0 0 0,0-1 0,-1 1 0,1-1 0,0 0 0,0 0 0,-1 0 0,1-1 0,-1 1 0,1-1 0,-1 0 0,1 0 0,-1 0 0,0 0 0,0-1 0,0 1 0,0-1 0,-1 0 0,1 0 0,2-4 0,8-9 0,-1-1 0,0-1 0,-2 0 0,0 0 0,-1-1 0,8-25 0,-5 6 0,-1-1 0,-2 0 0,5-54 0,-11 105 0,9 46-3,3 0 1,2-1-1,3-1 0,31 64 1,-50-118-54,1 1 0,-1-1 1,0 0-1,1 0 1,-1 0-1,1 0 0,-1 0 1,1 0-1,0-1 0,0 1 1,0 0-1,0-1 0,0 1 1,0-1-1,4 2 1,-4-3-259,-1 0 0,1 0 1,-1 1-1,1-1 0,-1 0 1,1 0-1,-1-1 0,1 1 1,-1 0-1,1 0 0,-1-1 0,1 1 1,-1-1-1,0 1 0,1-1 1,-1 0-1,0 1 0,1-1 1,1-1-1,2-3-1161,0 0 0,0 0 0,0-1 0,0 0 1,-1 0-1,0 0 0,0 0 0,-1 0 0,4-9 0,8-24-3942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5:11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77 228 19866,'71'73'3564,"-37"-39"-330,58 75 1,-82-89-608,-23-26-2116,-30-28-932,41 32 568,-117-112-1144,103 96 737,0 0 0,2-2 0,0 0 1,-20-39-1,32 56 297,0-1 0,0 0 0,1 0 0,0 0 0,0 0 0,0-1 0,0 1 1,0 0-1,1 0 0,0-1 0,0 1 0,0 0 0,0 0 0,1-1 0,-1 1 0,1 0 0,0 0 1,0 0-1,1 0 0,-1 0 0,1 0 0,0 0 0,0 0 0,1 1 0,-1-1 0,1 1 1,-1 0-1,1-1 0,0 1 0,4-3 0,1 0 51,1 0 1,-1 1-1,1 0 1,-1 1-1,2 0 1,-1 0-1,0 1 1,1 0-1,-1 1 1,1 0-1,0 0 1,12 0-1,-20 2-90,0 0 1,0-1-1,0 1 0,0 1 1,0-1-1,0 0 1,0 0-1,0 1 0,0-1 1,0 1-1,0 0 0,0-1 1,0 1-1,0 0 0,0 0 1,0 0-1,-1 1 1,1-1-1,0 0 0,-1 1 1,1-1-1,-1 1 0,1-1 1,1 4-1,-1-1-9,-1-1-1,0 1 0,1-1 1,-2 1-1,1 0 1,0 0-1,-1-1 1,1 1-1,-1 0 1,0 0-1,0 0 1,-1-1-1,0 5 1,0-2-35,1-1 0,-2 1 0,1-1 0,-1 1 1,1-1-1,-1 0 0,-1 0 0,1 0 0,-1 0 0,0 0 1,0-1-1,0 1 0,-1-1 0,1 0 0,-1 0 1,0 0-1,-1 0 0,1-1 0,-8 6 0,8-8-586,0 0 0,0 0 0,-1 0 0,1 0 0,0-1 0,0 1 0,0-1 0,-5 0 0,-4-4-4878</inkml:trace>
</inkml:ink>
</file>

<file path=ppt/ink/ink2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9:45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15661,'2'28'2365,"0"-1"-1,10 41 1,1 7-502,17 159 2255,8 63-538,6-4-4164,-41-271 797,-2-7-4240,-4-30-7505,3-14 6075,0-11 1</inkml:trace>
</inkml:ink>
</file>

<file path=ppt/ink/ink2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9:46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17046,'10'40'1790,"-2"0"0,-3 1 0,2 63 0,-3-42-594,42 385 2905,-33-368-3285,3-1 0,4-1 0,47 121 0,-64-191-902,1 1 0,0 0 0,0-1 1,0 0-1,1 0 0,0 0 0,0-1 0,1 1 0,0-1 0,0 0 0,11 8 1,-14-13 6,1 1 0,-1 0 0,0-1 0,1 0 1,-1 0-1,1 0 0,-1 0 0,1 0 1,-1-1-1,1 1 0,0-1 0,-1 0 0,1 0 1,0-1-1,-1 1 0,1-1 0,-1 0 1,1 0-1,-1 0 0,1 0 0,-1 0 0,0-1 1,1 0-1,-1 1 0,0-1 0,0 0 1,0-1-1,3-3 0,4-3-1150,-1 0 1,0-1-1,0 0 1,-1-1-1,-1 0 0,0 0 1,0-1-1,-1 1 1,-1-2-1,6-15 0,9-30-4083</inkml:trace>
</inkml:ink>
</file>

<file path=ppt/ink/ink2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9:46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1 13033,'-16'2'1084,"-13"5"148,-11 0 153,-14 3 35,-7-5-292,-6 5-572,1-6-480,-9 1-1116,24-5-2733,8 3 1,16 0 0,12-1-1</inkml:trace>
</inkml:ink>
</file>

<file path=ppt/ink/ink2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9:46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83 445 32767,'12'29'0,"9"10"0,0 9 0,6 5 0,-8-17 0,-7-13-864,-10-14-388,-4-13-524,-10-23-537,-31-7-2999,22-25-1,-7-23 1</inkml:trace>
  <inkml:trace contextRef="#ctx0" brushRef="#br0" timeOffset="1">1 49 10509,'0'-10'1584,"0"-1"228,0 1 28,6 2-323,0-1-401,0 11-724,-3 3-4145,3-5 1</inkml:trace>
</inkml:ink>
</file>

<file path=ppt/ink/ink2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9:47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25742,'58'154'1724,"-6"2"-1,-7 3 1,34 235-1,-77-381-1619,-1-7-101,0 0 1,0 0-1,-1 1 1,0-1-1,0 0 0,0 0 1,-2 9-1,1-15-3,1 0 0,0 1 0,0-1 0,0 0 0,-1 0 0,1 0 0,0 1 0,0-1 0,-1 0 0,1 0 0,0 0 0,0 0 0,-1 0 0,1 0 0,0 0 0,-1 0 0,1 0 0,0 0 0,0 0 0,-1 0 0,1 0 0,0 0 0,-1 0 0,1 0 0,0 0 0,0 0 0,-1 0 0,1 0 0,0 0 0,0 0 0,-1-1 0,1 1 0,0 0 0,0 0 0,-1 0 0,1 0 0,0-1 0,0 1 0,0 0 0,-1 0 0,1 0 0,0-1 0,0 1 0,0 0 0,0 0 0,0-1 0,-1 1 0,1 0 0,0-1 0,0 1 0,0 0 0,0 0 0,0-1 0,0 1 0,-12-20 0,-15-38 0,2-1 0,3-1 0,3-1 0,3 0 0,2-2 0,3 0 0,-6-109 0,17 145 0,0-1 0,2 1 0,1 0 0,1-1 0,1 1 0,10-30 0,-12 48 0,0 1 0,0 0 0,0 1 0,1-1 0,0 1 0,1-1 0,0 1 0,0 1 0,0-1 0,1 1 0,0 0 0,0 0 0,1 0 0,-1 1 0,1 0 0,0 0 0,1 1 0,-1 0 0,1 0 0,0 1 0,0 0 0,0 0 0,14-2 0,-11 3 0,0 1 0,0 0 0,1 1 0,-1 0 0,0 1 0,0 0 0,0 0 0,0 1 0,0 1 0,0 0 0,-1 1 0,1 0 0,-1 0 0,14 9 0,-17-9 0,-1 1 0,1 0 0,-1 0 0,0 1 0,-1 0 0,1 0 0,-1 0 0,0 1 0,-1 0 0,1-1 0,-1 2 0,-1-1 0,1 0 0,-1 1 0,-1 0 0,1-1 0,-1 1 0,-1 0 0,1 0 0,-1 11 0,0-12-45,-1 0 0,0 0 0,0 0 0,0 0-1,-1 0 1,-1 1 0,1-2 0,-1 1 0,0 0 0,0 0 0,-1-1 0,0 1-1,0-1 1,-1 0 0,0 0 0,-4 6 0,3-7-47,0 0-1,0-1 1,0 0 0,0 0-1,-1 0 1,0-1 0,0 0 0,0 0-1,0-1 1,0 1 0,0-1-1,-1 0 1,1-1 0,-1 0 0,1 0-1,-1 0 1,-10-1 0,-4 0-1323,-1-1 0,0-1 0,1-2 1,-30-7-1,22 3-2973,0-2 0,-41-21 0,34 12-657</inkml:trace>
</inkml:ink>
</file>

<file path=ppt/ink/ink2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9:47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24230,'17'71'948,"17"28"0,-1 32 0,10 28 1,-13-16-1,-5-15 0,-11-17 0,-8-24 0,-3-24-152,-6-24-1760,3-16-452,-3-14-484,-3-9-757,0 0-2475,1-16-1,-5-8 1,6-2-1</inkml:trace>
</inkml:ink>
</file>

<file path=ppt/ink/ink2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9:48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17158,'6'22'1528,"-4"7"124,4 12 4,1 5-4,-4-5-128,0-7-716,0-6-652,-3-12-560,-12-2-1032,2-31-13133,8-14 9712</inkml:trace>
</inkml:ink>
</file>

<file path=ppt/ink/ink2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9:48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0 239 13417,'16'2'497,"1"0"1,-1-2-1,0 0 0,0-1 0,0 0 1,0-2-1,30-7 0,-40 8-428,0 0 1,0-1-1,-1 0 0,1 0 0,-1 0 1,1-1-1,-1 1 0,0-1 0,-1-1 1,1 1-1,-1-1 0,1 1 0,-1-1 1,-1 0-1,1-1 0,-1 1 0,0-1 1,0 1-1,0-1 0,-1 0 0,0 0 1,2-11-1,-2 11-169,-1 0 0,0 0 1,-1 0-1,0 0 0,1 1 1,-2-1-1,1 0 0,-1 0 1,0 0-1,0 0 0,0 0 1,-5-9-1,5 13 58,0 0 0,0 0 0,-1 0 0,1 0 0,-1 0 1,0 0-1,1 1 0,-1-1 0,0 1 0,0-1 0,0 1 0,0 0 0,0 0 0,0 0 0,0 0 0,-1 0 0,1 0 0,0 0 0,-1 1 0,1-1 0,0 1 0,-1 0 0,1 0 1,0 0-1,-1 0 0,1 0 0,-1 0 0,1 0 0,0 1 0,-1-1 0,1 1 0,0 0 0,0 0 0,-3 1 0,-2 1 173,0 0-1,0 1 1,1 0-1,0 0 1,-1 0-1,2 1 1,-1 0-1,0 0 1,1 0-1,0 1 1,0 0-1,1 0 1,0 0 0,0 0-1,0 1 1,1-1-1,0 1 1,0 0-1,0 0 1,1 1-1,-2 13 1,0 0 668,1 0 0,1 0 1,0 0-1,2 0 0,1 0 1,5 35-1,-5-48-479,0 0 0,1-1 0,0 1 1,0-1-1,1 0 0,0 0 0,0 0 0,1 0 1,0 0-1,0-1 0,0 0 0,9 10 0,-8-12-104,0 0 0,1 0 0,0 0-1,-1 0 1,1-1 0,1 0 0,-1 0 0,0-1-1,1 0 1,-1 0 0,1 0 0,0-1 0,-1 0-1,11 0 1,11 2-240,0-2 0,1-2 0,-1 0 0,0-2 0,0-1-1,34-9 1,-47 8-797,0 0-1,-1-1 0,0 0 1,0-1-1,16-12 0,-18 11-760,-2-1 0,1 0 0,-1 0 0,-1-1 0,0 0 0,13-19 0,6-24-3722,-5-3-1</inkml:trace>
</inkml:ink>
</file>

<file path=ppt/ink/ink2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9:49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14893,'72'410'9482,"-68"-382"-8643,-1-9 333,0 0 0,-2 0 0,0 0 0,-3 36 0,-2-53-86,-4-10-713,-4-13-231,5 1-137,0 1 1,1-1-1,1 0 1,0-1-1,2 1 1,0-1-1,2 0 1,0 0-1,1 1 1,2-1-1,0 0 1,1 1-1,6-24 1,-6 33-5,0 0-1,1 0 1,1 0-1,-1 1 1,2-1 0,-1 1-1,2 0 1,-1 1-1,1-1 1,1 2 0,-1-1-1,2 1 1,-1 0-1,1 0 1,0 1 0,1 0-1,-1 1 1,1 0-1,1 1 1,-1 0 0,1 0-1,0 1 1,0 1-1,21-5 1,-24 7-1,0 0 0,0 0 0,0 0 0,0 1 0,1 1 0,-1-1 0,0 1 0,10 3 0,-16-4 0,0 1 0,0 0 0,0 0 0,0-1 0,0 1 0,0 1 0,0-1 0,0 0 0,0 0 0,0 1 0,-1-1 0,1 1 0,-1 0 0,1-1 0,-1 1 0,0 0 0,1 0 0,-1 0 0,0 0 0,0 0 0,-1 0 0,1 0 0,0 0 0,0 0 0,-1 0 0,0 1 0,1-1 0,-1 0 0,0 0 0,0 1 0,0-1 0,0 0 0,-1 0 0,0 5 0,-3 9 0,-1 0 0,0 0 0,-1-1 0,-1 0 0,0 0 0,-15 21 0,14-23 0,0 0 0,0 1 0,2 0 0,0 0 0,0 1 0,1 0 0,-5 28 0,10-41 0,0-1 0,0 1 0,0 0 0,0-1 0,1 1 0,-1 0 0,1-1 0,-1 1 0,1-1 0,-1 1 0,1-1 0,0 1 0,0-1 0,0 1 0,0-1 0,0 0 0,0 1 0,0-1 0,0 0 0,1 0 0,-1 0 0,0 0 0,1 0 0,-1 0 0,1 0 0,-1-1 0,3 2 0,51 14 0,-38-12 0,33 9-116,-1 1 1,0 3-1,-1 1 0,-1 3 0,-1 2 1,43 29-1,-88-51-115,1 0 0,-1 0 1,0 0-1,0 0 0,0 1 1,0-1-1,0 0 0,0 1 0,0-1 1,0 1-1,0-1 0,-1 1 0,1 0 1,0-1-1,-1 1 0,0 0 0,1-1 1,-1 1-1,0 0 0,0-1 1,0 1-1,0 0 0,0-1 0,0 1 1,-1 0-1,1-1 0,-1 4 0,-1-1-641,1 0 1,-1 0-1,0 0 0,0 0 0,0 0 0,0-1 0,-1 1 0,1-1 0,-7 6 1,-14 11-4722</inkml:trace>
</inkml:ink>
</file>

<file path=ppt/ink/ink2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9:57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775 450 7125,'-35'-8'15883,"-12"-11"-9856,-56-34-6627,57 28 2536,-274-150 574,217 110-5129,4-4-4785,97 68 6732,1-1 0,-1 1 0,1 0 0,-1 0 0,1-1 0,-1 1 0,1 0 0,0-1 0,0 1-1,0-1 1,0 0 0,0 1 0,0-1 0,0 0 0,0 0 0,0-2 0,8-3-5040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5:11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1 229 17778,'105'124'4364,"22"28"3801,-108-125-6935,29 54 0,-38-55-1230,-10-25 0,0-1 0,0 0 0,0 0 0,0 0 0,0 0 0,-1 0 0,1 1 0,0-1 0,0 0 0,0 0 0,0 0 0,0 0 0,-1 0 0,1 0 0,0 0 0,0 0 0,0 0 0,0 0 0,-1 0 0,1 0 0,0 0 0,0 0 0,0 0 0,-1 0 0,1 0 0,0 0 0,0 0 0,0 0 0,0 0 0,-1 0 0,1 0 0,0 0 0,0 0 0,0 0 0,0 0 0,-1 0 0,1 0 0,0 0 0,0-1 0,0 1 0,0 0 0,0 0 0,-1 0 0,1 0 0,0 0 0,0-1 0,0 1 0,0 0 0,0 0 0,0 0 0,0 0 0,0-1 0,0 1 0,0 0 0,0 0 0,0-1 0,-34-38 0,9 5 0,-17-23 0,1-2 0,4-1 0,-44-96 0,75 141 0,1 0 0,0 0 0,1 0 0,1-1 0,1 1 0,-1-24 0,2 35 0,1 0 0,0 1 0,0-1 0,0 0 0,1 0 0,-1 0 0,1 1 0,0-1 0,0 0 0,0 1 0,0-1 0,1 1 0,0-1 0,0 1 0,0 0 0,0 0 0,0-1 0,0 2 0,1-1 0,-1 0 0,1 0 0,0 1 0,0-1 0,0 1 0,0 0 0,1 0 0,-1 0 0,0 1 0,1-1 0,6-2 0,-2 3 0,-1-1 0,0 1 0,0 0 0,1 0 0,-1 1 0,0 0 0,14 2 0,-19-1 0,1-1 0,-1 1 0,0 0 0,0-1 0,1 1 0,-1 0 0,0 0 0,0 1 0,0-1 0,0 0 0,0 1 0,-1-1 0,1 1 0,0 0 0,-1-1 0,1 1 0,-1 0 0,1 0 0,-1 0 0,0 0 0,0 0 0,0 0 0,0 1 0,0-1 0,0 0 0,-1 0 0,1 4 0,1 1-163,-1 0-1,0 1 1,0-1-1,-1 0 1,1 0-1,-2 0 1,1 1-1,-1-1 1,0 0-1,-1 0 1,1 0 0,-1 0-1,-1 0 1,1 0-1,-1-1 1,-1 1-1,1-1 1,-1 0-1,0 0 1,0 0-1,-1 0 1,0-1 0,0 0-1,-6 6 1,1-2-1864,-20 12-7058,17-15 3229</inkml:trace>
</inkml:ink>
</file>

<file path=ppt/ink/ink2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9:57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433 677 15425,'-3'-17'260,"-9"-12"108,-12-17 45,-13-16 31,-11-11 32,-12-7-8,-4-2-200,7 2-376,2 8-704,16 22-2629,15-1 1,15 17 0</inkml:trace>
</inkml:ink>
</file>

<file path=ppt/ink/ink2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9:58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264 593 14729,'0'-20'76,"-12"-17"60,-7-18 116,-11-15 116,-9 2 24,-10-11-288,7 4-204,9 10-424,2 16-804,23 9-1492,10 17 0,17 12 0,11 15-1</inkml:trace>
  <inkml:trace contextRef="#ctx0" brushRef="#br0" timeOffset="1">656 523 15521,'2'-10'308,"5"-12"96,-4-16 57,0-16 47,-3-9 24,0-11-144,0 6-420,0 10-452,-13 20-3037,20 11 1,2 15 0,-3 14-1</inkml:trace>
</inkml:ink>
</file>

<file path=ppt/ink/ink2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9:58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1 213 14993,'15'0'572,"3"-5"92,6-7 33,1-5-17,-11-4-108,5-10-256,-4 2-336,0 0-452,-11 7-912,4 1-1937,4 7 1,-3 7 0,1 3-1</inkml:trace>
</inkml:ink>
</file>

<file path=ppt/ink/ink2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9:58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1 574 15333,'12'-7'164,"3"-13"36,3-12 20,0-17 0,-11-12 12,-5-10-119,-2-6-197,-2 5-349,-11 11-935,13 10-1548,0 13 0,0 14 0,6 14-1</inkml:trace>
  <inkml:trace contextRef="#ctx0" brushRef="#br0" timeOffset="1">430 397 15477,'15'0'124,"6"-3"0,0-8-4,6-11-4,-17-12-20,-4-12-152,-4-9-432,-10 4-892,4 0-1444,4 6 0,6 13 0,0 10-1</inkml:trace>
</inkml:ink>
</file>

<file path=ppt/ink/ink2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9:59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97 639 14177,'6'-13'96,"-3"-16"20,0-17 8,-3-21 8,-15-8 4,-6-14-28,0 2-308,-3 7-608,8 24-1968,4-2 0,12 20 0</inkml:trace>
</inkml:ink>
</file>

<file path=ppt/ink/ink2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09:59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76 728 13721,'-3'-23'152,"-6"-12"-4,-3-17-136,0-13-252,-3 8-404,-1 2-1984,8-5 0,8 7-1,8 14 1</inkml:trace>
  <inkml:trace contextRef="#ctx0" brushRef="#br0" timeOffset="1">683 618 14777,'-9'-22'168,"-9"-19"28,-10-18 20,-5-20 4,-2-4-20,-2-6-160,9 5-464,1 17-928,25 13-1456,19 25 0,20 19 0</inkml:trace>
</inkml:ink>
</file>

<file path=ppt/ink/ink2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10:00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215 682 14861,'0'0'104,"-3"-12"12,-12-12 4,-7-17-20,-7-12-112,-11-14-288,1 1-576,-4 15-1944,29 1 0,5 14 0,24 21-1</inkml:trace>
  <inkml:trace contextRef="#ctx0" brushRef="#br0" timeOffset="1">526 692 13937,'-15'-34'236,"-9"-16"96,-6-17 124,-9-16 72,0 0 12,5-1-39,7 5-329,12 8-328,-3 14-949,14 15-1983,17 12 0,8 19 0</inkml:trace>
</inkml:ink>
</file>

<file path=ppt/ink/ink2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10:00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1 242 12037,'8'-2'324,"1"2"16,1-7 32,-2-10 0,-8-7 12,0-15-60,0-6-352,-8 4-740,4 11-1900,14 2 0,10 20-1,19 9 1</inkml:trace>
</inkml:ink>
</file>

<file path=ppt/ink/ink2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10:00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386 789 14529,'-11'-29'808,"-7"-17"116,-10-21 21,-11-20 7,-6-5-180,-6-7-544,0 0-404,-4 9-780,18 27-2649,10 6 1,9 19 0,12 16-1</inkml:trace>
</inkml:ink>
</file>

<file path=ppt/ink/ink2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10:01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1 667 16313,'15'-1'1377,"6"-6"347,3-8-4,4-11 0,-13-11 4,-7-19-4,-2-14 1,-6-9-1,0-6 4,0-1-1240,-2 8-1316,2 13-904,-4 20-461,-37 29-3239,37 36-5437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5:12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1 210 18622,'10'-2'748,"0"-1"0,-1 0 0,1 0 0,0-1 1,-1 0-1,0-1 0,0 0 0,0-1 0,-1 0 0,0 0 1,8-8-1,-12 10-563,-1 1 1,1-2-1,-1 1 1,0 0-1,-1-1 0,1 1 1,-1-1-1,0 0 1,3-10-1,-4 11-481,0-1 0,0 0 0,-1 0 0,1 0-1,-1 0 1,-1 0 0,1 0 0,-1 0 0,0 0 0,0 0 0,-3-8-1,4 11 165,-1 1 0,1 0-1,0-1 1,-1 1 0,1 0-1,-1 0 1,1-1 0,-1 1-1,0 0 1,1 0 0,-1 0-1,0 0 1,0 0 0,0 0 0,0 0-1,0 0 1,0 0 0,0 0-1,0 0 1,0 1 0,0-1-1,-1 0 1,1 1 0,0-1-1,0 1 1,-1 0 0,1-1-1,0 1 1,-1 0 0,1 0-1,0 0 1,-1-1 0,1 1-1,0 1 1,-1-1 0,1 0-1,0 0 1,-1 0 0,1 1-1,0-1 1,-2 1 0,0 1 157,0 0 1,0 0-1,0 0 0,0 0 1,1 0-1,-1 0 1,1 1-1,0-1 0,-1 1 1,1 0-1,0 0 1,0 0-1,1 0 0,-1 0 1,-1 4-1,0 3 420,0 0 1,1 0-1,0 0 0,0 1 0,1-1 0,0 1 0,1-1 1,0 0-1,1 1 0,0-1 0,1 0 0,0 1 0,6 18 1,-5-23-215,-1-1 0,1 1 1,0 0-1,0-1 1,1 0-1,0 0 1,0 0-1,0 0 0,0 0 1,1-1-1,-1 0 1,1 0-1,0 0 0,1 0 1,-1-1-1,1 0 1,-1 0-1,1-1 1,0 1-1,0-1 0,0-1 1,0 1-1,0-1 1,7 1-1,-4-1-573,0 0 1,0-1-1,0 0 1,0 0-1,0-1 0,0 0 1,0-1-1,9-2 1,-15 3 109,0 0 0,0-1 0,0 1 0,0-1 0,0 0 0,0 1 0,-1-1 0,1 0 0,-1-1 0,1 1 0,-1 0 0,0-1 0,0 1 1,0-1-1,0 0 0,0 0 0,-1 1 0,1-1 0,-1 0 0,0-1 0,0 1 0,0 0 0,0 0 0,-1 0 0,1-4 0,8-65-11593,-8 33 5913</inkml:trace>
</inkml:ink>
</file>

<file path=ppt/ink/ink2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10:01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0 419 22558,'25'14'1136,"9"-6"-4,5-1 4,6-11-4,-18-20 5,-9-18-5,-10-11 4,-4-8-4,-4-2-308,0 5-1964,0 6-528,-4 12-400,-4 12-857,5 13-2003,-3 8-1,0 14 1,3 8-1</inkml:trace>
</inkml:ink>
</file>

<file path=ppt/ink/ink2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10:01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0 566 21930,'12'0'484,"0"-9"316,7-14 256,-1-15 52,-12-15 0,0-17 1,-2-8-557,4-2-540,1 6-584,3 11-941,12 31-3699,1 1-1,5 19 1,-1 10-1</inkml:trace>
  <inkml:trace contextRef="#ctx0" brushRef="#br0" timeOffset="1">634 559 20902,'7'7'500,"8"-5"20,0-9 92,3-10 28,-6-17-276,1-16-444,-5-8-484,-4 2-924,8 10-2792,5 12-1,7 20 1,1 11-1</inkml:trace>
</inkml:ink>
</file>

<file path=ppt/ink/ink2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10:02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1 219 23094,'45'0'732,"18"0"48,21-7-64,16-6-268,-9-3-396,-12-9-516,-13-7-448,-27 3-1016,-8-2-2572,-19 2-1,-9 5 1,-10 12-1</inkml:trace>
</inkml:ink>
</file>

<file path=ppt/ink/ink2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10:02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22762,'43'14'496,"18"2"0,17 0-244,22-1-124,-7-4-160,0-10-252,-5 1-356,-3 0-220,-16-2-196,-14 7-984,-28 8-1805,-12-3 1,-15 6 0</inkml:trace>
  <inkml:trace contextRef="#ctx0" brushRef="#br0" timeOffset="1">623 502 12953,'18'23'728,"12"4"128,15 5 76,13 6 1,1-4-177,2-7-324,-3 2-316,-12 2-520,-20 5-797,-11-5-2019,-5-1 0,-14-4 0</inkml:trace>
</inkml:ink>
</file>

<file path=ppt/ink/ink2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10:04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69 116 12205,'-17'-30'720,"-1"1"388,2 4 264,-2 1 53,18 17-77,0 24-124,3 14-184,9 6-412,-3 19-528,-9 12-1700,18 3-2313,-2-1 1,-5-3 0,-5-14-1</inkml:trace>
</inkml:ink>
</file>

<file path=ppt/ink/ink2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10:04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611 1 17546,'0'12'-60,"6"13"-92,6 18-32,3 16 12,1 10 12,1 12-16,-5-4-201,-8-3-667,-2 15-2000,-2-41 0,-2-19 0</inkml:trace>
  <inkml:trace contextRef="#ctx0" brushRef="#br0" timeOffset="1">58 84 15065,'0'26'368,"0"10"24,0 7-48,0 8-352,-8-10-652,-23 4-2440,25-12 0,-6-7 0</inkml:trace>
</inkml:ink>
</file>

<file path=ppt/ink/ink2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10:05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1 14725,'0'29'608,"0"14"64,0 14 149,0 19 123,0 1 236,0 4 232,0 6-52,-2-4-424,-2-11-412,-8-16-1048,-3-12-760,-7-4-2988,2-29-1,-11-16 1,-5-15-1</inkml:trace>
</inkml:ink>
</file>

<file path=ppt/ink/ink2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10:05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495 0 20582,'6'28'72,"4"13"12,5 14-24,0 13-76,-6-3-132,1 3-284,-8-5-360,-4-1-592,-32 2-2221,16-12 1,-9-13 0,-6-12-1</inkml:trace>
  <inkml:trace contextRef="#ctx0" brushRef="#br0" timeOffset="1">7 532 16474,'-6'0'5364,"6"5"-4492,0 6-144,6 12-324,0 9-720,-3 11-864,9 32-3288,-6-29-1,-4-8 1,-2-11-1</inkml:trace>
</inkml:ink>
</file>

<file path=ppt/ink/ink2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10:06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21238,'30'53'244,"15"19"-96,10 16-272,8 17-344,-18-15-128,-12-11-244,-17-13-744,-22-4-2017,-6-30 1,-13-16 0,-5-21-1</inkml:trace>
</inkml:ink>
</file>

<file path=ppt/ink/ink2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10:06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14465,'9'25'68,"2"11"0,11 9-8,3 7-8,-13-4-132,0 5-396,-6 2-544,-6 12-1604,0-24 0,-6-12-1,-4-13 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5:12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0 298 20298,'2'8'387,"0"1"0,0-2 0,1 1 0,0 0 0,1 0 0,-1-1 1,1 0-1,1 0 0,-1 0 0,1 0 0,1-1 0,-1 0 0,1 0 0,0 0 0,0 0 0,9 4 0,-4-4 149,-1 0-1,1-1 0,1-1 1,-1 0-1,1-1 0,-1 0 1,1 0-1,0-2 0,0 1 1,19-1-1,-10-1-535,19 2 0,0-2 0,0-2 0,49-9 0,-80 10 0,0-1 0,0 0 0,0 0 0,-1-1 0,1 0 0,-1-1 0,0 0 0,0 0 0,0-1 0,-1 1 0,1-2 0,-1 1 0,-1-1 0,1 0 0,-1-1 0,0 0 0,0 0 0,-1 0 0,0 0 0,7-12 0,-10 11-39,0 1 0,0 0 0,0 0 1,-1-1-1,0 1 0,0-1 0,-1 1 0,0-1 0,0 1 1,-1-1-1,0 1 0,0-1 0,-1 1 0,0-1 0,0 1 1,-1 0-1,0 0 0,0 0 0,-8-11 0,3 5-142,0 1 1,-1 1-1,0-1 0,-1 1 0,0 1 0,-1 0 0,0 0 0,0 1 0,-19-11 0,21 15-465,-18-11-4818,-8-12-7462,28 16 7358</inkml:trace>
</inkml:ink>
</file>

<file path=ppt/ink/ink2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10:0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445 174 28811,'18'41'-584,"9"15"-212,3 13-85,-3 16-19,-11-12 44,-8-6-40,-8-9-396,-6-6-556,-27-12-2300,21-19-1,-6-14 1,-7-16-1</inkml:trace>
  <inkml:trace contextRef="#ctx0" brushRef="#br0" timeOffset="1">261 7 20042,'0'-4'192,"-6"2"-588,-4 4-180,-11 7-368,-40 13-2717,20 3 1,-10 8 0,-19 4-1</inkml:trace>
</inkml:ink>
</file>

<file path=ppt/ink/ink2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10:07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507 76 16157,'-18'-11'997,"-12"-4"191,-13-2-68,-8 0-236,-3 5-256,0 8-476,-1 6-460,-29 16-3852,35 0-1,10 7 1,9 4-1</inkml:trace>
</inkml:ink>
</file>

<file path=ppt/ink/ink2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10:07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616 219 14361,'-14'-7'312,"-11"-4"16,-14-1 4,-9-3 8,-10 1 12,-3 6-68,2 0-207,6 1-554,8 17-2703,10-12 0,17-1 0,8 1-1</inkml:trace>
  <inkml:trace contextRef="#ctx0" brushRef="#br0" timeOffset="1">230 65 14001,'-6'-2'76,"-10"-5"-12,-4-1-20,-7-1-24,-7-1-76,-8 4-744,12 2-1868,5-1 0,5 0-1,10-4 1</inkml:trace>
</inkml:ink>
</file>

<file path=ppt/ink/ink2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11:30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1746 1 7445,'-13'0'566,"1"1"0,-1 1 0,1 0 0,-1 1 0,1 0 0,0 0 1,0 2-1,-16 7 0,-7 7 573,-44 32 0,57-35-1013,-1-1 0,-1-1 0,-1-1 0,-48 19 0,42-24-62,-1-1-1,0-1 1,0-2-1,-1-2 1,1 0 0,-41-5-1,-191-35 118,12 1-444,226 35 154,0 1 0,-50 4 0,65-1-65,0 0 0,0 1-1,0 0 1,0 1 0,0 0 0,0 0-1,1 1 1,0 1 0,-11 6-1,-143 98-4178,48-48-1511,86-50 4104</inkml:trace>
</inkml:ink>
</file>

<file path=ppt/ink/ink2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10:02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617 0 12521,'20'26'-76,"8"6"-204,-1 11-200,4 9-380,-13 2-1304,-6-21 0,-3-6-1,-1-11 1</inkml:trace>
  <inkml:trace contextRef="#ctx0" brushRef="#br0" timeOffset="1">0 184 12513,'7'25'460,"7"15"240,4 10 188,10 15 104,-3-2 37,10 0-17,-4-4-196,-5-6-460,-7-11-532,-13 6-1344,0-10-1893,-6-4 1,0-4 0,-6-6-1</inkml:trace>
</inkml:ink>
</file>

<file path=ppt/ink/ink2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10:03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15301,'10'14'4,"5"12"-76,9 18-96,11 19-136,5 6-156,8 18-340,-2 6-496,-1 5-1144,-6-16 0,-12-12-1,-11-17 1</inkml:trace>
</inkml:ink>
</file>

<file path=ppt/ink/ink2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10:03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1 15717,'12'22'184,"10"16"20,7 14-16,12 13-108,-11-5-132,3 3-296,-6-6-520,-19-5-2152,8-17 0,-12-12 0,-4-12-1</inkml:trace>
  <inkml:trace contextRef="#ctx0" brushRef="#br0" timeOffset="1">1 187 9161,'8'27'584,"13"14"88,13 17 40,8 18 8,4 0-92,8 3-248,-9 1-752,3 27-2124,-5-31 0,-10-12-1,-11-12 1</inkml:trace>
</inkml:ink>
</file>

<file path=ppt/ink/ink2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10:03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15001,'5'16'120,"5"9"8,8 15 12,0 11-40,3 8-20,0 6-72,1 3-260,-10-3-536,-10 7-2116,2-25 0,-8-13 0,-2-18-1</inkml:trace>
</inkml:ink>
</file>

<file path=ppt/ink/ink2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10:04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568 60 9169,'25'46'356,"8"17"8,9 20-52,7 16-168,-14-14-112,-10-6-44,-7-2-248,-18-5-1760,4-22 0,-14-23-1,-8-14 1</inkml:trace>
  <inkml:trace contextRef="#ctx0" brushRef="#br0" timeOffset="1">19 2 11565,'-6'-2'300,"3"7"52,0 12 24,-3 16 16,15 13 12,3 20-120,10 13-404,-4 13-672,11 6-1760,2-12 0,-5-3-1</inkml:trace>
</inkml:ink>
</file>

<file path=ppt/ink/ink2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11:40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14325,'2'2'15052,"16"17"-13540,23 25-1075,-2 1 1,-2 3-1,33 53 0,-30-41-308,161 216-129,-199-277 0,0 0 0,0-1 0,0 1 0,0-1 0,0 1 0,0-1 0,0 0 0,0 0 0,-1 0 0,1 0 0,-1 0 0,1 0 0,1-4 0,9-22 0,-1 0 0,-1-1 0,-1-1 0,-1 0 0,-2 0 0,3-38 0,1 5 0,13-59-1766,-23 107-197,-1-2-4578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43:40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0 263 6689,'0'0'1186,"7"0"4392,14 0-2537,43 3 855,42-1 5527,-41-13-6469,-59 9-2994,0-1 1,0 0-1,0 0 0,0 0 0,-1 0 1,1-1-1,-1 0 0,0-1 0,0 1 1,0-1-1,-1 0 0,0 0 0,0 0 1,0 0-1,0-1 0,-1 0 0,0 0 1,0 0-1,3-10 0,-1-1-136,0 0 1,-1 0-1,-1-1 0,-1 1 0,0-36 1,-2 52 97,-1 0 1,1 0-1,-1 0 1,1 0-1,-1 0 1,0 0-1,1 0 0,-1 0 1,0 0-1,0 0 1,0 1-1,1-1 1,-1 0-1,0 1 1,0-1-1,0 1 1,0-1-1,0 1 1,-1-1-1,1 1 1,0 0-1,0-1 1,0 1-1,0 0 1,0 0-1,0 0 1,0 0-1,-2 0 1,-39-2-862,37 2 827,-2 1 248,-1-1 0,1 2 0,-1-1 0,1 1 0,0 0 0,0 0 0,0 1 0,0 0 0,0 0 0,1 0 0,-1 1 0,1 0 0,0 1 0,0-1 0,1 1 0,-1 0 0,1 1 0,0-1 0,0 1 0,1 0 0,-5 8 0,2-2 59,0 0 1,1 0 0,0 1-1,1 0 1,1 0 0,0 0-1,1 0 1,0 1 0,1 0-1,-1 23 1,2-22-195,2 0 0,0 0 0,0 0 0,5 17 0,-5-26-1,1 0 0,1-1 0,-1 0 0,1 0 0,0 0 0,0 0 0,0 0-1,1 0 1,0-1 0,0 1 0,0-1 0,0 0 0,9 6 0,0-1 0,1-1 0,-1-1 0,1 0 0,1 0 0,-1-2 0,1 0 0,0 0 0,0-2 0,1 0 0,-1 0 0,1-1 0,-1-1 0,1-1 0,0 0 0,-1-1 0,1-1 0,-1 0 0,1-1 0,-1-1 0,0-1 0,0 0 0,23-11 0,-31 13-485,0 0 0,0 1 0,0-1 0,1 1 0,-1 1 0,1 0 0,14-1 0,-11 2-2440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5:18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545 0 3968,'-6'11'28799,"6"-11"-28799,-174 6 0,146-3 0,0 1 0,1 1 0,-1 2 0,-31 11 0,27-7 0,-42 7 0,-12 4 0,84-22 0,49-4-4762,30 1-11830,-45 2 10892</inkml:trace>
</inkml:ink>
</file>

<file path=ppt/ink/ink2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11:41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1 233 16738,'15'4'868,"0"-1"1,0 0 0,1-1-1,-1-1 1,1 0 0,20-2 0,-30 0-512,0 0 0,1 0 0,-1-1 0,1 0 0,-1 0 0,0 0 0,0-1 0,0 0 0,-1 0 0,1 0 0,-1-1 0,1 0 0,-1 0 0,0 0 0,-1 0 0,1-1 0,5-8 0,-5 7-339,0 0 1,0-1 0,-1 0 0,1 0-1,-2-1 1,1 1 0,-1-1 0,0 1-1,-1-1 1,0 0 0,0 0 0,-1 0-1,0 0 1,0-1 0,-1 1 0,0 0-1,-2-13 1,2 19-96,-1 0 1,0-1-1,0 1 0,-1 0 0,1 1 0,0-1 1,-1 0-1,1 0 0,-1 0 0,1 1 1,-1-1-1,0 1 0,0-1 0,0 1 1,0 0-1,0 0 0,0 0 0,0 0 0,0 0 1,0 0-1,0 1 0,-1-1 0,1 1 1,0-1-1,0 1 0,-1 0 0,1 0 1,0 0-1,-1 0 0,1 0 0,-3 1 0,-4 0-167,0 0 0,0 1 0,1 0 0,-1 1 0,1-1-1,-16 9 1,16-6 268,1 1 0,-1-1 0,1 2-1,0-1 1,1 1 0,-1 0 0,2 1-1,-1-1 1,1 1 0,0 0 0,0 1-1,1-1 1,0 1 0,1 0 0,0 0-1,0 0 1,1 0 0,0 0 0,0 1-1,1-1 1,1 1 0,0-1 0,0 1-1,2 14 1,-1-15 182,0 0-1,0 0 1,0 0-1,1-1 1,1 1 0,-1 0-1,1-1 1,1 0 0,0 0-1,0 0 1,0 0-1,1-1 1,0 1 0,1-1-1,0-1 1,0 1-1,0-1 1,1 0 0,0 0-1,0-1 1,0 0-1,1 0 1,-1 0 0,1-1-1,0-1 1,13 5 0,8-2 36,-1-1 1,1-2 0,0-1 0,56-4 0,-66 1-863,0-2-1,1 0 1,-2-1 0,30-11 0,-41 13-434,0-1 0,0 0-1,0 0 1,-1-1 0,1 0 0,-1 0 0,0 0 0,0-1 0,0 0 0,-1 0 0,0-1 0,0 1-1,0-1 1,-1 0 0,1 0 0,-1-1 0,4-9 0,1-17-4291</inkml:trace>
</inkml:ink>
</file>

<file path=ppt/ink/ink2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11:41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26 16850,'25'65'1932,"56"159"2310,-68-179-2453,-1 0-1,10 92 0,-22-136-1680,0 1 1,0 0-1,1 0 0,-1 0 0,-1 0 1,1-1-1,0 1 0,0 0 0,-1 0 0,1 0 1,-1-1-1,1 1 0,-2 2 0,2-3-71,-1-1 1,1 0-1,0 0 0,-1 1 1,1-1-1,0 0 0,-1 0 0,1 1 1,-1-1-1,1 0 0,-1 0 0,1 0 1,-1 0-1,1 0 0,0 0 0,-1 0 1,1 0-1,-1 0 0,1 0 1,-1 0-1,1 0 0,-1 0 0,1 0 1,0 0-1,-1 0 0,1 0 0,-1-1 1,1 1-1,-1 0 0,1 0 0,0 0 1,-1-1-1,-4-3 10,0 0-1,0 0 1,0-1-1,0 1 1,1-1 0,-4-6-1,-12-15-213,2-1 0,1-2 1,1 1-1,-12-33 0,19 41 136,2-2 0,0 1 0,1-1 1,2 0-1,0 0 0,-2-42 0,6 57 53,1 0 0,0 0 0,0 1 0,0-1 1,0 1-1,1-1 0,1 1 0,-1-1 0,1 1 0,0 0 0,0 0 0,0 0 0,1 0 0,0 1 0,0 0 1,1 0-1,0 0 0,-1 0 0,2 0 0,-1 1 0,0 0 0,1 0 0,0 1 0,0 0 0,0 0 0,7-3 0,-1 2-55,0 0 0,0 0 0,0 1 0,0 1 0,0 0 0,1 1 0,-1 0 0,1 1 0,0 0 0,-1 1 0,1 0 0,-1 1 0,17 5-1,-25-6 18,-1-1-1,0 1 0,0 0 0,1 1 0,-1-1 0,0 1 0,0-1 0,0 1 0,0 0 0,0 0 0,-1 0 0,1 1 0,-1-1 0,1 0 1,-1 1-1,0 0 0,0 0 0,0-1 0,0 1 0,-1 0 0,1 1 0,-1-1 0,1 0 0,-1 0 0,0 0 0,-1 1 0,1-1 0,0 1 1,-1-1-1,0 1 0,0-1 0,0 0 0,0 1 0,0-1 0,-1 1 0,-1 5 0,-4 11 209,-1 0 0,-1-1 0,0 0-1,-1-1 1,-13 19 0,2-3 382,19-30-555,-1 0-1,1-1 1,0 1-1,-1 0 1,2 0-1,-1 0 1,0 0-1,1 0 0,0 0 1,0 0-1,0 0 1,0 0-1,1 0 1,-1 0-1,1 0 1,0 0-1,0-1 1,1 1-1,-1 0 1,1 0-1,0-1 1,0 1-1,0-1 1,0 0-1,0 0 0,6 6 1,8 7 115,-1-1-1,2-1 1,35 24 0,-9-6-43,-32-23-1581,0 0 0,-1 1 0,16 19-1,-23-24 804,0-1 0,0 1-1,-1 0 1,1-1-1,-1 1 1,0 0-1,-1 1 1,1-1-1,-1 0 1,0 0 0,0 1-1,-1 9 1,-1-6-5266,-6-6 1</inkml:trace>
</inkml:ink>
</file>

<file path=ppt/ink/ink2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11:42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21750,'33'32'1224,"12"14"0,12 16 0,14 11 0,-17-9 1,-9-8-809,-11-12-668,-14-13-649,-38-2-4523,24-19-1,-2-25-5424</inkml:trace>
</inkml:ink>
</file>

<file path=ppt/ink/ink2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11:42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0 14881,'-8'7'1569,"-8"11"311,-5 16 0,-3 17 0,-1 19 0,5 20 0,7 9 1,7 0-1,0-4-592,6-14-1736,-2-12-1492,-2 19-3761,2-41 1,2-17-1,0-10 1</inkml:trace>
</inkml:ink>
</file>

<file path=ppt/ink/ink2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11:43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16065,'0'3'9543,"-2"20"-7097,8 15-1612,1 0 0,2-1 0,1 0 0,26 61 0,-8-23-291,-11-25-543,39 109-3,39 191-1,-93-338-158,0 0-1,-1 0 0,0 20 1,-1-30-11,0-1 0,0 1 0,-1-1 0,1 1 1,0-1-1,0 0 0,-1 1 0,1-1 0,-1 1 0,1-1 0,-1 0 1,0 0-1,0 1 0,1-1 0,-1 0 0,-2 2 0,2-3-101,0 1-1,0-1 1,0 0-1,0 1 1,0-1-1,0 0 0,0 0 1,0 0-1,0 0 1,0 0-1,0 0 1,0 0-1,0-1 0,0 1 1,0 0-1,0-1 1,0 1-1,0 0 1,0-1-1,0 1 0,0-1 1,0 1-1,0-1 1,0 0-1,0 1 1,-1-3-1,0 1-713,-1-1-1,0 1 1,1-1-1,-1 0 1,1 0-1,0 0 1,0 0-1,0-1 1,0 1-1,-1-6 1,-4-16-4449</inkml:trace>
</inkml:ink>
</file>

<file path=ppt/ink/ink2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11:43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15425,'2'21'966,"1"-1"0,1 0 0,1 0 0,1 0 0,0-1-1,17 34 1,-4-7 1136,-14-31-1202,-4-11-555,0 0 0,0 0 0,0 0 0,1 0 0,0 0 0,0 0 0,0 0 0,0-1 0,0 1 0,5 4 0,-3-8-183,0-1 1,-1 0-1,1 0 0,0 0 0,-1-1 0,1 1 0,-1-1 0,5-2 0,5-3 7,21-4 5,-1 1 0,37-5 0,-38 9 90,1-1 0,-2-2 1,38-15-1,-60 20-228,-1-1 0,1 1 0,-1-1 0,0 0 0,-1-1 0,1 0 0,-1 0 0,0-1 1,-1 0-1,0 0 0,0 0 0,0-1 0,-1 0 0,0 0 0,6-14 0,-1 72-36,11 64-1566,-12-76-290,-2-1 0,5 78 0,-11-93-3453,3-8-4602</inkml:trace>
</inkml:ink>
</file>

<file path=ppt/ink/ink2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11:44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121 199 16313,'49'89'2028,"-5"2"-1,-3 1 0,-4 3 1,-5 0-1,26 125 0,-52-185-1160,-6-24-258,-6-18 287,-27-66-480,3-1-1,-31-118 0,42 127-275,-15-107 1,31 149-98,1-1 0,1 0 0,2 1 0,0-1-1,1 1 1,1-1 0,1 1 0,9-27 0,-11 44-43,0 0 1,0 0-1,1 1 0,-1-1 0,2 0 0,-1 1 0,0 0 0,1 0 0,0 0 0,0 0 0,1 1 0,-1 0 0,1-1 1,0 2-1,0-1 0,1 1 0,-1-1 0,1 1 0,-1 1 0,1-1 0,0 1 0,0 0 0,0 0 0,0 1 0,0 0 1,0 0-1,1 0 0,-1 1 0,0 0 0,1 0 0,-1 1 0,0-1 0,0 1 0,0 1 0,1-1 0,-1 1 1,0 0-1,-1 1 0,1-1 0,0 1 0,-1 0 0,1 0 0,-1 1 0,0 0 0,0 0 0,-1 0 0,1 0 0,-1 1 1,0 0-1,0 0 0,0 0 0,-1 0 0,4 7 0,-4-7-11,0 1 0,0-1 1,-1 1-1,0 0 0,0-1 0,0 1 0,-1 0 0,0 0 0,0 0 1,0 0-1,-1 0 0,0 0 0,0 1 0,0-1 0,-1 0 1,0 0-1,0 0 0,0 0 0,-1 0 0,0-1 0,0 1 1,-1 0-1,-5 8 0,2-6-40,1-1 1,-2 0-1,1 0 1,-1-1-1,0 0 1,0 0-1,-1-1 1,1 1-1,-1-2 1,0 1-1,-1-1 1,1 0-1,-1-1 1,0 0-1,-11 2 1,-11 2-1308,-1-2 0,-1-1 0,-63-1 0,76-4-736,0-1 0,0 0 0,0-2 0,-23-6 0,15-3-3166,12-2-1</inkml:trace>
</inkml:ink>
</file>

<file path=ppt/ink/ink2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11:44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319 24 12105,'-14'-5'830,"0"1"0,0 0 0,0 1 0,0 0 0,0 1 0,-1 1 0,1 0 0,-1 1 0,1 0 0,0 1 0,-25 6-1,33-6-527,-1 1-1,1 0 0,0 0 0,0 1 0,0 0 0,0 0 1,0 0-1,1 1 0,-1 0 0,1 0 0,0 0 1,0 1-1,0-1 0,1 1 0,0 0 0,0 1 0,0-1 1,0 1-1,1-1 0,0 1 0,0 0 0,1 1 0,0-1 1,0 0-1,0 1 0,-1 12 0,1 0-88,1 1 1,1-1-1,1 1 0,0-1 1,2 1-1,0-1 0,6 20 1,-5-26-136,0 0 1,0 0-1,2-1 1,-1 1-1,2-1 1,0-1 0,0 1-1,1-1 1,0 0-1,19 18 1,-24-26-101,-1 0 0,1-1 0,-1 0-1,1 0 1,0 0 0,0 0 0,0 0 0,0 0 0,0-1 0,0 1 0,1-1-1,-1 0 1,0 0 0,1 0 0,-1 0 0,1-1 0,-1 0 0,1 1 0,-1-1-1,1 0 1,-1-1 0,1 1 0,-1-1 0,1 1 0,-1-1 0,1 0 0,-1-1-1,0 1 1,0 0 0,1-1 0,-1 0 0,0 1 0,0-1 0,2-3 0,3-2-128,-2 0 1,1-1 0,-1 0 0,0 0 0,0-1 0,-1 1 0,-1-1 0,1 0-1,-1 0 1,5-19 0,-8 25-135,-1 0 0,1 0 0,-1 0 0,1 0 0,-1 0 0,0 0 0,0 0 0,0 0 0,-1 0 0,1 0 0,-1 0 0,1 0 0,-1 0 0,0 0 0,0 0 0,-2-3 0,1 2-775,0 0 0,1 0 1,0 0-1,0 0 0,0-1 0,0 1 0,0-8 1,-1-8-4623,-1 7 1</inkml:trace>
</inkml:ink>
</file>

<file path=ppt/ink/ink2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11:45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13781,'23'46'1932,"-2"0"-1,-3 2 0,-1 0 1,-3 0-1,10 57 1,-22-94-1311,0-7-241,-1 1 0,0-1 0,0 1 1,-1-1-1,1 1 0,-1-1 0,0 1 1,0-1-1,0 1 0,-2 8 0,1-13-328,1 1-1,-1-1 1,0 0-1,1 0 1,-1 0-1,1 0 1,-1 0-1,0 0 1,1 0-1,-1 0 1,1 0-1,-1-1 1,1 1-1,-1 0 1,1 0-1,-1 0 1,0-1-1,1 1 1,-1 0-1,1-1 1,-1 1-1,1 0 1,0-1-1,-1 1 1,1-1-1,-1 1 1,1-1-1,0 1 1,-1-1-1,1 1 1,0-1-1,-1 0 1,-15-18 177,6 3-201,0-1 0,2 0 1,-1 0-1,2-1 1,1 0-1,0 0 1,1 0-1,1-1 1,0 0-1,2 0 0,0 0 1,1-33-1,2 44-19,-1 1 0,1-1-1,0 0 1,1 1 0,-1-1-1,2 1 1,-1-1 0,1 1 0,0 0-1,0 0 1,1 0 0,0 1-1,0-1 1,1 1 0,0 0-1,0 0 1,0 1 0,1-1 0,0 1-1,0 0 1,0 1 0,0-1-1,1 1 1,0 1 0,0-1-1,0 1 1,0 0 0,0 1 0,1 0-1,-1 0 1,1 0 0,0 1-1,12-1 1,-6 2-11,0 0 0,1 0 0,-1 1 0,0 1 0,0 1 0,0 0 0,0 0 0,15 7 0,-24-8 1,0 1 0,1-1 0,-1 1 0,-1 0-1,1 1 1,0-1 0,-1 1 0,0 0 0,0 0 0,5 5 0,-7-6 0,0 0 1,0 0 0,-1 0-1,1 1 1,-1-1 0,0 0-1,0 1 1,0-1 0,0 1 0,0-1-1,-1 1 1,0-1 0,0 1-1,0 0 1,0-1 0,0 1-1,-2 5 1,0-2 0,-1 0 0,0 0 0,-1 0 0,1 0 0,-1-1 0,-1 0 0,1 0 0,-1 0 0,0 0 0,0-1 0,-1 1 0,1-2 0,-1 1 0,-1 0 0,1-1 0,-9 4 0,4-1 0,1 0 0,0 1 1,0 0-1,-12 14 0,22-22 1,-1 1-1,1 0 0,0 0 1,-1-1-1,1 1 1,0 0-1,0 0 0,0-1 1,-1 1-1,1 0 0,0 0 1,0-1-1,0 1 1,0 0-1,0 0 0,0 0 1,0-1-1,1 1 0,-1 0 1,0 0-1,0-1 0,1 1 1,-1 0-1,0 0 1,1-1-1,-1 1 0,1 0 1,-1-1-1,1 1 0,-1-1 1,1 1-1,-1-1 1,1 1-1,-1-1 0,1 1 1,0-1-1,-1 1 0,1-1 1,0 0-1,1 1 1,38 19 17,-31-17-17,73 31-35,-24-11-288,-2 3 0,61 35 1,-118-61 165,1 1 0,0-1 0,-1 0 0,1 0 0,0 0 0,-1 0 0,1 0 0,0 0 0,-1 0 0,1 1 0,0-1 0,-1 0 0,1 0 0,0 1 0,-1-1 0,1 0 0,0 0 0,0 1 0,-1-1 0,1 0 0,0 1 0,0-1 0,0 0 0,-1 1 0,1-1 0,0 0 0,0 1 0,0-1 0,0 0 0,0 1 0,0-1 0,0 0 0,0 1 0,0-1 0,0 1 0,0-1 0,0 0 0,0 1 0,0-1 0,0 0 0,0 1 0,0-1 0,0 0 0,1 1 0,-1-1 0,0 0 0,0 1 0,0-1 0,1 0 0,-1 1 0,0-1 0,0 0 0,1 1 0,-1-1 0,0 0 0,1 0 0,-1 0 0,1 1 0,-45 0-10625,37-1 9831,-31 0-4459</inkml:trace>
</inkml:ink>
</file>

<file path=ppt/ink/ink2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11:45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14373,'2'3'252,"0"0"1,0 0-1,0 1 0,-1-1 0,1 0 0,-1 1 0,0 0 1,0-1-1,0 1 0,0 0 0,0-1 0,-1 1 0,0 0 0,0 0 1,0 7-1,0-2 284,2 38 859,2 94 2585,32 187-1,-2-164-2545,7-3-1,75 188 1,-103-317-2332,1 0 0,20 31 0,-32-61 525,-1 1 1,0-1-1,1 1 1,0-1 0,0 0-1,-1 0 1,1 1-1,0-1 1,1 0 0,-1-1-1,0 1 1,1 0-1,-1-1 1,1 1 0,-1-1-1,1 0 1,0 0-1,-1 0 1,1 0-1,0 0 1,0-1 0,0 1-1,-1-1 1,7 0-1,-4-1-322,0 0-1,0 0 1,0-1-1,-1 0 1,1 0-1,0 0 1,-1 0-1,1-1 1,-1 0-1,0 0 1,0 0-1,0 0 1,4-4-1,31-35-4729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5:43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1 26894,'-1'1'71,"1"0"0,0 0 0,-1 0 0,1 0 0,-1 0 0,0 0-1,1 0 1,-1 0 0,0 0 0,0-1 0,1 1 0,-1 0 0,0 0-1,0-1 1,0 1 0,0 0 0,0-1 0,0 1 0,0-1-1,0 1 1,0-1 0,0 0 0,0 1 0,0-1 0,0 0 0,-1 0-1,1 0 1,-2 0 0,-48 5 2899,25-4-2122,-22 6-848,-65 13 0,101-17 0,0 0 0,1 1 0,-1 0 0,1 1 0,0 0 0,-20 13 0,32-12-2294,0-5 1852,-1 0 0,1-1 0,0 1 0,-1 0 0,1 0 0,0-1 0,0 1 1,0-1-1,-1 1 0,1-1 0,0 1 0,0-1 0,0 0 0,0 1 0,0-1 0,0 0 1,0 0-1,0 0 0,0 1 0,0-1 0,0 0 0,0 0 0,0-1 0,0 1 0,0 0 1,1 0-1,19-8-5735,5-5 1</inkml:trace>
</inkml:ink>
</file>

<file path=ppt/ink/ink2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11:46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530 1 16510,'-37'7'1788,"-18"11"0,-8 2-4,-15 5 4,11-9 0,4 3-332,12-3-743,2-9-685,13-2-757,15 10-4651,12-13-1,33-4-5380</inkml:trace>
</inkml:ink>
</file>

<file path=ppt/ink/ink2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11:46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 17022,'-5'0'259,"-1"0"0,0 1 0,0-1 0,0 2 0,0-1 1,0 0-1,0 1 0,1 0 0,-1 1 0,1-1 1,0 1-1,-1 0 0,1 0 0,1 1 0,-1-1 0,0 1 1,1 0-1,0 0 0,0 1 0,0-1 0,0 1 1,1 0-1,0 0 0,0 0 0,0 1 0,0-1 0,1 1 1,0-1-1,0 1 0,1 0 0,-2 8 0,0 5 569,0-1 0,1 1 0,1 0 0,1 0 0,1 0 0,0 0 0,2 0 0,8 32 0,-9-44-839,0 0-1,1 0 1,0-1-1,0 1 1,0-1 0,1 0-1,0 0 1,1 0-1,-1 0 1,1-1 0,0 1-1,0-1 1,1-1-1,-1 1 1,1-1-1,0 0 1,13 6 0,-14-8-5,-1 0 0,1 0-1,0-1 1,0 0 0,0 0 0,0 0 0,0 0 0,0-1 0,0 0 0,0 0 0,0 0 0,0-1 0,0 1 0,0-1 0,-1 0 0,1-1 0,0 1 0,0-1 0,-1 0 0,1 0 0,-1-1 0,1 1-1,-1-1 1,0 0 0,0 0 0,5-6 0,-2 2-124,-1-1 0,0 0 0,0-1 0,-1 1-1,0-1 1,-1 0 0,1 0 0,-2-1 0,1 1 0,3-19-1,6-14-20,-13 42 161,0-1 0,0 1 0,0-1 0,1 0 0,-1 1 0,0-1 0,0 1 0,1-1 0,-1 1 0,0 0 0,1-1 0,-1 1 0,0-1 0,1 1 1,-1 0-1,1-1 0,-1 1 0,0 0 0,1-1 0,-1 1 0,1 0 0,-1-1 0,1 1 0,-1 0 0,1 0 0,0 0 0,-1 0 0,1 0 0,-1-1 0,1 1 0,-1 0 0,1 0 0,-1 0 0,1 1 0,0-1 1,-1 0-1,1 0 0,-1 0 0,1 0 0,-1 0 0,1 1 0,-1-1 0,1 0 0,-1 0 0,1 1 0,-1-1 0,1 0 0,-1 1 0,1 0 0,24 24 155,-21-20-78,52 66 830,-43-52-902,0-1 0,1-1 1,1 0-1,0-1 0,1-1 0,19 14 0,-15-21-1947,-19-8 1600,1 1 0,-1-1 1,0 0-1,0 0 0,0-1 0,0 1 1,0 0-1,0 0 0,1 0 1,-1-1-1,0 1 0,0-1 1,0 1-1,0-1 0,0 1 0,0-1 1,0 1-1,-1-1 0,1 0 1,0 0-1,0 1 0,0-1 1,-1 0-1,1 0 0,0 0 1,-1 0-1,1 0 0,-1 0 0,1 0 1,-1 0-1,1 0 0,-1 0 1,0 0-1,1 0 0,-1 0 1,0-1-1,0 1 0,0-1 1,2-26-5104</inkml:trace>
</inkml:ink>
</file>

<file path=ppt/ink/ink2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11:46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17734,'45'177'5949,"79"199"1,-124-377-6020,0 0 1,0 1 0,0-1-1,0 0 1,0 1-1,0-1 1,0 0 0,0 1-1,0-1 1,0 1-1,0-1 1,0 0 0,1 1-1,-1-1 1,0 1-1,1-1 1,-1 0 0,0 1-1,1-1 1,-1 1-1,0-1 1,1 1 0,-1-1-1,1 1 1,-1 0-1,1-1 1,-1 1 0,1-1-1,-1 1 1,1 0-1,0 0 1,-1-1 0,2 1-1,33-11-957,41 3 396,233 10 1475,-304-2-864,0 0 1,-1 0-1,1-1 1,0 0-1,-1 0 0,1 0 1,0 0-1,-1 0 0,7-4 1,-9 4-8,0-1 0,0 1 0,-1-1 0,1 1 1,-1-1-1,1 0 0,-1 0 0,0 1 0,1-1 0,-1 0 1,0 0-1,0 0 0,0 0 0,-1-1 0,1 1 0,0 0 1,-1 0-1,0 0 0,1-1 0,-1 1 0,0 0 0,0-3 1,0-11-427,-1 1 0,0-1 0,-1 0 1,-1 0-1,-7-23 0,-34-74-5860,2 3-1378,28 52 3234</inkml:trace>
</inkml:ink>
</file>

<file path=ppt/ink/ink2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11:47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13657,'-4'38'968,"4"21"536,0 28 477,0 31-5,0 16 0,6 15 4,10 15-4,5 5 1,9-5-1,9-13-872,-3-21-1104,1-25-1256,-10-28-1353,6 2-2831,9-52-1,-5-27 1,8-31-1</inkml:trace>
</inkml:ink>
</file>

<file path=ppt/ink/ink2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11:47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583 0 16718,'-24'15'1412,"-9"6"276,-12 11 0,-10 2-380,4-8-524,-2-1-392,-6-7-448,-1-7-552,-9 7-4056,18-13-1,5-3 1,10 1-1</inkml:trace>
</inkml:ink>
</file>

<file path=ppt/ink/ink2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11:48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617 0 14297,'-175'7'9790,"113"-6"-5556,-97 12-1,79-4-4051,52-7-172,-1 1 1,-54 14-1,83-16-10,0 0 0,0 0 0,0 0 0,0 0 0,0 0 0,0 0 0,0 0 0,0 0 0,1 0 0,-1 0 0,0-1 0,0 1 0,1 0 0,-1 0 0,1 0 0,-1 0 0,1 0 0,-1-1 0,1 1 0,-1 0 0,1 0 0,0-1 0,-1 1 0,2 1 0,24 29 0,-23-27 0,51 65-346,-3 3 1,50 93-1,68 165-1748,-130-250 1601,-46-113-17949,3-1 13097</inkml:trace>
</inkml:ink>
</file>

<file path=ppt/ink/ink2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11:48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15945,'0'31'809,"0"14"279,0 20 432,3 23 220,-6 4 4,3 8 0,0 10 0,0 6 1,0 4-205,-3-3-1288,-2-6-464,-1-15-792,-4-16-945,-8-14-1103,6-14-1676,0-23-1,3-16 1,3-10-1</inkml:trace>
</inkml:ink>
</file>

<file path=ppt/ink/ink2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11:48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 0 7805,'5'4'245,"-1"1"0,0-1 0,0 1 0,0 0 0,-1 0 0,0 0 0,0 1 0,0-1 0,-1 1 0,1 0 0,-1 0 0,-1-1 0,1 1 0,-1 0 0,1 7 0,0 13 566,0 0-1,-3 32 0,0-40-341,0 32 921,-3-1 1,-17 82-1,17-114-1075,0 0 0,-1-1 0,-1 1 0,0-1 0,-2 0-1,1-1 1,-2 0 0,0 0 0,-1-1 0,0 0 0,-16 16 0,23-26-190,-1-1-1,0 1 0,0-1 0,-1 0 0,1 0 0,-1-1 0,1 1 0,-1-1 0,0 0 0,0 0 0,0 0 1,0-1-1,0 0 0,0 0 0,0 0 0,-1 0 0,1-1 0,0 0 0,0 0 0,-1-1 0,1 1 0,0-1 1,-7-2-1,5 0 5,1 0 1,-1 0-1,1-1 1,0 0-1,0 0 1,0 0-1,1-1 1,-1 0 0,1 0-1,0 0 1,1-1-1,-1 1 1,1-1-1,0 0 1,1-1-1,-5-9 1,-2-7 29,1-1 0,2-1-1,0 0 1,2 0 0,0 0 0,2 0 0,1-1 0,1 1 0,1-1 0,1 0-1,1 1 1,2-1 0,11-42 0,-14 61-330,2 0 0,-1 0 0,1 0-1,0 1 1,0-1 0,1 1 0,0-1 0,0 1 0,0 0-1,1 1 1,0-1 0,0 1 0,0 0 0,1 0 0,0 1-1,0-1 1,0 1 0,0 1 0,1-1 0,-1 1 0,1 0-1,0 1 1,0-1 0,0 1 0,0 1 0,1-1 0,-1 1-1,0 1 1,1-1 0,-1 1 0,0 0 0,1 1 0,-1 0-1,0 0 1,0 1 0,1-1 0,-1 2 0,0-1 0,7 4-1,-8-3-308,0 0 0,0 0-1,0 0 1,-1 1-1,0 0 1,0 0-1,8 8 1,-11-11 139,0 1-1,-1 0 1,1 0 0,-1 0 0,1 0 0,-1 0-1,0 1 1,0-1 0,0 0 0,0 0 0,0 1-1,0-1 1,-1 1 0,1-1 0,-1 0 0,0 1-1,0-1 1,1 1 0,-2-1 0,1 1 0,0-1-1,0 1 1,-2 2 0,-7 7-3359</inkml:trace>
</inkml:ink>
</file>

<file path=ppt/ink/ink2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11:50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540 72 17114,'-7'-2'11587,"-32"-7"-7995,-14-5-3499,0 2-1,-1 3 1,0 2-1,-63 0 1,24 1-82,23 1-11,83 34 0,220 411 0,-221-411-133,14 49 0,-15-41-238,-25-104-20318,10 24 14977</inkml:trace>
</inkml:ink>
</file>

<file path=ppt/ink/ink2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11:50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 16490,'0'1'8773,"0"16"-7309,0 93 2875,1 40-2414,-12 73-4099,-3-164-1495,1-21-3881,4-13-2211,2-12 4844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6:03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0 19734,'0'1'160,"0"0"1,-1 0 0,1 0-1,0 0 1,-1 0 0,1-1-1,-1 1 1,1 0-1,-1 0 1,0-1 0,1 1-1,-1 0 1,0-1-1,1 1 1,-1-1 0,0 1-1,0-1 1,0 1 0,1-1-1,-1 0 1,0 1-1,0-1 1,0 0 0,0 0-1,0 1 1,0-1 0,0 0-1,-1 0 1,-39 4 6477,20-3-4901,-20 7-1737,1 1 0,1 1 0,-71 30 0,-105 69 0,203-100-733,26-12-1184,26-13-3784,-20 3-402,-2 0-1</inkml:trace>
</inkml:ink>
</file>

<file path=ppt/ink/ink2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22:11:50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416 27 10101,'0'0'127,"0"-1"0,0 1-1,0 0 1,0-1 0,0 1 0,-1-1 0,2 1 0,-1 0 0,0-1-1,0 1 1,0-1 0,0 1 0,0-1 0,0 1 0,0 0 0,0-1-1,1 1 1,-1 0 0,0-1 0,0 1 0,1 0 0,-1-1 0,0 1-1,0 0 1,1-1 0,-1 1 0,0 0 0,1 0 0,-1-1 0,0 1-1,1 0 1,-1 0 0,1 0 0,-1-1 0,0 1 0,1 0 0,-1 0-1,1 0 1,-1 0 0,1 0 0,20 9 2382,16 23 265,-27-17-2105,0-1 0,0 1 0,-2 1 0,0 0 0,-1 0 1,0 0-1,-1 1 0,-1 0 0,3 19 0,-2-4-91,-2 0 0,-1 1 0,-1 0 0,-3 33 0,1-58-493,-1 0 0,0 0 0,0 0 1,0 0-1,-1 0 0,-1-1 0,1 1 0,-1-1 0,-1 1 0,1-1 0,-1 0 0,0 0 1,-1-1-1,0 1 0,0-1 0,0 0 0,-10 8 0,8-9-14,-1 0 1,0 0-1,0-1 0,-1 0 0,1-1 1,-1 1-1,0-2 0,0 1 0,0-1 1,0-1-1,0 1 0,0-2 0,0 1 1,-18-2-1,8-2-71,0 0 0,0-1 0,1-1 0,-1 0 0,1-2 0,1 0 0,-1-1 0,1-1 0,0 0 0,1-1 0,0-1 0,1-1 0,0 0 0,-25-28 0,30 30 0,2 0 0,0-1 0,0 0 0,1-1 0,0 0 0,1 0 0,0 0 0,1-1 0,-6-23 0,9 26 0,1 1 0,0-1 0,0 0 0,1 0 0,0 0 0,1 0 0,0 0 0,0 0 0,1 1 0,0-1 0,1 1 0,0-1 0,1 1 0,7-13 0,-3 9-100,0 1 0,2 0-1,-1 0 1,2 1 0,-1 1 0,2 0-1,-1 0 1,1 1 0,1 0 0,-1 1-1,2 1 1,-1 0 0,1 0 0,0 2-1,0-1 1,0 2 0,1 0 0,0 1-1,0 0 1,0 1 0,0 1 0,0 1-1,0 0 1,21 2 0,-32-1-394,1 0 0,-1 1 1,1-1-1,-1 1 0,0 0 1,0 0-1,1 0 0,3 4 1,8 11-4682,-12 3-4147,-8-11 3666</inkml:trace>
</inkml:ink>
</file>

<file path=ppt/ink/ink2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8:23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0 32047,'-140'146'366,"25"-26"-172,60-69-142,21-20-16,1 1 0,-37 48 0,69-79-36,1-1 0,-1 0 0,1 1 0,-1-1 0,1 1 0,-1-1 0,1 1 0,0-1 0,-1 0 0,1 1 0,0-1 0,-1 1 0,1 0 0,0-1 0,0 1 0,0-1 0,0 1 0,-1-1 0,1 1 0,0-1 0,0 1 0,0 0 0,0-1 0,0 1 0,0-1 0,0 1 0,0 0 0,1-1 0,-1 1 0,0-1 0,0 1 0,0-1 0,1 1 0,-1-1 0,0 1 0,0-1 0,1 1 0,-1-1 0,1 1 0,-1-1 0,0 1 0,1-1 0,-1 0 0,1 1 0,-1-1 0,1 0 0,-1 1 0,1-1 0,-1 0 0,1 0 0,-1 1 0,1-1 0,-1 0 0,1 0 0,0 0 0,-1 0 0,1 0 0,0 0 0,46 0 0,-32 0 0,55-1 0,318 15 0,-346-9 0,-1 2 0,1 1 0,-2 2 0,1 2 0,-1 2 0,-1 1 0,42 23 0,-65-29 0,0 0 0,-1 2 0,0 0 0,-1 0 0,24 26 0,-32-31 0,-1 1 0,0 0 0,0 0 0,-1 1 0,0-1 0,0 1 0,-1 0 0,0 0 0,-1 0 0,1 0 0,-1 1 0,-1-1 0,0 0 0,0 17 0,-1-12 0,-1 1 0,0 0 0,-1-1 0,0 1 0,-1-1 0,-1 0 0,0 0 0,-1 0 0,-1-1 0,0 1 0,0-1 0,-1-1 0,-1 1 0,0-1 0,0 0 0,-1-1 0,0 0 0,-1 0 0,-14 10 0,6-7 0,-1-1 0,0 0 0,-1-2 0,0 0 0,0-1 0,-1-1 0,-1-1 0,1-1 0,-1-1 0,-44 5 0,38-7-585,0-2 1,-1 0-1,1-2 1,-1-2-1,1 0 0,-50-13 1,65 11-5900</inkml:trace>
</inkml:ink>
</file>

<file path=ppt/ink/ink2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8:24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28939,'41'37'424,"14"12"0,17 14 4,13 15-4,-9-12 0,-13-6 4,-12-7-60,-18-15-1696,-17-9-4777,-16-19 1,-16-13-1,-7-13 1</inkml:trace>
</inkml:ink>
</file>

<file path=ppt/ink/ink2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8:24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32767,'30'181'0,"14"137"0,-38 67-139,-1-2-540,-5-379 564,1 20-1710,-1-24 1754,-1 0 0,1 0 0,0 0 0,0 0 0,0-1 0,0 1 0,0 0 0,-1 0 0,1 0 0,0 0-1,0 0 1,0 0 0,-1 0 0,1 0 0,0-1 0,0 1 0,0 0 0,-1 0 0,1 0 0,0 0 0,0 0 0,0 0 0,-1 0 0,1 0 0,0 0 0,0 0 0,0 0 0,-1 0 0,1 0 0,0 1 0,0-1 0,0 0-1,-1 0 1,1 0 0,0 0 0,0 0 0,0 0 0,-1 0 0,1 1 0,0-1 0,0 0 0,0 0 0,0 0 0,0 0 0,0 1 0,-1-1 0,1 0 0,0 0 0,0 0 0,0 0 0,0 1 0,0-1 0,0 0-1,0 0 1,0 1 0,0-1 0,0 0 0,0 0 0,0 0 0,0 1 0,0-1 0,0 0 0,0 0 0,0 1 0,-1-6-967,0 1 1,0-1-1,0 0 1,1 1-1,-1-1 1,1 0-1,0 1 1,1-1-1,-1 0 1,1 1-1,1-6 1,0-7-1595,2-27-2517</inkml:trace>
</inkml:ink>
</file>

<file path=ppt/ink/ink2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8:25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18842,'20'39'2420,"1"-1"0,34 44 1,-29-44 534,37 70 1,-63-108-2946,0 1 1,0-1-1,1 1 1,-1-1-1,0 0 1,0 1-1,1-1 1,-1 1 0,0-1-1,1 0 1,-1 1-1,0-1 1,1 0-1,-1 0 1,1 1-1,-1-1 1,0 0 0,1 0-1,-1 1 1,1-1-1,-1 0 1,1 0-1,-1 0 1,1 0-1,-1 0 1,1 0 0,-1 0-1,1 0 1,-1 0-1,1 0 1,18-10 205,22-32-26,-19 19-170,-1 7-20,1 1 0,39-20 0,-37 21 0,0 0 0,24-19 0,-45 30 0,0 0 0,0-1 0,0 1 0,-1-1 0,1 0 0,-1 1 0,0-1 0,0 0 0,-1 0 0,2-5 0,3-5 0,-5 15 0,0-1 0,0 0 0,0 1 0,0-1 0,0 0 0,-1 1 0,1-1 0,0 1 0,0 0 0,0-1 0,0 1 0,0 0 0,-1-1 0,1 1 0,0 0 0,-1 0 0,1 0 0,0 0 0,-1-1 0,1 3 0,-1-3 0,14 23 0,-1 1 0,-1 0 0,-1 0 0,13 43 0,2 4 0,-3-3-149,-15-44-196,1 1-1,13 27 1,-17-33-7963,-6-31 1564,1-16 1235,0-7 1</inkml:trace>
</inkml:ink>
</file>

<file path=ppt/ink/ink2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8:26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18682,'11'20'89,"220"416"7480,-191-347-5963,-3 2 1,-4 1 0,20 95 0,-45-137-1607,-28-90 0,16 24 0,0-1 0,2 0 0,0 0 0,1 1 0,1-1 0,0 0 0,1 0 0,1 0 0,5-20 0,-5 29 0,1 0 0,-1 0 0,1 1 0,1-1 0,0 1 0,0 0 0,0 0 0,1 0 0,-1 1 0,2 0 0,-1 0 0,1 0 0,0 0 0,0 1 0,0 0 0,1 0 0,0 1 0,0 0 0,0 0 0,0 0 0,11-3 0,-6 4 0,0 0 0,0 0 0,0 1 0,0 1 0,0-1 0,0 2 0,0 0 0,0 1 0,0 0 0,0 0 0,0 1 0,0 1 0,-1 0 0,1 1 0,-1 0 0,1 1 0,19 12 0,-19-10 0,-1 0 0,0 1 0,0 1 0,-1 0 0,-1 0 0,1 1 0,-2 1 0,1-1 0,-1 1 0,-1 1 0,0-1 0,-1 1 0,0 0 0,0 1 0,6 23 0,-11-32 1,0 0 0,0 0 0,0 1 0,-1-1 0,1 0 0,-1 0 0,0 1 0,0-1 0,-1 0 0,1 1 0,-1-1 1,0 0-1,0 0 0,-1 0 0,1 0 0,-1 0 0,0 0 0,0 0 0,-3 5 0,0-4 1,1-1-1,-1 1 1,0-1 0,0 1 0,0-2-1,-1 1 1,0 0 0,1-1-1,-1 0 1,0-1 0,-10 4 0,-9 1-37,-1-2 0,0 0 0,-1-2 1,1 0-1,-30-2 0,34-2-815,0 0-1,-33-7 1,-8-10-6813,61 17 6964,-1 0 0,1 0 0,0 0 0,0-1 0,0 1 0,-1-1 0,1 1 0,1-1-1,-1 0 1,0 0 0,0 0 0,1 0 0,-1 0 0,1 0 0,-2-3 0,-5-9-4893</inkml:trace>
</inkml:ink>
</file>

<file path=ppt/ink/ink2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8:26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17 15705,'-1'0'217,"1"-1"0,-1 0 0,0 0 0,0 0 0,1 1 0,-1-1-1,0 0 1,0 1 0,0-1 0,0 1 0,0-1 0,0 1-1,0-1 1,0 1 0,0 0 0,0-1 0,0 1 0,0 0-1,-1 0 1,1 0 0,-1 0 0,-34-4 1673,31 3-1290,-7 0 53,0 0 0,0 1 0,0 0 0,0 1-1,-1 0 1,1 1 0,-11 3 0,19-3-498,0-1 0,1 0 0,-1 1 0,0 0 0,1 0-1,0 0 1,-1 0 0,1 1 0,0-1 0,0 1 0,0 0 0,1 0 0,-1 0 0,1 0 0,-1 0 0,1 0 0,0 1 0,0-1-1,1 1 1,-1 0 0,1-1 0,0 1 0,0 0 0,0 0 0,-1 6 0,1 8-104,0 1 0,1-1-1,0 0 1,2 0 0,0 0 0,1 0 0,1 0 0,12 32-1,-13-41-45,0 0 0,1 0-1,0-1 1,0 0 0,1 0-1,0 0 1,1 0-1,0-1 1,0 0 0,0 0-1,1 0 1,0-1 0,0 0-1,0-1 1,1 1-1,0-2 1,0 1 0,1-1-1,9 4 1,-12-7-19,0 0-1,0-1 1,0 1 0,1-1 0,-1 0-1,0-1 1,0 0 0,0 0 0,1 0-1,-1-1 1,0 1 0,-1-2 0,1 1-1,0-1 1,-1 1 0,1-1 0,-1-1-1,0 1 1,0-1 0,0 0 0,0 0-1,-1-1 1,0 1 0,5-8 0,-3 6-107,-1 0 0,0 0 0,-1-1 0,1 0 0,-2 0 0,1 0 0,-1-1 0,0 1 0,0-1 0,-1 0 0,0 1 0,0-1 0,-1 0 0,0 0 0,0-1 0,-1 1 0,0 0 0,-2-11 0,-30-85-17634,26 79 11583</inkml:trace>
</inkml:ink>
</file>

<file path=ppt/ink/ink2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8:27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16690,'5'21'1388,"1"-1"1,1 0-1,1 0 1,15 26-1,4 10 150,165 418 2685,-42 13-849,-131-371-3747,-26-128-5413,-1-18 360,2-45-5159,4 35 5292</inkml:trace>
</inkml:ink>
</file>

<file path=ppt/ink/ink2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8:27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1 12645,'-106'119'4871,"73"-76"-2432,2 1 0,2 2-1,-35 73 1,63-117-2344,1-1 1,-1 0-1,0 1 0,1-1 0,-1 1 1,1-1-1,-1 1 0,1-1 1,-1 1-1,1-1 0,0 1 0,0-1 1,0 1-1,0 0 0,0-1 0,0 1 1,0-1-1,1 1 0,-1-1 0,1 1 1,-1-1-1,1 1 0,-1-1 0,1 1 1,0-1-1,-1 0 0,1 1 1,0-1-1,0 0 0,0 0 0,0 0 1,0 0-1,1 0 0,-1 0 0,0 0 1,0 0-1,1 0 0,-1 0 0,1 0 1,-1-1-1,0 1 0,1-1 0,1 1 1,9 2 94,0-1 0,0-1 0,-1 0 0,24 0 0,-6-1-13,26 4-128,0 2 0,99 25 0,-131-24-46,0 0 0,0 2 0,-1 0 0,-1 2 0,0 0 0,0 1 0,-1 1 0,-1 1 0,21 19 0,-38-31-3,0 1 0,1-1 0,-1 1 0,0-1 0,0 1 0,-1 0 0,1 0 0,0-1 0,-1 1 0,0 1 0,0-1 0,0 0 0,0 0 0,0 0 0,0 1 0,-1-1 0,0 0 0,0 0 0,0 1 0,0-1 0,0 0 0,-1 1 0,1-1 0,-1 0 0,0 0 0,0 0 0,0 1 0,0-1 0,-1 0 0,1 0 0,-1-1 0,1 1 0,-1 0 0,-3 2 0,-8 11 0,0 0 0,-1-1 0,-1-1 0,-24 18 0,22-18 0,-16 10-792,-1-2 1,-1-1-1,0-1 1,-2-3-1,0 0 0,-56 15 1,84-29 10,-50 21-5213,55-22 5143,0 0 0,0 0 1,0 1-1,0-1 0,1 1 1,-1 0-1,1 1 0,0-1 0,0 0 1,-5 8-1,0 12-4689</inkml:trace>
</inkml:ink>
</file>

<file path=ppt/ink/ink2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8:28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46 32767,'-1'-2'0,"1"1"0,-1 0 0,0-1 0,0 1 0,0 0 0,0 0 0,0 0 0,0-1 0,0 1 0,0 0 0,0 0 0,0 1 0,-1-1 0,1 0 0,0 0 0,-1 1 0,1-1 0,0 0 0,-4 0 0,-32-11 0,36 11 0,-9-2 0,1 1 0,-1 0 0,0 0 0,0 1 0,0 0 0,-1 1 0,1 0 0,0 1 0,-15 2 0,21-2 0,0 0 0,1 0 0,-1 1 0,0-1 0,1 1 0,0 0 0,-1 0 0,1 0 0,0 0 0,0 0 0,0 1 0,0-1 0,1 1 0,-1 0 0,1 0 0,-1 0 0,1 0 0,0 0 0,0 1 0,1-1 0,-1 1 0,1-1 0,-1 1 0,1 0 0,0-1 0,1 1 0,-1 0 0,0 5 0,0 9 0,1 0 0,0 0 0,1 0 0,1 0 0,1-1 0,1 1 0,0 0 0,1-1 0,1 0 0,13 27 0,-13-30 0,2-1 0,0 0 0,0 0 0,1 0 0,1-1 0,0-1 0,0 1 0,1-2 0,1 0 0,0 0 0,0-1 0,26 15 0,-29-20 0,1-1 0,-1 0 0,1 0 0,0-1 0,0 0 0,0-1 0,0 0 0,0-1 0,0 0 0,0 0 0,1-1 0,-1 0 0,0-1 0,-1 0 0,1-1 0,0 0 0,11-5 0,-14 5 0,0 0 0,-1 0 0,1-1 0,0 0 0,-1 0 0,0-1 0,0 1 0,0-1 0,-1-1 0,0 1 0,0-1 0,0 0 0,-1 0 0,1 0 0,-1 0 0,-1-1 0,1 0 0,-1 0 0,-1 0 0,1 0 0,-1 0 0,0-1 0,0-7 0,-1 6-217,-1 1-1,0-1 1,-1 1 0,0-1-1,-1 1 1,1 0 0,-2-1-1,1 1 1,-1 0 0,0 0-1,-1 0 1,0 1 0,0-1-1,0 1 1,-1 0 0,0 0-1,-1 1 1,0-1 0,0 1-1,0 1 1,0-1 0,-1 1-1,0 0 1,0 0 0,-1 1-1,1 0 1,-1 0 0,0 1-1,0 0 1,0 0 0,-13-2-1,9 2-2123,11 2 1342,-1 0 0,0 1 0,1-1 0,-1 1 0,0-1 1,0 1-1,1 0 0,-1 0 0,0-1 0,0 1 0,1 1 0,-4-1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7:09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18502,'-5'78'11407,"2"-50"-10461,2 0 1,3 42-1,21 115-926,18 303-21,-38-453 1,-2-25 0,-2-23 0,-38-215 0,26 175 0,2-1 0,3 0 0,2 0 0,2-77 0,6 121 0,0 0 0,1 1 0,0-1 0,0 1 0,1-1 0,0 1 0,1 0 0,0 0 0,0 1 0,1 0 0,0 0 0,1 0 0,0 1 0,0-1 0,0 2 0,1-1 0,16-10 0,-18 12 0,0 1 0,1 0 0,-1 1 0,1-1 0,0 1 0,0 0 0,0 1 0,0 0 0,0 0 0,1 0 0,-1 1 0,0 0 0,1 1 0,-1-1 0,1 1 0,-1 1 0,1-1 0,-1 2 0,1-1 0,-1 1 0,0 0 0,0 0 0,0 1 0,11 5 0,-14-4 0,0 0 0,0-1 0,-1 2 0,1-1 0,-1 0 0,0 1 0,-1-1 0,1 1 0,-1 0 0,0 0 0,0 0 0,0 0 0,-1 0 0,0 1 0,0-1 0,0 0 0,0 1 0,-1-1 0,0 0 0,-1 9 0,1-8 0,0-1 0,0 1 0,-1-1 0,0 1 0,0-1 0,0 1 0,-1-1 0,0 0 0,0 0 0,0 0 0,-1 0 0,1 0 0,-1 0 0,0-1 0,-1 1 0,1-1 0,-1 0 0,1 0 0,-1 0 0,-5 3 0,-5-1-874,0-1-1,0 0 1,0-1 0,0 0-1,-1-1 1,0-1 0,-23 1-1,7-2-2350,1-1 0,-53-8 0,76 7-2135</inkml:trace>
</inkml:ink>
</file>

<file path=ppt/ink/ink2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8:29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214 640 20786,'35'21'1078,"0"2"1,-2 1-1,0 1 1,-2 2-1,-1 1 1,42 51-1,-20-14 325,-3 3 1,49 87-1,-94-148-1347,5 8-32,0 1 0,0 0-1,-1 1 1,-2 0 0,1 0-1,5 27 1,-12-44-24,0 1 0,0-1 0,1 0 0,-1 1 0,0-1 0,0 0 0,0 1 0,0-1 0,0 0 0,0 1 0,0-1 0,0 0 0,0 1 0,0-1 0,0 0 0,0 1 0,0-1 0,-1 0 0,1 1 0,0-1 0,0 0 0,0 1 0,0-1 0,0 0 0,-1 1 0,1-1 0,0 0 0,0 0 0,-1 1 0,1-1 0,0 0 0,0 0 0,-1 0 0,1 1 0,0-1 0,-1 0 0,1 0 0,-1 0 0,-14-5 0,-18-22 0,32 26 0,-93-91 0,5-4 0,-121-170 0,153 190-14,4-4 1,-43-86-1,81 135-28,0 0 0,3-1 0,0-1 0,2 0 0,2 0 0,1-1-1,1 0 1,2 0 0,0-37 0,6 54-778,0-1-1,8-31 1,-8 38 197,-2 9 265,1 0 1,-1 0 0,1-1 0,0 1 0,0 0 0,0 0-1,0 0 1,0 0 0,0 0 0,0 1 0,1-1-1,-1 0 1,0 0 0,1 1 0,0-1 0,-1 1 0,1-1-1,0 1 1,0 0 0,0 0 0,0 0 0,0 0-1,0 0 1,0 0 0,0 0 0,0 1 0,3-1 0,2 0-603,0 1 1,-1 0-1,1 0 1,-1 1 0,1 0-1,-1 0 1,1 0-1,8 4 1,35 14-4326</inkml:trace>
</inkml:ink>
</file>

<file path=ppt/ink/ink2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8:29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0 32767,'0'9'0,"-2"1"0,-7 2 0,-9 4 0,-6-3 0,-13-1 0,-4-2 0,1 0 0,-3 1 0,10-4 0,6 1 0,9-1-1192,0-4-804,12 21-3917,6-17 1,12 0-1,12 0 1</inkml:trace>
</inkml:ink>
</file>

<file path=ppt/ink/ink2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8:29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50 16033,'-13'-8'981,"0"2"-1,0-1 0,-1 2 1,0-1-1,0 2 0,-1 0 1,1 1-1,-1 0 0,1 1 1,-1 1-1,-17 0 0,26 2-821,0-1 0,0 1 1,0 0-1,0 1 0,1-1 0,-1 1 0,1 0 0,-1 1 0,1-1 0,0 1 0,0 0 0,0 0 0,0 1 0,0-1 0,1 1 0,0 0 0,0 1 1,0-1-1,0 1 0,0-1 0,1 1 0,0 0 0,0 0 0,1 1 0,-1-1 0,1 1 0,0-1 0,0 1 0,1 0 0,-2 8 0,1 1-155,1 0-1,0 1 1,1-1-1,0 0 1,2 1-1,-1-1 0,2 0 1,0 0-1,1 0 1,0 0-1,2 0 1,-1-1-1,11 18 1,-10-20-5,0-1 1,1-1-1,0 1 0,1-1 1,0 0-1,1-1 1,0 0-1,0 0 1,1-1-1,0 0 0,0-1 1,1 0-1,0 0 1,0-1-1,1-1 1,17 7-1,-24-11-1,0 1 0,0-1 1,0 0-1,0-1 0,1 1 0,-1-1 0,0 0 1,0 0-1,0 0 0,0-1 0,0 0 0,0 0 1,0 0-1,0-1 0,0 1 0,0-1 0,-1 0 1,9-6-1,-8 4-9,0 0 0,0-1 0,0 0 0,-1 0 1,0 0-1,0-1 0,0 1 0,-1-1 0,0 0 0,0 0 1,0 0-1,3-12 0,-1-1-81,-1-1 0,-1 0 0,0 0 0,-2 0-1,0 0 1,-1 0 0,-1 0 0,-6-34 0,5 48-447,0-1 1,0 1 0,-1 0-1,0 0 1,0 0-1,0 0 1,-1 0-1,0 1 1,0 0-1,0 0 1,-8-8-1,-20-27-6669,12 16 1180,1 3 0</inkml:trace>
</inkml:ink>
</file>

<file path=ppt/ink/ink2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8:30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24430,'135'328'4206,"22"65"-1002,21 192-2277,-185-604-3062,-15-35-6117,-11-27-2519,15 41 4971</inkml:trace>
</inkml:ink>
</file>

<file path=ppt/ink/ink2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8:31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288 607 10725,'-3'-6'328,"0"2"0,-1-1 1,1 0-1,-1 1 0,0-1 0,0 1 0,-1 0 1,1 0-1,-1 1 0,0 0 0,0-1 1,0 1-1,0 1 0,0-1 0,-1 1 0,1 0 1,-1 0-1,0 1 0,1 0 0,-1 0 0,0 0 1,0 0-1,0 1 0,0 0 0,0 1 1,1-1-1,-1 1 0,-8 2 0,7-2 27,0 1 0,0 0-1,0 0 1,1 0 0,-1 1 0,1 0-1,0 0 1,-1 1 0,1 0-1,1 0 1,-1 0 0,1 1 0,-1 0-1,1 0 1,1 0 0,-1 0 0,1 1-1,0 0 1,0 0 0,1 0-1,-1 0 1,1 1 0,-2 8 0,3-3-213,0 1 0,1-1 0,1 1 0,0-1 0,1 1 0,0-1 0,1 1 0,0-1 0,1 0 0,0 0 0,1 0 0,0 0 0,1-1 0,1 1 0,0-1 0,9 13 0,-10-16-72,0 0-1,1 0 0,0-1 1,0 0-1,1 0 1,-1 0-1,2-1 0,-1 0 1,1 0-1,0-1 0,0 0 1,0-1-1,1 1 1,-1-2-1,1 1 0,0-1 1,0 0-1,1-1 1,-1 0-1,0-1 0,1 0 1,10 0-1,-15-1-69,1-1 0,-1 0 0,0 0 0,1 0 0,-1-1 0,0 1 0,0-1 0,0-1 0,0 1 0,0-1 0,-1 1 0,1-1 0,-1-1 0,0 1 0,1-1 0,4-5 0,-3 1 0,0 0 0,-1 0 0,0 0 0,0-1 0,-1 1 0,0-1 0,0-1 0,3-13 0,-1-9 0,-1 1 0,-1-1 0,-1 0 0,-4-50 0,-2 28-124,-3-1-1,-3 2 1,-28-100 0,-73-147-523,100 278 353,15 40 243,15 39 107,49 108 661,120 210-1,-175-349-714,-2-3 2,1 0 0,30 40 0,-38-58-8,-1 0 0,1 0-1,-1 0 1,2-1 0,-1 0-1,0 0 1,1 0 0,-1 0 0,1-1-1,0 0 1,0-1 0,1 1-1,-1-1 1,0 0 0,1 0 0,10 1-1,32-1-1105,10 0-5934,-51-1 5424,0-2 0,0 1 0,0-1 0,0-1 0,10-2 0,-3 1-933,21-4-3583</inkml:trace>
</inkml:ink>
</file>

<file path=ppt/ink/ink2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8:32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0 22646,'-8'0'267,"-1"0"0,1 1 0,0 0 0,-1 0 0,1 1 0,0 0 0,0 0 0,0 1 0,0 0 0,1 1 0,-1-1 0,1 1 0,0 1 0,0-1 0,0 1 0,0 1 0,1-1 1,0 1-1,-6 7 0,7-6-40,1 0 1,0 0-1,0 0 1,1 0 0,0 1-1,0-1 1,1 1 0,-1 0-1,2 0 1,-1 0 0,1 0-1,1 0 1,-1 0 0,1 0-1,1 0 1,-1 0-1,1 0 1,1 0 0,0 0-1,2 8 1,2 0-228,0 0 0,0 0 0,2 0 0,0-1 0,0 0 0,2-1 0,0 0 0,0 0 0,1-1 0,16 14 0,-20-20 0,0-1 0,0 0 0,1-1 0,0 1 0,0-2 0,0 1 0,0-1 0,1 0 0,0-1 0,-1 0 0,1 0 0,1-1 0,-1 0 0,0-1 0,0 0 0,1 0 0,-1-1 0,0 0 0,1-1 0,11-2 0,-16 2 0,1-1 0,-1 0 0,1 0 0,-1 0 0,0-1 0,0 0 0,0 0 0,-1 0 0,1 0 0,-1-1 0,1 0 0,-1 0 0,0 0 0,-1-1 0,1 1 0,-1-1 0,0 0 0,0 0 0,0 0 0,-1 0 0,1 0 0,-1 0 0,-1-1 0,1 1 0,-1-1 0,1-6 0,2-17 0,-1-1 0,-1 0 0,-5-57 0,1 29 0,0 25 0,2 21 0,8 35 0,13 34 0,3 0 0,41 70 0,6 14 0,-43-77 0,-3 2 0,-2 1 0,-4 1 0,-2 1 0,-4 0 0,-3 1 0,-2 0 0,-5 138 0,-3-193 0,-2 0 0,0-1 0,-1 1 0,0-1 0,-1 0 0,-1 1 0,0-2 0,-1 1 0,-9 17 0,12-27 0,0 0 0,0 0 0,0 0 0,0 0 0,-1 0 0,1-1 0,-1 1 0,0-1 0,0 0 0,0 0 0,-1-1 0,1 1 0,-1-1 0,1 0 0,-1 0 0,0-1 0,0 1 0,0-1 0,0 0 0,0 0 0,0-1 0,0 1 0,0-1 0,0 0 0,0-1 0,0 1 0,0-1 0,0 0 0,-9-3 0,3 0 0,1 0 0,0-1 0,0 0 0,0-1 0,1 0 0,0-1 0,0 1 0,1-2 0,-1 1 0,2-1 0,-1-1 0,1 1 0,0-1 0,-7-13 0,0-1 0,2-1 0,0-1 0,1 0 0,-12-45 0,17 51 0,1-2-1,1 1 1,0 0 0,2-1-1,1 1 1,0-1-1,2 0 1,0 1 0,1-1-1,1 1 1,1-1 0,1 1-1,1 1 1,0-1 0,2 1-1,0 0 1,1 0-1,1 1 1,0 0 0,2 1-1,24-29 1,-3 9-1582,72-62 0,-86 85-638,0 0 1,23-11 0,-28 17-659,1 1 0,0 1 0,29-8 0,-9 8-2830</inkml:trace>
</inkml:ink>
</file>

<file path=ppt/ink/ink2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8:32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19702,'-4'0'257,"0"0"1,0 0 0,0 1-1,0-1 1,0 1-1,0 0 1,1 0 0,-1 0-1,0 0 1,0 1-1,1 0 1,-1 0 0,1 0-1,-1 0 1,1 0-1,0 0 1,0 1 0,0 0-1,-4 4 1,4-2 9,0 0-1,0 0 1,0 1 0,0-1-1,1 1 1,0 0-1,0-1 1,1 1 0,-1 0-1,1 0 1,0 10 0,1 3 247,0 0 0,1 0 0,1-1 0,1 1 0,1 0 1,1-1-1,8 24 0,-5-23-426,1 0 1,0-1-1,2 0 0,0-1 1,18 23-1,-24-34-84,0 0 0,0 0 0,1 0 0,0-1 1,0 0-1,0 0 0,1 0 0,-1-1 0,1 0 0,0 0 0,1-1 0,-1 0 1,1 0-1,-1-1 0,1 1 0,15 1 0,-20-4-4,0 0 0,0-1 0,0 1 0,0 0 0,0-1 0,0 0 0,0 0 0,0 0 0,0 0 0,0 0 0,0-1 0,-1 1 0,1-1 0,0 1 0,-1-1 0,1 0 0,3-4 0,-2 1 0,1-1 0,-1 1 0,-1-1 0,1 0 0,-1 0 0,0 0 0,4-12 0,-1-4 0,0 1 0,-2-1 0,3-44 0,-3-154-748,-4 177 684,2 52 65,1 0-1,0-1 1,1 1 0,-1-1 0,1 0 0,1 0-1,0 0 1,0 0 0,9 9 0,-12-13 2,18 24 97,2-1 0,0-1 0,2-1 0,0-1 0,2-1 1,1-2-1,47 31 0,-71-50-271,-1-1 0,1 0 1,-1 0-1,1 0 0,0 0 0,-1-1 1,1 1-1,0-1 0,0 1 0,5-1 1,-6-1-204,-1 1 0,1 0 0,0-1 0,0 1 0,0-1 1,0 0-1,-1 0 0,1 1 0,0-1 0,-1 0 1,1-1-1,0 1 0,-1 0 0,1 0 0,-1-1 0,0 1 1,0-1-1,1 1 0,0-3 0,1-2-842,0 1 0,0-1-1,-1 0 1,0-1 0,0 1-1,-1 0 1,1 0 0,-1-1-1,0-11 1,-1-21-4400</inkml:trace>
</inkml:ink>
</file>

<file path=ppt/ink/ink2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8:33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0 279 24806,'20'25'758,"-1"0"0,-1 1 0,-2 1-1,0 1 1,-2 1 0,13 36 0,-23-45-95,-10-26 223,-9-31 221,14 33-1107,0 0 0,0 0 0,0 0 0,1-1 0,0 1 0,-1 0 0,2 0 0,-1 0 0,0 0 0,1-1 0,0 1 0,0 0 0,0 0 0,0 0 0,3-5 0,-1 5 0,1 0 0,-1 0 0,1 0 0,0 1 0,-1-1 0,2 1 0,-1 0 0,0 0 0,0 1 0,1 0 0,0-1 0,7-1 0,27-12 0,-8 4 0,-1-1 0,0-1 0,-1-2 0,31-22 0,-52 32 0,0 0 0,-1-1 0,0 0 0,0-1 0,0 1 0,-1-1 0,0-1 0,-1 1 0,0-1 0,0 0 0,-1 0 0,0 0 0,0-1 0,-1 1 0,-1-1 0,1 0 0,-2 0 0,2-11 0,-2 9-9,0 0 0,-1 0 0,-1 0 0,-2-20 0,-1 27 2,-1 12 5,-1 16 4,3 13 2,1-1 1,1 1-1,3 0 0,0 0 1,16 69-1,2-27 9,47 117 0,-68-215-13,1 0 0,4-36 0,-1 53 0,0 0 0,-1 1 0,1-1 0,0 0 0,1 1 0,-1 0 0,0 0 0,1 0 0,-1 0 0,1 1 0,0-1 0,0 1 0,-1 0 0,1 0 0,8-1 0,11-5 0,17-10 0,63-36 0,-87 43 0,-2 0 0,1 0 0,-1-1 0,-1-1 0,0 0 0,22-27 0,-33 36 0,0 0 0,0 0 0,0 0 0,0 0 0,0 0 0,-1 0 0,1 0 0,-1-1 0,0 1 0,0-1 0,0 1 0,0-1 0,-1 1 0,1-1 0,-1 1 0,0-1 0,0 0 0,0 1 0,-1-1 0,1 1 0,-1-1 0,0 1 0,0-1 0,0 1 0,-1 0 0,-1-4 0,1 4 0,-1-1 0,0 1 0,0 1 0,0-1 0,0 0 0,0 1 0,-1-1 0,1 1 0,-1 0 0,1 0 0,-1 1 0,0-1 0,0 1 0,0 0 0,0 0 0,0 0 0,0 0 0,0 1 0,0-1 0,0 1 0,0 0 0,-8 1 0,3 0 0,-1 0 0,1 1 0,0 0 0,0 0 0,0 1 0,0 0 0,0 0 0,0 1 0,1 1 0,0-1 0,0 1 0,0 1 0,0-1 0,1 1 0,0 1 0,0-1 0,1 1 0,0 0 0,0 1 0,0-1 0,1 1 0,-7 15 0,7-11 0,0 1 0,0 0 0,1 0 0,1 0 0,0 1 0,1 0 0,1-1 0,0 1 0,0 0 0,2-1 0,0 1 0,0 0 0,1-1 0,1 1 0,5 16 0,-4-19 0,0 1 0,0-1 0,2 0 0,-1 0 0,1 0 0,1-1 0,0 0 0,0 0 0,1-1 0,0 0 0,1 0 0,0-1 0,0 0 0,11 7 0,-7-7 0,1-1 0,-1-1 0,1 0 0,1 0 0,-1-2 0,1 0 0,-1-1 0,1 0 0,0-1 0,30 0 0,-30-1-385,-1 0 0,1-1 1,0-1-1,0-1 0,-1 0 0,1 0 1,-1-2-1,0 0 0,0 0 0,0-2 1,20-10-1,-9 4-2959,0 0 0,1 2-1,0 1 1,45-10 0,17 1-2368</inkml:trace>
</inkml:ink>
</file>

<file path=ppt/ink/ink2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8:34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32767,'234'404'0,"-179"-297"0,76 210 0,-91-136 0,-55-257 0,8 52 0,2-1 0,1 0 0,1 0 0,1-1 0,1-38 0,2 60 0,0-1 0,-1 1 0,1 0 0,1-1 0,-1 1 0,1 0 0,-1 0 0,1 0 0,1 0 0,-1 0 0,0 0 0,1 1 0,0-1 0,0 1 0,0 0 0,0 0 0,6-5 0,-2 4 0,-1 0 0,1 0 0,0 1 0,0 0 0,0 1 0,1-1 0,-1 1 0,0 1 0,14-2 0,0 2 0,0 0 0,0 2 0,0 0 0,0 2 0,0 0 0,34 11 0,-34-7 0,0 1 0,-1 0 0,0 2 0,-1 0 0,0 2 0,-1 0 0,30 26 0,-40-31 0,0 0 0,-1 0 0,1 1 0,-2 1 0,1-1 0,-1 1 0,0 0 0,-1 1 0,0-1 0,-1 1 0,0 0 0,0 0 0,-1 0 0,0 1 0,-1-1 0,0 1 0,0 20 0,-2-26 0,0 0 1,-1 0-1,1 0 0,-1 0 0,-1-1 1,1 1-1,-1 0 0,1-1 0,-1 1 1,-1-1-1,1 1 0,-1-1 0,1 0 1,-1 0-1,0 0 0,-7 6 1,4-5-4,-1 0 0,0 0 0,0-1 0,0 0 0,0 0 0,-1-1 0,1 0 0,-1 0 0,-12 2 0,1-1-45,0-1 1,0-1 0,0-1 0,0 0 0,0-2-1,0 0 1,-1-1 0,-18-5 0,20 3-905,1-1 0,0-1 0,1 0 0,-21-11 0,32 14 18,0 0 0,0 0 0,0-1 1,0 1-1,1-1 0,-1 0 0,1 0 0,0 0 0,0-1 0,1 1 0,-1-1 0,1 0 1,0 0-1,0 0 0,1-1 0,-3-7 0,0-14-4898</inkml:trace>
</inkml:ink>
</file>

<file path=ppt/ink/ink2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8:35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50 14453,'-4'-4'357,"-1"0"-1,1 1 0,-1-1 1,0 1-1,0 0 1,0 0-1,0 1 0,0 0 1,-1 0-1,1 0 0,-11-2 1,-63-8 2474,66 11-2226,0 0 0,0 1 0,0 1 1,0 0-1,0 0 0,0 1 0,-23 8 0,33-9-472,-1 0 0,1 0 0,0 1 1,0-1-1,0 1 0,0 0 0,0 0 0,0 0 1,1 0-1,-1 1 0,1-1 0,-1 1 1,1 0-1,0-1 0,0 1 0,0 0 0,0 0 1,1 0-1,-1 0 0,1 1 0,0-1 0,0 0 1,0 1-1,0-1 0,0 1 0,1-1 0,0 1 1,0-1-1,0 1 0,0-1 0,0 1 1,1-1-1,-1 0 0,2 5 0,2 4-48,0 0 0,0-1-1,1 0 1,1 0 0,0 0 0,0 0-1,1-1 1,1 0 0,0-1-1,0 1 1,0-2 0,16 13 0,-9-8 1,2-1-1,-1 0 1,1-1 0,1-1 0,0 0 0,35 12 0,-48-20-86,0 0 0,0-1 1,0 0-1,0 0 0,1 0 0,-1 0 0,0-1 1,0 0-1,1 0 0,-1 0 0,0-1 0,0 1 1,1-1-1,-1-1 0,0 1 0,0-1 1,0 1-1,-1-2 0,1 1 0,8-5 0,-8 2-1,-1 1 0,0-1 0,0 0-1,0 0 1,0 0 0,-1-1-1,1 1 1,-1-1 0,-1 0 0,1 0-1,-1 0 1,0 0 0,-1 0-1,1 0 1,-1-1 0,0-8 0,0 7-198,0 0 0,0 0 1,-1 1-1,-1-1 0,1 0 1,-1 0-1,0 1 0,-1-1 1,0 1-1,0-1 0,-7-13 1,-10-7-4133,-8 0-4062,2 11 2512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7:09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14705,'6'10'1215,"0"0"-1,-1 1 0,-1 0 0,1 0 1,-2 0-1,5 22 0,6 74 2465,-11-76-2352,24 171 3229,-40-315-4556,5 53 0,0-93 0,8 149 0,0-1 0,1 1 0,-1-1 0,1 1 0,0-1 0,0 1 0,0-1 0,1 1 0,-1 0 0,1-1 0,0 1 0,0 0 0,1 0 0,-1 1 0,1-1 0,0 0 0,0 1 0,0 0 0,1 0 0,-1 0 0,1 0 0,-1 0 0,1 1 0,0-1 0,6-2 0,2 1 0,0 0 0,-1 1 0,1 0 0,1 1 0,-1 0 0,0 1 0,0 1 0,18 1 0,-28-1 0,0 0 0,1 0 0,-1 0 0,0 0 0,0 1 0,1-1 0,-1 1 0,0 0 0,0-1 0,0 1 0,0 0 0,0 0 0,0 1 0,0-1 0,0 0 0,0 1 0,-1-1 0,1 1 0,0-1 0,-1 1 0,1 0 0,-1 0 0,0-1 0,2 4 0,-2-1 0,1 1 0,-1-1 0,0 1 0,0 0 0,0-1 0,0 1 0,-1 0 0,0 0 0,0-1 0,0 1 0,-2 5 0,0 4 0,-1 0 0,-1 0 0,0 0 0,-1 0 0,0-1 0,-1 0 0,-7 13 0,2-11 0,8-11 0,-1 0 0,1 1 0,1 0 0,-1 0 0,1-1 0,-4 10 0,6-12 0,0 0 0,-1 0 0,1 0 0,0 0 0,1 0 0,-1 0 0,0 0 0,0 0 0,1-1 0,-1 1 0,1 0 0,-1 0 0,1 0 0,0 0 0,0-1 0,0 1 0,0 0 0,0-1 0,0 1 0,1-1 0,-1 1 0,0-1 0,3 2 0,50 38 34,-43-34-101,0 1 1,-1 0-1,0 0 0,17 18 1,-27-25-80,0-1 0,0 0 0,0 1-1,0-1 1,0 0 0,0 1 0,0-1 0,0 0 0,0 1 0,0-1 0,0 0 0,0 1 0,0-1 0,-1 0 0,1 1 0,0-1 0,0 0 0,0 0 0,0 1 0,-1-1 0,1 0 0,0 0 0,0 1-1,-1-1 1,1 0 0,0 0 0,0 1 0,-1-1 0,1 0 0,0 0 0,-1 0 0,1 0 0,0 0 0,-1 1 0,1-1 0,0 0 0,-1 0 0,1 0 0,-21 8-4146,13-5-594,-4 3-979</inkml:trace>
</inkml:ink>
</file>

<file path=ppt/ink/ink2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8:35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22 16341,'-13'-5'475,"-1"1"0,1 1 0,-1 0 0,1 0 0,-1 1 0,0 1 0,0 1 0,-17 1 0,27-1-312,1 0 0,-1 1 0,1 0 0,-1 0 0,1 0 0,-1 0 0,1 1 0,0-1 0,-1 1 0,1 0 0,0 0 1,0 0-1,0 0 0,0 0 0,1 1 0,-1-1 0,1 1 0,-1 0 0,1 0 0,0 0 0,0 0 0,0 0 0,1 0 0,-1 1 0,1-1 0,-1 0 0,1 1 0,0-1 0,1 1 0,-1 0 0,1-1 1,-1 1-1,1-1 0,0 1 0,1 4 0,0 4 75,0 1-1,1-1 1,1 0 0,0 1 0,1-1 0,0-1-1,1 1 1,0-1 0,0 0 0,2 0 0,-1 0-1,1-1 1,1 0 0,14 15 0,-13-15-44,1 0 0,0 0 0,1-2-1,0 1 1,0-1 0,1-1 0,0 0 0,0-1 0,1 0 0,0 0-1,0-2 1,0 0 0,16 3 0,-24-6-195,-1 0 0,1 0 1,0-1-1,0 0 0,0 0 0,0 0 1,0-1-1,0 1 0,0-1 0,0 0 1,-1-1-1,1 1 0,0-1 0,-1 0 1,1 0-1,-1-1 0,0 1 0,0-1 1,0 0-1,0 0 0,0 0 0,0 0 0,-1-1 1,0 0-1,4-4 0,-2-1-21,-1 0 1,1 0-1,-2 0 0,1-1 0,-1 0 1,-1 1-1,0-1 0,0 0 1,-1 0-1,0 0 0,-1-14 0,-1-9-1193,-9-44-1,7 55 296,7 32 830,1 0 1,0 0 0,1-1-1,0 0 1,14 17-1,49 56 1109,-41-57-107,34 27 0,-17-16-8383,-34-30 1479,-4-6-1</inkml:trace>
</inkml:ink>
</file>

<file path=ppt/ink/ink2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8:36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12 230 23334,'18'27'848,"85"139"2037,-92-144-2110,0 0 0,-2 1 1,0 0-1,-2 1 1,9 41-1,-17-65-761,1 0-1,0 0 1,0 0 0,0 0 0,0-1 0,0 1-1,0 0 1,0 0 0,-1 0 0,1 0 0,0 0-1,0 0 1,0 0 0,0 0 0,-1 0 0,1-1-1,0 1 1,0 0 0,0 0 0,0 0 0,-1 0-1,1 0 1,0 0 0,0 0 0,0 0-1,0 0 1,-1 0 0,1 0 0,0 0 0,0 1-1,0-1 1,0 0 0,-1 0 0,1 0 0,0 0-1,0 0 1,0 0 0,0 0 0,-1 0 0,1 0-1,0 1 1,0-1 0,0 0 0,0 0-1,0 0 1,0 0 0,0 0 0,0 1 0,-1-1-1,1 0 1,0 0 0,0 0 0,0 0 0,0 1-1,0-1 1,0 0 0,-12-14 248,-20-31-262,1-2 0,-33-70 0,55 98 0,1 0 0,1 0 0,1-1 0,1 1 0,0-1 0,1-1 0,2 1 0,0 0 0,1-41 0,2 54 0,0 0 0,1 1 0,-1-1 0,1 1 0,1-1 0,-1 1 0,1 0 0,0 0 0,0 0 0,1 0 0,0 0 0,0 1 0,0 0 0,1 0 0,-1 0 0,1 0 0,0 1 0,1 0 0,-1 0 0,1 0 0,0 1 0,0 0 0,0 0 0,0 0 0,0 1 0,10-3 0,-9 3 0,0 1 0,0-1 0,0 1 0,0 1 0,1 0 0,-1 0 0,0 0 0,0 1 0,0-1 0,1 2 0,-1-1 0,0 1 0,-1 0 0,1 1 0,0 0 0,-1 0 0,1 0 0,-1 1 0,0 0 0,0 0 0,0 0 0,-1 1 0,1 0 0,7 9 0,-10-11 0,-1 0 0,0 0 0,1 0 0,-1 0 0,0 0 0,0 0 0,-1 0 0,1 1 0,-1-1 0,0 1 0,1-1 0,-2 1 0,1-1 0,0 1 0,-1 0 0,1-1 0,-1 1 0,0 0 0,0 0 0,-1-1 0,1 1 0,-1 0 0,0-1 0,0 1 0,0-1 0,0 1 0,-1-1 0,1 1 0,-1-1 0,0 0 0,0 0 0,-4 5 0,-3 2 0,-1-1 0,0-1 0,-1 1 0,1-2 0,-1 1 0,-1-2 0,-19 10 0,30-16 0,0 0 0,0 0 0,0 0 0,1 0 0,-1 1 0,0-1 0,0 0 0,1 0 0,-1 1 0,0-1 0,1 0 0,-1 1 0,0-1 0,1 1 0,-1-1 0,1 1 0,-1-1 0,1 1 0,-1 0 0,1-1 0,-1 1 0,1 0 0,-1-1 0,1 1 0,0 0 0,-1-1 0,1 1 0,0 0 0,0 0 0,0-1 0,-1 1 0,1 0 0,0 0 0,0-1 0,0 1 0,0 0 0,0 0 0,0 0 0,1-1 0,-1 1 0,0 0 0,0 0 0,0-1 0,1 1 0,-1 0 0,0-1 0,1 1 0,-1 0 0,1-1 0,-1 1 0,1 0 0,-1-1 0,1 1 0,-1-1 0,1 1 0,0-1 0,-1 1 0,1-1 0,0 1 0,-1-1 0,2 1 0,59 27 0,-43-20 0,49 20 31,-28-12-102,-1 1-1,-1 2 1,53 35-1,-90-54-68,1 1-1,-1-1 1,1 1-1,-1 0 1,1-1-1,-1 1 1,0 0-1,1 0 0,-1-1 1,0 1-1,0 0 1,1 0-1,-1-1 1,0 1-1,0 0 1,0 0-1,0 0 1,0-1-1,0 1 0,0 0 1,0 0-1,-1-1 1,1 1-1,0 0 1,0 0-1,-1-1 1,1 1-1,0 0 1,-1 0-1,1-1 1,0 1-1,-1 0 0,1-1 1,-1 1-1,0-1 1,1 1-1,-1-1 1,-1 2-1,-28 25-8622,26-24 7513,-19 16-4423</inkml:trace>
</inkml:ink>
</file>

<file path=ppt/ink/ink2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8:37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233 540 14481,'-11'-4'441,"-1"1"-1,1 0 1,-1 1-1,0 0 1,0 1-1,0 0 1,0 1-1,0 0 0,0 1 1,-12 2-1,19-1-219,1-1 0,-1 0 0,1 1 0,-1 0 0,1 0 0,-1 0 0,1 0 0,0 1 0,0 0 0,1 0 0,-1 0 0,0 0 0,1 1 0,0-1 0,0 1 0,0 0 0,0 0 0,0 0 0,1 0 0,0 0 0,0 1 0,0-1 0,0 1 0,1-1 0,0 1 0,0-1 0,-1 8 0,0 6 151,2 0 1,0 0 0,0 0-1,2-1 1,0 1 0,1 0-1,1-1 1,1 1 0,0-1-1,10 21 1,-9-25-130,0 1-1,1-1 1,1 0-1,0-1 1,0 0 0,1 0-1,1-1 1,0 0 0,0 0-1,1-1 1,1-1-1,21 15 1,-29-22-243,0 0 0,0 0 0,1-1 0,-1 1 0,0-1 0,1 0 0,-1 0 0,1 0 0,-1-1 0,1 0 0,-1 0 0,1 0 0,-1 0 0,1-1 0,-1 1 0,0-1 0,1 0 0,-1-1 0,0 1 0,1-1 0,-1 0 0,0 0 0,0 0 0,0 0 0,-1-1 0,1 0 0,-1 1 0,1-1 0,-1-1 0,0 1 0,0 0 0,3-6 0,6-6 0,-1 0 0,-1-2 0,-1 1 0,0-1 0,-1 0 0,7-25 0,-3 4-1,-3 0 0,-1-1-1,-2 1 1,-1-2 0,-2 1 0,-2 0-1,-7-71 1,1 65-7,-3 0 1,-2 1-1,-1-1 0,-3 2 0,-1 0 1,-31-59-1,33 75-63,-18-32-8,31 59 79,-1 0 0,1 0-1,0 0 1,0 0 0,0 0 0,0 0 0,0 0-1,0 0 1,0 0 0,0 1 0,0-1 0,-1 0 0,1 0-1,0 0 1,0 0 0,0 0 0,0 0 0,0 0-1,0 0 1,0 0 0,-1 0 0,1 0 0,0 0 0,0 0-1,0 0 1,0 0 0,0 0 0,0 0 0,-1 0-1,1 0 1,0 0 0,0 0 0,0 0 0,0 0 0,0 0-1,0 0 1,0-1 0,-1 1 0,1 0 0,12 41 5,24 61 28,5-2 0,68 121 0,127 177 82,-208-353-113,-22-34-2,1-1 0,1 1 0,-1-1 0,1-1 0,16 15 0,-19-20 0,1-1 0,-1 1 0,0-1 0,1 0 0,0-1 0,-1 1 0,1-1 0,0 0 0,0-1 0,1 0 0,-1 0 0,0 0 0,8 0 0,26-6-345,-35 4 111,-1-1-1,1 1 1,1 1-1,-1-1 1,0 1-1,0 0 1,0 0-1,0 0 1,0 1 0,0-1-1,0 1 1,5 2-1,3 12-1872,6 6-1270,1-17-2479,-2-5-153,-5 3 1</inkml:trace>
</inkml:ink>
</file>

<file path=ppt/ink/ink2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8:18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22802,'-1'5'1140,"1"-5"-884,0 1 0,0-1 0,0 1 0,0-1 0,0 1 0,0-1 0,1 0 0,-1 1 0,0-1 0,0 1 0,0-1 0,0 0 0,0 1 0,1-1 0,-1 0 0,0 1 0,0-1 0,1 0 0,-1 1 0,0-1 0,0 0 0,1 1 0,-1-1 0,0 0 0,1 0 0,-1 1 0,1-1 0,-1 0 0,0 0 0,1 0 0,0 0 0,5 6 377,13 46-633,29 90 0,-25-71 0,42 91 0,-63-158 0,129 281 0,-111-234 0,-3 0 0,-2 1 0,15 95 0,-24-112 5,-6-34-6,0 0 0,0 0 0,0 0 0,0 0 0,1 0 0,-1 0 0,0 0 1,0 0-1,1 0 0,-1 0 0,0 0 0,1 0 0,-1 0 0,1 0 0,0 0 0,-1 0 0,1-1 0,0 1 0,-1 0 0,1 0 0,0-1 0,0 1 0,0 0 0,-1-1 0,1 1 0,2 0 0,-15-10-9478,-16-21 723,22 24 6618,-18-21-4042</inkml:trace>
</inkml:ink>
</file>

<file path=ppt/ink/ink2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8:19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1 215 15341,'0'-4'692,"0"0"0,1 1 0,-1-1 0,1 0-1,0 0 1,0 0 0,0 1 0,1-1 0,-1 1-1,1-1 1,0 1 0,0-1 0,4-4 0,-1 2 15,0 1 0,1 0 1,0 0-1,-1 0 1,1 1-1,12-7 0,6-1-79,0 2-1,1 0 0,28-6 1,-34 10-408,43-11-201,1 2-1,1 4 0,76-5 1,-36 12-27,130 9 1,-189 0 7,0 1 0,0 3 0,0 1 0,-1 3 0,-1 1 0,0 2 0,-1 2 0,-1 2 0,-1 1 0,-1 2 0,-1 2 0,-1 2 0,-1 1 0,-1 2 0,-2 1 0,-1 2 0,-2 1 0,-1 1 0,-1 2 0,-3 0 0,0 2 0,-3 1 0,-2 1 0,29 77 0,-34-73 0,-3-1 0,-1 2 0,-1 0 0,2 51 0,-10-76 0,-1 0 0,-1 0 0,-1-1 0,-1 1 0,-1 0 0,-1-1 0,0 1 0,-2-1 0,0-1 0,-1 1 0,-15 29 0,10-32 0,0 0 0,-1-2 0,-1 1 0,0-2 0,-1 1 0,0-2 0,-1 0 0,-1-1 0,-33 18 0,-14 3 0,-96 34 0,144-60 0,-59 22-23,0-3 0,-2-4 1,0-3-1,-2-3 0,1-4 0,-2-3 1,-94-2-1,164-7 166,-16-1-3553,25 1 2770,-1 0 1,1 0 0,-1 0-1,0 0 1,1-1 0,-1 1-1,1-1 1,-1 1 0,1-1-1,-1 1 1,1-1 0,-1 0-1,1 0 1,0 0 0,-1 0-1,1 0 1,-2-2 0,-4-13-5298</inkml:trace>
</inkml:ink>
</file>

<file path=ppt/ink/ink2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8:20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16269,'5'9'757,"0"1"0,0-1 0,-2 1 0,1 0-1,-1 0 1,0 1 0,1 12 0,7 22 901,74 186 2292,-49-143-1532,35 133-1,-66-204-2417,-2 1 0,-1-1 0,1 27 0,-2-44 0,-1 1 0,0-1 0,0 0 0,0 0 0,0 0 0,0 0 0,0 1 0,0-1 0,0 0 0,0 0 0,0 0 0,0 0 0,-1 0 0,1 1 0,0-1 0,0 0 0,0 0 0,0 0 0,0 0 0,0 0 0,0 0 0,0 1 0,0-1 0,0 0 0,-1 0 0,1 0 0,0 0 0,0 0 0,0 0 0,0 0 0,0 0 0,0 1 0,-1-1 0,1 0 0,0 0 0,0 0 0,0 0 0,0 0 0,0 0 0,-1 0 0,1 0 0,0 0 0,0 0 0,0 0 0,0 0 0,-1 0 0,1 0 0,0 0 0,0 0 0,0 0 0,0 0 0,0-1 0,-1 1 0,1 0 0,0 0 0,0 0 0,0 0 0,-13-10 0,-13-17 0,9 6 0,2-1 0,0-1 0,1-1 0,1 0 0,1 0 0,1-1 0,2-1 0,0 0 0,-6-33 0,10 34 0,2 0 0,0 1 0,1-2 0,1 1 0,2 0 0,0 0 0,2 0 0,1 1 0,0-1 0,12-31 0,-14 50 0,0 0 0,0 1 0,1-1 0,0 1 0,0 0 0,0-1 0,1 1 0,0 1 0,0-1 0,0 1 0,0-1 0,1 1 0,0 0 0,-1 1 0,2-1 0,-1 1 0,0 0 0,1 0 0,-1 1 0,1-1 0,0 1 0,0 1 0,0-1 0,0 1 0,0 0 0,0 0 0,0 1 0,0-1 0,0 2 0,0-1 0,0 1 0,0-1 0,0 2 0,0-1 0,0 1 0,9 3 0,-8-3 0,0 1 0,0 0 0,-1 0 0,1 1 0,-1-1 0,0 1 0,0 1 0,0-1 0,-1 1 0,0 0 0,1 0 0,-2 1 0,1-1 0,-1 1 0,0 0 0,0 0 0,0 1 0,-1-1 0,0 1 0,0 0 0,-1 0 0,0 0 0,0 0 0,0 0 0,-1 0 0,0 0 0,-1 0 0,0 1 0,0-1 0,-2 13 0,-2-7 0,0 0 0,-1-1 0,0 0 0,-1 0 0,0 0 0,-1-1 0,0 1 0,-1-2 0,-1 1 0,1-1 0,-15 12 0,7-5 0,1 0 0,-20 31 0,34-48 0,1 1 0,0 0 0,0-1 0,0 1 0,0-1 0,0 1 0,0 0 0,0-1 0,0 1 0,0 0 0,0-1 0,1 1 0,-1-1 0,0 1 0,0-1 0,1 1 0,-1 0 0,0-1 0,0 1 0,1-1 0,-1 1 0,1-1 0,-1 1 0,0-1 0,1 0 0,-1 1 0,1-1 0,-1 1 0,1-1 0,-1 0 0,1 0 0,0 1 0,-1-1 0,1 0 0,-1 0 0,1 1 0,0-1 0,-1 0 0,1 0 0,-1 0 0,2 0 0,42 11 0,-22-6 0,31 9 0,0 3 0,-2 2 0,0 2 0,50 29 0,-78-30-859,-23-20 784,0 1 0,0-1 0,1 1 0,-1-1-1,0 1 1,0 0 0,0-1 0,0 1-1,0-1 1,0 1 0,0-1 0,0 1-1,0-1 1,0 1 0,0-1 0,0 1 0,0-1-1,0 1 1,-1-1 0,1 1 0,0-1-1,0 1 1,0-1 0,-1 1 0,1-1 0,0 1-1,-1-1 1,0 1 0,-3 2-671,0 0 0,-1 0 0,0 0 0,1-1 0,-1 0 1,0 0-1,-7 2 0,10-3 544,-8 1-1605,-1 1-1,0-1 1,1-1 0,-12 0-1,3 1-932,-26 2-3148</inkml:trace>
</inkml:ink>
</file>

<file path=ppt/ink/ink2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8:2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14 11805,'-32'-6'2056,"0"2"-1,-35 0 1,56 4-1393,-1 1 1,1-1-1,0 2 1,0 0-1,0 0 0,0 1 1,1 0-1,-1 1 0,-15 7 1,22-9-436,1 1 0,-1 0 0,0 0 1,1 0-1,0 0 0,0 0 0,0 1 1,0 0-1,0-1 0,1 1 0,-1 0 1,1 0-1,0 0 0,0 1 1,1-1-1,-1 0 0,1 1 0,0-1 1,0 1-1,1-1 0,-1 1 0,1 0 1,0-1-1,0 1 0,1-1 0,-1 1 1,1-1-1,2 8 0,1 5 23,1 0-1,1 0 1,1 0 0,0-1-1,19 31 1,-14-28-239,1-1 0,1 0 0,30 31 0,-37-42-13,1-1 0,-1 0 0,1 0 0,0 0 1,0-1-1,1 0 0,0-1 0,0 0 0,0 0 1,0-1-1,14 3 0,-19-5 1,1-1 0,-1 0 0,1-1 0,-1 1 0,0-1 0,1 1 0,-1-1 0,0 0 0,1-1 0,-1 1 0,0-1 0,0 0 0,0 0 0,0 0 0,-1-1 0,1 1 0,-1-1 0,1 0 0,-1 0 0,0 0 0,0 0 0,0-1 0,0 1 0,-1-1 0,1 0 0,-1 1 0,0-1 0,0 0 0,1-5 0,3-5 0,0 0 0,-1-1 0,-1 0 0,0 0 0,-1 0 0,-1-1 0,1-17 0,-3 15-649,0 1 0,-1-1 0,0 1 0,-6-22 0,6 33 286,-1 1 1,1-1-1,-1 1 0,0 0 1,-1 0-1,0 0 1,1 0-1,-1 0 1,-1 1-1,1-1 1,-1 1-1,0 0 0,0 0 1,0 0-1,0 0 1,-10-5-1,-34-20-11310,29 25 5837</inkml:trace>
</inkml:ink>
</file>

<file path=ppt/ink/ink2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8:21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16309,'8'17'1107,"0"1"0,2-1 0,0-1 0,22 28 0,-4-6 47,198 263 3502,44 66 457,-265-360-5113,5 7 0,-1 1 0,0 0 0,7 19 0,-14-16 0,-14-16 0,-21-20 0,-10-17 0,1-2 0,1-2 0,3-1 0,1-2 0,-36-53 0,34 38 0,3-2 0,2-1 0,-47-119 0,73 156 0,0 0 0,2-1 0,0 0 0,2 0 0,0 0 0,2 0 0,0-38 0,3 54 0,-1 0 0,1 0 0,1 0 0,-1 0 0,1 0 0,1 0 0,-1 0 0,1 1 0,1-1 0,-1 1 0,1 0 0,1 0 0,-1 0 0,1 0 0,0 1 0,1 0 0,-1 0 0,1 1 0,1-1 0,-1 1 0,1 0 0,-1 1 0,1 0 0,1 0 0,13-6 0,0 3 0,-1 1 0,1 0 0,-1 1 0,1 2 0,1 0 0,-1 1 0,0 1 0,1 1 0,37 5 0,-50-4 0,0 1 0,1 0 0,-1 1 0,0 0 0,0 0 0,-1 1 0,1 0 0,-1 1 0,0 0 0,0 0 0,0 0 0,-1 1 0,1 1 0,-1-1 0,-1 1 0,0 0 0,0 0 0,0 1 0,-1 0 0,0 0 0,0 0 0,-1 1 0,6 17 0,-6-13 0,0 0 0,-1 0 0,-1 1 0,0 0 0,-1-1 0,-1 1 0,0 0 0,-1-1 0,0 1 0,-1 0 0,0-1 0,-8 25 0,6-28 0,0 0 0,-1 0 0,0 0 0,0-1 0,-1 1 0,0-1 0,0 0 0,-1-1 0,0 0 0,-1 0 0,0-1 0,0 1 0,-1-2 0,0 1 0,0-1 0,-14 7 0,-50 12-2641,47-20 55,0-1 1,0-1-1,0-1 0,-49-4 1,65 2-3144</inkml:trace>
</inkml:ink>
</file>

<file path=ppt/ink/ink2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8:44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4509 1 15757,'24'8'3612,"-24"-8"-3332,0 0 1,1 1-1,-1-1 1,1 1-1,-1-1 0,0 0 1,1 1-1,-1-1 0,0 1 1,1-1-1,-1 1 1,0-1-1,0 1 0,1-1 1,-1 1-1,0-1 0,0 1 1,0-1-1,0 1 1,0 0-1,0-1 0,0 1 1,0-1-1,0 1 0,0-1 1,0 1-1,0-1 1,0 1-1,-1 0 0,1-1 1,0 1-1,0-1 0,0 1 1,-1-1-1,1 1 1,0-1-1,-1 0 0,1 1 1,0-1-1,-1 1 0,0 0 1,-5 2-113,-1 0 1,0 0 0,1 0-1,-1-1 1,0 0-1,0 0 1,-1 0-1,-10 0 1,2 1-64,-330 66-105,303-57 0,-82 33 0,45-13 0,-255 79 0,-275 112 0,143 18 0,76-34 0,305-166 0,-764 408 0,776-401 0,3 3 0,1 3 0,3 3 0,3 3 0,-59 71 0,47-45 0,-94 114 0,133-152 0,2 2 0,-37 70 0,34-44 0,2 2 0,5 1 0,2 2 0,5 0 0,3 2 0,-13 100 0,15-37 0,6 0 0,6 1 0,17 197 0,-2-283 0,3-2 0,3 1 0,2-1 0,38 89 0,-46-128 0,1-1 0,2 0 0,0-1 0,0-1 0,2 1 0,0-2 0,1 0 0,1 0 0,0-1 0,1-1 0,1-1 0,0 0 0,1-2 0,0 1 0,0-2 0,1-1 0,1 0 0,0-1 0,26 6 0,156 35 0,-28-8 0,-172-39-213,0-1 1,1 0-1,-1 1 0,0 0 1,0-1-1,-1 1 0,1 0 1,0 0-1,0 0 1,-1 0-1,1 0 0,-1 1 1,0-1-1,0 0 0,0 1 1,1 2-1,6 41-16998,-5-33 11247</inkml:trace>
</inkml:ink>
</file>

<file path=ppt/ink/ink2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8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17570,'5'0'11551,"20"3"-8435,63 19-2788,-59-13-288,0-2 1,0-1-1,0-1 1,43 2-1,-23-7-40,1 3 0,-1 2 0,0 2 0,0 2 0,-1 2 0,-1 3 0,0 1 0,63 30 0,-96-38 0,0 1 0,-1 0 0,0 1 0,0 0 0,-1 1 0,0 0 0,-1 1 0,0 0 0,11 15 0,-21-23 0,1 1 0,-1-1 0,0 1 0,0-1 0,0 1 0,0-1 0,-1 1 0,0 0 0,1-1 0,-1 1 0,0 0 0,-1-1 0,1 1 0,-1-1 0,1 1 0,-1 0 0,0-1 0,-1 1 0,-1 3 0,0 0 0,0 0 0,-1 0 0,0 0 0,0 0 0,-1-1 0,0 1 0,-10 9 0,-25 18 0,-80 51 0,-9 6 0,122-85 0,0 1 0,0 0 0,0 1 0,1 0 0,-1 0 0,2 0 0,-10 18 0,9-17-29,6-6-486,7 9-1406,-5-7 1413,6 12-4560,-7-15 4043,0 0 0,1 0 0,-1 0 0,1 0 0,0 0 0,-1 0 0,1 0 0,0 0-1,0-1 1,0 1 0,3 0 0,9 6-5183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7:10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43 10397,'-2'-3'340,"0"0"1,1 0-1,-1 1 0,0-1 1,-1 1-1,1-1 0,0 1 1,-1-1-1,1 1 0,-1 0 1,0 0-1,0 1 0,0-1 1,0 1-1,0-1 0,0 1 1,0 0-1,0 0 0,0 0 0,-1 0 1,1 1-1,0-1 0,-1 1 1,1 0-1,0 0 0,-1 0 1,1 1-1,0-1 0,-1 1 1,1-1-1,0 1 0,-4 2 1,3-2 21,-1 1 0,0-1 0,1 1 0,0 1 0,-1-1 0,1 1 0,0-1 1,0 1-1,1 0 0,-1 1 0,0-1 0,1 1 0,0-1 0,0 1 0,0 0 0,0 0 1,1 0-1,0 1 0,-1-1 0,2 1 0,-4 8 0,4-5-263,0 1-1,0 0 1,1 0-1,0 0 1,1 0-1,0 0 1,0 0-1,1 0 1,0 0 0,0-1-1,1 1 1,0-1-1,1 1 1,0-1-1,0 0 1,1-1-1,0 1 1,0-1 0,10 10-1,-11-12-55,1 0 0,0-1 0,0 0 0,0 0 0,1-1 0,-1 1 0,1-1-1,0 0 1,0 0 0,0-1 0,0 0 0,0 0 0,1-1 0,-1 1 0,1-1 0,-1 0 0,1-1 0,-1 0 0,1 0 0,-1 0 0,1-1-1,-1 0 1,1 0 0,-1-1 0,0 0 0,0 0 0,10-4 0,-10 3-334,-1 0 1,1 0-1,-1-1 1,0 1-1,0-1 0,0 0 1,-1-1-1,1 1 0,5-8 1,-6 5-431,0 1 1,0-1-1,-1 0 0,0 0 1,0 0-1,0-1 1,-1 1-1,0-1 0,-1 0 1,0 1-1,0-1 1,0 0-1,-1 0 0,-1 1 1,1-1-1,-1 0 1,0 0-1,-5-14 0,1 9-4667,-3 6-1</inkml:trace>
</inkml:ink>
</file>

<file path=ppt/ink/ink2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9:38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0 15665,'-4'14'17102,"-98"10"-17102,60-15 0,0 1 0,-45 19 0,73-23 0,1 0 0,0 1 0,0 0 0,1 1 0,0 1 0,0 0 0,1 0 0,0 1 0,1 1 0,-12 14 0,14-14 0,1 0 0,0 0 0,0 1 0,1 0 0,1 0 0,0 0 0,1 1 0,0 0 0,1 0 0,0 0 0,1 0 0,1 0 0,0 1 0,1-1 0,0 0 0,2 14 0,1-8 0,1-1 0,1 1 0,0-1 0,1 0 0,1-1 0,1 1 0,0-1 0,2-1 0,-1 1 0,23 25 0,-25-34 0,1-1 0,-1-1 0,1 0 0,1 0 0,-1 0 0,1-1 0,0 0 0,0-1 0,0 0 0,1-1 0,18 5 0,12 1 0,59 6 0,-94-14 0,9 1 0,0-1 0,0 0 0,0 0 0,0-1 0,-1-1 0,1-1 0,0 0 0,27-7 0,-25 4-2435,9 3-9903</inkml:trace>
</inkml:ink>
</file>

<file path=ppt/ink/ink2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9:40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13385,'3'0'409,"-1"1"-1,0-1 1,1 1-1,-1 0 1,0 0 0,0 0-1,0 0 1,0 0-1,0 0 1,0 1-1,0-1 1,0 1-1,0-1 1,0 1-1,-1 0 1,1 0 0,-1 0-1,1 0 1,-1 0-1,0 0 1,2 3-1,22 53 3937,-21-47-3507,263 544 2075,-170-374-1764,88 231 0,-177-390-1149,-1 0 0,-1 1 0,-1-1 0,-1 1 0,3 39 0,-8-76 0,-1 0 0,0 1 0,-1 0 0,-8-22 0,-7-38 0,17 61 0,-1 0 0,1 0 0,1 0 0,1-1 0,-1 1 0,6-23 0,-4 30 0,-1 0 0,1 0 0,1 0 0,-1 1 0,1-1 0,0 1 0,0 0 0,0-1 0,0 1 0,1 1 0,0-1 0,0 0 0,0 1 0,0 0 0,0 0 0,1 0 0,-1 1 0,9-4 0,-1 1 0,1 0 0,-1 2 0,1 0 0,0 0 0,0 1 0,0 0 0,0 1 0,0 1 0,0 0 0,0 1 0,0 0 0,17 4 0,-22-3 0,0 0 0,0 0 0,-1 0 0,1 1 0,-1 0 0,0 0 0,0 1 0,0 0 0,0 0 0,-1 1 0,1 0 0,-1 0 0,0 0 0,-1 1 0,0 0 0,1 0 0,-2 0 0,1 1 0,-1-1 0,0 1 0,5 12 0,-4 24 0,-5-42 0,0 1 0,0 0 0,0 0 0,0 0 0,-1 0 0,1-1 0,0 1 0,-1 0 0,0-1 0,1 1 0,-1 0 0,0-1 0,0 1 0,0-1 0,0 1 0,0-1 0,0 1 0,0-1 0,-1 0 0,-1 2 0,50-2 0,-21-3 0,0-2 0,0-1 0,-1-1 0,0-1 0,0-2 0,-1 0 0,0-1 0,0-2 0,38-25 0,-42 24 0,-1-1 0,0-1 0,-2 0 0,0-2 0,0 0 0,-2-1 0,0 0 0,-1-1 0,-1-1 0,0 0 0,9-24 0,-21 43 0,-1 1 0,1-1 0,-1 0 0,0 0 0,1 1 0,-1-1 0,0 0 0,0 0 0,0 0 0,0 0 0,1 0 0,-1 1 0,0-1 0,0 0 0,-1 0 0,1 0 0,0 0 0,0 1 0,0-1 0,0 0 0,-1 0 0,1 0 0,0 0 0,-1 1 0,1-1 0,-1 0 0,1 1 0,-1-1 0,1 0 0,-2 0 0,0 0 0,0-1 0,0 1 0,0 0 0,0 1 0,0-1 0,-1 0 0,1 1 0,0-1 0,0 1 0,-1 0 0,-3-1 0,-67 8 0,70-6 0,-4 0 0,0 0 0,0 1 0,0 0 0,1 0 0,-1 1 0,1 0 0,0 0 0,0 1 0,0-1 0,0 1 0,0 1 0,1-1 0,0 1 0,-9 9 0,8-6 0,0 1 0,1-1 0,0 1 0,0 1 0,1-1 0,0 0 0,1 1 0,0 0 0,-3 14 0,4-7 0,0-1 0,0 1 0,2 1 0,0-1 0,1 0 0,0 0 0,2-1 0,0 1 0,1 0 0,0-1 0,14 31 0,-10-30 0,1-1 0,1 1 0,0-1 0,1-1 0,1 0 0,0-1 0,1 0 0,1 0 0,0-2 0,1 0 0,25 16 0,-34-25 0,1-1 0,-1 0 0,0-1 0,1 1 0,-1-1 0,1-1 0,-1 1 0,1-1 0,0 0 0,-1-1 0,1 1 0,-1-1 0,1 0 0,8-4 0,12-3 0,-1-2 0,27-13 0,-33 14 0,1 0-61,15-7-958,37-22-1,-50 27-823,5-3-4436,-27 13 5815,0 0-1,0 0 1,0 1-1,-1-1 1,1 0-1,0 0 1,-1 0-1,1 0 1,0 1-1,-1-1 1,1 0-1,-1 0 1,1 0-1,-1 0 1,0-1-1,0 1 1,1 0-1,-1 0 1,0 0-1,0 0 1,0 0-1,0 0 1,0-2-1</inkml:trace>
</inkml:ink>
</file>

<file path=ppt/ink/ink2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9:41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3 13645,'-10'-3'4588,"-29"4"-1750,25 0-2393,0 1 0,0 0 0,0 2 1,0-1-1,1 1 0,-1 1 0,1 1 1,0 0-1,1 0 0,-1 1 1,1 1-1,1 0 0,-13 11 0,16-11-123,0 0-1,0 1 0,1-1 1,0 2-1,1-1 0,-1 1 1,2 0-1,0 0 0,0 0 1,1 1-1,0 0 0,0-1 1,2 2-1,-1-1 0,1 0 1,0 19-1,1-9-321,2-1 0,0 0 0,1 0 0,1 0 0,1 0 0,1 0 0,0-1 0,2 0 0,0 0 0,16 29 0,-17-39 0,-1 0 0,1 0 0,1-1 0,-1 0 0,2 0 0,-1 0 0,1-1 0,0 0 0,0-1 0,1 0 0,0 0 0,0-1 0,0 0 0,1 0 0,0-1 0,0-1 0,0 0 0,0 0 0,0 0 0,1-2 0,18 2 0,-10-3 5,0 0 1,-1-2-1,1 0 1,0-1-1,-1-1 1,26-10-1,101-48-81,-88 35-51,-12 1-1253,-30 8-2680,-7-8-7005,7 26 344</inkml:trace>
</inkml:ink>
</file>

<file path=ppt/ink/ink2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9:42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18794,'1'1'305,"1"-1"0,-1 1 0,1 0 0,-1-1 0,1 1 1,-1 0-1,0 0 0,1 0 0,-1 1 0,0-1 0,0 0 0,0 0 1,1 1-1,-1-1 0,-1 0 0,1 1 0,1 2 0,19 37 6997,-14-27-6123,39 83-1179,40 122 0,16 110 0,-80-256 0,23 110 0,-51-205-4335,-12-39-8904,13 32 8179,1 2-1</inkml:trace>
</inkml:ink>
</file>

<file path=ppt/ink/ink2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9:43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0 19434,'-1'3'6381,"-7"7"-4134,-16 11-1705,2 1 1,0 1-1,1 1 1,-30 47-1,42-57-361,1 1 0,1 0 1,0 1-1,1 0 0,1 0 0,0 0 0,1 0 0,1 1 1,1 0-1,-1 28 0,3-44-181,0 0 0,1 1 0,-1-1 0,0 0 0,1 0 0,-1 1 0,1-1 0,0 0 0,-1 0 0,1 0 0,0 0 0,0 0 0,0 0 0,0 0 0,0 0 0,0 0 0,0 0 0,0-1 0,0 1 0,0 0 0,0-1 0,1 1 0,-1-1 0,0 1 0,0-1 0,1 1 0,1-1 0,46 9 0,-32-7 0,84 14 0,0 5 0,128 45 0,-229-66-57,1 0 1,-1 0-1,1 0 1,0 0-1,-1 0 1,1 0-1,-1 0 1,1 1-1,-1-1 1,1 0-1,-1 0 1,1 0-1,-1 1 1,1-1-1,-1 0 1,0 1-1,1-1 1,-1 1-1,1-1 1,-1 0-1,0 1 1,1-1-1,-1 1 1,0-1-1,0 1 1,1-1-1,-1 1 1,0-1-1,0 1 1,0-1-1,0 1 1,1-1-1,-1 1 1,0 0-1,0-1 1,0 1-1,0-1 1,0 1-1,-1-1 1,1 1-1,0-1 1,0 2-1,-19 17-5022,7-8 1967,-5 4-2424,-2-2-1</inkml:trace>
</inkml:ink>
</file>

<file path=ppt/ink/ink2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9:46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1079 2 14437,'0'-1'9382,"-8"2"-2285,3 0-5246,-236 55-1851,203-45 0,1 2 0,-48 23 0,49-20 0,-38 12 0,0-4 0,-101 20 0,172-43 0,-53 14 0,38-9 0,0-2 0,0 0 0,0 0 0,-35 1 0,37-6 0,1 2 0,0 0 0,-1 1 0,1 1 0,-22 6 0,30-2-3685,7-7 3514,0 0-1,0-1 1,0 1 0,0 0-1,0 0 1</inkml:trace>
</inkml:ink>
</file>

<file path=ppt/ink/ink2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9:47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0 22010,'0'0'2392,"-1"15"5973,-4-5-8365,0-1 0,-1 1 0,0-1 0,0 0 0,-1 0 0,0-1 0,-10 9 0,-62 52 0,71-63 0,-3 3 0,-18 13 0,1 1 0,1 2 0,2 0 0,0 2 0,-27 37 0,40-47 0,8-12 0,0 1 0,-1-1 0,2 1 0,-1 0 0,1 0 0,0 1 0,0-1 0,0 1 0,1-1 0,-2 12 0,3-13 0,1-5 0,0 1 0,0-1 0,0 1 0,0-1 0,0 1 0,0 0 0,0-1 0,0 1 0,0-1 0,0 1 0,0-1 0,1 1 0,-1-1 0,0 1 0,0-1 0,0 1 0,1-1 0,-1 1 0,0-1 0,1 1 0,-1-1 0,0 0 0,1 1 0,-1-1 0,1 1 0,-1-1 0,0 0 0,1 1 0,-1-1 0,1 0 0,-1 0 0,1 1 0,-1-1 0,1 0 0,-1 0 0,1 0 0,-1 0 0,1 0 0,0 0 0,-1 0 0,1 0 0,0 0 0,113 21 0,-73-16 0,72 21 0,-91-19-100,0 1-1,32 16 1,-53-23-362,0 0 0,0 0 0,0 0 0,0 0 0,-1 0 1,1 1-1,0-1 0,0 0 0,-1 1 0,1-1 0,-1 0 1,1 1-1,-1-1 0,0 0 0,1 3 0,0 23-12221,-4-14 6495</inkml:trace>
</inkml:ink>
</file>

<file path=ppt/ink/ink2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0:03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228 598 2060,'3'13'9968,"3"-1"-5666,-4-10-3816,-1 0 1,1 0-1,-1 0 0,0 1 0,0-1 0,0 0 0,0 1 0,-1-1 0,2 11 10306,-2-15-10483,-1-13-248,0 1 0,-1-1 0,-1 1 1,0-1-1,-1 1 0,-7-17 0,-43-86 352,16 38-293,-8-13-120,29 61 0,1-1 0,-17-50 0,29 67 0,0 0 0,0 0 0,1-1 0,0-17 0,1 24-2052</inkml:trace>
</inkml:ink>
</file>

<file path=ppt/ink/ink2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0:05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450 426 11117,'0'0'877,"-9"-28"4846,-100-84 4863,-135-127-6122,198 198-4464,46 41 0,-1-1 0,1 1 0,0-1 0,0 1 0,-1 0 0,1 0 0,0-1 0,-1 1 0,1 0 0,0-1 0,-1 1 0,1 0 0,0 0 0,-1 0 0,1-1 0,-1 1 0,1 0 0,0 0 0,-1 0 0,1 0 0,-1 0 0,1 0 0,0 0 0,-1 0 0,1 0 0,-1 0 0,1 0 0,-1 0 0,1 0 0,0 0 0,-1 0 0,1 0 0,-1 0 0,1 1 0,0-1 0,-1 0 0,1 0 0,0 0 0,-1 1 0,1-1 0,0 0 0,-1 0 0,1 1 0,0-1 0,-1 0 0,1 1 0,0-1 0,0 0 0,0 1 0,-1-1 0,1 1 0,0-1 0,0 0 0,0 1 0,0-1 0,0 1 0,0-1 0,-1 0 0,1 1 0,0-1 0,0 1 0,0-1 0,1 1 0,-1 23 0,0-24 0,-15 424 0,7-323-143</inkml:trace>
</inkml:ink>
</file>

<file path=ppt/ink/ink2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0:14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9733,'0'24'13135,"1"1"-6097,3 10-4149,13 49-2934,5-15 66,-13-43-23,0 0 1,5 35 0,-14-53-3071,-5-18-3937,-5-22-5592,7 11 7560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7:10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0 19894,'28'49'1694,"-2"1"0,-2 0 1,-3 2-1,19 69 0,-38-116-1584,18 55 749,-3 1-1,-3 1 0,-3 0 1,5 69-1,-16-123-858,1 1 0,-1 0 0,-1 0 0,0 0 0,0 0 0,-1 0 0,0-1 0,0 1 0,-1 0 0,-6 11 0,7-16 0,-1 0 0,0 0 0,0 0 0,0-1 0,0 1 0,-1-1 0,1 0 0,-1 1 0,0-2 0,0 1 0,0 0 0,0-1 0,-1 0 0,1 0 0,-1 0 0,1-1 0,-1 1 0,0-1 0,0 0 0,-7 0 0,-3 1-13,0-1 0,0-1 0,0-1 0,0 0 0,0-1 0,0-1 0,0 0 0,0-1 0,1 0 0,0-1 0,0-1 0,0 0 0,1-1 0,0 0 0,0-2 0,0 1 0,-12-13 0,11 9-54,1 0-1,1-1 0,1-1 0,0 0 1,0 0-1,1-1 0,1 0 0,1-1 1,0 0-1,1 0 0,1-1 0,0 0 0,1 0 1,-3-23-1,4 14-376,0 3-1982,1-1 0,0-30 0,4 45 1341,-1 1 0,1 0 0,1 0 0,-1 0 0,1 0 0,1 0 1,0 0-1,0 1 0,0-1 0,7-9 0,16-18-4839</inkml:trace>
</inkml:ink>
</file>

<file path=ppt/ink/ink2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0:14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4 20454,'0'4'4068,"0"-3"-2708,0-4-224,0 1-884,0-1-704,-61 3-4908</inkml:trace>
</inkml:ink>
</file>

<file path=ppt/ink/ink2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0:15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61 295 12361,'54'81'3197,"197"307"10360,-207-291-9905,-152-253-3652,-123-192 0,221 330-477,0-1 0,1-1 0,0 1 0,2-1 0,0-1 0,2 1 0,0-1 0,-2-22 0,7 37 312,-1 0-1,1 0 1,0 0-1,0 0 0,1 0 1,-1 1-1,1-1 0,1 0 1,-1 1-1,1-1 0,0 0 1,0 1-1,1 0 1,0-1-1,-1 1 0,2 0 1,-1 1-1,1-1 0,-1 1 1,1-1-1,1 1 0,-1 0 1,0 0-1,1 1 1,0-1-1,0 1 0,0 0 1,0 1-1,0-1 0,1 1 1,-1 0-1,1 0 0,7-1 1,-7 2-766,0 0 1,1 0-1,-1 1 0,0 0 1,0 0-1,1 1 0,-1-1 1,0 1-1,0 1 0,0-1 1,0 1-1,0 0 1,0 0-1,0 1 0,7 4 1,17 9-3043</inkml:trace>
</inkml:ink>
</file>

<file path=ppt/ink/ink2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0:15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0 14829,'-6'8'1613,"-10"5"263,-2 0-4,-9 3 0,0-2 4,1-1-4,-2-6 1,1 4-1,9-2 4,-3 0-804,5-2-808,8 0-264,-5-1-736,-2-4-1128,0 16-4169,5-13 1</inkml:trace>
</inkml:ink>
</file>

<file path=ppt/ink/ink2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0:1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8 7277,'-8'-7'19794,"-2"11"-11189,2 1-11534,-16 8 2941,-50 20 1,-10 4-18,73-31-3433,-5 3-10034,22-9 8188,3 0-1</inkml:trace>
</inkml:ink>
</file>

<file path=ppt/ink/ink2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0:20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0 17242,'-17'1'1411,"0"1"0,0 0 1,0 1-1,0 1 1,1 1-1,-1 0 0,1 1 1,1 1-1,-1 0 1,-24 16-1,36-20-1510,0 0 1,0 0-1,0 0 0,1 0 0,-1 1 1,1-1-1,0 1 0,-5 6 0,33-43-28655,-13 22 27198</inkml:trace>
</inkml:ink>
</file>

<file path=ppt/ink/ink2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0:21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 11201,'-7'2'9055,"-26"7"-3238,-25 16 112,5 8-5225,35-27-5027,16-6 3721,1 0-1,0 0 1,-1 0 0,1 0 0,0 1 0,-1-1 0,1 0 0,0 1-1,-1-1 1,1 1 0,0 0 0,0-1 0,-1 1 0,1 0-1,0 0 1,0 0 0,0-1 0,0 1 0,0 0 0,0 0 0,0 1-1,-1 0 1</inkml:trace>
</inkml:ink>
</file>

<file path=ppt/ink/ink2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0:21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0 15789,'-6'13'9578,"-8"-1"-4910,-22 7-2813,22-12-1023,7-3-809,-1-1-20,1 1 0,-1 1-1,1-1 1,0 1 0,1 0 0,0 1-1,-10 9 1,16-15-141,0 0 1,0 1-1,-1-1 1,1 0-1,0 0 1,0 1-1,0-1 0,0 0 1,0 0-1,0 1 1,0-1-1,0 0 1,0 0-1,0 1 0,0-1 1,0 0-1,0 0 1,0 1-1,0-1 1,0 0-1,0 0 1,0 1-1,0-1 0,0 0 1,0 0-1,0 1 1,0-1-1,0 0 1,1 0-1,-1 1 0,0-1 1,0 0-1,0 0 1,0 0-1,1 1 1,-1-1-1,0 0 0,0 0 1,0 0-1,1 0 1,-1 1-1,0-1 1,0 0-1,1 0 1,-1 0-1,0 0 0,0 0 1,1 0-1,-1 0 1,19 3-11635,-12-2 8312,13 3-1865</inkml:trace>
</inkml:ink>
</file>

<file path=ppt/ink/ink2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0:22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6785,'-12'-1'12681,"14"31"-11463,2-1 1,0 0-1,2 0 1,2 0-1,0-1 1,2 0-1,17 34 1,-7-14 557,14 51 1,-34-98-1777,0 0 0,0 0 0,0 0 0,0 0 0,0 0 0,0 0 0,0-1 0,0 1 0,1 0 0,-1 0 0,0 0 0,1 0 0,-1 0 0,1-1 0,-1 1 0,1 0 0,-1 0 0,1-1 0,-1 1 0,1 0 0,0-1 0,-1 1 0,1-1 0,0 1 0,0-1 0,-1 1 0,1-1 0,0 1 0,0-1 0,0 0 0,-1 1 0,1-1 0,0 0 0,0 0 0,0 0 0,0 0 0,0 0 0,0 0 0,0 0 0,-1 0 0,1 0 0,0 0 0,0 0 0,0 0 0,0-1 0,0 1 0,0 0 0,-1-1 0,3 0 0,0 0 0,48-5 0,93 1 0,-111 6 0,0-1 0,1-1 0,-1-2 0,0-2 0,-1 0 0,61-20 0,-90 24 0,0-1 0,1 1 0,-1-1 0,0 0 0,0 0 0,0 0 0,0 0 0,0-1 0,0 1 0,0-1 0,-1 0 0,0 1 0,1-1 0,-1 0 0,0-1 0,0 1 0,-1 0 0,3-6 0,-3 4 0,1-1 0,-2 1 0,1-1 0,-1 1 0,0-1 0,0 1 0,0 0 0,-1-1 0,0 1 0,0-1 0,-2-6 0,-5-9 0,-1 0 0,0 1 0,-2 0 0,-23-35 0,28 48-685,2 0-1,-1 0 1,1-1-1,0 1 1,1-1-1,0 0 1,0 0-1,-2-12 1,25 25-15104</inkml:trace>
</inkml:ink>
</file>

<file path=ppt/ink/ink2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0:22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12817,'0'0'1859,"-3"20"2471,1-5-3278,1 1 0,0-1 0,0 1 0,2 0 0,0-1-1,1 1 1,6 25 0,-4-28-696,0 0 1,0 0-1,1-1 0,1 1 0,0-1 0,1 0 0,0-1 0,1 0 0,0 0 0,0 0 0,2-1 0,-1 0 0,1-1 0,20 15 0,-27-22-356,-1 0 1,1-1-1,-1 1 0,1 0 0,0-1 0,0 0 0,0 1 1,-1-1-1,1 0 0,0-1 0,0 1 0,0 0 0,1-1 0,-1 0 1,0 0-1,0 0 0,0 0 0,0 0 0,0 0 0,0-1 0,0 0 1,0 0-1,0 1 0,0-2 0,0 1 0,0 0 0,-1 0 1,1-1-1,0 0 0,-1 1 0,1-1 0,-1 0 0,0 0 0,0-1 1,1 1-1,-1 0 0,-1-1 0,3-2 0,2-5 0,0 0 0,-1 0 0,-1-1 0,1 0 0,-2 1-1,0-1 1,0 0 0,2-22 0,-5 1 0,0 25 0,-1 1 0,1 0 0,0 0 0,1-1 0,-1 1 0,4-12 0,-2 19 0,0-1 0,0 1 0,0 0 0,0-1 0,0 1 0,0 0 0,0 0 0,0 1 0,0-1 0,-1 0 0,1 0 0,1 3 0,-2-3 0,60 56-71,-46-41-39,1-1 1,24 19 0,-35-31 54,1 1 1,-1-1-1,1 0 1,0 0-1,0 0 0,0-1 1,0 0-1,0 0 1,1-1-1,-1 1 0,1-1 1,8 0-1,-14-2-418,0 1-1,-1 0 0,1 0 1,0-1-1,0 1 0,-1-1 1,1 1-1,0 0 0,-1-1 1,1 0-1,0 1 0,-1-1 1,1 1-1,-1-1 0,1 0 1,-1 1-1,1-1 0,-1 0 1,1 1-1,-1-1 0,0 0 1,0 0-1,1 1 1,-1-1-1,0 0 0,0 0 1,0 0-1,0 1 0,1-1 1,-1 0-1,-1 0 0,1 0 1,0 0-1,0 1 0,0-1 1,0 0-1,-1-1 0,1-6-2216,3-7-2790</inkml:trace>
</inkml:ink>
</file>

<file path=ppt/ink/ink2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0:23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18650,'15'33'1944,"2"0"0,20 31 0,6 9-187,1 13 1249,48 136 1,-72-161-3168,18 95 0,-38-155-88,0-1 0,0 1 0,1 0 0,-1 0-1,0-1 1,0 1 0,0 0 0,0 0 0,0-1-1,0 1 1,0 0 0,0 0 0,0-1 0,-1 1-1,1 0 1,0 0 0,0-1 0,-1 1 0,1 0 0,0-1-1,-1 1 1,0 1 0,1-2 32,-1-1 1,1 1-1,-1 0 1,1 0-1,-1 0 1,1-1 0,0 1-1,-1 0 1,1-1-1,0 1 1,-1 0-1,1-1 1,0 1-1,-1 0 1,1-1-1,0 1 1,0-1-1,-1 1 1,1 0-1,0-1 1,0 1-1,0-1 1,0 1-1,0-1 1,-1 1-1,1-1 1,0 1-1,0-1 1,0 1-1,0 0 1,0-1-1,0 1 1,1-1-1,-1 0 1,-4-40-9089,-1 9 4652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7:11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16 202 17010,'20'-6'503,"0"-1"0,0 0 0,0-2 0,-1 0 0,19-12 0,-29 15-222,0 0 1,0-1 0,-1 1-1,0-2 1,0 1 0,-1-1 0,0 0-1,0-1 1,-1 0 0,0 0-1,8-17 1,-14 26-271,1-1 1,-1 0-1,1 0 0,-1 0 0,0 0 0,1 0 0,-1 0 1,0 0-1,0 0 0,1 0 0,-1 0 0,0 0 1,0 0-1,0 0 0,0 0 0,-1 0 0,1 0 1,0 1-1,0-1 0,0 0 0,-1 0 0,1 0 1,-1 0-1,1 0 0,0 0 0,-1 0 0,-1-1 1,1 1-29,-1 0 1,1 1 0,-1-1 0,1 0 0,-1 1 0,1-1-1,-1 1 1,0-1 0,0 1 0,1 0 0,-1-1 0,0 1-1,1 0 1,-4 1 0,-4 0-17,-1 0-1,0 1 1,1 0 0,-17 6-1,16-3 221,0 0 0,0 1-1,1 0 1,0 1 0,0 0-1,0 0 1,1 1 0,0 0 0,1 0-1,-1 1 1,2 0 0,-1 1 0,1-1-1,1 1 1,0 0 0,0 0-1,1 1 1,-4 14 0,4-14 78,1 1-1,1-1 1,-1 1 0,2 0 0,0-1-1,0 1 1,1 0 0,1 0-1,0 0 1,0 0 0,1-1 0,1 1-1,0-1 1,0 1 0,1-1-1,1 0 1,8 15 0,-8-20-199,-1-1 0,1 0-1,0 0 1,1 0 0,-1-1 0,1 0 0,0 0 0,0 0-1,0-1 1,1 1 0,-1-2 0,1 1 0,0-1 0,0 0-1,0 0 1,0-1 0,0 0 0,0 0 0,0-1 0,12 0 0,-3 0-314,0-1 0,0-1-1,-1 0 1,1-1 0,-1-1 0,1 0 0,-1-2 0,16-6 0,-17 4-2068,-1-1 0,0 0 0,-1 0 0,0-1-1,14-16 1,-2 4-3253,0 0-79</inkml:trace>
</inkml:ink>
</file>

<file path=ppt/ink/ink2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0:2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15093,'4'20'5221,"10"14"-2196,-5-13-1678,38 92 1347,6-2-1,118 184 1,-155-271-2686,-8-13-22,0 0 0,-2 0-1,1 1 1,-1 0 0,7 23 0,-12-23-4978,-6 3 2299,-6-7-2131,-9-17-9648</inkml:trace>
</inkml:ink>
</file>

<file path=ppt/ink/ink2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0:31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16674,'0'0'2812,"-13"19"10469,-2-8-13281,2 1 0,-1 1 0,2 0 0,-15 18 0,22-23 0,0 0 0,0 0 0,1 1 0,0-1 0,0 1 0,1 0 0,0 0 0,1 0 0,0 0 0,-1 11 0,0 6 0,1-15 0,1 0 0,-1 0 0,2 1 0,0-1 0,0 0 0,3 17 0,-2-27 0,0 0 0,-1 0 0,1 0 0,0 0 0,-1 0 0,1 0 0,0 0 0,0-1 0,0 1 0,0 0 0,0 0 0,0-1 0,0 1 0,0-1 0,0 1 0,0-1 0,0 1 0,0-1 0,0 1 0,0-1 0,1 0 0,-1 0 0,0 0 0,0 1 0,3-2 0,37 1 0,-29-1 0,7 2 0,-12-1 0,0 1 0,0-1 0,-1 0 0,1-1 0,10-2 0,-15 3 0,-32 2 0,20-1 0,0 1 0,0 0 0,0 0 0,0 1 0,0 0 0,0 1 0,1 0 0,-11 7 0,17-9 0,-1 1 0,1-1 0,0 1 0,0 0 0,0 0 0,0 1 0,0-1 0,1 0 0,-1 1 0,1 0 0,0-1 0,0 1 0,0 0 0,1 0 0,-1 0 0,1 1 0,0-1 0,0 0 0,0 0 0,1 1 0,0 7 0,-4 42 0,2-45 0,0-1 0,1 1 0,0-1 0,1 1 0,0 0 0,0 0 0,1-1 0,0 1 0,1-1 0,0 1 0,0-1 0,1 1 0,0-1 0,5 10 0,-4-14 0,0 1 0,0-1 0,1-1 0,0 1 0,0 0 0,0-1 0,0 0 0,6 2 0,26 18 0,-31-21 0,0 0 0,1 0 0,0 0 0,-1-1 0,1 0 0,0 0 0,0-1 0,-1 0 0,1 0 0,0-1 0,9-1 0,9 1 0,-7 2 0,-12-1 0,-1 0 0,1 1 0,0-2 0,-1 1 0,1-1 0,-1 0 0,11-2 0,-14 1 0,-1 1 0</inkml:trace>
</inkml:ink>
</file>

<file path=ppt/ink/ink2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0:50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 5328,'0'-1'27387,"0"2"-27335,-2 2-52,0-1 0,-1 0 0,1 0 0,0 0 0,-1 0 0,0 0 0,0 0 0,1-1 0,-1 1 0,0-1 0,0 0 0,0 1 0,0-1 0,-5 0 0,-1 3 0,-97 52 0,88-45 0,18-9 0,0 0-137</inkml:trace>
</inkml:ink>
</file>

<file path=ppt/ink/ink2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1:05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15 154 5537,'-3'-7'14218,"4"19"-15879,7 242 3710,-8-254-2055,0-39-122,-20-178 366,19 201-484,3-1 1122,-1 16-832,1 1 0,-1 0 0,1 0-1,-1 0 1,0 0 0,1 0 0,-1 1-1,1-1 1,-1 0 0,0 1 0,1-1 0,-1 1-1,0-1 1,0 1 0,1 0 0,-1-1 0,1 2-1,38 23 269,-35-21-285,0 0 1,0-1-1,0 1 0,0-1 1,0 0-1,1-1 0,-1 0 1,1 0-1,-1 0 0,1 0 0,0-1 1,0 0-1,9 1 0,160 13 495,-103-15-496,-72 0-32,18-12-97,-16 5 81,0 1 0,0-1-1,-1 0 1,0 0 0,0 0 0,-1 0-1,0-1 1,0 1 0,-2-7 0,1-8 11,-7-68 102,6 89-105,1 1-4,1-1-1,0 1 1,0 0 0,0 0-1,0 0 1,0 0 0,0 0 0,-1-1-1,1 1 1,0 0 0,0 0-1,0 0 1,0 0 0,-1 0-1,1 0 1,0 0 0,0 0 0,0 0-1,-1 0 1,1 0 0,0 0-1,0 0 1,0 0 0,-1 0-1,1 0 1,0 0 0,0 0 0,0 0-1,-1 0 1,1 0 0,0 0-1,0 0 1,0 0 0,0 0-1,-1 0 1,1 0 0,0 0 0,0 1-1,0-1 1,0 0 0,-1 0-1,1 0 1,0 0 0,-2 15-2190,0-1-973,0 2-4358,-1-4 3090</inkml:trace>
</inkml:ink>
</file>

<file path=ppt/ink/ink2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1:09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14929,'71'8'7604,"35"25"-7270,-89-27 132,7 1-369,-18-5-109,1-1 0,-1 1-1,0 1 1,-1-1 0,1 1 0,8 5 0,-13-7 16,1 1-1,0 0 1,0 0-1,-1 0 1,1 0 0,-1 0-1,1 0 1,-1 1-1,0-1 1,0 0 0,0 1-1,0-1 1,-1 0 0,1 1-1,0-1 1,-1 1-1,0-1 1,0 1 0,0 0-1,0 2 1,0-3-165,1 21 965,-1-21-365,0 0-1,0-1 1,0 1-1,1 0 1,-1 0-1,1 0 1,-1-1-1,1 1 1,-1 0-1,1-1 1,0 1-1,0-1 1,0 1-1,0-1 1,0 1-1,0-1 1,1 1-1,-1-1 1,2 1-1,13 10-762,-4-4 341,-1 0-1,0 1 0,0 0 0,-1 1 1,0 0-1,-1 1 0,0 0 0,-1 0 1,0 1-1,12 23 0,-13-18-7,-1 0-1,-1 0 1,0 0 0,-1 1-1,-1 0 1,-1-1 0,0 1-1,-1 19 1,-2-29-9,0-1 0,-1 0 0,0 0 0,0 0 0,-1-1 0,0 1 0,0 0 0,0-1 0,-1 0 0,0 0 0,-7 10 0,-6 4 0,-35 35 0,45-50-1962,-4 0-5823,-4 4-4718</inkml:trace>
</inkml:ink>
</file>

<file path=ppt/ink/ink2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0:53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 7025,'-11'8'19588,"4"2"-13434,-11 4-6154,17-12 0,1 0 0,0-1 0,-13 14 0,-12 6 0,6-5 0,19-16 0,-1 0 0,0 0 0,1 1 0,-1-1 0,1 0 0,-1 0 0,1 1 0,-1-1 0,1 1 0,0-1 0,-1 0 0,1 1 0,-1-1 0,1 1 0,0-1 0,-1 1 0,1-1 0,0 1 0,0-1 0,-1 1 0,1-1 0,0 1 0,0 0 0,0 0 0,-1 0 0,1 0 0,0 0 0,-1 1 0,1-1 0,-1 0 0,0 0 0,1 0 0,-1 0 0,0 0 0,0 0 0,1 0 0,-1 0 0,0 0 0,0-1 0,0 1 0,0 0 0,0-1 0,0 1 0,0 0 0,-1-1 0,1 1 0,0-1 0,0 0 0,-3 1 0,4 0 0,-4 6-5689</inkml:trace>
</inkml:ink>
</file>

<file path=ppt/ink/ink2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0:55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 20806,'-94'5'11961,"85"-5"-11961,0 1 0,0 0 0,1 1 0,-1 0 0,1 0 0,0 1 0,-1 0 0,1 0 0,0 1 0,1 0 0,-1 1 0,1-1 0,0 1 0,0 1 0,-10 9 0,11-7 0,1-1 0,-1 1 0,1 0 0,1 0 0,0 1 0,0-1 0,1 1 0,0 0 0,0 0 0,1 0 0,0 0 0,0 1 0,1-1 0,1 14 0,-1-9 0,1-1 0,0 1 0,1 0 0,1 0 0,1 0 0,-1 0 0,8 18 0,-7-26 0,-1 0 0,1 0 0,1-1 0,-1 0 0,1 0 0,0 0 0,0 0 0,0 0 0,1-1 0,-1 1 0,1-1 0,0-1 0,0 1 0,1-1 0,-1 1 0,1-2 0,0 1 0,9 3 0,5 0-12,-1 0 1,1-1-1,0-1 0,1-1 0,-1 0 1,1-2-1,-1 0 0,26-3 1,-45 2-85,0 0 0,1 0 1,-1 0-1,0-1 0,0 1 1,1 0-1,-1-1 0,0 1 1,0 0-1,0-1 0,0 0 1,0 1-1,1-1 0,-1 1 1,0-1-1,0 0 0,0 0 0,-1 0 1,1 0-1,1-1 0,-3-21-6434,-4-3-1239,3 7 2321,-2 3-1</inkml:trace>
</inkml:ink>
</file>

<file path=ppt/ink/ink2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0:55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9 13333,'-1'0'191,"0"-1"1,1 0-1,-1 1 0,0-1 0,1 0 0,-1 1 1,0-1-1,0 1 0,1-1 0,-1 1 0,0 0 0,0-1 1,0 1-1,0 0 0,1 0 0,-1-1 0,0 1 1,0 0-1,0 0 0,0 0 0,0 0 0,-2 0 1,-22 0 2148,23 0-2063,-1 0 0,1 0 0,0 0 0,-1 0 0,1 0 0,0 1 0,-1-1 0,1 1 0,0 0 0,-1 0 0,1 0 0,0 0 1,0 0-1,0 0 0,0 0 0,0 1 0,0-1 0,0 1 0,1 0 0,-1-1 0,0 1 0,1 0 0,-1 0 0,1 0 1,0 0-1,-2 4 0,1 0 36,1 0 0,0-1 0,1 1 0,0 0 0,-1-1 0,2 1 0,-1 0 0,1 0 0,0-1 0,2 9 1,0-3-175,0-1 0,1 0 0,0 0 0,1 0 0,0 0 0,0-1 1,12 15-1,-15-20-106,1 0 0,1 0 0,-1-1-1,1 1 1,-1-1 0,1 0 0,0 0 0,0 0 0,0 0 0,0-1 0,1 1 0,-1-1 0,1 0 0,-1-1-1,1 1 1,0-1 0,0 0 0,0 0 0,5 0 0,-7-1-33,-1-1 0,0 1 0,1-1 0,-1 1 0,0-1 0,1 0 0,-1 0 0,0 0 0,0 0 0,0-1 0,0 1 0,0 0 0,0-1 0,0 1 0,-1-1 0,1 0 0,0 0 0,-1 1 0,0-1 0,1 0 0,-1 0 0,0-1 0,0 1 0,0 0 0,0 0 0,0 0 0,-1-1 0,1 1 0,-1 0 0,1-1 0,-1-2 0,3-12 0,-2 0 0,0 0 0,-2-24 0,0 19 0,1-43-1473,0 65 1239,0-1 0,0 1 0,0 0 0,-1-1-1,1 1 1,0 0 0,0-1 0,-1 1 0,1 0-1,0-1 1,0 1 0,-1 0 0,1 0 0,0-1 0,-1 1-1,1 0 1,0 0 0,-1 0 0,1 0 0,-1-1 0,1 1-1,0 0 1,-1 0 0,1 0 0,-1 0 0,1 0 0,0 0-1,-1 0 1,1 0 0,-1 0 0,1 0 0,0 0 0,-1 0-1,1 0 1,-1 1 0,1-1 0,0 0 0,-1 0-1,1 0 1,0 0 0,-1 1 0,0-1 0,-16 8-10162,10-1 4987</inkml:trace>
</inkml:ink>
</file>

<file path=ppt/ink/ink2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0:56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14857,'1'29'2310,"2"-1"0,0 0-1,2 0 1,11 36-1,45 110 1559,-18-54-1779,-34-95-2535,21 75 1405,-25-68-4083,-2-1-4017</inkml:trace>
</inkml:ink>
</file>

<file path=ppt/ink/ink2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0:56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14637,'2'101'7355,"0"-82"-6319,0 0-1,1-1 1,1 1-1,1 0 1,12 29-1,-11-33-467,24 51 1957,-29-64-2474,0 0 0,0 0-1,0 0 1,0-1 0,0 1-1,0 0 1,0-1-1,1 1 1,-1-1 0,1 0-1,-1 1 1,1-1 0,-1 0-1,1 0 1,0 0 0,-1 0-1,1 0 1,0 0 0,0 0-1,0-1 1,0 1-1,0-1 1,0 1 0,0-1-1,0 0 1,0 0 0,0 0-1,2 0 1,-1-1-81,0-1 0,-1 1 0,1-1 0,-1 1 0,1-1 1,-1 0-1,0 0 0,0 0 0,0 0 0,0 0 0,0-1 0,-1 1 0,1-1 0,0 1 0,-1-1 1,0 0-1,0 1 0,0-1 0,0 0 0,1-4 0,9-65-1046,-10 61 908,1-12-527,-2 12 68,1 1-1,0 0 1,1-1 0,5-16-1,-7 27 620,0 0-1,0-1 1,0 1 0,1 0-1,-1 0 1,0-1-1,0 1 1,1 0 0,-1 0-1,0-1 1,1 1-1,-1 0 1,0 0-1,1 0 1,-1 0 0,0 0-1,1-1 1,-1 1-1,0 0 1,1 0 0,-1 0-1,0 0 1,1 0-1,-1 0 1,0 0 0,1 0-1,-1 0 1,1 0-1,-1 0 1,0 0 0,1 1-1,-1-1 1,0 0-1,1 0 1,-1 0 0,0 0-1,0 1 1,1-1-1,-1 0 1,0 0 0,1 1-1,-1-1 1,0 0-1,1 1 1,15 14 659,-12-11-519,170 171 4828,-146-164-5190,-27-11 163,-1 1 0,1-1 1,-1 0-1,0 0 1,1 0-1,-1 1 0,0-1 1,1 0-1,-1 0 0,1 0 1,-1 0-1,1 0 1,-1 0-1,0 0 0,1 0 1,-1 0-1,1 0 1,-1 0-1,0 0 0,1 0 1,-1 0-1,1 0 0,-1-1 1,0 1-1,1 0 1,-1 0-1,1 0 0,-1-1 1,0 1-1,1 0 1,-1 0-1,0-1 0,1 1 1,-1 0-1,0-1 0,0 1 1,1 0-1,-1-1 1,0 1-1,0 0 0,0-1 1,1 1-1,-1-1 1,0 1-1,0 0 0,0-1 1,0 1-1,0-1 0,0 1 1,0-1-1,0 1 1,0 0-1,0-1 0,0 1 1,0-1-1,0 1 1,-1-1-1,-1-6-2324,0-1 0,0 1 0,1 0 0,-1-1 0,2 0 0,-1-7 0,-2-11-3401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7:11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 14081,'-10'1'616,"-1"1"-1,0 1 1,0 0-1,1 0 1,0 1 0,0 1-1,0-1 1,0 2-1,1-1 1,0 1-1,0 1 1,0 0-1,1 0 1,0 0-1,0 1 1,-7 11 0,8-9-346,1 0 0,1 1 1,0 0-1,0 0 0,1 1 1,0-1-1,1 1 1,1 0-1,0 0 0,0 0 1,1 0-1,0 0 0,2 0 1,-1 0-1,1 0 0,5 23 1,-4-28-142,0 0 1,0 1-1,1-1 1,-1 0-1,2 0 1,-1 0-1,1 0 1,0-1-1,0 0 1,1 1-1,0-2 0,0 1 1,0 0-1,1-1 1,0 0-1,0 0 1,0-1-1,0 0 1,1 0-1,0 0 1,0-1-1,0 0 1,0 0-1,0-1 1,0 0-1,1 0 1,11 1-1,-1-2-837,0 0 0,0-1 0,-1 0 0,1-2 0,0 0 0,-1-1 0,1-1-1,30-11 1,-38 11 165,0 0 0,-1-1 0,0 0 0,0 0 0,0-1 0,-1 0 0,1-1 0,-2 0-1,1 0 1,-1-1 0,0 0 0,0 0 0,-1-1 0,0 1 0,-1-1 0,6-12 0,5-22-5178</inkml:trace>
</inkml:ink>
</file>

<file path=ppt/ink/ink2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0:57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16129,'27'60'3218,"-22"-50"-2392,0-1 1,0 1-1,-1 0 1,-1 1-1,1-1 0,-2 1 1,4 20-1,-7-48-2028,1 11 981,0-1-1,0 1 0,0 0 0,1 0 0,0 0 0,1-6 0,-1 9 302,0 1 0,0 0 0,0 0 0,1 0 0,-1 0 0,0 0 0,1 0 1,-1 0-1,1 0 0,0 1 0,0-1 0,0 1 0,-1-1 0,1 1 0,1 0 0,-1 0 1,0-1-1,0 1 0,4-1 0,5-2 331,2 0 463,-1-1 0,1-1 0,20-12 0,-29 15-860,0 0-1,0 0 0,0-1 1,-1 1-1,1-1 1,-1 0-1,0 0 0,0 0 1,0-1-1,-1 1 1,1-1-1,-1 0 1,2-8-1,1-6-708,-5 15 417,1 0 1,0-1-1,0 1 1,0 0-1,1 0 1,-1 0-1,1 0 1,2-4-1,-3 8 261,0 0 0,-1-1 0,1 1 1,0 0-1,-1 0 0,1 0 0,0 0 0,-1 0 0,1 0 0,0 1 0,-1-1 1,1 0-1,0 0 0,-1 0 0,1 1 0,-1-1 0,1 0 0,0 0 1,-1 1-1,1-1 0,-1 1 0,1-1 0,-1 0 0,1 1 0,-1-1 0,1 1 1,-1-1-1,0 1 0,1 0 0,-1 0 0,15 17 570,-2 4 183,-1 2-1,-1-1 0,-1 1 1,-1 1-1,10 41 1,-5-15-660,-16-68-12669,-1-20 3917,3 19 4203</inkml:trace>
</inkml:ink>
</file>

<file path=ppt/ink/ink2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0:58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13257,'2'54'7552,"14"90"-1,-16-142-7398,1 0 0,0 0 0,0-1 0,0 1 0,0-1 1,0 1-1,0-1 0,1 1 0,-1-1 0,0 0 0,1 1 0,-1-1 0,1 0 0,0 0 1,-1 0-1,1 0 0,0 0 0,-1-1 0,4 2 0,45 15 287,-25-10-16,104 33-100,-115-37-304,0 0-1,1-1 1,-1 0 0,1-2-1,-1 0 1,1 0-1,19-4 1,-32 4-20,1-1 0,0 0 0,0 0 0,-1 0 0,1 0 0,-1 0 0,1-1 0,-1 1 0,1-1 0,-1 0 0,0 0 0,0 0 0,0 0 0,0 0 0,0 0 0,0 0 0,2-4 0,-1 1 0,0-1 0,-1 1 0,0-1 0,0 0 0,0 0 0,-1 0 0,2-12 0,-2 4 0,0 1 0,-1-1 0,-1 0 0,0 0 0,-1 1 0,-7-26 0,7 32-332,-14-30-11053,15 37 11088,1-1-1,-1 1 1,0-1 0,1 0 0,-1 1-1,0-1 1,0 1 0,0 0 0,1-1-1,-1 1 1,0 0 0,0-1 0,0 1-1,0 0 1,0 0 0,0 0-1,0 0 1,0 0 0,1 0 0,-1 0-1,0 0 1,0 0 0,0 0 0,0 0-1,0 1 1,0-1 0,0 0 0,0 1-1,1-1 1,-1 0 0,0 1 0,0-1-1,1 1 1,-1 0 0,0-1 0,0 1-1,1-1 1,-1 2 0</inkml:trace>
</inkml:ink>
</file>

<file path=ppt/ink/ink2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0:37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11901,'12'30'2528,"-11"-16"6066,-1-13-8417,-6-2 88,0 2 35,0-1 1,1 1-1,-1 0 0,0 0 0,0 0 1,1 1-1,-1 0 0,0 0 0,1 0 1,0 1-1,0-1 0,0 2 0,0-1 1,0 0-1,0 1 0,1 0 0,0 0 1,-1 0-1,2 1 0,-1-1 1,-5 9-1,4-4-89,1 2-1,0-1 1,0 0 0,1 1 0,1 0-1,-1-1 1,2 1 0,-1 0 0,2 0 0,-1 0-1,3 21 1,-2-3-44,1-27-167,0 0 0,-1 0 0,1 0 0,0 0 0,0 0 0,0 0 0,0 0 0,1-1 0,-1 1 0,0 0 0,1-1 0,-1 1 0,1-1 0,-1 0 0,1 1 0,0-1 0,-1 0 0,1 0 0,0 0 0,0 0 0,0 0 0,0-1 0,0 1 0,0-1 0,3 1 0,5 2 0,-1-1 0,0 0 0,1-1 0,11 1 0,107 2-167,-121-6-4639</inkml:trace>
</inkml:ink>
</file>

<file path=ppt/ink/ink2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0:38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13497,'-4'0'403,"0"0"-1,0 0 1,1 0-1,-1 0 0,0 1 1,1-1-1,-1 1 1,1 0-1,-1 0 1,1 0-1,-1 1 0,1-1 1,0 1-1,-1 0 1,1 0-1,0 0 1,-4 4-1,4-2-143,1 0 0,-1 0 0,1 0 0,1 0 0,-1 0 0,0 0 0,1 0-1,0 1 1,0-1 0,0 0 0,1 1 0,-1-1 0,1 1 0,1 7 0,-1-1 268,1 0 0,0 0 0,1 0 0,0 0 0,0 0 0,2-1 1,-1 1-1,10 17 0,-11-23-369,0 0 0,1-1 0,0 0 0,0 1 0,0-1 1,0 0-1,1-1 0,0 1 0,-1-1 0,1 1 0,1-1 0,-1 0 1,0 0-1,1-1 0,0 0 0,-1 1 0,1-2 0,0 1 0,0 0 1,9 1-1,-12-3-157,0 0 1,0 0 0,-1 0 0,1 0 0,0 0-1,-1-1 1,1 1 0,0 0 0,0-1-1,-1 0 1,1 1 0,-1-1 0,1 0 0,-1 0-1,1 0 1,-1 0 0,1 0 0,-1 0-1,0 0 1,1 0 0,-1 0 0,0-1 0,0 1-1,0-1 1,0 1 0,0 0 0,0-1-1,-1 0 1,1 1 0,0-1 0,-1 0 0,1 1-1,-1-1 1,1 0 0,-1 1 0,0-3-1,2-9 2,-1 0 0,0-1 0,-3-24 0,1 17-3,2-1-445,-1-38-2581,0 58 2885,0 1 0,0-1-1,-1 0 1,1 0 0,0 0-1,-1 1 1,1-1 0,-1 0-1,0 0 1,0 1 0,1-1-1,-1 1 1,0-1 0,-1 1-1,1-1 1,0 1 0,0 0-1,0-1 1,-1 1 0,1 0-1,-1 0 1,1 0 0,-1 0-1,1 0 1,-3-1 0,-49-12-15040,41 11 9968</inkml:trace>
</inkml:ink>
</file>

<file path=ppt/ink/ink2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0:38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11585,'-1'1'5085,"-4"12"-1902,6 9-1836,1 1-1,1-1 1,1 0-1,1 0 0,1 0 1,12 27-1,63 125 603,-48-109-939,121 257-480,-149-308-2333,-4-2-5405,-9-29-4751,5 1 6063</inkml:trace>
</inkml:ink>
</file>

<file path=ppt/ink/ink2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0:39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18358,'10'28'1372,"0"-1"0,1-1 0,2 0 0,1 0 1,1-2-1,1 1 0,1-2 0,1 0 0,42 39 1,-58-60-1340,0 0 0,0 0 0,1 0 0,-1 0 1,1 0-1,0-1 0,-1 1 0,1-1 1,0 0-1,0 0 0,0 0 0,0 0 0,0 0 1,0-1-1,0 1 0,0-1 0,0 0 0,6 0 1,-7-1-27,0 0 0,0 0 1,1 0-1,-1 0 0,0 0 1,0-1-1,0 1 0,0-1 1,-1 1-1,1-1 0,0 0 1,-1 1-1,1-1 0,-1 0 1,1 0-1,-1 0 0,0 0 1,2-4-1,1-5-94,-1 0 1,1 0-1,-2 0 1,1 0-1,-2 0 1,0 0-1,0-1 1,-1-17-1,-1-48-1632,3 77 1743,1 0 0,-1 1 0,0 0 0,0-1 0,0 1 0,0 0 0,0 0 0,0 0 0,0 0 0,0 1 0,-1-1 0,1 0 0,2 3-1,64 53 1005,-47-38-832,0-1 1,2-1-1,0-1 1,47 26-1,-69-42-330,0 1 0,0-1 0,0 0 0,0 1 0,0-1 0,0 0 0,0 0 1,0 1-1,0-1 0,0 0 0,0 0 0,0 0 0,0 0 0,0 0 0,0-1 0,0 1 0,0 0 0,0 0 0,0-1 0,0 1 0,-1 0 1,1-1-1,0 1 0,0-1 0,0 1 0,0-1 0,0 0 0,-1 1 0,1-1 0,0 0 0,-1 1 0,1-1 0,0 0 0,-1 0 0,1 0 1,-1 0-1,1 0 0,-1 1 0,0-1 0,1 0 0,-1 0 0,0 0 0,0 0 0,1 0 0,-1 0 0,0 0 0,0 0 0,0 0 0,0 0 1,-1-2-1,2-10-2731,-1-1 1,-1 1-1,-2-17 1,1 11-952,1-9-1473</inkml:trace>
</inkml:ink>
</file>

<file path=ppt/ink/ink2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0:39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14417,'38'62'4920,"-26"-44"-2521,0 0 1,9 23-1,-20-46 1909,-1 2-4334,0-1 0,0 0 1,1 0-1,-1 0 0,1 1 0,0-1 1,0 0-1,0 1 0,1-1 0,-1 1 0,1-1 1,0 1-1,0 0 0,0 0 0,0 0 1,0 0-1,1 0 0,-1 0 0,5-3 0,7-1 234,0 0 1,28-8-1,-26 10-16,-1-1 0,1 0 0,21-13 0,-33 17-324,-1-1 0,1 1 1,-1-1-1,0 1 0,0-1 0,0 0 0,-1 0 0,1 0 0,-1-1 0,0 1 1,1-1-1,-1 1 0,-1-1 0,1 0 0,-1 1 0,1-1 0,-1 0 0,0 0 1,0-4-1,-1 8 80,0 0 1,0 0 0,0 0 0,1 1 0,-1-1 0,0 0-1,0 0 1,0 0 0,0 0 0,0 0 0,0 0-1,0 1 1,1-1 0,-1 0 0,0 0 0,0 0-1,0 0 1,0 0 0,0 0 0,1 0 0,-1 0-1,0 0 1,0 0 0,0 0 0,0 0 0,0 0 0,1 0-1,-1 0 1,0 0 0,0 0 0,0 0 0,0 0-1,1 0 1,-1 0 0,0 0 0,0 0 0,0 0-1,0 0 1,1 0 0,-1 0 0,0 0 0,0 0 0,0 0-1,0-1 1,0 1 0,0 0 0,1 0 0,-1 0-1,0 0 1,0 0 0,0 0 0,0-1 0,0 1-1,0 0 1,0 0 0,0 0 0,0 0 0,0 0-1,0-1 1,14 27 114,8 34 1702,-6 1-231,2 3-285,-3-22-3755,-15-27-2758</inkml:trace>
</inkml:ink>
</file>

<file path=ppt/ink/ink2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0:40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31 13193,'-4'18'5118,"10"203"9292,-6-220-14408,0-1 0,1 1 0,-1 0 0,1 0 0,-1 0 0,1 0 0,-1-1 0,1 1 0,-1 0 0,1 0 0,-1-1 0,1 1 0,0 0-1,0-1 1,-1 1 0,1-1 0,0 1 0,0-1 0,0 1 0,-1-1 0,1 0 0,0 1 0,0-1 0,0 0 0,0 0 0,0 0 0,1 1 0,37 5-5,-19-4-3,0 3 6,5 1 0,1 0 0,-1-2 0,1-1 0,29 0 0,-48-3 0,-1 0 0,1-1 0,0 0 0,-1 0 0,0-1 0,1 0 0,-1 0 0,0 0 0,0-1 0,0 0 0,0 0 0,0 0 0,-1-1 0,1 0 0,-1 0 0,0 0 0,0 0 0,-1-1 0,1 0 0,-1 0 0,5-8 0,-5 4-184,1 1-1,-2-1 1,1 0-1,-1 0 1,-1-1-1,1 1 1,-2 0-1,1-1 1,-1 0-1,-1 1 1,0-15-1,0 16-40,-1 0-1,0 1 0,0-1 1,-1 0-1,0 0 0,0 1 1,-1-1-1,1 1 0,-2 0 0,1 0 1,-1 0-1,0 0 0,-1 1 1,-6-9-1,-13 8-6028</inkml:trace>
</inkml:ink>
</file>

<file path=ppt/ink/ink2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0:40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0 15233,'-7'19'10586,"-10"-4"-5719,-29 9-3737,23-13-234,12-5-865,5-4-43,1 0-1,0 1 1,-1 0-1,1 0 1,0 1-1,1-1 1,-1 1-1,1 0 1,-6 6-1,-1-8-3213,0 0 1150,-11 0-1179,2-5-8757</inkml:trace>
</inkml:ink>
</file>

<file path=ppt/ink/ink2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0:41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17430,'23'37'7544,"2"30"-4234,-23-59-2675,18 50 1728,25 83-2531,-45-141 71,0 0 0,1 1-1,-1-1 1,0 0 0,0 0 0,0 1-1,0-1 1,0 0 0,0 0 0,1 1-1,-1-1 1,0 0 0,0 0 0,0 1-1,0-1 1,0 0 0,0 0 0,0 1-1,0-1 1,0 0 0,0 0 0,0 1-1,-1-1 1,1 0 0,0 0 0,0 1-1,0-1 1,0 0 0,0 0 0,0 0-1,0 1 1,-1-1 0,1 0 0,0 0-1,0 0 1,0 1 0,-1-1 0,1 0-1,0 0 1,0 0 0,0 0 0,-1 0-1,1 1 1,0-1 0,0 0 0,-1 0-1,1 0 1,0 0 0,0 0 0,-1 0-1,1 0 1,0 0 0,0 0 0,-1 0-1,1 0 1,0 0 0,-1 0 0,-11-11-9752,9-3 4645,-1-4-1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7:11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23062,'-12'61'1393,"3"2"-1,-3 88 1,14 127 1332,0-225-2080,10 126 703,-9-156-1213,1 1 0,1-2 0,1 1-1,1 0 1,16 33 0,-22-53-330,0 0 1,0 0-1,1-1 0,-1 1 0,0-1 1,1 1-1,0-1 0,-1 0 0,1 1 1,0-1-1,0 0 0,1 0 0,-1 0 1,0-1-1,1 1 0,-1 0 0,1-1 1,-1 0-1,1 0 0,-1 1 0,1-1 1,0-1-1,0 1 0,0 0 0,0-1 1,-1 1-1,1-1 0,0 0 0,0 0 1,0 0-1,0-1 0,0 1 1,0-1-1,0 1 0,-1-1 0,1 0 1,0 0-1,-1 0 0,6-3 0,4-4-1268,1 0-1,-2-1 1,0 0 0,0-1-1,0 0 1,14-20-1,12-14-3444,-4-1-1</inkml:trace>
</inkml:ink>
</file>

<file path=ppt/ink/ink2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0:43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12129,'0'4'19223,"0"17"-18054,2 36-1108,4 1 1,1-1-1,20 71 1,-26-122-2898</inkml:trace>
</inkml:ink>
</file>

<file path=ppt/ink/ink2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1:13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10741,'0'5'12942,"1"25"-9734,5 33 526,-5-36-3023,2 0-1,11 44 0,0-16-699,38 115-11,-45-158 0,0 1 0,0-1 0,1-1 0,17 19 0,-18-22 0,-6-6 0,1-1 0,0 0 0,0 0 0,0 0 0,0 0 0,0 0 0,0-1 0,0 1 0,0-1 0,0 1 0,0-1 0,0 1 0,0-1 0,4 0 0,39-2 0,-28 1 0,28-4-2814,-25 3-1285,-29 10 179</inkml:trace>
</inkml:ink>
</file>

<file path=ppt/ink/ink2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1:13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15721,'6'7'1012,"0"-1"1939,-1 1 0,1-2 1,0 1-1,12 9 0,9-1-2762,127 43 787,-102-39-863,-50-18-113,0 1 0,0-1 0,0 1 0,0 0 0,0 0 0,0 0 0,-1 0 0,1 0 0,0 1 0,0-1 0,-1 0 0,1 1 0,-1-1 0,1 1 0,-1 0 0,0-1 0,0 1 0,0 0 0,0 0 0,0 0 0,0 0 0,0 0 0,0 0 0,0 4 0,-1-2 0,0 0 0,0 1 0,0-1 0,-1 1 0,0-1 0,0 0 0,0 1 0,0-1 0,-1 0 0,0 0 0,-2 6 0,-8 9 0,0 0 0,-2 0 0,-22 25 0,20-23-1860,2 10-5552,14-28 6835,0 0 0,0 0 1,0-1-1,0 1 0,0 0 0,1 0 0,-1-1 0,1 1 0,0 0 1,0-1-1,-1 1 0,2-1 0,-1 1 0,0-1 0,1 0 0,-1 1 0,1-1 1,-1 0-1,1 0 0,3 3 0,31 26-5107</inkml:trace>
</inkml:ink>
</file>

<file path=ppt/ink/ink2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1:14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 19566,'-5'3'6640,"-8"-2"-3442,-35 1-1204,44-2-1398,-6 0-553,0 0 0,0 1 0,1 0 0,-1 1 0,0 0 1,0 0-1,1 1 0,-1 1 0,1-1 0,0 1 0,0 1 0,0 0 0,1 0 0,0 1 0,-11 8 0,55 22-27109</inkml:trace>
</inkml:ink>
</file>

<file path=ppt/ink/ink2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1:14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 16638,'0'1'485,"0"1"1,-1 0 0,1 0 0,-1-1 0,0 1 0,1 0 0,-1-1 0,0 1 0,0-1 0,0 1 0,0-1 0,0 0 0,0 1 0,-1-1 0,1 0 0,0 0 0,-1 1 0,1-1 0,0 0 0,-1-1 0,0 1 0,1 0 0,-4 1 0,-51 17 2392,20-7-1517,15 2-1110,17-11-533,1-1 0,0 1-1,-1-1 1,1 0 0,-1 0 0,0 0-1,0-1 1,-7 3 0,36 6-18908,-8-5 13666</inkml:trace>
</inkml:ink>
</file>

<file path=ppt/ink/ink2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1:15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0 18134,'-8'7'6469,"-17"4"-4459,17-8-977,-44 24 2334,29-15-3135,0 0 0,-27 8 0,15-10-6912,21-7 4185,4 2-3365,12-1 1972,5 6-3261</inkml:trace>
</inkml:ink>
</file>

<file path=ppt/ink/ink2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1:15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16153,'-1'2'264,"1"0"0,-1 1 0,1-1 0,-1 1 0,0-1 0,0 0 0,0 0 0,0 1 0,0-1 0,-1 0 0,1 0 0,-1 0 0,1 0 0,-1 0 0,0-1 0,1 1 0,-1 0 0,0-1 0,0 1 0,-1-1 0,1 0 0,-4 2 0,-65 24 8288,37-15-6562,29-11-2067,-7 3-779,11-2 693,0-1 0,0 1 1,0-1-1,1 1 1,-1-1-1,0 1 1,1 0-1,-1-1 0,1 1 1,0 0-1,-1-1 1,1 1-1,0 3 0,-1 69-5188,0-72 4822,1 0-1,0 0 1,-1 0 0,1 0-1,0-1 1,1 1 0,-1 0-1,0 0 1,0 0-1,1 0 1,-1-1 0,1 1-1,0 0 1,-1 0-1,1-1 1,0 1 0,0 0-1,0-1 1,2 3 0,-1-1-981,12 8-4538</inkml:trace>
</inkml:ink>
</file>

<file path=ppt/ink/ink2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1:16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16490,'-6'5'13304,"1"9"-11278,14 26-1746,20 53 0,-17-59-151,-2 1 0,9 55 0,-18-88-129,-1-2 0,0-1 0,0 0 0,0-1 0,0 1 0,1 0 0,-1-1 0,0 1 0,1 0 0,-1-1 0,1 1 0,0 0 0,-1 0 0,1 0 0,0 0 0,0-1 0,0 1 0,0 0 0,0 0 0,0 1 0,0-1 0,0 0 0,0 0 0,0 0 0,0 1 0,0-1 0,1 0 0,-1 1 0,0-1 0,0 1 0,2-1 0,23-2 0,0 2 0,1 0 0,-1 1 0,0 2 0,0 1 0,-1 0 0,35 11 0,-17-5 0,60 4 0,-98-12 0,0-1 0,0 0 0,0 0 0,1 0 0,-1 0 0,0-1 0,0 0 0,10-3 0,-14 3 0,0 0 0,1 0 0,-1-1 0,0 1 0,1 0 0,-1-1 0,0 1 0,0-1 0,0 0 0,-1 1 0,1-1 0,0 0 0,0 1 0,-1-1 0,1 0 0,-1 0 0,0 0 0,1 1 0,-1-1 0,0 0 0,0 0 0,0 0 0,0 0 0,-1 0 0,1 1 0,0-1 0,-1 0 0,0-2 0,-2-13-247,0 0-1,-1 0 1,-1 0 0,0 1-1,-1 0 1,-1 0 0,-11-20-1</inkml:trace>
</inkml:ink>
</file>

<file path=ppt/ink/ink2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1:17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10737,'0'-10'9708,"0"25"-4997,3 30-1678,-1-32-2747,2 0 0,-1 0 0,2 0 0,0 0 0,0 0 1,1-1-1,1 0 0,0 0 0,1-1 0,0 0 0,0 0 0,1-1 1,1 0-1,0-1 0,16 13 0,-23-20-286,1 0 0,0-1 0,0 1 0,-1-1 0,1 0 0,0 0 0,0 0 0,0-1 0,0 1 0,0-1 0,0 0 0,0 0 0,0-1 0,0 1 0,5-2 0,-7 2 0,0-1 0,0 1 0,1-1 0,-1 0 0,0 0 0,0 0 0,0 0 0,0 0 0,0 0 0,0-1 0,0 1 0,0-1 0,-1 1 0,1-1 0,0 0 0,-1 0 0,1 0 0,-1 0 0,0 0 0,0 0 0,0 0 0,0 0 0,0 0 0,0 0 0,0-1 0,0-3 0,1-88 0,-3 51 0,1 43 0,0-1 0,0 1 0,0 0 0,0 0 0,0 0 0,0 0 0,0 0 0,0-1 0,0 1 0,1 0 0,-1 0 0,0 0 0,0 0 0,0 0 0,0 0 0,0-1 0,0 1 0,0 0 0,0 0 0,1 0 0,-1 0 0,0 0 0,0 0 0,0 0 0,0 0 0,0 0 0,1 0 0,-1 0 0,0 0 0,0 0 0,0 0 0,0 0 0,0 0 0,1 0 0,-1 0 0,0 0 0,0 0 0,0 0 0,0 0 0,0 0 0,1 0 0,-1 0 0,0 0 0,0 0 0,0 0 0,0 0 0,0 0 0,1 0 0,-1 0 0,0 0 0,0 1 0,0-1 0,0 0 0,0 0 0,15 11 0,20 19 0,-29-25 0,18 18 7,1 0 7,36 27 0,-54-44-31,0-2 0,1 1 1,-1-1-1,1 0 0,0-1 0,0 1 0,1-2 0,-1 1 0,0-1 0,14 1 0,-5-2-1779,-6 0-2620,-9 11-5278,-2-22 4125,0 3 1</inkml:trace>
</inkml:ink>
</file>

<file path=ppt/ink/ink2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1:17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9293,'-8'6'12059,"6"11"-7240,6 21-3254,-3-32-471,13 67-180,4-1 0,38 100 0,16 61 281,-58-160-11636,-14-103-720,0 7 5581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43:41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5040,'7'60'12953,"11"-2"-5513,35 54-2842,-35-79-3815,-2-1-1,11 37 0,-16-32-587,8 55-1,-43-208-783,16 88 260,1-1 1,2 0-1,-3-55 0,8 82 281,-1 1 0,1-1 0,0 1 0,0-1 0,0 0-1,0 1 1,1-1 0,-1 0 0,0 1 0,1-1 0,-1 1-1,1-1 1,-1 1 0,1-1 0,0 1 0,0-1 0,-1 1-1,1 0 1,2-2 0,-1 2 115,1 0-1,-1 0 1,1 0-1,-1 1 1,0-1-1,1 1 1,0 0-1,-1 0 1,1 0-1,4 0 1,0 0-90,62 2 313,-33 0 97,0-1-1,44-6 0,-70 4-331,0 0-1,-1-1 1,1-1-1,-1 0 1,0 0-1,0-1 1,0 0-1,0 0 1,0-1 0,-1 0-1,0 0 1,15-14-1,-4 3-229,-15 14 104,0-1 1,0 0-1,0 0 1,0-1-1,0 1 1,-1-1-1,0 0 0,0 0 1,5-7-1,18 54 13,-3 14 214,-2-9 40,-2 1-1,-2 1 1,11 57 0,-27-104-213,0 1-226,-1 0 0,1 0 0,-1-1-1,0 1 1,0 0 0,0 0 0,-1 7 0,-3-3-1831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7:12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0 11193,'-34'4'1732,"-20"7"300,-12 5-15,-7 0-473,9-5-348,8 0-500,11-5-504,6 1-700,17 13-3509,14-14 1,8 1 0,13-1-1</inkml:trace>
</inkml:ink>
</file>

<file path=ppt/ink/ink2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1:18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20298,'27'62'6865,"-18"-38"-4757,12 49 1,132 500-722,-150-564-1505,0 1 0,-1-1 0,0 1 0,1 17 1,-9-25-2099,-2-1 437,-9 1-1351,0-2-3501,7-1 490</inkml:trace>
</inkml:ink>
</file>

<file path=ppt/ink/ink2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1:20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0 22918,'-36'35'9849,"27"-27"-9849,0 0 0,0 2 0,1-1 0,0 1 0,1 0 0,0 0 0,1 1 0,0 0 0,1 0 0,0 0 0,0 1 0,1 0 0,1 0 0,0 0 0,1 0 0,-2 25 0,4-35 0,0 0 0,0 0 0,0 0 0,0 0 0,0 0 0,1 0 0,-1 0 0,1 0 0,-1 0 0,1 0 0,0 0 0,0 0 0,0 0 0,0 0 0,0 0 0,0-1 0,1 1 0,-1 0 0,0-1 0,1 1 0,-1-1 0,1 0 0,0 1 0,0-1 0,-1 0 0,1 0 0,0 0 0,0 0 0,0 0 0,0-1 0,0 1 0,0-1 0,0 1 0,0-1 0,0 1 0,0-1 0,0 0 0,0 0 0,1 0 0,2-1 0,95 5 0,-110 0 0,0 0 0,0 0 0,-18 11 0,17-10 0,3-1 0,1 1 0,0-1 0,1 1 0,-1 0 0,1 1 0,0 0 0,0 0 0,0 0 0,1 0 0,0 1 0,1 0 0,-1 0 0,1 1 0,-3 8 0,5-12 0,0 1 0,1 0 0,0-1 0,0 1 0,0 0 0,0 0 0,1 0 0,0 0 0,0 0 0,0 0 0,1-1 0,0 1 0,0 0 0,0 0 0,0 0 0,1-1 0,-1 1 0,1-1 0,0 1 0,1-1 0,-1 0 0,1 0 0,0 0 0,0 0 0,6 5 0,2 3-5,0-2-1,2 1 1,13 8 0,-21-15-36,0-1-1,0 0 1,1-1 0,-1 1 0,1-1 0,0 0 0,0 0-1,-1-1 1,1 0 0,0 0 0,8 0 0,-9-4-3264,-4-9-6986,-1 2 2860,2 1 1823</inkml:trace>
</inkml:ink>
</file>

<file path=ppt/ink/ink2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1:21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15489,'-4'0'8421,"-20"4"-5353,18-1-2908,-1 0-1,1 0 0,0 1 0,0 0 0,0 0 1,0 0-1,1 1 0,-1 0 0,1 0 1,0 0-1,1 0 0,0 1 0,-1 0 0,2 0 1,-1 0-1,1 1 0,0-1 0,0 1 0,1-1 1,-4 13-1,4-6 63,-1 1 0,1-1 1,1 0-1,1 0 0,0 1 1,0-1-1,1 0 0,1 0 0,0 0 1,7 21-1,-7-29-221,0 0 1,0-1-1,1 1 0,-1 0 0,1-1 1,1 0-1,-1 1 0,0-1 1,1-1-1,0 1 0,0 0 0,0-1 1,0 0-1,1 0 0,-1 0 1,1-1-1,-1 1 0,1-1 0,0 0 1,0-1-1,0 1 0,1-1 1,5 1-1,1 0-18,1 0 0,-1-1-1,1-1 1,0 0 0,-1-1 0,1 0 0,0-1 0,21-6 0,-33 8-61,0 0-1,0-1 1,0 1 0,-1 0 0,1 0 0,0-1 0,0 1 0,-1-1-1,1 1 1,0-1 0,-1 1 0,1-1 0,0 1 0,-1-1 0,1 1-1,-1-1 1,1 0 0,-1 1 0,1-1 0,-1 0 0,1 1 0,-1-1 0,0 0-1,0 0 1,1-1 0,-4-21-6175,2 20 5028,0 0 1,1 1-1,-1-1 1,1 0-1,0 0 1,-1 0-1,1 0 1,0 0-1,1 1 1,0-4-1,3-3-4216</inkml:trace>
</inkml:ink>
</file>

<file path=ppt/ink/ink2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1:21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19 14253,'-5'-3'356,"1"0"0,-1 1 0,0 0 0,0 0 0,0 1 0,-1-1 0,1 1 0,0 0 0,-1 1 0,1-1 0,0 1 0,-1 0 0,1 0 0,0 1 0,-1-1 0,1 1 0,0 1 0,0-1 0,-1 1 0,1 0 0,0 0 0,0 0 0,1 0 0,-1 1 0,1 0 0,-1 0 0,1 0 0,0 1 0,0 0 0,0-1 0,0 1 0,1 1 0,0-1 0,0 0 0,0 1 0,0-1 0,1 1 0,-1 0 0,1 0 0,0 0 0,-1 8 0,2-2-200,1 0 0,0 0-1,0 0 1,1 0 0,1 0 0,0 0-1,0-1 1,1 1 0,0-1-1,1 1 1,1-1 0,-1 0-1,8 10 1,-9-14-90,1 1 0,0-1 0,0 0-1,1-1 1,0 1 0,0-1 0,0 0 0,1 0-1,-1 0 1,1-1 0,0 0 0,1 0 0,-1 0-1,1-1 1,-1 0 0,1 0 0,0-1 0,0 0-1,0 0 1,13 1 0,-17-3-84,0 0 0,1 0 0,-1-1 0,0 1 0,0-1 0,0 0 0,1 0 0,-1 0 0,0 0 1,0-1-1,-1 1 0,1-1 0,0 0 0,0 0 0,-1 0 0,1 0 0,-1 0 0,0 0 0,1-1 0,-1 1 0,0-1 0,0 0 0,-1 1 0,1-1 0,-1 0 0,1 0 0,-1 0 0,0 0 1,0 0-1,0 0 0,0-1 0,0-5 0,2-12-320,0-1 1,-2 0-1,-2-41 1,1 34-111,0 29 375,0-1 1,0 0-1,0 0 1,0 0-1,0 1 1,0-1-1,0 0 1,0 0-1,-1 0 1,1 1-1,0-1 1,0 0-1,-1 1 0,1-1 1,0 0-1,-1 0 1,1 1-1,-1-1 1,1 0-1,-1 1 1,1-1-1,-1 1 1,1-1-1,-1 1 1,0-1-1,1 1 1,-1-1-1,0 1 1,1 0-1,-1-1 1,0 1-1,0 0 1,1 0-1,-2-1 1,-34-7-2439,17 5 24,-9-2-3280,14 4 78,-1 2 1</inkml:trace>
</inkml:ink>
</file>

<file path=ppt/ink/ink2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1:22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20542,'4'17'1360,"4"10"-4,1 13 4,13 15-4,-1 8 5,3 4-5,0 4 4,-3-1-4,-5-7 4,-2-10-1360,-5-8 0,-3-15-308,-6-13-1200,0-10-636,0 8-3617,0-24 1,0-2-1,0-6 1</inkml:trace>
</inkml:ink>
</file>

<file path=ppt/ink/ink2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1:22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14101,'16'46'3133,"2"-2"-1,2 0 1,2-1-1,34 49 0,-55-91-3035,-1 0 0,1 0 0,-1 0 0,1 0-1,0 0 1,-1 0 0,1 0 0,0 0 0,0 0-1,0-1 1,-1 1 0,1 0 0,0 0 0,0-1-1,0 1 1,0-1 0,0 1 0,1-1 0,-1 1-1,0-1 1,0 1 0,0-1 0,0 0 0,0 0-1,1 0 1,-1 0 0,0 0 0,2 0 0,0-1-63,-1 0-1,0 0 1,0 0 0,-1 0 0,1-1 0,0 1 0,0-1 0,0 1 0,-1-1 0,1 0-1,-1 1 1,0-1 0,3-4 0,2-4-191,-1-1 0,0 1 0,0-1 0,4-17 0,-6 16-265,-1 0 0,0 0 0,-1-1 0,0 1 0,-1 0 0,-1-12 0,1 24 410,1 0 0,-1 0-1,0 0 1,0 0 0,0 1 0,1-1 0,-1 0-1,0 0 1,0 0 0,1 0 0,-1 0 0,0 0-1,0 0 1,1 0 0,-1 0 0,0 0 0,0 0 0,1 0-1,-1 0 1,0 0 0,1 0 0,-1 0 0,0 0-1,0 0 1,1 0 0,-1 0 0,0 0 0,0 0-1,0 0 1,1-1 0,-1 1 0,0 0 0,0 0-1,1 0 1,-1 0 0,0-1 0,0 1 0,0 0-1,0 0 1,1 0 0,-1-1 0,0 1 0,0 0-1,0 0 1,0-1 0,0 1 0,0 0 0,0 0-1,0-1 1,1 1 0,-1 0 0,0 0 0,0-1-1,0 1 1,-1-1 0,22 25 168,-18-20-157,11 14 400,1-2 0,0 1 0,1-2 0,0 0-1,1-1 1,1-1 0,0 0 0,1-1 0,28 12 0,-46-24-499,-1 0-1,1 1 1,-1-1-1,1 0 1,0 0-1,-1 0 1,1 0-1,0 0 1,-1 0-1,1 0 1,0 0-1,-1 0 1,1 0-1,0 0 1,-1 0-1,1 0 1,0-1 0,-1 1-1,1 0 1,-1 0-1,1-1 1,-1 1-1,1 0 1,-1-1-1,1 1 1,-1-1-1,1 1 1,-1-1-1,1 1 1,-1-1-1,1 1 1,-1-1 0,0 1-1,1-1 1,-1 1-1,0-1 1,0 0-1,1 1 1,-1-1-1,0 0 1,0 1-1,0-1 1,0 1-1,0-1 1,0 0-1,0 1 1,0-1-1,0-1 1,-3-44-8845,0 27 5419,3-1-1594,0 4-1</inkml:trace>
</inkml:ink>
</file>

<file path=ppt/ink/ink2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1:23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18218,'23'44'2510,"44"90"1976,-61-119-2620,-1-1 1,-1 1-1,5 28 1,-12-63-2059,1 12 167,1 1-1,-1-2 1,2 1-1,-1 0 1,1 0-1,1 0 1,0 0-1,1-9 1,-1 17 25,-1-1 1,1 0 0,0 0-1,-1 1 1,1-1-1,0 0 1,0 1-1,0-1 1,-1 1-1,1-1 1,0 1-1,0-1 1,0 1-1,0-1 1,0 1-1,0 0 1,0 0-1,0 0 1,0-1-1,0 1 1,0 0-1,1 0 1,31 0 45,-21 1-17,-1-1 24,1-1-1,0 0 1,-1-1 0,1 0-1,-1-1 1,1 0-1,-1-1 1,17-7-1,-23 7-111,1 1 0,-1-1-1,0 0 1,0 0 0,-1 0-1,1-1 1,-1 1 0,0-1-1,0 0 1,0-1-1,-1 1 1,0 0 0,0-1-1,0 0 1,-1 0 0,0 0-1,2-9 1,1-9-548,0 8-121,8 40 667,24 60 546,3-2 0,65 99 0,-121-255-22170,13 51 16624</inkml:trace>
</inkml:ink>
</file>

<file path=ppt/ink/ink2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1:23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19218,'20'57'2733,"19"67"3365,-37-122-5875,-1 0 0,0 1-1,0-1 1,1 0 0,-1 0 0,1 0-1,0 0 1,0 0 0,0-1-1,0 1 1,0 0 0,0-1-1,0 0 1,0 1 0,1-1 0,-1 0-1,0 0 1,1 0 0,-1 0-1,1-1 1,-1 1 0,4 0 0,73 8-1037,-51-6 1218,76 8-401,148-3-1,-250-8-2,0 0 0,-1 0 0,1 0 0,0 0 0,-1 0 0,1-1 0,0 1 0,-1-1 0,1 1 0,-1-1 0,1 1 0,-1-1 0,1 0 0,-1 0 0,1 0 0,-1 0 0,0 0 0,0 0 0,1 0 0,-1 0 0,0 0 0,0-1 0,0 1 0,0 0 0,0-1 0,0 1 0,-1-1 0,1 1 0,0-1 0,-1 1 0,1-1 0,-1 0 0,0 1 0,1-1 0,-1 0 0,0 1 0,0-1 0,0 0 0,0 1 0,0-1 0,-1 1 0,0-4 0,-1-7 0,-1-1 0,-1 0 0,0 1 0,-7-17 0,6 19 0,-10-23-2662,11 26 1218,0 0 1,0 0-1,-1 0 1,0 1-1,-1-1 1,1 1-1,-1 1 1,-8-7 0</inkml:trace>
</inkml:ink>
</file>

<file path=ppt/ink/ink2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1:24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 24934,'0'0'28,"0"0"0,1 1 0,-1-1-1,0 1 1,0-1 0,0 0 0,0 1 0,1-1-1,-1 0 1,0 1 0,0-1 0,0 1-1,0-1 1,0 0 0,0 1 0,0-1 0,0 1-1,0-1 1,0 0 0,-1 1 0,1-1-1,0 1 1,0-1 0,0 0 0,0 1 0,-1-1-1,1 0 1,0 1 0,0-1 0,-1 0-1,1 1 1,0-1 0,0 0 0,-1 0 0,1 1-1,-1-1 1,-23 12 1925,-45 6 2105,41-12-3264,-5 3-794,18-6 0,0 0 0,0 1 0,1 1 0,0 1 0,0 0 0,-15 9 0,28-15-217,0 1 0,0 0 0,0-1-1,0 1 1,0 0 0,0 0 0,1 0 0,-1 0 0,0 0-1,1-1 1,-1 1 0,1 0 0,-1 1 0,1-1 0,-1 0-1,1 0 1,0 0 0,-1 0 0,1 0 0,0 0 0,0 0-1,0 1 1,0-1 0,0 0 0,0 0 0,0 0 0,0 0-1,0 0 1,1 1 0,0 0 0,-1 2-1800</inkml:trace>
</inkml:ink>
</file>

<file path=ppt/ink/ink2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1:25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21362,'10'14'1941,"0"1"-1,15 30 1,24 80 1085,-31-75-1737,1 0-365,37 113-1549,-67-187-14623,10 6 9735,-2-1 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7:12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 1 17818,'0'4'472,"-1"0"0,1 0 0,-1-1 1,0 1-1,0 0 0,0 0 1,-1-1-1,1 1 0,-1-1 0,0 1 1,0-1-1,0 0 0,-5 6 1,-43 39 2773,41-41-2453,1 0 0,0 1 1,0 0-1,0 0 0,-7 11 1,15-18-788,0-1 0,0 1 0,0-1 0,-1 1 0,1 0 0,0-1 0,0 1 0,0 0-1,0-1 1,0 1 0,0 0 0,1-1 0,-1 1 0,0-1 0,0 1 0,0 0 0,0-1 0,1 1 0,-1-1 0,0 1 0,1 0 0,-1-1 0,0 1 0,1-1 0,-1 1 0,1-1 0,-1 0 0,1 1 0,-1-1 0,1 1 0,-1-1 0,1 0 0,-1 1 0,1-1 0,-1 0 0,1 0 0,0 1 0,-1-1 0,1 0 0,0 0 0,-1 0 0,1 0 0,0 0 0,37 8 60,-31-6-64,23 3-2,-11-3 0,0 1 0,0 2 0,-1 0 0,28 11 0,-41-14 0,-1 0 0,0 0 0,0 1 0,0 0 0,0-1 0,0 1 0,-1 1 0,1-1 0,-1 0 0,0 1 0,0 0 0,0-1 0,-1 1 0,1 1 0,-1-1 0,0 0 0,0 0 0,0 1 0,-1-1 0,1 1 0,-1-1 0,0 1 0,0 7 0,0-3 0,-1 0 0,0 0 0,0 0 0,-1 0 0,0 0 0,-1 0 0,1-1 0,-2 1 0,1 0 0,-1-1 0,-1 0 0,0 1 0,-8 12 0,5-12 0,0 0 0,-1-1 0,0 0 0,0 0 0,-1 0 0,0-1 0,0-1 0,-1 0 0,0 0 0,-16 7 0,-24 6-2307,-1-1 0,-1-3-1,-62 10 1,75-20-2937,-57 3-1,80-8 3973,-56 4-4608</inkml:trace>
</inkml:ink>
</file>

<file path=ppt/ink/ink2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1:25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21234,'13'1'1984,"0"0"1,0 0-1,0-1 0,23-4 1,-10 3-374,-23 1-1611,12-1 0,0 1 0,-1 0 0,1 1 0,17 4 0,-28-4 0,0 0 0,0 0 0,0 0 0,-1 1 0,1 0 0,0-1 0,-1 1 0,0 0 0,1 1 0,-1-1 0,0 1 0,0-1 0,0 1 0,-1 0 0,1 0 0,-1 0 0,1 0 0,-1 1 0,0-1 0,0 1 0,1 3 0,1 4 0,-1-1 0,0 1 0,-1 0 0,0 0 0,-1 0 0,0 0 0,0 0 0,-2 0 0,1 1 0,-1-1 0,-5 18 0,2-12 0,-1-1 0,0 0 0,-2 0 0,0-1 0,0 0 0,-20 28 0,21-35 0,0 0 0,1 0 0,-1 0 0,2 0 0,-1 1 0,1 0 0,1 0 0,0 0 0,0 1 0,1-1 0,0 0 0,-1 12 0,5-19 0,1-1 0,0 1 0,-1-1 0,1 0 0,0 0 0,-1 0 0,1 0 0,0 0 0,0-1 0,0 1 0,0-1 0,0 0 0,4 0 0,-6 0 0,208 2-2779,-155-3 697</inkml:trace>
</inkml:ink>
</file>

<file path=ppt/ink/ink2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1:27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0 20606,'1'1'271,"-1"1"0,0-1 0,0 1 1,0-1-1,0 0 0,0 1 0,0-1 0,-1 1 0,1-1 0,0 0 1,-1 1-1,1-1 0,-1 0 0,1 1 0,-1-1 0,0 0 1,1 0-1,-1 0 0,-1 2 0,-27 1 6066,17-3-5936,-18 1-401,0 1 0,1 2 0,0 1 0,0 1 0,-32 13 0,61-20-182,-12 4-6138</inkml:trace>
</inkml:ink>
</file>

<file path=ppt/ink/ink2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1:27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0 16770,'-10'3'9471,"-19"4"-6838,-36 1-1720,23-5-168,0 3 0,1 1 0,-72 22 0,101-23-2659,44 6-23442</inkml:trace>
</inkml:ink>
</file>

<file path=ppt/ink/ink2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1:30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19 8941,'-2'-4'8434,"-12"-10"968,11 14-9326,0-1 0,-1 1-1,1 0 1,0 0 0,-1 1 0,1-1 0,0 1-1,-1-1 1,1 1 0,0 0 0,0 0 0,0 0-1,0 1 1,0-1 0,0 1 0,0 0-1,0 0 1,-3 3 0,2-1 124,0 0 1,0 1-1,0 0 0,0 0 1,1 0-1,0 0 0,0 1 0,0-1 1,-2 10-1,1-4 32,1 1-1,1-1 1,-1 1-1,2-1 1,0 1-1,0 0 1,1-1-1,1 1 1,0 0-1,3 13 1,-3-19-233,1-1-1,0 0 1,0 1 0,1-1-1,0 0 1,0 0 0,0-1-1,0 1 1,1-1 0,0 1 0,0-1-1,0 0 1,0 0 0,0-1-1,1 0 1,0 1 0,0-1-1,0-1 1,6 3 0,-4-2-36,1 0 1,-1-1 0,1 0-1,-1 0 1,1-1 0,0 0-1,0-1 1,0 1 0,0-2 0,-1 1-1,1-1 1,0 0 0,13-4-1,-20 5-269,1-1-1,0 0 1,-1 0 0,1 0-1,0 0 1,-1 0-1,1 0 1,-1 0 0,1-1-1,-1 1 1,0 0-1,2-4 1,20-39-10572,-11 18 4640,2 6 678</inkml:trace>
</inkml:ink>
</file>

<file path=ppt/ink/ink2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1:30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9 10933,'-4'-2'415,"-1"1"1,1-1-1,-1 1 0,0 0 1,1 0-1,-1 1 0,0 0 1,0-1-1,1 2 1,-1-1-1,0 0 0,1 1 1,-1 0-1,0 0 0,1 0 1,-1 1-1,1 0 0,-1 0 1,1 0-1,0 0 0,0 0 1,0 1-1,0 0 0,1 0 1,-1 0-1,1 0 0,-1 1 1,-3 4-1,4-3-83,1 0 0,-1 0 0,1 0-1,0 0 1,0 0 0,0 0 0,1 1 0,0-1-1,0 0 1,1 1 0,-1-1 0,1 1 0,0-1 0,0 1-1,1-1 1,0 1 0,0-1 0,0 1 0,1-1-1,-1 0 1,1 0 0,1 0 0,-1 0 0,4 5 0,-3-5-278,1-1 1,-1 0-1,1 0 1,0 0 0,1 0-1,-1-1 1,0 0 0,1 0-1,0 0 1,0 0 0,0-1-1,0 0 1,0 0 0,0 0-1,1 0 1,-1-1 0,10 1-1,-10-1-29,0 0-1,0-1 0,0 1 0,0-1 1,0-1-1,0 1 0,0 0 0,0-1 1,0 0-1,-1 0 0,1-1 1,0 0-1,0 1 0,-1-1 0,1-1 1,-1 1-1,0-1 0,0 1 0,0-1 1,4-4-1,-6 3-471,0 1 1,0-1-1,0 0 0,-1 0 0,1 0 1,-1 0-1,0 0 0,0 0 1,0 0-1,-1 0 0,0-1 1,0 1-1,0 0 0,-1-6 0,1 4-499,-1 0-1,1 0 1,-2 0-1,1 0 1,-1 0-1,0 0 1,0 0-1,0 1 1,-5-8 0,-1 4-4583</inkml:trace>
</inkml:ink>
</file>

<file path=ppt/ink/ink2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1:31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22874,'2'24'1130,"1"0"-1,1 0 1,1 0-1,14 38 1,-6-19-185,101 354 2355,-107-377-3990,1 7-1500,-7-21 778,-4-9-74,1 0 69,1 0 0,0-1 0,0 1 0,0-1 0,0 1 0,0-1 0,1 0 0,-1-4 0,0-4-1850,-2-10-2213</inkml:trace>
</inkml:ink>
</file>

<file path=ppt/ink/ink2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1:31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15237,'2'21'1105,"1"-1"0,1 1 0,1 0-1,0-1 1,2 0 0,0 0 0,1-1 0,1 1-1,1-2 1,1 0 0,25 33 0,-35-48-938,1 0 0,0-1 0,0 0 1,0 1-1,0-1 0,1 0 1,-1 0-1,1 0 0,-1-1 0,1 1 1,0-1-1,-1 1 0,1-1 0,0 0 1,0 0-1,0 0 0,0 0 1,0 0-1,3-1 0,-3 0-182,0 0 1,-1-1-1,1 1 0,0-1 1,0 0-1,-1 0 0,1 0 0,-1 0 1,1 0-1,-1-1 0,0 1 1,1-1-1,-1 1 0,0-1 1,0 0-1,0 0 0,2-2 0,1-3-330,0 0-1,0 0 1,0-1-1,-1 1 1,0-1-1,-1 0 1,0 0-1,0 0 1,-1 0-1,0 0 1,0-1-1,1-9 1,2-50-4049,-4 68 4403,-1-1 1,1 1-1,-1 0 0,1-1 0,-1 1 0,1 0 1,-1 0-1,1 0 0,-1 0 0,1 0 1,-1 0-1,1-1 0,-1 1 0,1 0 0,-1 0 1,1 0-1,-1 1 0,1-1 0,-1 0 1,1 0-1,-1 0 0,1 0 0,-1 0 0,1 1 1,-1-1-1,1 0 0,-1 0 0,0 1 1,1-1-1,-1 0 0,1 1 0,-1-1 0,0 0 1,1 1-1,-1-1 0,0 0 0,1 1 1,-1-1-1,1 2 0,21 18 1528,-21-18-1335,32 34 1863,18 16 1604,-48-49-3770,1-1 0,0 1 0,0-1 0,0 0-1,0 0 1,0 0 0,0 0 0,1-1 0,-1 1 0,1-1-1,-1-1 1,1 1 0,6 0 0,-9-1-533,0-1 0,-1 1 1,1 0-1,-1-1 0,1 0 0,-1 1 0,1-1 0,-1 0 0,0 1 1,1-1-1,-1 0 0,0 0 0,1 0 0,-1 0 0,0-1 1,0 1-1,0 0 0,0 0 0,0-1 0,1-1 0,4-10-4634</inkml:trace>
</inkml:ink>
</file>

<file path=ppt/ink/ink2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1:32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19738,'8'26'1954,"17"64"1899,-19-29 2669,-2-70-6537,1 1-1,0-1 1,0 1 0,1 0-1,13-13 1,-8 13 67,0 0 0,0 1 0,1 0 0,0 1 0,0 1 0,1 0 0,-1 0 0,25-4 0,-20 5 11,-1-1 1,1-1-1,-1 0 1,20-12-1,-34 17-128,1 0-1,-1-1 0,0 0 0,0 1 0,1-1 0,-1 0 1,-1 0-1,1 0 0,0-1 0,0 1 0,-1 0 0,1-1 1,-1 1-1,0-1 0,1 1 0,-1-1 0,-1 1 0,1-1 1,0 0-1,-1 0 0,1 1 0,-1-1 0,0 0 1,0 0-1,0-4 0,10 81 139,-3-39 295,2-1 0,1 0-1,18 39 1,-23-65-1142</inkml:trace>
</inkml:ink>
</file>

<file path=ppt/ink/ink2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1:32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20726,'9'20'1338,"0"-1"0,-2 1 0,0 1 0,-1 0-1,-2-1 1,0 1 0,-1 1 0,0 36 0,65-46-1338,4 4 0,-34-7 0,58 7 0,-86-15 0,0 0 0,0-1 0,0 0 0,0-1 0,0 0 0,0-1 0,0 0 0,0 0 0,0-1 0,16-7 0,-22 7-4,-1 0 0,1 0 0,-1 0-1,0 0 1,0 0 0,0-1 0,0 1 0,-1-1 0,1 0 0,-1 1 0,0-1-1,0-1 1,0 1 0,-1 0 0,0 0 0,0-1 0,0 1 0,0 0 0,0-1-1,-1 1 1,0-1 0,-1-8 0,1-1-65,-1 0-1,-1 1 1,0-1 0,0 0 0,-2 1-1,-6-19 1,8 29-351,1 0-1,0 1 1,-1-1 0,0 0 0,0 1-1,1-1 1,-1 1 0,-1 0 0,1-1-1,0 1 1,0 0 0,-1 1 0,1-1-1,-6-2 1,-7-3-5391,-2 3-4432,11 4 5330</inkml:trace>
</inkml:ink>
</file>

<file path=ppt/ink/ink2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1:42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19098,'1'12'10801,"-3"14"-7988,-31 35-2752,25-49-62,1 0 1,0 1-1,0 0 0,2 0 1,-1 0-1,2 1 0,0 0 1,-4 25-1,5 3-2578,-2 58-10171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6:51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32767,'8'286'0,"-9"-307"0,3-56 0,-1 70 0,-1 1 0,1 0 0,1-1 0,-1 1 0,1 0 0,1 0 0,-1 0 0,1 0 0,5-9 0,-7 14 0,1-1 0,0 0 0,0 0 0,0 1 0,0-1 0,0 1 0,1 0 0,-1 0 0,0 0 0,1 0 0,-1 0 0,0 0 0,1 0 0,-1 1 0,1 0 0,4-1 0,49 2 0,-32 0 0,-10-1 0,-1 0 0,0 0 0,0-1 0,0-1 0,0 0 0,0-1 0,0 0 0,-1-1 0,1-1 0,-1 0 0,0 0 0,-1-1 0,1-1 0,-1 0 0,0-1 0,-1 0 0,17-16 0,-27 24 0,0-1 0,1 0 0,-1 1 0,1-1 0,-1 1 0,1-1 0,-1 0 0,1 1 0,0-1 0,-1 1 0,1-1 0,-1 1 0,1 0 0,0-1 0,0 1 0,-1-1 0,1 1 0,0 0 0,0 0 0,-1 0 0,1-1 0,0 1 0,0 0 0,-1 0 0,2 0 0,2 19 0,-3-3 0,0 48 12,-2-51-22,0 1 1,2-1 0,-1 1 0,2 0-1,0-1 1,0 1 0,7 18-1,-5-22-4636,-1 5 2364,0-1-24</inkml:trace>
</inkml:ink>
</file>

<file path=ppt/ink/ink2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1:43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17242,'0'8'8556,"3"12"-5355,34 57-1317,46 74 0,-20-49-1884,-62-102 0,-1 0 0,1 1 0,-1-1 0,1 0 0,-1 1 0,1-1 0,-1 0 0,1 0 0,-1 0 0,1 1 0,0-1 0,-1 0 0,1 0 0,-1 0 0,1 0 0,0 0 0,-1 0 0,1 0 0,-1 0 0,1 0 0,0-1 0,-1 1 0,1 0 0,-1 0 0,1 0 0,-1-1 0,1 1 0,-1 0 0,2-1 0,17-11 0,-16 10 0,7-5 0,0 0 0,0-1 0,0 0 0,8-10 0,17-14 0,-28 28-2412</inkml:trace>
</inkml:ink>
</file>

<file path=ppt/ink/ink2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1:44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1 16942,'-2'7'13435,"-2"1"-11090,-17-5-2342,1 1 1,0 1 0,1 0 0,-1 2 0,1 0-1,1 1 1,-1 1 0,1 1 0,1 0-1,0 1 1,-29 25 0,51-34-4,-1-1 0,1-1 0,0 1 0,-1-1 0,1 1 0,7-2 0,4 1 0,1-1 0,-1 0 0,0-2 0,0 1 0,0-2 0,0-1 0,0 0 0,-1 0 0,24-14 0,-32 21-5666,-5 14-3061,-2-5 2602</inkml:trace>
</inkml:ink>
</file>

<file path=ppt/ink/ink2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2:03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20442,'2'4'803,"0"1"0,-1-1 1,0 0-1,0 1 0,0-1 0,0 1 0,-1-1 1,0 10-1,-5 42 2780,1-17-2448,-2 326-757,7-362-377,-1 1 0,0 0-1,1 0 1,0 0 0,0 0 0,0-1-1,1 1 1,-1-1 0,1 1 0,0-1-1,0 1 1,0-1 0,0 0 0,0 0-1,1 0 1,-1 0 0,1 0 0,0-1-1,0 1 1,0-1 0,0 0 0,1 0-1,-1 0 1,0 0 0,1 0 0,0-1-1,-1 1 1,1-1 0,0 0 0,6 0-1,12 4-21,0-2 0,1 0 0,44-2-1,-53-1-11,-3-1-1426</inkml:trace>
</inkml:ink>
</file>

<file path=ppt/ink/ink2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2:03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22142,'49'6'8882,"-33"-5"-7139,17 4-1743,0 2 0,0 1 0,0 1 0,-1 2 0,-1 2 0,46 24 0,-74-36 0,-1 1 0,1-1 0,-1 1 0,0 0 0,1 0 0,-1 0 0,0 0 0,0 0 0,0 0 0,0 0 0,0 1 0,-1-1 0,1 1 0,-1-1 0,0 1 0,1 0 0,-1-1 0,-1 1 0,2 4 0,-1-2 0,-1 0 0,0-1 0,0 1 0,-1 0 0,1-1 0,-1 1 0,0 0 0,-1-1 0,1 1 0,-1-1 0,-2 5 0,-6 10 0,0-2 0,-2 1 0,0-2 0,-18 21 0,28-36 0,-20 30-1165,21-27 692,-1-1 0,-1 1 0,1-1-1,0 0 1,-1 0 0,0 0 0,1 0 0,-1 0 0,0 0 0,-1-1 0,1 0 0,0 1-1,-7 2 1,10-5 433,-15 6-5688,6-1-985</inkml:trace>
</inkml:ink>
</file>

<file path=ppt/ink/ink2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2:04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25538,'20'-2'657,"1"0"1,-1-2-1,0-1 0,0 0 0,-1-1 0,0-1 0,0-1 1,0-1-1,-1-1 0,27-18 0,-43 27-657,0-1 0,0 1 0,0-1 0,-1 1 0,1-1 0,0 0 0,-1 0 0,1 0 0,-1 0 0,0 0 0,1 0 0,-1-1 0,0 1 0,0 0 0,0 0 0,-1-1 0,1 1 0,-1-1 0,1-3 0,-1 5 0,0 0 0,-1-1 0,1 1 0,-1 0 0,1-1 0,-1 1 0,1 0 0,-1 0 0,0-1 0,0 1 0,1 0 0,-1 0 0,0 0 0,0 0 0,0 0 0,0 0 0,0 1 0,-1-1 0,1 0 0,0 0 0,0 1 0,0-1 0,-1 1 0,1-1 0,0 1 0,-1-1 0,1 1 0,0 0 0,-1 0 0,1-1 0,-1 1 0,1 0 0,0 0 0,-1 1 0,-1-1 0,-7-1 0,0 1 0,-1 0 0,1 1 0,-1 0 0,1 1 0,0 0 0,-1 0 0,-13 6 0,21-6 0,0-1 0,0 1 0,0 0 0,1 0 0,-1 1 0,0-1 0,1 1 0,0-1 0,-1 1 0,1 0 0,0-1 0,0 1 0,1 0 0,-1 1 0,1-1 0,-1 0 0,1 0 0,0 1 0,0-1 0,0 0 0,1 1 0,-1-1 0,1 1 0,0-1 0,0 1 0,0-1 0,1 1 0,0 6 0,1-3-3,0 0-1,0 0 1,0 0 0,1 0-1,0 0 1,0-1 0,0 1-1,1-1 1,0 0 0,1 0-1,-1 0 1,1-1 0,0 1-1,1-1 1,-1 0 0,1-1-1,0 1 1,0-1 0,0 0-1,1-1 1,10 5 0,-8-4-33,0 0 1,0-1 0,0 0-1,0 0 1,1-1 0,-1-1-1,1 1 1,0-1 0,-1-1-1,1 0 1,0 0 0,-1-1-1,1-1 1,0 1 0,-1-1-1,11-4 1,-18 5-419,0 0 1,0-1-1,0 1 0,0 0 1,0-1-1,0 1 1,0-1-1,0 0 0,-1 0 1,1 0-1,-1 0 1,3-4-1,11-13-9000,-2 12 3873</inkml:trace>
</inkml:ink>
</file>

<file path=ppt/ink/ink2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2:05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20974,'0'2'4343,"0"13"-2134,0 44-1336,3 0 1,2 0-1,2 0 1,4-1-1,27 92 1,-16-81-874,-12-33 0,2 0 0,1-1 0,2-1 0,24 42 0,-36-73-53,1 1 0,-1 0 0,1-1 0,0 0-1,0 0 1,1 0 0,-1-1 0,0 1 0,1-1 0,0 0 0,0 0 0,-1-1 0,1 1-1,0-1 1,0 0 0,0 0 0,0-1 0,0 0 0,1 0 0,-1 0 0,0 0 0,0-1 0,0 0-1,0 0 1,7-2 0,-11 2-188,1 1 0,0 0 0,-1 0 0,1 0 0,-1 0-1,1 0 1,-1 0 0,1 0 0,0 0 0,-1 1 0,1-1 0,-1 0 0,1 1-1,-1-1 1,1 1 0,-1 0 0,1 0 0,-1-1 0,0 1 0,1 0 0,1 2-1,-3-2-49,1-1-1,-1 1 0,1-1 0,0 1 1,-1-1-1,1 1 0,-1-1 0,1 0 0,0 1 1,0-1-1,-1 0 0,1 1 0,0-1 1,-1 0-1,1 0 0,0 0 0,0 0 0,-1 0 1,1 0-1,1 0 0,0-1-254,-1 0 0,1 0 0,-1 0-1,1-1 1,-1 1 0,0-1 0,1 1-1,-1-1 1,0 1 0,0-1 0,0 0 0,0 1-1,-1-1 1,2-2 0,8-18-5326</inkml:trace>
</inkml:ink>
</file>

<file path=ppt/ink/ink2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2:05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 24530,'-6'0'916,"-3"2"0,-12-1-4,0 3 5,-9 0-1,-1 3-4,5 2 4,-1 2 0,5-4 0,4 0-1776,6-1-584,3-4-508,-3 3-925,8 5-2247</inkml:trace>
</inkml:ink>
</file>

<file path=ppt/ink/ink2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2:06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 20094,'-12'0'528,"0"0"0,1 1 0,-1 0 0,0 1 0,0 0 0,1 1 0,0 0 0,-1 1 0,1 0 0,0 1 0,1 0 0,-1 1 0,1 0 1,0 1-1,1 0 0,-1 0 0,2 1 0,-1 0 0,1 1 0,0 0 0,1 0 0,0 1 0,-9 14 0,12-15-528,0 0 0,0 0 0,1 1 0,0-1 0,0 1 0,1 0 0,0-1 0,1 1 0,0 0 0,1 0 0,0 0 0,1 0 0,2 17 0,-1-21 0,-1-1 0,1 0 0,0 1 0,0-1 0,1 0 0,-1 0 0,1 0 0,0-1 0,1 1 0,-1-1 0,1 1 0,0-1 0,0 0 0,0-1 0,1 1 0,-1-1 0,1 0 0,0 0 0,0 0 0,0 0 0,0-1 0,0 0 0,1 0 0,-1-1 0,9 2 0,2 1-102,0-2-1,0 1 1,0-2-1,0 0 1,0-2 0,1 1-1,-1-2 1,0 0-1,0-1 1,0-1 0,27-9-1,-41 20-5673</inkml:trace>
</inkml:ink>
</file>

<file path=ppt/ink/ink2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2:42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169 592 10053,'0'-4'7784,"0"-5"-3642,-4-23-333,-101-231 3022,89 217-6767,7 24-50,1 0 0,1 0 0,1-1 0,1 0 0,-3-42 0,36 58-14,153-34-90,-185 32-6995,-12 5 1210</inkml:trace>
</inkml:ink>
</file>

<file path=ppt/ink/ink2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2:43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17194,'348'60'15473,"-330"-56"-15373,-9-3-100,71 18 0,-73-17 0,0 0 0,0 1 0,0-1 0,-1 2 0,0-1 0,1 1 0,-1 0 0,-1 0 0,7 5 0,-11-7 0,1 0 0,-1 0 0,1 0 0,-1-1 0,0 1 0,0 0 0,0 1 0,0-1 0,0 0 0,0 0 0,-1 0 0,1 0 0,-1 1 0,0-1 0,1 0 0,-1 0 0,0 1 0,0-1 0,0 0 0,-1 1 0,1-1 0,-1 0 0,1 0 0,-1 0 0,0 1 0,1-1 0,-1 0 0,0 0 0,-1 0 0,1 0 0,0 0 0,0 0 0,-4 2 0,-5 8 0,0-1 0,-1 0 0,-1-1 0,-13 9 0,4-2 0,-21 27-227,27-40-1726,8-4 182,-23 2 1013,21-1-3485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6:51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19 8137,'0'-1'224,"0"0"1,0 0-1,0 1 1,0-1-1,0 0 1,0 0-1,-1 1 1,1-1-1,0 0 1,0 0-1,-1 1 1,1-1-1,0 0 1,-1 1-1,1-1 1,-1 0-1,1 1 1,-1-1-1,1 1 1,-1-1-1,1 1 1,-1-1 0,0 1-1,1-1 1,-1 1-1,0 0 1,1-1-1,-1 1 1,0 0-1,-1-1 1,-30 2 4306,25 0-3698,1 1 0,-1 0-1,1 1 1,-1-1 0,1 1 0,0 0 0,-8 6-1,10-4-670,1-1-1,0 1 1,-1 0-1,2 0 1,-1 0-1,0 1 0,1-1 1,0 1-1,0-1 1,1 1-1,0 0 1,0 0-1,0-1 0,1 1 1,-1 0-1,1 0 1,1 0-1,-1 0 1,1 0-1,0-1 0,0 1 1,1 0-1,2 5 1,2 9 271,2 0 1,0 0 0,0-1 0,2-1-1,14 21 1,-8-15-434,1-2 0,24 25 0,-37-42 0,0 0 0,1-1 0,0 1 0,0-1 0,0 0 0,1-1 0,-1 1 0,1-1 0,0 0 0,0 0 0,0-1 0,0 1 0,0-2 0,1 1 0,10 1 0,-14-3 0,0-1 0,0 0 0,0 0 0,0 0 0,0 0 0,0 0 0,0-1 0,0 1 0,-1-1 0,1 1 0,-1-1 0,1 0 0,-1 0 0,1-1 0,-1 1 0,0 0 0,0-1 0,0 1 0,-1-1 0,1 0 0,-1 1 0,1-1 0,-1 0 0,0 0 0,0 0 0,0 0 0,0 0 0,0-6 0,2-8 0,0 0 0,-1-1 0,0-28 0,-3 41 0,1 1 0,0 0 0,0-1 0,0 1 0,1 0 0,-1-1 0,1 1 0,0 0 0,0 0 0,0-1 0,4-5 0,-5 10 0,1-1 0,-1 1 0,1-1 0,0 1 0,-1-1 0,1 1 0,0 0 0,0-1 0,-1 1 0,1 0 0,0-1 0,0 1 0,0 0 0,-1 0 0,1 0 0,0 0 0,0 0 0,0 0 0,-1 0 0,1 0 0,2 0 0,29 13 0,-15-3 4,0 0 0,24 22 0,-31-22-13,2-1 0,-1 0 0,1-1-1,1 0 1,-1-1 0,26 10 0,-19-15-634,2-12-6644,-18 7 5603,0 0 1,-1-1-1,1 1 1,-1-1-1,0 0 1,0 0-1,2-6 1,2-11-3969</inkml:trace>
</inkml:ink>
</file>

<file path=ppt/ink/ink2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2:44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32767,'3'4'0,"-1"0"0,0 0 0,0 0 0,0 0 0,0 0 0,-1 0 0,1 0 0,-1 1 0,0-1 0,0 7 0,1-4 0,53 200 0,88 211 0,-133-397-153,-8-17-25,1 1 0,-1 0 0,1 0 0,-1 0 1,-1 0-1,1 1 0,-1-1 0,0 0 0,0 1 0,-1-1 0,1 9 0,-1-13 73,0-1-1,0 0 0,0 0 0,0 0 0,0 1 1,0-1-1,0 0 0,0 0 0,0 1 1,0-1-1,0 0 0,0 0 0,0 0 0,-1 1 1,1-1-1,0 0 0,0 0 0,0 0 0,0 1 1,0-1-1,0 0 0,-1 0 0,1 0 0,0 0 1,0 1-1,0-1 0,0 0 0,-1 0 0,1 0 1,0 0-1,0 0 0,-1 0 0,1 0 1,0 0-1,0 0 0,0 0 0,-1 0 0,1 1 1,0-1-1,0 0 0,0 0 0,-1 0 0,1-1 1,0 1-1,0 0 0,-1 0 0,1 0 0,0 0 1,0 0-1,-10-13-5300,-1-17-3161,5 8 2967</inkml:trace>
</inkml:ink>
</file>

<file path=ppt/ink/ink2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2:44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88 333 22010,'79'95'2586,"93"122"1997,-167-210-4159,-1 0-1,1 1 1,-2-1-1,1 1 1,-1-1 0,0 1-1,2 11 1,-7-16-225,-7-8-149,-9-8-100,-17-20 50,1-2 0,2-2 0,2 0 0,1-3 0,-36-63 0,46 68-34,2-1 0,1-1 0,1-1 0,3 0 0,0-1 0,3 0 0,-5-43 0,12 50 145,5 9-4895,-2 22 4259,0-1-1,0 1 0,0 0 0,0 0 1,0 0-1,1 0 0,-1 0 0,0 0 0,0 0 1,1 0-1,-1 1 0,0-1 0,1 0 0,-1 1 1,1-1-1,-1 1 0,1 0 0,-1-1 0,1 1 1,-1 0-1,1 0 0,-1 0 0,1 0 0,0 0 1,-1 0-1,1 0 0,-1 1 0,1-1 0,-1 1 1,0-1-1,2 1 0,24 5-4970</inkml:trace>
</inkml:ink>
</file>

<file path=ppt/ink/ink2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2:45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0 25222,'-10'11'840,"-11"0"-4,-1 5 5,-11 2-5,0-2 4,-3-4-4,6 1 4,0 0-4,6-2 4,8 0-840,4-4-1100,9-4-748,-23 1-1401</inkml:trace>
</inkml:ink>
</file>

<file path=ppt/ink/ink2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2:45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 16081,'-13'5'10640,"-24"-4"-7663,27 0-1365,-9 1-1450,0 2 0,1 0 0,-1 2 0,1-1 0,0 2-1,1 1 1,-1 0 0,-26 18 0,34-22-3359</inkml:trace>
</inkml:ink>
</file>

<file path=ppt/ink/ink2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2:46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1 16662,'0'0'334,"0"1"1,0 0 0,0 0 0,0 0-1,-1 0 1,1 0 0,0 0 0,-1 0 0,1-1-1,-1 1 1,1 0 0,-1 0 0,1-1 0,-1 1-1,1 0 1,-1-1 0,0 1 0,1 0-1,-2 0 1,-21 10 2856,-31 1-847,44-10-1301,-14 2-571,0 1 0,1 1 0,-1 0 0,1 2 0,-28 14 0,41-9-7308,30-15-8178,-2-3 9562</inkml:trace>
</inkml:ink>
</file>

<file path=ppt/ink/ink2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2:46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15049,'-1'3'9817,"0"6"-5072,-2 22-2266,8-2-2351,1 0 0,2 0 0,16 40-1,-13-39-71,-1 1-1,10 53 0,-13-51-284</inkml:trace>
</inkml:ink>
</file>

<file path=ppt/ink/ink2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2:47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8 9377,'2'17'9019,"1"2"-3948,-2-13-4433,0 1 0,0-1 0,0 0 0,-1 0 0,1 1 1,-2-1-1,1 0 0,-1 0 0,0 1 0,-2 8 0,2-13-592,-1-1-1,1 1 1,0-1 0,-1 0-1,1 0 1,-1 0-1,1 0 1,-1 0 0,1 0-1,-1 0 1,0 0-1,1 0 1,-1-1 0,0 1-1,0-1 1,0 1-1,1-1 1,-1 0-1,0 0 1,0 0 0,0 0-1,0 0 1,0 0-1,1 0 1,-1-1 0,0 1-1,0-1 1,0 1-1,-3-2 1,0 0 45,0 1 1,0-1-1,0 0 0,0 0 1,1 0-1,-1-1 0,0 0 0,1 0 1,-6-5-1,8 6-91,0-1 0,1 0 0,-1 0 0,1-1 0,0 1 0,0 0 0,0 0 0,0-1 0,0 1 0,1 0 0,0-1 0,-1 1 0,1-1 0,0 1 0,1 0 0,-1-1 0,1 1 0,-1-1 0,3-4 0,-3 6 0,1 0 0,-1 1 0,1-1 0,-1 0 0,1 0 0,0 1 0,0-1 0,0 0 0,0 1 0,0-1 0,0 1 0,1-1 0,-1 1 0,0-1 0,1 1 0,-1 0 0,1 0 0,0 0 0,-1 0 0,1 0 0,0 0 0,-1 0 0,1 0 0,0 1 0,0-1 0,0 1 0,0-1 0,0 1 0,0 0 0,-1 0 0,1 0 0,0 0 0,0 0 0,3 1 0,1 2-1996</inkml:trace>
</inkml:ink>
</file>

<file path=ppt/ink/ink2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2:50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22874,'3'44'2190,"2"-1"-1,1 1 1,15 47 0,-7-31-1056,-10-41-1134,5 19 0,-9-37 0,-4-24 0,1 9 0,1 7 0,0 1 0,1 0 0,0-1 0,1 1 0,-1-11 0,2 15 0,-1 1 0,0 0 0,0 0 0,1-1 0,-1 1 0,0 0 0,1 0 0,0-1 0,-1 1 0,1 0 0,-1 0 0,1 0 0,0 0 0,0 0 0,0 0 0,0 0 0,0 0 0,0 0 0,0 1 0,0-1 0,0 0 0,0 0 0,0 1 0,0-1 0,1 1 0,-1-1 0,0 1 0,0 0 0,1-1 0,-1 1 0,0 0 0,1 0 0,1 0 0,26 0 0,0 1 0,1 1 0,-1 2 0,0 1 0,49 14 0,-41-9 0,1-1 0,56 5 0,-90-14 0,0 1 0,0-1 0,0 0 0,0 0 0,0 0 0,-1-1 0,1 1 0,0-1 0,0 0 0,0 0 0,-1 0 0,1 0 0,-1-1 0,1 0 0,-1 1 0,1-1 0,-1-1 0,0 1 0,6-5 0,-7 3 0,1 0 0,-1-1 0,0 1 0,-1-1 0,1 1 0,-1-1 0,1 1 0,-1-1 0,-1 0 0,1 0 0,-1 0 0,1 1 0,-2-1 0,1 0 0,-2-8 0,0 0-354,0 0 1,-1 0-1,-1 1 1,-1-1-1,1 1 1,-2 0-1,0 0 0,0 0 1,-13-16-1,19 28 220,0 1-1,0-1 0,0 0 1,0 0-1,0 0 1,0 1-1,0-1 0,0 0 1,0 0-1,0 0 0,0 1 1,0-1-1,0 0 1,-1 0-1,1 0 0,0 1 1,0-1-1,0 0 0,0 0 1,-1 0-1,1 0 1,0 0-1,0 1 0,0-1 1,0 0-1,-1 0 0,1 0 1,0 0-1,0 0 0,0 0 1,-1 0-1,1 0 1,0 0-1,0 0 0,-1 0 1,1 0-1,0 0 0,0 0 1,0 0-1,-1 0 1,1 0-1,0 0 0,0 0 1,-1 0-1,1 0 0,0 0 1,0 0-1,0 0 1,0-1-1,-1 1 0,1 0 1,0 0-1,5 24-11176,1-11 5922</inkml:trace>
</inkml:ink>
</file>

<file path=ppt/ink/ink2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2:51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17174,'1'0'169,"-1"0"1,1 0-1,-1 1 1,1-1-1,-1 0 1,1 0-1,-1 1 1,1-1-1,-1 0 1,1 1-1,-1-1 1,0 1-1,1-1 1,-1 0-1,0 1 1,1-1-1,-1 1 1,0-1-1,0 1 1,1-1-1,-1 1 1,0-1-1,0 1 1,0 0-1,0 15 485,1-1-1,0 0 1,1 0-1,0 0 0,2 0 1,0 0-1,0 0 1,11 21-1,-14-33-542,2 5 105,27 67 1657,-26-69-1554,-1 1 0,1 0 1,0-1-1,1 0 1,-1 0-1,1 0 0,0-1 1,9 8-1,-13-13-309,0 1-1,1 0 1,-1-1-1,1 1 1,0-1-1,-1 0 1,1 1-1,-1-1 1,1 0 0,-1 0-1,1 0 1,0 0-1,-1 0 1,1 0-1,-1-1 1,1 1-1,0 0 1,-1-1-1,1 1 1,-1-1-1,0 0 1,1 1-1,-1-1 1,1 0-1,-1 0 1,0 0-1,0 0 1,1 0 0,-1 0-1,0 0 1,0-1-1,0 1 1,0 0-1,0-1 1,0-1-1,5-5 3,0-1-1,-1 1 1,0-1-1,4-10 1,-4 5-12,0-1 0,-2 0 0,0 1 0,0-1 0,-1-1 0,-1 1 0,-2-27 0,1 37 0,22 21 0,-8-1 0,1 1 0,0 0 0,0-1 0,2 0 0,0-1 0,0-1 0,1-1 0,38 20 0,-55-32-140,-1 0 1,1 0-1,0 0 1,-1 0-1,1 0 0,0 0 1,-1 0-1,1 0 0,0 0 1,0 0-1,-1 0 1,1 0-1,0 0 0,-1 0 1,1-1-1,0 1 0,-1 0 1,1-1-1,-1 1 1,1 0-1,0-1 0,-1 1 1,1-1-1,-1 1 0,1 0 1,-1-1-1,1 0 1,-1 1-1,1-1 0,-1 1 1,0-1-1,1 1 1,-1-1-1,0 0 0,0 1 1,1-1-1,-1 0 0,0 1 1,0-1-1,0-1 1,5-32-9286,-4 27 7660,-1-11-3519</inkml:trace>
</inkml:ink>
</file>

<file path=ppt/ink/ink2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2:51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15433,'7'67'7897,"12"0"-3964,35 61-1282,-27-71-797,-2-1-1149,-6-16-677,-1 1-1,-2 1 1,-2 0 0,10 50 0,-23-78-358,-4-8-3674,3-6 3540,-1-1 0,-3-4-4176,4 4 4176,0 0 0,-1 1 0,1-1 0,0 0 0,0 1 0,0-1 0,0 0 0,0 1 0,0-1 0,0 0 0,0 1 0,0-1 0,0-1-1,-3-14-4935,-1-4-1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6:52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25438,'0'27'816,"5"11"-4,2 12 5,-2 11-5,3-7 4,2-3-4,-5-4 4,0-11-4,0-5 4,-2-11-1224,-3-8-1424,-8-4-1204</inkml:trace>
</inkml:ink>
</file>

<file path=ppt/ink/ink2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2:52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12509,'1'21'3177,"1"1"1,5 28-1,18 46 1630,50 98-2008,-35-94-872,-26-66-1645,16 49 719,-21-28-3936,-11-55 2332,1 0 1,0 0-1,0 0 1,-1-1-1,1 1 0,0 0 1,0-1-1,0 1 1,-1-1-1,1 1 0,0-1 1,0 0-1,0 0 1,0 1-1,0-1 0,-1-2 1,-7-19-9231,5 8 4916</inkml:trace>
</inkml:ink>
</file>

<file path=ppt/ink/ink2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2:53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 13341,'0'0'1502,"-9"4"4748,-12 9-2397,4 3-2989,1 1 0,0 0-1,2 1 1,-15 22 0,23-31-546,1 1 0,0-1 1,0 1-1,1 1 1,0-1-1,1 1 0,0-1 1,1 1-1,0 0 1,0 19-1,2-28-318,1-1 0,0 0 0,-1 1 0,1-1 0,0 0 0,0 0 0,0 0 0,0 0 0,0 0 0,0 0 0,1 0 0,-1 0 0,0 0 0,0-1 0,1 1 0,-1 0 0,0-1 0,1 1 0,-1-1 0,1 1 0,-1-1 0,3 1 0,34 6 0,32-7 0,-68 0 0,-22 2 0,11 0 0,1 0 0,0 1 0,0 0 0,0 0 0,1 1 0,-1 0 0,1 0 0,-11 9 0,15-10 0,0 1 0,0-1 0,0 1 0,0 0 0,1-1 0,0 1 0,0 0 0,0 1 0,0-1 0,1 0 0,-1 1 0,1-1 0,0 0 0,0 1 0,1 0 0,-1-1 0,2 10 0,-3 14 0,1-24 0,1 0 0,-1 0 0,1-1 0,0 1 0,0 0 0,0 0 0,0 0 0,1 0 0,-1 0 0,1 0 0,0 0 0,0-1 0,1 1 0,-1 0 0,1-1 0,0 1 0,-1-1 0,2 1 0,-1-1 0,0 0 0,4 4 0,2-1 0,0 0 0,0-1 0,0 0 0,1 0 0,-1-1 0,1 0 0,0 0 0,1-1 0,-1 0 0,0-1 0,1 0 0,0 0 0,17 0 0,1 0-3980,-28-2 3699,1 1 0,0-1 1,0 0-1,-1 1 0,1-1 0,0 0 1,0 1-1,-1-1 0,1 1 1,-1-1-1,1 1 0,0 0 1,-1-1-1,1 1 0,-1-1 1,0 1-1,1 0 0,-1 0 0,1-1 1,-1 1-1,0 0 0,0 0 1,1 0-1</inkml:trace>
</inkml:ink>
</file>

<file path=ppt/ink/ink2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2:55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 15637,'-4'3'15419,"0"-2"-13708,-4-1-1711,-1 1 0,0 0 0,1 0 0,-1 1 0,1 0 0,-1 1 0,1 0 0,0 0 0,-11 6 0,15-6 0,0 0 0,0 0 0,0 0 0,1 0 0,0 1 0,-1-1 0,1 1 0,0 0 0,1 0 0,-1 0 0,1 1 0,-1-1 0,1 0 0,1 1 0,-1 0 0,1-1 0,0 1 0,-1 6 0,0 1 0,0 0 0,1 1 0,0-1 0,2 1 0,-1-1 0,1 1 0,1-1 0,0 1 0,1-1 0,5 15 0,-6-22 0,0-1 0,1 1 0,-1-1 0,1 1 0,-1-1 0,1 0 0,1 0 0,-1 0 0,0 0 0,1-1 0,0 0 0,0 1 0,0-1 0,0-1 0,1 1 0,-1 0 0,1-1 0,-1 0 0,1 0 0,0-1 0,0 1 0,0-1 0,0 0 0,0 0 0,0-1 0,0 1 0,10-2 0,-3 1-409,0-1 0,0-1 0,-1 0 1,1 0-1,0-1 0,-1-1 0,1 0 0,-1-1 0,20-11 1,-11 2-16542</inkml:trace>
</inkml:ink>
</file>

<file path=ppt/ink/ink2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2:56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167 100 13309,'0'-4'517,"-1"-1"0,1 0 0,-1 1 0,0-1 0,0 0 0,-1 1 0,1-1 0,-1 1 0,0 0 0,0 0 0,0-1 0,-1 1 0,0 1 0,1-1 0,-1 0 0,-1 1 0,1-1 0,-4-2 0,4 4-193,1 0-1,-1 0 0,0 0 1,1 1-1,-1 0 0,0-1 0,0 1 1,0 0-1,0 0 0,0 0 1,-1 1-1,1-1 0,0 1 1,0 0-1,0 0 0,-1 0 1,1 0-1,0 0 0,0 1 0,0-1 1,-1 1-1,1 0 0,0 0 1,0 0-1,0 1 0,1-1 1,-6 4-1,4-2-304,1 0 0,0 1 0,0-1 0,0 1 1,0 0-1,0 0 0,1 0 0,0 0 0,0 0 0,0 1 0,0-1 0,1 1 0,0-1 0,0 1 1,0 0-1,0-1 0,1 1 0,-1 0 0,1-1 0,0 1 0,1 0 0,0 4 0,0 4-1,1 0 0,0-1 0,1 0 0,0 1 0,1-1-1,0-1 1,7 15 0,-9-23-45,0 0-1,0 1 1,1-1 0,-1-1-1,1 1 1,-1 0 0,1 0-1,0-1 1,0 0 0,0 1-1,0-1 1,1-1 0,-1 1-1,0 0 1,1-1 0,-1 1-1,1-1 1,0 0 0,-1 0-1,1-1 1,0 1 0,0-1-1,0 0 1,-1 0 0,1 0-1,0 0 1,0-1 0,-1 1-1,1-1 1,0 0 0,-1 0-1,1 0 1,0-1 0,4-2-1,-3 2-52,0-1 0,0 0 0,0 0-1,0 0 1,-1 0 0,1-1 0,-1 1 0,0-1-1,0 0 1,0-1 0,-1 1 0,0-1 0,0 1-1,0-1 1,0 0 0,0 0 0,-1 0 0,0-1-1,0 1 1,-1 0 0,0-1 0,1 1 0,-1-8-1,-1 10-569,-1 1-1,0-1 1,1 1-1,-1-1 1,0 1-1,0-1 0,-1 1 1,1-1-1,0 1 1,-1 0-1,1 0 0,-1 0 1,-2-3-1,-11-16-9005,9 11 4104</inkml:trace>
</inkml:ink>
</file>

<file path=ppt/ink/ink2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2:56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16746,'0'19'4629,"7"23"-2781,1-2 0,2 1 1,1-1-1,27 60 1,0 4-206,-3-1-1179,37 129-593,-70-221-2432,-3-48-22004</inkml:trace>
</inkml:ink>
</file>

<file path=ppt/ink/ink2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2:57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16137,'44'107'6455,"-32"-72"-4349,3 0 1,0-2 0,23 36-1,-38-67-2066,1-1 1,0 1-1,0-1 0,0 1 0,1 0 1,-1-1-1,0 0 0,1 1 0,-1-1 1,1 0-1,-1 0 0,1 1 0,-1-1 1,1 0-1,0-1 0,-1 1 1,1 0-1,0 0 0,0-1 0,0 1 1,0-1-1,0 0 0,0 1 0,-1-1 1,1 0-1,0 0 0,0 0 0,0-1 1,0 1-1,0 0 0,0-1 0,0 1 1,0-1-1,-1 1 0,1-1 0,0 0 1,0 0-1,-1 0 0,1 0 0,-1 0 1,1 0-1,-1 0 0,1-1 0,-1 1 1,0-1-1,1 1 0,0-3 0,3-1-158,-1 0 0,0 0 0,0-1 0,-1 1 0,0-1-1,0 0 1,0 0 0,0 0 0,-1-1 0,0 1 0,-1 0-1,2-12 1,-3-83-4880,3 106 5280,0-1 0,1 0 1,-1 1-1,1-1 0,0-1 0,0 1 1,6 4-1,4 5 339,5 6 140,51 49 1381,-66-65-2129,1 1 0,-1-1 1,1 0-1,0 0 1,-1 0-1,1-1 0,1 0 1,-1 0-1,0 0 0,0-1 1,1 1-1,-1-1 1,1 0-1,6 0 0,-11-2-193,0 1 0,1 0 0,-1 0 0,0-1 0,0 1 0,0 0 0,0-1 0,0 1 0,0-1 0,0 1 0,0-1 0,0 0 0,0 0 0,0 1 0,0-1 0,0 0 0,0 0 0,0 0 0,-1 0 0,1 0-1,0 0 1,-1 0 0,1 0 0,-1 0 0,1 0 0,-1 0 0,0 0 0,1-1 0,-1 1 0,0 0 0,0 0 0,0 0 0,0-1 0,0 1 0,0-2 0,-8-53-10761,4 34 5898,1 1 78</inkml:trace>
</inkml:ink>
</file>

<file path=ppt/ink/ink2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2:57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18990,'17'21'2195,"-1"0"1,23 39-1,-34-52-1528,0 1 0,-1 0-1,0 0 1,-1 1 0,0-1-1,0 1 1,-1-1 0,0 1-1,0 13 1,-3-57-960,0 26 307,0-1-1,1 1 1,0-1-1,0 1 0,4-17 1,-3 22 6,0 1 1,0-1-1,0 1 1,0-1-1,1 1 1,-1 0-1,1-1 1,-1 1-1,1 0 1,0 0-1,0 0 0,0 1 1,0-1-1,0 0 1,0 1-1,1-1 1,-1 1-1,0 0 1,1 0-1,-1-1 1,1 2-1,-1-1 1,4-1-1,39-8 195,-29 7-289,-1-1 0,0 0 0,22-10 0,-32 12-103,0-1-1,0 0 1,0 0-1,-1-1 0,1 0 1,-1 1-1,1-1 1,-1-1-1,-1 1 1,1-1-1,-1 1 1,1-1-1,2-7 0,-2 13-1010,1 11 1166,5 24 1141,-8-26-1053,43 131 1981,-23-79-4275,-31-88-17636,5 10 14923</inkml:trace>
</inkml:ink>
</file>

<file path=ppt/ink/ink2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2:58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10881,'0'38'3220,"-2"-12"-896,2 0-1,1-1 1,1 1-1,1-1 1,1 1 0,1-1-1,14 42 1,-16-65-2319,-1 0 1,1 0 0,-1-1 0,1 1 0,-1-1-1,1 1 1,0-1 0,0 0 0,-1 0 0,1-1-1,0 1 1,0 0 0,0-1 0,0 0 0,4 0-1,21 6-20,0 6 15,0-2 0,39 8 0,-55-15 0,0-1 0,0-1 0,1 0 0,-1-1 0,0 0 0,1 0 0,-1-2 0,18-3 0,-28 4 0,1 0 0,0-1 0,-1 1 0,1-1 0,-1 1 0,0-1 0,0 0 0,0 0 0,1 0 0,-2 0 0,1 0 0,0-1 0,0 1 0,-1-1 0,1 1 0,-1-1 0,0 1 0,0-1 0,0 0 0,0 0 0,0 1 0,-1-1 0,1 0 0,-1 0 0,0 0 0,0 0 0,0-3 0,1-13 0,-2 0 0,-4-37 0,3 42 0,0 5-1185,0 1 0,0-1 0,-1 1 0,0 0 0,0 0 0,-6-9 0,-9-26-6385,15 32 1937,2-1 1</inkml:trace>
</inkml:ink>
</file>

<file path=ppt/ink/ink2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2:59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 22358,'0'0'1156,"-32"11"8097,14-5-9253,-6 1 0,0 1 0,0 1 0,-35 20 0,52-23-1667,44 12-23744</inkml:trace>
</inkml:ink>
</file>

<file path=ppt/ink/ink2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3:00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0 17806,'0'1'345,"0"-1"0,0 1 0,0 0 0,0 0 0,0-1 0,0 1 0,0 0 0,-1-1 0,1 1 0,0 0 0,0-1 0,-1 1 0,1 0 0,-1-1 0,1 1 0,0-1 0,-1 1 0,1 0 0,-1-1 0,0 1 0,1-1 0,-1 0 0,1 1 0,-1-1 0,0 1 0,1-1 1,-1 0-1,0 0 0,1 1 0,-1-1 0,0 0 0,1 0 0,-1 0 0,0 0 0,0 0 0,1 0 0,-1 0 0,0 0 0,0 0 0,0 0 0,-6 1 470,-45 8-815,-64 22 0,41-10 0,57-13-7584,41 3-7542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6:5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15177,'-7'1'616,"1"0"0,0 1 0,-1-1 0,1 1 0,0 0 0,0 1 0,0-1 0,0 1 0,1 1 0,-1-1 0,-4 5 0,-5 2 619,1 2 0,-21 21 0,31-28-1115,0-1 0,0 1-1,0 1 1,1-1 0,0 0-1,0 1 1,0 0-1,1-1 1,-1 1 0,1 0-1,1 0 1,-1 1 0,1-1-1,0 0 1,0 0-1,1 1 1,0-1 0,0 0-1,1 1 1,-1-1-1,1 0 1,1 0 0,-1 0-1,1 0 1,0 0 0,1 0-1,-1 0 1,1 0-1,0-1 1,7 10 0,-3-6 44,0 0-1,0 0 1,1-1 0,0 0 0,0-1-1,1 0 1,0 0 0,0 0 0,1-1 0,-1-1-1,1 0 1,1 0 0,-1-1 0,1 0-1,0-1 1,18 3 0,-21-5-224,12 2-1659,0-1 0,-1-1 0,37-2 0,-52 1 1332,1-1 0,-1 0 1,0 0-1,1 0 0,-1 0 1,0 0-1,0-1 0,0 0 1,0 0-1,0 0 0,0 0 1,-1-1-1,1 0 0,-1 1 1,1-1-1,-1 0 0,0-1 1,0 1-1,0-1 1,-1 1-1,1-1 0,2-7 1,1-6-5259,-4 2 1</inkml:trace>
</inkml:ink>
</file>

<file path=ppt/ink/ink2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3:06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12 4044,'-6'-11'20342,"0"10"-20212,0 2 1,1-1-1,-1 1 0,0 0 0,1 0 0,-1 0 1,0 1-1,1 0 0,0 0 0,-1 0 1,1 1-1,0-1 0,0 1 0,1 1 0,-1-1 1,0 1-1,1-1 0,0 1 0,0 1 0,0-1 1,1 0-1,-1 1 0,1 0 0,0 0 1,0 0-1,1 0 0,0 0 0,0 1 0,0-1 1,-2 9-1,-2 15 701,1 1 1,2-1-1,0 1 0,4 51 1,-1-45-645,1-32-186,0 0 1,0 0-1,0 0 0,0 0 0,1 0 1,-1 0-1,1-1 0,0 1 1,1 0-1,-1-1 0,0 0 1,1 1-1,0-1 0,0 0 0,0-1 1,0 1-1,0 0 0,0-1 1,1 0-1,-1 1 0,1-1 1,0-1-1,-1 1 0,1-1 0,0 1 1,5 0-1,0 1-19,1 0 1,0 0-1,0-1 1,0 0-1,0-1 1,0 0-1,0-1 1,0 0-1,19-3 1,-22-4-3700,-9-21-12207,1 24 14159,0-8-3839</inkml:trace>
</inkml:ink>
</file>

<file path=ppt/ink/ink2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3:06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11 10709,'-1'-1'340,"1"1"0,0-1 0,0 1 0,-1-1 0,1 1 0,0-1-1,-1 1 1,1-1 0,0 1 0,-1-1 0,1 1 0,-1 0 0,1-1 0,-1 1 0,1 0 0,-1-1 0,1 1 0,-1 0 0,1 0 0,-1 0-1,1-1 1,-1 1 0,1 0 0,-1 0 0,1 0 0,-1 0 0,1 0 0,-2 0 0,-29-1 3931,-27 8-151,55-6-4062,0 0 1,0 0-1,0 0 1,0 0-1,0 0 1,1 1-1,-1-1 0,0 1 1,1 0-1,-1 0 1,1 0-1,0 0 1,0 0-1,0 0 1,0 1-1,0-1 0,0 1 1,0-1-1,1 1 1,-1 0-1,1-1 1,0 1-1,0 0 0,0 0 1,0 0-1,1 0 1,-1 0-1,1 0 1,0 0-1,-1 0 1,1 0-1,1 0 0,-1 1 1,0-1-1,1 0 1,0 0-1,-1 0 1,3 5-1,0-1 38,-1 0-1,1-1 1,0 1 0,0-1-1,1 1 1,0-1-1,0 0 1,0-1 0,1 1-1,0-1 1,0 1-1,0-2 1,0 1 0,1 0-1,11 6 1,-13-9-101,-1 0 0,1-1 0,0 1-1,0-1 1,0 0 0,0 0 0,0 0 0,0 0 0,1-1 0,-1 1-1,0-1 1,0 0 0,0 0 0,1-1 0,-1 1 0,0-1-1,0 0 1,0 0 0,0-1 0,0 1 0,0-1 0,0 0 0,-1 0-1,1 0 1,5-4 0,-5 1-32,1 0 0,-1 0 0,0 0-1,-1 0 1,1-1 0,-1 1 0,0-1 0,0 0 0,-1 0-1,0 0 1,0 0 0,0 0 0,-1-1 0,0 1-1,0-13 1,0 12-453,-1 1-1,1-1 0,-2 1 1,1-1-1,-3-10 0,-8-1-3822,-11 6-4351,9 10 3292</inkml:trace>
</inkml:ink>
</file>

<file path=ppt/ink/ink2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3:07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15381,'-5'7'6486,"4"8"-3894,6 17-1328,-4-29-593,13 53 986,2-1-1,40 90 0,-6-19-252,-36-87-1404,2 5 0,15 65 0,-28-99-1242,-4-35-10184,0 14 7192,1-7-1054</inkml:trace>
</inkml:ink>
</file>

<file path=ppt/ink/ink2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3:07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13481,'4'25'4624,"11"39"41,11 37 425,-23-91-4544,0-1-1,1 0 0,0 0 1,1 0-1,0-1 1,0 1-1,13 14 1,-16-22-526,-1 1 1,0-1 0,0 0 0,1 1-1,-1-1 1,1 0 0,-1 0 0,1 0-1,-1 0 1,1 0 0,0-1 0,-1 1-1,1 0 1,0-1 0,0 1 0,-1-1-1,1 0 1,0 1 0,0-1 0,0 0-1,0 0 1,0 0 0,-1 0 0,1-1-1,2 0 1,0 0-24,-1-1-1,0 1 1,0-1-1,0 0 1,-1 0-1,1-1 1,0 1-1,-1 0 1,1-1-1,-1 0 1,0 1-1,3-6 1,1-2-185,0-1-1,0 0 1,-1 0 0,-1-1-1,1 1 1,3-21 0,-7 15-136,-1 16 306,0-1 0,0 1 0,0 0 1,1-1-1,-1 1 0,0 0 0,0-1 0,1 1 1,-1 0-1,1-1 0,-1 1 0,1 0 0,-1-1 1,3-1-1,-2 3 32,0-1 0,1 1 1,-1-1-1,1 1 1,-1 0-1,1 0 0,-1 0 1,1 0-1,-1 0 1,1 0-1,-1 0 0,1 1 1,-1-1-1,0 0 1,1 1-1,-1-1 0,1 1 1,2 1-1,10 4 155,0 1 1,-1 1-1,1 0 0,-2 1 0,18 13 0,-16-10-1,0-2-1,1 0 1,21 11-1,-35-20-334,0-1 0,0 1 0,0 0 0,0-1 0,0 1 0,0-1 0,1 1-1,-1-1 1,0 0 0,0 1 0,0-1 0,1 0 0,-1 0 0,0 0 0,0 0 0,1 0 0,-1 0 0,0 0 0,0 0 0,1-1 0,-1 1 0,0 0 0,0-1-1,0 1 1,1-1 0,-1 0 0,0 1 0,0-1 0,0 0 0,0 1 0,0-1 0,0 0 0,0 0 0,-1 0 0,1 0 0,0 0 0,0 0 0,-1 0 0,1 0-1,0 0 1,-1 0 0,1-1 0,-1 1 0,0 0 0,1 0 0,-1-2 0,2-7-2303,-1 1 1,0-1-1,0 0 1,-2-18-1,0 12 408,1 1-3183</inkml:trace>
</inkml:ink>
</file>

<file path=ppt/ink/ink2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3:08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13461,'1'17'2175,"0"1"-1,2-1 0,0 1 0,0-1 1,2 0-1,10 25 0,-17-49-1840,1-1 0,1 1-1,0-1 1,0 1 0,2-14-1,-1-4-66,-1 23-226,1 0 0,-1 1 0,1-1 1,-1 1-1,1-1 0,0 1 0,0-1 1,-1 1-1,1-1 0,0 1 0,0 0 1,0-1-1,1 1 0,-1 0 0,0 0 1,0 0-1,1 0 0,-1 0 0,0 0 1,1 0-1,-1 0 0,1 1 0,3-2 1,46-15 406,-29 11-201,-18 4-283,-1 1 0,1-1 0,-1 1 0,1-1 0,-1 0 0,0-1 0,0 1-1,0 0 1,0-1 0,-1 0 0,1 0 0,0 1 0,-1-2 0,0 1 0,0 0 0,0 0 0,0-1 0,-1 1 0,1-1 0,-1 1 0,0-1 0,0 0-1,0 1 1,0-1 0,-1 0 0,1 0 0,-1 1 0,0-1 0,0 0 0,-2-6 0,6 1-19,5 18 40,8 21 74,-16-28-43,14 25 409,-2 1 1,13 41-1,-17-14-3762</inkml:trace>
</inkml:ink>
</file>

<file path=ppt/ink/ink2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3:08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13837,'2'29'3239,"0"0"-1,15 57 1,1 13 3615,-17-97-6806,-1-1-1,1 0 0,0 1 0,0-1 1,0 0-1,0 0 0,0 1 0,1-1 1,-1 0-1,0 0 0,0 0 0,1 0 0,-1-1 1,1 1-1,-1 0 0,1-1 0,-1 1 1,1 0-1,-1-1 0,1 0 0,0 1 1,-1-1-1,1 0 0,1 0 0,55 6 1002,-41-5-919,13 3-130,0-2 0,0-2 0,51-4 0,-80 4 0,0-1 0,0 1 0,0 0 0,1 0 0,-1-1-1,0 1 1,0-1 0,0 1 0,0-1 0,0 0 0,0 1 0,0-1 0,0 0 0,0 0 0,0 1-1,-1-1 1,1 0 0,0 0 0,0 0 0,-1 0 0,1 0 0,-1 0 0,1 0 0,-1 0 0,1-3-1,0 1-2,0-1-1,-1 0 1,0 1-1,1-1 0,-1 0 1,-1 0-1,1 1 0,-2-7 1,-1-4-73,-1-1 0,-1 1 0,-8-15 0,6 15-1268,0 1 0,-1 0 1,-12-14-1,20 27 1141,-1 0 0,1 0 0,-1 0 0,1 0 0,-1 0 0,1 0 0,-1-1 0,1 1 0,0 1 0,-1-1 0,1 0 0,-1 0 0,1 0 0,-1 0 0,1 0 0,-1 0 0,1 0 0,-1 1 0,1-1 0,0 0 0,-1 0 0,1 1 0,0-1 0,-1 0 0,1 1 0,-1-1 0,1 0 0,0 1 0,0-1 0,-1 0 0,1 1 0,0-1 0,0 1 0,-1-1 0,1 0 0,0 1 0,0-1 0,0 1 0,0-1 0,0 1 0,0-1 0,0 1 0,0-1 0,0 1 0,0-1 0,0 0 0,0 1 0,0-1 0,0 1 0,0-1 0,0 1 0,0-1 0,0 1 0,1-1 0,-1 0 0,0 1 0,0-1 0,1 1 0,-1-1 0,10 15-4749,3 0-1</inkml:trace>
</inkml:ink>
</file>

<file path=ppt/ink/ink2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3:09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0 11333,'-3'4'20067,"-1"-1"-17906,-8 6-4393,7-6 3654,-131 58-1487,118-55-2051,17-5 1717,0-1 1,0 0-1,0 0 1,0 0-1,0 1 1,0-1-1,0 0 1,0 1-1,0-1 1,0 1-1,0-1 1,1 1-1,-1 0 1,0-1-1,0 1 1,0 0-1,1-1 1,-1 1-1,0 0 1,1 0-1,-1 0 1,1 0-1,-1 1 1</inkml:trace>
</inkml:ink>
</file>

<file path=ppt/ink/ink2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3:09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13189,'5'70'2537,"3"-25"3939,21 63 0,-2-14-2387,-19-49-9395,-13-58-3331,0-18-246,5 14 3914</inkml:trace>
</inkml:ink>
</file>

<file path=ppt/ink/ink2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3:20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45 6441,'-5'-1'26326,"9"2"-26326,0 0 0,0 0 0,0 0 0,0-1 0,0 0 0,0 0 0,0 0 0,4-1 0,6-2 0,-8 1 0,1 0 0,-1 0 0,1-1 0,-1 0 0,0 0 0,0 0 0,0-1 0,0 0 0,7-7 0,-11 10 0,0 0 0,0 0 0,0 0 0,0 1 0,0-1 0,1 1 0,-1-1 0,0 1 0,0 0 0,1 0 0,-1 0 0,0 0 0,0 0 0,1 0 0,-1 0 0,4 2 0,35 10 0,-37-10 0,1 1 0,-1 0 0,1 0 0,-1 0 0,0 1 0,-1-1 0,1 1 0,0 0 0,-1 0 0,0 0 0,0 0 0,0 1 0,-1-1 0,1 1 0,-1 0 0,0 0 0,-1 0 0,1 0 0,1 9 0,0 7 0,-1 1 0,0 0 0,-3 33 0,0-16 0,0-30 0,-1 1 0,0-1 0,0 1 0,-1-1 0,0 0 0,0 0 0,-1 0 0,0-1 0,-1 1 0,0-1 0,-9 11 0,-9 12 0,-39 38 0,54-61 0,5-5 0,-1-1 0,1 1 0,0 0 0,1 0 0,-1 1 0,0-1 0,1 0 0,0 1 0,0-1 0,-3 6 0,43-7 0,0-2 0,1-1 0,0-2 0,-1-1 0,43-11 0,17 1 0,-93 11-2116,-12 0-2807,-13 0-4784,10 4 4371,1-2-1</inkml:trace>
</inkml:ink>
</file>

<file path=ppt/ink/ink2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3:27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19546,'3'1'278,"1"0"1,-1 0 0,0 1-1,0-1 1,0 1 0,0-1-1,-1 1 1,1 0 0,0 0-1,-1 0 1,1 1 0,-1-1-1,0 1 1,0-1 0,0 1-1,0 0 1,0 0-1,-1-1 1,1 1 0,-1 1-1,0-1 1,0 0 0,1 4-1,8 18 2973,9 44 0,-18-64-3219,134 754-32,-71-347 0,-1-119 0,122 346 0,-150-536 0,5-1 0,63 116 0,-99-211 0,1 0 0,0 0 0,0-1 0,1 0 0,0 0 0,0 0 0,0 0 0,1-1 0,0 0 0,0-1 0,0 1 0,0-1 0,1-1 0,0 1 0,0-1 0,0-1 0,0 1 0,0-1 0,0-1 0,0 0 0,1 0 0,13 0 0,13-2 0,0-1 0,0-1 0,68-17 0,47-17 0,72-14 0,-200 46 0,-17 3 0,0 1 0,0-1 0,0 1 0,0 1 0,0-1 0,0 1 0,0 0 0,9 0 0,-13 1-134,-4 0-2004,3-1 2022,-1 1 0,1-1 1,-1 0-1,1 1 0,-1-1 1,1 1-1,0-1 0,-1 1 1,1-1-1,0 1 0,-1-1 1,1 1-1,0-1 1,0 1-1,-1-1 0,1 1 1,0-1-1,0 1 0,0 0 1,0-1-1,0 1 0,0-1 1,0 1-1,0-1 0,0 1 1,0 1-1,-9 56-4942,9-56 4611,0-1-1,0 0 1,0 1-1,0-1 1,-1 0 0,1 1-1,-1-1 1,1 0-1,-1 1 1,1-1 0,-1 0-1,0 0 1,1 0-1,-1 0 1,0 1 0,0-1-1,0 0 1,-1 1-1,-2 1-2204,-2 5-2924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6:52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87 21750,'0'1'69,"0"0"0,0-1 0,0 1-1,1-1 1,-1 1 0,0-1 0,1 1 0,-1-1 0,0 1 0,1-1-1,-1 1 1,1-1 0,-1 1 0,0-1 0,1 0 0,-1 1 0,1-1-1,-1 0 1,1 1 0,0-1 0,-1 0 0,1 0 0,-1 1 0,1-1-1,-1 0 1,1 0 0,0 0 0,-1 0 0,2 0 0,30 2 3680,28-9 1453,-55 5-5202,-1 1 0,1-1 0,-1 0 0,0-1 0,1 1 0,-1-1 0,0 0 0,-1 1 0,7-7 0,-9 8 0,0 0 0,0 0 0,1 0 0,-1-1 0,0 1 0,0 0 0,0-1 0,-1 1 0,1-1 0,0 1 0,0-1 0,-1 1 0,1-1 0,-1 0 0,1 1 0,-1-1 0,0 0 0,0 1 0,1-1 0,-1 0 0,0 1 0,-1-1 0,1 0 0,0 1 0,0-1 0,-1 0 0,1 1 0,-1-1 0,1 1 0,-1-1 0,-1-1 0,1 1 0,0 1 0,-1 0 0,1 0 0,0 0 0,-1 0 0,1 0 0,-1 0 0,1 0 0,-1 1 0,1-1 0,-1 1 0,0-1 0,1 1 0,-1-1 0,0 1 0,1 0 0,-1 0 0,0 0 0,0 0 0,1 0 0,-1 0 0,0 0 0,0 0 0,1 1 0,-3 0 0,-44 16 0,39-12 0,0 0 0,0 1 0,0 0 0,1 0 0,0 1 0,0 0 0,1 1 0,0-1 0,0 2 0,0-1 0,1 1 0,1-1 0,-1 1 0,2 1 0,-1-1 0,1 1 0,-4 14 0,5-11 0,0 0 0,1 1 0,0-1 0,1 0 0,0 1 0,1-1 0,1 1 0,0-1 0,1 1 0,0-1 0,1 0 0,0 0 0,9 18 0,-11-27-51,1-1-1,-1 1 1,1-1-1,0 1 1,1-1 0,-1 0-1,0 0 1,1 0-1,0-1 1,0 1 0,0 0-1,0-1 1,0 0-1,0 0 1,0 0 0,1 0-1,5 2 1,-3-2-182,0 0 0,1-1 1,-1 0-1,1 0 0,-1-1 1,1 0-1,0 0 0,-1 0 0,12-3 1,-2 0-539,1-1 0,-1-1-1,0-1 1,-1 0 0,1-2 0,-1 1 0,18-14 0,60-55-10894,-41 32 5833</inkml:trace>
</inkml:ink>
</file>

<file path=ppt/ink/ink2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3:28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17182,'3'3'6290,"3"0"-3316,18 4-1763,-22-6-493,47 11 32,1-3 1,0-2 0,87 1 0,-71-5-57,82 14 1,-112-10-695,-14-4 0,-1 1 0,0 1 0,-1 0 0,40 18 0,-58-22 0,-1 0 0,1 0 0,0 0 0,-1 0 0,1 0 0,-1 0 0,1 1 0,-1-1 0,0 1 0,0-1 0,0 1 0,1-1 0,-1 1 0,-1 0 0,1-1 0,0 1 0,0 0 0,-1 0 0,1 0 0,0 3 0,-1-1 0,1 0 0,-1 1 0,-1-1 0,1 0 0,-1 0 0,1 1 0,-1-1 0,-1 0 0,-1 4 0,-3 8 0,-1-1 0,-1-1 0,-16 24 0,-3-4 0,0-2 0,-47 43 0,43-47 0,2 2 0,-38 50 0,59-65-1800,-10 14-4896,18-29 6512,0 1 0,0-1-1,0 1 1,-1-1-1,1 1 1,0-1 0,0 1-1,-1-1 1,1 0-1,0 1 1,0-1 0,-1 1-1,1-1 1,-1 0-1,1 1 1,0-1 0,-1 0-1,1 1 1,-1-1-1,1 0 1,-1 0 0,1 1-1,-1-1 1,1 0 0,-1 0-1,1 0 1,-1 0-1,1 0 1,-1 0 0,1 0-1,-1 0 1,1 0-1,-1 0 1,0 0 0,-3-9-5753,-2-6 1</inkml:trace>
</inkml:ink>
</file>

<file path=ppt/ink/ink2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3:29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19090,'-1'2'6549,"-4"16"-4277,6 3-1916,1 0 0,1 0 0,1 0-1,1-1 1,1 0 0,10 24 0,58 117 1915,-60-132-2177,42 81-94,-10-24 0,-4 3 0,32 98 0,-71-174-1425,0 0 1,-1-1-1,0 1 0,-1 0 0,-1 0 1,-2 26-1,-3-56-9968,5-1 5697</inkml:trace>
</inkml:ink>
</file>

<file path=ppt/ink/ink2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3:29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51 396 17482,'13'5'790,"0"1"0,0 0 1,0 1-1,-1 0 1,0 1-1,19 16 1,60 64 1851,-87-83-2461,44 45 1205,-2 3 0,-3 1 0,-2 2-1,56 104 1,-96-159-1386,-1 0 0,1 0 0,0 0 0,-1 0 0,1 0 0,-1 0 0,1 0 0,-1 0 0,1 0 0,-1 0 0,0 0 0,0 0 0,0 0 0,1 0 0,-1 1 0,0-1 0,0 0 0,0 0 0,-1 0 0,1 2 0,-1-4 0,-1 1 0,1-1 0,-1 1 0,1-1 0,0 1 0,-1-1 0,1 0 0,0 0 0,0 0 0,0 1 0,0-1 0,0 0 0,0-1 0,0 1 0,0 0 0,-1-1 0,-83-89 0,4-3 0,4-3 0,-87-145 0,144 204 16,1 0-1,-18-56 1,30 73-50,1-1 1,0 0-1,2-1 0,1 1 1,1-1-1,0-24 0,9 7-917,-1 24-62,-6 16 974,0-1-1,0 1 1,0 0-1,0 0 1,1 0-1,-1-1 0,0 1 1,0 0-1,0 0 1,0 0-1,0 0 1,0-1-1,1 1 1,-1 0-1,0 0 0,0 0 1,0 0-1,1 0 1,-1 0-1,0 0 1,0-1-1,0 1 1,1 0-1,-1 0 0,0 0 1,0 0-1,0 0 1,1 0-1,-1 0 1,0 0-1,0 0 0,1 0 1,-1 0-1,0 0 1,0 0-1,0 0 1,1 1-1,-1-1 1,0 0-1,0 0 0,0 0 1,1 0-1,8 14-2062,-8-12 1778,0 0 0,0 0-1,0 0 1,0-1 0,0 1 0,0 0 0,0-1 0,1 1-1,-1-1 1,1 1 0,-1-1 0,1 0 0,-1 0-1,1 1 1,0-1 0,-1 0 0,1-1 0,0 1-1,0 0 1,0 0 0,0-1 0,0 1 0,0-1-1,0 0 1,0 1 0,0-1 0,3 0 0,41 7-5585,2 9 1</inkml:trace>
</inkml:ink>
</file>

<file path=ppt/ink/ink2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3:29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 31919,'-7'11'96,"-7"4"-4,-8 1 4,-7 3-4,-8-5 4,-2-2-4,-3-2 4,9-2-4,5 1 4,10-4-96,5 1 0,7-3-836,4-1-828,-13-1-1260,30 4-8013,9-2 5468</inkml:trace>
</inkml:ink>
</file>

<file path=ppt/ink/ink2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3:30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 18778,'-7'3'7134,"-14"-4"-6072,14 1-74,-2 0-590,-1 0 0,1 1 0,0 0-1,-1 0 1,1 1 0,-15 5 0,20-5-297,1-1 0,-1 1 0,1 0 0,-1 0 0,1 0 0,0 1 0,0-1 0,0 1 0,0 0 0,0 0 0,1-1 0,-1 2 0,1-1 0,0 0 0,0 0 0,0 1 0,0-1 0,1 1 0,-2 4 0,-1 7-101,1 0 0,0 1 0,1 0 0,1-1 0,1 1 0,0 0 0,1 0 0,0-1 0,1 1 0,1-1 0,1 1 0,0-1 0,1 0 0,1 0 0,0-1 0,1 0 0,0 0 0,1 0 0,1-1 0,0 0 0,1-1 0,0 0 0,1 0 0,0-1 0,1-1 0,0 0 0,0 0 0,1-1 0,1-1 0,-1 0 0,2-1 0,-1-1 0,0 0 0,1-1 0,0 0 0,23 3 0,10-4-27,1-2 0,0-2 0,0-3 0,88-15 0,-133 17 147,4 0-731,1-1 0,-1 0 0,0 0 0,14-6 0,-5-8-5899,-16 14 5854,-1 1 0,1 0 0,-1-1 1,0 1-1,0 0 0,1-1 0,-1 1 0,0-1 0,0 1 0,0 0 0,-1-1 1,1 1-1,0 0 0,0-1 0,-1 1 0,0-3 0,-5-12-5356</inkml:trace>
</inkml:ink>
</file>

<file path=ppt/ink/ink2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3:31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23 17770,'-8'-4'562,"0"0"-1,-1 1 1,0 0 0,0 1 0,0 0 0,0 0 0,0 1 0,0 0 0,0 1 0,-1 0 0,1 0 0,-14 3-1,19-3-380,0 1 0,1 0 0,-1 1-1,0-1 1,1 0 0,-1 1 0,1 0 0,-1 0-1,1 0 1,0 0 0,0 1 0,0-1-1,0 1 1,0 0 0,1-1 0,-1 1-1,1 1 1,-1-1 0,1 0 0,0 0-1,1 1 1,-1 0 0,1-1 0,-1 1-1,1 0 1,0-1 0,0 1 0,1 0 0,-1 0-1,1 0 1,0 5 0,0 3-116,1 0 0,1 0 0,0-1-1,1 1 1,0-1 0,1 0 0,0 1 0,0-1 0,1-1 0,1 1 0,0-1 0,0 0 0,1 0 0,1-1 0,-1 0-1,1 0 1,1-1 0,0 0 0,0-1 0,17 12 0,-17-13-40,1 1 0,0-2-1,0 1 1,1-1 0,-1-1 0,1 0-1,0 0 1,0-1 0,0-1 0,1 0-1,-1 0 1,0-1 0,1-1 0,-1 0 0,1 0-1,-1-1 1,1-1 0,-1 1 0,0-2-1,0 0 1,17-6 0,-24 7-69,1 0-1,-1-1 1,0 1-1,0-1 1,0 0 0,0 0-1,-1 0 1,1 0 0,-1 0-1,0-1 1,1 0-1,-2 0 1,1 0 0,0 0-1,-1 0 1,0 0-1,0-1 1,0 1 0,0-1-1,-1 1 1,0-1 0,0 0-1,0 0 1,0 1-1,-1-1 1,0 0 0,0 0-1,0 0 1,-1 0-1,1 1 1,-1-1 0,0 0-1,-1 1 1,-3-10 0,1 4-197,0 0 0,-1 1 1,0-1-1,0 1 0,-1 0 1,-1 0-1,1 1 0,-1 0 1,-1 0-1,1 0 0,-1 1 1,-1 0-1,1 1 1,-17-10-1,-24-3-7691,17 14-495,21 7 2807</inkml:trace>
</inkml:ink>
</file>

<file path=ppt/ink/ink2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3:31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17866,'0'1'3627,"0"7"-2326,4 11-168,1 0-1,0-1 1,2 1-1,13 28 1,-5-13-223,96 207 646,-51-115-634,53 157 0,-110-274-1020,-1-5-84,0 0 0,-1 0-1,0 0 1,0 0 0,0 0-1,0 1 1,0-1 0,-1 0-1,0 0 1,0 0 0,-1 7-1,1-10 12,0-1 0,0 0 0,-1 1 1,1-1-1,0 0 0,0 1 0,-1-1 0,1 0 0,0 0 0,-1 1 0,1-1 0,0 0 0,-1 0 0,1 0 0,0 0 0,-1 1 0,1-1 0,-1 0 0,1 0 0,0 0 0,-1 0 0,1 0 0,0 0 0,-1 0 0,1 0 0,-1 0 0,1 0 0,0 0 0,-1 0 0,1 0 0,-1-1 0,1 1 0,0 0 0,-1 0 0,1 0 0,0 0 0,-1-1 0,1 1 0,0 0 0,-1 0 0,1-1 0,0 1 0,0 0 0,-1-1 0,1 1 0,0 0 0,0-1 0,0 1 0,-1-1 0,-12-16-11512,10 5 6566</inkml:trace>
</inkml:ink>
</file>

<file path=ppt/ink/ink2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3:32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17450,'82'122'6032,"-47"-67"-3058,2-2 1,78 86-1,-114-137-2960,0 0 0,1 0 0,0-1 0,-1 1 0,1-1 0,0 1 0,0-1 0,0 0 0,0 1-1,0-1 1,0 0 0,0 0 0,1 0 0,-1-1 0,0 1 0,0-1 0,1 1 0,-1-1 0,0 0 0,1 1 0,-1-1 0,0-1 0,1 1 0,-1 0 0,0 0 0,1-1 0,-1 1 0,3-2 0,0-1-18,0 0 0,-1-1 0,1 0 0,-1 1 0,1-2 0,-1 1 0,-1 0 1,1-1-1,-1 1 0,5-8 0,-1-4 4,0 1 0,-1-1 0,0 0 0,-2-1 0,0 1 0,0-1 0,1-29 0,-3 25 0,-1-1 0,0 0 0,-5-35 0,9 70 0,0 0 0,0 0 0,1 0 0,1-1 0,0 0 0,17 22 0,64 64 0,-53-60 0,-31-34-8,30 27-481,-34-30 471,0-1 1,1 0 0,-1 0 0,1 0 0,-1 1-1,0-1 1,1 0 0,-1 0 0,1 0-1,-1 0 1,1 0 0,-1 0 0,0 0-1,1 0 1,-1 0 0,1 0 0,-1 0 0,1 0-1,-1 0 1,0 0 0,1 0 0,-1 0-1,1 0 1,-1-1 0,0 1 0,1 0-1,-1 0 1,1 0 0,-1-1 0,6-22-671,-17-77-11505,5 56 3742,1 20 3242</inkml:trace>
</inkml:ink>
</file>

<file path=ppt/ink/ink2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3:32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21162,'31'49'1693,"-12"-22"1395,19 39 0,-34-56-2673,0-1 0,0 1 1,-1 0-1,0 0 0,0 0 0,-1 1 0,-1-1 0,1 15 0,37-54-415,4 1 0,48-23 0,-46 26 0,53-37 0,-85 53 0,-1-1 0,0 0 0,-1-1 0,0-1 0,0 0 0,-1 0 0,-1-1 0,11-19 0,-18 29 0,-1-1 0,1 1 0,0-1 0,-1 1 0,0-1 0,0 0 0,0 0 0,0-5 0,2 34 3,1-1 0,0 0 1,2 0-1,1 0 0,1-1 0,1 0 0,20 37 0,17 49-211,-46-109 121,0 0 1,1 1 0,-1-1 0,0 1 0,1-1-1,-1 1 1,0 0 0,1-1 0,-1 1-1,0-1 1,0 1 0,0-1 0,0 1 0,0 0-1,0-1 1,0 1 0,0-1 0,0 1 0,0 0-1,0-1 1,0 1 0,0-1 0,0 1-1,0 0 1,-1-1 0,1 1 0,0-1 0,0 1-1,-1-1 1,1 1 0,0-1 0,-1 1-1,1-1 1,0 1 0,-2 0 0,-9-2-2185,0-2-2092,-5-2-7882</inkml:trace>
</inkml:ink>
</file>

<file path=ppt/ink/ink2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3:33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10241,'2'26'9829,"4"2"-3475,17 33-1228,39 60-5287,-51-100 1462,-5-9-1254,3 1-41,-2 1 0,0 1 0,0-1 0,6 25 0,-11-41-6,0 1 0,-1 0 0,1 0 0,0 0 0,0 0 0,0 1 0,0-1 0,1 0 0,-1 1 0,0-1 0,0 1 0,0 0 0,5 0 0,-5 0 0,60-5 0,87 4 0,-64 3 0,-84-2 0,1 0 0,-1 0 0,0 0 0,0 0 0,0 0 0,0 0 0,1-1 0,-1 1 0,0 0 0,0 0 0,0-1 0,0 1 0,0-1 0,0 1 0,0-1 0,0 0 0,0 1 0,0-1 0,0 0 0,0 0 0,-1 1 0,1-1 0,0 0 0,0 0 0,-1 0 0,1 0 0,0-2 0,0 1 0,-1-1 0,1 0 0,-1 1 0,0-1 0,1 0 0,-1 1 0,0-1 0,-1 0 0,1 0 0,0 1 0,-2-5 0,-2-7 0,-2-1 0,1 1 0,-10-16 0,15 29 0,-54-86-1725,43 75-395,5 16 1398,4 6-2911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6:53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32767,'10'304'0,"-4"-250"0,2 1 0,3-2 0,26 81 0,-33-120-1,3 7-47,1 1-1,1-1 1,18 30-1,-24-46 3,0 0 1,0-1-1,0 1 0,1-1 0,0 0 0,0 0 0,0 0 1,0-1-1,1 1 0,-1-1 0,1 0 0,0-1 0,0 1 1,0-1-1,0 0 0,0 0 0,1 0 0,-1-1 0,11 2 1,23 8-4240,-38-10 3773,1 0-1,-1 0 1,1 0-1,0-1 1,-1 1-1,1-1 1,0 1-1,0-1 1,-1 1-1,1-1 1,0 0 0,0 0-1,2 0 1,-1-1-84,-1-1 1,0 1 0,1 0 0,-1-1 0,0 1 0,1-1 0,-1 0 0,0 0 0,0 1 0,0-1-1,-1-1 1,1 1 0,2-4 0,16-22-5333</inkml:trace>
</inkml:ink>
</file>

<file path=ppt/ink/ink2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3:34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0 23078,'-10'4'6556,"-22"-3"-5367,21 0-324,-19 0-745,0 2-1,0 2 1,0 0 0,1 2 0,0 1 0,0 2 0,1 1 0,-37 19 0,93 16-10473,-25-44 9631,-1 1-1,1-1 1,0 0 0,0-1 0,1 1-1,-1 0 1,0-1 0,0 0-1,1 1 1,-1-1 0,7 0 0,5 3-1812,22 9-3066</inkml:trace>
</inkml:ink>
</file>

<file path=ppt/ink/ink2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3:35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15977,'-1'1'7954,"-9"4"-5354,-55 0-1284,-50 8 1863,104-10-2961,-1-1-1,2 1 1,-1 1-1,0 0 1,1 1 0,0 0-1,-19 12 1,21-8-1829,16-6-2350,26-5-5784,-20 1 6540,19-1-1543</inkml:trace>
</inkml:ink>
</file>

<file path=ppt/ink/ink2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3:36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10 15417,'-5'0'10474,"-24"-3"-7402,18 1-2858,1 0 0,-1 1 0,0 0 0,0 1 0,0 0 0,0 1 0,0 0 0,1 0 0,-1 2 0,-18 5 0,24-6-154,0 0 1,0 1-1,0 0 1,1 0-1,-1 0 0,1 0 1,0 1-1,0 0 1,0-1-1,0 2 1,1-1-1,0 0 0,0 1 1,0-1-1,0 1 1,1 0-1,-1 0 0,1 0 1,0 0-1,1 0 1,-1 1-1,1-1 1,0 8-1,-1 1-60,0-1 0,2 1 0,0 0 0,0-1 0,1 1 0,1-1 0,0 1 0,1-1 0,1 0 0,0 0 0,0 0 0,9 16 0,-9-22 0,0-1 0,0 0 0,1 1 0,0-1 0,0-1 0,1 1 0,-1-1 0,1 0 0,0 0 0,1 0 0,-1-1 0,1 0 0,0 0 0,0-1 0,0 0 0,0 0 0,0-1 0,1 0 0,-1 0 0,1-1 0,0 0 0,-1 0 0,10 0 0,-8-1 0,0-1 0,1 0 0,-1 0 0,0 0 0,0-1 0,0-1 0,0 0 0,0 0 0,-1 0 0,1-1 0,-1-1 0,0 1 0,10-8 0,-13 7 0,1 1 0,-1-1 0,0 0 0,0 0 0,-1 0 0,1-1 0,-1 0 0,-1 0 0,1 0 0,-1 0 0,0 0 0,0-1 0,-1 0 0,1 1 0,-2-1 0,1 0 0,1-14 0,-3 10-21,1 2-134,0-1 0,-1 1 0,0-1 0,-1 1 0,-2-15 0,2 21 59,0 1 0,0-1-1,0 1 1,0 0 0,0-1-1,0 1 1,0 0 0,-1-1-1,1 1 1,-1 0 0,0 0-1,0 0 1,0 0 0,0 1-1,0-1 1,0 0 0,0 1-1,0-1 1,-1 1 0,1 0-1,0 0 1,-1 0 0,1 0-1,-1 0 1,1 1 0,-5-1-1,-60-8-5818,11 8-5416,35 5 5351</inkml:trace>
</inkml:ink>
</file>

<file path=ppt/ink/ink2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3:37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175 404 19754,'-36'-2'4279,"24"1"-3374,0 1 0,0-1-1,0 2 1,0 0 0,-14 2 0,24-2-786,-1 0 1,0 0-1,0 0 0,1 0 0,-1 0 1,1 0-1,-1 1 0,1-1 1,0 1-1,-1 0 0,1 0 1,0 0-1,0 0 0,0 0 0,1 0 1,-1 0-1,0 1 0,1-1 1,-1 1-1,1-1 0,0 1 1,0 0-1,0-1 0,0 1 0,0 0 1,0 4-1,0 8-110,0 1-1,1-1 1,1 0 0,0 1 0,1-1-1,1 0 1,0 0 0,1 0 0,1 0-1,0-1 1,9 18 0,-10-25-10,0 1 0,0-1 0,1 0 0,0 0 0,0-1 0,1 0 0,0 0 0,0 0 0,0 0 0,8 5 1,-10-9-1,1 0 0,-1 1 1,0-1-1,1-1 1,0 1-1,0-1 1,-1 1-1,1-1 1,0-1-1,0 1 0,0-1 1,0 0-1,0 0 1,0 0-1,0-1 1,-1 1-1,1-1 1,6-2-1,-6 1 1,0-1 0,0 1 0,0-1 0,0 0 0,-1 0 0,1-1 0,-1 1 0,0-1 0,0 0 0,0 0 0,0 0 0,-1-1 0,0 1 0,0-1 0,0 0 0,0 0 0,-1 0 0,0 0 0,0-1 0,0 1 0,0 0 0,0-9 0,4-14 0,-2 0 0,-1-1 0,-1-30 0,-2 48 0,1-20 0,-1 1 0,-2 0 0,-1 0 0,-1 0 0,-2 0 0,-1 1 0,-1-1 0,-2 2 0,-1-1 0,-1 2 0,-22-39 0,-23-35 0,80 155 0,-5-8 0,14 21 0,2-1 0,4-2 0,2-2 0,88 104 0,-118-156 3,0 0 1,1-1-1,0-1 0,0 1 1,22 10-1,-27-16-10,0 0 0,1 0 0,-1 0-1,1-1 1,0-1 0,0 1 0,0-1 0,-1 0 0,1 0 0,0-1 0,0 0 0,0 0 0,10-2 0,-15 2-125,-1-1 0,0 1 0,1-1 0,-1 1 1,1-1-1,-1 1 0,0-1 0,1 0 1,-1 1-1,0-1 0,0 0 0,0 0 0,0 0 1,0 0-1,1 0 0,-2 0 0,1-1 0,0 1 1,0 0-1,0 0 0,-1-1 0,2-1 0,3-32-10065,-2 12 2079,2 10 2454</inkml:trace>
</inkml:ink>
</file>

<file path=ppt/ink/ink2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3:38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9 13373,'-2'-1'381,"-1"-1"-1,0 1 1,1 0-1,-1 0 1,0 0-1,0 1 1,0-1 0,0 1-1,0-1 1,0 1-1,0 0 1,0 0-1,0 0 1,0 1-1,0-1 1,0 1-1,0-1 1,0 1 0,0 0-1,1 0 1,-6 3-1,5-1-49,1-1-1,0 1 1,-1-1-1,1 1 0,0 0 1,0 0-1,1 0 1,-1 0-1,1 0 1,-1 1-1,1-1 1,0 0-1,0 1 1,0-1-1,0 7 1,0 7 363,0 1 1,2-1-1,0 1 1,0-1-1,2 0 1,5 22-1,-4-27-618,-1 0 0,2 0-1,-1 0 1,2 0 0,-1-1-1,2 0 1,0 0-1,10 13 1,-14-21-70,-1 0 1,1 0-1,0 0 0,0-1 0,0 1 0,1-1 0,-1 0 1,0 0-1,1 0 0,0 0 0,-1 0 0,1-1 1,0 0-1,0 0 0,0 0 0,0 0 0,0 0 1,0-1-1,0 0 0,0 0 0,0 0 0,0 0 0,0-1 1,0 1-1,0-1 0,-1 0 0,1 0 0,0-1 1,0 1-1,5-4 0,-2 1-6,-1 0 0,0 0 0,1 0 0,-2-1 0,1 0 0,-1 0 0,0 0 0,0-1 0,0 0 0,-1 0 0,1 0 0,-2-1 0,1 1 0,4-12 0,-4 8 0,-1-1 0,0 1 0,0-1 0,-1 0 0,0 0 0,-1 0 0,-1 0 0,1 0 0,-3-15 0,4 21 0,4 13 0,7 15 0,10 35 0,-12-29 0,21 40 0,-32-68-119,1 0 1,-1 0-1,0 0 0,1-1 0,-1 1 1,1 0-1,-1 0 0,1 0 0,0-1 1,-1 1-1,1 0 0,0 0 0,0-1 1,-1 1-1,1-1 0,0 1 0,0-1 1,0 1-1,0-1 0,0 1 0,-1-1 1,1 0-1,2 1 0,-2-1-193,-1-1 0,1 1 1,0-1-1,0 1 0,-1-1 0,1 1 0,0-1 0,-1 1 0,1-1 1,0 0-1,-1 1 0,1-1 0,-1 0 0,1 1 0,-1-1 0,0 0 1,1 0-1,-1 1 0,0-1 0,1-1 0,8-47-11879,-9 20 6607</inkml:trace>
</inkml:ink>
</file>

<file path=ppt/ink/ink2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3:38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16582,'6'26'2241,"1"-1"-1,1 0 1,1-1 0,1 0 0,20 35 0,-26-52-2140,1 0 0,0-1-1,0 0 1,1 0-1,-1-1 1,1 1-1,0-1 1,1 0 0,-1-1-1,1 0 1,0 0-1,0 0 1,1-1-1,-1 0 1,1 0 0,11 2-1,15 3 239,1-1 0,48 3 0,-69-9-326,65 5-13,131-6 0,-208 0 0,0 0 0,0 0 0,0 0 0,-1 0 0,1 0 0,0-1 0,0 1 0,0 0 0,0-1 0,-1 0 0,1 1 0,0-1 0,0 0 0,-1 0 0,1 0 0,-1 0 0,1 0 0,-1 0 0,1-1 0,-1 1 0,1 0 0,-1-1 0,0 1 0,0-1 0,0 1 0,0-1 0,0 0 0,1-3 0,-1 1 0,-1 0 0,0 0 0,0 0 0,-1 0 0,1 0 0,-1 1 0,1-1 0,-1 0 0,0 0 0,-1 0 0,1 1 0,-4-8 0,-13-23-251,-2 2-1,0 0 1,-33-37 0,48 63-169,-1 0 1,0 1 0,0-1 0,0 1-1,-1 0 1,0 1 0,0-1 0,0 1 0,-1 1-1,1-1 1,-1 1 0,-12-3 0,-9-4-1751,25 8 1416,0 0 0,1 1 0,0-1 0,-1-1 0,1 1 0,0 0 0,0-1 0,0 0 0,0 0 0,1 0-1,-1 0 1,1 0 0,0 0 0,-1 0 0,-1-5 0,2-5-5278</inkml:trace>
</inkml:ink>
</file>

<file path=ppt/ink/ink2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3:39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20702,'19'13'637,"-1"2"-1,0 0 1,-1 1 0,-1 1 0,-1 1-1,0 0 1,-1 1 0,-1 0 0,15 31-1,6 19 2213,36 107 0,-64-160-2849,-1 0 0,5 30 0,-11-33 0,-8-15 0,-13-18 0,-19-30 0,-58-92 0,80 110 0,2 0 0,1-1 0,1-1 0,-14-51 0,27 76 0,0 0 0,0 0 0,1 0 0,0 0 0,0 0 0,1-1 0,1 1 0,-1 0 0,1 0 0,1 0 0,0 0 0,3-11 0,-2 15 0,-1 0 0,1 0 0,0 0 0,0 0 0,0 0 0,0 1 0,1-1 0,0 1 0,0 0 0,0 0 0,1 1 0,-1-1 0,1 1 0,0 0 0,0 0 0,0 1 0,0-1 0,0 1 0,0 0 0,9-2 0,-1 1 0,0 1 0,0 1 0,0-1 0,0 2 0,0 0 0,0 1 0,0 0 0,0 1 0,0 0 0,21 7 0,-28-7 0,0 0 0,1 0 0,-1 1 0,0 0 0,0 0 0,-1 0 0,1 1 0,-1 0 0,0 0 0,1 0 0,-2 1 0,1 0 0,-1 0 0,1 0 0,-1 0 0,-1 1 0,1 0 0,-1 0 0,0-1 0,0 2 0,-1-1 0,4 12 0,-6-15 0,1 0 0,-1 1 0,0-1 0,0 0 0,0 1 0,0-1 0,-1 0 0,1 1 0,-1-1 0,0 0 0,0 0 0,0 0 0,0 0 0,-1 0 0,1 0 0,-1 0 0,0 0 0,1 0 0,-2-1 0,1 1 0,0-1 0,0 1 0,-6 3 0,-5 4 0,0-1 0,-1-1 0,-29 13 0,30-15 0,1 0 0,0 0 0,-19 14 0,30-19 0,0 0 0,0 0 0,0-1 0,0 1 0,0 0 0,0 0 0,0 0 0,0 0 0,0 0 0,0 0 0,1 0 0,-1 1 0,0-1 0,1 0 0,-1 0 0,1 0 0,0 1 0,-1-1 0,1 0 0,0 1 0,0-1 0,-1 0 0,1 1 0,0-1 0,1 0 0,-1 1 0,0-1 0,0 0 0,0 0 0,1 1 0,-1-1 0,1 0 0,-1 0 0,1 1 0,-1-1 0,1 0 0,0 0 0,0 0 0,-1 0 0,1 0 0,2 2 0,4 3 0,0-1 0,0 0 0,0 0 0,1 0 0,10 4 0,-3-1 0,52 26 29,-42-22-76,-1 1 0,0 1-1,35 26 1,-59-39-85,1-1 0,-1 0 0,0 1-1,0-1 1,1 0 0,-1 1 0,0-1 0,0 1 0,0-1 0,0 0-1,1 1 1,-1-1 0,0 1 0,0-1 0,0 1 0,0-1 0,0 0-1,0 1 1,0-1 0,0 1 0,0-1 0,-1 0 0,1 1 0,0-1-1,0 1 1,0-1 0,0 0 0,0 1 0,-1-1 0,1 1 0,0-1-1,0 0 1,-1 1 0,1-1 0,0 0 0,-1 0 0,1 1 0,0-1-1,-1 0 1,1 0 0,0 1 0,-1-1 0,1 0 0,0 0 0,-1 0-1,1 0 1,-1 1 0,1-1 0,0 0 0,-1 0 0,1 0 0,-1 0-1,1 0 1,-1 0 0,1 0 0,-1 0 0,-38 10-9640,24-7 5422,-11 5-1122</inkml:trace>
</inkml:ink>
</file>

<file path=ppt/ink/ink2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3:40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269 127 8525,'-3'-7'332,"0"-1"0,0 1 0,-1 0 0,0 0 0,0 1 0,-1-1 0,0 1 0,0 0 0,-1 0 0,1 0 0,-1 1 0,0 0 0,-1 0 0,-11-7 0,12 8 207,-1 1 1,0-1 0,0 1-1,-1 1 1,1-1-1,-1 1 1,1 0-1,-1 1 1,0 0 0,1 0-1,-1 0 1,0 1-1,0 1 1,1-1-1,-10 3 1,14-3-314,1 1 1,-1 0-1,0 0 0,1 0 1,-1 0-1,1 0 0,-1 1 1,1-1-1,-1 1 0,1 0 0,0-1 1,0 1-1,0 0 0,0 1 1,0-1-1,0 0 0,1 0 1,-1 1-1,-1 2 0,1 0 63,0 0-1,1 1 0,-1-1 1,1 0-1,0 1 0,0-1 0,1 1 1,0-1-1,0 9 0,1 0 49,1 0 0,1 0 0,0-1-1,0 1 1,2-1 0,-1 1 0,8 12 0,-4-12-289,0 0 1,1-1-1,1-1 1,0 1-1,1-2 1,0 1-1,0-2 1,19 14-1,-26-21-45,0 1 1,1-1-1,-1 0 0,1-1 0,0 1 0,0-1 0,0 0 1,0 0-1,0 0 0,1-1 0,-1 0 0,0 0 1,1 0-1,-1-1 0,1 0 0,-1 0 0,1 0 0,-1 0 1,1-1-1,-1 0 0,0 0 0,0-1 0,1 0 0,-1 1 1,0-2-1,0 1 0,6-5 0,-6 4-264,-1-1 0,0 0 1,0 0-1,-1-1 0,1 1 0,-1-1 0,0 0 0,0 0 1,0 0-1,-1 0 0,0 0 0,0-1 0,0 1 0,0-1 1,-1 1-1,0-1 0,0 0 0,-1 1 0,0-1 0,0 0 1,0 0-1,0 1 0,-1-1 0,0 0 0,-3-8 0,3 9-67,0 0 0,-1 0-1,1 0 1,-1 0-1,0 1 1,-1-1 0,1 1-1,-1-1 1,0 1-1,0 0 1,0 0-1,0 0 1,-1 1 0,0-1-1,0 1 1,0 0-1,0 0 1,0 0 0,0 0-1,-1 1 1,0 0-1,1 0 1,-1 0 0,0 0-1,0 1 1,0 0-1,0 0 1,-8-1 0,-7 7-5157,5 6 1</inkml:trace>
</inkml:ink>
</file>

<file path=ppt/ink/ink2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3:40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15677,'1'3'424,"0"1"-1,0-1 0,0 0 0,1 1 1,0-1-1,0 0 0,0 0 0,0 0 1,0 0-1,0 0 0,5 3 0,4 9 524,255 327 9739,-264-340-10664,-1 0 0,1 1 0,0-1 0,0 0-1,0 0 1,1 0 0,-1-1 0,0 1 0,1 0 0,-1-1 0,1 0 0,-1 0 0,1 1 0,5 0-1,-4-2-16,-1 0-1,1-1 0,0 1 0,0-1 0,-1 0 0,1 0 0,-1 0 0,1 0 1,-1-1-1,1 1 0,3-3 0,55-23-4,1 2 0,1 4 0,94-20 0,-146 39 0,-1 0 0,0-2 0,0 1 0,0-1 0,0-1 0,11-6 0,-19 9 0,0-1 0,0 1 0,0-1 0,-1 0 0,1 0 0,-1 0 0,1 0 0,-1 0 0,0 0 0,0-1 0,0 1 0,-1-1 0,1 1 0,-1-1 0,0 0 0,0 1 0,0-1 0,-1 0 0,1 0 0,-1 0 0,0 1 0,0-5 0,-2-12-407,-1 1 1,0 0-1,-2 1 0,0-1 1,-1 1-1,-1 0 0,-1 0 1,-13-24-1,7 15-201,18 41-8254,7 14-282,4-9 3899</inkml:trace>
</inkml:ink>
</file>

<file path=ppt/ink/ink2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3:42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 15917,'-6'2'15509,"-14"3"-14187,-25 1-1317,-1 2-1,1 2 1,-76 27 0,116-35 5,4-2-16,0 0 0,1 0 0,-1 1 0,0-1 1,0 0-1,1 1 0,-1-1 0,0 0 0,0 1 0,1-1 1,-1 1-1,1-1 0,-1 1 0,0-1 0,1 1 0,-1 0 1,1-1-1,-1 1 0,1 0 0,-1-1 0,1 1 0,0 0 1,-1-1-1,1 1 0,0 0 0,0 0 0,-1 0 0,1-1 1,0 1-1,0 0 0,0 0 0,0 1 0,24 4-9313,12 14 3186,6 2 754,-8-14 1467,-1-1-1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6:53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0 32767,'-21'4'0,"-9"2"0,-8-2 0,-4 2 0,9-5-388,5-1-1188,7 0-784,-30 6-3329,39-6 1</inkml:trace>
</inkml:ink>
</file>

<file path=ppt/ink/ink2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3:4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8185,'2'12'15224,"2"7"-7474,3 3-5330,18 49-5026,-13-42 4366,41 75-1722,-31-64-39,-1 2 0,-2 0 0,24 85 0,-39-118-102,-3-5-417,-14-5-693,-15-5-1665,21 3 623,-1 1 0,1-2 0,0 1 0,-12-8 0,-3-4-3338</inkml:trace>
</inkml:ink>
</file>

<file path=ppt/ink/ink2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3:43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 22182,'-6'6'4083,"-6"14"-3026,8-13-316,-154 274 3963,155-270-5164,2-10 292,1 0 0,0 0 0,0 0 0,0 0 0,-1 0 0,1 0 0,0 0 0,-1 0 0,1 0 0,-1 0 0,0 0 0,1 0 0,-1 0-1,0 0 1,1 0 0,-1-1 0,0 1 0,0 0 0,0 0 0,0-1 0,-1 2 0,-1-1 145,-7 3-2839,9-4 2536,1 1 0,-1-1 0,1 1 0,-1-1 0,1 0 0,0 1 0,-1-1 1,1 1-1,-1 0 0,1-1 0,0 1 0,-1-1 0,1 1 0,0 0 0,0-1 0,-1 1 0,1-1 0,0 1 0,0 0 0,0-1 0,0 1 0,0 0 0,0-1 0,0 1 0,0 0 0,0-1 0,0 1 0,0 0 0,1-1 0,-1 1 1,0 0-1,0-1 0,1 1 0,-1-1 0,0 1 0,1 0 0,-1-1 0,0 1 0,1-1 0,-1 1 0,1-1 0,0 1 0,7 14-5526</inkml:trace>
</inkml:ink>
</file>

<file path=ppt/ink/ink2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13:43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620 1 12089,'1'0'249,"0"0"0,-1 1 0,1-1 1,-1 1-1,1-1 0,-1 1 0,1-1 0,-1 1 0,1-1 0,-1 1 0,1 0 0,-1-1 0,0 1 1,1-1-1,-1 1 0,0 0 0,0-1 0,1 1 0,-1 0 0,0 0 0,0-1 0,0 1 0,0 0 1,0 0-1,0-1 0,0 1 0,0 0 0,0-1 0,-1 2 0,-15 14 5301,-32 2-1280,22-12-4077,-37 7 446,1 3-1,1 3 0,1 3 1,-61 30-1,102-42-638,-2 0 0,1 1 0,0 0 0,1 2 0,0 0 0,-32 31 0,50-41 0,1-3-87,0 11-2948,0 32-2338,3-30-2310,2-12 5038</inkml:trace>
</inkml:ink>
</file>

<file path=ppt/ink/ink2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8:14.35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19002 645 4188,'2'4'7,"21"44"105,-1 2 0,-3 0 0,-2 1 0,-2 1 0,8 57 0,-22-104-104,-1-1 1,1 1-1,-1-1 0,0 1 1,0 0-1,-1-1 0,1 1 1,-1-1-1,0 1 0,0-1 1,-1 1-1,1-1 0,-1 0 1,0 0-1,0 0 0,-5 7 1,5-9-15,-1 1 1,0-1-1,1 0 1,-1 0-1,0 0 1,0-1-1,0 1 1,-1-1-1,1 0 1,0 1-1,-1-2 1,1 1-1,0 0 1,-1-1-1,1 1 1,-1-1-1,1 0 1,-1 0 0,1 0-1,-1-1 1,1 1-1,-1-1 1,-4-1-1,-16-5-23,0 0 1,1-2-1,0 0 0,0-2 0,-27-17 1,-107-77-135,143 95 151,-543-423-77,530 407 244,25 24-29,7 4 12,45 41 212,199 232 571,-208-222-746,-3 1 1,-2 2-1,45 96 1,-73-136-174,-1 1 1,-1 0 0,0 1-1,-1 0 1,-1-1 0,1 20-1,-4-35-3,-1 0-1,0 1 0,0-1 0,0 0 1,0 0-1,0 1 0,-1-1 0,1 0 1,0 1-1,-1-1 0,0 0 1,0 0-1,1 0 0,-1 0 0,-1 0 1,1 0-1,0 0 0,0 0 1,-1 0-1,1 0 0,-1-1 0,-2 3 1,1-2-2,0-1 1,0 1-1,0-1 1,0 0 0,-1-1-1,1 1 1,0 0 0,0-1-1,0 0 1,-1 0 0,1 0-1,0 0 1,0 0-1,-5-1 1,-12-4-9,-1 0 1,1-2-1,0 0 0,-18-10 1,33 15 8,-154-76-63,-201-130 0,-134-130 151,295 198 31,130 91-93,3 2-4,-76-41 0,139 86-16,1 1 0,-1-1 0,0 0 0,0 1 0,0-1-1,0 1 1,0 0 0,-1 0 0,1 0 0,0 1 0,0-1 0,-1 1 0,1 0 0,0-1 0,-1 2 0,1-1-1,-6 1 1,8 1-1,-1-1 0,0 1 0,1 0 0,-1 0 0,1 0 1,-1 0-1,1 0 0,0 0 0,0 1 0,0-1 0,0 0 0,1 0 0,-1 1 0,0-1 0,1 1 0,0-1 0,0 0 0,-1 1 0,1-1 0,1 1 0,-1-1 0,1 5 0,3 45 0,3 1 1,22 85-1,-16-85 0,-2 1 0,5 73 0,-16-120-12,0 1 1,0 0 0,0-1-1,-1 1 1,0 0 0,0-1-1,-1 1 1,0-1 0,0 0-1,-1 0 1,0 1-1,0-2 1,-8 14 0,7-16 4,0 0-1,-1 0 1,1 0 0,-1 0-1,1-1 1,-1 0 0,0 0-1,0 0 1,-1 0 0,1-1 0,-1 0-1,1 0 1,-1 0 0,1-1-1,-1 0 1,0 0 0,0 0 0,0-1-1,-6 0 1,-14 0-2,1-2 0,-1-1-1,1 0 1,0-2 0,-27-9 0,-122-49-10,154 55 14,-360-174 20,13-28 171,-10-6 59,329 190-162,-66-24 0,109 48-67,1 0-1,-1 1 1,0-1 0,1 1 0,-1 0-1,0 1 1,0-1 0,-5 1-1,9 0-10,0 0 0,-1 1 0,1-1 0,0 1-1,0-1 1,-1 1 0,1-1 0,0 1 0,0 0 0,0 0-1,0-1 1,0 1 0,0 0 0,0 0 0,0 0 0,0 0-1,0 0 1,1 0 0,-1 1 0,0-1 0,1 0 0,-1 0-1,1 0 1,-1 1 0,1-1 0,0 0 0,-1 1 0,1-1-1,0 0 1,0 0 0,0 1 0,0 2 0,0 44 108,1 0 0,3 0 1,14 71-1,-8-56-7,8 30 34,6 44-75,-23-122-84,0 1 0,-1-1-1,0 1 1,-1-1 0,-1 0 0,-5 24 0,6-35 13,-1-1-1,1 1 1,-1-1 0,1 0 0,-1 1-1,0-1 1,0 0 0,0 0 0,-1 0 0,1-1-1,-1 1 1,0-1 0,1 1 0,-1-1-1,0 0 1,0 0 0,-1 0 0,1 0-1,0-1 1,-1 1 0,1-1 0,-1 0 0,1 0-1,-1 0 1,0 0 0,1-1 0,-1 1-1,0-1 1,1 0 0,-1 0 0,-4-1 0,-10-1-4,1 0 1,-1-2 0,1 0 0,0 0 0,-23-11 0,-31-16-21,2-2 0,-108-71 0,-121-108 27,219 153 37,-495-384 221,562 433-255,1 2 27,0-1 0,0 2 0,-1 0 0,-23-11-1,35 18-21,-1-1 0,0 1-1,0-1 1,0 1-1,0 0 1,0 0-1,0-1 1,0 1-1,0 0 1,0 0 0,0 0-1,0 0 1,0 0-1,0 0 1,1 0-1,-1 0 1,0 1-1,0-1 1,0 0-1,0 0 1,0 1 0,0-1-1,0 1 1,0-1-1,1 1 1,-1-1-1,0 1 1,0 0-1,1-1 1,-1 1 0,0 0-1,-1 2 6,1-1 0,0 1 1,0-1-1,1 1 0,-1-1 0,1 1 0,-1 0 1,1-1-1,0 1 0,-1 0 0,2 3 0,0 12 48,2 0 0,6 28 0,-8-43-51,39 145 188,18 83 89,-49-187-281,-2 1 1,-2-1-1,-2 52 0,-2-88-20,-2 0 0,1 0 0,-1-1-1,-1 1 1,1 0 0,-1 0 0,-1-1 0,1 1-1,-1-1 1,-1 0 0,1 0 0,-1 0-1,0 0 1,-8 8 0,8-10 1,-1-1 0,-1 1 0,1-1 0,-1 0 0,1-1 0,-1 1 0,0-1 0,0-1 0,-1 1 0,1-1 0,-1 0-1,1 0 1,-1-1 0,1 1 0,-1-2 0,0 1 0,-8-1 0,-16-1-33,1-2 0,0 0-1,1-3 1,-1 0 0,1-2-1,-32-12 1,-9-8-94,-86-48 0,36 4 27,-146-114 1,156 105 2,90 66 60,-1 1 1,-24-12 0,27 23 77,13 14 29,14 24 47,129 226 340,-13-27-73,-109-200-339,-2 0 1,-2 2-1,-1 0 0,-2 0 1,5 39-1,-13-61-48,1 0 0,-1 1-1,-1-1 1,-3 27 0,2-37 11,0 0-1,0-1 1,0 1 0,0 0-1,0 0 1,-1 0 0,0-1-1,1 1 1,-2-1 0,1 0-1,0 1 1,0-1-1,-1 0 1,0 0 0,0 0-1,0-1 1,0 1 0,0-1-1,0 0 1,-1 1 0,-6 2-1,4-3-3,0 0 0,-1 0 0,1-1-1,-1 0 1,1 0 0,-1 0 0,0-1 0,1 0-1,-12-1 1,-67-18-62,-6-12 16,1-4 0,2-4 0,-105-64 0,-239-171 125,358 223-33,20 12-28,-1 3-1,-93-45 1,146 80-4,1 1-1,-1-1 0,0 0 1,0 0-1,0 1 0,0-1 1,1 1-1,-1-1 1,0 1-1,0 0 0,0 0 1,0 0-1,0 0 0,0 0 1,0 0-1,0 0 1,-3 2-1,5-2 0,-1 1 0,0-1 1,1 1-1,-1 0 0,0 0 0,1-1 0,-1 1 0,1 0 1,-1 0-1,1 0 0,0 0 0,-1-1 0,1 1 0,0 0 1,-1 0-1,1 0 0,0 0 0,0 0 0,0 0 0,0 0 1,0 0-1,0 0 0,0 0 0,1 1 0,1 9 27,1 0-1,0 0 1,1 0-1,8 17 1,71 139 179,21 44 89,-86-168-269,-2 0 1,-2 1-1,9 50 1,-23-92-35,2 7-14,0 1 0,-1 0 0,0-1-1,-1 15 1,0-22 14,0-1 0,0 1 0,-1 0 1,1-1-1,0 1 0,-1-1 0,1 1 0,-1-1 0,1 1 0,-1-1 1,1 1-1,-1-1 0,0 0 0,0 1 0,0-1 0,0 0 0,0 1 0,0-1 1,0 0-1,0 0 0,-1 0 0,1 0 0,0 0 0,-1-1 0,1 1 1,0 0-1,-1 0 0,1-1 0,-1 1 0,1-1 0,-1 0 0,0 1 0,1-1 1,-1 0-1,-2 0 0,-7-1-11,-1-1 1,0-1-1,1 0 0,0-1 1,0 0-1,0 0 0,0-1 1,-17-11-1,13 8 3,-350-214-193,14-30 208,-39-26-28,369 263 5,16 11 17,1 1 1,0-1-1,-1 1 0,0 0 0,0 0 0,0 0 0,0 1 0,0 0 1,-1 0-1,-6-2 0,12 4 3,-1 1 0,1-1 0,0 0 0,-1 0 0,1 0 0,0 0 1,0 1-1,-1-1 0,1 0 0,0 0 0,0 1 0,0-1 0,-1 0 0,1 0 0,0 1 1,0-1-1,0 0 0,0 0 0,-1 1 0,1-1 0,0 0 0,0 1 0,0-1 0,0 0 1,0 1-1,0-1 0,0 0 0,0 0 0,0 1 0,0-1 0,0 0 0,0 1 0,0-1 0,0 0 1,0 1-1,1-1 0,-1 0 0,0 0 0,0 1 0,0-1 0,0 0 0,1 1 0,-1-1 1,0 0-1,0 0 0,0 0 0,1 1 0,-1-1 0,1 0 0,12 23 15,1-1-1,1 0 1,29 30-1,5 8 9,52 77 85,-7 5-1,84 166 1,-163-279-131,-2 2 0,0-1 0,-2 2 0,9 39 1,-19-67 14,0 1 0,0-1 0,-1 1 0,1-1 0,-1 1 0,0-1 0,0 1 0,-1-1 0,1 1 0,-1-1 0,0 0 0,0 1 0,0-1 0,-1 0 0,1 0 0,-4 5 0,3-7 3,0 0-1,-1 0 0,1 0 0,-1 0 0,1 0 1,-1 0-1,0-1 0,1 0 0,-1 1 1,0-1-1,0 0 0,0 0 0,0-1 1,-1 1-1,1-1 0,0 1 0,0-1 1,0 0-1,0 0 0,0 0 0,0-1 1,-1 1-1,-4-2 0,-17-3-27,0-1-1,0-1 0,0-1 1,-43-22-1,-91-59-81,110 60 83,-478-320-157,23-34 321,376 276-106,-26-20 250,171 157 34,86 112-27,113 168 140,-171-238-367,-3 3 0,45 107 0,-78-161-114,-1 0-1,-1 1 1,-1-1-1,-1 2 1,2 25 0,-6-46 48,-1 0 0,1 1 0,-1-1 0,0 0 0,0 0 0,0 0 0,0 0 0,0 0 0,0 1 0,-1-1 0,1 0 0,-1 0 0,1 0 0,-1 0 0,0 0 0,0 0 0,0 0 0,0 0 0,0 0 0,-1-1 0,1 1 0,0 0 0,-1-1 0,1 1 0,-1-1 0,0 1 0,1-1 0,-1 0 0,0 0 0,0 0 0,0 0 0,0 0 0,0 0 0,0 0 0,0 0 0,0-1 0,0 1 0,0-1 0,0 0 0,-1 0 0,1 0 0,0 0 0,-3 0 0,-7-2-28,0 0 1,0 0-1,0-1 1,0-1-1,0 0 0,-19-10 1,-60-34-160,-111-75-1,-81-78-18,121 83 212,-197-129-1,-70-50-179,400 276 159,17 13 9,1 0 0,0-1 0,-14-14-1,125 114 12,-22-22 26,66 74 58,-6 6 0,-7 7 0,-6 5 0,-8 5 0,98 186 0,-188-306-113,-3 2-1,-2 0 1,27 82 0,-47-122 26,0-1 0,-1 1 0,0-1-1,0 1 1,-1-1 0,1 1 0,-3 12-1,2-18 6,0 0 1,-1 0-1,0 0 0,1 0 0,-1 0 0,0 0 0,0 0 0,0-1 0,0 1 0,0 0 0,-1-1 0,1 1 0,0 0 0,-1-1 0,1 0 0,-1 1 0,1-1 0,-1 0 0,0 0 0,0 0 0,0 0 0,1 0 0,-1 0 0,0 0 1,0-1-1,0 1 0,0-1 0,0 1 0,0-1 0,-4 0 0,-4 1-12,0-2 0,0 1 0,0-2 0,0 1 0,0-1 0,0-1 0,0 0 0,-16-7 0,-83-45-126,90 45 113,-138-82-326,-209-161-1,-122-150-176,255 190 372,-172-143 92,361 326 295,44 29-216,-1 1 1,1-1-1,-1 1 1,0 0 0,1-1-1,-1 1 1,0 0-1,1-1 1,-1 1 0,0 0-1,1 0 1,-1 0-1,0 0 1,1 0-1,-1 0 1,0 0 0,0 0-1,1 0 1,-1 0-1,0 0 1,1 0 0,-1 0-1,0 1 1,1-1-1,-1 0 1,0 0 0,1 1-1,-1-1 1,0 1-1,-5 20 241,13 29 59,25 65 218,68 161-1,19 60-221,-114-319-330,0 0-1,-1 1 0,-1-1 1,-1 1-1,-1 0 0,0-1 1,-2 19-1,1-33 18,0-1-1,-1 1 1,0 0 0,1-1-1,-1 1 1,0 0 0,0-1 0,-1 1-1,1-1 1,0 0 0,-1 1-1,1-1 1,-1 0 0,0 0 0,0 0-1,0 0 1,0 0 0,0-1-1,0 1 1,-1-1 0,1 1 0,0-1-1,-1 0 1,1 0 0,-1 0-1,1 0 1,-1 0 0,0 0 0,1-1-1,-1 1 1,-3-1 0,-4 0-9,-1 0 0,1 0 0,-1-2 1,1 1-1,0-1 0,-1-1 0,-11-4 0,-28-11-37,1-3 0,1-2 0,-84-55 0,-131-112-75,133 92 114,98 75 22,-165-122 63,-261-144 0,428 276 58,30 13-126,-1 0 0,1 0-1,0 0 1,0 0 0,-1 0 0,1 0-1,0 0 1,0 1 0,-1-1 0,1 0-1,0 0 1,0 0 0,-1 0 0,1 0-1,0 0 1,0 0 0,-1 1 0,1-1-1,0 0 1,0 0 0,0 0 0,0 1-1,-1-1 1,1 0 0,0 0 0,0 0-1,0 1 1,0-1 0,0 0-1,0 0 1,-1 1 0,1-1 0,0 0-1,0 0 1,0 1 0,0-1 0,0 0-1,0 0 1,0 1 0,0-1 0,0 0-1,0 0 1,0 1 0,0-1 0,1 0-1,-1 0 1,0 1 0,0-1 0,0 0-1,0 0 1,0 1 0,0-1 0,1 0-1,-1 0 1,0 0 0,0 1 0,0-1-1,0 0 1,1 0 0,-1 0 0,0 0-1,0 1 1,1-1 0,11 20 145,117 135 585,31 40-67,-138-164-594,-2 0 1,-1 2-1,-1 0 1,21 57-1,-36-82-91,-1 0-1,1 0 1,-1 0 0,-1 0-1,0 0 1,0 1 0,0-1-1,-2 15 1,0-20 4,1 0 0,-1 0 0,0 0 0,0 0 0,0 0-1,0-1 1,-1 1 0,1 0 0,-1-1 0,0 1 0,1-1 0,-1 1 0,0-1 0,-1 0-1,1 0 1,0 0 0,-1 0 0,1 0 0,-1 0 0,1-1 0,-1 0 0,0 1-1,1-1 1,-1 0 0,0 0 0,-6 1 0,-2 0-27,-1 0-1,0-1 1,1 0 0,-1-1 0,0 0-1,0-1 1,1-1 0,-1 1-1,0-2 1,-13-4 0,-19-8-100,-54-27 0,60 25 68,-981-523-310,788 401 615,-176-97 350,388 226-536,11 4-11,-1 1-1,1 1 1,-1 0 0,0 0-1,0 0 1,0 1 0,-1 1 0,1 0-1,-1 0 1,-18-1 0,27 3-29,0 0 0,0 0 0,0 0 0,0 1 0,0-1 0,1 0 1,-1 1-1,0-1 0,0 0 0,0 1 0,0-1 0,0 1 0,1-1 0,-1 1 1,0 0-1,1-1 0,-1 1 0,0 0 0,1 0 0,-1-1 0,1 1 0,-1 0 1,1 0-1,-1 0 0,1 0 0,0-1 0,-1 1 0,1 0 0,0 0 0,0 0 1,0 0-1,-1 0 0,1 0 0,0 0 0,0 0 0,0 0 0,1 0 1,-1 0-1,0 0 0,0 0 0,1 0 0,16 45 164,12 8-61,2-2 0,47 61 0,92 97 9,-86-109-62,-42-49-34,627 823 172,-641-833-270,-2 2-1,34 75 1,-49-80-6,-11-38 76,0 0 0,0 0 0,0 0 0,0 0 0,0 0 0,0 0 0,0 0-1,-1-1 1,1 1 0,0 0 0,0 0 0,-1 0 0,1 0 0,-1 0 0,1 0-1,0 0 1,-1-1 0,0 1 0,1 0 0,-2 1 0,-1-1-4,0-1 1,1 1-1,-1-1 1,0 0 0,0 1-1,1-1 1,-1-1-1,0 1 1,0 0-1,1-1 1,-1 1-1,0-1 1,1 0 0,-1 0-1,1 0 1,-1 0-1,1 0 1,-1-1-1,1 1 1,-4-4-1,-77-47-100,2-4-1,-115-103 1,101 79 48,-419-327 39,-25 36 203,478 333-152,-2 2-1,-1 3 1,-82-29 0,140 59-22,0 1-1,0 0 1,0 1 0,-1 0-1,1 0 1,-1 0 0,1 1 0,-10 0-1,15 0-4,0 0 1,-1 0-1,1 1 0,0-1 0,0 0 1,1 1-1,-1-1 0,0 1 0,0-1 0,0 1 1,0 0-1,0-1 0,0 1 0,1 0 1,-1-1-1,0 1 0,1 0 0,-1 0 0,0 0 1,1 0-1,-2 1 0,2 1 1,-1-1 1,1 1-1,0-1 0,-1 1 0,1-1 0,0 1 1,0-1-1,1 1 0,-1-1 0,1 0 0,-1 1 1,1-1-1,1 4 0,13 32 19,2 0 0,1-1 0,3-1-1,23 34 1,17 27 12,153 316 68,-194-367-109,-3 0 1,-1 1-1,-3 1 0,-1 1 1,-3-1-1,-2 1 1,1 68-1,-8-107 2,0-1-1,-1 1 1,0 0-1,-1 0 1,1-1-1,-2 1 1,0-1-1,0 1 1,0-1-1,-9 14 1,10-19 5,-1 0 0,0-1 0,0 0 0,0 1-1,-1-1 1,1 0 0,-1-1 0,0 1 0,0-1 0,0 1 0,0-1 0,0 0 0,0-1 0,0 1-1,-1-1 1,1 0 0,0 0 0,-1 0 0,1 0 0,-1-1 0,0 0 0,1 0 0,-1 0 0,1-1-1,-6 0 1,-12-3 2,1 0 0,0-2 0,-1 0 0,-34-17-1,-86-49 4,136 69-5,-140-81 27,4-7 0,-194-163 0,-218-269 314,521 487-256,-44-60 0,66 76 11,11 20-94,0 0 0,0 0-1,0 0 1,0 0 0,0 0 0,0-1 0,0 1-1,0 0 1,0 0 0,1 0 0,-1 0 0,0 0-1,0 0 1,0 0 0,0 0 0,0-1 0,0 1-1,0 0 1,0 0 0,1 0 0,-1 0 0,0 0-1,0 0 1,0 0 0,0 0 0,0 0-1,0 0 1,1 0 0,-1 0 0,0 0 0,0 0-1,0 0 1,0 0 0,0 0 0,1 0 0,-1 0-1,0 0 1,0 0 0,0 0 0,0 0 0,0 0-1,0 0 1,1 0 0,-1 0 0,0 0 0,0 0-1,0 1 1,0-1 0,0 0 0,0 0 0,0 0-1,0 0 1,1 0 0,-1 0 0,0 0 0,0 1-1,0-1 1,0 0 0,0 0 0,0 0 0,32 28 126,64 84-15,-4 4 0,111 183 0,-187-275-191,-2 0 0,0 1 1,-2 0-1,0 1 1,-2 0-1,11 43 1,-20-67 62,-1 0-1,1 0 1,-1 0 0,0 0 0,0 0-1,1 0 1,-1 0 0,0 0 0,-1 0-1,1 0 1,0 0 0,-1 0 0,1 0-1,-1 0 1,1-1 0,-1 1 0,0 0-1,0 0 1,0 0 0,0-1 0,-1 3-1,0-3 2,1 0 0,-1 0 0,1-1 0,-1 1 0,0 0 0,1 0 0,-1-1 0,0 1 0,0-1 0,0 0 0,0 1 0,1-1 0,-1 0 0,0 0 0,0 0 0,0 0 0,0-1 0,-2 0 0,-11-3-47,-1 0 0,1-2-1,-1 0 1,-16-9 0,28 13 53,-550-320-616,99 51 811,444 265-180,-113-61 113,-2 5 0,-156-51 0,281 112-115,-1 0 1,0 0-1,0 1 1,0-1-1,0 1 1,0 0-1,0-1 1,0 1-1,0 0 1,0 0-1,0 0 1,0 0-1,0 1 1,0-1-1,0 1 0,-3 0 1,5 0-3,-1-1 0,1 1 0,-1-1 0,1 1 0,-1 0 0,1-1 0,-1 1 0,1 0 0,-1 0 0,1-1 0,0 1 0,0 0 0,-1 0 0,1-1 0,0 1 0,0 0 0,0 0 0,0 0 0,0 0 0,0-1 0,0 1 0,0 0 0,0 0 0,0 0 0,0 0 0,1 0 0,2 10 19,1-1 1,1 1-1,-1-1 1,10 14-1,-7-12-6,12 22 21,71 139 64,-78-146-151,-1 0 1,-1 2-1,-1-1 0,6 41 1,-13-63 20,-1-1 0,-1 1 0,1 0 0,-1-1 1,0 1-1,-1 0 0,1 0 0,-1-1 0,0 1 1,0 0-1,-1-1 0,0 1 0,-3 6 0,3-10 10,0 1-1,0-1 0,0 0 1,0 1-1,-1-1 1,1 0-1,-1-1 1,1 1-1,-1 0 0,0-1 1,0 0-1,0 1 1,0-1-1,0 0 0,0 0 1,0-1-1,0 1 1,0-1-1,0 1 0,0-1 1,-1 0-1,1 0 1,0-1-1,0 1 1,-4-1-1,-14-2-68,0-1 1,1-1-1,-1-1 0,1-1 0,-32-15 1,-97-59-197,104 55 227,-484-301 972,528 326-888,0 1 0,1-1 0,-1 1 1,0-1-1,0 1 0,0-1 0,0 1 0,1-1 0,-1 1 0,0 0 1,0-1-1,0 1 0,0 0 0,0 0 0,0 0 0,0 0 0,0 0 1,0 0-1,0 0 0,-1 0 0,1 0-9,1 1 0,0-1 0,-1 1 0,1-1-1,0 1 1,-1-1 0,1 1 0,0-1 0,0 1 0,-1 0 0,1-1-1,0 1 1,0-1 0,0 1 0,0 0 0,0-1 0,0 1 0,0-1-1,0 1 1,0 0 0,0-1 0,0 1 0,1 0 0,14 48 480,-12-40-437,18 43 186,2-1 0,47 77 1,76 85-551,-61-111-311,-102-130 178,-3 10-1207</inkml:trace>
</inkml:ink>
</file>

<file path=ppt/ink/ink2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0:19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14605,'45'289'11203,"-14"-109"-6838,-8-41-2335,11 85-1758,-33-222-459,-1-1 1,0 1-1,0 0 0,1-1 0,-1 1 1,0-1-1,0 1 0,0-1 1,0 1-1,-1-1 0,1 1 0,0-1 1,0 1-1,-1-1 0,1 1 0,-1-1 1,1 1-1,-1-1 0,-1 3 1,1-4-37,1 1 0,-1-1 0,0 0 0,1 0 0,-1 0 0,0 0 0,1 1 0,-1-1 0,0 0 0,0 0 0,1-1 0,-1 1 0,0 0 0,1 0 1,-1 0-1,0 0 0,0-1 0,1 1 0,-1 0 0,0-1 0,1 1 0,-1-1 0,1 1 0,-2-2 0,-3-3-1687,-1 0-1,0-1 1,1 0 0,0-1-1,-6-9 1,-12-21-3938</inkml:trace>
</inkml:ink>
</file>

<file path=ppt/ink/ink2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0:20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14073,'117'-34'7446,"217"-26"0,-325 59-7277,149-6 2314,-132 8-2259,0 1 1,0 2-1,-1 1 1,28 9 0,-45-10-223,0 0 0,1 0 0,-1 1-1,-1 0 1,1 0 0,0 1 0,-1 0 0,0 1 0,0 0 0,-1 1 0,0 0 0,0 0 0,7 11 0,-6-6-1,-1-1-1,0 1 1,-1 1 0,0-1-1,-1 1 1,0 0 0,-1 0-1,0 1 1,2 19 0,-4-19-1,1 0-1,-2-1 1,0 1 0,0 0-1,-1 0 1,-1-1 0,0 1-1,0-1 1,-1 1 0,-1-1-1,0 0 1,0-1 0,-1 1-1,-1-1 1,0 0 0,0-1-1,-1 1 1,0-2 0,-1 1-1,-16 18 1,12-19 0,0 0 0,-1-1 0,0-1 0,-1 0 0,-18 8 0,136 0-650,-67-10 651,0 3 1,-1 2-1,-1 1 1,1 3-1,-2 1 1,0 2-1,36 28 1,-54-35 35,-1 1 0,-1 1 0,0 0 0,0 1 0,-1 1 0,0 1 0,-1 0 0,-1 1 0,0 0 0,-1 1 0,-1 1 1,-1 0-1,0 0 0,-1 1 0,0 0 0,5 33 0,-8-34-37,-2 0 1,0 0-1,-1 0 0,0 0 1,-2 0-1,1 0 0,-2 1 1,-1-1-1,0-1 0,0 1 1,-2 0-1,0-1 1,-1 0-1,-1-1 0,0 1 1,0-2-1,-2 1 0,0-1 1,-1-1-1,0 0 0,-1-1 1,-23 26-1,15-21-127,0-1-1,-2-1 1,0-1-1,0-2 1,-1 0 0,-1-2-1,0-1 1,-1-1-1,1-1 1,-2-2-1,1-1 1,-1-1 0,1-2-1,-1-1 1,0-2-1,0 0 1,0-2 0,0-2-1,-27-6 1,-2 1-1798,32 5-1468,-41-11 0,57 12 2532,0 0 0,0-1 0,0 0 0,0 0 0,0-1 0,1 1 0,0-2 1,0 1-1,0-1 0,0 0 0,-5-7 0,-8-20-4723</inkml:trace>
</inkml:ink>
</file>

<file path=ppt/ink/ink2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0:20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10 7625,'-7'2'270,"0"0"1,0 0-1,0 0 1,0 1-1,1 1 1,-1-1-1,0 1 1,1 0-1,0 1 0,0 0 1,0 0-1,1 1 1,-1 0-1,-5 8 1,7-7 87,0 0 0,1 0 1,0 0-1,0 0 0,1 0 1,-1 1-1,1 0 0,1-1 0,-1 1 1,1 0-1,0 0 0,0 0 0,1 0 1,0 0-1,1 14 0,1-5 269,1 0 0,0-1-1,1 1 1,0-1-1,1 0 1,1 0 0,0-1-1,0 0 1,1 0 0,1-1-1,0 0 1,0-1-1,1 0 1,17 18 0,-15-18-190,1 0 1,1-1 0,0 0-1,0-1 1,1-1 0,0-1 0,1-1-1,-1 0 1,1-1 0,1-1-1,-1 0 1,22 3 0,-33-8-426,0-1 0,1 1 1,-1-1-1,0 0 0,0-1 1,1 1-1,-1-1 0,0 0 1,0 0-1,0-1 0,0 1 1,0-1-1,0 0 0,0-1 1,-1 1-1,1-1 0,0 0 1,-1 0-1,0 0 0,5-6 1,-4 3-13,0 0 0,-1-1 1,0 1-1,0-1 0,0 0 1,-1 0-1,1-1 0,-2 1 1,1 0-1,0-1 0,-1 1 0,0-1 1,0-9-1,-1-5-825,0-1 1,0 1-1,-2 0 1,-4-25-1,1 22-816,0 0 0,-1 1 0,-2 0 0,1 1 0,-2 0 0,-1 0 0,0 1 0,-1 1 0,-1 0 0,-24-33 0,20 37-3652</inkml:trace>
</inkml:ink>
</file>

<file path=ppt/ink/ink2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0:21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24098,'57'283'5777,"-61"-336"-4090,3 51-1643,1-1 1,0 1 0,0-1-1,0 1 1,1-1 0,-1 1-1,0-1 1,1 1-1,-1-1 1,1 1 0,0 0-1,0-1 1,-1 1 0,1 0-1,1 0 1,-1 0 0,0 0-1,0 0 1,0 0 0,1 0-1,-1 0 1,1 1-1,-1-1 1,1 0 0,0 1-1,2-2 1,11-1-45,0 1 0,1 1 0,0 1 0,-1 0 0,1 1 0,0 2 0,20 3 0,-16-2 0,114 22 0,-86-14 0,-1-2 0,66 1 0,-111-10 0,0 1 0,0-1 0,1 0 0,-1-1 0,0 1 0,0 0 0,0-1 0,0 1 0,0-1 0,0 0 0,0 0 0,0 0 0,0 0 0,0-1 0,0 1 0,0 0 0,0-1 0,-1 0 0,1 1 0,0-1 0,-1 0 0,0 0 0,1 0 0,-1-1 0,0 1 0,0 0 0,0 0 0,1-4 0,-1 1 0,0-1 0,0 0 0,-1 1 0,1-1 0,-1 0 0,0 0 0,-1 1 0,1-1 0,-1 0 0,0 0 0,0 1 0,-2-7 0,-6-15-309,0 0 0,-2 1 0,0 1 0,-1 0 0,-24-36 0,14 22-343,-7 0-4257,13 20-3537</inkml:trace>
</inkml:ink>
</file>

<file path=ppt/ink/ink2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0:22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14073,'13'62'2725,"2"-1"-1,3 0 1,41 102-1,-43-121-1628,3-1 1,0-1-1,26 38 1,-35-62-756,0-1 0,1 0 0,1-1 0,0-1 0,0 0 0,1-1 0,0 0 0,1-2 0,26 16 0,-32-23-381,0 0 0,0-1 0,0 0 0,0 0-1,1-1 1,-1-1 0,0 0 0,1 0 0,-1-1 0,0 0 0,1-1 0,-1 0 0,0-1 0,0 0-1,0-1 1,-1 1 0,1-2 0,-1 1 0,1-2 0,-1 1 0,0-1 0,11-13 0,-8 9-54,-1-1 0,0 0 0,0 0 0,-1-1 0,-1-1 0,0 1 0,0-2 0,-1 1 0,0-1 1,-1 0-1,0 0 0,-1-1 0,0 0 0,3-25 0,-5 13-976,-1-1-1,-1 0 0,-1 0 1,-1 0-1,-8-43 1,7 57 336,3 18 1388,6 27 975,7 10-856,2-1-1,1-1 1,2 0-1,37 61 1,-8-26 898,64 77 0,-103-142-2631,0 0 0,0 0 0,0-1 0,1-1 0,0 1-1,19 10 1,-26-17 735,0 0-1,0 0 0,-1 0 0,1 0 1,0 0-1,0-1 0,0 1 1,0-1-1,0 1 0,1-1 0,-1 0 1,0 0-1,0 0 0,0-1 0,0 1 1,0 0-1,0-1 0,0 0 0,0 0 1,0 1-1,-1-1 0,1-1 0,0 1 1,0 0-1,0 0 0,-1-1 1,1 0-1,-1 1 0,1-1 0,-1 0 1,1 0-1,-1 0 0,0 0 0,0 0 1,0 0-1,0 0 0,0 0 0,0-1 1,0 1-1,0-1 0,0-2 1,8-36-5296,-2-7 1</inkml:trace>
</inkml:ink>
</file>

<file path=ppt/ink/ink2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0:22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13933,'-112'119'3167,"85"-95"-2094,2 2-1,0 1 1,1 2 0,-35 55-1,57-82-863,1 1-1,-1 0 1,1 0-1,0 0 1,-1 0-1,1 0 0,0 0 1,1 0-1,-1 0 1,0 0-1,1 0 1,-1 1-1,1-1 1,0 5-1,0-6-89,1 0-1,-1-1 1,1 1-1,-1 0 1,1 0 0,0 0-1,0-1 1,-1 1-1,1 0 1,0-1 0,0 1-1,1-1 1,-1 1 0,0-1-1,0 0 1,1 1-1,-1-1 1,0 0 0,1 0-1,-1 0 1,1-1-1,-1 1 1,3 1 0,30 11 406,0-2 1,1-1-1,69 7 1,25 6 1004,-111-18-1390,0 1-1,0 0 1,0 2-1,29 19 1,-41-24-140,0 2 0,-1-1 0,1 1 0,-1 0 0,0 0 0,-1 1 0,1 0 0,-1 0 0,6 8 0,-9-11 0,0-1 0,0 1 0,0 0 0,0-1 0,0 1 0,0 0 0,0 0 0,-1 0 0,1 0 0,-1 0 0,0-1 0,0 1 0,1 0 0,-2 0 0,1 0 0,0 0 0,0 0 0,-1 0 0,1 0 0,-1 0 0,0 0 0,0-1 0,0 1 0,0 0 0,0-1 0,0 1 0,0-1 0,-3 3 0,-4 8-11,-1-2 0,-1 1 0,0-2 0,0 1 0,-1-2 0,1 0 0,-21 13 0,9-9-135,-1-1-1,1-2 1,-33 11-1,31-15-1513,-1-1-1,-30 2 1,6-6-6233,-60-8-1,51 0 2234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6:54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32767,'17'21'0,"-2"1"0,0 0 0,-1 2 0,15 36 0,32 101 0,-43-112 0,-3 2 0,-2-1 0,-2 2 0,-2 0 0,2 54 0,-11-122 0,0 0 0,1-1 0,1 1 0,1 0 0,0 0 0,2 0 0,5-15 0,-6 23 0,-1 0 0,2 0 0,-1 0 0,1 1 0,0 0 0,1 0 0,0 0 0,0 1 0,0-1 0,1 1 0,0 1 0,0 0 0,0 0 0,15-8 0,-18 11 0,-1 1 0,1-1 0,-1 1 0,1 0 0,-1 0 0,1 0 0,0 0 0,-1 0 0,1 1 0,0 0 0,0 0 0,-1 0 0,1 0 0,0 1 0,0-1 0,-1 1 0,1 0 0,0 0 0,-1 0 0,1 1 0,-1-1 0,0 1 0,1 0 0,-1 0 0,0 0 0,0 0 0,0 0 0,0 1 0,2 2 0,2 3 0,-1-1 0,-1 1 0,1 0 0,-2 0 0,1 1 0,-1-1 0,0 1 0,0 0 0,-1 0 0,2 11 0,1-5 0,0-15 0,8-26 0,4-6 0,-8 27 0,0 0 0,0 0 0,1 1 0,0 0 0,0 1 0,0 0 0,12-1 0,-14 2 0,1 1 0,-1-1 0,0-1 0,0 0 0,0 0 0,0-1 0,0 0 0,-1 0 0,1-1 0,-1 0 0,9-8 0,-15 12 0,0 0 0,-1-1 0,1 0 0,0 1 0,-1-1 0,1 0 0,-1 0 0,0 0 0,0 0 0,1 0 0,-1 0 0,0 0 0,-1 0 0,1 0 0,0 0 0,-1-1 0,1 1 0,-1 0 0,1-3 0,-2 4 0,1-1 0,-1 1 0,1 0 0,-1 0 0,0-1 0,0 1 0,1 0 0,-1 0 0,0 0 0,0 0 0,0 0 0,0 0 0,0 0 0,0 0 0,0 0 0,-1 1 0,1-1 0,0 0 0,0 1 0,-1-1 0,1 1 0,-3-1 0,-5-1 0,0 0 0,0 0 0,0 1 0,0 1 0,0-1 0,-1 1 0,1 1 0,-10 1 0,8 1 0,1-1 0,0 1 0,-1 1 0,1 0 0,1 0 0,-1 1 0,1 1 0,0-1 0,0 1 0,0 1 0,1 0 0,-13 12 0,18-14 0,-1-1 0,1 0 0,0 1 0,0-1 0,0 1 0,0 0 0,1 0 0,0 0 0,0 0 0,0 0 0,1 1 0,-1-1 0,1 0 0,1 1 0,-1-1 0,1 1 0,0-1 0,0 1 0,1-1 0,-1 1 0,1-1 0,0 1 0,1-1 0,-1 0 0,1 0 0,5 10 0,-4-10 2,1 0 1,0 0-1,0 0 1,0 0-1,1-1 1,-1 0-1,1 0 0,0 0 1,0 0-1,1-1 1,-1 0-1,1 0 1,-1 0-1,1-1 0,0 0 1,0 0-1,0 0 1,1-1-1,-1 0 1,12 1-1,8 0-66,0-2 0,0 0 1,43-7-1,-37 0-788,0-5-3919,31-7-10540,-30 16 9499</inkml:trace>
</inkml:ink>
</file>

<file path=ppt/ink/ink2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0:26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1 18666,'0'2'318,"-1"0"0,1 0 0,0 0 0,-1 0 0,0-1 0,1 1 0,-1 0 1,0 0-1,0-1 0,0 1 0,0 0 0,0-1 0,0 1 0,0-1 0,-1 1 0,1-1 1,0 0-1,-3 2 0,-28 20 1628,27-20-1435,-50 27 956,-76 30 0,81-40-578,1 2-1,-59 40 1,107-62-889,1 0 0,-1 0 0,1 0 0,0 1 0,-1-1 0,1 0 0,0 0 0,-1 0 0,1 1 0,0-1 0,-1 0 0,1 1 0,0-1 0,0 0 0,-1 1 0,1-1 0,0 0 0,0 1 0,-1-1 0,1 1 0,0-1 0,0 0 0,0 1 0,-1-1 0,1 1 0,0-1 0,0 1 0,0-1 0,0 1 0,0-1 0,0 1 0,0-1 0,0 1 0,0-1 0,0 1 0,0-1 0,0 1 0,0-1 0,0 0 0,1 1 0,-1-1 0,0 1 0,0-1 0,0 1 0,1-1 0,-1 1 0,19 15 0,-7-6 0,0 9 0,-1 0 0,-1 1 0,0 0 0,-1 0 0,-1 2 0,10 33 0,-8-23 0,27 91-239,-5 1 1,-4 2-1,-5 2 0,15 196 1,-41-365-20475,3 15 15288</inkml:trace>
</inkml:ink>
</file>

<file path=ppt/ink/ink2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0:26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1 15165,'-5'5'631,"0"1"0,0-1 0,-1-1 0,1 1-1,-1-1 1,0 0 0,0-1 0,-1 1 0,1-2-1,0 1 1,-10 2 0,6-2-60,-97 34 3719,-60 23 651,165-58-4980,-71 25 369,36-21-1908,32-6 856,1 0-1,0-1 1,0 1-1,0-1 1,-1 0-1,-4-2 1,9 2 357,-1 1-1,1 0 1,-1-1-1,0 1 1,1-1 0,-1 1-1,1-1 1,-1 1-1,1-1 1,-1 1 0,1-1-1,0 0 1,-1 1-1,1-1 1,-1 0-1,1 0 1,0 1 0,0-1-1,-1 0 1,1 0-1,0 1 1,0-1 0,0 0-1,0 0 1,0 0-1,0 1 1,0-3-1,-1-13-4954</inkml:trace>
</inkml:ink>
</file>

<file path=ppt/ink/ink2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0:26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1 14417,'-14'0'1585,"0"1"-1,0 2 1,0-1-1,0 2 0,0 0 1,-14 8-1,-75 47 3748,70-39-4815,-54 25 0,38-31-4255,33-13-457,1-4-4349,10 0 3412</inkml:trace>
</inkml:ink>
</file>

<file path=ppt/ink/ink2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0:2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14289,'0'59'2924,"2"1"-1,2-1 1,2 0-1,20 97 1,-23-143-2293,0-1 15,0 1 0,0-1-1,-2 1 1,2 17 0,46-64-646,-36 28 0,-1 1 0,1 1 0,-1 0 0,1 1 0,25-2 0,69 6 0,-61 0 0,0 1 0,-21 0 0,-1-1 0,1-2 0,0-1 0,26-6 0,-48 7 0,0 0 0,-1 0 0,1 0 0,-1-1 0,1 1 0,-1-1 0,1 0 0,-1 0 0,0 0 0,0 0 0,1 0 0,-1-1 0,-1 1 0,1-1 0,0 1 0,3-7 0,-3 4 0,0-1 0,0 1 0,-1-1 0,1 0 0,-1 0 0,0 0 0,0 0 0,0-12 0,-1 2 0,0-1 0,-1 1 0,-1 0 0,0 0 0,-1 0 0,-6-21 0,1 14-932,-1 0-1,0 1 1,-16-27 0,-8-20-2680,23 31-6333,11 29 4785</inkml:trace>
</inkml:ink>
</file>

<file path=ppt/ink/ink2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0:28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65 8789,'-16'-11'646,"1"2"0,-1 0 0,-1 1 0,1 0 0,-1 2 1,-21-5-1,35 10-457,-1 0 1,0 1 0,0-1 0,0 1 0,0 0 0,0 0-1,0 1 1,0-1 0,0 1 0,0 0 0,0 1-1,0-1 1,0 1 0,1 0 0,-1 0 0,1 0-1,-1 1 1,1-1 0,-1 1 0,1 0 0,0 0-1,0 1 1,0-1 0,1 1 0,-1 0 0,1 0-1,-1 0 1,1 0 0,0 0 0,0 1 0,1-1-1,-3 9 1,1-1 222,1 0 0,0 1 0,1-1 0,0 0-1,1 1 1,0-1 0,0 0 0,1 1 0,0-1 0,1 0 0,0 0-1,1 0 1,0 0 0,5 12 0,-6-15-142,2 0 1,-1 0-1,1 0 1,0-1-1,0 0 0,1 0 1,0 0-1,0 0 0,1-1 1,0-1-1,0 1 1,0-1-1,0 0 0,1-1 1,0 1-1,0-2 0,0 1 1,10 3-1,-14-6-183,0-1 1,0 0-1,1-1 0,-1 1 0,0-1 0,1 1 1,-1-1-1,0 0 0,1-1 0,-1 1 0,0-1 1,1 0-1,-1 0 0,0 0 0,0 0 0,1-1 1,4-3-1,-4 1-125,0 1 0,-1-1 0,1 0 0,-1 0 0,0 0 0,0-1 0,-1 1 0,1-1 1,-1 0-1,1 0 0,2-9 0,0-3-425,-1-2 0,0 1 0,0 0 0,-2-1 0,0 0 1,0-32-1,-2 43 263,0-13-274,0 21 474,0-1 0,0 1 1,0 0-1,0 0 0,0-1 1,0 1-1,0 0 0,1 0 0,-1 0 1,0-1-1,0 1 0,0 0 1,0 0-1,0 0 0,1 0 1,-1-1-1,0 1 0,0 0 1,0 0-1,1 0 0,-1 0 1,0 0-1,0 0 0,0 0 1,1-1-1,-1 1 0,0 0 1,0 0-1,0 0 0,1 0 1,-1 0-1,0 0 0,0 0 1,0 0-1,1 1 0,-1-1 1,0 0-1,0 0 0,0 0 0,1 0 1,-1 0-1,0 0 0,0 0 1,0 0-1,1 1 0,-1-1 1,0 0-1,0 0 0,0 0 1,0 1-1,0-1 0,1 0 1,-1 0-1,0 0 0,0 1 1,0-1-1,0 0 0,0 0 1,0 1-1,0-1 0,0 1 1,19 24 968,24 43 0,-26-38-56,33 43 1,-44-66-838,0 0 1,1 0 0,-1 0-1,1-1 1,1 0-1,-1-1 1,0 0 0,1-1-1,0 1 1,9 2-1,-12-6-189,0 1-1,1-2 1,-1 1-1,1 0 1,5-2-1,-9 1-43,0 0 0,-1 0 0,1 0-1,-1 0 1,1-1 0,-1 1-1,1-1 1,-1 1 0,1-1 0,-1 0-1,1 1 1,-1-1 0,0 0 0,1 0-1,-1-1 1,0 1 0,1 0 0,-1 0-1,2-3 1,12-46-10993,0 18 5237,-2-1 1</inkml:trace>
</inkml:ink>
</file>

<file path=ppt/ink/ink2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0:29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16718,'19'77'1551,"77"334"3843,-73-292-1364,16 181 1,-39-270-3503,0-30-523,0 0-1,0 0 1,0 0 0,0 0 0,0-1 0,0 1-1,0 0 1,0 0 0,0 0 0,0 0 0,0 0 0,0 0-1,0-1 1,0 1 0,0 0 0,0 0 0,0 0-1,-1 0 1,1 0 0,0 0 0,0 0 0,0 0 0,0-1-1,0 1 1,0 0 0,0 0 0,0 0 0,0 0-1,0 0 1,-1 0 0,1 0 0,0 0 0,0 0 0,0 0-1,0 0 1,0 0 0,0 0 0,0 0 0,-1 0 0,1 0-1,0 0 1,0 0 0,0 0 0,0 0 0,0 0-1,0 0 1,0 0 0,0 0 0,-1 0 0,1 0 0,0 0-1,0 0 1,0 0 0,0 1 0,0-1 0,0 0-1,0 0 1,0 0 0,0 0 0,0 0 0,0 0 0,-1 0-1,1 1 1,0-1 0,0 0 0,-14-51 192,8 23-197,-3-14 0,1 0 0,-3-51 0,10 83 0,0-1 0,1 1 0,0 0 0,0 0 0,1-1 0,0 1 0,1 0 0,0 0 0,0 0 0,1 0 0,0 1 0,0-1 0,1 1 0,-1 0 0,6-8 0,-4 10 0,0 2 0,0-1 0,1 1 0,-1 0 0,1 0 0,0 1 0,0 0 0,0 0 0,1 1 0,-1 0 0,1 0 0,-1 1 0,1 0 0,0 1 0,0 0 0,10-1 0,-4 1 0,0 1 0,0 1 0,1 0 0,-1 1 0,-1 1 0,1 0 0,23 10 0,-28-8 1,1 0 1,-1 1-1,-1 0 0,1 1 1,-1 0-1,1 0 0,-1 1 1,-1 0-1,0 0 0,0 1 1,0 0-1,-1 0 0,0 1 0,0 0 1,-1 0-1,0 1 0,0-1 1,-1 1-1,0 0 0,-1 0 1,0 0-1,0 0 0,-1 1 1,0-1-1,-1 13 0,1-14-6,-1-1-1,-1 1 0,0 0 0,0-1 1,0 1-1,-1-1 0,0 0 1,-1 0-1,1 0 0,-1 0 0,-1 0 1,0 0-1,0-1 0,0 0 0,0 0 1,-1-1-1,0 1 0,-1-1 1,1 0-1,-1-1 0,0 0 0,-1 0 1,1-1-1,-1 0 0,0 0 1,0-1-1,0 0 0,0 0 0,-15 4 1,14-5-407,-1-1 0,1-1-1,-1 0 1,1 0 0,-1-1 0,1-1 0,-1 1 0,0-2 0,1 1 0,0-2 0,-1 1 0,1-1 0,0-1 0,0 0 0,-9-6-1,9 4-720,0 0 0,1-1 0,-1 0 0,2-1 0,-1 1 0,0-2 0,1 1 0,1-1-1,-1 0 1,1-1 0,0 1 0,1-1 0,-7-21 0,-4-21-3952</inkml:trace>
</inkml:ink>
</file>

<file path=ppt/ink/ink2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0:30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15073,'157'585'10691,"-37"11"-4087,-113-560-6270,2 16-261,-3-19-77,10 41 0,-16-74 4,0 0 0,1 0 0,-1 0 0,0 0 0,0 0 0,0 0 0,0 0 0,0 0 0,0 0 0,0 0 0,0 0 0,0 0 0,0 0 0,0 0 0,0 0 0,0 0 0,0 0 0,1 0 0,-1 0 0,0 0 0,0 0 0,0 0 0,0 0 0,0 0 0,0 0 0,0 0 0,0 0 0,0 0 0,0 0 0,0 0 0,0 0 0,0 0 0,0 0 0,0 0 0,0 0 0,0 0 0,1 0 0,-1 1 0,0-1 0,0 0 0,0 0 0,0 0 0,0 0 0,0 0 0,0 0 0,0 0 0,0 0 0,0-14 0,-1-21 0,-7-39-1766,-25-113 0,1 16-605,32 168 2318,-1-1-162,1 0 0,-1 0 0,1-1 0,-1 1 0,1 0 0,0-1 0,1-5 0,0 9 173,-1 0 1,0-1-1,1 1 0,-1 0 0,1 0 0,0 0 0,-1 0 1,1 0-1,-1 0 0,1 0 0,0 1 0,0-1 1,0 0-1,-1 0 0,1 1 0,0-1 0,0 1 1,0-1-1,0 1 0,0-1 0,0 1 0,0 0 1,0-1-1,0 1 0,0 0 0,0 0 0,0 0 0,0 0 1,1 0-1,19 0 978,39 7 0,-1 0 654,-30-5-823,62 0 1474,-81-3-1950,0 0 0,0-1 1,0-1-1,-1 1 0,1-2 0,17-8 0,-24 10-307,-1 1 1,1-1-1,0 0 0,-1 0 1,1 0-1,-1 0 0,0-1 1,1 1-1,-1-1 0,0 1 1,0-1-1,-1 0 0,1 0 1,0 0-1,-1-1 0,1 1 1,-1 0-1,0-1 0,0 1 1,0-1-1,0 1 0,0-1 1,-1 0-1,0 1 0,1-1 1,-1 0-1,0 1 0,0-1 1,0 0-1,-1-3 1,0 1-94,-1 1 0,1 1 0,-1-1 0,1 0 0,-1 0 0,0 1 0,-1-1 0,1 1 0,-1 0 0,1 0 0,-1 0 0,0 0 0,0 1 0,0-1 0,-1 1 0,1 0 0,-1 0 0,1 1 1,-1-1-1,0 1 0,-4-2 0,1 1 60,0 0 1,0 0 0,0 1 0,0 1-1,0 0 1,0 0 0,0 0-1,-1 1 1,1 1 0,0-1 0,0 1-1,0 1 1,0 0 0,0 0 0,0 1-1,0 0 1,0 0 0,1 1-1,-1 0 1,1 0 0,0 1 0,0 0-1,0 0 1,1 1 0,-1 0-1,1 0 1,0 1 0,1-1 0,-1 1-1,1 1 1,0-1 0,0 1-1,-5 16 1,5-7 221,0 1 0,1 0 0,1 1 0,0-1 0,1 0 0,0 1 0,1-1 0,1 1 0,1-1 0,0 0 0,1 1 0,0-1 0,1-1 0,7 21 0,-7-25 8,1 0-1,1 0 0,-1-1 1,2 0-1,-1 0 1,1-1-1,1 0 1,11 13-1,-13-17-124,1-1 0,0 0 0,0 0 0,0-1 0,0 0 0,1 0-1,0-1 1,-1 0 0,1-1 0,1 0 0,-1 0 0,10 0 0,-6-2-491,0 0 1,1-1-1,-1-1 0,0-1 1,1 0-1,-1-1 0,0 0 1,20-10-1,7-6-3291,45-32 0,-28 15 789,-19 15-3216,3 0 1</inkml:trace>
</inkml:ink>
</file>

<file path=ppt/ink/ink2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0:31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21766,'56'223'3662,"24"119"1232,-67-262-3663,-7-41-385,-12-87-478,-11-61-368,9 66 0,1-1 0,2 0 0,2 0 0,1-78 0,2 120 0,0-1 0,1 1 0,-1 0 0,1-1 0,0 1 0,-1 0 0,1 0 0,0 0 0,0 0 0,0 0 0,0 0 0,0 0 0,1 0 0,-1 0 0,0 1 0,1-1 0,-1 1 0,1-1 0,-1 1 0,1 0 0,0-1 0,-1 1 0,1 0 0,0 1 0,0-1 0,0 0 0,-1 0 0,1 1 0,3-1 0,6-1 0,0 1 0,0 0 0,23 3 0,-16-1 0,-1-1-224,1 0 0,0-1 0,-1-2 1,0 0-1,1-1 0,-1-1 0,-1-1 0,19-10 0,-28 12 84,1-1 0,-1 0-1,0 0 1,0-1-1,0 0 1,0-1-1,-1 0 1,0 0-1,0-1 1,-1 0 0,0 0-1,0 0 1,0-1-1,-1 0 1,0 0-1,0 0 1,-1-1-1,4-17 1,-2-8-1622,-2 14-1692,0 44 2131,16 158 6014,44 211 1,-60-378-4600,-1 0-1,1 0 1,1 0-1,0-1 0,9 19 1,-12-25-4417,0-25-1533,1 9 3730,1 0 0,-1-1-1,-1 1 1,2-13 0,-1-18-3193</inkml:trace>
</inkml:ink>
</file>

<file path=ppt/ink/ink2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0:31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17310,'4'52'1335,"2"0"-1,2-1 1,2 0 0,1-1 0,2 0 0,2-1 0,2-1 0,1-1 0,38 72 0,-48-103-1090,1 0 0,1 0 0,0-2 1,1 1-1,17 17 0,-24-28-203,-1-1 0,1 0 0,0 0 1,0-1-1,0 1 0,0-1 0,0 0 0,0-1 1,0 1-1,7 1 0,-8-3-32,0 0-1,0 0 1,0 0-1,0-1 1,0 1 0,0-1-1,0 0 1,0 0 0,-1 0-1,1-1 1,0 1-1,0-1 1,-1 1 0,1-1-1,-1 0 1,1-1-1,2-2 1,1-3-10,1-1 0,-1 0 0,0-1 0,-1 0 0,0 0 0,0 0 0,-1-1 0,0 0 0,0 0 0,-1 0 0,0 0 0,-1-1 0,0 1 0,1-14 0,0-8 0,-2 1 0,0-1 0,-6-62 0,1 59-32,-1 1 0,-2 0 0,-1 0 0,-16-47 0,33 136 32,6-5 16,2-1 0,1-1 0,3-1 0,1-1 0,1-2 0,2 0 0,1-2 0,2-2 0,40 45 0,-62-77-161,1 0-1,0-1 1,-1 0-1,2 0 1,-1-1-1,0 0 1,1 0-1,0-1 1,0 0 0,0-1-1,0 0 1,12 2-1,4-1-2457,-23-3 2368,0-1 0,0 1 0,-1-1 0,1 1 0,0-1-1,0 0 1,0 1 0,0-1 0,0 0 0,-1 0 0,1 0 0,0 0-1,0 0 1,0 0 0,0 0 0,0 0 0,0 0 0,-1-1 0,1 1-1,0 0 1,0-1 0,0 1 0,0-1 0,-1 1 0,1-1 0,0 1-1,0-1 1,-1 0 0,1 1 0,0-1 0,-1 0 0,1 0 0,-1 0-1,1 1 1,-1-1 0,1 0 0,-1 0 0,1 0 0,-1 0 0,0 0-1,1 0 1,-1 0 0,0 0 0,0 0 0,0-1 0,1 0 0,4-39-5502,-4-8 1</inkml:trace>
</inkml:ink>
</file>

<file path=ppt/ink/ink2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0:32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16165,'53'277'7078,"33"130"-1826,11 54-1105,-33-152-4030,-42-195-270,-20-104 31,6 39-1166,-8-48 1162,0 0-1,0 0 0,0 0 1,0 0-1,0 0 1,0-1-1,0 1 1,0 0-1,0 0 1,0 0-1,0 0 1,-1 0-1,1 0 1,0 0-1,0 0 1,-1 0-1,1-1 0,0 1 1,-1 0-1,1 0 1,-1 0-1,1-1 1,-1 1-1,1 0 1,-1-1-1,0 1 1,1-1-1,-1 1 1,1-1-1,-1 1 0,0-1 1,1 1-1,-1-1 1,0 0-1,0 1 1,1-1-1,-2 0 1,2 0-8,-1 0 0,1 0 1,0 0-1,0 0 0,-1 0 1,1 0-1,0 0 0,0-1 0,-1 1 1,1 0-1,0 0 0,0 0 1,0 0-1,-1-1 0,1 1 0,0 0 1,0 0-1,0-1 0,-1 1 1,1 0-1,0 0 0,0-1 1,0 1-1,0 0 0,0 0 0,0-1 1,0 1-1,0 0 0,-1-1 1,1 1-1,0 0 0,0-1 0,0 1 1,0 0-1,0-1 0,0 1-38,-10-66-10525,4 15 5348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43:42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0 4672,'-6'1'506,"1"0"0,-1 0-1,1 0 1,-1 1 0,1 0-1,0 0 1,-1 0 0,1 0-1,0 1 1,0 0 0,1 0-1,-1 0 1,-6 6 0,8-4 91,0-1 0,0 0 1,1 1-1,-1 0 0,1 0 0,0-1 1,0 1-1,0 1 0,1-1 1,0 0-1,0 0 0,0 0 1,1 1-1,0 7 0,0-1-152,1-1 0,0 1 0,1-1-1,1 0 1,-1 0 0,2 0 0,-1 0 0,2 0-1,-1-1 1,2 0 0,-1 0 0,1 0 0,1 0-1,14 16 1,-17-22-291,-1 0 0,1-1 0,0 1-1,0-1 1,0 0 0,0 0 0,0 0 0,1 0 0,-1-1-1,1 1 1,0-1 0,0-1 0,0 1 0,0-1 0,0 0-1,0 0 1,0 0 0,0 0 0,0-1 0,0 0-1,1 0 1,-1-1 0,0 1 0,0-1 0,0 0 0,0-1-1,0 1 1,0-1 0,0 0 0,0 0 0,-1-1 0,1 1-1,-1-1 1,7-5 0,-3 1-313,-1 1-1,0-1 1,-1 0 0,1 0-1,-1-1 1,-1 0 0,1 0-1,-2 0 1,9-18 0,-3-2-533,-1 0 1,6-29-1,-14 48-576,3 0-1730,14 7 4119,7 7-305,-1 0-1,1 2 1,-2 1-1,1 0 0,42 23 1,-5-3 199,-26-15-616,-21-9-346,0 1-1,-1 1 1,0 0-1,0 1 1,0 0-1,16 13 1,-29-19-210,1 0 0,0 0 0,0 0 0,-1-1 0,1 1 0,0 0 1,-1 0-1,1 0 0,-1 0 0,1 1 0,-1-1 0,0 0 0,1 0 0,-1 0 0,0 0 0,0 2 0,-1 4-2401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6:46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14033,'-1'4'1084,"-1"0"-1,0 0 1,1 0-1,0 1 0,0-1 1,0 1-1,1-1 1,0 0-1,-1 1 0,2-1 1,-1 1-1,1 5 1,-1 0 2055,13 311-2123,0-2-522,-13-307-494,0-6 0,-1 0 0,1 0 0,0 0 0,1 0 0,-1-1 0,1 1 0,1 0 0,-1 0 0,1-1 0,2 7 0,1-11 0,-2-11 0,-1-12 0,-6-362 0,5 213 0,-1 168 0,0 0 0,1 0 0,-1-1 0,0 1 0,1 0 0,0 0 0,-1 0 0,1 0 0,1 0 0,-1 0 0,0 0 0,1 0 0,-1 1 0,1-1 0,0 0 0,0 1 0,0-1 0,0 1 0,4-3 0,-2 2 0,0 1 0,0-1 0,0 1 0,1 0 0,-1 0 0,1 0 0,-1 1 0,1 0 0,0 0 0,0 0 0,8 0 0,-4 0 0,0 1 0,0 0 0,1 1 0,-1 0 0,0 1 0,0 0 0,0 0 0,0 1 0,0 0 0,-1 0 0,1 1 0,-1 0 0,8 6 0,-10-5 0,0 0 0,0 1 0,-1 0 0,0 0 0,0 0 0,-1 0 0,1 1 0,-1-1 0,-1 1 0,1 0 0,-1 1 0,-1-1 0,1 0 0,1 10 0,-3-12 0,0 0 0,-1 0 0,1 0 0,-1-1 0,0 1 0,0 0 0,-1 0 0,0 0 0,0 0 0,0 0 0,0 0 0,-1-1 0,1 1 0,-1-1 0,0 1 0,-1-1 0,1 0 0,-1 1 0,0-1 0,0 0 0,0-1 0,-1 1 0,-4 4 0,-10 4-188,0-1-1,0-1 1,-1-1-1,0 0 1,0-2-1,-1 0 1,0-1-1,-1-1 1,1 0-1,-1-2 1,-39 1-1</inkml:trace>
</inkml:ink>
</file>

<file path=ppt/ink/ink2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0:32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15753,'14'212'4742,"23"237"1353,22-49-2555,29-8-903,-76-347-3070,21 48-1,-28-81 229,0-1 0,0 0 0,1 0 0,0 0 0,0-1 0,1-1 0,0 1 0,1-1 0,10 9 0,-17-16-85,1-1 0,0 1 0,-1-1 0,1 0-1,0 0 1,0 0 0,0 0 0,0 0 0,0 0 0,0-1 0,0 1-1,0-1 1,0 0 0,0 0 0,0 0 0,0 0 0,0 0 0,0 0-1,0-1 1,0 1 0,0-1 0,-1 1 0,1-1 0,0 0 0,0 0-1,0 0 1,0 0 0,-1-1 0,1 1 0,0-1 0,-1 1 0,3-3-1,0-2-754,0 0-1,0 0 1,0-1-1,-1 1 0,1-1 1,-1 0-1,-1-1 1,5-13-1,6-39-4379</inkml:trace>
</inkml:ink>
</file>

<file path=ppt/ink/ink2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0:32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16 10097,'-20'-6'1336,"-8"1"416,-11 4 536,-6-2 65,1 5-1,8 6 0,3 0-460,9-2-796,1 0-724,-14 2-5548,26-7-1,-2 1 1,4-2-1</inkml:trace>
</inkml:ink>
</file>

<file path=ppt/ink/ink2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0:33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18334,'13'36'480,"0"8"-124,5 3-416,-4 3-480,-7-22-788,-3-8-2121,-1-24 1,-6-16 0</inkml:trace>
</inkml:ink>
</file>

<file path=ppt/ink/ink2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0:33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23350,'176'501'4971,"-152"-416"-3860,-4 2 1,-3 1-1,16 178 1,-33-262-1112,0 50 0,0-53 0,0 0 0,0-1 0,0 1 0,0 0 0,0 0 0,-1 0 0,1 0 0,0 0 0,-1 0 0,1-1 0,0 1 0,-1 0 0,1 0 0,-1 0 0,1-1 0,-1 1 0,1 0 0,-2 0 0,1-1 0,1 0 0,-1 1 0,0-1 0,1 0 0,-1 0 0,0 0 0,0-1 0,1 1 0,-1 0 0,0 0 0,1 0 0,-1-1 0,0 1 0,1 0 0,-1-1 0,0 1 0,1-1 0,-1 1 0,1-1 0,-1 1 0,0-1 0,1 0 0,-1 1 0,0-2 0,-6-9 0,0 0 0,0 0 0,1-1 0,0 0 0,0-1 0,1 0 0,1 0 0,-5-19 0,5 19 0,-21-71 0,4-1 0,3-1 0,3 0 0,2-2 0,-3-137 0,15 200 0,1-1 0,1 1 0,1 0 0,1 0 0,1 0 0,11-44 0,-12 59 0,0 1 0,0 0 0,1 1 0,0-1 0,0 1 0,1 0 0,0 0 0,0 0 0,0 1 0,1 0 0,0 1 0,0-1 0,0 1 0,1 1 0,0-1 0,0 1 0,0 1 0,0 0 0,0 0 0,10-3 0,-9 4 0,-1 1 0,1 0 0,-1 1 0,1 0 0,0 0 0,-1 1 0,1 1 0,0-1 0,-1 1 0,1 1 0,0 0 0,-1 0 0,0 1 0,1 0 0,-1 0 0,0 1 0,0 0 0,0 1 0,7 7 0,-7-5 0,0 0 0,-1 0 0,0 1 0,0 0 0,0 1 0,-1-1 0,0 1 0,-1 0 0,1 1 0,-1 0 0,-1 0 0,0 0 0,0 0 0,0 0 0,-1 1 0,2 16 0,-2-5-63,0 1-1,-1-1 1,-1 0-1,-1 0 1,0 0-1,-2 0 1,-4 23 0,6-39 20,0 0 1,-1-1-1,1 1 1,-1 0-1,0-1 1,0 0 0,-1 1-1,1-1 1,-1 0-1,0-1 1,0 1-1,-1 0 1,1-1 0,-1 0-1,1 0 1,-1-1-1,0 1 1,0-1-1,-1 0 1,1 0 0,0-1-1,-1 1 1,0-1-1,1 0 1,-1-1-1,0 0 1,0 1-1,1-2 1,-1 1 0,-8-1-1,3-1-814,-1 0-1,1-1 0,-1-1 1,1 0-1,0 0 0,-1-1 1,2-1-1,-14-8 0,-4-5-5532,-40-36 0,34 25 1173</inkml:trace>
</inkml:ink>
</file>

<file path=ppt/ink/ink2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0:34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20990,'18'88'1308,"3"31"0,4 27 0,6 21 0,-11-30 1,-3-22-1,-4-18 0,0-19 0,-4-20-880,-1-20-2440,3-14-3961,0-30 1,-6-17-1,3-13 1</inkml:trace>
</inkml:ink>
</file>

<file path=ppt/ink/ink2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0:34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24170,'9'34'956,"-1"13"0,5 13-4,3 14 5,-6-13-465,-1-13-856,-3-14-681,-6-16-855,0-32-8165,-4-14 5033,-3-12-1</inkml:trace>
</inkml:ink>
</file>

<file path=ppt/ink/ink2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0:35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20774,'13'13'718,"2"-1"0,-1-1 1,1 0-1,1-2 0,-1 0 1,1-1-1,0-1 0,24 6 0,-33-10-477,0-2 0,0 0 0,1 0 0,-1 0 0,0-1-1,1 0 1,-1-1 0,0 0 0,0-1 0,1 1-1,-1-2 1,0 1 0,0-1 0,0-1 0,-1 1-1,1-1 1,-1-1 0,0 0 0,0 0 0,0 0 0,9-12-1,-10 11-301,-1-2-1,0 1 0,0-1 0,-1 1 0,0-1 1,0 0-1,0-1 0,-1 1 0,0-1 1,0 1-1,1-16 0,-2 19-70,-1 1 1,1-1-1,-1 0 1,0 0-1,0 0 1,0 1-1,-1-1 1,1 0-1,-1 0 0,0 1 1,0-1-1,0 0 1,-1 1-1,1-1 1,-1 1-1,0 0 1,0 0-1,0 0 1,0 0-1,-1 0 0,1 0 1,-6-5-1,5 8 46,1-1-1,-1 0 0,1 1 0,-1 0 0,0 0 1,0 0-1,1 0 0,-1 0 0,0 1 1,0-1-1,0 1 0,0 0 0,0 0 1,1 1-1,-1-1 0,0 1 0,0-1 0,0 1 1,1 0-1,-1 0 0,0 1 0,1-1 1,-1 1-1,0 0 0,1-1 0,-4 4 1,1 0 76,-1 0 1,1 1-1,0 0 1,0 0 0,1 0-1,-1 0 1,1 1-1,0 0 1,0 0-1,-2 9 1,1-3 173,1 1 1,0 0-1,1 0 0,0 1 0,1-1 1,1 1-1,0 0 0,0 0 1,1-1-1,0 1 0,1 0 0,1 0 1,0-1-1,0 1 0,1-1 0,1 0 1,0 0-1,1 0 0,7 16 1,-6-16 10,1 0 0,1-1 1,0 0-1,0 0 1,1-1-1,0 0 1,1-1-1,0-1 1,0 1-1,1-2 1,0 0-1,0-1 1,1 0-1,0-1 1,0-1-1,1 0 1,15 5-1,-15-8-764,1 0-1,-1-1 1,0 0-1,1-1 1,0-1-1,-1-1 1,0 0-1,1-2 1,20-5-1,-28 6 204,0-1-1,0 1 1,0-1-1,-1-1 1,1 1-1,-1-1 1,1 0-1,-1-1 0,0 0 1,0 0-1,-1 0 1,1 0-1,-1-1 1,0 0-1,0 0 1,-1-1-1,1 1 0,-1-1 1,0 0-1,-1 0 1,1 0-1,2-13 1,2-33-5607,-2-3 1</inkml:trace>
</inkml:ink>
</file>

<file path=ppt/ink/ink2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0:35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21090,'129'531'7784,"-116"-478"-5513,-10-35-1136,-8-29-648,-14-34-487,3-1 0,1-1 0,2-1 0,1-1 0,2 0 0,-8-90 0,18 129 0,-1-1 0,2 1 0,-1 0 0,1 0 0,1 0 0,-1 0 0,1 0 0,1 0 0,0 0 0,0 1 0,0-1 0,1 1 0,0 0 0,0 1 0,1-1 0,0 1 0,0 0 0,1 0 0,-1 1 0,1 0 0,1 0 0,-1 1 0,1 0 0,0 0 0,0 1 0,0 0 0,1 1 0,0 0 0,-1 0 0,1 1 0,0 0 0,0 1 0,11-2 0,-8 2 0,0 1 0,-1 0 0,1 1 0,0 1 0,-1 0 0,1 0 0,-1 2 0,1-1 0,-1 2 0,0 0 0,0 0 0,17 11 0,-23-13 0,0 1 0,0 0 0,-1 0 0,1 1 0,-1 0 0,1-1 0,-1 2 0,0-1 0,0 0 0,0 1 0,0-1 0,-1 1 0,0 0 0,0 0 0,0 0 0,0 1 0,0-1 0,-1 0 0,0 1 0,0-1 0,0 1 0,-1 0 0,1-1 0,-1 1 0,0 0 0,0-1 0,-1 1 0,1 0 0,-1-1 0,0 1 0,-3 8 0,0 1 0,-1 0 0,-1-1 0,-10 22 0,9-23 0,1 0 0,0 1 0,1 0 0,-4 16 0,8-26 0,0 0 0,1 1 0,0-1 0,0 0 0,0 0 0,0 0 0,0 0 0,1 0 0,-1 0 0,1 0 0,0 0 0,0 0 0,0 0 0,1 0 0,-1-1 0,1 1 0,-1-1 0,1 1 0,0-1 0,0 0 0,0 1 0,0-1 0,1-1 0,-1 1 0,1 0 0,0-1 0,-1 1 0,7 3 0,8 5 0,0 0 0,0-1 0,35 12 0,-35-15 0,44 15-85,-43-17-135,0 1 1,-1 1 0,1 0 0,17 13 0,-34-20 105,-1 1 0,1-1 0,-1 1 0,1-1 0,-1 1 0,1-1 0,-1 1 0,1 0 0,-1-1 0,0 1 0,1 0 0,-1-1 0,0 1 0,1 0 0,-1 0 0,0-1 0,0 1 0,0 0 0,0 0 1,1 0-1,-1-1 0,0 2 0,1 5-1199,2 23-1840,-10-4-3596,-5-8 832</inkml:trace>
</inkml:ink>
</file>

<file path=ppt/ink/ink2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0:39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23594,'2'54'1768,"3"0"0,2 0 0,23 98 0,-1-5 333,-21-95-2089,2 16-99,26 97 1,-34-132-6925,-3-25 4120,-2-27-2075,1-23-947</inkml:trace>
</inkml:ink>
</file>

<file path=ppt/ink/ink2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0:39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4 15409,'-26'-2'6040,"14"1"-5207,0 0 0,0 1 0,0 1 0,1 0 0,-1 1 0,0 0 0,0 1 1,1 1-1,-13 6 0,17-6-661,1 0 1,0 0-1,0 1 0,0-1 1,0 2-1,1-1 0,-1 1 1,1 0-1,0 0 0,1 1 1,-1 0-1,1 0 0,0 0 1,1 1-1,-1 0 0,-4 13 1,3-3-169,1 0 1,0 0 0,0 0 0,1 1 0,1-1-1,1 1 1,0 0 0,1 0 0,1 0-1,0 0 1,1-1 0,1 1 0,0-1 0,9 30-1,-8-34-4,1-1-1,0 0 0,0 0 0,1 0 1,1-1-1,0 0 0,0-1 1,1 0-1,0 0 0,0-1 0,1 0 1,0-1-1,1 0 0,0-1 1,0-1-1,0 1 0,0-2 0,1 0 1,14 6-1,-13-8 1,0 0 0,0-1 0,0-1 0,0 0 0,1-1 0,-1-1 0,0 0 0,1-1 0,-1 0 0,0-2 0,0 0 0,20-8 0,-25 9 0,-1-1 0,0-1 0,-1 0 0,1 0 0,-1 0 0,1-1 0,-1 0 0,0 0 0,0 0 0,-1-1 0,1 0 0,-1 0 0,0 0 0,0-1 0,-1 0 0,0 0 0,0 0 0,0 0 0,0-1 0,-1 1 0,0-1 0,0 0 0,-1 0 0,0 1 0,1-11 0,-2 4-141,1 0 1,-2-1-1,0 1 1,0 0-1,-1-1 0,0 1 1,-1 0-1,-6-21 0,7 29-14,0 0-1,0 0 0,0 1 0,-1-1 0,0 1 0,0-1 0,0 1 1,-1 0-1,1 0 0,-1 1 0,0-1 0,0 1 0,0 0 1,-1 0-1,1 1 0,-1 0 0,1 0 0,-1 0 0,0 1 0,-9-4 1,-2 2-4020,0-1 0,1-1 0,-22-12 0,12 4-1585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6:47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0 164 13477,'77'4'2998,"-53"-1"-452,0-2 0,0 0 0,30-4 0,-47 2-2139,1-1 0,-1 0 1,0 0-1,1 0 0,-1-1 0,0 0 0,0 0 1,-1-1-1,1 1 0,-1-2 0,0 1 0,0-1 1,0 0-1,7-8 0,-9 9-490,-1 1-1,1-1 1,-1 0 0,0 0 0,0-1-1,-1 1 1,1 0 0,-1-1 0,0 0-1,0 1 1,-1-1 0,1 0-1,-1 0 1,0 0 0,0 0 0,-1 0-1,0 0 1,1-1 0,-2 1-1,0-7 1,0 11 43,0 0 0,1 1 0,-1-1 0,0 0 0,0 1 0,0-1 0,0 1 0,0-1 1,0 1-1,-1-1 0,1 1 0,0 0 0,0-1 0,0 1 0,0 0 0,0 0 0,0 0 0,-1 0 0,1 0 0,0 0 0,0 0 0,0 0 0,0 1 0,-2-1 0,-32 6 72,27-3 36,0-1 0,1 1-1,-1 0 1,1 1 0,0 0 0,0 0 0,0 0 0,1 1 0,-1 0 0,1 1 0,0-1 0,1 1 0,-1 0-1,1 0 1,1 1 0,-1 0 0,1 0 0,0 0 0,-6 14 0,7-12 12,0 0 0,0 1 0,1-1-1,0 1 1,0-1 0,1 1 0,1 0 0,-1-1 0,2 1 0,-1 0 0,1-1 0,1 1-1,0-1 1,0 1 0,1-1 0,5 14 0,-4-17-80,0 1 0,1-1 0,0 0 0,0 0 0,0 0 0,0-1 0,1 0 0,0 0 0,0 0 0,1-1 0,0 0 0,-1 0 0,1 0 0,0-1 0,1 0 0,-1-1 0,0 1 0,1-1 0,12 1 0,3 1 0,0-2 0,-1 0 0,1-2 0,0 0 0,33-6 0,-46 6-199,-1-1 1,0-1-1,0 0 0,0 0 0,0-1 1,-1 0-1,1 0 0,-1-1 0,0 0 1,0 0-1,11-9 0,-18 12 55,-1 1-1,1-1 1,-1 1-1,0-1 1,1 1-1,-1-1 1,1 1 0,0-1-1,-1 1 1,1 0-1,-1-1 1,1 1-1,0 0 1,-1 0 0,1-1-1,-1 1 1,1 0-1,0 0 1,-1 0-1,1 0 1,0-1-1,-1 1 1,1 0 0,0 0-1,0 1 1,-1-1-1,1 0 1,0 0-1,-1 0 1,1 0-1,-1 1 1,1-1 0,0 0-1,-1 0 1,1 1-1,0 0 1,0-1-59,-1 0 0,1 1 0,-1-1 0,1 0 1,-1 0-1,0 1 0,1-1 0,-1 0 0,1 0 0,-1 0 1,1 0-1,-1 1 0,1-1 0,-1 0 0,1 0 0,0 0 1,-1 0-1,1 0 0,-1 0 0,1-1 0,-1 1 0,1 0 1,-1 0-1,1 0 0,-1 0 0,1-1 0,-1 1 0,0 0 1,1 0-1,-1-1 0,1 1 0,-1 0 0,1-1 0,-1 1 1,0 0-1,1-1 0,-1 1 0,0-1 0,0 1 0,1-1 1,10-8-5371,-1 1 1</inkml:trace>
</inkml:ink>
</file>

<file path=ppt/ink/ink2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0:40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0 20382,'-87'60'1803,"21"-17"1724,1 5 1,-113 107-1,172-149-3527,3-4 0,0 0 0,1 1 0,-1-1 0,1 1 0,0 0 0,0 0 0,-1 0 0,2 0 0,-1 0 0,0 1 0,0-1 0,1 1 0,0-1 0,-2 5 0,32-8 0,164-14 0,-147 14 0,1 2 0,59 12 0,-83-9 0,-1 1 0,0 1 0,-1 1 0,0 2 0,0 0 0,29 22 0,-36-22 0,-1 1 0,0 1 0,-1 1 0,0 0 0,-1 1 0,0 0 0,-1 1 0,0 1 0,-1 0 0,11 23 0,-15-27 0,0 0 0,-1 0 0,0 1 0,0 0 0,-1 0 0,-1 0 0,0 1 0,0-1 0,-1 1 0,0-1 0,-1 21 0,-1-26 0,0 0 0,0 1 0,-1-1 0,0 0 0,0 0 0,0 0 0,-1-1 0,0 1 0,0-1 0,-1 1 0,0-1 0,0 0 0,0-1 0,0 1 0,-1-1 0,0 0 0,0-1 0,0 0 0,-9 7 0,-2-1-74,0 0 0,-1-2 0,0 0 0,0-2 0,0 0-1,-1-1 1,0-1 0,-21 2 0,13-4-222,0-1-1,0-2 1,0-1 0,0-1-1,-31-9 1,51 10-711,-1-1 1,1-1-1,-1 1 0,1-1 1,-9-6-1,13 8 232,0-1 0,-1 0 0,1 0-1,0-1 1,0 1 0,0 0 0,0-1 0,0 1 0,1-1 0,-1 0 0,1 0 0,-1 0-1,1 0 1,0 0 0,0 0 0,-1-4 0,-1-19-4769</inkml:trace>
</inkml:ink>
</file>

<file path=ppt/ink/ink2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0:41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17338,'86'310'6634,"62"253"2142,-138-517-8752,-8-33-27,-8-29 1,-29-101 2,-41-162 0,68 240 0,1-1 0,1 0 0,2 0 0,2 0 0,1-51 0,2 78 0,0 1 0,0-1 0,1 1 0,0 0 0,1-1 0,0 2 0,1-1 0,0 0 0,6-12 0,-7 18 0,0 0 0,1 0 0,-1 0 0,1 1 0,0 0 0,1 0 0,-1 0 0,1 1 0,0-1 0,0 1 0,0 1 0,0-1 0,0 1 0,1 0 0,-1 1 0,12-4 0,-7 4 0,-1 0 0,1 1 0,0 0 0,0 1 0,0 1 0,0 0 0,0 0 0,0 1 0,0 1 0,-1 0 0,1 0 0,-1 1 0,0 1 0,0 0 0,0 1 0,0 0 0,-1 0 0,16 16 0,-18-16 0,0 1 0,-1-1 0,0 1 0,0 1 0,0-1 0,0 1 0,-1 0 0,0 0 0,-1 1 0,1 0 0,-1-1 0,-1 1 0,1 0 0,-1 1 0,-1-1 0,1 0 0,-1 1 0,-1-1 0,1 1 0,-1 0 0,-1-1 0,1 1 0,-1-1 0,-4 18 0,3-19-29,0-1 0,0 1 0,-1-1 0,0 0 0,0 0 0,0 0 0,-1 0 0,0 0 0,0-1 0,0 0 0,-1 0-1,1-1 1,-8 8 0,4-7-83,0 0-1,-1 0 0,1 0 0,-1-2 0,0 1 0,0-1 1,0-1-1,-13 3 0,0-2-216,0-2 0,0 0 0,-1-2 0,1-1 1,0-1-1,0-2 0,-23-7 0,37 9-101,-55-20-5354,58 20 4775,1 0 0,0 0 0,-1-1 0,1 0 1,0 0-1,0 0 0,1-1 0,-1 0 0,0 0 0,1 0 0,-4-6 0,-1-9-4180</inkml:trace>
</inkml:ink>
</file>

<file path=ppt/ink/ink2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0:41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22226,'10'39'1168,"8"13"8,4 12-8,-1 9 4,-2-19 1,-7-16-657,-6-14-532,-4-15-540,-6-20-637,-5-10-4171,-6-22-1,2-18 1,-6-13-1</inkml:trace>
</inkml:ink>
</file>

<file path=ppt/ink/ink2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0:42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14433,'0'2'36,"3"-2"-208,-3 3-508,-13 10-2040,18-5-2721,0-2 2721</inkml:trace>
</inkml:ink>
</file>

<file path=ppt/ink/ink2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0:4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14929,'-1'90'4770,"3"124"2271,0-175-5724,2-1-1,1 1 1,12 52 0,-16-88-1257,2 11 174,1 0-1,9 24 0,-10-36-233,0-1 0,0 0 0,-1 0 0,1 0 0,0 0 0,0-1 0,0 1 0,0-1 0,0 0 0,0 0 0,0 0 0,5-2 0,2 2 0,93 1 0,207-12 0,-297 9 0,-1 0 0,1-1 0,-1-1 0,15-6 0,-24 9 0,-1 0 0,1-1 0,-1 1 0,1-1 0,-1 0 0,1 1 0,-1-1 0,0-1 0,0 1 0,0 0 0,0-1 0,0 1 0,0-1 0,0 0 0,-1 1 0,1-1 0,-1 0 0,0 0 0,0 0 0,0-1 0,0 1 0,0 0 0,0-1 0,-1 1 0,1-4 0,0-12-80,-1 1 1,-1 0-1,-1 0 1,0 0-1,-1 0 1,0 0-1,-8-24 1,-5-5-669,-28-60-1,35 86 518,0 1-1068,6 14-478,-1-1-1,2 1 1,-1-1-1,1 0 1,0 0-1,0 0 1,0 0-1,1 0 1,-2-11-1,3-5-3878</inkml:trace>
</inkml:ink>
</file>

<file path=ppt/ink/ink2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0:4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0 18662,'-131'109'5218,"94"-82"-3302,2 1 0,1 3 0,-46 52 0,77-80-1745,-17 24 542,19-27-697,1 1-1,-1 0 0,0 0 1,1 0-1,-1 0 1,1 0-1,-1 0 0,1 0 1,-1 1-1,1-1 1,-1 0-1,1 0 0,0 0 1,0 1-1,0-1 1,-1 0-1,1 0 0,0 1 1,0-1-1,0 0 1,1 2-1,0-2-15,0 0 0,1 0 0,-1-1 0,1 1 0,-1 0 0,1-1 0,0 1 0,-1-1 0,1 0 0,-1 1 0,1-1 0,0 0 0,-1 0 0,3-1 0,4 2 0,207 34 0,-185-27 0,0 1 0,0 3 0,-1 0 0,56 35 0,-73-38 0,0 0 0,-1 1 0,14 15 0,-22-23 0,0 1 0,-1 0 0,0 0 0,1 0 0,-1 0 0,0 0 0,0 1 0,-1-1 0,1 1 0,-1 0 0,1-1 0,-1 1 0,0 0 0,0 0 0,0 0 0,0 0 0,-1 0 0,1 0 0,-1 8 0,-1-9 0,0 0 0,0 0 0,0-1 0,0 1 0,0 0 0,0-1 0,-1 1 0,1-1 0,-1 1 0,1-1 0,-1 0 0,0 0 0,0 0 0,0 0 0,0 0 0,0 0 0,-2 1 0,-41 24 0,-9-5-2192,-1-3 1,-1-3-1,-95 11 0,120-22 1158,10-5-10447,13-4 5741</inkml:trace>
</inkml:ink>
</file>

<file path=ppt/ink/ink2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0:47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10705,'0'20'18440,"0"-6"-14961</inkml:trace>
</inkml:ink>
</file>

<file path=ppt/ink/ink2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0:50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0 9929,'-2'3'8065,"-2"3"-3780,-11 16 334,2 0-4139,2 1 0,0 1 0,1 0 0,1 1 0,1 1 0,-10 47 0,11-30 147,1 0 0,2 1 1,1 64-1,2-50-627,0-37 0,0 1 0,1-1 0,1 0 0,0 1 0,2-1 0,0 0 0,0 0 0,9 25 0,0-10-47,2-1 1,1 0-1,2-1 1,39 61-1,-56-90-4118</inkml:trace>
</inkml:ink>
</file>

<file path=ppt/ink/ink2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0:5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12305,'-5'3'330,"0"0"1,0 0-1,0 1 1,1 0-1,-1 0 0,1 0 1,0 1-1,0 0 0,0 0 1,0 0-1,1 1 1,-1-1-1,1 1 0,0 0 1,1 0-1,-1 0 0,1 1 1,0-1-1,0 1 1,1 0-1,-2 8 0,0 11 1142,0-1-1,1 1 1,2 0-1,2 36 0,-2-55-1259,0 0 0,1-1-1,-1 1 1,1-1 0,1 1-1,-1-1 1,1 0 0,0 1-1,0-1 1,0 0 0,1 0-1,0-1 1,0 1-1,0-1 1,5 8 0,-4-9-59,1 0 0,-1 0 0,1-1 0,-1 0 0,1 0 1,0 0-1,0-1 0,0 1 0,0-1 0,1-1 0,-1 1 0,0-1 1,1-1-1,-1 1 0,8-1 0,-9 0-153,1 0 0,-1 0 0,0 0 0,0-1 0,0 0 0,0 0 0,1 0 0,-1-1 0,-1 0 0,1 0 0,0 0 0,0 0 0,0-1 0,-1 1 0,1-1 0,-1 0 0,4-6 0,-4 5 0,0-1 0,0 0 0,0 0 0,-1 0 0,0-1 0,0 1 0,0-1 0,0 0 0,-1 1 0,0-1 0,0 0 0,0 0 0,0 0 0,-1-10 0,-1-17 0,1-12 0,2 35 0,5 17 0,-5-2 0,10 21-94,2 0 0,19 29 1,-28-48 13,0-1 0,0 0 0,0 0 0,0 0 0,1-1 0,0 0 0,0 0 0,0-1 0,0 0 0,0 0 0,1-1 0,12 5 0,-17-8 191,7 2-3833,-8-2 3207,-1 0-1,1 0 1,0 0-1,-1-1 0,1 1 1,0 0-1,-1 0 1,1 0-1,0-1 1,-1 1-1,1-1 1,0 1-1,-1 0 0,1-1 1,-1 1-1,1-1 1,-1 0-1,1 1 1,-1-1-1,1 1 1,-1-1-1,1 0 0,-1 0 1,0 1-1,1-1 1,-1 0-1,0 0 1,0 1-1,1-1 1,-1-2-1,2-11-5408</inkml:trace>
</inkml:ink>
</file>

<file path=ppt/ink/ink2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0:51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15417,'5'38'2083,"0"-1"0,2 0 0,17 57 0,-17-73-1142,1-1-1,0 0 0,1-1 0,0 0 0,2 0 1,0-1-1,17 22 0,-26-38-896,0 1 0,0-1 0,0 0 0,0 0 0,1 0 0,-1 0 0,0 0 1,1 0-1,0-1 0,-1 1 0,1-1 0,-1 0 0,1 0 0,0 0 0,0-1 0,0 1 0,-1-1 0,1 0 0,0 0 1,0 0-1,0 0 0,0-1 0,-1 1 0,5-2 0,-4 0-25,0 1-1,0-1 1,0 0 0,-1-1 0,1 1 0,0 0-1,-1-1 1,1 0 0,-1 0 0,0 0-1,0 0 1,0 0 0,0-1 0,0 1-1,0-1 1,-1 1 0,1-1 0,-1 0-1,0 0 1,1-6 0,2-13-38,-2 0-1,0 0 1,-1 0 0,-1 0 0,0 0-1,-2 0 1,0 0 0,-1 0 0,-1 1-1,-8-28 1,36 132 28,-10-48 45,28 51 0,-35-72-41,1 0 1,1-1 0,-1 0-1,1-1 1,1 0-1,17 15 1,-25-24-390,1 0 0,-1 0 0,1 0 0,-1 0 0,1-1 0,0 1 0,0-1 0,-1 0 0,1 0 0,0 0 0,0-1 0,0 1 0,0-1 0,0 0 0,0 0 0,0 0 0,5-1 0,-5 0-56,-1-1-1,0 1 1,0-1 0,0 0-1,0 0 1,0 0-1,0 0 1,0 0-1,-1 0 1,1 0-1,-1-1 1,1 1 0,-1-1-1,0 0 1,1 1-1,-1-1 1,0 0-1,-1 0 1,1 0-1,0 0 1,0-4 0,4-20-5061,-4-1 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6:47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21062,'3'83'3531,"17"90"0,-8-77-191,-11-60-2363,-3-30-733,-3-23-162,-1-17-82,1 0 0,1 0 0,2-1 0,1 0 0,2 1 0,6-39 0,-6 68 0,0 1 0,1-1 0,0 0 0,0 1 0,0-1 0,0 1 0,1-1 0,0 1 0,0 0 0,0 0 0,0 1 0,1-1 0,-1 0 0,1 1 0,0 0 0,0 0 0,0 0 0,1 1 0,-1-1 0,0 1 0,1 0 0,8-2 0,-8 2 0,1 0 0,0 0 0,-1 1 0,1 0 0,0 0 0,0 1 0,0 0 0,-1 0 0,1 0 0,0 0 0,0 1 0,0 0 0,0 0 0,-1 1 0,1 0 0,-1 0 0,1 0 0,-1 0 0,7 5 0,-9-5 0,-1 0 0,1 0 0,-1 1 0,0-1 0,0 1 0,0-1 0,0 1 0,0 0 0,-1 0 0,1-1 0,-1 1 0,1 0 0,-1 1 0,0-1 0,0 0 0,-1 0 0,1 0 0,-1 1 0,1-1 0,-1 0 0,0 0 0,-1 4 0,0 7 0,-2 0 0,0 0 0,-8 25 0,-1 1 0,12-37 0,0 0 0,-1 0 0,1 0 0,0 0 0,1 0 0,-1 0 0,1 0 0,-1 0 0,1 0 0,0 0 0,0 0 0,0 0 0,0 0 0,1-1 0,-1 1 0,1 0 0,0-1 0,0 1 0,-1-1 0,2 0 0,1 3 0,8 6 0,0-1 0,0-1 0,16 9 0,7 7 0,-11-6-37,-17-15-97,0 1 0,0 0 0,-1 0 0,1 1 0,-1 0 0,-1 0 0,1 0 0,-1 1 0,0 0 0,5 9 0,-8-2-4522,-6 7-6584,2-13 7329,0 5-1809</inkml:trace>
</inkml:ink>
</file>

<file path=ppt/ink/ink2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0:52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14809,'0'77'7148,"2"-3"-3309,0-17-1408,17 107-1,-15-143-2311,45 241 1244,-33-190-1049,38 110 0,-49-169-531,0 0 1,0 0-1,10 14 1,-14-24 129,1-1-1,-1 1 1,1-1-1,-1 0 1,1 0 0,0 0-1,0 0 1,0 0 0,0 0-1,0-1 1,0 1-1,0-1 1,0 0 0,1 0-1,-1 0 1,0 0 0,1 0-1,-1 0 1,0-1-1,1 1 1,3-1 0,-4-1-410,0 0 1,0 0 0,0 0 0,0 0-1,0 0 1,0-1 0,-1 1 0,1-1-1,0 0 1,-1 1 0,1-1 0,-1 0-1,0 0 1,1 0 0,-1 0 0,0-1-1,0 1 1,0 0 0,0 0 0,0-4-1,17-52-8007,-9 13 2980</inkml:trace>
</inkml:ink>
</file>

<file path=ppt/ink/ink2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0:52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70 5825,'-2'-14'872,"0"0"272,-7-2 384,-8 0 320,-7 8 576,-6 7 333,-5 1-1,-2 4 0,5 2 0,6 0-660,4 0-1135,3-1-977,5-2-921,-9 1-4415,17-2-1</inkml:trace>
</inkml:ink>
</file>

<file path=ppt/ink/ink2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0:52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14 10001,'-5'-2'830,"0"-1"0,0 1 0,0 0 0,0 1 0,-1-1 0,1 1-1,0 1 1,-1-1 0,1 1 0,-1 0 0,1 1 0,0 0 0,-1 0 0,1 0 0,0 0 0,-9 5 0,10-4-507,1 0 0,-1 1-1,0 0 1,0 0 0,1 0 0,0 0 0,-1 1 0,1-1-1,0 1 1,0 0 0,1 0 0,-1 1 0,1-1 0,-1 0-1,1 1 1,0 0 0,1 0 0,-1 0 0,1 0 0,0 0-1,-1 6 1,0-1-205,1 1 1,0-1-1,0 1 0,1-1 1,1 1-1,-1-1 0,1 1 0,3 15 1,-2-21-96,-1-1 0,0 1 1,1 0-1,-1-1 0,1 1 1,0-1-1,0 0 0,1 0 1,-1 0-1,1 0 0,-1 0 1,1-1-1,0 1 1,0-1-1,0 0 0,1 0 1,-1 0-1,0-1 0,1 0 1,4 3-1,2-2-38,-1 0 0,1 0-1,0-1 1,0-1 0,-1 0 0,1-1 0,0 0-1,0-1 1,0 0 0,-1-1 0,1 0 0,0-1-1,11-5 1,-16 6-15,0-1 0,0 0-1,0 0 1,0-1 0,0 1 0,-1-1-1,0 0 1,1-1 0,-1 1-1,-1-1 1,5-6 0,-6 7-7,1-1 1,-2 1-1,1-1 1,0 1-1,-1-1 1,1 1-1,-1-1 1,0 0-1,0 0 1,-1 0-1,1 0 1,-1 0-1,0 0 1,0 0-1,0 0 1,-2-7-1,-2-4-1598,-10 1-5748,1 3 2641,-4-5-1195</inkml:trace>
</inkml:ink>
</file>

<file path=ppt/ink/ink2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0:54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21218,'12'120'4808,"31"148"0,-18-124-2875,-34-273-1933,2 57 0,3 32 0,0-1 0,2-70 0,2 108 0,0 1 0,1-1 0,-1 1 0,0-1 0,1 1 0,-1-1 0,1 1 0,-1-1 0,1 1 0,0 0 0,0-1 0,0 1 0,0 0 0,0 0 0,1 0 0,-1 0 0,0 0 0,1 0 0,-1 0 0,1 1 0,-1-1 0,1 1 0,0-1 0,0 1 0,-1 0 0,1 0 0,0 0 0,3-1 0,3 0 0,0 1 0,0 0 0,0 0 0,0 1 0,0 0 0,8 2 0,-7-1 0,6 1 0,8 0 0,0 0 0,1-2 0,33-5 0,-52 4 0,1 0 0,-1 0 0,0-1 0,0 1 0,0-2 0,0 1 0,0-1 0,0 0 0,0 0 0,-1 0 0,0-1 0,1 0 0,-1 0 0,0 0 0,0-1 0,-1 1 0,1-1 0,-1 0 0,0-1 0,0 1 0,3-7 0,-1 158 0,-2-79-166,2-1 0,19 105 0,-21-160-7897,-4-21 367,-1-5 2779,2-6-871</inkml:trace>
</inkml:ink>
</file>

<file path=ppt/ink/ink2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0:54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8 10401,'-11'-3'897,"0"1"-1,-1 1 1,0 0 0,1 0-1,-1 2 1,-18 2-1,26-2-602,1 0 0,-1 1 0,1-1-1,0 1 1,0 0 0,-1 0-1,1 0 1,0 0 0,1 1-1,-1 0 1,0 0 0,1-1-1,-1 2 1,1-1 0,-1 0 0,1 1-1,0-1 1,0 1 0,1 0-1,-1 0 1,1 0 0,-1 0-1,1 0 1,0 0 0,-1 9 0,-1 5 306,0 1 1,2 0-1,0 0 1,0 0-1,2 0 1,0 0-1,3 24 1,-3-37-370,1 1 1,-1 0-1,1 0 0,0-1 1,1 1-1,-1-1 0,1 0 1,0 0-1,0 0 0,5 6 1,-6-9-171,1 0 0,-1 0 1,1-1-1,0 1 0,0-1 1,0 1-1,0-1 1,0 0-1,1-1 0,-1 1 1,0-1-1,1 0 0,-1 0 1,1 0-1,-1 0 0,1-1 1,5 0-1,-4 0-61,0-1 0,-1 0 0,1 0 0,0-1 0,-1 0 0,1 0 0,-1 0 0,0-1 0,1 1 0,-1-1 0,0-1 0,0 1 0,0-1 0,-1 0 0,1 0 0,-1 0 0,0 0 0,0-1 0,0 1 0,4-10 0,1 0 0,-2-2 0,1 1 0,-1-1 0,-1-1 0,6-29 0,-8 24 0,1 5 0,-3 17 0,0 0 0,0 0 0,-1 0 0,1 1 0,0-1 0,0 0 0,0 0 0,0 1 0,0-1 0,0 1 0,-1-1 0,1 1 0,0-1 0,0 1 0,-1 0 0,1-1 0,0 1 0,0 0 0,0 1 0,45 47-37,18 17-202,-57-61 165,0 1 0,0-1-1,1-1 1,-1 1-1,1-1 1,-1-1 0,16 4-1,-9-6-1661,-1-10-5751,-11 7 6226,0-1 0,-1 0 0,1 0 0,-1 1 0,0-1 1,0 0-1,0 0 0,1-6 0,3-15-4395</inkml:trace>
</inkml:ink>
</file>

<file path=ppt/ink/ink2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0:55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 12197,'0'0'127,"0"0"1,-1 0-1,1-1 0,0 1 0,0 0 1,0 0-1,0 0 0,0 0 0,0 0 0,-1-1 1,1 1-1,0 0 0,0 0 0,0 0 1,0 0-1,0 0 0,-1 0 0,1 0 1,0 0-1,0 0 0,0 0 0,0 0 0,-1 0 1,1 0-1,0 0 0,0 0 0,0 0 1,0 0-1,-1 0 0,1 0 0,0 0 1,0 0-1,0 0 0,0 0 0,0 0 0,-1 1 1,1-1-1,0 0 0,0 0 0,0 0 1,0 1-1,-4 10 2649,1 17-368,3-27-2214,-2 120 1624,5 0 0,19 166 0,56 234 2576,-75-500-4409,0-1-108,1 1 0,0-1 0,1 0 0,10 26-1,-14-42 73,1 0 0,-1 0-1,1-1 1,0 1-1,0-1 1,0 1-1,1-1 1,-1 0 0,0 0-1,1 0 1,0-1-1,0 1 1,-1-1-1,1 0 1,0 1-1,1-2 1,-1 1 0,0 0-1,0-1 1,1 0-1,-1 0 1,0 0-1,1 0 1,-1-1-1,1 0 1,-1 1 0,5-2-1,-4 1-788,0 0 1,0 0-1,0-1 0,0 0 0,0 0 0,0 0 1,0 0-1,0-1 0,0 0 0,-1 0 0,1 0 1,0 0-1,-1-1 0,0 0 0,1 0 1,-1 0-1,0 0 0,0-1 0,0 1 0,-1-1 1,1 0-1,2-6 0,14-24-4848</inkml:trace>
</inkml:ink>
</file>

<file path=ppt/ink/ink2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0:55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14 11049,'-13'-5'1228,"-8"2"596,-6 0 424,-5 2 1,0-1-1,-3 4 0,6-2 0,1 0 1,4 0-469,7 0-1584,2 0-1264,-17 6-4629,26-6 1,-4 1-1</inkml:trace>
</inkml:ink>
</file>

<file path=ppt/ink/ink2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0:55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21534,'4'34'1248,"5"9"0,-1 2 0,1 3-76,-4-19-1084,-4-19-548,-1-6-484,-21-8-4080,14-16-1,3-12 1,-5-12-1</inkml:trace>
</inkml:ink>
</file>

<file path=ppt/ink/ink2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0:56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32767,'0'3'0,"0"-1"0,0-1 0,0 0 0,-14 1-8205</inkml:trace>
</inkml:ink>
</file>

<file path=ppt/ink/ink2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0:57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1 11221,'-17'0'1098,"1"2"1,-17 3-1,8 2 2112,0 1 0,0 2-1,1 0 1,-26 18 0,1 3-1008,40-25-2202,-1 1 0,1 1 0,1 0 0,-1 0 0,1 1 0,0 0 0,-12 19 0,16-21 0,0 0 0,0 1 0,1 0 0,0 0 0,1 0 0,-1 0 0,1 0 0,0 1 0,1-1 0,0 1 0,0-1 0,0 18 0,1-13 0,-1 6 0,1 0 0,1 0 0,1 0 0,4 20 0,-5-34 0,0 0 0,0 0 0,1 0 0,0 0 0,0 0 0,0 0 0,0-1 0,1 1 0,-1-1 0,1 0 0,0 0 0,0 0 0,0 0 0,0-1 0,1 0 0,-1 0 0,1 0 0,0 0 0,5 3 0,4 0 0,1 0 0,0-1 0,1-1 0,-1 0 0,24 1 0,78-2 0,-80-3 0,-27-1-2016,-1-6-5954,-7 6 7505,-1 0 1,0 0-1,0 1 1,0-1-1,0 0 0,0 0 1,0 0-1,0 1 1,0-1-1,0 0 1,0 0-1,-1 0 0,1 1 1,0-1-1,0 0 1,-1 0-1,1 1 0,0-1 1,-1 0-1,1 1 1,0-1-1,-1 0 0,1 1 1,-1-1-1,1 1 1,-1-1-1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6:48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1 32767,'-16'0'0,"-1"2"0,0 0 0,0 2 0,1-1 0,-1 2 0,1 0 0,0 1 0,1 1 0,-1 0 0,2 1 0,-1 1 0,1 0 0,0 1 0,1 0 0,0 1 0,-18 20 0,31-31 0,0 0 0,-1 1 0,1-1 0,0 0 0,-1 1 0,1-1 0,0 1 0,0-1 0,-1 1 0,1-1 0,0 0 0,0 1 0,0-1 0,0 1 0,0-1 0,0 1 0,-1-1 0,1 1 0,0-1 0,0 1 0,1-1 0,-1 1 0,0-1 0,0 1 0,0-1 0,0 1 0,0-1 0,0 1 0,1-1 0,-1 1 0,0-1 0,1 1 0,18 10 0,43-1 0,-39-7 0,9 3 0,0 1 0,0 1 0,-1 2 0,52 23 0,-76-30 0,0 1 0,-1-1 0,0 1 0,1 0 0,-1 1 0,-1-1 0,1 1 0,-1 1 0,0-1 0,0 1 0,0-1 0,-1 1 0,0 1 0,0-1 0,0 1 0,-1-1 0,0 1 0,-1 0 0,1 0 0,-1 0 0,-1 1 0,1-1 0,-1 0 0,0 1 0,-1-1 0,0 0 0,-1 9 0,0-9-83,-1 0 1,-1 0-1,1 0 0,-1-1 1,-1 1-1,1-1 0,-1 1 1,0-1-1,0-1 1,-1 1-1,1 0 0,-1-1 1,-1 0-1,1 0 0,-1-1 1,0 1-1,0-1 0,0-1 1,0 1-1,-8 2 0,5-1-154,1-1 0,-1-1 0,1 1 0,-1-1-1,0-1 1,0 0 0,0 0 0,0-1 0,0 0 0,-1 0-1,1-1 1,0 0 0,0-1 0,-1 0 0,-12-3 0,20 3-713,0 0 0,0 1 0,0-1 0,0 0 0,0 0 0,0 0 1,0-1-1,0 1 0,0 0 0,1-1 0,-1 1 0,1-1 0,-1 1 1,1-1-1,-1 0 0,-1-3 0,-2-6-4590</inkml:trace>
</inkml:ink>
</file>

<file path=ppt/ink/ink2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0:58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1138 8569,'1'1'753,"1"-1"1,-1 0-1,0 0 1,1 0-1,-1-1 0,1 1 1,-1 0-1,0-1 1,1 1-1,-1-1 1,0 1-1,1-1 0,-1 0 1,0 1-1,0-1 1,1 0-1,1-2 1,4-14 5931,-2 0-6218,4-30 989,7-80 1,-8 53-886,-4 26-571,-2-1 0,-3-60 0,-1 22 0,1 62 0,-1 0 0,0 0 0,-2 0 0,0 0 0,-1 1 0,-16-46 0,9 36 0,-2-1 0,-1 2 0,-36-60 0,40 77 0,-1 0 0,-1 1 0,0 1 0,-24-21 0,14 14 0,16 13-1691,6 7 1126,1 0-1,-1 0 1,0 0 0,1 0-1,-1 0 1,0 0 0,0 0-1,0 0 1,1 1-1,-1-1 1,0 0 0,0 1-1,0-1 1,0 1-1,0-1 1,0 1 0,0 0-1,0-1 1,0 1 0,0 0-1,0 0 1,0 0-1,0 0 1,0 0 0,0 0-1,0 0 1,0 0-1,0 0 1,0 1 0,0-1-1,0 1 1,0-1-1,-2 2 1</inkml:trace>
</inkml:ink>
</file>

<file path=ppt/ink/ink2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0:24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11969,'5'8'3947,"-2"13"8326,-2-9-7597,2-1-4877,16 62 227,-2 0 0,-3 2 0,6 80 0,26 129-27,-40-259 1,-2-2 0,2 0 0,0 0 0,1-1 0,14 31 0,-19-48 0,0-1 0,1 1 0,-1-1 0,1 0 0,0 0 0,0 0 0,0-1 0,0 1 0,0-1 0,1 0 0,-1 0 0,1 0 0,0-1 0,-1 1 0,1-1 0,0 0 0,0-1 0,0 1 0,1-1 0,-1 0 0,0 0 0,0-1 0,0 1 0,1-1 0,-1 0 0,5-1 0,-1-1 0,0 1 0,-1-2 0,1 1 0,-1-1 0,0 0 0,1-1 0,-1 0 0,0-1 0,-1 0 0,1 0 0,8-9 0,-13 12-621,0 1 0,1-1 0,-1 1-1,0-1 1,1 1 0,-1 0 0,1 0 0,0 0 0,3 0-1,-5 0 436,-1 1 0,1 0 0,-1 0 0,0-1 0,1 1 0,-1 0 0,1 0 0,-1 0 0,1 0 0,-1 0 0,1 0-1,-1 0 1,0 0 0,1 0 0,-1 0 0,1 0 0,-1 0 0,1 0 0,-1 0 0,1 0 0,-1 1 0,0-1 0,1 0 0,-1 0-1,1 1 1,-1-1 0,0 0 0,1 1 0,-1-1 0,0 0 0,1 1 0,-1-1 0,0 1 0,1-1 0,-1 1 0,0-1 0,0 0-1,1 1 1,-1 0 0,0-1 0,0 1 0,0-1 0,0 1 0,0-1 0,0 1 0,1-1 0,-1 1 0,0 0 0</inkml:trace>
</inkml:ink>
</file>

<file path=ppt/ink/ink2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0:25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14185,'46'6'3714,"0"2"-1,55 18 1,6 2 1083,-68-19-3942,67 26 0,-89-28-722,0 1 1,-1 1-1,0 1 1,0 1-1,-1 1 1,19 18-1,-32-28-133,1 1 0,-1 0 0,1 0 0,-1 0 0,0 1 0,0-1 0,0 1 0,0-1 0,0 1 0,0 0 0,-1 0 0,0 0 0,0 0 0,0 0 0,0 0 0,1 8 0,-2-6 0,0 0 0,-1 0 0,1-1 0,-1 1 0,0 0 0,0 0 0,0-1 0,-1 1 0,0-1 0,-4 11 0,-5 5 0,-1 0 0,0 0 0,-2-2 0,-22 27 0,26-33 0,-18 21-1827,-1-1 1,-61 53-1,82-79-1568,1 0-1144</inkml:trace>
</inkml:ink>
</file>

<file path=ppt/ink/ink2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0:37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48 3592,'0'-18'-1999,"-1"-12"22405,1 53-15123,0 15-4912,-1 53 2186,17 166 0,57 575-2557,-70-620 0,7 119 0,-3 63 0,-3-49 0,-3-327 0,-2-16 0,1 0 0,0 0 0,0 0 0,0 0 0,0 0 0,0 0 0,0 0 0,1 0 0,-1 0 0,1 0 0,-1-1 0,1 1 0,-1 0 0,1 0 0,0 0 0,-1-1 0,1 1 0,0 0 0,0-1 0,0 1 0,0-1 0,0 0 0,1 1 0,-1-1 0,0 0 0,0 0 0,1 0 0,-1 0 0,1 0 0,-1 0 0,1 0 0,-1-1 0,1 1 0,2 0 0,11 4 0,0-1 0,0-1 0,0-1 0,1 0 0,-1-1 0,30-4 0,0 1 0,-25 3-170,-14 0-37,-1-1 0,1 1-1,0-1 1,-1 0 0,1-1 0,0 0 0,-1 0 0,1 0 0,-1-1 0,1 0 0,9-6 0</inkml:trace>
</inkml:ink>
</file>

<file path=ppt/ink/ink2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0:38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13225,'1'0'8271,"8"0"-6542,29 3 755,-1 2 0,55 15-1,-11-1-392,-53-14-2091,57 13 0,-78-16 0,1 1 0,-1 0 0,0 0 0,0 1 0,0 0 0,0 0 0,0 1 0,8 9 0,-11-9 0,0 1 0,0-1 0,-1 1 0,1 0 0,-1 1 0,0-1 0,-1 1 0,1 0 0,-1 0 0,-1 0 0,1 0 0,-1 0 0,1 0 0,-1 12 0,0-11 0,0 1 0,-1 0 0,0 0 0,-1 0 0,0-1 0,0 1 0,0 0 0,-1-1 0,0 1 0,0-1 0,-5 13 0,1-11 0,1-1 0,-1 0 0,0 0 0,0-1 0,-1 0 0,-14 13 0,-51 37 0,39-33 0,5-2-30,13-10-163,0-1-1,-1 0 0,0-1 0,-27 12 0,21-21-5684,22-2 5514,-1 0 1,1 0-1,-1 0 1,1 0 0,-1-1-1,1 1 1,0 0-1,-1 0 1,1 0-1,-1-1 1,1 1 0,-1 0-1,1-1 1,0 1-1,-1-1 1,1 1-1,-1 0 1,1-1 0,0 1-1,-1-1 1,1 1-1,0-1 1,0 0-1,-1 1 1,1-1-1,0 1 1,0-1 0,0 1-1,0-1 1,0 0-1,-1 1 1,1-1-1,0 1 1,0-1 0,0 0-1,0 1 1,0-1-1,1 0 1,-1 1-1,0-2 1,5-12-5129</inkml:trace>
</inkml:ink>
</file>

<file path=ppt/ink/ink2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0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 5493,'0'-25'8890,"0"43"-275,0 17-3053,0-10-5832,-2 273 1533,7 400 1951,2-549-3214,3 235 0,-11-25 0,1-189 0,5-95 0,16-74 0,15-1 0,17-1 0,-1 2 0,1 4 0,69 16 0,-107-14-6028,-9-3 1052,-9-2 967</inkml:trace>
</inkml:ink>
</file>

<file path=ppt/ink/ink2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01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16125,'40'1'6180,"60"9"0,-77-5-5113,0 1 0,0 2 1,42 20-1,86 49-1054,-149-76-13,0 0 0,0 0 0,0 0 0,0 0 0,-1 1 0,1-1 0,0 0 0,0 1 0,-1 0 0,1-1 0,-1 1 0,1 0 0,-1 0 0,0 0 0,1 0 0,-1 0 0,0 1 0,0-1 0,0 0 0,-1 1 0,1-1 0,0 1 0,-1-1 0,1 1 0,-1-1 0,0 1 0,1-1 0,-1 1 0,0-1 0,-1 4 0,0-1 0,1-1 0,-2 1 0,1-1 0,0 1 0,-1-1 0,0 0 0,0 1 0,0-1 0,0 0 0,0-1 0,-1 1 0,1 0 0,-1-1 0,0 0 0,-3 4 0,-31 32 0,1 2 0,-48 72 0,75-102-1092,-1 0 1,1-2-1,-2 1 0,-17 12 0,5-3-2180,-3-7-8743,18-11 6007</inkml:trace>
</inkml:ink>
</file>

<file path=ppt/ink/ink2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03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0 25106,'-8'5'4728,"-11"0"-3897,16-5-433,-70 15 170,0 3 0,-130 56 0,201-73-568,-49 28 0,48-27 0,-1 0 0,1 0 0,1 1 0,-1 0 0,0-1 0,0 1 0,1 0 0,0 1 0,-1-1 0,1 0 0,0 1 0,0 0 0,-2 5 0,5-6 0,0 0 0,-1-1 0,1 1 0,0 0 0,0 0 0,1 0 0,-1-1 0,0 1 0,1-1 0,-1 1 0,1-1 0,0 0 0,-1 1 0,1-1 0,2 2 0,7 10 0,-1 3 0,-2 2 0,1-1 0,-2 1 0,0 0 0,-1 1 0,0 0 0,-2 0 0,5 28 0,10 173 0,-18-200 0,3 294 13,-5-189-199,-2-127-3209,-10-4 634,8-6-2379,7-21-5501,2 17 5320</inkml:trace>
</inkml:ink>
</file>

<file path=ppt/ink/ink2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0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0 16277,'0'1'233,"0"0"-1,-1 0 0,1 0 1,0 0-1,-1 0 0,1 0 1,-1 0-1,1 0 0,-1 0 0,1-1 1,-1 1-1,1 0 0,-1 0 1,0-1-1,0 1 0,1 0 0,-1-1 1,0 1-1,0-1 0,1 1 1,-1-1-1,0 0 0,0 1 0,0-1 1,-1 0-1,-24 8 1801,24-8-1837,-87 14 2553,-81 19 2723,138-23-5602,22-5-108,0-1 0,-1-1 0,1 0 0,-1-1 0,1-1 0,-1 0 0,-19-1 0,23 2-5019,12-16-8806,8-5 8363</inkml:trace>
</inkml:ink>
</file>

<file path=ppt/ink/ink2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03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0 21882,'-18'3'3628,"-18"5"-1355,0 2-1,-49 23 1,-40 12-2795,124-45 370,-37 7-4091,15-12-6618,15 0 5344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6:49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20670,'-4'11'891,"1"1"0,1 0-1,0 1 1,0-1 0,1 0 0,0 0 0,3 21 0,-2-13 47,0-7-770,1-1 0,0 0 0,1 1 0,0-1 0,1 0 0,0 0 0,1-1 0,1 1 0,0-1 0,0 0 0,1 0 0,0 0 0,10 12 0,-12-18-114,0-1 0,0 0 0,0 0 1,0 0-1,1-1 0,-1 1 0,1-1 0,0 0 1,0 0-1,0-1 0,1 0 0,-1 0 0,0 0 1,1 0-1,0-1 0,-1 0 0,1 0 0,0 0 1,-1-1-1,1 0 0,0 0 0,0 0 0,-1-1 1,1 0-1,0 0 0,-1 0 0,1-1 0,-1 0 1,0 0-1,7-3 0,-5 1-151,0 0 1,1 0-1,-1-1 0,-1 0 0,1 0 1,-1 0-1,0-1 0,0 0 1,0 0-1,-1-1 0,0 1 0,0-1 1,-1 0-1,4-9 0,-2 4-75,-2-1 0,1 1-1,-2 0 1,0-1 0,0 0-1,-1 0 1,-1 0 0,0-17-1,66 128 1914,-55-81-1208,51 65 241,-59-77-790,1-1 0,-1 1 0,1-1 1,-1 0-1,1 0 0,1-1 0,-1 0 0,0 0 0,1 0 0,-1 0 1,1-1-1,0 0 0,9 2 0,-13-4-420,1 0 1,-1 0-1,1 0 1,-1-1-1,1 1 1,-1-1-1,1 1 1,-1-1-1,1 0 1,-1 0-1,0 0 1,1-1-1,1-1 1,-3 5 187,8 5-5542,-3-23-1353,-3 0 4595,3-8-2833</inkml:trace>
</inkml:ink>
</file>

<file path=ppt/ink/ink2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04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18970,'7'195'7277,"1"-1"-757,-8-194-6520,0 0 0,0 1 0,1-1 0,-1 0 0,0 0 0,0 0 0,1 0 0,-1 0 0,0 1 0,0-1 0,1 0 0,-1 0 0,0 0 0,0 0 0,1 0 0,-1 0 0,0 0 0,0 0 0,1 0 0,-1 0 0,0 0 0,0 0 0,1 0 0,-1 0 0,0-1 0,0 1 0,1 0 0,-1 0 0,0 0 0,0 0 0,1 0 0,-1-1 0,0 1 0,0 0 0,0 0 0,1-1 0,-1 1 0,14-10 0,-11 8 0,7-4 0,1 1 0,-1 0 0,1 1 0,0 0 0,0 2 0,0-1 0,19 0 0,81 6 0,-84-1 0,37 4 0,-31-2 0,0-2 0,51-4 0,-82 2 0,0 0 0,0-1 0,-1 1 0,1-1 0,0 0 0,0 1 0,-1-1 0,1 0 0,-1 0 0,1-1 0,-1 1 0,1 0 0,-1-1 0,1 1 0,-1-1 0,0 1 0,0-1 0,0 0 0,0 1 0,0-1 0,0 0 0,0 0 0,0 0 0,0 0 0,-1 0 0,1 0 0,-1 0 0,1-1 0,-1 1 0,0 0 0,1 0 0,-1 0 0,0-5 0,-1-7 0,1 1 0,-2-1 0,1 0 0,-5-17 0,4 22 0,-2-8-1232,0 1 0,-1 0 0,-1 1 0,-1-1 0,-12-22 0,11 21-532,0 1 1,0-1-1,2-1 1,-6-18 0,8 18-3754,1 5 1</inkml:trace>
</inkml:ink>
</file>

<file path=ppt/ink/ink2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05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15105,'0'2'4104,"-2"17"-2159,-10 68 3001,-11 122 386,21 61-4411,5-212-783,2-1 0,18 95 0,-18-127-199,2 0 0,0 0 0,16 38 0,-21-56 3,1 0 1,1-1-1,-1 1 1,1-1-1,0 0 1,0-1-1,0 1 0,0-1 1,1 0-1,0 0 1,0-1-1,0 0 1,0 0-1,1 0 1,-1-1-1,1 0 0,7 3 1,-7-4-718,0-1-1,1 0 1,-1 0-1,10 0 1,-12-2 59,0 0-1,-1 1 1,1-2-1,0 1 1,-1 0 0,1-1-1,0 0 1,-1 0-1,0 0 1,1-1 0,-1 1-1,0-1 1,0 0-1,0 0 1,0 0 0,-1-1-1,1 1 1,-1-1-1,0 0 1,1 0-1,0-4 1,16-33-5200</inkml:trace>
</inkml:ink>
</file>

<file path=ppt/ink/ink2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05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 15993,'-21'4'685,"-5"4"15,-8 3 8,-6 4-40,8-5-196,8 5-472,-2-3-544,-8 6-3193,21-6 1,3-2 0</inkml:trace>
</inkml:ink>
</file>

<file path=ppt/ink/ink2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05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6 213 13229,'38'1'737,"-10"0"-93,33-3 0,-54 1-482,-1 0 0,1 0 0,-1-1 0,0 0 0,1-1 0,-1 1 0,0-1 0,0-1 0,0 1 0,8-8 0,-10 7-42,-1 0 0,0-1 0,0 1 0,0-1 0,0 1 0,-1-1 0,1 0 0,-1 0-1,0 0 1,0-1 0,-1 1 0,1-1 0,-1 1 0,0-1 0,0 0 0,-1 1 0,1-1 0,-1-7 0,0 10-96,0-1 1,0 1-1,0 0 1,-1 0-1,1 0 1,-1 0-1,1 0 1,-1 0-1,0 1 1,0-1-1,0 0 1,0 0-1,0 1 1,-1-1-1,1 1 1,-1-1-1,1 1 1,-1-1-1,0 1 1,1 0-1,-1 0 1,0 0-1,0 1 1,-1-1-1,1 1 1,0-1-1,0 1 1,0 0-1,-1 0 1,1 0-1,-1 0 1,1 0-1,0 1 1,-6-1 0,1 1 67,1 0 1,-1 0-1,0 1 1,0 0-1,1 0 1,-1 1-1,0 0 1,1 1-1,0 0 1,-1 0-1,1 0 1,0 1-1,0 1 1,-9 7-1,8-4 164,0-1-1,0 1 1,1 1-1,0 0 1,0 0 0,1 0-1,-1 1 1,2 0-1,-1 0 1,-3 12 0,5-10 122,-1 1 0,1-1 0,1 1 0,0 0 1,0 0-1,1 0 0,0 0 0,2 25 0,-1-29-134,1 0-1,1 1 1,0-1-1,0 0 0,0 0 1,1 0-1,0-1 1,0 1-1,0-1 0,1 0 1,0 0-1,9 12 1,-8-13-167,1-1 1,0-1-1,0 1 1,1-1-1,-1 0 1,1-1-1,0 1 1,0-2-1,0 1 1,0-1 0,0-1-1,1 0 1,-1 0-1,8 0 1,8 1 88,-1-2 0,0 0 0,34-6 0,-48 3-823,0 1 0,0-1 0,0-1 0,0 0 0,11-7 0,-13 7-222,0-1 0,0 0-1,-1 0 1,1-1 0,-1 0 0,0 0 0,0 0-1,-1-1 1,1 0 0,-1 0 0,0-1 0,0 1-1,-1-1 1,0 0 0,0 0 0,0 0 0,0-1-1,-1 0 1,2-8 0,1-19-4737</inkml:trace>
</inkml:ink>
</file>

<file path=ppt/ink/ink2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06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14541,'20'250'6272,"-2"-39"2546,-34-322-7592,-2-25 86,16 120-1227,2 0 1,0 0-1,0 1 1,1-1-1,0 0 1,6-24-1,-5 33-85,0 0 0,1 1 0,0-1 0,0 1 0,0 0 0,1 0 0,-1 0 0,1 0 0,0 1 0,1 0 0,-1 0 0,1 0 0,-1 1 0,1 0 0,1 0 0,-1 0 0,0 1 0,1 0 0,-1 0 0,1 0 0,-1 1 0,1 0 0,0 1 0,0 0 0,0 0 0,0 0 0,0 1 0,0 0 0,0 1 0,0-1 0,0 1 0,0 1 0,0-1 0,-1 1 0,1 1 0,0-1 0,8 7 0,-12-8 0,0 0 0,-1 1 0,1 0 0,0-1 0,-1 1 0,1 0 0,-1 0 0,1 0 0,-1 0 0,0 1 0,0-1 0,0 0 0,0 1 0,0-1 0,0 0 0,0 1 0,-1 0 0,1-1 0,-1 1 0,1 3 0,-1-1 0,0 1 0,-1-1 0,1 0 0,-1 0 0,0 0 0,0 0 0,0-1 0,-1 1 0,1 0 0,-3 4 0,-5 10 0,-1-1 0,0-1 0,-23 30 0,13-23 0,15-19 0,1 0 0,-1 0 0,1 0 0,0 1 0,0 0 0,0 0 0,1 0 0,0 0 0,-3 8 0,6-13 0,1 1 0,0-1 0,0 0 0,0 0 0,0 0 0,1 1 0,-1-1 0,0 0 0,0-1 0,0 1 0,1 0 0,-1 0 0,0-1 0,3 2 0,0 0 0,156 76 67,12 8-403,-172-86 282,0 0 1,0 0-1,0 0 0,0 0 1,0 0-1,1 0 1,-1 0-1,0 0 1,0 0-1,0 0 1,0 0-1,0 0 0,0 0 1,0 0-1,1 1 1,-1-1-1,0 0 1,0 0-1,0 0 1,0 0-1,0 0 1,0 0-1,0 0 0,0 1 1,0-1-1,0 0 1,0 0-1,0 0 1,0 0-1,0 1 1,1-1-1,-1 0 0,0 0 1,0 0-1,0 0 1,0 0-1,0 1 1,0-1-1,0 0 1,-1 0-1,1 0 0,0 0 1,0 1-1,0-1 1,0 0-1,0 0 1,0 0-1,0 0 1,0 0-1,0 0 1,0 1-1,0-1 0,-10 5-2142,-6 0-2491,0-3-5624,5 0 4083</inkml:trace>
</inkml:ink>
</file>

<file path=ppt/ink/ink2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07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21362,'-6'207'2669,"1"45"2970,6-209-4865,2-1 0,1 1 1,18 80-1,-14-90-837,1 0-1,19 44 1,-24-66-30,1-1-1,0 0 1,0 0 0,1 0 0,0-1 0,0 0-1,1-1 1,0 1 0,0-2 0,14 12 0,-19-17-263,1-1 1,-1 1-1,0-1 1,0 0-1,1 0 1,-1 0-1,0 0 1,1 0-1,-1-1 1,1 1-1,-1-1 1,1 0-1,-1 0 1,1 0-1,-1 0 1,0-1-1,1 1 1,-1-1-1,1 1 1,-1-1-1,0 0 1,1-1-1,-1 1 1,0 0-1,3-3 1,0 0-603,-1-1 0,0 1 0,-1-1 1,1 0-1,-1 0 0,1 0 0,-1-1 0,0 0 1,-1 1-1,4-12 0,11-39-4926</inkml:trace>
</inkml:ink>
</file>

<file path=ppt/ink/ink2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07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 17218,'-22'15'952,"-3"4"44,-8 6-64,-8 2-320,12-8-508,0-7-496,-9-1-1148,21-4-2237,6-7 1,2 2 0</inkml:trace>
</inkml:ink>
</file>

<file path=ppt/ink/ink2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08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15 13389,'-13'-4'690,"1"0"0,-1 1 0,0 1 1,0 1-1,0 0 0,0 1 0,0 1 0,0 0 0,0 2 0,-16 4 0,23-5-361,0 1 0,0-1-1,0 1 1,0 0 0,1 1-1,0 0 1,-1 0 0,1 1-1,0-1 1,0 1 0,1 0-1,-1 1 1,1 0 0,0 0-1,0 0 1,1 0 0,-1 0 0,1 1-1,0 0 1,1 0 0,-1 0-1,1 0 1,-1 9 0,1-5-234,0 0 0,1 1 0,0-1 0,0 1 0,1-1 0,1 1 0,-1-1 0,1 1 0,1-1 0,0 0 1,0 1-1,1-1 0,0-1 0,1 1 0,0 0 0,0-1 0,1 0 0,-1 0 0,2-1 0,-1 1 0,1-2 0,1 1 1,-1-1-1,1 0 0,0 0 0,1-1 0,-1-1 0,1 1 0,0-1 0,0-1 0,1 0 0,0-1 0,-1 0 0,1 0 0,0-1 1,0 0-1,1-1 0,-1-1 0,0 0 0,15 0 0,-19-2-163,-1 0-1,0 0 1,0 0-1,1 0 1,-1-1-1,0 0 1,0 0 0,-1-1-1,1 1 1,0-1-1,-1 0 1,1 0-1,-1-1 1,0 1 0,1-1-1,-2 0 1,1 0-1,0 0 1,-1 0 0,1-1-1,2-7 1,-2 6-124,-1 0 1,0 0 0,0 0 0,-1 0-1,1 0 1,-1-1 0,0 1 0,-1-1-1,1 1 1,-1-1 0,0 1 0,0-1-1,-1 1 1,1-1 0,-1 1 0,0-1-1,-3-8 1,-33-72-10574,22 51 5080</inkml:trace>
</inkml:ink>
</file>

<file path=ppt/ink/ink2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09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1 13561,'-6'0'303,"-1"1"1,1 1-1,0-1 0,0 1 0,-1 1 1,1-1-1,1 1 0,-1 1 0,0-1 0,0 1 1,1 0-1,0 1 0,0 0 0,0 0 0,0 0 1,1 0-1,-7 10 0,6-6 189,0 1 0,0 0 0,1 0 0,0 0 0,1 0 0,-1 1 0,2-1 0,-1 1 0,1 0 0,1 0 0,-2 18 0,3-15 9,0 0 0,0 0 0,1-1 0,0 1 0,1 0 0,1 0 0,0-1 0,0 0 0,7 18 0,-7-23-317,1 1 1,-1-1 0,1 0 0,1 0 0,-1-1 0,1 1-1,0-1 1,1-1 0,-1 1 0,1-1 0,0 0 0,1-1-1,-1 0 1,8 5 0,-10-8-209,0 1 1,1-1-1,0 0 1,-1 0-1,1-1 0,0 0 1,0 0-1,-1 0 1,1 0-1,0-1 0,0 0 1,0-1-1,0 1 1,-1-1-1,1 0 0,0-1 1,0 1-1,-1-1 0,7-3 1,-8 2-146,1 0 0,0-1 0,-1 1 0,1-1 0,-1 0 0,0 0 0,0 0 0,0 0 0,0-1 0,0 1 0,-1-1 0,0 0 0,0 0-1,0 0 1,0 0 0,-1-1 0,1 1 0,-1-1 0,0 1 0,0-10 0,1-18-1857,-2-47 1,-1 28-1291,-10 150 1576,2-28 2439,-4 35 2184,-47 203 0,44-247-1883,-2-1 1,-2-2-1,-3 0 1,-45 86 0,63-134-880,-2 0 1,1 0 0,-1 0-1,0-2 1,0 1 0,-1-1-1,0 0 1,-14 10 0,20-16-94,-1-1 0,1 1-1,0-1 1,-1 0 0,0 0 0,1 0 0,-1-1 0,1 1 0,-1-1 0,0 0 0,1 0 0,-1 0 0,0 0-1,1 0 1,-5-2 0,4 1-17,1-1 0,-1 1-1,0-1 1,1 0 0,-1 0-1,1-1 1,0 1 0,-1 0-1,1-1 1,0 0 0,0 1 0,0-1-1,1 0 1,-1-1 0,0 1-1,-1-6 1,-1-1-11,1 0 0,0-1 0,1 1 0,-1-1 0,2 1 0,-1-1 0,1 0 0,1 0 0,0 0 0,0 1 0,0-1 0,1 0 0,1 0 0,-1 0 0,1 1 0,1-1 0,0 1 0,0 0 0,0 0 0,6-11 0,3-5 0,1 1 0,1 0 0,0 1 0,2 1 0,0 1 0,21-23 0,53-56 0,113-99 0,-176 178 0,2-2 0,-1-1 0,-1-1 0,31-39 0,-51 56 0,0-1 0,-1 1 0,0-2 0,-1 1 0,1-1 0,-2 0 0,1 0 0,-1 0 0,-1-1 0,1 0 0,-2 0 0,1 0 0,-1-1 0,-1 1 0,1-21 0,-2 32 0,0 1 0,0-1 0,0 0 0,0 0 0,0 1 0,0-1 0,-1 0 0,1 1 0,0-1 0,0 0 0,-1 1 0,1-1 0,0 0 0,0 1 0,-1-1 0,1 1 0,0-1 0,-1 1 0,1-1 0,-1 1 0,1-1 0,-1 1 0,1-1 0,-1 1 0,1 0 0,-1-1 0,1 1 0,-1 0 0,1-1 0,-1 1 0,-23 0 0,-23 17 0,38-11 0,1 0 0,-1 0 0,1 1 0,1 1 0,-1-1 0,1 1 0,0 1 0,0 0 0,1 0 0,0 1 0,0-1 0,1 2 0,0-1 0,0 1 0,-6 21 0,8-22 0,0 1 0,0 0 0,1 0 0,0 0 0,1 0 0,0 0 0,0 0 0,1 0 0,0 0 0,1 1 0,0-1 0,0 0 0,1 0 0,0 0 0,1 0 0,0-1 0,5 16 0,-4-19 0,0 0 0,0-1 0,0 0 0,1 0 0,0 0 0,0-1 0,0 0 0,0 0 0,0 0 0,1-1 0,0 0 0,0-1 0,0 1 0,0-1 0,0-1 0,0 1 0,1-1 0,-1-1 0,1 1 0,-1-2 0,10 1 0,-1 0 0,-1-1 0,1-1 0,-1-1 0,1 0 0,-1-1 0,0-1 0,0-1 0,24-12 0,-31 13-381,0-1-1,1 0 1,-2-1-1,12-10 1,-12 9-567,0-1 1,0 1-1,-1-1 1,0 0 0,-1 0-1,1-1 1,4-11-1,-2-1-1092,-1 0-1,-1 0 1,0-1-1,-1 0 1,2-30-1,-2 13-3471</inkml:trace>
</inkml:ink>
</file>

<file path=ppt/ink/ink2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09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14097,'-14'93'3456,"3"1"-1,3 0 1,3 123 0,9-117-2245,2-1 1,5 0-1,20 98 1,-22-150-1212,1-1 0,2 0 0,2-1 1,1-1-1,24 50 0,-36-86-230,1-1-1,1 0 1,-1-1-1,1 1 1,0-1-1,0 0 1,7 6-1,-10-11 60,0 1 0,0 0 0,1-1 0,-1 1 0,0-1 0,1 0 0,-1 0 0,1 0 0,0-1 0,-1 1-1,1-1 1,-1 1 0,1-1 0,0 0 0,-1 0 0,1-1 0,-1 1 0,1-1 0,0 1 0,-1-1 0,1 0 0,3-2-1,2-2-1144,-1-1-1,1 0 0,0-1 0,-1 0 0,0 0 0,-1-1 0,7-9 1,20-31-4169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6:50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25726,'29'80'1892,"53"106"-1,-48-115-327,42 123-1,-68-155-1404,-3-13-166,-5-26 7,0 0-1,0 0 0,0 0 0,1 0 0,-1 0 1,0 0-1,0 0 0,0 0 0,0 0 1,0 0-1,0 0 0,0 0 0,1 0 1,-1-1-1,0 1 0,0 0 0,0 0 1,0 0-1,0 0 0,0 0 0,0 0 1,1 0-1,-1 0 0,0 0 0,0 1 1,0-1-1,0 0 0,2-24 1,-1 4 0,1-1 0,0 0 0,10-31 0,-11 48 0,0-1 0,1 1 0,-1-1 0,1 1 0,1 0 0,-1 0 0,0 0 0,1 0 0,0 1 0,0-1 0,0 1 0,0-1 0,0 1 0,1 0 0,0 1 0,-1-1 0,1 0 0,0 1 0,0 0 0,0 0 0,8-2 0,-2 1 0,1 2 0,0-1 0,0 1 0,1 1 0,-1 0 0,0 1 0,0 0 0,0 1 0,0 0 0,-1 0 0,1 1 0,0 1 0,-1 0 0,0 0 0,0 1 0,0 0 0,-1 1 0,12 8 0,-16-10 0,0 0 0,0 0 0,0 0 0,0 1 0,0 0 0,-1 0 0,0 0 0,0 0 0,0 1 0,-1 0 0,0 0 0,0 0 0,0 0 0,-1 0 0,0 0 0,0 1 0,-1-1 0,1 1 0,-1-1 0,-1 1 0,1-1 0,-1 1 0,-1 0 0,1-1 0,-1 1 0,0-1 0,0 1 0,-1-1 0,0 1 0,0-1 0,-4 9 0,2-8-123,0-1 0,-1 1-1,1-1 1,-1 0 0,0 0 0,-1-1-1,1 1 1,-1-1 0,0 0 0,0-1-1,-1 1 1,1-1 0,-1 0 0,0-1-1,0 0 1,-1 0 0,1-1 0,0 1-1,-1-2 1,0 1 0,-10 0 0,-6 0-836,-1-1 1,1 0 0,0-3 0,-1 0-1,-32-7 1,19-4-5118,12-3-1</inkml:trace>
</inkml:ink>
</file>

<file path=ppt/ink/ink2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10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1 14217,'-28'4'1000,"-12"2"345,-9 2 219,-10 0 72,7-4-52,7-2-512,6 0-632,6-2-772,5 16-4172,7-20-1,6 3 1,-1-4-1</inkml:trace>
</inkml:ink>
</file>

<file path=ppt/ink/ink2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11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1 32767,'-7'7'0,"-1"0"0,0 0 0,-1-1 0,1 0 0,-1-1 0,-16 7 0,-56 16 0,78-27 0,-66 16 0,47-13 0,1 1 0,-1 1 0,1 1 0,0 2 0,0 0 0,-21 15 0,41-23 0,-15 12 0,15-12 0,1-1 0,-1 0 0,1 1 0,-1-1 0,1 1 0,-1-1 0,1 0 0,0 1 0,-1-1 0,1 1 0,0 0 0,-1-1 0,1 1 0,0-1 0,-1 1 0,1-1 0,0 1 0,0 0 0,0-1 0,0 1 0,-1 0 0,1-1 0,0 1 0,0 0 0,0-1 0,0 1 0,0 0 0,1 1 0,28 2 0,15 2 0,12 1 0,72 21 0,-113-24 0,-1 2 0,1-1 0,-1 2 0,0 1 0,-1 0 0,1 1 0,-1 0 0,0 2 0,21 22 0,-30-28 0,0 0 0,-1 0 0,1 1 0,-1-1 0,0 1 0,0 0 0,-1 0 0,1 0 0,-1 1 0,0-1 0,-1 1 0,1-1 0,-1 1 0,0 0 0,0 0 0,-1-1 0,0 1 0,0 0 0,0 0 0,0 0 0,-1 0 0,-1 6 0,0-5 0,0 0 0,0-1 0,0 1 0,-1-1 0,0 1 0,0-1 0,-1 0 0,1-1 0,-1 1 0,-1-1 0,1 0 0,-1 0 0,1 0 0,-1-1 0,-1 0 0,1 0 0,0-1 0,-9 5 0,-2-1-303,-1-1 1,1 0-1,-1-2 1,-1 0-1,1-2 1,-1 0-1,1-1 1,-1-2-1,1 0 0,-1-1 1,1-1-1,-1-1 1,-17-6-1,33 8-488,-1 1-1,1-1 1,-1 0-1,1-1 1,0 1-1,0 0 0,-1-1 1,1 1-1,0-1 1,0 0-1,0 0 1,0 0-1,-3-5 1,0-10-5026</inkml:trace>
</inkml:ink>
</file>

<file path=ppt/ink/ink2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11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 16810,'50'174'3353,"95"373"4930,-127-447-5065,-18-89-2693,-8-22-185,-8-25-102,-7-30-238,2-1 0,2-1 0,2-1 0,4 0 0,1-2 0,3 1 0,-2-102 0,11 151 0,0 1 0,1-1 0,1 0 0,0 1 0,1-1 0,1 1 0,8-27 0,-10 41 0,0 1 0,0 0 0,0 0 0,0 0 0,1 0 0,0 0 0,0 1 0,0-1 0,0 1 0,0 0 0,1 0 0,-1 0 0,1 1 0,0 0 0,0 0 0,0 0 0,0 0 0,1 1 0,-1 0 0,0 0 0,1 0 0,-1 1 0,1-1 0,0 1 0,-1 1 0,1-1 0,0 1 0,-1 0 0,1 1 0,6 0 0,-5 0-1,-1 0 0,0 1 0,-1-1 1,1 1-1,0 1 0,0-1 0,-1 1 0,1 0 0,-1 0 0,1 0 1,-1 1-1,0 0 0,0 0 0,-1 0 0,1 1 0,-1-1 1,4 7-1,-3-3-7,0-1 1,-1 1 0,1 0 0,-2 0 0,1 1-1,-1-1 1,0 1 0,0 0 0,0-1 0,-1 1 0,0 13-1,-1-13-11,0 1-1,0-1 0,-1 1 0,0-1 0,-1 1 0,0-1 1,0 0-1,0 0 0,-1 0 0,-6 15 0,6-19-4,0 1 0,0-1 0,0 1 0,-1-1 0,1 0 0,-1-1 0,0 1 0,0-1-1,0 0 1,-1 0 0,1-1 0,-1 1 0,0-1 0,0-1 0,0 1 0,-6 1 0,0 0-1090,0-1 1,0-1-1,0 0 1,-21 0-1,28-2 106,-1 0 1,1-1-1,-1 1 0,1-1 0,-1-1 0,1 1 1,0-1-1,-1 0 0,1 0 0,0 0 0,0-1 0,0 1 1,1-1-1,-7-7 0,-4-9-4664</inkml:trace>
</inkml:ink>
</file>

<file path=ppt/ink/ink2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12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20330,'4'42'1000,"5"8"40,-1 3-348,-1-1-712,-3-26-484,-4-22-592,-19-8-3192,12-30-1,3-18 1</inkml:trace>
</inkml:ink>
</file>

<file path=ppt/ink/ink2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12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10941,'0'0'268,"5"0"-100,-5 2-520,6 16-1852,-1-12 0,3 6-1,1 3 1</inkml:trace>
</inkml:ink>
</file>

<file path=ppt/ink/ink2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12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19750,'0'59'2025,"2"1"0,2 0-1,3-1 1,21 106 0,-9-106 868,-19-59-2893,0 1 0,1-1 0,-1 1 0,1-1 0,-1 0 0,1 1 0,-1-1 0,0 0 0,1 0 0,-1 1 0,1-1 0,0 0 0,-1 0 0,1 0 0,-1 0 0,1 0 0,-1 0 0,1 0 0,-1 0 0,1 0 0,-1 0 0,1 0 0,-1 0 0,1 0 0,0-1 0,20-7 0,-9 3 0,14-1 0,1 2 0,0 2 0,0 1 0,47 5 0,-40-1 0,0-2 0,42-5 0,-72 3-4,0 0 0,-1 1 0,1-2 0,0 1-1,-1 0 1,1-1 0,-1 0 0,0 0 0,1 0 0,-1 0 0,0-1 0,0 0 0,0 1-1,0-1 1,-1-1 0,1 1 0,4-7 0,-4 4-18,0 0 0,-1-1 0,1 1 0,-1-1 0,0 0 0,-1 0 0,1 0 0,-1 0 1,0 0-1,0-11 0,-2-7-162,0 1 1,0-1 0,-2 0 0,-1 1-1,-9-39 1,-6 4-3677,-3-14-5918,16 30 3873</inkml:trace>
</inkml:ink>
</file>

<file path=ppt/ink/ink2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13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0 21450,'-7'2'42,"-215"74"6006,188-61-5003,1 1 1,1 2-1,0 2 1,-42 35-1,57-36-1045,17-18 0,-1-1 0,1 0 0,0 1 0,0-1 0,0 0 0,0 1 0,0-1 0,0 0 0,0 0 0,0 1 0,-1-1 0,1 1 0,0-1 0,0 0 0,0 1 0,0-1 0,1 0 0,-1 1 0,0-1 0,0 0 0,0 1 0,0-1 0,0 0 0,0 0 0,0 1 0,0-1 0,0 0 0,1 1 0,-1-1 0,0 0 0,0 0 0,0 1 0,1-1 0,-1 0 0,0 0 0,0 1 0,4 1 0,0-1 0,0 1 0,0-1 0,0 0 0,-1 0 0,1-1 0,5 1 0,2 0 0,25 4 0,143 26 0,-153-24 0,-1 1 0,0 1 0,0 2 0,43 26 0,-61-32 0,0 0 0,-1 0 0,1 1 0,-1 0 0,0 1 0,0 0 0,0 0 0,-1 1 0,9 15 0,-12-19 0,-1-1 0,1 1 0,-1-1 0,0 1 0,0 0 0,0 0 0,0 0 0,0 0 0,-1 0 0,1 0 0,-1 0 0,0 0 0,0 0 0,0 0 0,0 0 0,-1 0 0,0 0 0,1 0 0,-1 0 0,0 0 0,0-1 0,-1 1 0,1 0 0,-1-1 0,1 1 0,-5 5 0,0 0 0,0-1 0,-1 0 0,1-1 0,-2 1 0,1-2 0,-1 1 0,1-1 0,-1-1 0,-1 1 0,1-2 0,-1 0 0,1 0 0,-15 4 0,-5-1 0,0-2 0,0-1 0,-32 0 0,19-4-1721,28-1-584,0 0 1,-26-7 0,35 7 1771,0 0 0,0 0-1,-1-1 1,1 0 0,0 0 0,0 0-1,0-1 1,1 0 0,-1 0-1,0 0 1,1 0 0,-1 0 0,1-1-1,0 0 1,0 0 0,0 0 0,1 0-1,-1-1 1,1 0 0,0 1-1,-3-9 1,-4-31-5663</inkml:trace>
</inkml:ink>
</file>

<file path=ppt/ink/ink2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13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19778,'-1'183'1729,"2"179"5242,3-269-4827,25 170 1,7-102-2087,-30-140-106,1 0-1,0 0 0,2-1 1,0-1-1,14 24 1,-20-39-197,0 1 0,0 0-1,1-1 1,0 0 0,0 0 0,8 6 0,-9-7-443,1-1 0,0 0-1,-1 0 1,1-1 0,0 1 0,0-1-1,8 1 1,-7-2-299,0 0-1,0 0 1,1-1 0,-1 0-1,0 0 1,0-1 0,0 1-1,0-1 1,0-1 0,0 1-1,0-1 1,0 0-1,8-7 1,19-21-4753</inkml:trace>
</inkml:ink>
</file>

<file path=ppt/ink/ink2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14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1 12985,'-46'1'868,"-12"-1"200,-15 2 28,-12-1-23,27-2-217,14 1-520,12 1-680,15 16-3241,12-14 1,11-2 0,7-2-1</inkml:trace>
</inkml:ink>
</file>

<file path=ppt/ink/ink2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14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26 8009,'-2'-3'315,"0"1"0,-1-1 0,1 1 1,0 0-1,-1 0 0,1 0 1,-1 1-1,1-1 0,-1 1 0,0-1 1,0 1-1,0 0 0,1 1 0,-1-1 1,0 1-1,0-1 0,0 1 0,0 0 1,0 0-1,0 1 0,0-1 0,0 1 1,1 0-1,-1-1 0,0 2 0,0-1 1,1 0-1,-6 4 0,2-2 265,1 1 1,-1 0-1,0 0 0,1 1 0,0 0 1,0 0-1,0 1 0,0 0 0,1 0 1,-1 0-1,-5 13 0,5-7 31,1 0-1,1 0 0,-1 0 0,2 1 1,-1 0-1,1-1 0,1 1 1,0 0-1,1 23 0,0-19-297,1 0 0,1 0 0,1 0 0,0-1 1,0 1-1,1-1 0,6 16 0,-8-28-311,0 1-1,0 0 1,0-1 0,0 0 0,1 0 0,-1 0-1,1 0 1,0 0 0,0 0 0,0-1 0,0 0 0,1 0-1,-1 0 1,1 0 0,-1-1 0,1 1 0,0-1 0,0 0-1,0-1 1,0 1 0,0-1 0,0 0 0,0 0 0,0 0-1,0-1 1,1 0 0,-1 0 0,0 0 0,0-1 0,6-1-1,-2 0-1,0-1-1,0 0 0,0 0 0,0-1 1,-1-1-1,0 1 0,1-1 0,-1-1 1,-1 0-1,1 0 0,-1 0 0,0-1 0,0 0 1,8-14-1,-7 10 1,-2-1 0,1-1 0,-2 1 0,1-1 0,-1 0 0,-1 0 0,0 0 0,0-1 0,-1 0 0,-1 1 0,0-1 0,0-23 0,-1 36 0,0 0 0,-1 1 0,1-1 0,0 0 0,0 0 0,0 0 0,0 0 0,0 0 0,0 1 0,0-1 0,0 0 0,1 0 0,-1 0 0,0 0 0,0 1 0,0-1 0,1 0 0,-1 0 0,0 0 0,1 1 0,-1-1 0,1 0 0,-1 1 0,0-1 0,1 0 0,0 0 0,0 2 0,0-1 0,0 1 0,-1-1 0,1 1 0,0-1 0,0 1 0,-1 0 0,1-1 0,0 1 0,-1 0 0,1 0 0,-1 0 0,1-1 0,-1 1 0,1 0 0,0 2 0,22 52 0,-22-52 0,8 22 10,-5-13-28,0 1 1,1-1-1,0-1 0,1 1 1,0-1-1,0 0 0,1 0 0,8 10 1,-14-20-129,0 0 1,0 0-1,0 0 0,-1 0 1,1 0-1,0 0 1,0-1-1,0 1 1,0 0-1,0-1 0,0 1 1,0-1-1,1 1 1,-1-1-1,0 0 1,0 1-1,0-1 0,0 0 1,0 0-1,0 0 1,1 0-1,-1 0 1,0 0-1,0-1 1,0 1-1,0 0 0,0-1 1,0 1-1,0-1 1,0 1-1,0-1 1,0 0-1,0 1 0,0-1 1,0 0-1,0 0 1,0 0-1,0 0 1,0 0-1,-1 0 0,1 0 1,0 0-1,-1-1 1,1 1-1,-1 0 1,1 0-1,-1-1 0,1-1 1,3-6-1927,-1-1 0,-1-1 0,1 1 0,2-21 0,-2-13-2964,-4-3-1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7:34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11 11853,'-1'-1'331,"1"1"0,-1-1 1,0 0-1,1 0 0,-1 0 0,0 1 0,0-1 0,0 0 0,0 1 1,0-1-1,1 1 0,-1-1 0,0 1 0,0 0 0,0-1 0,0 1 1,-1 0-1,1 0 0,0-1 0,0 1 0,0 0 0,0 0 0,0 0 1,0 0-1,0 0 0,0 1 0,0-1 0,0 0 0,0 0 0,0 1 1,0-1-1,-2 1 0,-38 11 6743,33-7-6968,1 0 0,0 1 1,0-1-1,0 1 0,0 1 1,1 0-1,0-1 0,1 2 0,-1-1 1,1 1-1,1-1 0,0 2 1,0-1-1,0 0 0,1 1 1,-4 13-1,4-7 4,-1 0 1,2 1-1,0-1 1,1 1-1,1-1 1,0 1-1,1-1 1,0 1-1,5 15 1,-4-24-111,0-1 0,0 1 0,1 0 0,0-1 0,0 0 0,0 0 0,1 0 0,0 0 0,0 0 0,1-1 0,-1 0 0,1 0 0,0 0 0,1-1 0,-1 1 0,1-1 0,0 0 0,0-1 0,0 0 0,1 0 0,-1 0 0,12 3 0,-13-5 0,0 1 0,1-1 0,-1-1 0,1 1 0,-1-1 0,1 0 0,-1 0 0,1-1 0,-1 1 0,1-1 0,-1-1 0,1 1 0,-1-1 0,0 0 0,0 0 0,0 0 0,0-1 0,0 1 0,0-1 0,-1-1 0,1 1 0,-1 0 0,0-1 0,0 0 0,0 0 0,-1 0 0,0-1 0,6-9 0,-1-2 0,-1 0 0,0 0 0,-1-1 0,-1 1 0,-1-2 0,0 1 0,-1 0 0,-1-1 0,-1 1 0,0-1 0,-3-18 0,5 45 0,0-1 0,0 0 0,1 0 0,0 0 0,0 0 0,10 12 0,-8-11 0,-6-8 0,4 4 0,0 0 0,1 1 0,-1-2 0,1 1 0,0 0 0,0-1 0,11 7 0,121 81 0,-99-67 191,-28-20-331,3-6-1003,30 2-4318</inkml:trace>
</inkml:ink>
</file>

<file path=ppt/ink/ink2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15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15917,'2'50'3342,"1"0"0,15 87-1,30 91 2719,-43-209-5406,0-1-545,-4-31-79,-4-33-58,3 44 28,-9-82 0,-8-146 0,16 220 0,1 0 0,1 0 0,0 0 0,0 0 0,0 0 0,1 0 0,0 0 0,1 0 0,-1 1 0,2-1 0,-1 1 0,1 0 0,0 0 0,0 1 0,8-12 0,-8 15 0,1 0 0,-1 0 0,1 1 0,-1 0 0,1 0 0,0 0 0,0 0 0,1 1 0,-1 0 0,0 1 0,1 0 0,0 0 0,-1 0 0,1 1 0,0 0 0,0 0 0,0 0 0,-1 1 0,1 0 0,0 1 0,0 0 0,7 2 0,-7-2 0,0 1 0,0 0 0,-1 1 0,1 0 0,0 0 0,-1 0 0,1 1 0,-1 0 0,0 0 0,0 0 0,0 1 0,-1 0 0,1 1 0,-1-1 0,0 1 0,4 6 0,-6-8 0,0 1 0,0-1 0,-1 0 0,1 0 0,-1 1 0,1-1 0,-1 1 0,0 0 0,-1-1 0,1 1 0,-1 0 0,0 0 0,1-1 0,-2 1 0,1 0 0,0 0 0,-1 0 0,0-1 0,0 1 0,0-1 0,0 1 0,0-1 0,-1 1 0,0-1 0,0 0 0,-3 6 0,1-4 0,0 1 0,0-1 0,-1 0 0,0 0 0,0-1 0,0 0 0,0 0 0,-1 0 0,-9 5 0,-4 1 0,-34 12 0,7-3 0,46-20 0,0 0 0,0 0 0,0 0 0,-1 0 0,1 0 0,0 0 0,0 0 0,0 0 0,0 0 0,0 0 0,0 1 0,0-1 0,0 0 0,0 0 0,0 0 0,-1 0 0,1 0 0,0 0 0,0 0 0,0 0 0,0 1 0,0-1 0,0 0 0,0 0 0,0 0 0,0 0 0,0 0 0,0 0 0,0 1 0,0-1 0,0 0 0,0 0 0,0 0 0,0 0 0,0 0 0,0 0 0,0 1 0,0-1 0,0 0 0,0 0 0,0 0 0,0 0 0,0 0 0,0 0 0,0 0 0,0 1 0,0-1 0,1 0 0,-1 0 0,0 0 0,0 0 0,0 0 0,0 0 0,0 0 0,9 8 0,19 8 0,-21-12 0,47 27-67,-11-5-453,0-3-1,50 18 1,-92-40 21,0 0 0,0 0 0,0-1 0,0 1 0,0 0 0,0 1 0,0-1 1,0 0-1,0 0 0,0 0 0,-1 1 0,1-1 0,0 0 0,-1 1 0,1-1 0,0 3 0,-3-21-10609,-1-4 5340</inkml:trace>
</inkml:ink>
</file>

<file path=ppt/ink/ink2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15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18090,'2'41'2473,"6"55"1,0-22-1101,9 93 1387,6-2 1,65 260-1,-75-372-2695,25 66-1,-33-106-128,0-1 0,1 0-1,0 0 1,0-1-1,1 1 1,0-2-1,0 1 1,1-1-1,1-1 1,14 15 0,-19-21-264,1 0 0,-1-1 0,0 1 0,1-1 0,-1 0 0,1 0 0,0-1 0,-1 0 0,1 0 0,0 0 0,0-1 0,-1 1 0,1-1 0,0-1 0,0 1 0,0-1 0,-1 0 0,1-1 0,0 1 0,-1-1 0,1 0 0,-1-1 0,1 1 0,6-7 0,-2 2-923,0-1 0,-1-1 1,0 0-1,0 0 0,-1-1 1,0 0-1,0 0 0,-1-1 1,10-23-1,9-36-4449</inkml:trace>
</inkml:ink>
</file>

<file path=ppt/ink/ink2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15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86 12049,'-147'42'2190,"-31"9"-1571,57-21-6892,114-30 3073,10-6 2968,16-6 6483,12 3-6674,0 2 0,1 2-1,0 1 1,45 3-1,14-3 420,0-2 679,74-8 3550,-159 13-3814,0 0 1,-1 0-1,1 0 1,-1-1 0,0 0-1,11-6 1,-15 7-339,0 1-1,0-1 1,0 0 0,0 0 0,0 0-1,-1 0 1,1 0 0,0 0 0,0-1-1,-1 1 1,1 0 0,0 0 0,-1-1-1,1 1 1,-1-1 0,1 1 0,-1 0-1,0-1 1,1 1 0,-1-1 0,0 1-1,0-1 1,0 1 0,0-1 0,0 1 0,0-1-1,0 1 1,0-1 0,-1 1 0,1-1-1,0 1 1,-1-1 0,1 1 0,-1 0-1,-1-3 1,1-1-31,-1 0 0,-1 0 1,1 1-1,-1-1 0,1 1 0,-1-1 0,0 1 1,0 0-1,-1 1 0,1-1 0,-1 1 0,1 0 0,-1 0 1,0 0-1,0 0 0,0 1 0,0 0 0,0 0 0,0 0 1,-1 1-1,1 0 0,-1 0 0,1 0 0,0 0 0,-1 1 1,1 0-1,-1 0 0,1 1 0,-1-1 0,-6 3 0,4-1 171,-1 0 0,1 1 0,-1 0 0,1 0-1,0 1 1,0 0 0,0 1 0,0 0-1,0 0 1,1 1 0,0 0 0,0 0-1,0 1 1,1-1 0,-1 2 0,-6 12 0,7-8 45,0 1 1,1 0-1,0 1 1,1-1 0,0 1-1,1 0 1,0 0 0,1 0-1,0 0 1,1 0 0,0 0-1,0 0 1,2 0-1,-1 0 1,1 0 0,7 23-1,-7-26-78,1 0-1,1-1 0,-1 1 0,1-1 0,1 0 0,-1 0 1,2 0-1,-1-1 0,1 0 0,0 0 0,0-1 0,1 0 1,0 0-1,0-1 0,1 0 0,-1-1 0,1 0 0,1 0 1,-1-1-1,15 7 0,-12-9-389,1 1-1,-1-2 1,1 0 0,-1-1-1,1 0 1,21-3 0,-27 1 8,1 0 1,0-1 0,-1 0 0,1 0 0,-1-1 0,0 0 0,0 0 0,0-1 0,0 0 0,0 0 0,0-1 0,-1 0 0,6-6 0,9-18-2601</inkml:trace>
</inkml:ink>
</file>

<file path=ppt/ink/ink2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16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250 473 12881,'-8'-3'363,"0"1"0,0 0 1,-1 1-1,1 0 0,0 1 0,-1 0 0,1 0 0,0 1 1,-1 0-1,1 1 0,0 0 0,0 1 0,0 0 0,0 1 0,0 0 1,1 0-1,0 1 0,-1 0 0,1 0 0,0 1 0,1 0 0,-1 1 1,1 0-1,0 0 0,1 1 0,-1 0 0,1 0 0,1 0 1,-1 1-1,1 0 0,0 0 0,0 0 0,1 1 0,0-1 0,1 1 1,-3 15-1,3-10 52,0 1 0,0-1 0,1 1 0,1-1 0,0 1 1,1 0-1,0-1 0,4 21 0,-4-31-322,0 0 1,0 0 0,1 0-1,-1 0 1,1-1-1,0 1 1,0-1-1,0 1 1,1-1-1,-1 0 1,1 0 0,0 0-1,0-1 1,0 1-1,0-1 1,0 0-1,0 0 1,1 0-1,0-1 1,-1 1 0,1-1-1,0 0 1,0 0-1,0-1 1,0 1-1,0-1 1,0 0-1,8 0 1,-4-1-93,0 0-1,1 0 1,-1-1 0,0 0 0,0-1-1,0 0 1,0-1 0,0 0 0,0 0-1,0-1 1,-1 0 0,1-1 0,-1 0-1,0-1 1,0 0 0,-1 0 0,1 0-1,-1-1 1,0-1 0,0 1 0,-1-1-1,0 0 1,8-16 0,-3 2-13,-1-1 0,-1 0 1,0 0-1,-1-1 0,-1 0 1,-1-1-1,-1 0 0,3-39 1,-4 12-769,-1 0 1,-9-102 0,3 120-74,-1 1 1,-1 0 0,-1 0 0,-2 1 0,-17-48-1,25 76 640,-1 1-1,1-1 1,-1 0 0,0 1-1,0 0 1,0-1-1,0 1 1,-5-5-1,7 8 186,0 0-1,0-1 1,-1 1-1,1 0 0,0 0 1,0 0-1,-1 0 0,1 0 1,0 0-1,0 0 0,-1 0 1,1 0-1,0-1 0,0 1 1,-1 0-1,1 1 0,0-1 1,0 0-1,-1 0 1,1 0-1,0 0 0,0 0 1,-1 0-1,1 0 0,0 0 1,0 0-1,-1 1 0,1-1 1,0 0-1,0 0 0,0 0 1,-1 1-1,1-1 0,0 0 1,0 0-1,-1 1 1,-4 25-153,5 27 1352,1 1-1,12 95 0,-8-106-600,4 39 1235,24 113 1,-27-169-1476,1 0 1,1 0-1,0-1 1,2-1-1,0 0 1,1 0-1,2-1 1,17 27-1,-25-45-380,-1 0 0,0 0 0,1-1 1,0 0-1,0 0 0,0-1 0,0 0 0,0 0 0,0 0 0,1-1 0,-1 0 1,1 0-1,-1 0 0,1-1 0,0 0 0,0-1 0,8 0 0,-11 0-439,1 0 0,0-1 0,0 0 0,-1 0-1,1 0 1,-1-1 0,1 1 0,-1-1 0,1 0 0,-1 0-1,7-6 1,-8 6-385,0-1 0,0 0-1,1 0 1,-1 0 0,0 0 0,-1 0-1,1 0 1,0-1 0,-1 1 0,0-1-1,1 1 1,-1-1 0,0 0 0,-1 1-1,2-8 1,-1-17-5106</inkml:trace>
</inkml:ink>
</file>

<file path=ppt/ink/ink2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17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14065,'-7'2'391,"-1"1"0,1 0 0,0 1 0,0 0 0,1 0-1,-1 1 1,1 0 0,0 0 0,0 1 0,0 0 0,0 0-1,1 0 1,0 1 0,0 1 0,0-1 0,1 1 0,0-1 0,0 1-1,1 1 1,-6 16 0,5-8 351,0 0 1,1 0-1,0 1 0,1 0 1,1 0-1,0 0 0,1 0 0,0 0 1,5 33-1,-4-44-628,0-1 1,0 0-1,1 0 0,0 0 1,0 0-1,0 0 0,0 0 1,1 0-1,-1-1 0,1 0 1,0 1-1,1-1 0,-1-1 1,1 1-1,0 0 0,7 6 1,-8-9-72,0 0 0,0 0 1,1 0-1,-1-1 0,0 1 1,1-1-1,-1 0 0,1 0 1,-1 0-1,1-1 1,0 0-1,-1 0 0,1 0 1,-1 0-1,1 0 0,-1-1 1,1 0-1,-1 0 0,1 0 1,-1-1-1,1 1 1,-1-1-1,0 0 0,0 0 1,4-3-1,-2 0-95,1 0 0,-1-1 0,0 1 0,0-2 0,-1 1 0,0 0 0,1-1 0,-2 0 0,1 0 0,-1-1 0,1 1 0,-2-1 0,1 0 0,-1 0 0,0 0 0,2-16 0,1-9-277,-2-1-1,-1-61 1,-2 83 321,23 68 210,-9-28 93,-2 0 268,29 46 1,-35-63-602,1-1 0,0-1 0,0 0 0,1 0 0,0-1 0,0 0 0,13 9 0,-1-10-1058,-18-6 737,0-1 0,1 1 0,-1 0 0,0-1 0,0 1 0,0 1-1,0-1 1,4 3 0,1 4-1450,4 1-2438,-11-10 4009,1 0-1,0 1 1,0-1-1,-1 0 1,1 0-1,0 1 1,-1-1-1,1 0 1,-1 0-1,1 0 1,-1 0-1,1 0 1,-1 0-1,0 0 1,1 0-1,-1 0 1,0 0 0,0-1-1,1 0 1,6-39-5447</inkml:trace>
</inkml:ink>
</file>

<file path=ppt/ink/ink2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18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18858,'0'34'1223,"1"1"1,1-1-1,2-1 1,1 1-1,10 42 0,-12-64-858,0-1 0,1 1 0,0-1 0,1 1 0,0-1 0,0-1 0,1 1 0,0-1 0,0-1 0,1 1 0,0-1-1,1-1 1,-1 0 0,1 0 0,1-1 0,-1 0 0,15 9 0,-11-11-365,-1-1 0,1 0 0,-1-1 0,1-1 0,0 0 0,0-1 0,0 0 0,16-3 0,-1-1 0,-1-1 0,43-14 0,-65 17-25,0-1 0,0 0 1,-1 0-1,1 0 0,0 0 0,-1-1 1,0 1-1,1-1 0,-1-1 0,0 1 1,0 0-1,0-1 0,0 0 0,-1 1 1,4-7-1,-3 2-84,0 0 1,0 0 0,0 0-1,0 0 1,-1-1 0,0 1-1,-1-1 1,1-10 0,0 0-193,-2 1 0,0-1 0,-1 1 0,0-1 0,-1 1 0,-1 0 0,-7-32 0,7 44-592,1-1 0,-1 0 0,1 1 0,-1 0 0,-7-11 0,7 13-727,0-1 1,0 1-1,-1 0 0,1 1 1,-1-1-1,0 1 1,-6-5-1,2 5-3713</inkml:trace>
</inkml:ink>
</file>

<file path=ppt/ink/ink2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18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297 423 9957,'-14'-12'882,"0"1"0,-1 0 0,0 2-1,0 0 1,-31-12 0,39 19-466,1-1 0,-1 1 0,0 1 0,0-1 0,-1 1-1,1 1 1,0 0 0,0 0 0,0 1 0,0 0 0,0 0 0,0 1 0,0 0-1,0 1 1,0-1 0,-7 6 0,10-4-118,0 0-1,0 0 1,0 0 0,0 1-1,1-1 1,0 1 0,0 0-1,0 1 1,0-1 0,0 1-1,1-1 1,0 1 0,0 0 0,0 0-1,1 0 1,0 0 0,0 0-1,0 1 1,0-1 0,1 0-1,-1 1 1,2 9 0,0 1 80,0 0 0,1 0 1,0 0-1,1-1 1,1 1-1,0-1 1,7 19-1,-8-27-349,1 0 1,0 0-1,0 0 0,0-1 0,1 0 0,0 0 0,0 0 0,0-1 1,1 0-1,0 0 0,0 0 0,0-1 0,0 0 0,1-1 1,11 6-1,-13-7-24,0-1-1,0-1 1,1 1 0,-1-1 0,1 0 0,-1 0 0,1-1 0,-1 0 0,1 0 0,-1-1 0,1 0 0,-1 0 0,1 0 0,-1-1 0,0 0-1,0 0 1,0-1 0,0 0 0,0 0 0,0 0 0,7-7 0,-5 3-6,-1 0-1,-1-1 1,1 0-1,-1 0 1,0 0 0,0 0-1,-1-1 1,0 0-1,0 0 1,-1-1 0,0 1-1,-1-1 1,4-18-1,-1-8-61,-1 0 0,1-55 0,-4 28-833,-7-83 0,3 117 359,-1 1 1,0 0 0,-2 0-1,-1 1 1,-11-34 0,7 40 4,10 21 527,1 0-1,0 0 0,0 0 1,0 0-1,0 0 0,-1 0 1,1 0-1,0 0 1,0-1-1,0 1 0,-1 0 1,1 0-1,0 0 0,0 0 1,0 0-1,0 0 0,-1 0 1,1 1-1,0-1 1,0 0-1,0 0 0,-1 0 1,1 0-1,0 0 0,0 0 1,0 0-1,0 0 0,-1 0 1,1 1-1,0-1 1,0 0-1,0 0 0,0 0 1,0 0-1,0 1 0,-1-1 1,1 0-1,0 0 1,0 0-1,0 1 0,0-1 1,0 0-1,0 0 0,0 1 1,0-1-1,-1 5 28,0 1-1,0-1 1,1 0-1,-1 0 1,1 1-1,1 7 1,3 35 396,1 0 1,2 0-1,2-1 1,2 0-1,1-1 1,2-1-1,1 0 1,2-1-1,2-2 1,1 0-1,1-1 1,2-2-1,39 53 1,-55-84-440,-1 0 0,1 0-1,1-1 1,-1 0 0,1-1 0,0 0 0,0 0-1,0-1 1,13 5 0,-21-9-127,1-1-1,0 1 1,-1-1-1,1 0 1,0 0-1,0 1 1,-1-1 0,1 0-1,0 0 1,-1 0-1,1 0 1,0 0-1,0 0 1,-1 0-1,1 0 1,0-1 0,0 1-1,-1 0 1,1 0-1,0-1 1,-1 1-1,1 0 1,0-1 0,-1 1-1,1-1 1,-1 1-1,1-1 1,-1 0-1,1 1 1,0-1-1,-1 0 1,0 1 0,1-1-1,-1 0 1,1 0-1,-1 1 1,1-3-1,0 0-908,-1-1 0,1 0 1,-1 0-1,1 1 0,-1-1 0,0 0 0,0 0 0,-1-4 0,-2-21-4744</inkml:trace>
</inkml:ink>
</file>

<file path=ppt/ink/ink2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19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18254,'-1'3'8567,"-3"16"-6373,0 2-1491,0 0 0,2 0 0,0 0 0,1 38 1,0-28-468,0 33-236,3 0 0,1 0 0,12 65 0,-8-83 0,2-2 0,2 1 0,1-2 0,2 0 0,17 41 0,-25-71-88,0 0 0,1 0 1,0-1-1,0 0 0,1-1 0,0 0 1,14 14-1,-19-22 20,0 0 0,0 0 0,1 0 0,-1-1 0,1 0-1,0 0 1,0 0 0,-1 0 0,1-1 0,0 1 0,0-1 0,0 0 0,0-1 0,0 1 0,0-1 0,0 0 0,1-1-1,-1 1 1,0-1 0,0 0 0,0 0 0,0 0 0,-1-1 0,1 0 0,5-2 0,12-7-2054,-18 10 1577,-1 0-1,1 0 1,-1 0-1,1 0 1,-1-1-1,0 1 1,1-1-1,-1 1 1,0-1-1,0 0 1,0 0-1,0 0 1,0-1-1,-1 1 1,1-1-1,0 1 1,-1-1-1,0 1 1,1-1-1,0-4 1,10-40-5028</inkml:trace>
</inkml:ink>
</file>

<file path=ppt/ink/ink2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20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 14921,'-28'0'1889,"-11"3"-5,-9 2 4,-14 4-4,12-2 4,5 7-4,4-1 5,12 1-5,7-6-996,7-2-1784,5-5-1588,5 18-3017,16-11-5500,8-4 5501</inkml:trace>
</inkml:ink>
</file>

<file path=ppt/ink/ink2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20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18 8897,'-1'-1'212,"-1"-1"0,1 1 0,0-1 0,0 1 1,-1 0-1,1-1 0,0 1 0,-1 0 0,1 0 0,-1 0 1,0 1-1,1-1 0,-1 0 0,1 1 0,-1-1 0,0 1 1,-2-1-1,-33 1 2907,27 2-2493,0 0 1,-1 0 0,1 1 0,0 1-1,0 0 1,0 1 0,1 0-1,-1 1 1,1 0 0,0 1 0,0 0-1,1 0 1,0 2 0,0-1-1,0 1 1,-8 14 0,11-17-395,1 2 0,0-1 0,0 0 0,1 1 0,0 0 0,0 0 0,1 0 0,-1 0 0,1 0 0,1 1 0,-1-1 0,1 1 0,1 0 0,-1-1 0,1 1 0,0 0 0,1-1 0,0 1 0,0 0 0,0-1 0,1 1 1,0-1-1,0 0 0,1 0 0,4 11 0,-2-9-219,0-2 0,0 1 1,0-1-1,1 0 1,0 0-1,0-1 0,1 1 1,0-2-1,0 0 0,0 0 1,1 0-1,-1-1 0,1 0 1,0-1-1,0 0 1,1-1-1,9 3 0,-7-3-12,0 0-1,0-1 0,0 0 1,1-1-1,-1-1 0,1 0 1,-1-1-1,0 0 1,1-2-1,-1 1 0,0-2 1,19-8-1,-26 10-197,0 0 0,-1-1-1,1 0 1,0 0 0,-1 0 0,1-1-1,-1 0 1,5-6 0,-5 5-449,0-1 0,0 0 0,0 1 0,0-1 0,-1 0 0,0 0 0,0-1 0,-1 1 0,1-1 0,0-10 0,-1 8-202,0-1-1,-1 1 0,0 0 1,-1 0-1,0-1 0,0 1 1,0 0-1,-1 0 0,0 0 1,0 0-1,-1 0 0,0 1 1,-5-12-1,-4-2-5151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7:35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161 407 6269,'-21'-22'2941,"19"20"-2334,-1 1 1,1-1-1,-1 1 0,1 0 0,-1-1 0,0 1 0,0 0 1,1 1-1,-1-1 0,0 0 0,0 1 0,0 0 1,0-1-1,0 1 0,1 0 0,-1 1 0,0-1 0,0 0 1,0 1-1,-3 1 0,-19 8 1208,21-7-1498,0 1 0,0-1 0,0 1 0,0 0 0,1 0 0,-1 0 0,1 0 0,0 1 0,0-1 0,1 1 0,-1 0 0,1 0 0,0 0 0,1 0 0,-1 0 0,1 0 0,0 1 0,0-1 0,0 10 0,0-2 7,1 0 0,0 0 0,0 0-1,2 0 1,0 0 0,0-1 0,5 15 0,-6-23-322,0-1 0,1 0 0,0 1 0,-1-1 0,1 0 0,0 0 1,1 0-1,-1 0 0,0 0 0,1 0 0,0-1 0,-1 1 0,1-1 0,0 0 0,0 0 0,1 0 0,-1 0 1,0 0-1,1-1 0,-1 0 0,1 1 0,-1-1 0,1-1 0,-1 1 0,1 0 0,0-1 0,0 0 0,-1 0 0,1 0 1,0 0-1,-1 0 0,1-1 0,0 0 0,-1 0 0,6-1 0,1-1-3,0 0-1,0-1 1,0 0 0,-1-1 0,1 0-1,-1 0 1,0-1 0,-1 0 0,1 0-1,-1-1 1,10-12 0,-10 9-40,-1 0 0,-1-1 0,0 0 0,0-1-1,-1 1 1,0-1 0,-1 0 0,-1 0 0,0-1 0,0 1 0,0-17 0,-1 0-158,-1-1 1,-2 1-1,-7-53 1,4 62-308,-1 1 1,-1 0-1,-1 0 1,-14-27-1,11 26-482,2 1 0,0-1 0,-7-31 0,14 39 249,-1 0-384,-1 20 1881,-2 74 3620,16 45-2046,-11-126-2320,8 45 418,2 1 0,3-1-1,1-1 1,36 78 0,-48-119-430,-1-1 0,1 0 0,0 0 0,-1 0 0,1 0 0,1 0 0,-1-1 0,0 1 0,1-1 0,-1 1 0,1-1 0,0 0 0,0 0 0,0 0 0,0 0 0,0 0 0,0-1 0,5 2 0,0-1 0,-1-1 0,0 0 0,1 0 0,-1-1 0,1 0 0,-1-1 0,14-2 0,18-8-2740,-35 9 1963,-1 0 0,1 0-1,0-1 1,-1 0 0,1 0 0,-1 0-1,0 0 1,0-1 0,0 1-1,0-1 1,-1 1 0,1-1 0,-1 0-1,0 0 1,0 0 0,2-9 0,-1-1-4828</inkml:trace>
</inkml:ink>
</file>

<file path=ppt/ink/ink2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31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0 17482,'-99'85'5637,"48"-39"-1076,-87 58 0,103-75-4038,40-29-527,1-1 0,-1 1 0,1 1 0,-1-1 0,6 3 0,6-1 3,27 2 6,0 2-1,68 20 1,-97-21-4,0 0 1,0 1-1,0 1 0,-1 1 0,0 0 1,-1 2-1,1-1 0,-2 2 0,1 0 1,21 27-1,-30-33-1,0 1 0,-1-1 0,1 1 0,-1 1 0,0-1 0,-1 0 0,1 1 0,-1-1 0,0 1 0,-1 0 0,1 0 0,-1 0 0,0 0 0,0 11 0,-1-13 0,0 0 0,-1 0 0,1-1 0,-1 1 0,0 0 0,0 0 0,0-1 0,0 1 0,-1 0 0,0-1 0,1 0 0,-1 1 0,-1-1 0,1 0 0,0 0 0,-1-1 0,0 1 0,1-1 0,-1 1 0,0-1 0,-7 5 0,-1 0-178,0-1-1,0-1 1,-1 0 0,0-1-1,0 0 1,0-1-1,0-1 1,0-1 0,-1 0-1,-22 0 1,9-3-820,-1-1 0,0-2 1,-49-16-1,73 19 485,1 1 0,-1-1 1,1 0-1,-1 0 0,1 0 1,0 0-1,-1-1 0,1 1 1,0-1-1,0 0 0,0 1 1,0-1-1,0 0 0,0-1 1,0 1-1,0 0 0,1-1 1,-1 1-1,1-1 0,-1 0 1,1 1-1,0-1 0,0 0 1,0 0-1,0 0 0,0 0 1,1 0-1,-1 0 0,1-1 1,-1-4-1,-3-31-4939</inkml:trace>
</inkml:ink>
</file>

<file path=ppt/ink/ink2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31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12725,'-4'76'8501,"-11"51"-3958,-1 10-1815,-2 182-154,18-243-2008,2 1-1,12 88 0,-12-146-815,1 1 0,10 35 0,-11-50 137,-1 0-1,1-1 0,0 1 1,0-1-1,0 0 0,0 0 1,1 0-1,-1 0 0,1 0 1,0 0-1,0-1 0,0 0 0,0 0 1,0 0-1,1 0 0,3 2 1,-5-4-324,0 0 0,0-1 1,0 1-1,0-1 0,1 1 0,-1-1 1,0 0-1,0 0 0,0 0 1,1 0-1,-1-1 0,0 1 1,0-1-1,0 0 0,0 1 0,3-3 1,29-20-5036,-30 20 4661,28-29-4646,-3-6 1</inkml:trace>
</inkml:ink>
</file>

<file path=ppt/ink/ink2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31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1 9925,'-24'0'928,"-8"0"212,-14 4 116,-6 6 24,6 2 0,5 1-199,5 3-473,8-4-472,-3 1-980,18-6-2513,6-3 1,3-2 0</inkml:trace>
</inkml:ink>
</file>

<file path=ppt/ink/ink2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32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25 6937,'-1'-2'180,"0"0"0,-1 0 0,1 0 0,-1 0-1,1 1 1,-1-1 0,1 1 0,-1-1 0,0 1 0,0 0 0,1 0 0,-1 0 0,0 0 0,0 0 0,0 0 0,0 1 0,0-1 0,0 1 0,0-1 0,-3 1 0,-42 1 1866,46-1-2043,-5 1 174,-1 0 1,1 1 0,-1 0-1,1 0 1,0 1 0,-1 0 0,1 0-1,0 0 1,1 1 0,-1 1 0,0-1-1,1 1 1,0 0 0,0 1-1,0-1 1,0 1 0,1 0 0,0 1-1,-5 8 1,4-3 391,-1 0 0,1 0 0,1 1 0,0 0 0,1 0 0,-1 0 0,2 0 0,0 1 0,0-1 0,1 1 0,0 16 0,1-17-58,1-1-1,0 1 1,0-1 0,1 1-1,0-1 1,0 0-1,2 0 1,-1 0-1,1 0 1,0-1 0,1 0-1,6 13 1,-7-18-369,0 0 0,0 0 0,1-1 0,-1 1 0,1-1 0,0 0 0,0-1 0,1 1 0,-1-1 0,1-1 0,-1 1 0,1-1 0,0 0 0,0-1 0,0 0 0,0 0 0,0 0 0,1-1 0,-1 0 0,10-1 0,-11 0-186,0 0 0,0-1 0,0 0 0,0 0-1,0-1 1,0 0 0,0 0 0,0 0 0,0-1 0,0 0 0,-1 0 0,1 0-1,-1-1 1,0 0 0,0 0 0,0 0 0,0-1 0,-1 1 0,1-1 0,-1 0-1,0 0 1,0-1 0,0 1 0,-1-1 0,0 0 0,3-9 0,1-4-203,-1-1 0,-1 0 0,0 0 0,-1 0 0,-1-1 0,0-39 0,-2 10-2372,28 101 3162,-16-30 1053,27 39-1,-34-55-1625,-1 1 0,1-1-1,0 1 1,0-2-1,0 1 1,1-1-1,-1 0 1,1 0-1,0-1 1,9 5-1,0-4-3066,-19-6 890,3 2 1822,0 0 1,0 0 0,1 0-1,-1 0 1,0 0-1,1-1 1,-1 1 0,0 0-1,1-1 1,-1 1 0,1-1-1,-1 1 1,0-1-1,1 1 1,-1-1 0,1 1-1,-1-1 1,1 0-1,-1 1 1,1-1 0,0 0-1,-1 0 1,1 0-1,4-11-4979,-2-5-1</inkml:trace>
</inkml:ink>
</file>

<file path=ppt/ink/ink2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32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18494,'171'591'12428,"-161"-554"-11085,-56-275-861,37 179-476,2 0 1,0-88 0,7 136-7,1-1 0,0 0 0,0 1 0,1-1 0,0 1 0,0 0 0,1-1 0,1 2 0,-1-1 0,2 0 0,-1 1 0,1 0 0,0 0 0,8-11 0,-8 15 0,0 0 0,0 0 0,0 0 0,1 1 0,0 0 0,0 1 0,0-1 0,0 2 0,1-1 0,-1 1 0,1 0 0,-1 0 0,1 1 0,0 0 0,0 1 0,0 0 0,0 0 0,0 1 0,13 1 0,-16 0 0,0-1 0,0 1 0,0 0 0,0 0 0,0 0 0,0 1 0,0-1 0,0 1 0,0 0 0,-1 1 0,1-1 0,-1 1 0,1 0 0,-1 0 0,0 0 0,0 1 0,0-1 0,0 1 0,0 0 0,-1 0 0,1 0 0,2 8 0,-3-6 0,0 0 0,-1-1 0,0 1 0,0 0 0,0 0 0,0 0 0,-1 0 0,0 0 0,0 0 0,0 0 0,-1 0 0,1 0 0,-1 0 0,0 0 0,-1 0 0,1 0 0,-1 0 0,0-1 0,-2 6 0,-2 1 0,-1 0 0,0-1 0,0 0 0,0 0 0,-1-1 0,-10 10 0,9-10 0,0 0 0,1 0 0,0 1 0,0 1 0,-7 15 0,14-25 0,-1 1 0,1 0 0,0 0 0,0 0 0,1 0 0,-1 0 0,0 0 0,1 0 0,0 0 0,-1 0 0,1 1 0,0-1 0,0 0 0,1 0 0,-1 0 0,0 0 0,2 5 0,-1-3 0,1 0 0,0-1 0,0 1 0,0 0 0,1-1 0,-1 0 0,1 0 0,0 0 0,5 6 0,7 5 0,0-2 0,0 0 0,33 19 0,-31-21 0,72 52-1185,-86-60-1211</inkml:trace>
</inkml:ink>
</file>

<file path=ppt/ink/ink2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33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14981,'11'117'5592,"40"196"0,-20-181-3418,4-2 0,86 218-1,-118-341-2196,11 29 80,31 56 0,-41-85-279,0 1 0,1-1 0,0 0 0,0 0 0,0-1 0,1 1 0,0-1 0,0-1 1,0 0-1,0 0 0,1 0 0,-1-1 0,9 3 0,-12-6-217,1 0 0,-1 0 0,1-1-1,-1 0 1,1 0 0,0 0 0,-1 0 0,1-1-1,-1 0 1,1 0 0,-1 0 0,0 0 0,1 0 0,-1-1-1,0 0 1,0 0 0,0 0 0,0-1 0,0 1 0,4-5-1,0-1-938,0 0-1,0-1 1,-1 1-1,0-2 0,0 1 1,5-15-1,9-27-4018</inkml:trace>
</inkml:ink>
</file>

<file path=ppt/ink/ink2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33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533 64 10897,'-33'0'1012,"-10"0"308,-16 2 276,-12 2 153,6 0-41,7-2-572,6 2-740,1-6-872,15-7-3389,10-10 1,2-3 0,9-5-1</inkml:trace>
</inkml:ink>
</file>

<file path=ppt/ink/ink2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34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20930,'0'544'10493,"0"-529"-10157,1 0 0,1 1 0,4 20 0,-6-35-336,0-1 0,0 1 0,0-1 0,1 1 0,-1-1 0,0 0 0,0 1 0,0-1 0,1 1 0,-1-1 0,0 0 0,0 1 0,1-1 0,-1 0 0,0 1 0,1-1 0,-1 0 0,0 0 0,1 0 0,-1 1 0,0-1 0,1 0 0,-1 0 0,0 0 0,1 0 0,-1 0 0,1 0 0,-1 0 0,0 0 0,1 0 0,-1 0 0,1 0 0,-1 0 0,0 0 0,1 0 0,-1 0 0,0 0 0,1 0 0,0-1 0,16-10 0,-10 7 0,8-1 0,0 1 0,1 0 0,0 2 0,-1 0 0,1 2 0,0 0 0,17 3 0,13-1 0,-22-2 0,0-1 0,-1-1 0,1-1 0,-1-2 0,43-16 0,-60 19 0,0-1 0,0 0 0,0 0 0,0-1 0,0 0 0,-1 0 0,1-1 0,-1 0 0,0 0 0,0 0 0,-1-1 0,1 0 0,-1 0 0,0 0 0,0-1 0,-1 1 0,0-1 0,0 0 0,0-1 0,0 1 0,-1-1 0,0 1 0,0-1 0,-1 0 0,0 0 0,1-9 0,-2 1 0,0 0 0,0 1 0,-1-1 0,-1 0 0,0 1 0,-1-1 0,0 1 0,-6-16 0,0 4 0,-2 0 0,0 2 0,-20-35 0,39 72 0,-1 0 0,2-1 0,-1 0 0,1-1 0,0 0 0,1-1 0,0-1 0,0 0 0,1 0 0,-1-1 0,1-1 0,1 0 0,18 7 0,-22-11 0,0 1 0,-1-1 0,1-1 0,0 0 0,0 0 0,0-1 0,0 0 0,0-1 0,0 0 0,0 0 0,-1-1 0,1-1 0,0 1 0,-1-1 0,1-1 0,-1 0 0,0 0 0,0-1 0,0 0 0,-1 0 0,1-1 0,9-11 0,-12 11 0,0 1 0,0-1 0,-1-1 0,1 1 0,-1-1 0,0 1 0,-1-1 0,1 0 0,-1 0 0,0-1 0,-1 1 0,2-11 0,-2 15 0,-1-1 0,0 1 0,1-1 0,-1 1 0,-1-1 0,1 1 0,0-1 0,-1 1 0,1-1 0,-1 1 0,0 0 0,0-1 0,0 1 0,0 0 0,0 0 0,-1 0 0,1 0 0,-1 0 0,0 0 0,1 0 0,-1 1 0,0-1 0,-1 1 0,1 0 0,0-1 0,0 1 0,-1 1 0,-3-3 0,-5-2 0,-1 1 0,1 0 0,-1 1 0,-1 1 0,1 0 0,0 1 0,-18 0 0,11 2 0,0 1 0,-1 1 0,1 1 0,-20 7 0,32-9 0,0 1 0,1 1 0,-1 0 0,1 0 0,0 1 0,0-1 0,0 2 0,0-1 0,0 1 0,1 0 0,-1 0 0,1 1 0,0 0 0,1 0 0,-1 1 0,1-1 0,0 1 0,0 0 0,1 1 0,0-1 0,0 1 0,0 0 0,1 0 0,0 0 0,0 0 0,0 0 0,1 0 0,0 1 0,0-1 0,1 1 0,0 9 0,1-5 3,-1 0 1,1 0-1,1-1 0,0 1 1,0-1-1,1 1 0,1-1 0,-1 0 1,1-1-1,1 1 0,0-1 1,0 0-1,1 0 0,0-1 1,1 0-1,0 0 0,0-1 1,11 11-1,-9-11-23,1-1 1,0-1 0,0 0-1,0 0 1,1-1-1,-1-1 1,1 0-1,1-1 1,-1-1 0,0 0-1,1 0 1,-1-2-1,1 0 1,-1 0 0,1-1-1,14-3 1,-15 1-704,-1-1 0,1 0 0,-1-1-1,0 0 1,0-1 0,0 0 0,12-10 0,61-57-11367,-60 51 8790,20-19-2360</inkml:trace>
</inkml:ink>
</file>

<file path=ppt/ink/ink2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35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0 16782,'-5'2'555,"-1"0"0,1 0 0,-1 1 1,1 0-1,0 0 0,-1 0 1,1 1-1,1 0 0,-1 0 1,0 1-1,1 0 0,0 0 1,0 0-1,-5 7 0,-4 9 625,1 0 0,-15 34 0,-5 23 921,-43 150 1,31-85-3172,29-106-3870,11-28-678,6-22-4511,4 1 4589</inkml:trace>
</inkml:ink>
</file>

<file path=ppt/ink/ink2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35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408 597 13009,'-16'-22'1116,"-3"-4"480,-11-14 457,-8-8 3,2 3 0,-3-1 0,0-1 0,4 3 1,3 6-1,2 0-800,6 0-636,2 3-1304,5-1-1112,4 2-649,4 18-2967,3-10-1,3 8 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7:36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177 370 12061,'-3'-2'375,"0"0"0,0-1 0,0 1 0,-1 0 0,1 1 0,-1-1 0,1 1 0,-1-1 0,1 1 0,-1 0 0,0 0 0,0 0 0,1 1 0,-1 0 0,0-1 0,0 1 0,0 1 0,1-1 0,-1 0 0,0 1 0,0 0 0,1 0 0,-1 0 0,0 0 0,1 1 0,-5 1 0,3 0 31,0 1-1,0-1 1,0 0-1,1 1 1,0 0-1,-1 0 0,1 0 1,1 1-1,-1-1 1,1 1-1,-1 0 1,2 0-1,-1 0 0,0 1 1,1-1-1,-3 9 1,2 0-45,1 1 0,0 1 1,0-1-1,2 0 0,1 28 1,-1-38-293,1 0 0,-1 0 0,1 0 0,0 0 0,0 0 0,0-1 1,1 1-1,-1 0 0,1-1 0,0 1 0,1-1 0,-1 0 0,1 0 0,0 0 0,0 0 0,0 0 1,0-1-1,1 1 0,-1-1 0,1 0 0,6 4 0,-6-5-79,-1-1 0,1 0 0,0 0 0,0 0 0,0 0 0,0 0 0,0-1 0,0 0 1,0 0-1,0 0 0,0 0 0,-1-1 0,1 0 0,0 1 0,0-1 0,0-1 0,0 1 0,-1 0 0,1-1 0,-1 0 0,1 0 0,-1 0 0,0 0 0,1-1 1,-1 1-1,0-1 0,-1 0 0,1 0 0,0 0 0,-1 0 0,3-5 0,3-3-74,-1-2-1,0 1 1,0-1 0,-2 0 0,0 0-1,0 0 1,4-21 0,7-74-3610,-5-1-1,-3-171 1,-11 393 4772,0-52 978,3-1 0,3 1 1,15 97-1,-5-115-1150,1 0 0,35 71 0,-39-94-852,-10-18-298,1 0 0,0-1-1,0 1 1,0 0 0,1-1 0,-1 1 0,0 0 0,1-1-1,-1 0 1,1 1 0,-1-1 0,1 0 0,-1 0 0,1 0-1,0 0 1,0 0 0,0 0 0,-1 0 0,1-1-1,0 1 1,0-1 0,0 1 0,0-1 0,0 0 0,0 0-1,4 0 1,2-1-1689,1 0 1,0 0-1,0-1 0,14-6 1,-18 7 1490</inkml:trace>
</inkml:ink>
</file>

<file path=ppt/ink/ink2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36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16309,'-3'312'8938,"0"-2"-3887,3-287-4856,-1 75 563,4 0 0,15 119 0,-16-201-997,1-1 0,1 0-1,-1 0 1,2 0 0,0-1 0,0 1 0,1-2-1,12 23 1,-15-32 79,0 1 0,1-1 0,-1 1 1,0-1-1,1-1 0,0 1 0,0 0 0,0-1 0,0 0 0,0 0 0,1-1 1,-1 0-1,1 0 0,-1 0 0,1 0 0,0-1 0,-1 0 0,1 0 0,0 0 0,0-1 1,-1 0-1,1 0 0,0-1 0,0 1 0,6-3 0,-6 1-781,0 0-1,0 0 1,-1 0 0,1 0-1,-1-1 1,1 0 0,-1 0-1,0-1 1,0 1-1,0-1 1,6-9 0,-4 5 469,0-1 0,-1 0 0,0 0 0,-1-1 0,1 0 1,2-11-1,0 0 1397,-2 1 1,5-29-1,1-34 6017,-10 72-7420,0 3 58,-1 1 1,1-1 0,-1 0-1,0 0 1,-1 1-1,-1-11 1,2 17 384,0 0 1,0 0 0,0 1 0,0-1-1,-1 0 1,1 0 0,0 1 0,-1-1 0,1 0-1,0 1 1,-1-1 0,1 0 0,-1 1-1,1-1 1,-1 0 0,1 1 0,-1-1-1,1 1 1,-1-1 0,1 1 0,-1 0-1,0-1 1,1 1 0,-1 0 0,-1-1-1,-19 2-58,-5 1 316,-174-10 9396,83 7-5321,97 3-6700,4 14-2448</inkml:trace>
</inkml:ink>
</file>

<file path=ppt/ink/ink2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37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0 19398,'-26'16'1453,"1"-2"1,-2-2 0,-27 9 0,5-2-253,18-6-824,-116 53 3186,120-52-2959,1 2-1,0 0 0,-32 29 0,54-40-603,-1-1 0,1 0 0,0 1 0,-7 9 0,11-13 0,-1 0 0,1 0 0,-1-1 0,1 1 0,-1 0 0,1 0 0,-1 0 0,1-1 0,0 1 0,-1 0 0,1 0 0,0 0 0,0 0 0,0 0 0,-1 0 0,1 0 0,0 0 0,0 0 0,0 0 0,0 0 0,0 0 0,0 0 0,1 0 0,-1 0 0,0 0 0,0 0 0,1 0 0,-1-1 0,0 1 0,1 0 0,-1 0 0,0 0 0,1 0 0,-1-1 0,1 1 0,-1 0 0,1 0 0,0-1 0,-1 1 0,1-1 0,1 2 0,13 8 0,1-1 0,1-1 0,-1-1 0,30 8 0,-5-2 0,13 7 0,70 39 0,-108-51 0,-1 2 0,0 0 0,-1 1 0,1 1 0,-2 1 0,0 0 0,0 1 0,-1 1 0,12 17 0,-21-28 0,-1 0 0,1 1 0,-1-1 0,0 1 0,1 0 0,-2 0 0,1 0 0,0 0 0,-1 0 0,0 0 0,0 1 0,0-1 0,0 1 0,-1-1 0,0 1 0,0-1 0,0 0 0,-1 10 0,-1-10 0,0 1 0,1-1 0,-1 0 0,-1 1 0,1-1 0,-1 0 0,1-1 0,-1 1 0,0-1 0,-1 1 0,1-1 0,0 0 0,-1-1 0,0 1 0,0-1 0,0 0 0,-5 3 0,-13 6-134,0-1 0,0-1 1,-1-1-1,0-2 0,0-1 0,-1-1 0,1-1 1,-1-2-1,0-1 0,1-1 0,-32-6 1,27 10-2792,27-3 2525,0-1-1,0 1 1,0-1 0,0 1 0,0-1-1,0 0 1,0 1 0,0-1-1,0 0 1,0 0 0,0 0 0,0 0-1,0 0 1,0 0 0,0 0 0,0-1-1,0 1 1,0 0 0,0-1-1,0 1 1,0-1 0,0 1 0,0-1-1,0 1 1,0-1 0,-1-1 0,-2-17-5409,7-3 1</inkml:trace>
</inkml:ink>
</file>

<file path=ppt/ink/ink2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37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19290,'37'157'3607,"53"294"3043,-64-216-3430,-39-361-3220,-29-439 0,41 534 0,1 1 0,1 0 0,2 0 0,0 0 0,7-29 0,-8 51 0,0 1 0,0-1 0,0 1 0,1 0 0,0 0 0,0 0 0,0 0 0,1 0 0,0 1 0,0 0 0,0 0 0,1 1 0,-1-1 0,1 1 0,0 0 0,0 1 0,1-1 0,-1 1 0,1 1 0,0-1 0,0 1 0,0 0 0,0 1 0,6-2 0,-6 2 0,0 1 0,1 0 0,-1 0 0,0 1 0,0 0 0,0 0 0,0 0 0,0 1 0,0 1 0,0-1 0,0 1 0,0 0 0,0 1 0,0 0 0,-1 0 0,1 0 0,-1 1 0,0 0 0,0 0 0,0 1 0,0 0 0,0 0 0,-1 0 0,0 1 0,0-1 0,0 1 0,0 0 0,-1 1 0,0-1 0,0 1 0,0 0 0,2 12 0,-2-6 1,-1 0 0,0 0 1,0 0-1,-1 0 0,-1 0 0,0 1 0,-1-1 0,0 0 1,0 0-1,-1 0 0,0 0 0,-1 0 0,0-1 1,-9 23-1,8-26-6,0 0 1,0-1 0,-1 0 0,0 0 0,0-1-1,0 1 1,-1-1 0,0-1 0,0 1 0,0-1-1,-1-1 1,1 1 0,-1-2 0,0 1 0,0-1-1,-1 0 1,1-1 0,-1 0 0,0 0 0,-12 2-1,13-4-252,-1 0-1,1 0 0,0-1 0,-1 0 0,1-1 1,0 0-1,-1 0 0,1-1 0,0 0 0,0-1 1,0 1-1,0-2 0,-10-6 0,11 6-176,5 2 209,-1 1 1,0 0 0,1 0 0,-1 0 0,0 0 0,1 0 0,-1 0 0,0 0 0,0 1 0,-2-1 0,-9 6-2682,4-2-613,4-22-251,4-9-1558,5 2-1</inkml:trace>
</inkml:ink>
</file>

<file path=ppt/ink/ink2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37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14261,'4'42'1252,"3"13"565,-1 18 115,5 11 0,-2-10-4,-2-19-52,-1-16-1160,-6-17-516,2-17-488,-19-12-4836,10-21-1,6-16 1,-6-10-1</inkml:trace>
</inkml:ink>
</file>

<file path=ppt/ink/ink2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38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14653,'0'0'1228,"-3"1"193,3 1-1,0 0-280,0-4-336,-11 4-2108,18-2-6441,2 0 3873</inkml:trace>
</inkml:ink>
</file>

<file path=ppt/ink/ink2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38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17102,'1'79'2594,"3"1"0,3-1 1,2-1-1,4 0 1,24 93-1,-37-170-2589,0 0 0,0-1 0,0 1 0,0 0 0,0 0-1,0 0 1,1-1 0,-1 1 0,0 0 0,0-1 0,1 1 0,-1 0-1,0-1 1,1 1 0,-1 0 0,1-1 0,-1 1 0,0-1 0,1 1-1,-1-1 1,1 1 0,0 0 0,5-13 2,4-9-27,-6 17 20,0 0 0,0 1 0,0 0 0,0 0 0,1 1 0,-1-1 0,0 1 0,1 0 0,0 1 0,-1-1 0,1 1 0,8-1 0,10 0 0,33 2 0,-29 1 0,54 1 0,-38 1 0,0-3 0,0-2 0,46-10 0,-85 12 0,-1-1 0,1 0 0,0 0 0,-1-1 0,1 1 0,-1-1 0,1 0 0,-1 0 0,0-1 0,4-2 0,-6 3 0,1 0 0,-1-1 0,1 1 0,-1-1 0,0 0 0,1 1 0,-1-1 0,-1 0 0,1 0 0,0 0 0,0 1 0,-1-1 0,1 0 0,-1 0 0,0 0 0,0-4 0,0-5-10,0 0 0,-1 0 0,0 1-1,0-1 1,-1 0 0,0 1 0,-1-1 0,-4-11 0,-37-90-426,25 71 102,-9-23-1569,-3-6-5634,20 29 1921,6 0-1</inkml:trace>
</inkml:ink>
</file>

<file path=ppt/ink/ink2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40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8553,'0'2'5656,"2"14"-1963,17 37 4559,2 6-4043,15 80-3282,-8-38-188,15 109-1,-24-96-738,20 154 0,75 751 0,-68-455 0,-15-150 0,-17-184 0,2 24 0,22 422 0,-37-638 0,-1-12 0,1 0 0,1-1 0,7 42 0,-9-66 0,1 1 0,0 0 0,0-1 0,0 1 0,0-1 0,0 0 0,0 1 0,0-1 0,1 0 0,-1 0 0,0 0 0,1 0 0,-1 0 0,0 0 0,1 0 0,-1-1 0,1 1 0,-1 0 0,1-1 0,-1 0 0,1 1 0,0-1 0,1 0 0,47 3 0,-33-3 0,178 0 4,37 3-23,-241 3-9942,9-6 9700,0 0-1,-1 0 1,1 0-1,-1 0 1,1 0-1,-1 0 1,1 0-1,0 0 1,-1 0-1,1-1 1,-1 1-1,1 0 1,0 0-1,-1-1 1,1 1 0,0 0-1,-1 0 1,1-1-1,-1 0 1,-12-11-5592,-2-3 1</inkml:trace>
</inkml:ink>
</file>

<file path=ppt/ink/ink2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41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21926,'112'53'5661,"2"1"-2893,31-6-1501,-79-29-695,67 32 1,-130-50-573,0 0 0,0 1 0,0-1 0,0 1 0,0 0 0,0 1 0,0-1 0,0 0 0,-1 1 0,1 0 0,-1 0 0,0 0 0,0 0 0,1 0 0,-2 1 0,4 4 0,-5-5 0,1 0 0,-1 0 0,1 0 0,-1 0 0,0 0 0,0 0 0,0 1 0,0-1 0,0 0 0,-1 0 0,1 0 0,-1 0 0,0 0 0,0 0 0,1 0 0,-1-1 0,-1 1 0,1 0 0,0 0 0,-1-1 0,1 1 0,-3 1 0,-9 15 0,-1-2 0,-1 0 0,0-1 0,-1-1 0,-1 0 0,-24 15 0,2 0 0,-1 5-1155,20-17-1269,-1 0 1,-26 15-1,39-29 1819,1 0 0,0 0-1,-1-1 1,1-1 0,-1 0-1,1 0 1,-1 0 0,0-2-1,0 1 1,0-1 0,-9-1 0,1-4-5084,8-3 1</inkml:trace>
</inkml:ink>
</file>

<file path=ppt/ink/ink2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42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0 21494,'-116'61'5136,"42"-25"-2172,-113 80 0,141-77-2703,42-36-266,1 0 0,-1 1 0,1 0-1,0 0 1,0 0 0,1 1 0,-1-1-1,1 1 1,-4 9 0,5-13 5,1-1 0,0 1 0,0-1 0,0 1 0,0-1 0,0 1 0,0 0 0,0-1 0,0 1 0,0-1 0,1 1 0,-1-1 0,0 1 0,0-1 0,0 1 0,0-1 0,1 1 0,-1-1 0,0 1 0,1-1 0,-1 1 0,0-1 0,0 1 0,1-1 0,-1 0 0,1 1 0,-1-1 0,0 0 0,1 1 0,-1-1 0,1 0 0,-1 0 0,0 1 0,1-1 0,-1 0 0,1 0 0,-1 0 0,1 0 0,-1 0 0,1 0 0,27 4 0,-20-3 0,55 7 0,141 26 0,-171-26 0,0 1 0,-1 3 0,63 33 0,-87-41 0,0 2 0,0-1 0,-1 1 0,0 0 0,1 1 0,-2 0 0,1 1 0,-1-1 0,0 2 0,0-1 0,-1 1 0,6 10 0,-9-13 0,1 1 0,-1-1 0,0 0 0,-1 1 0,1 0 0,-1-1 0,0 1 0,0 0 0,-1-1 0,0 1 0,0 0 0,0 0 0,-1 0 0,1 0 0,-1-1 0,-1 1 0,1 0 0,-1-1 0,0 0 0,-4 11 0,-1-2 2,-1 1 0,0-1 0,-1-1 0,0 0 0,-1-1 0,0 0 0,-1-1-1,0 0 1,-1-1 0,1 0 0,-2-2 0,1 0 0,-24 13 0,14-11-19,-1 0 0,1-2 0,-2-1 0,1-1 1,-1-2-1,0 0 0,-37 0 0,53-5-263,0 0 0,0 0 0,0-1 0,0 0 0,0 0 1,0-1-1,1-1 0,-1 0 0,1 0 0,-1 0 0,-8-7 0,15 9 162,1 1-1,-1-1 1,0 0 0,0 0 0,0 0-1,0 0 1,0 0 0,1 0-1,-1 0 1,0 0 0,1-1-1,-1 1 1,0 0 0,1 0 0,0-1-1,-1 1 1,1 0 0,0-1-1,-1 1 1,1-1 0,0 1 0,0 0-1,0-1 1,0 1 0,0-1-1,0 1 1,0-1 0,0 1-1,1 0 1,-1-1 0,0 1 0,1 0-1,-1-1 1,1 1 0,-1 0-1,1-1 1,-1 1 0,1 0 0,0 0-1,-1 0 1,1 0 0,0 0-1,2-2 1,1-3-367,1 1-1,1 0 0,-1 0 1,1 0-1,11-7 1,22-9-423,1 3 0,80-23-1,19-8 2769,-110 36-866,-1-1 0,0-2 0,-1-2 0,0-1-1,43-41 1,-58 48-563,-1 0 0,0-1 0,-1 0 0,0-1 0,-1-1 0,0 0 0,0 0 0,-2-1-1,1 0 1,-2-1 0,0 0 0,0 0 0,6-35 0,-11 46-397,0-1 0,0 0 0,-1 0 1,1 0-1,-1 0 0,0 1 0,-1-1 0,1 0 0,-3-11 0,2 15-29,0 1-1,0-1 0,0 1 0,0 0 0,0-1 0,0 1 0,-1 0 0,1 0 0,-1 0 0,1 0 0,-1 0 0,1 1 0,-1-1 0,0 1 0,0-1 0,0 1 0,1 0 0,-1 0 0,0 0 0,0 0 0,0 0 0,-1 0 0,1 1 0,0-1 0,0 1 0,0 0 0,-3 0 0,0-1-4,1 1 0,0 0 0,0 0 0,0 1 0,0 0 0,-1 0 0,1 0 0,0 0 0,0 1 0,0 0 0,1 0 0,-1 0 0,0 0 0,0 1 0,1 0 0,0 0 0,-6 5 0,5-2 0,0 0 0,0 0 0,0 1 0,1 0 0,0-1 0,0 1 0,0 1 0,0-1 0,1 0 0,-2 13 0,1-2 0,0-1 0,2 1 0,0 0 0,0 0 0,1 0 0,1 0 0,1 0 0,0-1 0,6 29 0,-5-35-30,0-1-1,0 1 1,1-1-1,0 0 1,1 0 0,0 0-1,0-1 1,0 1 0,1-2-1,0 1 1,1-1-1,-1 0 1,1-1 0,1 0-1,-1 0 1,1-1-1,0 0 1,0-1 0,0 0-1,1 0 1,-1-1 0,1-1-1,0 0 1,0 0-1,0-1 1,0 0 0,0-1-1,0-1 1,1 0-1,-1 0 1,0-1 0,12-3-1,25-7-3079,-41 9 2144,1 0 0,-1 0 0,0-1 0,1 0 0,-1 0 0,0 0 1,-1-1-1,1 0 0,0 0 0,3-5 0,17-27-5042,-1-3 0</inkml:trace>
</inkml:ink>
</file>

<file path=ppt/ink/ink2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43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26490,'125'357'3057,"-22"6"46,-97-334-2957,-5-23-160,-3-17-1,-49-315 15,45 267 0,2 0 0,2 0 0,7-95 0,-3 136 0,0 0 0,1 0 0,0 1 0,1-1 0,1 1 0,0 1 0,1-1 0,7-15 0,-10 25 0,0 1 0,1 0 0,0 0 0,0 1 0,0-1 0,0 1 0,1 0 0,-1 1 0,1-1 0,0 1 0,0 0 0,1 0 0,-1 1 0,1 0 0,-1 0 0,1 1 0,0 0 0,0 0 0,0 1 0,0-1 0,10 1 0,-10 1 0,0 0 0,1 0 0,-1 1 0,0 1 0,0-1 0,0 1 0,0 0 0,0 1 0,-1-1 0,1 1 0,-1 1 0,1-1 0,-1 1 0,0 1 0,0-1 0,7 9 0,-6-6 0,-1 1 0,1 0 0,-1 0 0,-1 1 0,1 0 0,-1 0 0,-1 0 0,1 0 0,-1 1 0,-1-1 0,4 17 0,-5-16 0,1 1 0,-1 0 0,-1 0 0,0 0 0,0 0 0,0-1 0,-1 1 0,-1 0 0,1 0 0,-7 19 0,6-22 0,-1-1 0,1 0 0,-2 0 0,1 0 0,0 0 0,-1-1 0,0 0 0,-1 0 0,1 0 0,-1 0 0,0-1 0,0 0 0,0 0 0,0-1 0,-10 7 0,6-6-258,0-1 0,0 0 0,0-1 1,0 0-1,-1-1 0,1 0 0,-1 0 0,1-2 0,-17 0 0,19 0-29,1-1 0,0 0 0,-1-1 0,1 0 0,0 0 0,0 0 0,0-1 0,0 0 0,1 0 0,-1-1 0,1 0 0,-1 0 0,1-1 0,0 0 0,-6-8 0,9 11-346,1 0 0,0-1-1,-1 1 1,1-1 0,0 1-1,0-1 1,0 0 0,1 1 0,-1-1-1,0 0 1,1 0 0,-1 0-1,1 0 1,0 0 0,0 1-1,0-1 1,0 0 0,0 0-1,1 0 1,-1 0 0,1 0 0,-1 0-1,2-3 1,8-14-4564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7:38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24834,'-1'87'2645,"5"0"-1,27 171 0,-27-252-2644,0-13 0,1-14 0,-5 16 0,1 1 0,-1-1 0,1 1 0,0-1 0,0 1 0,1 0 0,0-1 0,-1 1 0,1 0 0,0 0 0,1 0 0,4-7 0,-4 9 0,0 0 0,1 0 0,-1 0 0,0 1 0,0-1 0,1 1 0,-1-1 0,1 1 0,-1 0 0,1 1 0,0-1 0,-1 0 0,1 1 0,0 0 0,-1 0 0,8 1 0,16 2 0,0 1 0,49 15 0,-48-11 0,0-2 0,0 0 0,53 3 0,-74-9 0,0 0 0,0 0 0,0-1 0,0 0 0,-1 0 0,1 0 0,0-1 0,-1 0 0,1-1 0,-1 0 0,0 0 0,0 0 0,0 0 0,0-1 0,-1 0 0,1 0 0,-1-1 0,0 1 0,0-1 0,7-9 0,-7 4 0,1-1 0,-2 1 0,0-1 0,0 1 0,0-1 0,-2 0 0,1 0 0,-1-1 0,-1 1 0,0 0 0,-1-1 0,0 1 0,-1-1 0,0 1 0,0 0 0,-1 0 0,-1 0 0,0 0 0,-1 0 0,-6-15 0,-8 8 0,11 17 0,7 13 0,1-11 0,0 0 0,0 0 0,0-1 0,0 1 0,0 0 0,0 0 0,0-1 0,0 1 0,0 0 0,0-1 0,0 1 0,0-1 0,0 1 0,0-1 0,1 0 0,-1 0 0,0 1 0,0-1 0,0 0 0,1 0 0,1 0 0,36 0 0,-27 0 0,-12 0 0,16 1 1,-1-1-1,1-1 1,-1 0 0,24-5 0,-36 5-2,0 1 1,0-1-1,0 0 0,0 0 1,-1 0-1,1 0 1,0-1-1,-1 1 0,1-1 1,-1 0-1,1 1 1,-1-1-1,0 0 0,0 0 1,1-1-1,-2 1 1,1 0-1,0-1 0,0 1 1,-1-1-1,1 0 1,-1 1-1,0-1 0,0 0 1,0 0-1,0 0 1,0 0-1,-1 0 1,1 0-1,-1-5 0,0 6-14,0 0-1,-1 1 0,1-1 1,0 1-1,-1-1 0,1 1 0,-1-1 1,1 0-1,-1 1 0,0 0 1,0-1-1,0 1 0,1-1 1,-1 1-1,-1 0 0,1 0 0,0 0 1,0-1-1,0 1 0,-1 0 1,1 0-1,0 1 0,-1-1 0,1 0 1,-1 0-1,1 1 0,-1-1 1,1 1-1,-1-1 0,0 1 1,1 0-1,-1 0 0,1-1 0,-1 1 1,0 0-1,1 0 0,-1 1 1,-3-1-1,-4 1 8,-1 0 0,0 1-1,1 0 1,-1 0 0,-10 5 0,12-4 23,1 1-1,-1 0 1,1 0 0,0 1-1,1 0 1,-1 1 0,1-1 0,0 1-1,0 0 1,1 1 0,0-1-1,0 1 1,0 0 0,1 0-1,0 1 1,1-1 0,-1 1-1,2 0 1,-1 0 0,1 0 0,0 0-1,-1 12 1,1-7 9,0 0 0,2 0 0,-1 1 1,2-1-1,0 0 0,0 1 0,1-1 0,1 0 0,0 0 0,1-1 1,0 1-1,1-1 0,11 21 0,-13-29-24,0 0 0,0 0 0,1 0 0,-1-1 0,1 1 0,0-1 0,0 0 0,1 0 0,-1 0 0,0-1 0,1 1 0,0-1 0,-1 0 0,1-1 0,0 1 0,0-1 0,0 0 0,0 0 0,0 0 0,1-1 0,-1 0 1,0 0-1,0 0 0,0-1 0,0 0 0,10-2 0,-2 0-1,0 0 1,-1-1 0,1-1-1,-1 0 1,0-1 0,-1 0-1,1 0 1,-1-1 0,16-14-1,-18 13-328,0-1 0,-1-1 0,1 1 0,-2-1 0,0-1 0,0 0 0,-1 0 0,0 0 0,0 0 0,-2-1 0,6-19 0,-4 4-1373,-1 0 0,-1 0 1,-2-1-1,-1-32 0,-1 62 1934,0 0 0,0 0 0,0 0 0,0 0 0,0 0 0,1 0 0,-1 0 0,1 0 0,-1 0-1,1 0 1,0 0 0,-1-1 0,1 1 0,0 0 0,0 0 0,1-1 0,-1 1 0,0 0 0,0-1 0,1 0 0,-1 1 0,1-1 0,-1 0-1,1 1 1,0-1 0,-1 0 0,3 1 0,0-1 194,0 0 0,0 0 1,1-1-1,-1 1 0,0-1 0,0 0 0,0 0 0,0 0 0,1-1 0,-1 0 1,0 1-1,0-1 0,5-2 0,-5 1-480,1 0 0,-1 0 0,1 0 0,-1-1 0,0 0-1,0 0 1,0 0 0,0 0 0,-1 0 0,1-1 0,3-4 0,-5 5 6,0 1-1,0 0 1,-1-1 0,1 1-1,-1-1 1,0 1 0,0-1-1,0 1 1,0-1 0,0 0-1,0 0 1,-1 0 0,1 1-1,-1-1 1,0 0 0,0 0-1,0 0 1,0 0 0,-1 0-1,1 1 1,-1-4 0,0 4-48,-1 1 1,1-1 0,0 1-1,0 0 1,-1 0-1,1 0 1,-1-1-1,1 1 1,-1 0-1,1 1 1,-1-1 0,1 0-1,-1 0 1,0 1-1,0-1 1,1 1-1,-1-1 1,0 1 0,0 0-1,0 0 1,1 0-1,-1 0 1,0 0-1,0 0 1,0 0-1,1 1 1,-1-1 0,-2 1-1,-51 14-384,46-11 603,0 1 0,0 1 1,0 0-1,1 0 1,0 1-1,0 0 0,0 0 1,1 1-1,0 0 1,1 0-1,0 0 0,0 1 1,1 0-1,0 0 1,0 1-1,1-1 1,0 1-1,1 0 0,-4 20 1,5-21-11,0 1 0,0 0 1,1-1-1,1 1 0,-1 0 0,2 0 1,-1-1-1,1 1 0,1 0 1,0-1-1,0 1 0,1-1 0,0 0 1,1 1-1,0-2 0,0 1 1,1 0-1,0-1 0,0 0 0,1 0 1,12 13-1,-11-16-199,0-1-1,0 1 1,1-1-1,-1-1 1,1 1 0,0-1-1,0-1 1,0 1 0,0-1-1,1-1 1,-1 0-1,1 0 1,-1 0 0,1-1-1,-1 0 1,1-1 0,8-1-1,-7 1-161,0-1 0,0 0 0,-1 0 0,1-1 1,-1 0-1,0-1 0,0 0 0,0 0 0,0-1 0,0 0 0,-1-1 0,0 0 0,-1 0 0,12-11 0,-8 2-3017,0 0 1,-1-1-1,-1 0 0,8-19 0,-2 5-2315</inkml:trace>
</inkml:ink>
</file>

<file path=ppt/ink/ink2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43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1 209 11457,'51'0'2670,"-14"2"-715,-1-2-1,0-2 1,1-2 0,-1-2-1,43-13 1,-73 16-1554,1-1 0,-1 1 0,1-1 1,-1 0-1,0-1 0,0 0 0,-1 0 0,1-1 0,5-7 1,-9 11-309,0 0 1,-1 0-1,1 0 1,-1-1-1,1 1 1,-1-1-1,0 1 1,0-1 0,0 1-1,0-1 1,0 0-1,0 0 1,-1 1-1,1-1 1,-1 0 0,1 0-1,-1 0 1,0 0-1,0 0 1,0 0-1,0 0 1,0 0-1,-1 0 1,1 0 0,-1 1-1,0-1 1,1 0-1,-1 0 1,0 0-1,-2-2 1,1 1-94,-1 1 0,1 0 0,-1-1 0,0 1 0,0 0 0,0 1 0,-1-1 0,1 1 0,0-1 0,-1 1 0,1 0 0,-1 1 0,0-1 0,0 1 0,1 0 0,-1 0 0,0 0 0,0 1 0,0 0 0,-6 0 0,-1 0 0,0 1 0,0 1 0,0 0 0,0 0 0,1 1 0,-12 6 0,15-6 0,1 0 0,0 1 0,0 0 0,0 1 0,0 0 0,0 0 0,1 0 0,0 1 0,0 0 0,0 0 0,0 0 0,1 1 0,0 0 0,0 0 0,0 1 0,1-1 0,0 1 0,0 0 0,1 0 0,-3 11 0,3-8 0,0 0 0,1 0 0,0 0 0,1 0 0,0 0 0,0 0 0,1 0 0,0 0 0,1 0 0,-1 0 0,2 0 0,-1 0 0,2-1 0,-1 1 0,7 14 0,-4-14 1,1 0 1,-1 0-1,2-1 0,-1 0 1,1 0-1,0-1 0,1 0 1,-1-1-1,2 0 0,-1-1 1,1 0-1,15 8 0,-14-9-8,1-1 0,-1 0 0,0-2 0,1 1-1,0-1 1,-1-1 0,1-1 0,0 0 0,0-1 0,0 0-1,20-5 1,-28 4-68,1-1-1,0 0 1,-1 0-1,0 0 1,1 0-1,-1-1 1,0 0-1,7-7 1,-7 6-693,1-1 0,-1-1 0,0 1 1,0-1-1,-1 0 0,5-9 0,-3 4-921,-1 0 0,0-1-1,-1 0 1,1 1 0,-2-2 0,0 1 0,0 0-1,1-16 1,-1-25-4027</inkml:trace>
</inkml:ink>
</file>

<file path=ppt/ink/ink2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44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9 117 19922,'1'108'3806,"4"0"-1,23 148 1,-25-240-3181,-3-26-179,-4-31-89,-13-81-357,8 77 0,3 0 0,1-1 0,2 1 0,1-53 0,2 91 0,1 1 0,0-1 0,0 1 0,0-1 0,0 1 0,1-1 0,0 1 0,0 0 0,0 0 0,1 0 0,0 0 0,-1 1 0,2-1 0,-1 1 0,0 0 0,1 0 0,0 0 0,0 1 0,0 0 0,0 0 0,1 0 0,0 0 0,7-4 0,-4 5 0,0-1 0,0 1 0,0 1 0,0 0 0,0 0 0,1 1 0,-1 0 0,0 1 0,1 0 0,-1 1 0,0 0 0,1 1 0,-1 0 0,13 5 0,-16-5 0,0 0 0,1 1 0,-1 0 0,0 0 0,0 0 0,-1 1 0,1 0 0,-1 0 0,1 1 0,-1-1 0,0 1 0,0 0 0,-1 0 0,1 1 0,-1-1 0,0 1 0,0 0 0,0 0 0,-1 0 0,0 1 0,0-1 0,0 1 0,-1-1 0,1 1 0,-1 0 0,-1 0 0,1 0 0,-1 0 0,0-1 0,0 1 0,0 0 0,-1 0 0,0 0 0,0 0 0,-1-1 0,1 1 0,-1-1 0,0 1 0,-1-1 0,1 0 0,-1 0 0,0 0 0,0 0 0,0-1 0,-1 1 0,-6 7 0,3-5 0,-1-1 0,1 0 0,-1-1 0,-9 7 0,9-7 0,0 0 0,0 1 0,-14 14 0,22-20 0,0 0 0,0-1 0,0 1 0,0 0 0,0 0 0,0-1 0,0 1 0,0 0 0,0 0 0,0-1 0,0 1 0,1 0 0,-1-1 0,0 1 0,0 0 0,0-1 0,1 1 0,-1 0 0,0-1 0,1 1 0,-1-1 0,1 1 0,-1-1 0,1 1 0,-1-1 0,0 1 0,1-1 0,-1 1 0,1-1 0,-1 0 0,1 1 0,0-1 0,-1 0 0,2 1 0,22 16 0,-22-16 0,63 34-146,-44-25-117,0 1 0,-1 1 0,0 1 0,-1 2 0,0 0 1,23 24-1,-41-37-37,0 0-1,0-1 1,-1 1 0,1 0 0,-1 0 0,1 0-1,-1 0 1,1 0 0,-1 0 0,0 0 0,0-1-1,0 1 1,0 0 0,0 0 0,0 0 0,0 0 0,0 0-1,0 0 1,-1 0 0,1 0 0,-1 0 0,1 0-1,-1 0 1,0-1 0,-1 4 0,2-5 106,-1 1-138,0 0-1,0 0 1,1 0 0,-1 0-1,0 0 1,0 0-1,0-1 1,0 1 0,0-1-1,0 1 1,0-1-1,0 1 1,0-1 0,0 1-1,0-1 1,0 0-1,0 0 1,0 0 0,0 0-1,0 0 1,0 0-1,-1 0 1,1 0 0,0 0-1,0-1 1,0 1 0,0-1-1,-1 0 1,-4 0-1414,-17-2-3946</inkml:trace>
</inkml:ink>
</file>

<file path=ppt/ink/ink2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44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64 11693,'-6'-7'335,"0"1"1,0 0-1,0 0 0,-1 1 1,0 0-1,0 0 0,0 1 1,0 0-1,0 1 0,-1 0 1,0 0-1,1 1 0,-1 0 1,0 1-1,-12-1 0,15 2-68,1 0 1,-1 1-1,1-1 0,-1 1 0,1 0 0,-1 1 0,1-1 1,0 1-1,0 0 0,0 1 0,-1-1 0,2 1 0,-1 0 1,0 0-1,0 0 0,1 1 0,0 0 0,-1-1 1,1 1-1,0 1 0,0-1 0,1 1 0,-1-1 0,1 1 1,0 0-1,0 0 0,0 0 0,-1 7 0,0 0 239,1 0 0,0 1 0,0-1 0,1 1 0,0 0 0,1-1 0,0 1-1,1 0 1,4 23 0,-5-30-392,1-1 0,0 1 0,1-1 0,-1 0 0,1 1-1,0-1 1,0 0 0,0-1 0,1 1 0,-1 0 0,1-1 0,0 1-1,0-1 1,0 0 0,1-1 0,-1 1 0,1 0 0,-1-1 0,1 0-1,0 0 1,0-1 0,0 1 0,0-1 0,7 2 0,-5-2-111,0-1 1,0 1-1,0-2 1,1 1-1,-1-1 0,0 0 1,0-1-1,0 1 1,0-2-1,0 1 1,0-1-1,0 0 1,0 0-1,-1-1 1,1 0-1,0-1 0,-1 1 1,0-1-1,6-6 1,-4 3-5,-1 0 0,-1 0 0,1-1 0,-1 0 0,0-1 0,0 1 0,-1-1 0,0 0 0,0 0 0,-1-1 0,0 1 0,0-1 0,2-15 0,-5 24 1,0 0 0,0 1 0,0-1 0,0 0 0,0 0 0,0 1 0,0-1 0,1 0 0,-1 1 0,0-1 0,0 0 0,1 1 0,-1-1 0,0 0 0,1 1 0,-1-1 0,1 1 0,-1-1 0,1 1 0,-1-1 0,1 1 0,-1-1 0,1 0 0,10 9 0,10 35 0,-16-30 0,12 22 13,23 46 10,-36-75-45,0 1 0,0-1-1,1 0 1,-1 0 0,1-1 0,1 1-1,-1-1 1,11 7 0,-14-11-100,0 1 1,0-1-1,0 0 0,1 0 1,-1-1-1,0 1 0,1 0 1,-1-1-1,0 0 1,1 0-1,3 0 0,-4 0-253,0-1 1,0 0-1,0 0 0,-1 1 0,1-1 0,0 0 1,-1-1-1,1 1 0,-1 0 0,1-1 0,-1 1 0,1-1 1,-1 1-1,0-1 0,0 0 0,1 1 0,-1-1 1,0 0-1,1-2 0,1-5-1198,0 0 0,0 0-1,-1 0 1,0 0 0,0-1 0,-1 1-1,1-13 1,0-27-3955</inkml:trace>
</inkml:ink>
</file>

<file path=ppt/ink/ink2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45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15765,'-3'1'6692,"0"8"-4102,-1 16-2102,3-18 467,-5 41 1538,-1 82-1,8 51-1182,0-149-1335,14 261 34,-10-251-10,2 0 1,1 0 0,1-1-1,26 73 1,-33-106-70,1-1 0,0 0 0,1 0 0,-1-1 0,1 1 1,0-1-1,0 0 0,1-1 0,-1 1 0,1-1 0,0 0 0,10 7 0,-12-10-2,0 0-1,1-1 1,-1 1-1,1-1 1,-1 0-1,1 0 1,-1 0-1,1-1 1,0 0-1,-1 0 1,1 0-1,0 0 1,-1-1-1,1 1 1,0-1-1,-1 0 1,1-1-1,-1 1 1,0-1-1,1 0 1,-1 0-1,0 0 1,5-4-1,0-2-420,0 0 0,0 0 1,-1 0-1,1-1 0,-2-1 0,1 1 0,-1-1 0,0-1 1,-1 1-1,7-20 0,-6 14-353,-1 0 0,0-1 0,-1 0 0,-1 1 0,0-1-1,-1-1 1,1-20 0,-3 35 716,0-1-1,0 1 0,0 0 0,0-1 1,0 1-1,-1 0 0,1 0 1,-1-1-1,1 1 0,-1 0 1,0 0-1,0 0 0,0 0 0,-1 0 1,1 0-1,0 0 0,-1 1 1,0-1-1,1 1 0,-1-1 0,0 1 1,0 0-1,0-1 0,-5-2 1,1 2 461,-1 0 0,1 0 0,-1 1 1,0 0-1,0 0 0,1 1 0,-1 0 0,-10 1 1,-47 1 4592,-116 20 1,124-12-6160,99-11-7746,35 5 4995,-10 1 3337,-48-4 743,128-4 1835,-132 2-1406,0 0 0,0-2 1,0 0-1,-1-2 1,1 0-1,28-17 0,-39 20-276,-1 0 0,0 0 0,0-1 0,0 0 0,0 0 0,-1 0 0,1-1 0,4-7 0,-8 11-197,1 0 0,-1 0-1,1 0 1,-1-1-1,1 1 1,-1 0-1,1 0 1,-1 0-1,0 0 1,0-1-1,1 1 1,-1 0-1,0 0 1,0 0-1,0-1 1,0 1-1,0 0 1,0 0-1,-1 0 1,1-1-1,0 1 1,0 0-1,-1 0 1,1 0 0,-1 0-1,1-1 1,-1 1-1,1 0 1,-1 0-1,1 0 1,-1 0-1,0 1 1,1-1-1,-1 0 1,0 0-1,0 0 1,1 1-1,-1-1 1,0 0-1,0 1 1,0-1-1,0 1 1,0-1-1,0 1 1,0 0-1,0-1 1,0 1 0,-1 0-1,-5-2 154,0 0 0,0 0 0,1 1 0,-1 0 0,0 0 0,0 1 0,0 1-1,0-1 1,0 1 0,0 1 0,0-1 0,0 1 0,1 1 0,-1 0 0,0 0 0,1 1 0,-10 7 0,9-6-9,0 0 1,1 1 0,-1 0-1,1 1 1,0-1-1,1 2 1,-1-1 0,1 1-1,0 0 1,1 0 0,-1 0-1,1 1 1,1 0-1,-6 17 1,7-15-41,-1 0-1,1 1 1,1-1-1,0 1 1,0 0-1,1-1 1,0 1-1,0 0 1,1-1-1,1 1 1,2 12 0,-2-16-78,0-1 0,1 1 1,-1-1-1,1 0 1,1 0-1,-1 0 1,1 0-1,0-1 1,0 0-1,0 0 1,1 0-1,0-1 1,0 0-1,0 0 1,0 0-1,1-1 1,6 4-1,3 0-120,0 0 1,1-2-1,0 0 0,0-2 0,1 0 1,-1-1-1,1-1 0,-1-1 1,1-1-1,0 0 0,-1-2 0,1 0 1,-1-2-1,1 0 0,30-13 1,-40 12-512,0 0 0,0 0 0,0-1 0,0 0 1,-1 0-1,0-1 0,0 0 0,0 0 1,-1-1-1,6-10 0,4-11-4900,20-51 1,-17 38 1655,9-18-1825</inkml:trace>
</inkml:ink>
</file>

<file path=ppt/ink/ink2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4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29543,'-3'10'360,"2"2"-4,1 0 4,0-2-4,-3-8-1036</inkml:trace>
</inkml:ink>
</file>

<file path=ppt/ink/ink2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47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0 12865,'-8'1'1457,"0"-1"-1,1 2 1,-1-1 0,0 1-1,0 1 1,0 0-1,-13 7 1,9-2-334,0 0 0,1 1 0,0 0 0,-13 13 0,4 2-469,0 0 0,1 2 1,-29 51-1,22-30-647,3 1 0,-33 85 0,48-110-7,1 0-1,1 1 1,0 0-1,2 1 1,0 0-1,1-1 1,1 1-1,0 34 1,3-52 0,-1 0 0,1-1 0,0 1 0,0-1 0,1 1 0,-1-1 0,1 0 0,0 1 0,1-1 0,-1-1 0,1 1 0,0 0 0,0-1 0,0 1 0,6 5 0,-3-4 0,0-1 0,1 0 0,-1 0 0,1-1 0,0 0 0,1-1 0,-1 1 0,1-2 0,9 4 0,13 1 0,-1-2 0,1-1 0,0-2 0,41-3 0,-57 1-196,1-1 1,-1-1-1,0-1 1,0 0-1,-1-2 0,1 1 1,13-7-1,-5 0-1684,-19 9 1180,0 0-1,0 0 0,0 0 0,0-1 1,-1 1-1,1-1 0,0 0 0,-1 0 1,1 0-1,-1 0 0,0-1 0,1 1 1,-1-1-1,0 0 0,0 1 0,2-5 1,12-27-5101,-3-1 1</inkml:trace>
</inkml:ink>
</file>

<file path=ppt/ink/ink2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47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0 12809,'-153'105'3632,"123"-81"-1589,1 1 0,-49 55 0,76-77-1694,0 0-1,0-1 1,0 1 0,0 0 0,0 0-1,0 1 1,0-1 0,1 0-1,-1 1 1,1-1 0,-2 7 0,3-9-235,0 1 1,0-1-1,0 1 1,1-1 0,-1 1-1,0-1 1,0 1-1,1-1 1,-1 1 0,1-1-1,-1 1 1,1-1-1,-1 0 1,1 1 0,0-1-1,0 0 1,-1 0-1,1 0 1,0 0 0,0 0-1,0 0 1,0 0 0,0 0-1,0 0 1,0 0-1,0 0 1,1-1 0,-1 1-1,0-1 1,2 1-1,34 16 397,59 16 0,21 10 470,-103-37-916,-1 1 1,1 1-1,-1 1 0,-1 0 0,1 1 1,12 14-1,-22-22-65,-1 1 0,1 0 0,0 0 0,-1 1 0,0-1 0,1 1 0,-1-1 0,0 1 0,0 0 0,-1 0 0,1 0 0,-1 0 0,0 0 0,1 1 0,-2-1 0,1 0 0,0 1 0,0 5 0,-2-5 0,1 0 0,-1 0 0,0 0 0,0 0 0,0 0 0,0 0 0,-1 0 0,1-1 0,-1 1 0,0-1 0,-1 1 0,1-1 0,-5 7 0,-4 2 0,0 0 0,0-1 0,-1-1 0,0 0 0,0-1 0,-1 0 0,-23 12 0,15-11-1231,-1-1 0,-37 10 0,39-15-309,0-1 0,0-1 0,0-1 0,-1-2-1,1 0 1,0-2 0,-1 0 0,1-2 0,0-1 0,-24-10 0,-14-9-4520</inkml:trace>
</inkml:ink>
</file>

<file path=ppt/ink/ink2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2:20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1040 20258,'-24'-128'12509,"16"96"-12509,-73-288 0,12 68 0,54 185 0,-15-126 0,30 190 0,1 2 0,-1 0 0,0 0 0,0 0 0,0 0 0,0 0 0,0 0 0,0 0 0,0-1 0,0 1 0,0 0 0,0 0 0,-1 0 0,1 0 0,0 0 0,-1 0 0,1 0 0,0 0 0,-1 0 0,1 0 0,-1 0 0,0-1 0,114-8 0,-79 4 0,-1 3 0,55 3 0,-76 1-2849,-33-4-15884</inkml:trace>
</inkml:ink>
</file>

<file path=ppt/ink/ink2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2:21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20254,'37'26'1787,"0"-3"1,2-1 0,0-3-1,1-1 1,0-3-1,57 12 1,-28-16-1788,31 8 0,-90-16 0,1 0 0,-1 1 0,0 1 0,0 0 0,0 1 0,16 12 0,-24-17 0,-1 0 0,1 1 0,-1-1 0,0 0 0,1 1 0,-1 0 0,0-1 0,0 1 0,0 0 0,0-1 0,0 1 0,0 0 0,0 0 0,-1 0 0,1 0 0,-1 0 0,1 0 0,-1 0 0,1 1 0,-1-1 0,0 4 0,0-2 0,-1-1 0,1 1 0,-1 0 0,0 0 0,0-1 0,0 1 0,0-1 0,-1 1 0,1-1 0,-1 0 0,-2 5 0,-4 4 0,0-1 0,0-1 0,-1 0 0,0 0 0,-14 11 0,-18 9 0,-56 32 0,1-3 0,94-58-243,0 1 1,0-1-1,-1 1 1,1-1-1,0 1 0,0 0 1,1 0-1,-1 0 1,0 0-1,0 0 1,1 1-1,-1-1 0,1 0 1,0 1-1,-1 0 1,1-1-1,0 1 0,0 0 1,0 0-1,1 0 1,-1 0-1,1-1 0,-1 1 1,1 0-1,0 0 1,0 1-1,0-1 0,0 0 1,0 0-1,1 3 1,-1-1-337,0 0 1,0 0-1,0 0 1,0 0 0,0 0-1,-1 0 1,0 0-1,0 0 1,0 0 0,-1 0-1,-1 6 1,-2 0-5523,0-4 1</inkml:trace>
</inkml:ink>
</file>

<file path=ppt/ink/ink2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2:26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5 235 16602,'0'0'8504,"-1"-7"-2584,-2-11-4411,2 7-1479,1 1-1,1 0 1,0-1 0,0 1 0,0 0-1,4-13 1,-3 18-28,0 0-1,0 0 1,1 0 0,-1 0 0,1 1-1,0-1 1,0 1 0,0 0-1,0 0 1,1 0 0,-1 1 0,1 0-1,5-4 1,4-2-2,0 0 0,1 2 0,0 0 0,0 1 0,1 0 0,-1 2 0,1 0 0,0 1 0,17-1 0,15 2 0,75 8 0,-108-4 0,0 1 0,-1 0 0,1 2 0,-1 0 0,0 0 0,0 2 0,0 0 0,-1 1 0,0 0 0,0 1 0,20 21 0,-26-24 0,0 0 0,0 1 0,-1 0 0,1 0 0,-2 1 0,1 0 0,0 0 0,-1 0 0,0 1 0,-1-1 0,0 1 0,0 0 0,0 0 0,-1 1 0,0-1 0,0 1 0,-1-1 0,0 1 0,-1 0 0,1 0 0,-2-1 0,0 13 0,-3-5 0,-1-1 0,0 0 0,-1 0 0,0 0 0,-1-1 0,-1-1 0,1 1 0,-16 19 0,-16 33 0,32-52 0,0 0 0,0 0 0,1 0 0,1 1 0,0 0 0,1 1 0,0-1 0,1 1 0,0 0 0,1 0 0,1 0 0,0 0 0,2 21 0,-1-6 0,0-25 0,-1 0 0,1 0 0,1 0 0,-1 0 0,1 0 0,0 1 0,0-1 0,0-1 0,1 1 0,3 9 0,-2-15-91,0 2-641,0 16-1303,-2 4 258,0 9-903,0 1-4411,-2-26 971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43:43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3280,'0'3'9729,"2"17"-5556,29 87 5047,5 0-5226,16 47-1920,-36-101-2153,23 87 780,-34-120-1421,-2 0-1,0 0 1,-1 0-1,-2 40 1,-1-46-2312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7:3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321 260 15857,'-22'-1'1314,"0"2"0,-1 1-1,1 1 1,0 1-1,0 0 1,-39 15-1,53-16-996,1 0-1,-1 1 1,1 0-1,0 0 1,0 1 0,0 0-1,1 0 1,0 0-1,0 1 1,0 0 0,0 0-1,1 1 1,0-1-1,1 1 1,-1 0-1,1 1 1,1-1 0,-1 1-1,1-1 1,1 1-1,-3 11 1,3-8-272,0 0 0,1 0 1,1 1-1,-1-1 0,2 0 1,0 1-1,0-1 0,1 0 0,0 0 1,1 0-1,1 0 0,8 19 0,-10-26-40,0 1 0,1-1 0,-1 0 0,1 0 0,0-1 0,0 1 0,0-1 0,1 1 0,-1-1-1,1 0 1,0 0 0,0-1 0,0 1 0,0-1 0,0 0 0,0 0 0,1 0 0,-1 0-1,1-1 1,0 0 0,-1 0 0,1 0 0,0 0 0,-1-1 0,1 0 0,0 0 0,0 0 0,-1-1-1,1 1 1,0-1 0,-1 0 0,9-3 0,-7 2-6,0-1 0,0 1 0,0-1 0,-1 0 0,1-1 0,-1 1 1,1-1-1,-1 0 0,0 0 0,0-1 0,-1 1 0,7-10 0,-3 3-6,-2 1-1,1-1 1,-1-1 0,-1 0-1,8-24 1,-3-4-71,-2-1 1,6-80-1,-14 117 69,6-200-2545,-6 112-3185,0 88 4008,0 349 11180,0-346-9403,29 1 534,63 8-459,-71-5-100,0-1 0,0 0 0,0-2 0,0 0 0,23-4 0,-41 3-21,-1 1 0,1-1 0,0 1 0,-1-1 0,0 0 0,1 0 0,-1 0 0,0 0 0,1 0 0,-1-1 0,0 1 0,0-1 0,0 1 0,0-1 0,0 0 0,0 0 0,-1 0 0,1 0 0,-1 0 0,1 0 0,-1 0 0,0-1 0,0 1 0,2-4 0,-3 4 0,0 0 0,0-1 0,0 1 0,0 0 0,-1 0 0,1 0 0,0 0 0,-1 0 0,1 0 0,-1 0 0,0 1 0,0-1 0,0 0 0,0 0 0,0 0 0,0 1 0,0-1 0,-1 0 0,1 1 0,0-1 0,-1 1 0,1 0 0,-1-1 0,0 1 0,1 0 0,-1 0 0,0 0 0,0 0 0,0 0 0,-3 0 0,-6-3 0,-1 1 0,1 1 0,-1 0 0,0 0 0,1 1 0,-1 1 0,0 0 0,0 0 0,0 1 0,1 1 0,-1 0 0,0 0 0,1 1 0,0 1 0,0 0 0,0 1 0,0 0 0,-18 12 0,22-12 0,1 1 0,1 1 0,0-1 0,-1 1 0,2 0 0,-1 0 0,1 0 0,0 1 0,1-1 0,0 1 0,0 0 0,0 0 0,1 0 0,1 0 0,-1 0 0,1 1 0,0-1 0,1 1 0,0-1 0,1 0 0,-1 1 0,2-1 0,-1 0 0,1 0 0,0 0 0,1 0 0,0 0 0,0 0 0,1 0 0,-1-1 0,2 0 0,-1 0 0,1 0 0,0 0 0,1-1 0,-1 0 0,1 0 0,1 0 0,-1-1 0,1 0 0,0 0 0,8 4 0,-1-4-56,1 0-1,0-1 1,-1 0 0,1-1-1,0-1 1,1 0 0,25-1-1,-31-1-56,-1-1 0,0 1 0,1-1 0,-1-1 0,0 0 0,0 0 0,0-1 0,0 0 0,0-1 0,-1 1 0,1-2 0,-1 1 0,12-10-1,-19 14 13,-1-1-1,0 1 0,1-1 1,-1 1-1,1-1 0,-1 1 1,0-1-1,1 1 0,-1 0 1,1-1-1,0 1 0,-1 0 1,1 0-1,-1-1 0,1 1 1,-1 0-1,1 0 0,0 0 1,-1 0-1,1-1 0,-1 1 1,1 0-1,0 0 0,-1 0 1,1 1-1,0-1 0,-1 0 1,1 0-1,-1 0 0,1 0 1,0 0-1,-1 1 0,1-1 1,10 18-1964,-3-4-711,-8-14 2617,1 0-1,-1 0 1,1 0 0,-1 0-1,1 0 1,-1 0-1,1 0 1,-1 0 0,1 0-1,-1 0 1,1 0-1,-1 0 1,0-1 0,1 1-1,-1 0 1,1 0-1,-1 0 1,1-1 0,-1 1-1,0 0 1,1 0 0,-1-1-1,1 1 1,-1 0-1,0-1 1,0 1 0,1-1-1,-1 1 1,0 0-1,1-1 1,-1 1 0,0-1-1,0 1 1,0-1 0,14-19-5458,-2 7 1</inkml:trace>
</inkml:ink>
</file>

<file path=ppt/ink/ink2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2:27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37 15665,'1'30'1413,"-1"-15"935,0 0 1,0 0-1,-3 21 0,2-31-1954,0-1-1,0 1 1,0-1-1,-1 1 1,1-1-1,-1 0 1,0 1-1,0-1 1,0 0-1,0-1 1,-1 1-1,1 0 1,-1-1-1,0 0 1,-3 4-1,1-3-393,-1-1 0,1 0 0,-1 0 0,0-1 0,1 0 0,-1 0 0,0 0 0,0-1 0,0 0 0,0 0 0,0-1 0,0 0 0,-1-1 0,1 1 0,0-1 0,-7-3 0,8 3 0,0-1 0,0 0 0,0 0 0,0-1 0,0 0 0,0 0 0,1 0 0,-8-8 0,10 9 0,-1 0 0,1-1 0,0 1 0,1-1 0,-1 0 0,0 0 0,1 0 0,-1 0 0,1 0 0,0 0 0,0 0 0,0-1 0,0 1 0,0-1 0,0 1 0,0-6 0,1 2 0,0 0 0,1 0 0,-1-1 0,1 1 0,0 0 0,0 0 0,1 0 0,0 0 0,0 0 0,3-6 0,-4 8 0,1 1 0,0 0 0,0-1 0,1 1 0,-1 0 0,1 1 0,0-1 0,0 1 0,0-1 0,0 1 0,0 0 0,0 0 0,1 1 0,-1-1 0,7-3 0,-3 5 0,-1 0 0,1 0 0,-1 1 0,1-1 0,-1 2 0,14 2 0,-9-2 0,3 1 0</inkml:trace>
</inkml:ink>
</file>

<file path=ppt/ink/ink2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8:33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570 9 10453,'-4'-2'664,"-1"1"-1,0-1 1,0 1 0,0 0-1,0 0 1,0 1 0,-1-1-1,1 1 1,-6 0 0,1 1-63,0 0 0,1 0-1,-1 1 1,-12 3 0,2 1-289,1 1-1,1 0 1,-34 18 0,17-5-173,-61 45 1,80-53-203,2 0 1,0 0 0,1 2 0,1-1-1,0 1 1,-9 16 0,20-29 44,1-1 1,-1 1-1,1 0 1,-1-1-1,1 1 1,0 0-1,-1-1 1,1 1-1,0 0 1,-1-1-1,1 1 1,0 0-1,0 0 1,0-1-1,0 1 1,0 0-1,0 0 1,0-1-1,0 1 1,0 0-1,0 0 1,1-1-1,-1 1 1,0 0-1,1-1 1,-1 1-1,0 0 1,1-1-1,-1 1 1,1 0-1,-1-1 1,1 1-1,0-1 1,-1 1-1,1-1 1,0 1-1,-1-1 1,1 1-1,0-1 1,0 0-1,-1 1 1,1-1-1,0 0 1,0 1-1,1-1 1,5 1-58,0 0-1,0 0 1,0-1 0,0 1 0,8-2-1,-2 1 66,80 0-154,-18 0 124,83 9 0,-133-6 98,0 1 1,0 0 0,-1 2 0,0 0-1,-1 1 1,0 1 0,29 14 0,-35-14 25,-1 1 0,0 0 0,-1 1 0,-1 0 0,0 1 0,0 0 0,-1 1 0,-1 0 0,19 26 0,-26-31-29,-1 0 1,0 0-1,0 1 1,-1-1-1,0 1 0,-1-1 1,0 1-1,0 0 0,-1 0 1,0 0-1,-1 0 0,0 0 1,-1 0-1,0-1 0,0 1 1,-1 0-1,0 0 0,-1-1 1,0 1-1,0-1 0,-8 12 1,2-7 40,0-1 1,-2 1-1,0-1 0,0-1 1,-1 1-1,-1-2 1,0 1-1,0-2 0,-1 1 1,-1-1-1,1-1 1,-2 0-1,1-1 0,-23 6 1,-12 2 46,-1-1 0,-1-3 0,-73 8 0,-72-3-2293,159-14-1080,-54-6 0,86 5 2364,-1-1-1,1 1 0,0-1 0,0-1 1,-1 1-1,1-1 0,0 0 0,-8-3 1,-1-8-3035</inkml:trace>
</inkml:ink>
</file>

<file path=ppt/ink/ink2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8:34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7161,'41'46'1250,"25"28"2665,71 104-1,-117-146-1708,-21-29-1088,-7-8-690,-9-11-300,10 7-183,0 1 0,0-1-1,1-1 1,1 1 0,0-1 0,-6-16 0,10 23 64,0 0-1,1 1 1,-1-1 0,1 0 0,0 0 0,0 0-1,0 0 1,1 0 0,-1 0 0,1 0-1,0 0 1,-1 1 0,2-1 0,-1 0 0,0 1-1,1-1 1,-1 0 0,1 1 0,0-1-1,0 1 1,1 0 0,-1 0 0,0-1 0,1 1-1,-1 0 1,1 1 0,0-1 0,4-2-1,10-4 107,1 2-1,0-1 0,1 1 0,-1 1 0,36-5 0,-33 6-23,0 0 0,0-1 0,-1-1 0,31-12 1,-50 17-149,1 0-1,0 0 1,0 0 0,-1 0 0,1 0 0,0 0 0,-1-1 0,1 1 0,-1 0 0,0-1 0,0 1 0,1-1 0,-1 1 0,0-1 0,-1 0 0,1 1-1,0-1 1,-1 0 0,1 1 0,-1-1 0,1 0 0,-1 0 0,0-3 0,5-16-1517,-5 20 1570,1 1-1,-1 0 1,0 0-1,0 0 1,0 0-1,0 0 1,1-1-1,-1 1 1,0 0-1,0 0 1,0 0-1,1 0 1,-1 0-1,0 0 1,0 0 0,0 0-1,1 0 1,-1 0-1,0 0 1,0 0-1,1 0 1,-1 0-1,0 0 1,0 0-1,0 0 1,1 0-1,-1 0 1,0 0 0,0 0-1,1 0 1,-1 0-1,0 0 1,0 0-1,0 0 1,1 0-1,-1 0 1,0 1-1,0-1 1,0 0-1,0 0 1,1 0-1,-1 0 1,0 0 0,0 0-1,0 1 1,0-1-1,0 0 1,1 0-1,-1 0 1,0 0-1,0 1 1,0-1-1,0 0 1,0 0-1,0 0 1,0 1 0,0-1-1,0 0 1,0 0-1,0 1 1,7 11 475,38 123 2591,-2-6-1593,-27-82-3143,-23-58-11682,5-2 9415</inkml:trace>
</inkml:ink>
</file>

<file path=ppt/ink/ink2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8:35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3 6737,'-10'-1'338,"0"0"1,-1 1 0,1 0 0,0 0 0,0 1-1,0 0 1,0 0 0,-17 5 0,25-5-187,-1 0 1,1 0-1,-1 0 1,1 1 0,-1-1-1,1 0 1,0 1-1,0-1 1,0 1-1,0 0 1,0-1-1,1 1 1,-1 0-1,-2 3 1,3-2 43,0 0 1,0 0-1,0 0 0,0 0 1,0-1-1,1 1 1,0 0-1,0 0 0,0 0 1,0 0-1,0 0 0,1 0 1,0 0-1,1 3 0,1 3 484,1 1-1,1-1 1,0-1-1,0 1 0,1 0 1,0-1-1,1 0 0,0 0 1,17 13-1,-17-15-231,0-1-1,0 1 0,1-2 1,0 1-1,0 0 1,0-1-1,1-1 0,0 1 1,0-1-1,0 0 0,0-1 1,17 3-1,-24-4-427,1-1-1,0 0 1,0 0 0,0 0-1,0 0 1,0 0-1,-1-1 1,1 1 0,0-1-1,0 1 1,0-1-1,-1 0 1,1 0 0,-1 0-1,1 0 1,-1 0-1,1 0 1,-1-1 0,0 1-1,1-1 1,-1 1 0,0-1-1,0 0 1,-1 0-1,1 1 1,0-1 0,-1 0-1,2-3 1,2-4-348,0 0 1,-1-1 0,-1 0 0,0 1-1,2-13 1,-2 9-115,-3 12 420,0 0-1,0 0 0,0 0 1,0 0-1,1 0 0,-1 0 1,0 0-1,1 0 0,-1 0 1,1 0-1,-1 0 0,1 0 1,0 1-1,-1-1 0,1 0 0,0 0 1,0 0-1,0 1 0,0-1 1,0 0-1,0 1 0,0-1 1,0 1-1,0-1 0,0 1 1,0-1-1,0 1 0,0-1 1,1 1-1,-1 0 0,0 0 1,0-1-1,1 1 0,-1 0 1,0 0-1,0 0 0,1 0 0,-1 0 1,0 0-1,0 0 0,1 1 1,-1-1-1,0 0 0,0 1 1,0-1-1,0 0 0,1 1 1,-1-1-1,0 1 0,1 0 1,9 5 314,-1-1 0,-1 1 0,1 0 0,9 9 0,-12-10-121,26 22 783,27 19 580,-55-43-1633,0 0-1,0-1 0,0 1 0,1-1 0,-1 0 0,1 0 0,-1 0 0,1 0 0,0-1 0,10 2 1,10-6-2192,-23 2 1552,0 0 0,0 0 0,0-1 0,0 1 0,0 0 0,0-1 1,-1 0-1,1 1 0,-1-1 0,1 0 0,-1 0 0,0 0 1,0 0-1,0-1 0,0 1 0,2-4 0,4-14-3529</inkml:trace>
</inkml:ink>
</file>

<file path=ppt/ink/ink2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8:35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9661,'249'479'14019,"-143"-288"-10106,-98-177-4432,18 38 900,-20-37-3312,-3-2-3523,-5-54-2579,0 5 4516</inkml:trace>
</inkml:ink>
</file>

<file path=ppt/ink/ink2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8:35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14121,'0'4'532,"2"10"128,13 16 140,7 19 157,9 17 183,14 22 372,8 10 136,1 4 48,-1-4-88,-4-7-952,-5-16-412,-13-18-732,-14-20-772,-17-15-1024,-14-37-6333,-6-12 4309</inkml:trace>
</inkml:ink>
</file>

<file path=ppt/ink/ink2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8:36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17826,'0'1'1620,"5"-1"4,-3 1-4,7 2 4,-1 3-4,4 7 5,-1 9-5,4 4 4,-4 3-80,0-3-2244,-6-4-1100,-4-10-648,-19-2-3029,13-15 1,-4-12-1,-7-7 1</inkml:trace>
</inkml:ink>
</file>

<file path=ppt/ink/ink2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8:36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 4920,'-22'0'-984,"22"0"0,2-3 0</inkml:trace>
</inkml:ink>
</file>

<file path=ppt/ink/ink2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8:37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16606,'26'54'2502,"129"292"8277,-154-344-10653,11 38 2215,-15-36-1966,-3-9-306,-7-12-118,3 1-257,1 0 0,0 0 0,2-1 1,1 1-1,0-1 0,-4-29 0,9 40 193,0 1 0,1-1 0,-1 0 0,2 0 0,-1 1-1,1-1 1,0 0 0,0 1 0,1-1 0,0 1 0,0-1 0,1 1 0,0 0 0,0-1 0,0 1-1,1 1 1,0-1 0,0 0 0,0 1 0,1-1 0,0 1 0,0 0 0,0 1 0,7-5 0,10-2 71,2 1 1,-1 1 0,1 1 0,1 0 0,0 2 0,32-5 0,-19 4 713,61-18-1,-90 22-543,-1-1-1,1-1 1,-1 1 0,1-1-1,-2 0 1,1 0 0,0-1-1,9-8 1,-14 10-237,0 0-1,0 0 1,0-1-1,-1 1 1,0-1-1,0 1 1,0-1 0,0 0-1,-1 1 1,0-1-1,1 0 1,-2 0-1,1 0 1,-1 0 0,1 0-1,-1 0 1,-1 0-1,0-3 1,1 7 33,1 0 0,-1 0 0,0 0 0,0 0-1,0 0 1,0 0 0,0 0 0,0-1 0,7 15-1965,13 38 3213,-5-11-473,59 126 2454,-19-46-3593,-51-101-2035,-3-9-830,3-2-3937</inkml:trace>
</inkml:ink>
</file>

<file path=ppt/ink/ink2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8:37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 15005,'115'101'3473,"-5"3"-1,98 122 0,-118-115 103,-77-93-2518,-18-20-57,-23-29-126,-48-64-1362,4-3 0,-59-110-1,94 123-147,35 82 589,1-1 1,0 1 0,0-1 0,0 0-1,1 1 1,0-1 0,0 0-1,0 1 1,1-6 0,0 5-51,1 0 0,0 0 0,0 1 0,0-1 0,0 1 0,1 0 1,-1-1-1,1 1 0,0 0 0,0 0 0,1 0 0,-1 1 0,6-4 0,31-17-1238,1 1-1,1 2 0,54-20 1,-87 37 1092,-1 0 1,1 0-1,1 1 1,9-3-1,-18 5 232,-1 0 1,1 0-1,0 0 0,0 0 0,-1 0 0,1 0 0,0 0 0,0 0 0,-1 0 0,1 0 0,0 1 0,0-1 1,-1 0-1,1 0 0,0 1 0,-1-1 0,1 0 0,-1 0 0,1 1 0,0-1 0,-1 1 0,1-1 1,0 1-1,5 4-11,0 0 1,-1 0 0,1 1-1,-1-1 1,-1 1 0,1 0-1,-1 0 1,-1 0 0,1 1 0,-1-1-1,-1 1 1,1 0 0,-1-1-1,-1 1 1,0 0 0,0 0-1,0 0 1,-1 0 0,0 0 0,-1 0-1,0 0 1,0-1 0,-1 1-1,0 0 1,-1 0 0,1-1-1,-2 1 1,1-1 0,-1 0-1,0 0 1,0 0 0,-1 0 0,0 0-1,-1-1 1,1 0 0,-1 0-1,0 0 1,-1-1 0,1 1-1,-1-1 1,0 0 0,-1-1 0,-8 4-1,4-2-239,-1-1-1,1 0 0,-18 3 0,-47 4-1246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7:40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275 320 11597,'-9'-3'488,"0"1"-1,-1 1 0,1 0 1,0 0-1,-1 0 1,1 2-1,0-1 1,-1 1-1,1 0 1,0 1-1,-1 0 0,1 1 1,0-1-1,1 2 1,-1-1-1,0 1 1,1 1-1,0 0 1,0 0-1,0 0 0,1 1 1,0 0-1,0 1 1,0-1-1,1 1 1,0 0-1,0 1 1,1 0-1,0 0 0,0 0 1,1 0-1,0 1 1,1 0-1,0-1 1,0 1-1,1 1 1,0-1-1,-2 19 0,4-15-311,0 0-1,1 1 0,0-1 1,1 0-1,0 1 0,1-1 0,5 12 1,-7-21-152,1-1 1,-1 1-1,0-1 0,1 0 1,0 1-1,0-1 1,0 0-1,0 0 1,0-1-1,1 1 0,-1 0 1,1-1-1,0 1 1,0-1-1,0 0 1,0 0-1,0 0 0,0 0 1,0-1-1,1 1 1,-1-1-1,1 0 1,-1 0-1,1 0 0,-1-1 1,1 1-1,-1-1 1,1 1-1,0-1 1,4-1-1,2-1-24,-1 0 0,1-1 0,0 0 0,-1 0 0,0-1 0,0 0 0,0-1 0,0 0 0,-1 0 0,0-1 0,0 0 0,0-1 0,-1 0 0,0 0 0,0 0 0,-1-1 0,0 0 0,0 0 0,6-13 0,1-2 0,-1-1 0,-1-1 0,-1 0 0,-1-1 0,-1 0 0,4-27 0,-6 2-716,-2-1 1,-2 0-1,-2-1 1,-14-91-1,10 126 170,-1 24 421,-1 32 176,6 7 371,1 0 1,3 0-1,1-1 1,12 48-1,59 170 1664,-74-258-2095,-1 0 0,1 1 0,0-1 0,0 0 0,0 0-1,0 0 1,1 0 0,0 0 0,-1-1 0,2 1 0,-1-1 0,0 0 0,0 0 0,1 0 0,0 0 0,0-1 0,0 1-1,0-1 1,7 3 0,-5-3-45,0-1-1,-1 0 0,1 0 0,0-1 1,0 1-1,0-2 0,0 1 0,-1 0 1,1-1-1,0 0 0,0 0 0,-1-1 1,1 0-1,0 0 0,5-3 1,-8 3-278,1 0 0,0 0 0,-1 0 1,1-1-1,-1 0 0,0 1 0,5-6 1,31-48-9247,-9 13 801,-12 21 3432</inkml:trace>
</inkml:ink>
</file>

<file path=ppt/ink/ink2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8:38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0 6233,'-12'1'417,"0"0"1,0 0 0,1 1 0,-1 1 0,1 0-1,-1 0 1,1 0 0,0 1 0,1 1 0,-1-1-1,-10 8 1,17-10-174,1 1 0,-1-1-1,1 1 1,0-1-1,0 1 1,0 0 0,1 0-1,-1 0 1,1 0 0,0 0-1,0 1 1,0-1 0,1 0-1,0 1 1,-1-1 0,1 1-1,1 0 1,-1-1-1,1 1 1,-1 0 0,1-1-1,0 1 1,1 0 0,-1-1-1,1 1 1,0-1 0,0 1-1,1-1 1,-1 1 0,1-1-1,0 1 1,2 3-1,5 5 456,0 0-1,1 0 0,0-1 0,1 0 0,1-1 0,0 0 0,1 0 0,0-1 0,0-1 0,1 0 0,23 10 0,-20-10-284,0-1 1,1-1-1,-1 0 0,1-1 0,1 0 1,-1-2-1,1 0 0,0 0 0,0-1 0,22-1 1,-36-1-393,-1 0 1,1-1 0,0 1 0,-1-1 0,1 0-1,-1 0 1,1 0 0,-1 0 0,1-1 0,-1 1 0,0-1-1,0 0 1,0 0 0,0-1 0,0 1 0,-1 0-1,5-5 1,-6 5-135,0 0 0,0-1 0,-1 1 1,1-1-1,-1 1 0,0-1 0,0 0 0,0 1 0,0-1 0,0 0 0,-1 0 0,1 0 1,-1 1-1,0-1 0,0 0 0,0 0 0,-1 0 0,1 0 0,-1 1 0,0-1 0,0 0 0,0 0 1,0 1-1,-2-4 0,-19-26-2206</inkml:trace>
</inkml:ink>
</file>

<file path=ppt/ink/ink2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8:38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10097,'45'56'1557,"-18"-25"-495,-3 1 1,-1 0-1,-1 2 1,19 43-1,-35-50 106,-6-27-1135,0 1-1,0-1 0,0 1 1,0-1-1,0 0 0,0 1 1,0-1-1,0 1 1,0-1-1,-1 0 0,1 1 1,0-1-1,0 1 0,0-1 1,-1 0-1,1 1 0,0-1 1,-1 0-1,1 1 1,0-1-1,-1 0 0,1 1 1,0-1-1,-1 0 0,1 0 1,-1 1-1,1-1 0,-1 0 1,1 0-1,0 0 0,-1 0 1,1 1-1,-1-1 1,1 0-1,-1 0 0,1 0 1,-1 0-1,0 0 0,1 0 1,-1 0-1,1 0 0,-1 0 1,1 0-1,-1 0 1,1 0-1,-1-1 0,1 1 1,-1 0-1,1 0 0,0 0 1,-1 0-1,1-1 0,-1 1 1,1 0-1,-1-1 0,-8-3 33,1 0 0,0-1 0,1 1 0,-1-1 0,1-1 0,0 1-1,1-1 1,-10-10 0,3 0-210,0 0-1,-15-26 1,22 31 41,0 1 0,2-1 0,-1-1 0,1 1 0,1 0 0,1-1 0,0 1 0,1-1 0,0-20 0,2 27 78,-1 0 0,1 0 1,1-1-1,-1 1 0,1 0 0,0 0 0,0 0 0,1 0 0,0 1 0,0-1 0,0 0 0,1 1 0,-1 0 0,1 0 1,0 0-1,1 0 0,0 0 0,-1 1 0,1-1 0,1 1 0,-1 0 0,0 0 0,10-3 0,-6 3 6,1 0 0,-1 1-1,1-1 1,-1 2 0,1-1-1,0 1 1,0 0 0,0 1-1,0 0 1,0 0 0,-1 0-1,1 1 1,0 1 0,0-1 0,15 6-1,-18-5 59,0 0 0,0 1 0,-1 0 0,1 0-1,-1 0 1,0 1 0,0-1 0,-1 1 0,1 0 0,-1 1-1,0-1 1,0 1 0,-1 0 0,0 0 0,0 0 0,0 0 0,-1 1-1,0-1 1,0 1 0,0 0 0,2 9 0,-3 3 634,0 0 1,-2-1-1,0 1 0,-1 0 1,-1 0-1,-1-1 1,-11 32-1,14-49-645,0 1 17,-1-1 0,1 1 0,0-1 0,0 1 0,0-1 1,0 1-1,0 0 0,0-1 0,0 1 0,0-1 0,0 1 0,0-1 0,0 1 0,1-1 0,-1 1 0,0 0 0,0-1 0,1 2 0,1-1 107,0 1 1,0-1-1,1 1 0,-1-1 0,0 1 1,1-1-1,-1 0 0,1 0 1,3 2-1,134 37 4754,-47-19-3589,-84-20-1625,0 1 1,0 0-1,0 1 0,-1-1 0,1 1 0,12 6 0,-8 2-2405,-6 8-2429</inkml:trace>
</inkml:ink>
</file>

<file path=ppt/ink/ink2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8:39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16249,'9'7'677,"4"9"107,5 9 372,133 516 12745,-136-491-13901,6 12 0,5 9 0,8 8 0,1-11 0,1-30-524,-2-11-1040,1-15-1072</inkml:trace>
</inkml:ink>
</file>

<file path=ppt/ink/ink2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8:39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0 9729,'-29'1'1328,"-7"3"216,-12 6 88,-14 6 64,13 1 1,-1 7-249,4 1-512,5-2-748,13-2-768</inkml:trace>
</inkml:ink>
</file>

<file path=ppt/ink/ink2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8:39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0 4648,'-56'15'2039,"29"-9"-721,0 2 0,1 0 0,-44 19 0,64-24-910,-1 1 1,1 0-1,0-1 0,0 2 1,0-1-1,1 0 0,0 1 1,0 0-1,0 0 0,1 0 1,0 1-1,0-1 0,0 1 1,1 0-1,0 0 0,1 0 0,-1 0 1,-1 8-1,4-7-12,-1 0-1,1 1 1,1-1 0,-1 0-1,2 0 1,-1 1 0,1-1-1,0 0 1,1 0 0,0 0-1,0-1 1,1 1 0,0-1-1,1 1 1,0-1 0,0 0-1,0-1 1,1 1 0,0-1-1,0 1 1,1-2 0,-1 1-1,11 5 1,-9-5-235,0 0 0,0-1 0,1 0 0,-1 0 0,1-1 0,0 0 0,0 0 0,1 0 0,-1-1 0,1-1 0,0 1 0,-1-1 0,1 0 0,0-1 0,0 0 0,0 0 0,-1-1 0,1 0 0,0 0 0,17-5 0,-21 4-260,-1 0 1,1-1 0,-1 1 0,0-1-1,0 0 1,0 0 0,-1-1 0,1 1 0,-1-1-1,0 0 1,0 0 0,-1 0 0,1 0-1,-1 0 1,0 0 0,0-1 0,-1 0-1,0 1 1,0-1 0,0 0 0,1-5-1,0-8-499,0 0-1,-2 0 0,0 0 0,-4-26 1,4 30 343,2 11 235,11 20 414,-11-12-294,17 22 400,1 0 0,2-1 0,2-1 0,0-1 0,2-1 0,36 25 0,-58-45-934,0 1-1,0-1 1,0 0-1,1-1 0,-1 1 1,1-1-1,-1 0 1,10 3-1,6-4-2570</inkml:trace>
</inkml:ink>
</file>

<file path=ppt/ink/ink2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8:40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9489,'56'75'3311,"89"89"-1,-139-157-2894,0 0-1,1-1 1,1 0-1,-1 0 1,1-1 0,0 1-1,16 7 1,-18-11-277,0 0 1,0 0 0,1-1-1,-1 1 1,0-1-1,1 0 1,-1-1 0,1 1-1,0-1 1,-1 0-1,1-1 1,-1 1 0,9-2-1,18-4 260,-1-1 0,-1 0-1,1-3 1,-2 0 0,1-1 0,-2-1-1,0-2 1,34-20 0,-61 33-411,1 0 1,-1-1 0,0 1 0,1-1 0,-1 1-1,0-1 1,0 0 0,0 1 0,0-1 0,-1 0-1,1 0 1,-1 0 0,1 0 0,-1-1 0,0 1-1,0 0 1,0 0 0,0 0 0,-1-1 0,1 1-1,-1-1 1,1 1 0,-1 0 0,0-1 0,0 1 0,-1 0-1,1-1 1,0 1 0,-1 0 0,0-1 0,0 1-1,0 0 1,0 0 0,0-1 0,0 1 0,-1 0-1,1 0 1,-4-3 0,-17-21-1243,-7-3-559</inkml:trace>
</inkml:ink>
</file>

<file path=ppt/ink/ink2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8:40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8109,'2'37'1692,"6"16"712,9 20 172,9 18 5,7 2-5,18 1 0,3-2 4,1-7-3,0-9-509,-5-11-1656,-4-16-1404,-4-14-1389,-3-16-595</inkml:trace>
</inkml:ink>
</file>

<file path=ppt/ink/ink2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8:40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1 7229,'-36'-1'1068,"-10"1"128,-16 5 52,-11 4-8,11 5-308,-1 4-476,7 0-468</inkml:trace>
</inkml:ink>
</file>

<file path=ppt/ink/ink2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8:41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9025,'7'21'6970,"0"19"-1195,1-7-2567,13 47-867,61 174 2068,-46-158-3370,-11-46-1039,3-1 0,3-1 0,39 46 0,-61-83-146,1-1-1,0 0 1,1-1-1,18 14 1,-24-20 4,1 0 0,-1 0 1,0 0-1,1 0 0,0-1 1,0 1-1,0-1 0,0 0 0,0-1 1,0 1-1,1-1 0,-1 0 0,8 0 1,22-6-2780</inkml:trace>
</inkml:ink>
</file>

<file path=ppt/ink/ink2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8:42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0 10593,'-36'17'1192,"-12"6"8,-14 7-64,-5 5-240,10-4-616,9-3-800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7:40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11 485 29167,'30'55'560,"-2"1"0,-3 2 0,-3 1 0,25 97 0,-22 31 240,-51-313-800,1 14 0,-32-128 0,34 162 0,5-2 0,2 0 0,-7-116 0,23 186-122,1 0 0,-1 0 0,1 1-1,1-1 1,0 0 0,0 1 0,1-1 0,5-10 0,-7 17 41,0 0 0,0 1-1,1-1 1,-1 0 0,1 1 0,0 0 0,0-1 0,0 1 0,0 0 0,0 0 0,0 0 0,1 0 0,-1 0 0,1 0 0,-1 1-1,1-1 1,-1 1 0,1 0 0,0 0 0,0 0 0,0 0 0,0 0 0,0 1 0,0-1 0,0 1 0,0 0 0,0 0 0,0 0-1,3 0 1,-1 2-1022,0 0-1,0 0 1,0 1 0,0-1-1,0 1 1,0 0-1,-1 0 1,1 1-1,-1 0 1,0-1 0,0 1-1,-1 0 1,1 1-1,-1-1 1,0 1-1,4 7 1,13 21-4134</inkml:trace>
</inkml:ink>
</file>

<file path=ppt/ink/ink2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8:42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9049,'89'187'6377,"150"361"8381,-233-529-13646,7 34 0,-20-72-1132,-7-36 0,12 39-211,0-1 1,2 0 0,0 0-1,1 0 1,1 0 0,6-19-1,-6 30 137,0 0 0,0 1 0,1-1 0,-1 0 0,2 1 0,-1 0-1,1 0 1,0 0 0,0 0 0,0 0 0,1 0 0,0 1 0,0 0 0,1 0-1,-1 0 1,1 0 0,0 1 0,0 0 0,1 0 0,-1 0 0,8-2 0,-4 3-7,-1-1 1,1 1-1,-1 1 1,1-1-1,0 1 0,0 1 1,-1-1-1,1 1 1,0 1-1,0 0 1,0 0-1,-1 0 1,11 3-1,-8 0 122,1 0-1,-1 1 0,1 0 1,-2 0-1,1 1 0,-1 0 1,0 1-1,16 13 0,-9-6 83,-2 2-1,0 0 0,-1 0 0,-1 1 0,-1 0 0,-1 1 0,-1 1 0,-1-1 0,14 38 0,-14-19-1040,-6-9-731</inkml:trace>
</inkml:ink>
</file>

<file path=ppt/ink/ink2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8:42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19082,'17'27'416,"2"5"-208,0 6-412,3 1-580</inkml:trace>
</inkml:ink>
</file>

<file path=ppt/ink/ink2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8:43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16313,'3'40'1166,"2"-1"-1,2 1 1,17 51-1,-14-62-9,1-1 0,1 0-1,1-1 1,3 0 0,0-1 0,24 28-1,-38-57-1119,0 1 0,-1-1 1,0 0-1,0 0 0,0 0 0,0 0 0,0 0 0,-1 0 0,1-6 0,2-4-122,-3 11 48,1 0 1,0 0-1,0 0 0,0 0 0,0 0 1,0 1-1,0-1 0,1 0 1,-1 1-1,1-1 0,-1 0 0,1 1 1,0 0-1,0-1 0,0 1 1,0 0-1,0 0 0,0 0 0,0 0 1,1 0-1,-1 0 0,0 0 0,1 1 1,-1-1-1,5 0 0,5-1-41,1 1-1,-1 1 1,1 0 0,12 1-1,-3-1 114,44 2 65,-19 0 39,58-4 0,-101 2-153,0 0 1,0-1-1,0 1 0,0-1 0,0 0 0,0 0 0,-1 0 0,1 0 1,0-1-1,-1 1 0,1-1 0,-1 0 0,6-3 0,-7 3-61,-1 1-1,1-1 1,-1 0-1,0 0 0,0 0 1,0 1-1,0-1 1,0 0-1,-1 0 0,1 0 1,0 0-1,-1 0 1,0 0-1,0 0 0,0 0 1,0-1-1,0 1 1,0 0-1,-1 0 0,1 0 1,-1 0-1,0 0 1,-1-2-1,-23-57-3195,9 21 1021</inkml:trace>
</inkml:ink>
</file>

<file path=ppt/ink/ink2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8:43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16 4348,'-23'-3'609,"-89"-9"1628,101 12-1836,0-1 0,1 1 1,-1 1-1,0 0 0,1 0 1,-1 1-1,-19 5 0,26-6-186,1 0-1,0 1 1,0-1-1,0 0 1,0 1 0,0 0-1,0-1 1,0 1-1,0 0 1,1 0-1,0 1 1,-1-1-1,1 0 1,0 1-1,0-1 1,0 1-1,1-1 1,-2 4-1,1-2 106,1-1-1,0 1 0,1 0 0,-1 0 0,1 1 0,0-1 0,0 0 0,1 0 0,-1 0 0,1 0 0,2 6 0,2 2 403,0-1 0,1 0 1,1 0-1,0-1 0,0 1 0,2-1 1,14 14-1,-14-16-282,1 0 1,0-1-1,0 0 0,1-1 1,0 0-1,0 0 1,1-1-1,0-1 0,24 8 1,-30-10-420,0-1 0,1 0 0,-1 0 0,1 0 0,-1-1 0,1 0 0,0 0 0,-1 0 0,12-2 0,-14 1-144,0 0 1,0 0-1,0 0 0,-1-1 0,1 1 0,0-1 0,-1 0 1,1 0-1,-1 0 0,1 0 0,-1 0 0,0-1 0,0 1 1,-1-1-1,1 1 0,2-5 0,-1 2-265,-1-1-1,0 0 0,0 0 1,0 0-1,-1 0 1,0 0-1,-1 0 1,0 0-1,0 0 0,0-9 1,-2-9-2504,-5-32 0,5 46 1752,23 189-872,6 263 7709,-28-416-5267,-5 189 3019,3-188-2744,-2-1 0,-2 0 0,-1 0 0,-1 0 0,-24 47 0,29-67-538,0-1 0,-1 1 0,0-1 0,0 0 0,-1 1 0,1-2 0,-2 1 0,1 0 0,0-1 0,-1 0 0,0 0 0,-7 3 0,9-5-72,-1 0 0,0 0 0,0-1 0,0 1 0,0-1 0,0 0 0,-1 0 0,1-1 0,0 1 0,-1-1 0,1 0 0,0 0 0,-1 0 0,1-1 0,0 0 0,0 1 0,-7-3 0,4 1-53,0-1 0,1 1 0,-1-1 1,1 0-1,0-1 0,0 0 0,0 0 1,1 0-1,-1 0 0,1-1 1,-9-8-1,8 5 36,0-1 1,0 0-1,1 0 1,0 0-1,1 0 1,-8-21-1,6 8 11,1-1 0,2 0-1,1 0 1,1 0 0,1 0-1,4-28 1,2 10-413,3 1-1,1-1 1,3 1-1,2 1 1,2 0 0,2 0-1,2 2 1,2 0-1,2 0 1,41-45 0,-5 21-2449</inkml:trace>
</inkml:ink>
</file>

<file path=ppt/ink/ink2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8:44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0 10737,'-47'27'555,"-152"99"998,178-111-1168,1 2 1,0 0 0,1 1 0,2 0-1,0 1 1,-21 33 0,37-50-338,-3 4 247,0 0 0,1 0 0,0 1 0,0-1 0,-2 9 0,5-14-229,0 1-1,0-1 1,0 0 0,-1 1 0,2-1 0,-1 0-1,0 0 1,0 1 0,0-1 0,1 0 0,-1 0 0,1 1-1,-1-1 1,1 0 0,0 0 0,0 0 0,-1 0-1,1 0 1,0 0 0,0 0 0,0 0 0,0 0-1,0 0 1,1 0 0,-1 0 0,0 0 0,0-1 0,1 1-1,-1-1 1,1 1 0,-1 0 0,1-1 0,1 1-1,20 4 522,1-1 0,-1-1 0,1 0 0,31-1 0,21 3 342,-46-2-520,1 1-1,-1 1 1,-1 2-1,1 0 1,49 19-1,-70-22-291,1 0 0,-1 1 0,0 0-1,0 1 1,-1-1 0,0 1 0,0 1 0,11 10 0,-15-12-66,0 0-1,-1 1 1,0-1 0,1 1 0,-2-1 0,1 1 0,-1 0-1,0-1 1,-1 1 0,0 0 0,0 0 0,0 0 0,-1 0-1,0 7 1,-1-9-68,0 0 0,0 1 0,0-1 0,-1 0-1,1 0 1,-1 0 0,0 0 0,-1 0 0,1 0 0,-1 0-1,0-1 1,0 1 0,-1-1 0,1 1 0,-1-1 0,-7 5 0,1-2-266,-1 0 0,0 0 0,0-1 0,0 0 0,-1 0 0,-13 3 0,-53 11-1840</inkml:trace>
</inkml:ink>
</file>

<file path=ppt/ink/ink2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8:49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0 22942,'-46'17'1080,"-3"10"0,-7 10 4,2 13-4,32 3 1,15 3 3,14 2-4,17-3 0,14-4 0,15-6-984,13-11-96,11-10 0,3-12 0,-1-12 0,-5-9 0,-4-8 0,-16-7-748,-8 1-1528</inkml:trace>
</inkml:ink>
</file>

<file path=ppt/ink/ink2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8:5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5657,'466'808'20161,"-439"-755"-18870,40 81 1571,-56-108-2058,-1 1-1,11 52 1,-21-62-526,-1-17-276,1 0 1,0 1-1,0-1 0,0 0 1,0 0-1,0 0 0,0 0 0,0 0 1,0 0-1,-1 0 0,1 1 1,0-1-1,0 0 0,0 0 0,0 0 1,-1 0-1,1 0 0,0 0 1,0 0-1,0 0 0,0 0 0,-1 0 1,1 0-1,0 0 0,0 0 1,0 0-1,0 0 0,-1 0 0,1 0 1,0 0-1,0 0 0,0 0 1,-1 0-1,1 0 0,0 0 0,0 0 1,0 0-1,0 0 0,-1 0 1,1 0-1,0 0 0,0 0 1,0 0-1,0-1 0,-1 1 0,-1-2-8,-1 0 0,1 0 0,-1 0 1,1-1-1,0 1 0,0-1 0,-2-2 0,-3-7-181,1 0 0,0 0 0,0 0 0,2 0 0,0-1 0,1 1 0,0-1 0,1 0 0,1-15 0,1 21 48,0 0 0,1 0-1,0 0 1,1 0-1,0 1 1,0-1 0,1 0-1,5-8 1,-6 11 47,1 1 0,0-1 1,0 0-1,0 1 0,1-1 1,-1 1-1,1 0 0,0 0 0,0 0 1,1 1-1,-1-1 0,1 1 1,9-4-1,-3 2-24,1 1 1,-1 0-1,1 1 1,0 0-1,0 1 0,0 0 1,0 0-1,0 1 1,0 0-1,0 1 0,0 0 1,0 1-1,0 0 1,0 0-1,-1 1 0,1 0 1,14 7-1,-7-3 148,0 2 0,0 0 0,-1 0 0,0 2 0,-2 0 0,1 0 0,-1 1 0,25 26-1,-26-22 156,20 27 0,-31-38-374,-1 1 0,1-1 1,-1 1-1,-1-1 0,1 1 1,-1 0-1,-1 0 0,1 0 1,0 8-1,-5-4-1790</inkml:trace>
</inkml:ink>
</file>

<file path=ppt/ink/ink2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8:50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0 3420,'-8'0'400,"0"0"0,0 1 0,0-1 0,1 1 0,-1 1 0,0-1 0,1 1-1,0 0 1,-1 0 0,1 1 0,0 0 0,-12 6 0,15-6-69,0 0 0,1 0 0,-1 0 1,0 0-1,1 1 0,0-1 0,0 1 0,0 0 1,1 0-1,0 0 0,-1 0 0,2 0 0,-1 0 1,0 0-1,1 1 0,0-1 0,1 0 0,-1 1 1,1 5-1,0 1 451,1 0 0,1 0 0,0 0 0,1 0 1,0 0-1,1-1 0,1 1 0,0-1 0,0 0 1,2 0-1,13 17 0,-15-20-393,1 0-1,0-1 1,1 0-1,0 0 1,0 0 0,0 0-1,1-1 1,0 0 0,1 0-1,-1-1 1,1 0-1,0 0 1,0-1 0,0 0-1,1 0 1,16 3 0,-22-6-333,1 1 0,-1-1 1,1 0-1,-1 0 1,0 0-1,1 0 0,-1-1 1,1 0-1,-1 0 0,0 0 1,1 0-1,-1 0 1,0 0-1,0-1 0,0 0 1,0 0-1,-1 0 1,1 0-1,-1 0 0,1 0 1,-1-1-1,0 0 1,0 1-1,0-1 0,-1 0 1,5-6-1,-2 1-72,0-1-1,0 1 1,-1-1 0,-1 0 0,0 0-1,0-1 1,-1 1 0,-1 0-1,1-12 1,-2 18 16,0 1 0,0-1 0,0 1 0,0-1 0,1 1 0,-1-1 0,1 1 0,0 0 0,0-1 0,2-1 0,-2 3 0,0 0 0,0 0 0,0 1 0,0-1 0,0 1 0,0-1 0,0 1 0,0-1 0,0 1 0,0 0 0,1-1 0,-1 1 0,0 0 0,0 0 0,1-1 0,-1 1 0,0 0 0,0 0 0,1 0 0,-1 0 0,0 1 0,0-1 0,1 0 0,-1 0 0,0 1 0,2 0 0,28 7-11,0 2 0,-1 0 0,0 2 0,-1 1 0,44 25 0,-13-7-1531,-33-18-790</inkml:trace>
</inkml:ink>
</file>

<file path=ppt/ink/ink2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8:51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8301,'54'75'2080,"182"230"7268,-231-300-9066,1 2 465,0-1 0,0 0 0,14 11 0,-17-16-577,-1 1 0,0-1 0,1 0 0,-1 0 0,1 0 1,-1 0-1,1 0 0,0 0 0,0-1 0,-1 1 0,1-1 0,0 1 0,0-1 0,0 0 0,0 0 0,0 0 0,3 0 0,193-32 3499,-85 18-2852,178-28 978,-279 39-1744,0 0 0,0 0-1,0-1 1,18-8 0,-28 10-71,0 1 0,0 0 0,-1-1 0,1 0 0,-1 1 0,1-1 0,-1 0 0,0 0 0,0 0 0,0 0 0,0-1 0,-1 1 0,1 0 0,-1-1 0,1 1 0,-1 0 0,0-1 0,0 1 0,0-1 0,-1 0 0,1 1 0,-1-1 0,0 0 0,0-4 0,-1-1-108,-2-1 0,1 0 0,-1 0 1,-1 1-1,0-1 0,0 1 0,-1 0 0,0 0 0,-1 1 0,-12-14 1,-9-6-1307,-40-32-1,65 57 1340,-40-33-2274,2 4-585</inkml:trace>
</inkml:ink>
</file>

<file path=ppt/ink/ink2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8:51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1 2632,'-14'-1'539,"1"2"1,-1-1-1,1 2 0,-1-1 0,1 2 0,0-1 0,0 2 0,-19 6 1,25-7-176,-1 0 1,1 1-1,0 0 1,1 0-1,-1 1 1,1 0 0,0 0-1,1 0 1,-1 0-1,1 1 1,0-1-1,1 1 1,0 0 0,-6 12-1,4-7 287,2 1 0,0-1 0,0 1 0,2 0-1,-1 0 1,2-1 0,0 1 0,1 0 0,0 0 0,1 0 0,1 0-1,0 0 1,1 0 0,1-1 0,0 1 0,11 20 0,-10-23-298,0 0 0,2-1 0,-1 1 0,1-1 0,0 0 1,1 0-1,1 0 0,-1-1 0,1 0 0,1-1 0,-1 1 0,1-2 0,1 1 1,-1-1-1,1 0 0,0-1 0,1 0 0,-1 0 0,1-1 0,13 2 1,-7-3-77,0 0 1,1 0-1,32-2 1,-40-1-769,1 0 0,-1 0 0,0-1 0,12-4 0,7-3-2251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7:41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0 24806,'-13'11'884,"-13"-1"0,-9-1 1,-8 1-1,-3-6 0,0-4 0,8 2 0,13 0 0,7 0 4,6 2-888,5-4-1308,-3 0-1288</inkml:trace>
</inkml:ink>
</file>

<file path=ppt/ink/ink2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8:52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2 169 8917,'9'4'414,"0"-1"0,0 1-1,1-1 1,0-1 0,-1 0 0,1 0 0,0 0 0,0-1 0,0-1-1,0 1 1,12-2 0,-8 1 74,1-2 0,-1 1 0,1-2 0,-1 1 0,0-2 1,27-8-1,-32 8-227,0-1 1,0 1 0,0-1-1,-1-1 1,0 1 0,0-1-1,-1 0 1,12-12 0,-17 16-289,0-1 0,1 1 0,-1 0 0,-1-1 0,1 1 0,0-1 0,-1 0 0,0 1 0,1-1 0,-1 0 0,0 0 0,-1 0 0,1 1 0,-1-1 0,1 0 0,-1 0 1,0 0-1,-1 0 0,1 0 0,0 0 0,-1 0 0,0 1 0,0-1 0,0 0 0,0 0 0,-1 1 0,1-1 0,-5-4 0,4 4-38,-1 1-1,0 0 1,0 0 0,0 0-1,0 0 1,-1 0 0,1 0-1,-1 1 1,1 0 0,-1-1-1,0 1 1,1 0 0,-1 0-1,0 1 1,0-1 0,0 1-1,0-1 1,0 1 0,0 0-1,-5 1 1,-3 0-33,1 0 0,0 0 0,0 1 0,-1 1 0,-18 5 1,18-3 261,0 1 0,0-1 0,1 2 1,0-1-1,0 1 0,1 1 0,0-1 1,0 1-1,1 1 0,0-1 0,1 1 0,1 1 1,-1-1-1,2 1 0,0 0 0,0 0 1,1 1-1,1-1 0,0 1 0,0 0 1,2 0-1,0 0 0,-1 16 0,2-16 186,0-1 0,1 1 0,1-1 0,0 1 0,1-1 0,0 1 0,1-1 0,1 0 0,0 0 0,0 0 0,1 0 0,1 0 0,0-1 0,0 0 0,1 0 0,1 0 0,0-1 0,0 0 0,1 0 0,0-1 0,1 1 0,-1-2 0,2 1 0,21 9 0,-12-8-89,0-2 0,1 0 0,0-1 0,1 0 0,0-2 1,-1 0-1,1-1 0,0-1 0,0 0 0,1-1 0,31-5 0,6-2-502,-1-3 0,112-32-1,-98 20-1421,-16-2-989</inkml:trace>
</inkml:ink>
</file>

<file path=ppt/ink/ink2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8:53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0 14085,'0'5'357,"0"-3"882,0 1 0,0-1 0,0 1 1,0-1-1,0 1 0,-1-1 0,1 1 0,-1-1 0,0 1 0,0-1 0,-3 5 0,-10 5 2217,2-5-3456,-1 0 0,0-1 0,-1 0 0,1-1 0,-19 5 0,-23 9 0,47-15-1808,35-5-23262</inkml:trace>
</inkml:ink>
</file>

<file path=ppt/ink/ink2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8:54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515 0 17826,'1'3'391,"0"-1"1,0 0-1,-1 0 1,1 1 0,-1-1-1,1 0 1,-1 1 0,0-1-1,0 0 1,-1 1-1,1-1 1,0 0 0,-1 1-1,0-1 1,-1 4 0,0-4-173,1-1 0,0 0 0,-1 1 0,1-1 1,-1 0-1,1 1 0,-1-1 0,0 0 1,1 0-1,-1 0 0,0 0 0,0-1 1,0 1-1,0 0 0,0-1 0,0 1 1,0-1-1,0 1 0,-1-1 0,1 0 0,-4 0 1,-85 4 703,49-3 43,-71 9 1,98-7-856,1 0-1,-1 0 1,1 1 0,0 1-1,1 0 1,0 0 0,0 1-1,-21 13 1,27-15-111,-40 29 0,45-31 0,-1 0 0,1 0 0,0 1 0,-1-1 0,2 0 0,-1 1 0,0-1 0,0 1 0,1 0 0,0-1 0,0 1 0,0 0 0,0 0 0,-1 5 0,3-6 0,0-1 0,1 1 0,-1-1 0,0 1 0,1-1 0,-1 1 0,1-1 0,-1 1 0,1-1 0,0 0 0,0 0 0,0 0 0,2 1 0,6 4 0,5 7 0,0 0 0,-1 0 0,-1 1 0,0 0 0,17 27 0,40 82 0,-60-102 0,34 65-127,-4 1-1,-5 1 1,25 110 0,-62-188-2260,2-9 2095,0-1 0,-1 0-1,1 0 1,-1 1 0,1-1 0,0 0 0,-1 0-1,1 0 1,-1 1 0,1-1 0,-1 0-1,1 0 1,-1 0 0,1 0 0,-1 0 0,1 0-1,-1 0 1,1 0 0,-1 0 0,1 0-1,-1 0 1,1 0 0,-1 0 0,1 0 0,-1 0-1,1-1 1,-1 1 0,1 0 0,-1 0-1,1 0 1,-1-1 0,1 1 0,0 0 0,-1 0-1,1-1 1,0 1 0,-1 0 0,1-1-1,0 1 1,-1 0 0,1-1 0,0 0 0,-9-10-5473,0-2 1</inkml:trace>
</inkml:ink>
</file>

<file path=ppt/ink/ink2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8:55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0 14645,'-30'8'5781,"-21"-5"-2612,15 0-1290,-7 3 1334,-78 21-1,-22 4-3906,125-31-194,17 0 491,0 0 0,0 0 0,0 0 0,0 0 0,0 0 0,0-1 1,0 1-1,0 0 0,0-1 0,0 1 0,0 0 0,1-1 0,-1 1 0,0-1 0,0 0 0,-1 0 0,2 0-82,-1 0-1,1 0 1,-1 0-1,1 0 1,0 0 0,-1-1-1,1 1 1,0 0-1,0 0 1,0 0 0,0 0-1,0 0 1,0-1-1,1 1 1,-1 0-1,0 0 1,1 0 0,-1 0-1,1 0 1,-1 0-1,1 0 1,0 0 0,0 0-1,-1 0 1,1 0-1,1-1 1,17-18-4826</inkml:trace>
</inkml:ink>
</file>

<file path=ppt/ink/ink2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8:55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0 13973,'0'0'1568,"-344"100"-5892,339-94 2084,1 2 0,-1 0-1,0-1 1</inkml:trace>
</inkml:ink>
</file>

<file path=ppt/ink/ink2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8:56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19290,'31'56'2228,"78"162"5209,-104-201-5541,-4-15-525,-3-10-877,2 8-491,-1-4 5,0 1-1,0-1 1,1 1-1,-1 0 1,1-1 0,0 1-1,1-4 1,0 6-9,-1 0 1,0 0-1,1 0 1,-1 0-1,1 0 1,0 0 0,-1 0-1,1 1 1,0-1-1,0 0 1,0 0-1,0 1 1,0-1 0,0 0-1,0 1 1,0-1-1,0 1 1,0-1-1,0 1 1,0-1-1,0 1 1,0 0 0,1-1-1,-1 1 1,0 0-1,0 0 1,0 0-1,3 0 1,48-3 0,103 5 0,-112 0 0,-1 0 0,1-3 0,0-1 0,47-7 0,-86 8 0,0 1 0,1-1 0,-1 0 0,0-1 0,1 1 0,-1 0 0,0-1 0,0 0 0,0 0 0,0 0 0,-1 0 0,1-1 0,-1 1 0,5-5 0,-6 5 0,0-1 0,-1 0 0,1 0 0,-1 0 0,1 0 0,-1 0 0,0 0 0,0 0 0,-1 0 0,1 0 0,-1-1 0,0 1 0,0 0 0,0 0 0,-1 0 0,1-1 0,-2-3 0,-1-3-218,0 0 0,-1 0 0,-1 0 0,0 0 0,0 1 0,-9-12 1,-6-4-1858</inkml:trace>
</inkml:ink>
</file>

<file path=ppt/ink/ink2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8:56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19714,'46'65'5181,"2"1"-3237,-16-28-766,1-1 0,3-1 0,2-2 1,69 49-1,-103-80-1174,1 0 1,0 0 0,0 0-1,0-1 1,0 1 0,0-1-1,1 0 1,-1 0 0,7 1-1,-10-3-4,-1 0 0,0 0 0,0 0-1,1 0 1,-1 0 0,0 0 0,1 0-1,-1 0 1,0-1 0,0 1 0,1 0-1,-1 0 1,0-1 0,0 1 0,0-1-1,0 1 1,0-1 0,2 0 0,-2-1-1,1 1 1,-1-1 0,1 1-1,-1-1 1,0 0 0,0 1-1,1-1 1,-1 0-1,-1 0 1,1 0 0,0 0-1,0-3 1,2-9 0,-1 1 0,-1 0 0,0-1 0,-1 0 0,-1 1 0,-6-24 0,-30-82 0,10 39 0,27 80 0,0-1 0,0 1 0,-1 0 0,1 0 0,0-1 0,0 1 0,0 0 0,0 0 0,0-1 0,0 1 0,0 0 0,0-1 0,0 1 0,0 0 0,0 0 0,0-1 0,0 1 0,0 0 0,0 0 0,0-1 0,0 1 0,0 0 0,0-1 0,0 1 0,1 0 0,-1 0 0,0-1 0,0 1 0,0 0 0,1 0 0,-1 0 0,0-1 0,0 1 0,1 0 0,-1 0 0,12 4 0,16 15 0,51 53 0,6 5 0,-71-66 0,0-1 0,0 0 0,2-1 0,25 13 0,-37-20-162,1 0 0,0 0 0,0-1 0,0 1 1,0-1-1,0 0 0,0 0 0,0 0 0,0 0 0,1-1 0,-1 0 0,0 0 0,1 0 1,-1 0-1,9-2 0,8-8-2436</inkml:trace>
</inkml:ink>
</file>

<file path=ppt/ink/ink2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8:57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14053,'8'28'1936,"1"0"-1,2-1 0,16 27 0,6 1 4494,-30-63-3796,12-33-2502,-11 35-166,1 1 1,-1-1-1,1 1 1,1-1-1,-1 1 1,1 1-1,0-1 1,0 1-1,1-1 1,11-4-1,12-5-79,40-14 1,-18 8 146,-36 13-13,-6 4 14,0-1 0,0 0 0,0-1-1,0 0 1,-1 0 0,0-1 0,0 0-1,-1 0 1,11-11 0,-17 34 177,1 1 0,7 25 0,0-17 19,2 0 0,21 34 0,8 18-218,-30-53-1535</inkml:trace>
</inkml:ink>
</file>

<file path=ppt/ink/ink2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8:57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0 437 8473,'2'0'512,"0"1"1,0-1-1,0 0 0,-1 0 1,1 1-1,0-1 1,0 1-1,-1-1 1,1 1-1,0 0 0,2 1 1,26 23 3500,-18-14-2706,175 171 7421,62 111-4698,-187-207-3963,-56-74-67,-15-18 0,-18-22 0,-239-297 0,217 258 0,4-2 0,3-2 0,-30-75 0,56 105-109,-15-65 1,27 85-61,1 0 1,1 0 0,1 0-1,1 0 1,4-23 0,-4 42-63,0 0 0,0 0 0,1 0 0,-1 0 0,1 0 1,0 0-1,0 0 0,0 0 0,0 0 0,0 0 1,0 0-1,1 0 0,-1 1 0,1-1 0,-1 0 0,1 1 1,0-1-1,0 1 0,4-3 0,-3 3-423,1 0-1,0 0 1,0 0 0,0 1-1,-1-1 1,1 1-1,0 0 1,0-1 0,0 2-1,0-1 1,0 0-1,0 1 1,4 0 0,1 1-530,0 0 1,0 0 0,0 1-1,9 3 1,47 23-4733</inkml:trace>
</inkml:ink>
</file>

<file path=ppt/ink/ink2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8:58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1 19406,'-15'13'1484,"-5"9"0,-11 2 0,-8 4 0,1-3 0,-3-4 1,4-1-1,0-1-24,1-3-972,8-6-2156,2-2-564,-5 1-3337,19-6 1,5-1-1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7:41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21422,'0'12'1260,"3"3"0,-1 8 0,3 8 0,-2-2 1,6-5-1,1 1 0,-7-9-1184,-1-10-1080,-74 2-4857,64-9 1,0-6-1,3-5 1</inkml:trace>
</inkml:ink>
</file>

<file path=ppt/ink/ink2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8:58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89 7349,'-13'-11'1117,"0"0"0,-1 1 0,-1 0 1,-21-11-1,29 17-640,1 1 0,0 0 1,-1 0-1,0 1 1,0 0-1,0 0 0,0 0 1,0 1-1,0 0 0,0 0 1,-1 0-1,1 1 0,-12 0 1,16 0-250,1 0 0,-1 1 1,1-1-1,-1 1 0,1 0 1,-1-1-1,1 1 0,0 0 0,-1 0 1,1 0-1,0 0 0,0 1 1,0-1-1,0 0 0,0 1 0,0-1 1,1 1-1,-1 0 0,-2 3 1,2-2 61,0 0 0,1 1-1,-1-1 1,1 1 0,0 0 0,0-1 0,1 1 0,-1-1 0,1 1 0,0 6 0,2 1 160,0-1 1,0 1-1,1 0 0,0-1 0,2 1 1,8 16-1,-5-16-321,0 1 1,1-1 0,0 0-1,1 0 1,0-1-1,1 0 1,1-1 0,0 0-1,0 0 1,16 7-1,-19-11-81,0 0 1,1-1-1,0 0 0,0-1 0,0 1 0,0-2 0,1 1 0,0-1 0,-1-1 0,1 1 0,0-1 0,0-1 0,0 0 0,-1 0 0,1-1 0,11-1 0,-18 1-118,0 1 0,0-1 0,0 0 0,0 0 0,-1 0 0,1-1 0,-1 1 0,1 0 0,-1-1 0,1 0 0,-1 0 0,0 0 0,0 0 0,0 0 0,0 0 0,-1-1 0,1 1 0,-1-1 0,0 0 0,0 1 0,0-1 0,0 0 0,0 0 0,-1 0 0,0 0 0,0 0 0,0 0 0,0 0 0,0-1 0,0-4 0,-3-20-2208</inkml:trace>
</inkml:ink>
</file>

<file path=ppt/ink/ink2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8:59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10705,'7'7'443,"102"135"5329,-93-118-3556,-1 0-1,-1 1 0,18 52 0,-32-71 794,-6-10-1367,-9-14-478,-3-8-1047,2 0 0,2 0 0,0-1 1,3-1-1,0 0 0,3 0 0,0-1 0,3 0 0,-2-31 0,6 52-117,2 1 0,-1-1 0,1 0 0,0 0 0,1 1 0,0-1 0,1 0 0,0 1 0,0 0 0,8-12 0,-8 15 0,0 1 0,0-1 0,0 0 0,1 1 0,0 0 0,0 0 0,0 0 0,0 0 0,1 0 0,-1 1 0,1 0 0,0-1 0,0 1 0,0 1 0,0-1 0,0 1 0,1-1 0,-1 1 0,9 0 0,-7 0 0,0 0 0,0 1 0,0 0 0,-1 0 0,1 1 0,0 0 0,0 0 0,0 0 0,-1 0 0,1 1 0,-1 0 0,1 0 0,-1 1 0,0-1 0,0 1 0,8 5 0,-11-6 0,1 1 0,-1 0 0,0 0 0,1 0 0,-2 0 0,1 0 0,0 1 0,-1-1 0,0 1 0,0-1 0,0 1 0,0 0 0,-1 0 0,0-1 0,1 1 0,-2 0 0,1 0 0,-1 0 0,0 0 0,0 0 0,0 0 0,0 0 0,-3 8 0,0-2 0,-1 0 0,-1 0 0,0 0 0,-1 0 0,-11 15 0,1-2 0,16-22 0,0-1 0,0 1 0,1-1 0,-1 1 0,0-1 0,1 1 0,-1-1 0,1 1 0,-1-1 0,1 1 0,-1-1 0,1 1 0,-1-1 0,1 0 0,0 1 0,-1-1 0,1 0 0,-1 1 0,1-1 0,0 0 0,0 0 0,0 1 0,29 10 0,-13-5 0,116 56 52,-112-50-104,-1 0 0,-1 0 1,0 2-1,20 17 0,-24-12-1229,-9-4-1199</inkml:trace>
</inkml:ink>
</file>

<file path=ppt/ink/ink2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9:00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10409,'4'9'800,"0"0"-1,0 0 1,1 0-1,0 0 1,1-1-1,14 16 1,2 3 556,23 33 686,133 188 4824,-134-180-4218,55 124-1,-96-185-2530,1 1 54,0 1-1,-1-1 1,0 1-1,-1 0 1,2 13-1,-4-21-169,0-1 0,0 0 1,0 0-1,0 0 0,0 0 0,0 0 0,0 1 1,0-1-1,0 0 0,0 0 0,0 0 0,0 1 1,0-1-1,0 0 0,0 0 0,0 0 0,0 0 0,0 1 1,0-1-1,0 0 0,0 0 0,0 0 0,-1 0 1,1 0-1,0 1 0,0-1 0,0 0 0,0 0 1,0 0-1,0 0 0,-1 0 0,1 0 0,0 1 1,0-1-1,0 0 0,-1 0 0,1 0 0,0 0 1,0 0-1,0 0 0,-1 0 0,1 0 0,0 0 0,0 0 1,0 0-1,-1 0 0,1 0 0,0 0 0,0 0 1,0 0-1,-1 0 0,-12-8 14,-10-16-30,6 3-212,1-1 0,2 0 1,-19-42-1,28 54 120,1-1 1,0 0 0,1 0-1,0 0 1,2 0 0,-1 0-1,2 0 1,-1 0 0,2 0-1,0 0 1,3-12-1,-3 19 6,1-1 0,0 1 0,0 0-1,0-1 1,1 1 0,0 0 0,0 0-1,0 0 1,1 1 0,-1-1 0,1 1-1,0-1 1,0 1 0,1 0-1,4-3 1,-1 2-55,0 1-1,0 0 0,1 0 1,-1 0-1,1 1 1,-1-1-1,1 2 1,17-3-1,-9 3 7,-1 1-1,0 0 1,0 1 0,1 0 0,-1 1-1,0 0 1,0 1 0,0 0 0,-1 2-1,18 5 1,-23-5 264,0 0 0,0 1 0,-1-1 0,1 1 0,-2 1 0,1 0 0,-1 0 0,-1 0 0,1 0 0,-2 1 0,1 0 0,-1 0 0,-1 1 0,1 0 0,-2-1 0,0 1 0,0 1 0,-1-1 0,0 0 0,-1 1 0,0-1 0,0 12 0,-2-12-19,0-1 0,0 1 0,0 0 0,-2-1-1,1 0 1,-1 1 0,-1-1 0,0 0 0,0 0 0,-1 0-1,0 0 1,-1 0 0,0-1 0,0 1 0,-1-1 0,0 0-1,-1-1 1,0 1 0,0-1 0,0 0 0,-1-1 0,0 1-1,-1-1 1,1-1 0,-12 5 0,8-4-495,0-1 0,0-1 1,0 0-1,-1 0 0,1-1 0,-18 1 1,-21-1-2218</inkml:trace>
</inkml:ink>
</file>

<file path=ppt/ink/ink2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9:00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14313,'9'-1'340,"90"-13"2222,-91 13-2327,0-1 0,0 0 0,0-1 0,0 0 0,0 0 0,-1 0 0,1 0 0,-1-1 0,9-6 0,-14 8-146,0 1 1,0-1-1,0 0 0,0 0 0,0 1 1,0-1-1,-1 0 0,1 0 1,-1-1-1,0 1 0,0 0 0,1 0 1,-2 0-1,1-1 0,0 1 0,-1 0 1,1-1-1,-1 1 0,0-1 0,0 1 1,0 0-1,0-1 0,0 1 0,-1 0 1,1-1-1,-1 1 0,0 0 0,0-1 1,0 1-1,0 0 0,0 0 1,-3-3-1,1 2-37,0 0 0,0 0 0,-1 0 0,1 0 0,-1 0 0,1 1 0,-1 0 0,0 0 0,0 0 0,-1 0 1,1 0-1,0 0 0,-1 1 0,1 0 0,-1 0 0,0 0 0,1 0 0,-1 1 0,-7-1 0,8 1 56,0 0 0,-1 0 0,1 0 0,0 0 0,-1 1 0,1-1 0,0 1 0,0 0 0,0 0 0,0 1 0,0-1 0,0 1 0,0-1 0,0 1 0,1 0 0,-1 0 0,1 1 0,-1-1 0,1 0 0,0 1 0,1 0 0,-1-1 0,0 1 0,1 0 0,0 0 0,0 0 0,0 1 0,0-1 0,0 0 0,1 1 0,-2 3 1,2 1 134,-1 0 0,1 0 0,0 0 0,1-1 0,0 1 0,1 0 0,0 0 0,0 0 0,1 0 0,0-1 0,1 1 0,0-1 0,5 10 0,-2-8-110,0-1 0,0 0 0,1-1 0,0 1 0,0-1 0,1 0 0,1-1 0,-1 1 0,1-1 0,0-1 0,1 1 0,-1-1 0,1-1 0,1 0 0,-1 0 0,1 0 0,0-1 0,12 2 0,-15-3-187,1-1 0,0 0 0,0 0 0,0 0 0,0-1 0,0 0 0,0-1 0,1 1 0,-1-1 0,-1-1 0,1 0 0,0 0 0,0 0 0,-1-1 0,0 0 0,1 0 0,-1-1 0,-1 1 0,1-2 0,-1 1 0,0-1 0,0 1 0,9-9 0,4-8-1893</inkml:trace>
</inkml:ink>
</file>

<file path=ppt/ink/ink2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9:00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10773,'2'12'2060,"6"7"280,1 14 1,8 16-1,2 15 0,12 15 0,9 13 4,5 6-3,8 4-1,0-5-1416,-5-12-640,-3-14-284,-5-17 0,-4-13 0,0-11-156,0-12-1372,-3-12-996</inkml:trace>
</inkml:ink>
</file>

<file path=ppt/ink/ink2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9:01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9 8681,'-22'-4'1664,"-9"1"280,-15 1 136,-11 6 29,-2 6-13,1 7-148,4 3-360,-1 4-576,7-4-688,5-5-2152</inkml:trace>
</inkml:ink>
</file>

<file path=ppt/ink/ink2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9:08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0 13757,'16'10'4955,"-16"-9"-4729,0-1 0,1 0-1,-1 1 1,0-1-1,0 0 1,0 1 0,0-1-1,0 0 1,0 1 0,0-1-1,0 0 1,0 1-1,0-1 1,0 0 0,0 1-1,0-1 1,0 0 0,0 1-1,0-1 1,0 0-1,-1 1 1,1-1 0,0 0-1,0 1 1,0-1 0,-1 1-1,-2 1 870,0 0-1,-1 0 1,1 1 0,-1-2-1,1 1 1,-8 3 0,-1 0-2221,-36 18 1479,-13 5 183,-79 49 1,140-76-537,-18 13 0,18-14 0,0 0 0,-1 0 0,1 1 0,0-1 0,0 0 0,0 0 0,0 1 0,0-1 0,-1 0 0,1 0 0,0 1 0,0-1 0,0 0 0,0 1 0,0-1 0,0 0 0,0 1 0,0-1 0,0 0 0,1 0 0,-1 1 0,0-1 0,0 0 0,0 1 0,0-1 0,0 0 0,1 0 0,-1 1 0,0-1 0,0 0 0,0 0 0,1 1 0,-1-1 0,0 0 0,0 0 0,1 0 0,-1 0 0,0 1 0,1-1 0,-1 0 0,0 0 0,1 0 0,-1 0 0,0 0 0,1 0 0,-1 0 0,0 1 0,1-1 0,-1 0 0,1 0 0,-1 0 0,0 0 0,1 0 0,-1-1 0,0 1 0,1 0 0,43 5 0,62-1 0,-58-3 0,52 6 0,-86-5 0,0 0 0,0 1 0,0 0 0,0 1 0,0 0 0,-1 1 0,24 12 0,-32-15 0,0 1 0,-1 0 0,1 0 0,-1 0 0,0 1 0,0-1 0,0 1 0,-1 0 0,0 0 0,1 0 0,-2 0 0,1 0 0,-1 1 0,1-1 0,2 10 0,-5-11 0,1 0 0,-1 1 0,0-1 0,0 0 0,0 1 0,0-1 0,-1 1 0,0-1 0,0 0 0,0 0 0,0 1 0,-1-1 0,1 0 0,-1 0 0,0 0 0,0 0 0,0 0 0,-1-1 0,1 1 0,-1-1 0,0 1 0,0-1 0,-4 4 0,-6 1-55,0 0-1,0 0 1,0-1-1,-1 0 1,0-1-1,-1 0 1,0-1-1,1-1 1,-18 3-1,-1-1-288,1-1-1,-1-2 0,-43-1 0,60-2-882,1 1-1,0-2 0,-16-2 0,26 3 394,1-1 0,-1 1 0,1 0-1,0-1 1,-1 0 0,-5-3 0,9 4 234,-1 0 1,0 0-1,1 0 1,0 0-1,-1 0 0,1-1 1,0 1-1,0 0 0,-1-1 1,1 1-1,1-1 0,-1 1 1,0-1-1,0 1 1,0-4-1,0-13-4637</inkml:trace>
</inkml:ink>
</file>

<file path=ppt/ink/ink2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9:08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16225,'9'21'525,"6"9"15,3 9-4,2 7-160,2-7-216,-8-8-372,-7-6-580,-5-10-685,-7-27-4875,-2-15 3176</inkml:trace>
</inkml:ink>
</file>

<file path=ppt/ink/ink2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9:09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 9261,'-3'-2'-656,"3"7"-1064,-2-10-1,7 2 1,2 1 0</inkml:trace>
</inkml:ink>
</file>

<file path=ppt/ink/ink2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9:09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0 12817,'-22'22'640,"-2"-1"0,0-1-1,-1 0 1,-2-2 0,-29 16-1,30-17-120,-17 8 304,22-13-251,1 0-1,0 1 0,2 1 1,-22 19-1,40-33-548,-1 0 0,1 0 0,0 0 0,0 1 0,0-1 0,-1 0 1,1 0-1,0 0 0,0 0 0,0 1 0,0-1 0,0 0 0,0 0 0,0 0 0,-1 1 0,1-1 1,0 0-1,0 0 0,0 0 0,0 1 0,0-1 0,0 0 0,0 0 0,0 0 0,0 1 0,0-1 1,0 0-1,0 0 0,1 0 0,-1 1 0,0-1 0,0 0 0,0 0 0,0 0 0,0 0 0,1 1 1,9 1 334,20-4-119,-28 1-191,57-9 287,-1-3-1,0-2 1,85-31 0,-127 40-370,-14 5-41,-4 2-6,-15 10 23,1 2 406,0 0 0,1 1 0,1 1-1,0 0 1,2 1 0,0 0-1,1 0 1,1 1 0,0 0-1,2 1 1,1-1 0,0 1 0,2 1-1,1-1 1,0 0 0,2 1-1,0 0 1,3 36 0,0-52-280,-1-1 0,0 0 0,1 1 0,-1-1 0,1 0 0,0 1 1,0-1-1,0 0 0,0 0 0,0 1 0,1-1 0,-1 0 0,1 0 0,0 0 0,0-1 1,0 1-1,0 0 0,0 0 0,0-1 0,0 1 0,1-1 0,-1 0 0,5 2 0,-2-1 20,0-1 0,0 0 0,0 0-1,1-1 1,-1 1 0,0-1 0,0 0-1,1 0 1,-1 0 0,0-1 0,1 1-1,5-3 1,4 0-162,0-1 0,0 0 0,-1-1 0,0 0 0,0-1 1,0 0-1,-1-1 0,0 0 0,-1-1 0,0 0 0,0 0 0,19-19 0,-22 18-6,-1 0-1,-1 0 1,0-1-1,0 1 1,-1-1-1,0 0 1,-1-1-1,-1 1 1,0-1-1,-1 0 1,0 0-1,-1 0 1,0 0-1,-1 0 1,-1-13-1,-2-25-1887,62 44 4895,-53 4-2935,-1 0 0,0-1 1,-1 0-1,1 0 1,0 0-1,-1 0 1,1-1-1,-1 0 1,0 0-1,0 0 1,0 0-1,-1-1 1,1 1-1,-1-1 0,0 0 1,0 0-1,-1-1 1,0 1-1,1 0 1,-2-1-1,1 0 1,2-7-1,-3 8-178,0-1 0,0 0 0,-1 0 0,0 0 0,0 1-1,-1-1 1,0 0 0,0 0 0,0 0 0,-1 0 0,0 0 0,0 0 0,0 0 0,-1 0-1,1 1 1,-2-1 0,1 0 0,-1 1 0,1 0 0,-1-1 0,-1 1 0,1 0 0,-7-6-1,7 8 98,1 0-1,-1 0 1,0 0-1,0 1 0,0-1 1,0 1-1,-1-1 1,1 1-1,0 0 0,-1 0 1,1 0-1,-1 0 1,0 0-1,1 1 0,-1-1 1,0 1-1,1 0 1,-1 0-1,0 0 0,1 0 1,-1 1-1,0-1 0,1 1 1,-1 0-1,1 0 1,-1 0-1,1 0 0,0 0 1,-1 0-1,1 1 1,-5 2-1,1 0 182,0 1 0,0-1-1,0 1 1,1 0 0,0 1 0,0-1-1,0 1 1,1 0 0,0 0 0,1 0-1,-1 1 1,-2 6 0,2-2 171,1 0 0,1 1 0,0-1 0,1 0 0,1 1 0,0-1 0,0 1 0,2-1 0,-1 1 0,2-1 0,0 1 0,1-1 0,0 0 0,1 0 0,9 18 0,-8-20-77,1 1 1,0-1-1,1-1 0,0 1 1,1-1-1,0 0 1,0 0-1,1-1 1,1 0-1,-1 0 1,1-1-1,0 0 1,1 0-1,0-1 1,0 0-1,0-1 1,21 6-1,-8-5-151,0 0 0,1-2-1,0 0 1,0-1 0,0-1 0,0-1-1,0-1 1,0-1 0,32-6 0,-38 5-152,-1 0 0,1-2 0,-1 0 0,0-1 0,-1 0 0,1-1 0,-1-1 0,-1 0 0,0-1 0,-1 0 0,0-1 0,22-19 0,-29 22 227,10-10-2596,-14 13 1342,-1 1 0,0-1 0,0 1 0,0-1 0,0 0 0,-1 0 1,1 0-1,-2-1 0,3-5 0,0-16-4700,-4 4 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7:41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7193,'-3'3'-1436,"3"0"-1,-2 5 1,-1 1 0</inkml:trace>
</inkml:ink>
</file>

<file path=ppt/ink/ink2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9:14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6 3252,'-1'-6'23857,"-63"22"-18199,54-12-5658,0-2 0,0 1 0,0-1 0,0 0 0,-1-1 0,-20 1 0,-8 2 0,-50 15 0,39-8 0,44-10 0,6-1 0,-1 0 0,1 0 0,-1 0 0,1 0 0,-1 0 0,1 0 0,-1 0 0,1 0 0,-1 0 0,0 0 0,1 0 0,-1 0 0,1 0 0,-1 0 0,1 0 0,-1 1 0,1-1 0,-1 0 0,1 0 0,-1 1 0,1-1 0,0 0 0,-1 0 0,1 1 0,-1-1 0,1 1 0,0-1 0,-1 0 0,1 1 0,0-1 0,0 0 0,-1 1 0,1-1 0,0 1 0,-7 0-1629,-1 0 649,-1-1-1028,0 0-3572</inkml:trace>
</inkml:ink>
</file>

<file path=ppt/ink/ink2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8:45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0 13081,'-6'15'4700,"5"-14"-4393,1 0 0,0 0-1,-1 0 1,1 0 0,-1 0 0,0 0-1,1 0 1,-1 0 0,0 0-1,0 0 1,1 0 0,-1 0-1,0 0 1,0 0 0,0-1 0,0 1-1,-1 0 1,1-1 0,0 1-1,0 0 1,0-1 0,-1 1 0,-1 0-1,-52 19 4612,-45 19-2244,55-16-2635,-8 5-343,16-15-2972,31-12 225,24-10-8058,10-1 5389</inkml:trace>
</inkml:ink>
</file>

<file path=ppt/ink/ink2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8:45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19058,'19'34'1496,"7"17"0,11 19 0,16 20 0,167 270-2960,-230-356 88,-8-9-808</inkml:trace>
</inkml:ink>
</file>

<file path=ppt/ink/ink2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8:46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5436,'6'-8'332,"-1"1"0,2-1 0,-1 1 0,1 0 0,0 0 0,1 0 0,0 1 0,0 0 0,1 0 0,12-6 0,-6 5 168,0 1-1,0 0 1,1 1-1,0 0 0,0 1 1,19-3-1,4 2 384,0 1 0,0 2 1,0 2-1,0 0 0,44 6 0,-50-2-190,0 0 1,0 2-1,-1 0 1,0 2-1,59 22 1,-74-23-384,0 1 0,0 0 0,-1 2 0,0-1 0,0 2 0,-2-1 0,0 2 0,0 0 0,-1 0 0,-1 1 0,14 18 0,-16-16-155,0 0-1,-1 0 1,-1 1-1,-1-1 1,-1 1-1,-1 1 1,0-1-1,-1 1 1,-2 0-1,0-1 1,-1 1-1,-1 0 1,-1 0-1,0 0 1,-2 0-1,0-1 1,-2 1-1,0-1 1,-1 0 0,-1 0-1,-1 0 1,-15 21-1,7-14-114,-2-1 1,-1 0-1,-2-2 0,0 0 1,-1 0-1,-2-2 0,0 0 1,-1-2-1,-51 27 0,56-34-214,0-1-1,0-1 1,-1 0-1,0-1 1,0 0-1,-35 4 1,40-8-214,0-1 0,0-1 1,0 0-1,0 0 0,0-1 1,1-1-1,-1 0 0,0-1 1,-27-8-1,-31-18-2381</inkml:trace>
</inkml:ink>
</file>

<file path=ppt/ink/ink2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8:46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 11317,'-6'1'406,"-1"0"0,0 0 0,0 0 0,0-1 0,-11 0 0,-14 2 613,23-1-589,0 0-1,0 0 1,-1 1-1,2 0 1,-1 1-1,0 0 1,1 0-1,-1 0 1,1 1-1,0 0 1,-14 9-1,17-9-144,1 0 0,0-1 0,0 1 1,1 1-1,-1-1 0,1 0 0,0 1 0,0-1 0,1 1 0,0 0 0,0-1 0,0 1 0,1 0 0,-1 0 0,1 0 0,1 0 0,-1 0 0,1 0 0,1 7 0,1-3-13,-1 1 0,2-1 0,0 0 0,0 0 0,1 0 0,0 0 1,1 0-1,1-1 0,-1 1 0,1-1 0,1 0 0,0-1 0,0 1 0,1-1 0,0 0 0,1-1 0,0 0 0,17 10 0,-9-7-96,0 0-1,1-2 0,0 1 0,0-2 0,1 0 0,0-1 0,0 0 1,0-2-1,1 1 0,24 0 0,-27-4-162,1 0-1,0-1 1,0 0-1,-1-1 1,1-1-1,-1 0 1,0-1-1,23-8 1,-33 10-25,-1-1 0,1 0 0,-1 0 0,0 0 0,-1-1 0,1 1 0,-1-1 0,1 0 0,-2-1 0,8-6 0,-10 8-31,1-1-1,-1 1 0,0-1 1,0 0-1,-1 0 0,1 1 1,-1-1-1,0 0 0,0 0 1,-1 0-1,1 0 0,-1 0 1,0 0-1,0 0 1,-1 0-1,-1-7 0,-2 2-321,0-1 0,0 2 0,-1-1 0,-1 0 0,0 1 0,0 0 0,-1 0 0,0 1 0,-9-9 0,-37-31-2677</inkml:trace>
</inkml:ink>
</file>

<file path=ppt/ink/ink2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8:47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5456,'52'69'3582,"1"3"3059,127 129 1,-178-199-6498,-1 0 0,1-1 1,0 1-1,0-1 0,0 1 1,0-1-1,0 0 0,0 1 0,0-1 1,0 0-1,1 0 0,-1 0 1,1-1-1,-1 1 0,5 1 1,-6-2-102,0 0 0,-1-1 0,1 1 0,0 0 0,0 0 0,-1 0 0,1 0 0,0-1 0,-1 1 0,1 0-1,0 0 1,-1-1 0,1 1 0,0-1 0,-1 1 0,1 0 0,-1-1 0,1 1 0,-1-1 0,1 0 0,8-19 260,-7 2-342,0 1 0,-2-1 0,-2-18 0,0-7-226,2 43 278,0 0 0,0-1-1,0 1 1,0 0 0,0-1 0,0 1-1,0 0 1,0-1 0,0 1-1,1 0 1,-1-1 0,0 1 0,0 0-1,0-1 1,0 1 0,1 0-1,-1-1 1,0 1 0,0 0 0,1 0-1,-1-1 1,0 1 0,1 0 0,-1 0-1,0 0 1,1-1 0,-1 1-1,0 0 1,1 0 0,-1 0 0,1-1-1,16 3 462,25 15 456,-28-11-612,24 10 562,1-1 0,1-2 0,1-1-1,83 14 1,-123-25-863,1-1-1,-1 0 0,0 0 0,0 1 1,1-1-1,-1 0 0,0 0 1,1 0-1,-1 0 0,1 0 1,-1-1-1,0 1 0,0 0 1,1 0-1,-1-1 0,0 1 1,1 0-1,-1-1 0,0 1 0,0-1 1,0 0-1,0 1 0,0-1 1,0 0-1,0 1 0,0-1 1,0 0-1,0 0 0,1-1 1,-1-1-112,0-1 1,0 1-1,0-1 1,-1 0-1,0 1 1,1-1-1,-2 0 1,0-5 0,-4-31-1643,-6-11-990</inkml:trace>
</inkml:ink>
</file>

<file path=ppt/ink/ink2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8:48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32767,'140'190'0,"152"236"0,-287-416 0,2 1 0,-1 0 0,0 0 0,6 23 0,-12-34 0,0 0 0,0 0 0,0 0 0,0 0 0,0 0 0,0-1 0,0 1 0,-1 0 0,1 0 0,0 0 0,0 0 0,0 0 0,0 0 0,0 0 0,0 0 0,0 0 0,-1 0 0,1 0 0,0 0 0,0 0 0,0 0 0,0 0 0,0 0 0,0 0 0,-1 0 0,1 0 0,0 0 0,0 1 0,0-1 0,0 0 0,0 0 0,0 0 0,0 0 0,-1 0 0,1 0 0,0 0 0,0 0 0,0 0 0,0 0 0,0 0 0,0 0 0,0 1 0,0-1 0,0 0 0,0 0 0,0 0 0,-9-9 1,2 0-1,-1 0 1,2-1-1,-1 0 1,2 0-1,-6-14 1,-23-69-20,31 82-1,0 1 0,1-1 0,1 1 0,0-1 0,0 0-1,2 0 1,-1 1 0,2-1 0,4-16 0,-4 22 8,0 0-1,0 0 0,0 0 1,1 0-1,0 0 0,0 1 0,1-1 1,0 1-1,0 0 0,0 0 1,0 0-1,1 0 0,-1 1 0,1-1 1,0 1-1,1 0 0,-1 0 1,1 1-1,-1-1 0,1 1 0,9-2 1,-5 1 2,0 1 0,1 1 0,-1 0-1,0 0 1,0 0 0,1 1 0,-1 0 0,0 1 0,0 0 0,0 0 0,0 1 0,0 0 0,0 1 0,0-1 0,0 2 0,-1-1 0,0 1 0,0 0 0,0 0 0,-1 1 0,15 10 0,-9-5 28,-2 0 0,1 1 0,-2 0 0,0 1 0,0 0 0,-1 0 0,-1 1 0,-1-1 0,0 2 0,-1-1 0,9 27 0,-11-26 21,-2 0 0,0 0 1,-1 0-1,0 1 0,-2-1 0,0 0 1,-1 0-1,-4 16 0,4-25-90,0 1 1,-1-1-1,0 0 0,0 0 1,-1 1-1,0-1 0,0-1 1,0 1-1,-1 0 0,0-1 1,0 1-1,0-1 0,0 0 1,-1 0-1,0-1 1,0 1-1,-1-1 0,1 0 1,-1 0-1,1 0 0,-1 0 1,0-1-1,-1 0 0,-6 2 1,3-2-409,0 0 1,-1-1 0,-16 1 0,-34-3-2033</inkml:trace>
</inkml:ink>
</file>

<file path=ppt/ink/ink2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8:48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7733,'132'249'8349,"28"55"-1143,-26 4 232,-132-303-7319,3 10 237,0-1 0,-1 0 1,3 26-1,-6-39-363,-1-1 0,0 1 0,0 0 0,0 0 0,0-1 0,0 1 0,0 0-1,0 0 1,0-1 0,0 1 0,-1 0 0,1 0 0,0-1 0,0 1 0,-1 0 0,1-1-1,-1 1 1,1 0 0,-1-1 0,1 1 0,-1 0 0,1-1 0,-2 2 0,1-2-18,0 0 1,0 0 0,0 0-1,1 0 1,-1 0 0,0 0-1,0 0 1,0 0 0,0-1-1,1 1 1,-1 0 0,0 0 0,0 0-1,1-1 1,-1 1 0,0 0-1,0-1 1,1 1 0,-1-1-1,0 0 1,-33-26-922,25 18 650,0 0-1,1-1 1,0 0 0,1 0 0,-8-15 0,14 24 265,0-1 0,0 0 1,1 0-1,-1 0 0,0 1 0,1-1 1,-1 0-1,1 0 0,0 0 1,0 0-1,0 0 0,0 0 0,0 0 1,0 0-1,1 1 0,-1-1 1,1 0-1,-1 0 0,1 0 0,0 1 1,0-1-1,0 0 0,0 0 1,1 1-1,-1-1 0,0 1 1,1-1-1,-1 1 0,1-1 0,0 1 1,0 0-1,-1 0 0,1 0 1,0 0-1,0 0 0,0 0 0,1 0 1,-1 0-1,0 1 0,0-1 1,4 0-1,25-5 221,0 1 0,0 1 0,1 2 0,40 0 0,55-4 915,-111 4-911,0 0 1,0-1-1,0-1 0,-1 0 1,27-10-1,-38 12-181,1 0 0,-1 0 1,0 0-1,1-1 0,-1 1 1,-1-1-1,1 0 0,0 0 0,-1 0 1,0 0-1,1 0 0,-2-1 1,1 1-1,0-1 0,-1 1 1,0-1-1,0 0 0,0 0 0,-1 0 1,1 0-1,-1 0 0,1-8 1,-2 7-74,-1 0 1,1 1-1,-1-1 1,0 0-1,-1 0 1,1 1-1,-1-1 1,0 1-1,-1-1 1,1 1 0,-1-1-1,0 1 1,0 0-1,-1 0 1,1 1-1,-1-1 1,0 0-1,-1 1 1,-5-4-1,4 3 6,-1 0-1,1 1 0,-1-1 0,0 1 0,0 0 0,-1 1 1,1 0-1,-1 0 0,1 0 0,-1 0 0,0 1 0,0 0 1,1 1-1,-1-1 0,0 1 0,-14 2 0,16-2 83,1 1-1,-1 0 0,1 1 1,-1-1-1,1 1 1,0 0-1,0 0 1,0 0-1,0 0 0,0 1 1,0 0-1,1 0 1,-1 0-1,1 0 1,0 1-1,0-1 0,1 1 1,-1 0-1,1-1 1,0 1-1,1 1 1,-1-1-1,-3 8 0,2-1 88,1 0 0,1 1 0,0-1 0,1 0 0,0 1 0,2-1 0,-1 0 1,1 1-1,1-1 0,1 0 0,0 0 0,0 0 0,9 16 0,-2-7 82,1 0 1,0-1-1,2-1 1,1 1 0,0-2-1,25 23 1,-30-32-185,0 0 0,1-1 0,0 1 0,0-2 0,1 1 0,0-1 0,1 0 0,0-1 0,0 0 0,0-1 0,16 4 0,-19-6-22,0 0 0,1-1-1,0 0 1,-1-1 0,1 0 0,0 0 0,-1 0 0,1-1 0,0 0 0,-1-1-1,0 1 1,1-2 0,-1 1 0,0-1 0,0 0 0,9-5 0,27-15-952,-3-2-1309</inkml:trace>
</inkml:ink>
</file>

<file path=ppt/ink/ink2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59:16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1 7721,'0'0'17819,"-12"13"-10592,7-11-7227,0 0 0,0-1 0,0 1 0,-1-1 0,1 0 0,-7 1 0,8-2 0,-1 0 0,1 1 0,0 0 0,0 0 0,-1 0 0,1 0 0,0 1 0,1-1 0,-1 1 0,-4 2 0,2-1 0,0 0 0,-1 0 0,1-1 0,-1 1 0,1-1 0,-1-1 0,-13 3 0,10-2 0,1 0 0,-1 1 0,-12 4 0,10-2 0,-2-1 0,1 0 0,-1-1 0,-24 4 0,38-7 0,0 0 0,0 0 0,0 0 0,0 0 0,0 1 0,-1-1 0,1 0 0,0 0 0,0 0 0,0 0 0,0 0 0,0 0 0,0 0 0,0 0 0,0 1 0,0-1 0,0 0 0,0 0 0,0 0 0,0 0 0,0 0 0,0 0 0,0 0 0,0 1 0,0-1 0,0 0 0,0 0 0,0 0 0,0 0 0,0 0 0,0 0 0,0 1 0,0-1 0,0 0 0,0 0 0,0 0 0,0 0 0,1 0 0,-1 0 0,0 0 0,0 0 0,0 0 0,0 0 0,0 1 0,0-1 0,0 0 0,1 0 0,-1 0 0,33-2 0,0-1 0,0-2 0,42-9 0,-42 7 0,7-3 0,53-18 0,-52 15 0,-32 9-2122,-35 2-15008,21 2 14368,-8 0-2607</inkml:trace>
</inkml:ink>
</file>

<file path=ppt/ink/ink2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51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1 20218,'-1'2'315,"0"0"0,0 0 0,-1 0 0,1 0 0,0-1 0,-1 1 0,1 0 0,-1-1 0,1 1 0,-1-1 0,0 1 0,0-1 0,0 0 0,1 1 0,-1-1 0,0 0 0,-1 0 0,1-1 0,0 1 0,-4 1 0,-51 13 5619,-54 2-5934,65-12 0,0 2 0,-56 17 0,89-18-5974,21-20-2973,-4-2 2998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7:42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21622,'-1'148'5918,"-1"33"-2066,19 88-2615,-17-278-7176,-2-80-4286,2 70 9152,1 0-1,0 0 1,6-22-1,-7 40 1236,1 1 0,-1-1 0,1 0 0,-1 1 0,1-1 0,0 0 0,-1 1 0,1-1 0,0 1 0,-1-1 0,1 1 0,0-1 0,0 1 0,0-1 0,-1 1 0,1 0 1,0-1-1,0 1 0,0 0 0,0 0 0,0 0 0,-1 0 0,1 0 0,0 0 0,0 0 0,0 0 0,0 0 0,0 0 0,1 1 0,37 6 3656,-19-3-1653,4-2-1058,0 0 0,0-2 0,0-1 0,36-7-1,-52 7-871,0 0-1,0-1 0,-1 0 1,1-1-1,-1 0 0,1 0 0,-1 0 1,0-1-1,0 0 0,-1-1 1,1 1-1,-1-1 0,0-1 1,-1 1-1,1-1 0,-1 0 1,8-11-1,-11 15-264,-1 0-1,0 0 1,1 0 0,-1 0-1,0 0 1,0-1-1,0 1 1,-1 0 0,1-1-1,-1 1 1,1 0 0,-1-1-1,0 1 1,1-1 0,-1 1-1,-1 0 1,1-1 0,0 1-1,0-1 1,-2-3-1,1 5-35,0-1-1,-1 1 0,1-1 0,0 1 0,-1 0 1,1 0-1,-1-1 0,1 1 0,-1 0 1,1 0-1,-1 1 0,0-1 0,0 0 0,1 1 1,-1-1-1,0 1 0,0-1 0,0 1 0,0 0 1,-1-1-1,-7 1-160,1 0 0,-1 0 1,1 1-1,0 0 0,-1 1 1,1 0-1,0 0 0,-16 7 1,16-4 343,0 0 1,0 1 0,1 0-1,-1 1 1,1-1 0,1 2-1,-1-1 1,1 1 0,1 0-1,-1 0 1,1 1 0,1 0-1,0 0 1,-5 13 0,6-15-12,1 1 0,1 0 0,-1-1 0,1 2 0,1-1 0,-1 0 0,1 0 0,1 0 0,0 0 0,0 1 0,0-1 1,1 0-1,0 0 0,1 0 0,0 0 0,0 0 0,1 0 0,6 13 0,-6-16-90,0-1 0,0 0 0,1 1 1,0-1-1,0-1 0,0 1 0,1-1 0,-1 1 0,1-1 0,-1 0 1,1-1-1,0 1 0,0-1 0,1 0 0,-1 0 0,0-1 0,1 1 1,-1-1-1,1 0 0,8 0 0,13 0-54,-1-1 0,0-1 0,27-5 1,-40 5 12,49-11-2716,-6-10-9146,-32 7 5886</inkml:trace>
</inkml:ink>
</file>

<file path=ppt/ink/ink2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52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18646,'2'30'1019,"0"1"1,2 0 0,1-1 0,2 0 0,19 55-1,72 137 6376,-67-157-6787,-17-36-606,185 432-158,-194-435-1478,-6-26 1449,1 0 0,-1 0-1,1 0 1,-1 0-1,1 0 1,-1 0-1,1 0 1,-1-1 0,1 1-1,-1 0 1,1 0-1,-1 0 1,1 0-1,-1-1 1,1 1 0,-1 0-1,1 0 1,-1-1-1,1 1 1,0 0 0,-1-1-1,1 1 1,-1 0-1,1-1 1,0 1-1,0-1 1,-1 0 0,-37-44-7945,-4-13 2245,-13-18 1</inkml:trace>
</inkml:ink>
</file>

<file path=ppt/ink/ink2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53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17766,'27'2'771,"0"0"0,0-2 0,0-1 0,48-9 0,103-33 5694,-115 26-4125,100-16 1,-149 32-2341,31-5 0,68 2 0,-102 4 0,0 0 0,0 1 0,0 1 0,0 0 0,0 0 0,0 1 0,0 1 0,-1-1 0,0 2 0,0-1 0,18 12 0,-24-13 0,0 1 0,-1 0 0,1-1 0,0 1 0,-1 0 0,0 1 0,0-1 0,0 1 0,-1-1 0,1 1 0,-1 0 0,0 0 0,-1 0 0,3 9 0,-3-4 0,1 0 0,-2 1 0,1-1 0,-2 0 0,1 1 0,-1-1 0,-3 11 0,-4 9 0,-1 0 0,-1-1 0,-2 0 0,-15 27 0,6-21 0,16-28 0,0 0 0,0 0 0,1 0 0,0 1 0,1 0 0,0-1 0,0 1 0,0 0 0,-1 13 0,4-21 0,0 1 0,0 0 0,1 0 0,-1-1 0,0 1 0,1 0 0,-1-1 0,1 1 0,-1 0 0,1-1 0,-1 1 0,1 0 0,0-1 0,-1 1 0,1-1 0,-1 1 0,1-1 0,0 0 0,0 1 0,-1-1 0,1 0 0,0 1 0,0-1 0,-1 0 0,3 1 0,25 5 0,-20-5 0,44 11 0,-1 2 0,0 3 0,85 39 0,-113-44 0,0 0 0,-1 2 0,0 0 0,-1 2 0,-1 0 0,-1 1 0,0 1 0,-1 1 0,27 36 0,-37-41 0,0 1 0,-1-1 0,-1 1 0,0 0 0,-1 1 0,0 0 0,-2-1 0,0 2 0,0-1 0,-2 0 0,0 0 0,-1 0 0,0 1 0,-1-1 0,-1 0 0,-1 0 0,-8 28 0,5-25 0,0 0 0,-2 0 0,0 0 0,-1-1 0,-1 0 0,0-1 0,-2 0 0,0-1 0,-1 0 0,0-1 0,-1 0 0,-1-1 0,-29 22 0,13-17-73,-1-2-1,0 0 1,-2-3-1,1 0 1,-2-2-1,1-2 1,-70 12-1,74-18-159,1 0 0,0-3-1,-1 0 1,1-2 0,-1-1 0,1-1-1,0-2 1,0 0 0,0-3 0,-32-11-1,55 17-598,-1-1 0,0 0-1,1 0 1,0-1-1,-1 0 1,1 0 0,1 0-1,-1-1 1,1 0-1,-1 0 1,2 0 0,-1-1-1,0 1 1,1-1-1,0 0 1,1 0 0,-1-1-1,1 1 1,0-1 0,-3-13-1,-5-35-5227</inkml:trace>
</inkml:ink>
</file>

<file path=ppt/ink/ink2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53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27 11921,'-14'-5'967,"0"0"-1,0 1 1,0 0 0,-1 1-1,0 1 1,1 0 0,-1 1-1,-30 1 1,40 1-697,0-1-1,0 1 1,1 0 0,-1 0 0,0 1 0,0-1 0,1 1-1,-1 0 1,1 0 0,-1 1 0,1-1 0,0 1-1,0 0 1,0 0 0,0 1 0,1-1 0,-1 1-1,1-1 1,0 1 0,0 0 0,0 0 0,1 1 0,-1-1-1,1 1 1,0-1 0,0 1 0,1 0 0,-1-1-1,0 10 1,0 1-115,1 0-1,0 1 1,1-1 0,1 0-1,1 1 1,0-1-1,1 0 1,1 0 0,0 0-1,1 0 1,0-1-1,1 0 1,1 0 0,0 0-1,17 22 1,-13-20-34,1-1 1,0 0-1,2-1 0,-1-1 1,1 0-1,1-1 1,0 0-1,1-1 0,0-1 1,1-1-1,0 0 1,28 9-1,-39-15-121,0-1 0,1-1 0,-1 1 0,0-1 0,1 0 0,0-1 0,-1 1 0,1-1 0,-1 0 0,1-1 0,-1 0 0,1 0 0,-1 0 0,1-1 0,-1 0 0,0 0 0,0-1 0,0 0 0,0 0 0,6-4 0,-5 1 0,0 1 0,-1-2 0,0 1 0,0-1 0,-1 0 0,0 0 0,0 0 0,-1-1 0,1 0 0,-2 0 0,1 0 0,-1 0 0,0 0 0,2-14 0,-1 3-203,-1 0 0,2-35 1,-4 48 30,-1 1 1,0-1 0,-1 0-1,1 1 1,-1-1-1,0 0 1,-1 1 0,1-1-1,-1 1 1,0 0 0,0 0-1,-1-1 1,0 1-1,-5-8 1,-17-7-2733,-16-17-5594,20 16 2441,-2 5 1</inkml:trace>
</inkml:ink>
</file>

<file path=ppt/ink/ink2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54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21966,'27'45'2145,"-2"3"0,24 66-1,-6-15-177,-23-57-767,25 82 0,-43-123-1200,-1 0 0,1 0 0,0-1 0,-1 1 0,1-1 0,0 1 0,0-1 0,-1 0 0,1 1 0,0-1 0,0 0 0,0 0 0,0 0 0,-1 0 0,4-1 0,418-66 0,-408 65 0,-1-1 0,0-1 0,0 0 0,-1-1 0,1-1 0,22-12 0,-33 16 0,1-1 0,-1 0 0,1 0 0,-1 0 0,0 0 0,0 0 0,0-1 0,0 1 0,-1-1 0,0 0 0,1 0 0,-1 1 0,-1-2 0,1 1 0,-1 0 0,1 0 0,-1 0 0,0-1 0,-1 1 0,1-1 0,-1 1 0,0 0 0,0-1 0,0 1 0,0-1 0,-2-4 0,0-4-376,-1 0 0,-1 1 1,0-1-1,-1 1 0,0 0 0,0 0 0,-2 1 1,-8-13-1,-6-5-2760,-44-45 1</inkml:trace>
</inkml:ink>
</file>

<file path=ppt/ink/ink2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54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17578,'-2'5'488,"1"1"1,-1 0 0,2 0 0,-1 0 0,1 0-1,-1 0 1,2 0 0,-1 0 0,1 0-1,0 0 1,3 11 0,-1 0 294,3 12-198,1 0 1,1 0 0,2-1 0,1-1-1,1 0 1,2 0 0,21 33 0,1-8 699,1-2 0,63 64 0,-90-103-1285,1 0 0,0-1 0,0 0 0,26 16 0,-34-24 0,-1 0 0,1-1 0,0 0 0,0 1 0,0-1 0,0 0 0,0 0 0,1-1 0,-1 1 0,0-1 0,0 0 0,0 1 0,1-1 0,-1-1 0,0 1 0,0 0 0,0-1 0,0 0 0,1 1 0,-1-1 0,0-1 0,0 1 0,-1 0 0,1-1 0,0 1 0,0-1 0,-1 0 0,1 0 0,-1 0 0,3-3 0,4-5 0,0-1 0,-1 0 0,-1 0 0,0-1 0,0 0 0,-1 0 0,-1-1 0,0 0 0,5-18 0,-1-8 0,11-78 0,-16 15 0,-1 98 0,5 10 0,6 12 0,-13-16 0,171 229 0,-141-194 0,1-2 0,1-2 0,2 0 0,42 28 0,-75-60-75,-1 0 0,1 0 1,-1 1-1,1-1 0,0-1 0,0 1 1,-1 0-1,1 0 0,0-1 0,0 1 1,0-1-1,0 1 0,0-1 0,0 0 0,0 0 1,0 0-1,0 0 0,2 0 0,-3-1-110,1 1 0,-1-1 1,0 0-1,1 0 0,-1 1 0,0-1 0,0 0 0,0 0 0,1 0 0,-1 0 0,0-1 0,0 1 0,-1 0 0,1 0 0,0-1 0,0 1 0,0 0 0,0-3 0,3-8-1579,-1 0 0,0 0 0,-1 0-1,1-24 1,1 3-1210,7-13-2366,-1 1-1</inkml:trace>
</inkml:ink>
</file>

<file path=ppt/ink/ink2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55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0 15573,'-21'14'1172,"1"0"-1,1 2 0,1 0 0,0 1 0,1 0 0,1 2 1,0 0-1,1 0 0,2 2 0,0 0 0,-17 38 0,29-57-1109,0 0 0,0 0 0,0 0 0,0 0 0,0 0 0,1 0 0,-1 0 0,1 0 0,-1 0 0,1 0 0,0 0 0,0 1 0,0-1 0,0 0 0,0 0 0,0 0 0,1 0 0,-1 1 0,1-1 0,0 0 0,-1 0 0,1 0 0,0 0 0,0 0 0,0 0 0,0-1 0,1 1 0,-1 0 0,0-1 0,4 4 0,2-1 88,0 0 0,0-1 1,1 1-1,0-2 0,-1 1 1,1-1-1,9 2 1,-8-2-136,96 19-15,147 10 0,69 14 0,-311-44 0,0 2 0,-1-1 0,1 1 0,-1 1 0,1 0 0,-1 0 0,-1 1 0,14 9 0,-20-12 0,1 0 0,-1 0 0,0 1 0,0-1 0,0 1 0,0-1 0,-1 1 0,1 0 0,-1 0 0,1 0 0,-1 0 0,0 0 0,0 0 0,0 0 0,-1 0 0,1 1 0,-1-1 0,0 0 0,0 0 0,0 1 0,0-1 0,0 0 0,-1 0 0,0 0 0,1 1 0,-1-1 0,0 0 0,0 0 0,-4 5 0,-7 18 7,-1 0-1,-1-1 1,-1 0-1,-2-2 1,0 0 0,-2 0-1,-40 37 1,29-34-51,-1-1 0,-2-1 0,0-2 0,-1-2 0,-47 22 0,63-35-1149,-1 0 0,1-1-1,-28 6 1,34-10-928,1-1 0,-1 0 0,1-1 0,-13 0 0,2-9-3604,4-11 1</inkml:trace>
</inkml:ink>
</file>

<file path=ppt/ink/ink2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57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10925,'5'27'11670,"14"26"-8622,-4-12-1204,130 342 3434,36 115-5373,-180-496 16,0 0 0,0 0 0,-1 0-1,1 1 1,0-1 0,-1 1 0,0-1-1,1 0 1,-1 1 0,0-1 0,0 1-1,0-1 1,-1 0 0,1 1 0,0-1-1,-1 0 1,0 1 0,-1 2 0,1-4-109,0-1 1,0 0-1,0 0 1,0 1-1,0-1 0,0 0 1,-1 0-1,1 0 1,0 0-1,0 0 1,0-1-1,0 1 0,0 0 1,0 0-1,0-1 1,-1 1-1,1-1 1,0 1-1,0-1 1,0 1-1,0-1 0,1 0 1,-1 1-1,0-1 1,-1-1-1,-14-11-2974,1 0 0,-25-29 0,-12-20-2439</inkml:trace>
</inkml:ink>
</file>

<file path=ppt/ink/ink2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58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2 125 10733,'0'-14'2005,"-1"12"-1746,1 1 0,0-1-1,0 1 1,0-1 0,0 1-1,0-1 1,0 1 0,0 0-1,0-1 1,1 1 0,-1-1-1,0 1 1,1 0 0,-1-1 0,1 1-1,0 0 1,-1-1 0,1 1-1,0 0 1,0 0 0,0 0-1,0 0 1,0-1 0,0 1-1,0 1 1,0-1 0,0 0-1,0 0 1,1 0 0,-1 1-1,0-1 1,0 0 0,1 1-1,-1-1 1,3 1 0,27-13 728,0 1 1,2 2 0,-1 1-1,1 2 1,58-6-1,-26 9 610,0 2 0,68 8 0,-117-5-1597,0 1 0,0 0 0,-1 1 0,1 1 0,-1 1 0,0 0 0,0 1 0,20 10 0,-27-10 0,0-1 0,0 1 0,-1 0 0,1 1 0,-1 0 0,-1 0 0,1 0 0,-1 1 0,-1 0 0,1 0 0,-1 0 0,-1 1 0,0 0 0,0 0 0,3 10 0,-2 1 0,-1 0 0,-1 1 0,-1 0 0,-1 0 0,0 0 0,-5 34 0,2 15 0,2-68 0,0 0 0,0 0 0,1 0 0,-1 0 0,1 0 0,0 0 0,-1 0 0,1 0 0,0 0 0,0 0 0,0-1 0,0 1 0,0 0 0,1-1 0,-1 1 0,1-1 0,-1 1 0,1-1 0,2 2 0,40 22 0,-24-15 0,39 21 0,9 3 0,-2 4 0,100 74 0,-150-100 0,-1 1 0,0 0 0,-1 1 0,-1 1 0,0 0 0,-1 1 0,0 1 0,-2-1 0,0 2 0,0-1 0,-2 1 0,0 1 0,-2 0 0,0 0 0,5 24 0,-10-32 0,0 1 0,0 0 0,-1 0 0,-1 0 0,0 0 0,0 0 0,-1 0 0,-1-1 0,0 1 0,0-1 0,-9 19 0,3-14 0,1-1 0,-2 0 0,0 0 0,-1-1 0,-1-1 0,0 1 0,-15 11 0,-11 6 0,-3-1 0,0-3 0,-2-1 0,-74 32 0,97-48-29,-20 9-575,0-2 0,-52 15 0,81-29 376,0 0-1,0-1 0,0 0 1,0-1-1,0 0 1,0-1-1,0 0 0,0-1 1,0 0-1,0 0 1,0-1-1,0-1 0,0 0 1,-10-5-1,17 6-437,0 1 0,0-2 0,0 1-1,1 0 1,-1-1 0,0 0 0,1 0-1,0 0 1,0 0 0,0 0 0,0-1-1,0 1 1,1-1 0,-1 0 0,-1-5 0,-10-31-4947</inkml:trace>
</inkml:ink>
</file>

<file path=ppt/ink/ink2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58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11181,'-1'2'397,"0"1"0,-1 0 0,1 0 0,0 0 1,1 1-1,-1-1 0,1 0 0,-1 0 0,1 0 0,0 0 0,0 5 0,0-1 334,0 17 423,0 0 0,1-1 0,2 1 0,0 0 0,2-1 0,0 0 0,2 0 0,11 27 0,-6-24-453,1-1 0,1-1 1,1-1-1,1 0 0,1-1 0,35 36 0,-38-43-542,8 8 8,1-2 0,25 20 1,-42-37-160,-1 0 1,1 0-1,0 0 0,0-1 1,0 0-1,1 0 1,-1-1-1,1 1 1,-1-2-1,1 1 1,0-1-1,-1 0 1,1 0-1,0 0 1,10-1-1,-13-2-8,0 1 0,0 0 0,1-1 0,-1 0 0,0 0 0,0 0 0,-1-1 0,1 1 0,0-1 0,-1 0 0,0 0 0,1 0 0,-1 0 0,0-1 0,-1 1 0,1-1 0,-1 0 0,1 1 0,-1-1 0,0 0 0,1-5 0,3-5 0,-1-1 0,-1 1 0,0-1 0,4-29 0,-5-3 0,-4-62 0,-1 36 0,6 70 0,4 11 0,14 25 0,-15-22 0,22 33 12,-13-17-2,1-1 0,37 42 0,-49-63-22,0 1-1,0-2 0,1 1 0,-1 0 1,1-1-1,0 0 0,0 0 0,0-1 1,1 0-1,-1 0 0,1 0 0,0-1 1,-1 0-1,1 0 0,0-1 0,0 0 0,12 1 1,-17-2-81,-1 0 1,0 0 0,1 0 0,-1 0-1,1 0 1,-1 0 0,0 0 0,1 0 0,-1-1-1,0 1 1,1 0 0,-1-1 0,0 1-1,1-1 1,-1 0 0,0 1 0,0-1-1,1 0 1,-1 0 0,0 0 0,0 0-1,0 0 1,1-1 0,-2 0-351,0 0 0,1 0 0,-1 0 0,0 1 0,0-1 0,-1 0 0,1 0 0,0 0 0,-1 0 0,1 1 0,-1-1-1,-1-3 1,-4-28-6337,3-4 839,-2-3 1</inkml:trace>
</inkml:ink>
</file>

<file path=ppt/ink/ink2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58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17794,'117'159'4787,"210"222"1,3 1 610,-319-368-5537,-6-9-119,-1 0 0,0 0 1,0 0-1,0 1 1,0-1-1,-1 1 0,0 0 1,0 0-1,-1 0 1,3 10-1,-21-38-7714,-3-48-2933,7 25 5453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7:43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524 0 19458,'-45'11'1832,"2"1"0,0 2 0,-52 25 0,90-37-1496,0 0 0,1 1-1,0 0 1,-1 0 0,1 0-1,0 1 1,1 0-1,-1-1 1,-6 9 0,10-11-265,-1 1 0,0-1 0,0 0-1,1 1 1,-1-1 0,1 1 0,-1-1 0,1 1 0,-1-1 0,1 1 0,0-1 0,0 1 0,0-1 0,0 1 0,0-1 0,0 1-1,0-1 1,0 1 0,1-1 0,-1 1 0,1-1 0,-1 1 0,1-1 0,-1 1 0,1-1 0,0 0 0,0 1 0,-1-1 0,1 0 0,0 0-1,0 1 1,1-1 0,-1 0 0,0 0 0,0 0 0,2 0 0,18 13-71,1 0 0,43 18 0,-42-22 0,-1 1 0,0 1 0,37 26 0,-54-33 0,1 0 0,-1 0 0,-1 0 0,1 0 0,0 1 0,-1-1 0,0 1 0,-1 0 0,1 1 0,-1-1 0,-1 1 0,1-1 0,-1 1 0,0 0 0,0 0 0,-1 0 0,1 13 0,-2-15 0,0-1 0,0 1 0,0 0 1,-1-1-1,0 1 0,0 0 0,0-1 0,-1 1 0,0-1 0,0 1 0,0-1 1,0 0-1,0 0 0,-6 6 0,2-3-6,0 0 0,-1-1 0,1 1 0,-1-2 0,-1 1 0,1-1 0,-11 5 0,-2 0-89,-1-1 0,0-1 0,0 0 0,-1-2 0,-30 5 0,-34-3-3435,1-8-3757,-8 1-2958,47 1 4709</inkml:trace>
</inkml:ink>
</file>

<file path=ppt/ink/ink2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1:59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10621,'-4'5'488,"1"-1"1,1 1-1,-1 1 0,1-1 0,0 0 1,0 0-1,0 1 0,1-1 0,0 1 1,0 0-1,0-1 0,0 9 1,-1 6 507,-10 82 2463,4 0 1,9 154-1,1-201-2553,39 1068 2612,-42-1088-5271,-1 0 0,-1-1 1,-2 1-1,-2-1 0,-14 46 0,21-79 1587,0-1 0,0 1 0,0-1 0,0 0 0,0 1 0,0-1 0,-1 1 0,1-1 0,0 1 0,0-1 0,0 0 0,-1 1 0,1-1 0,0 0 0,0 1 0,-1-1 0,1 0 0,0 1 0,-1-1 0,1 0 0,0 1 0,-1-1 0,1 0 0,0 0 0,-1 0 0,1 1 0,-1-1 0,1 0 0,0 0 0,-1 0 0,1 0 1,-1 0-1,1 0 0,-1 0 0,1 0 0,-1 0 0,1 0 0,0 0 0,-1 0 0,1 0 0,-1 0 0,1 0 0,-1 0 0,1 0 0,0-1 0,-1 1 0,1 0 0,-1 0 0,1 0 0,0-1 0,-1 1 0,1 0 0,0-1 0,-1 1 0,1 0 0,0-1 0,0 1 0,-1 0 0,1-1 0,0 1 0,0 0 0,0-1 0,-1 1 0,1-1 0,0 1 0,0-1 0,-4-17-5394</inkml:trace>
</inkml:ink>
</file>

<file path=ppt/ink/ink2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2:01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19762,'7'159'6502,"44"248"1,36-14-6503,-86-391 0,0-1 0,0 1 0,0 0 0,0 0 0,1-1 0,-1 1 0,0-1 0,1 1 0,-1-1 0,1 0 0,-1 1 0,1-1 0,0 0 0,-1 0 0,1 0 0,0 0 0,0-1 0,0 1 0,0 0 0,0-1 0,0 1 0,0-1 0,0 0 0,0 0 0,0 0 0,0 0 0,2 0 0,68-5 0,-55 2 0,226-27 0,-229 27-1899,2-3-5651,-16 5 7114,1 0-1,0 0 1,-1 1-1,1-1 1,-1 0-1,1 0 1,-1 0-1,1 0 1,-1 0-1,0 0 1,1 1 0,-1-1-1,0 0 1,0 0-1,0 0 1,0 0-1,1 0 1,-1 0-1,-1 0 1,1 0-1,0 0 1,0 0-1,0 0 1,0 0-1,-1 0 1,1 0-1,-1-1 1</inkml:trace>
</inkml:ink>
</file>

<file path=ppt/ink/ink2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2:02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20182,'3'3'666,"1"-1"1,0 0-1,0-1 0,-1 1 0,1-1 1,1 1-1,4 0 0,-7-2-403,202 63 2469,124 30 1528,-320-92-4260,0 1 0,0 1 0,0 0 0,0 0 0,0 0 0,-1 1 0,1 0 0,-1 0 0,0 1 0,-1 0 0,1 0 0,5 6 0,-9-8 0,0 1 0,-1-1 0,0 0 0,0 0 0,0 1 0,0-1 0,0 1 0,-1 0 0,0 0 0,1-1 0,-1 1 0,-1 0 0,1 0 0,-1 0 0,1 0 0,-1 0 0,0 0 0,0 0 0,-1 0 0,1 0 0,-1 0 0,0 0 0,0-1 0,0 1 0,-1 0 0,1 0 0,-3 3 0,-8 13 0,0-1 0,-2 0 0,0-1 0,-1-1 0,-32 30 0,28-29 0,1 0 0,1 1 0,0 1 0,-20 32 0,33-42-1818</inkml:trace>
</inkml:ink>
</file>

<file path=ppt/ink/ink2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2:03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22962,'6'37'3912,"19"20"-2170,-9-24-860,50 134 753,65 257-1,-126-400-2780,-8-29-1650,-11-41-3911,0-45-4350,10 40 5529</inkml:trace>
</inkml:ink>
</file>

<file path=ppt/ink/ink2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2:0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51 17514,'-41'-13'4171,"23"5"-3321,0 2 0,-1 0 0,0 1-1,0 1 1,0 0 0,0 2 0,0 0-1,-1 1 1,-21 2 0,37 0-799,0 0 0,0 0 1,0 0-1,0 1 0,0-1 0,0 1 1,0 0-1,1 0 0,-1 0 1,1 1-1,0-1 0,-1 1 0,1 0 1,0-1-1,1 1 0,-1 1 0,0-1 1,1 0-1,0 1 0,0-1 1,0 1-1,0 0 0,0 0 0,1 0 1,0 0-1,0 0 0,0 0 1,0 0-1,0 0 0,1 0 0,0 0 1,0 8-1,0 4 60,2 0 1,-1 0-1,2-1 1,0 1-1,1 0 1,0-1-1,8 18 1,-4-16-112,0-1 0,1 1 0,0-2 0,1 1 0,1-1 0,1-1 0,0 0 0,1 0 0,0-1 0,27 19 0,-30-25 0,-1-1 0,1 0 0,0-1 0,1 0 0,-1-1 0,1 0 0,0 0 0,0-1 0,0-1 0,0 1 0,0-2 0,1 0 0,-1 0 0,1-1 0,-1-1 0,0 0 0,1 0 0,17-5 0,-23 4-114,-1 1 0,0-1 0,0 0 0,0-1 0,0 1 0,0-1 0,-1 0 0,1 0 0,-1 0 0,0-1 0,0 0 1,0 1-1,0-1 0,-1-1 0,6-7 0,-5 5-317,-1-1 1,0 1-1,0-1 1,0 1 0,-1-1-1,0 0 1,-1 0-1,0 0 1,1-13-1,-3-4-1078,0 1-1,-2 0 1,-1 0-1,-1 0 0,-15-45 1,8 36-4352</inkml:trace>
</inkml:ink>
</file>

<file path=ppt/ink/ink2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2:04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19 15093,'-4'-3'426,"0"1"-1,0 0 1,-1 0-1,1 0 1,0 1-1,-1-1 0,1 1 1,-1 0-1,0 0 1,1 1-1,-1-1 1,0 1-1,1 0 1,-1 0-1,0 1 0,1-1 1,-1 1-1,0 0 1,1 0-1,-1 1 1,1-1-1,0 1 0,-1 0 1,1 0-1,0 1 1,0-1-1,0 1 1,-5 4-1,3-1-110,-1 0 0,1 1-1,0-1 1,1 1 0,-1 0 0,2 0-1,-1 1 1,1-1 0,0 1 0,0 0-1,1 1 1,0-1 0,0 0 0,-1 12-1,2 0-268,1 0 0,1 0-1,1 0 1,1 0 0,0 0-1,2 0 1,0 0 0,1-1-1,1 1 1,17 34 0,-18-42-41,0-1 1,1-1 0,0 1-1,1-1 1,0 0-1,1 0 1,0-1 0,0 0-1,1-1 1,0 0-1,1 0 1,-1-1 0,2 0-1,-1-1 1,1 0 0,0 0-1,0-1 1,0-1-1,15 5 1,-19-8-6,1 0 0,-1 0 0,0-1 1,1 0-1,-1 0 0,1 0 0,-1-1 0,0 0 0,0-1 0,0 0 1,1 0-1,-1 0 0,-1-1 0,14-7 0,-11 4 0,0 0 1,-1 0-1,1-1 0,-2-1 0,1 1 0,-1-1 1,0-1-1,0 1 0,8-16 0,-7 10-1,-1-1-1,0 0 1,-1 0-1,0-1 1,-1 0-1,-1 0 0,-1 0 1,0 0-1,-1-1 1,-1 1-1,0-1 1,-1 1-1,-4-23 1,3 34-155,1 0 0,-2 0 1,1 1-1,-1-1 0,1 1 1,-1-1-1,0 1 0,-1 0 1,1 0-1,-1 0 0,0 0 1,0 0-1,0 0 0,0 1 1,-8-6-1,5 4-1012,-1 1 0,0 0 0,0 1 0,0 0 0,-10-4 0,-62-30-10454,44 25 5810</inkml:trace>
</inkml:ink>
</file>

<file path=ppt/ink/ink2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2:04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17206,'-2'76'3890,"-4"0"0,-3 1 1,-25 95-1,30-157-3885,-3 14-73,1 0 1,-4 59 0,2-71-3739</inkml:trace>
</inkml:ink>
</file>

<file path=ppt/ink/ink2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2:05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731 324 15109,'-12'-3'1857,"-9"-2"3,-9-2-4,-9-7 0,-10-1 4,-11-4-4,0-1 1,-6 0 3,-4-3-4,13 3-916,-1-2-940,13-1 0,2 1 0,10-3-324,0-1-1516,9 9-4285,3-5 9,11 1-5</inkml:trace>
</inkml:ink>
</file>

<file path=ppt/ink/ink2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2:05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25322,'12'32'727,"2"0"-1,1-1 0,1-1 1,1 0-1,2-1 0,23 26 0,-5-3-21,-17-24-601,134 207 888,-134-199-880,-1 2 0,-1-1 0,-2 2 0,17 67 0,-32-104-112,0-1 0,-1 1 0,1-1 0,-1 0 0,0 1 0,1-1 0,-1 1 0,0-1 0,0 1 0,0-1 0,0 1 0,0-1 0,0 1 0,0-1 0,-1 1 0,1-1 0,0 1 0,-1-1 0,0 3 0,0-4 0,0 0 0,0-1 0,0 1 0,0 0 0,0 0 0,0-1 0,0 1 0,0 0 0,0-1 0,0 1 0,1-1 0,-1 1 0,0-1 0,0 1 0,1-1 0,-1 0 0,0 1 0,0-1 0,1 0 0,-2-1 0,-40-54 0,28 36 0,2-1 0,0-1 0,-13-34 0,21 47 0,1-1 0,0 0 0,1 0 0,0 0 0,0 0 0,1 0 0,1 0 0,-1 0 0,2 0 0,-1 0 0,4-13 0,-3 19 0,0 0 0,1 0 0,0 1 0,0-1 0,0 1 0,0-1 0,1 1 0,-1 0 0,1 0 0,0 0 0,0 0 0,0 0 0,0 1 0,0-1 0,0 1 0,1 0 0,-1 0 0,1 0 0,0 1 0,0-1 0,-1 1 0,1 0 0,0 0 0,0 0 0,0 1 0,6-1 0,7-1 0,-1 1 0,1 1 0,0 1 0,32 5 0,-33-4 0,-1 1 0,0 1 0,1 1 0,-1 0 0,-1 1 0,1 1 0,-1 0 0,15 10 0,-23-13 0,0 1 0,-1-1 0,1 1 0,-1 0 0,0 0 0,-1 1 0,1 0 0,-1 0 0,0 0 0,0 0 0,-1 0 0,0 1 0,0-1 0,-1 1 0,1 0 0,-1 0 0,-1 0 0,0 0 0,1 14 0,-1-15-16,0 0 0,-1 0 0,0 1 0,-1-1 0,1 0 0,-1 0-1,-1 0 1,1 0 0,-1 0 0,0 0 0,0 0 0,-1 0 0,1-1 0,-1 1 0,-1-1 0,1 0 0,-1 0 0,0 0 0,0 0-1,0 0 1,0-1 0,-1 0 0,0 0 0,0 0 0,0-1 0,-1 0 0,1 0 0,-1 0 0,1 0 0,-1-1 0,0 0 0,0 0 0,0-1-1,0 0 1,-9 1 0,5-1-830,0-1 0,0 0 0,0-1 0,-17-2 0,22 2-138,0-1 0,-1 1 1,1-1-1,0 1 0,1-2 1,-1 1-1,0 0 0,0-1 1,1 0-1,-6-5 1,-13-18-4730</inkml:trace>
</inkml:ink>
</file>

<file path=ppt/ink/ink2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1 177 16377,'10'0'603,"28"0"2116,64-8 0,-93 7-2249,1-1 0,0 0 1,-1-1-1,1 0 0,-1-1 1,0 1-1,0-2 0,0 1 1,0-1-1,-1-1 1,13-10-1,-19 14-363,1 0 0,-1 0 0,0-1 0,0 1 0,0-1 1,-1 1-1,1-1 0,-1 0 0,1 0 0,-1 1 0,0-1 0,0 0 0,0 0 1,0 0-1,-1 0 0,1 0 0,-1-1 0,0 1 0,1 0 0,-2 0 0,1 0 1,0 0-1,-1 0 0,1 0 0,-3-6 0,2 7-45,0 0 0,0-1 0,-1 1 0,1 0 0,-1 0 0,0 0 0,1 0-1,-1 0 1,0 0 0,0 1 0,0-1 0,-1 0 0,1 1 0,0 0 0,0 0 0,-1-1 0,1 1 0,-1 1 0,1-1 0,-1 0 0,1 1 0,-1-1 0,0 1-1,1 0 1,-1-1 0,1 1 0,-1 1 0,0-1 0,1 0 0,-4 1 0,2 0-62,0 0 0,-1 0 0,1 0 0,0 1 0,0-1 0,0 1 0,0 0 0,0 0 0,0 1 0,1-1 0,-1 1 0,1 0 0,0 0 0,-1 0 0,1 0 0,1 0 0,-6 7 0,4-3 0,1 1 0,-1-1 0,1 0 0,0 1 0,1 0 0,0 0 0,0-1 0,1 1 0,-1 11 0,1-5 0,1 0 0,1-1 0,0 1 0,0-1 0,1 1 0,1-1 0,1 0 0,-1 0 0,2 0 0,0 0 0,10 17 0,-10-23 0,2 1 0,-1-1 0,1-1 0,0 1 0,0-1 0,1 0 0,0-1 0,0 0 0,0 0 0,0-1 0,1 0 0,0 0 0,0-1 0,0 0 0,0-1 0,0 0 0,1 0 0,10 0 0,-1-1 0,0 0 0,-1-1 0,1-1 0,0 0 0,0-2 0,-1 0 0,0-1 0,24-8 0,-5-8-1777,-33 18 1065,-1-1 1,1-1 0,-1 1-1,1 0 1,-1-1 0,0 0-1,-1 0 1,1 0 0,2-4-1,-1-3-986,0 1 0,-1-1 0,0 1 0,-1-1-1,0 0 1,1-19 0,2-6-4294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7:47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13917,'-13'13'17756,"13"-12"-17282,0 4 146,0 17-620,2 17 0,25 49 0,44 112 0,-50-136 0,-19-51 0,-1 2 0,4-11 0,3-13 0,10-25 0,-10 19 0,-6 12 0,1 1 0,0-1 0,0 1 0,0 0 0,0-1 0,1 2 0,-1-1 0,1 0 0,-1 1 0,1-1 0,-1 1 0,1 0 0,0 0 0,-1 1 0,1-1 0,0 1 0,0 0 0,0-1 0,-1 2 0,1-1 0,0 0 0,0 1 0,5 1 0,10 3 0,0 0 0,-1 0 0,22 11 0,9 9 0,-38-19 0,0 0 0,1 0 0,0-1 0,0-1 0,23 6 0,-31-9 0,0-1 0,1 0 0,-1 0 0,0 0 0,0-1 0,0 1 0,0-1 0,0 0 0,0 0 0,0 0 0,0-1 0,0 1 0,0-1 0,-1 0 0,1 0 0,-1-1 0,1 1 0,-1-1 0,0 1 0,0-1 0,0 0 0,4-6 0,1-2-66,-1-1 0,-1 0 0,0 0 0,0-1 0,-1 0 0,-1 0 0,0 0 0,-1 0 0,0 0 0,-1-1-1,0 1 1,-1-1 0,-1 0 0,0 1 0,-3-20 0,0 19-1953</inkml:trace>
</inkml:ink>
</file>

<file path=ppt/ink/ink2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2:06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23150,'7'53'885,"3"0"1,2-1-1,2 0 1,2-1-1,25 53 0,-40-102-856,10 26 90,106 259 2305,-85-218-1846,3-2-1,47 67 1,-67-112-742,1-2 1,1 0-1,0 0 1,40 32-1,-51-47 78,-1-1 0,1 1 0,0-1 1,0 0-1,0-1 0,1 0 0,-1 0 0,1 0 0,0-1 0,0 0 1,0 0-1,0 0 0,0-1 0,0 0 0,0-1 0,1 0 0,-1 0 0,0 0 1,0-1-1,0 0 0,1 0 0,9-4 0,-12 2-531,-1 0-1,1 0 1,-1 0 0,0-1 0,0 1-1,0-1 1,0 0 0,-1-1-1,1 1 1,-1-1 0,0 1-1,-1-1 1,1 0 0,-1 0 0,0 0-1,0 0 1,0 0 0,-1-1-1,0 1 1,0-1 0,1-7 0,2-41-4848</inkml:trace>
</inkml:ink>
</file>

<file path=ppt/ink/ink2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2:06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511 4 10425,'-22'-3'1012,"-8"3"176,-12 0 100,-15 0 32,-1 7 9,0 2-5,1 2-84,6 3-252,8-4-400,11 2-1136,1-2-1076,13 5-2081,9-9 1,7-1 0</inkml:trace>
</inkml:ink>
</file>

<file path=ppt/ink/ink2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2:0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1 11105,'-26'5'4201,"-15"8"340,-73 31 0,84-29-3201,0 0-1,1 2 1,1 2 0,0 0-1,-36 34 1,60-50-1311,1 0 0,0 1 0,0-1 0,0 1-1,0-1 1,1 1 0,-1 0 0,1 0 0,0 0 0,-2 6 0,4-10-28,0 1 0,-1-1 0,1 1 0,0 0 0,0-1-1,0 1 1,1-1 0,-1 1 0,0 0 0,0-1 0,0 1 0,0-1-1,0 1 1,1-1 0,-1 1 0,0-1 0,1 1 0,-1-1 0,0 1-1,1-1 1,-1 1 0,0-1 0,1 1 0,-1-1 0,1 0 0,-1 1-1,1-1 1,0 1 0,1 0-1,1 0 0,-1-1 0,1 1-1,0 0 1,-1-1 0,1 1 0,0-1 0,-1 0-1,1 0 1,2-1 0,132-9 0,54-1 0,-187 11 0,0 0 0,1 0 0,-1 0 0,0 1 0,0-1 0,0 1 0,1 0 0,-1 1 0,0-1 0,0 1 0,-1-1 0,1 1 0,0 0 0,0 1 0,-1-1 0,0 1 0,1-1 0,-1 1 0,4 4 0,-4-1 0,0-1 0,0 1 0,-1 0 0,1 0 0,-1 0 0,0 0 0,-1 0 0,0 1 0,0-1 0,0 0 0,0 13 0,-1-8-43,0-1-1,-1 1 1,0-1-1,0 1 1,-1-1-1,-1 0 1,0 1-1,0-1 1,-1-1-1,0 1 1,0 0-1,-1-1 1,-1 0-1,1 0 1,-2-1-1,1 1 1,-1-1-1,0-1 1,-10 9-1,7-8-134,-1 0 1,0-1-1,-1 0 0,1-1 1,-1 0-1,-1-1 0,1-1 1,-1 1-1,1-2 0,-1 0 0,0-1 1,-1 0-1,1 0 0,0-2 1,-15 0-1,23 0-209,-35-3-4381,33 2 3268,0 0 0,1 0-1,-1-1 1,1 0 0,-1 0 0,1 0-1,-8-5 1,-4-6-4440</inkml:trace>
</inkml:ink>
</file>

<file path=ppt/ink/ink2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2:07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25410,'16'25'816,"8"11"0,1 8 5,8 8-5,-9-16 0,-7-11-160,-7-12-1068,-8-11-688,-14-13-945,1-17-3271,-11-13-1,-11-15 1,-6-12-1</inkml:trace>
</inkml:ink>
</file>

<file path=ppt/ink/ink2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2:08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32 13345,'0'-4'532,"0"-5"-168,0 4-224,0-4-396,-19 5-2568,25 4 0,3 0 0,-3 2-1</inkml:trace>
</inkml:ink>
</file>

<file path=ppt/ink/ink2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2:08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384 176 17166,'-64'21'4110,"-70"32"0,112-42-3055,1 0-1,0 2 0,1 0 1,1 1-1,0 1 1,-29 29-1,33-22-1054,15-22 0,0 1 0,-1-1 0,1 1 0,0-1 0,0 0 0,0 1 0,0-1 0,0 1 0,0-1 0,0 1 0,0-1 0,1 0 0,-1 1 0,0-1 0,0 1 0,0-1 0,0 0 0,0 1 0,1-1 0,-1 0 0,0 1 0,0-1 0,1 0 0,-1 1 0,0-1 0,1 0 0,-1 1 0,0-1 0,1 0 0,-1 0 0,0 1 0,1-1 0,-1 0 0,0 0 0,1 0 0,-1 0 0,1 0 0,-1 1 0,0-1 0,1 0 0,-1 0 0,1 0 0,-1 0 0,0 0 0,1 0 0,-1 0 0,1 0 0,-1-1 0,1 1 0,-1 0 0,0 0 0,1 0 0,30-1 0,-1-1 0,51-9 0,-67 8 0,-1 0 0,1-1 0,-1 0 0,-1-1 0,1-1 0,0 0 0,-1-1 0,13-9 0,-11 5 0,-14 11 0,-21 25 0,11-9 0,2 1 0,0 0 0,1 0 0,1 1 0,1 0 0,0 0 0,-2 18 0,6-25 0,0 0 0,0 0 0,1 0 0,0 0 0,1 0 0,0 0 0,1 0 0,0 0 0,0-1 0,2 1 0,-1-1 0,1 1 0,7 11 0,-8-18 0,0 1 0,1-1 0,-1-1 0,1 1 0,0 0 0,0-1 0,0 0 0,0 0 0,1 0 0,0 0 0,-1-1 0,1 1 0,0-1 0,0-1 0,0 1 0,0-1 0,0 1 0,1-2 0,-1 1 0,0 0 0,0-1 0,1 0 0,-1 0 0,0-1 0,1 0 0,5-1 0,-2 1 0,0-1 0,0-1 0,0 1 0,0-2 0,0 1 0,-1-1 0,0 0 0,0-1 0,0 0 0,0 0 0,-1-1 0,1 0 0,-1 0 0,7-9 0,-7 5 0,-1 0 0,1 0 0,-2-1 0,0 0 0,0 0 0,-1 0 0,0-1 0,-1 1 0,3-23 0,-2-6 0,-1-67 0,-4 68 0,54 26 0,-34 7 0,0 0 0,-1-1 0,0-1 0,0 0 0,-1-2 0,0 0 0,-1-1 0,18-14 0,-27 19 0,0 0 0,-1 0 0,0 0 0,0 0 0,0-1 0,-1 0 0,0-1 0,0 1 0,-1-1 0,0 0 0,0 0 0,-1 0 0,0 0 0,-1-1 0,1 1 0,-2-1 0,1 0 0,-1 1 0,0-1 0,-1-14 0,-1 21 0,1 0 0,0-1 0,-1 1 0,1 0 0,-1 0 0,0-1 0,0 1 0,0 0 0,0 0 0,0 0 0,0 0 0,-1 0 0,1 0 0,-1 0 0,1 1 0,-1-1 0,0 0 0,0 1 0,-3-3 0,1 2 0,0 0 0,0 0 0,0 1 0,0 0 0,-1-1 0,1 2 0,0-1 0,-1 0 0,1 1 0,-6 0 0,1 0 0,-1 0 0,1 2 0,-1-1 0,1 1 0,0 0 0,0 1 0,0 0 0,0 0 0,-12 7 0,12-3 0,1 1 0,0-1 0,0 1 0,1 0 0,0 1 0,1 0 0,0 0 0,0 1 0,1-1 0,0 1 0,0 0 0,1 0 0,1 1 0,0-1 0,0 1 0,1 0 0,0 0 0,1 0 0,0 12 0,0-11 0,1 0 0,0-1 0,0 1 0,1-1 0,1 1 0,0-1 0,0 0 0,1 0 0,1 0 0,0 0 0,0 0 0,1-1 0,0 1 0,1-1 0,0-1 0,1 1 0,0-1 0,11 11 0,-7-12 0,0-1 0,0-1 0,1 0 0,-1 0 0,2-1 0,-1-1 0,0 0 0,1 0 0,0-2 0,-1 1 0,1-2 0,0 0 0,0 0 0,0-1 0,1-1 0,-1 0 0,15-3 0,-4 0 0,0-1 0,-1-2 0,0 0 0,0-1 0,0-1 0,-1-1 0,-1-1 0,29-20 0,-40 24-652,0-1-1,-1 0 1,15-17-1,-17 16-417,0 0 0,-1-1 0,0 0 0,0 0 0,-1-1 0,0 0 0,-1 1 0,-1-2 1,1 1-1,-2 0 0,3-20 0,-1-9-4703</inkml:trace>
</inkml:ink>
</file>

<file path=ppt/ink/ink2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3:31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12 2552,'-9'-2'9429,"25"-2"-5947,31-1-1149,-40 5-1930,29 3 3706,-35-2-3754,0-1 1,0 1-1,0-1 1,0 1-1,0-1 1,0 1-1,0 0 1,0 0-1,0-1 1,-1 1-1,1 0 1,0 0-1,0 0 1,-1 0 0,1 0-1,-1 0 1,1 0-1,-1 0 1,1 0-1,-1 0 1,0 0-1,1 0 1,-1 0-1,0 1 1,0-1-1,0 0 1,0 0-1,0 2 1,-2-1-344,0 0 1,0-1 0,-1 1 0,1-1-1,-1 1 1,1-1 0,-1 0 0,1 0-1,-1 0 1,0 0 0,-4 0 0,1 1-17,-171 47 4,27-9 0,86-20 0,-83 29 0,144-48-85,3-1-14,-1 0 1,1 0-1,-1 0 1,1 0-1,-1 0 1,1 1-1,-1-1 1,1 0-1,0 0 1,-1 1-1,1-1 1,-1 0-1,1 1 0,0-1 1,-1 0-1,1 1 1,0-1-1,-1 0 1,1 1-1,0-1 1,-1 1-1,1-1 1,0 1-1,0-1 1,0 1-1,0-1 1,-1 1-1,1-1 1,0 1-1,0-1 0,0 1 1,0-1-1,0 1 1,0 0-1,34-7-17161,-11-2 11280</inkml:trace>
</inkml:ink>
</file>

<file path=ppt/ink/ink2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3:32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15581,'10'41'2110,"2"0"0,1 0 0,23 43-1,65 114 1662,-54-109-1856,143 313 1146,-188-398-3063,0 0-119,0 1 0,0 0 1,0 0-1,-1 0 0,1 0 0,-1 0 1,-1 1-1,1 8 0,-1-14 84,0 0 0,0 1 1,0-1-1,0 0 0,0 0 0,0 0 0,0 1 0,0-1 0,0 0 0,0 0 1,-1 0-1,1 1 0,0-1 0,0 0 0,0 0 0,0 0 0,-1 0 0,1 0 0,0 1 1,0-1-1,0 0 0,0 0 0,-1 0 0,1 0 0,0 0 0,0 0 0,0 0 0,-1 0 1,1 0-1,0 0 0,0 0 0,-1 0 0,1 0 0,0 0 0,0 0 0,0 0 1,-1 0-1,1 0 0,0 0 0,0 0 0,0 0 0,-1 0 0,1 0 0,0 0 0,0 0 1,0 0-1,-1-1 0,1 1 0,0 0 0,-8-3-1036,0-1 1,0 0-1,1 0 0,0 0 1,0-1-1,0-1 0,-9-7 0,-50-53-6141,34 32 4041,-30-28-2252</inkml:trace>
</inkml:ink>
</file>

<file path=ppt/ink/ink2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3:32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14425,'27'-15'1019,"0"2"1,1 0-1,1 2 0,0 1 0,1 1 0,0 1 0,57-6 0,218 2 5392,-302 12-6338,19 0 279,202 9 1954,-198-6-2171,1 1 0,-1 1 0,0 1 0,-1 1 0,1 2-1,29 14 1,-48-20-130,-1 1-1,0 0 1,0 0-1,0 0 1,0 1-1,0 0 1,-1 0-1,0 1 0,0-1 1,-1 1-1,0 0 1,0 0-1,0 1 1,0-1-1,-1 1 1,0 0-1,3 12 1,-4-10-4,0 0 1,-1 0-1,-1 1 1,1-1-1,-2 0 1,1 0-1,-1 0 1,0 0-1,-1 0 1,0 0-1,0 0 1,-1 0-1,-1-1 1,-4 10-1,-6 8-80,-2-1-1,0 0 1,-2-1-1,-41 42 1,56-63-42,0 0 1,0 0-1,0 1 1,0-1-1,1 1 0,-1 0 1,1 0-1,0 0 1,0 0-1,1 0 1,-3 6-1,5-9 46,-1 1 1,0-1-1,0 1 0,0-1 0,1 1 0,-1-1 0,1 0 0,-1 1 1,1-1-1,0 0 0,0 1 0,-1-1 0,1 0 0,0 0 0,0 0 1,0 0-1,0 0 0,0 0 0,0 0 0,1 0 0,-1 0 0,0 0 1,0 0-1,1-1 0,-1 1 0,0-1 0,1 1 0,-1-1 0,1 1 1,-1-1-1,1 0 0,-1 0 0,1 1 0,2-2 0,106 23-1719,84 20 461,-162-32 1353,0 0-1,0 2 1,57 33-1,-60-28 287,-1 2 0,0 1-1,-2 1 1,-1 1-1,0 2 1,-2 0 0,0 2-1,-2 0 1,21 34 0,-33-44-118,0 0 1,0 0 0,-2 1 0,0 0 0,-1 0 0,-1 0-1,0 1 1,-2 0 0,0 0 0,0 0 0,-2 0-1,-1 0 1,0 0 0,-1 0 0,-1 1 0,0-1 0,-2-1-1,-8 30 1,1-21-117,0 0 0,-2 0 0,-1-1 0,-1-1-1,-1 0 1,-1-1 0,-1-1 0,-1-1 0,-1 0-1,0-2 1,-2 0 0,0-1 0,-34 20 0,29-22-380,0-1 0,-1-2 1,0 0-1,-1-2 0,0-1 1,-1-2-1,0-1 0,0-1 1,-1-1-1,0-2 0,0-1 1,-35-2-1,-134-28-4971,186 27 4691,-5 1-852,0-1 0,0-2 0,-22-4 0,33 4 740,1 0 1,0 0-1,-1 0 0,1-1 1,1 0-1,-1 0 0,0 0 1,1-1-1,0 0 1,-9-11-1,-15-22-4089</inkml:trace>
</inkml:ink>
</file>

<file path=ppt/ink/ink2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3:33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4 9765,'-23'-2'680,"0"1"-1,0 1 1,0 1 0,0 1 0,1 0-1,-31 9 1,47-9-415,-1 0-1,1 0 1,0 1 0,0 0-1,1 0 1,-1 0 0,1 1 0,-1-1-1,1 1 1,0 1 0,1-1-1,-1 1 1,1-1 0,0 1-1,0 1 1,0-1 0,1 1-1,-1-1 1,1 1 0,1 0-1,-1 0 1,1 0 0,0 0-1,1 1 1,-1-1 0,0 12-1,1-3 120,1 0 0,1 0-1,0-1 1,1 1-1,1 0 1,0-1-1,1 1 1,0-1 0,1 0-1,1-1 1,0 1-1,1-1 1,1 0 0,0-1-1,16 20 1,-18-24-194,0-1 1,1 0 0,0 0 0,0-1 0,0 1-1,1-1 1,0-1 0,0 0 0,1 0 0,-1-1-1,1 0 1,0 0 0,0-1 0,1 0-1,-1-1 1,1 0 0,-1 0 0,1-1 0,0 0-1,-1-1 1,1 0 0,0 0 0,-1-1-1,1-1 1,9-2 0,-13 3-192,0-1-1,0-1 1,0 1 0,-1-1 0,0 0-1,1 0 1,-1 0 0,0-1-1,0 0 1,-1 0 0,1 0 0,-1-1-1,5-6 1,-2 1-2,-1 0 0,0-1 0,0 0 0,-1 0 0,6-21 0,-11 30 3,1 1 0,-1 0 0,1-1 0,-1 1 0,1 0 0,0 0 0,-1-1 0,1 1 0,0 0 0,0 0 0,0 0 0,0 0 0,0 0 0,0 0 0,0 0 0,0 0 0,0 1 0,1-1 0,-1 0 0,0 1 0,0-1 0,1 1 0,-1-1 0,1 1 0,-1 0 0,0-1 0,1 1 0,-1 0 0,1 0 0,-1 0 0,0 0 0,1 0 0,-1 0 0,1 0 0,-1 1 0,0-1 0,1 1 0,1 0 0,6 2 0,1 1 0,-1 0 0,0 1 0,11 8 0,-14-10 0,39 28 9,46 42 0,36 26 35,-111-89-128,0 0-1,1-1 1,0 0 0,0-2 0,1 0 0,22 5 0,-38-11-70,0-1 0,-1 1 1,1-1-1,0 0 1,0 0-1,0 0 0,0 0 1,0 0-1,-1 0 1,1 0-1,0 0 0,0-1 1,0 1-1,2-2 0,-3 1-207,1 0 0,-1 0-1,0 0 1,0 0-1,0 0 1,0 0-1,0 0 1,0-1-1,0 1 1,-1 0-1,1-1 1,0 1-1,-1 0 1,1-1-1,-1 1 1,0-1-1,1 1 1,-1-1-1,0 1 1,0-1-1,0 1 1,0-3 0,-6-41-8061,0 20 5927,5 23 2475,-12-40-5297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7:48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33 10057,'-2'-7'864,"-7"-13"1158,8 19-1728,-1 1-1,0-1 1,0 0 0,1 0 0,-1 1 0,0-1 0,0 1 0,0 0 0,0 0 0,0-1 0,0 1 0,1 0-1,-1 0 1,0 1 0,0-1 0,0 0 0,-3 2 0,-84 23 11410,88-24-11458,-1-1 0,0 1 0,1 0 0,-1 0 0,1 0 0,-1 0 0,1 0 0,-1 0 0,1 0 0,0 0 0,-1 0 0,-1 4 0,2-4-253,1 0 0,0 0 0,-1 0 0,1 1 0,0-1-1,-1 0 1,1 0 0,0 1 0,0-1 0,0 0-1,0 0 1,0 1 0,0-1 0,0 0 0,1 1 0,0 1-1,0 4-238,-1 10 246,2 0 0,0 0 0,0 0 0,2-1 0,0 1 0,8 20 0,-9-31 0,-1 0 0,2 1 0,-1-2 0,1 1 0,-1 0 0,2-1 0,-1 1 0,7 5 0,-8-9 0,-1 1 0,1-1 0,0 0 0,0 0 0,1-1 0,-1 1 0,0-1 0,0 1 0,1-1 0,-1 0 0,1 0 0,-1-1 0,1 1 0,-1-1 0,1 1 0,6-2 0,-5 1-39,-1-2-1,1 1 1,0 0 0,0-1-1,-1 0 1,1 0 0,-1 0 0,1-1-1,-1 0 1,0 1 0,0-2-1,0 1 1,0 0 0,-1-1-1,1 1 1,-1-1 0,0 0 0,0 0-1,0-1 1,2-5 0,1-1-248,0-1 1,0 0-1,-1-1 1,-1 1-1,0-1 1,2-19-1,-3 12-2423</inkml:trace>
</inkml:ink>
</file>

<file path=ppt/ink/ink2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3:33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10433,'2'12'1767,"96"310"1378,66 156 6735,30 92-2338,-146-410-8719,-45-133-3509,-3-19 251,-7-26-7105</inkml:trace>
</inkml:ink>
</file>

<file path=ppt/ink/ink2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3:34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3 9081,'-23'-2'696,"0"2"0,-1 0 0,1 2 1,0 0-1,0 1 0,0 2 0,-27 8 0,39-9-311,1 0-1,0 1 1,1 0-1,-1 0 0,1 1 1,0 0-1,0 1 0,1 0 1,0 0-1,0 1 1,1 0-1,0 0 0,0 1 1,1-1-1,0 2 1,0-1-1,-6 15 0,6-8-39,1 0 0,1 0 0,0 0 0,1 1-1,0-1 1,2 1 0,0 0 0,1 0 0,0-1-1,2 1 1,0 0 0,0-1 0,2 1 0,0-1-1,1 0 1,0 0 0,16 28 0,-15-31-128,0-1 0,2-1 0,-1 1 0,2-2 0,-1 1 0,1-1 0,1 0 0,0-1 0,0 0 0,1 0 0,0-1 0,1-1 0,0 0 0,0 0 0,0-1 0,1-1 0,0 0 0,0-1 0,0 0 0,0-1 0,1-1 0,18 2 0,-26-3-217,1-1 0,0 0 0,0-1 0,0 1 0,-1-1 0,1 0 0,0-1 0,-1 0 0,1 0 0,-1 0 0,0-1 0,0 0 0,0 0 0,0 0 0,0-1 0,0 0 0,-1 0 0,0-1 0,0 1 0,7-9 0,-5 3 0,-1 0 0,0 0 0,-1-1 0,0 0 0,0 0 0,-1 0 0,-1 0 0,0 0 0,-1-1 0,0 0 0,1-12 0,0-64 0,4-24 0,-7 110 0,0 1 0,0-1 0,1 0 0,-1 1 0,0-1 0,1 0 0,0 1 0,-1-1 0,1 0 0,0 1 0,0-1 0,-1 1 0,1 0 0,0-1 0,1 1 0,-1 0 0,0-1 0,0 1 0,0 0 0,1 0 0,-1 0 0,1 0 0,2-1 0,-1 1 0,-1 1 0,1-1 0,0 1 0,0 0 0,-1 0 0,1 0 0,0 0 0,-1 0 0,1 1 0,0-1 0,-1 1 0,1 0 0,4 1 0,5 4 0,0 0 0,-1 0 0,0 1 0,0 1 0,13 11 0,13 17-148,46 56 1,-52-56-189,1 0 1,42 34 0,-44-52-2704,-25-21 44,-10-13-162,-37-92-10117,19 61 8777</inkml:trace>
</inkml:ink>
</file>

<file path=ppt/ink/ink2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3:34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 9161,'2'8'649,"0"-1"0,0 1 0,1 0 0,0-1 0,0 0 0,8 12 0,-1 0 132,7 18 252,2-1-1,2-1 0,1-1 1,2 0-1,1-2 0,2-1 1,0-1-1,52 41 0,-63-60-566,0-2 0,1 0 0,0-1 0,1-1 1,-1-1-1,1 0 0,1-2 0,-1 1 0,1-2 0,-1-1 0,1 0 0,0-2 0,34-2 0,-23 0-183,0-2 0,0-2 0,0 0 0,0-2 0,-1-1 0,-1-1-1,50-26 1,-62 27-242,1-1 0,-2-1 0,1 0 0,-1-2 0,18-18 0,-30 28-57,0 0 1,1-1-1,-1 1 0,-1-1 0,1 0 0,0 0 0,-1 0 1,0 0-1,0 0 0,0 0 0,0-1 0,-1 1 0,0-1 1,0 1-1,0-1 0,0 0 0,-1 1 0,0-1 0,0 0 1,0 1-1,0-1 0,-1 0 0,0 1 0,0-1 0,0 1 1,0-1-1,-4-7 0,-15-19-1039,-1 0-1,-1 2 1,-38-40 0,-10-11-2817,59 67 3269,7 9-364,0 0 0,1-1 0,-1 1-1,1-1 1,0 0 0,0 0 0,0 0 0,1-1 0,-1 1 0,-1-10 0,5-2-3377</inkml:trace>
</inkml:ink>
</file>

<file path=ppt/ink/ink2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3:35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 10637,'-17'0'343,"1"0"0,0 1 0,0 0 0,0 1 0,0 1 0,0 1 0,1 0 0,-1 1 0,1 1-1,0 0 1,1 1 0,-1 1 0,2 0 0,-1 0 0,1 2 0,0 0 0,1 0 0,0 1 0,1 1 0,0 0 0,0 0 0,2 1 0,-11 17 0,14-19 19,1 1 0,1-1 1,0 1-1,1-1 1,0 1-1,0 0 0,1 1 1,1-1-1,0 0 1,1 0-1,0 0 0,3 18 1,0-13 35,1 0 0,1 0 0,0 0 0,1 0 1,1-1-1,1 0 0,0-1 0,12 17 0,-5-10-7,2-1 0,0-1 0,1 0 0,1-1 0,1-1-1,1-1 1,0 0 0,2-2 0,-1-1 0,2 0-1,34 14 1,-41-22-323,0-1 0,0 0 0,0-1 0,1-1 0,0-1 0,-1-1 1,1 0-1,0-1 0,0-1 0,27-4 0,-28 2-423,1-2 0,-1 0 0,0 0 0,0-2 0,-1 0 0,0-1 0,0-1 0,-1 0 0,0-1 1,18-15-1,-19 13-1465,0-1-1,-1 0 1,22-29 0,-30 34 728,0 0 0,0-1-1,-1 1 1,-1-1 0,1 0-1,-1 0 1,-1 0 0,1 0-1,0-14 1,1-25-4149</inkml:trace>
</inkml:ink>
</file>

<file path=ppt/ink/ink2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3:35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0 319 13145,'26'6'385,"1"-1"0,-1-1 0,1-2 0,-1 0 0,1-2 0,0-1 0,-1-1 0,1-2 0,-1 0 0,1-2 0,-2-1 0,1-1 0,-1-1 0,0-1 0,-1-1 0,0-1 0,-1-1 0,0-1 0,-1-2 0,-1 0 0,0-1 0,-1-1 0,25-30 0,-40 42-338,-1 1 0,-1-1 1,1 1-1,-1-1 0,0 0 0,0 0 0,-1 0 0,3-10 0,-5 14-43,1 1 0,-1-1 1,0 0-1,0 0 0,0 1 0,0-1 0,0 0 1,0 0-1,-1 1 0,1-1 0,0 0 1,-1 0-1,0 1 0,1-1 0,-1 0 0,0 1 1,0-1-1,0 1 0,0-1 0,0 1 1,0 0-1,0-1 0,0 1 0,-1 0 0,1 0 1,-1 0-1,1 0 0,-1 0 0,1 0 1,-1 0-1,1 0 0,-1 1 0,0-1 1,-1 0-1,-8-2-14,0 0 1,0 1 0,0 1-1,0 0 1,0 0-1,0 1 1,-1 0 0,1 1-1,0 1 1,0-1 0,0 2-1,0 0 1,1 0-1,-1 1 1,-18 9 0,15-7 16,1 1 0,1 1 1,-1 0-1,1 1 0,0 0 1,1 1-1,0 0 0,1 1 1,0 0-1,1 1 0,-12 17 1,14-14 168,0 1 1,1 0-1,0 0 1,1 0-1,1 1 0,1-1 1,0 1-1,2 0 1,-1 0-1,2 0 1,0 0-1,1 0 0,1 0 1,1 0-1,0 0 1,1-1-1,1 1 1,0-1-1,11 22 1,-3-11 172,0-1 0,1-1 0,2 0 1,1-1-1,0-1 0,2 0 0,0-1 1,2-2-1,0 0 0,38 27 0,-44-37-184,2 0-1,-1-1 0,2 0 1,-1-2-1,1 0 0,0-1 1,0 0-1,1-2 1,0 0-1,0-1 0,0-1 1,0-1-1,0-1 0,28-2 1,-24-1-294,-1-2 0,0 0 0,1-1 0,-2-1 1,1-1-1,-1-1 0,-1-1 0,1-1 0,-2-1 0,0 0 1,31-27-1,-31 21-844,-1 0 1,0 0-1,-2-2 0,0 0 1,14-25-1,-20 28-865,-1 1 0,-1-1 0,0-1 0,-1 0 0,-1 0 0,-1 0 0,5-30 0,-8-2-3483</inkml:trace>
</inkml:ink>
</file>

<file path=ppt/ink/ink2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4:22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777 0 15641,'0'3'503,"1"-1"0,-1 0 0,0 0 0,0 1 0,-1-1 0,1 0 0,0 0 0,-1 1 0,1-1 0,-1 0 1,0 0-1,0 0 0,0 0 0,0 1 0,0-2 0,-2 4 0,0-3 448,0 0 0,-1 0 0,1-1 0,-1 1 0,1 0 0,-1-1 1,0 0-1,-7 1 0,9-1-937,-83 22-14,-162 21 0,123-22 0,21-3 0,37-5 0,48-10 0,0 0 0,0-1 0,-24 1 0,38-3 0,4 0-121,28-33-20480,-14 8 14585</inkml:trace>
</inkml:ink>
</file>

<file path=ppt/ink/ink2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4:23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8117,'1'6'9861,"3"9"-4590,8-6-4234,1-1-1,0-1 1,0 0-1,1-1 1,0 0-1,0-1 1,0-1-1,21 4 0,-21-4-846,31 5-190,0-2 0,1-2 0,71-1 0,-76-5 0,1 3 0,-1 1 0,0 2 0,72 18 0,-104-20 0,-1-1 0,1 2 0,-1-1 0,0 1 0,0 1 0,-1 0 0,1 0 0,-1 0 0,0 1 0,0 0 0,-1 0 0,0 0 0,0 1 0,0 0 0,-1 0 0,8 16 0,-10-16 0,0 1 0,0 0 0,-1 0 0,0 0 0,-1 1 0,0-1 0,0 0 0,-1 1 0,0-1 0,0 0 0,-1 1 0,0-1 0,0 0 0,-1 0 0,0 0 0,-1 0 0,0 0 0,-5 10 0,-8 12 0,-2-1 0,-1-1 0,-1-1 0,-1 0 0,-2-2 0,-45 41 0,39-38 0,13-16-1792,-17 6-5376,32-17 6726,-1 0 1,0 0-1,1-1 0,-1 1 1,0 0-1,0-1 0,1 1 1,-1-1-1,0 0 0,0 0 0,0 0 1,0 0-1,0 0 0,1 0 1,-1 0-1,0 0 0,0-1 0,0 1 1,1-1-1,-1 1 0,0-1 1,0 0-1,1 0 0,-1 1 0,0-1 1,-1-2-1,-8-15-5490</inkml:trace>
</inkml:ink>
</file>

<file path=ppt/ink/ink2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4:24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0 11721,'-61'31'1829,"22"-12"1678,-51 33 1,77-43-2698,0 1 1,1 0-1,0 1 0,0 0 1,1 1-1,1 0 0,-13 19 1,2 5-350,2 1 0,1 0 1,2 1-1,1 1 0,3 1 0,-13 61 0,16-51 38,3 1-1,1 0 0,3 0 0,9 98 0,-5-130-498,1 0 0,1 0 0,1 0 0,1-1 0,1 0 0,0 0 0,1 0 0,1-1 0,0 0 0,1-1 0,21 25 0,-22-31 0,0 0 0,1-1 0,0 1 0,1-2 0,0 0 0,0 0 0,1-1 0,0-1 0,0 0 0,0 0 0,1-1 0,0-1 0,0 0 0,0-1 0,1 0 0,-1-1 0,19 1 0,-21-3 0,0 0 0,0 0 0,-1-1 0,1-1 0,0 0 0,-1 0 0,0-1 0,0-1 0,1 1 0,-2-2 0,1 1 0,0-1 0,13-10 0,-15 9 0,-2 0 0,1-1 0,0 0 0,-1 0 0,-1 0 0,1 0 0,-1-1 0,0 0 0,-1 0 0,0 0 0,0-1 0,-1 0 0,0 1 0,0-1 0,-1 0 0,1-11 0,-1 9 0,-1-1 0,0 1 0,-1-1 0,0 0 0,-1 1 0,0-1 0,-1 1 0,0-1 0,-1 1 0,0 0 0,-1 0 0,-7-14 0,8 18 0,-1 1 0,0 0 0,-1 0 0,0 0 0,0 0 0,0 1 0,0 0 0,-1 0 0,0 0 0,0 1 0,0 0 0,0 0 0,-1 1 0,0-1 0,1 1 0,-1 1 0,-1-1 0,1 1 0,0 1 0,-12-2 0,6 2-740,0 1 1,0 1-1,0 0 0,0 1 1,0 1-1,1 0 1,-1 0-1,1 1 0,-19 9 1,6-3-1258,16-6-2594</inkml:trace>
</inkml:ink>
</file>

<file path=ppt/ink/ink2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4:25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17694,'14'-1'669,"8"0"924,0-1 0,0 0-1,0-2 1,-1 0 0,26-9 0,-42 11-1452,-1 0 1,1 0 0,-1 0 0,0 0-1,0-1 1,0 0 0,0 0 0,0 0-1,-1 0 1,1 0 0,-1-1 0,0 0-1,0 0 1,0 0 0,-1 0 0,1 0-1,-1 0 1,0 0 0,0-1 0,0 1-1,-1-1 1,1 0 0,-1 1 0,-1-1-1,1 0 1,0 0 0,-1 0 0,0 1 0,-1-9-1,1 9-280,0 1 1,-1 0-1,1-1 0,-1 1 0,1-1 0,-1 1 1,0 0-1,0 0 0,-1 0 0,1-1 0,-1 1 1,1 0-1,-1 1 0,0-1 0,0 0 0,-1 0 1,1 1-1,0-1 0,-1 1 0,1 0 0,-1 0 1,0 0-1,0 0 0,0 0 0,0 1 0,0-1 1,0 1-1,0 0 0,0 0 0,-1 0 0,1 0 1,0 1-1,-1-1 0,-6 1 0,4 0-90,0 0 1,0 1-1,0-1 0,0 2 1,0-1-1,1 1 0,-1-1 1,0 2-1,1-1 0,-1 0 1,1 1-1,0 0 0,0 1 1,0-1-1,0 1 0,1 0 1,-1 0-1,1 0 0,-6 9 1,3-1 101,1 0-1,0 0 1,1 0 0,1 1 0,0 0 0,1 0 0,0 0 0,1 0 0,0 0-1,1 1 1,0 13 0,1-6 682,1-1-1,1 1 1,1-1-1,0 0 1,2 0-1,11 31 1,-13-43-230,1 0 0,1 0-1,-1-1 1,2 1 0,-1-1 0,1-1 0,0 1 0,0-1-1,0 0 1,1 0 0,0-1 0,0 0 0,1 0 0,-1 0-1,1-1 1,0 0 0,0-1 0,1 0 0,15 4 0,-12-5-323,-1 0 1,1 0-1,-1-1 1,1 0-1,-1-1 1,1-1-1,-1 0 1,1 0-1,-1-1 1,1 0-1,-1-1 1,0-1 0,0 0-1,20-10 1,19-22-4954,-43 30 3212,-1 0 0,0 0 0,0-1 0,-1 0-1,0-1 1,0 1 0,-1-1 0,5-11 0,4-13-3769</inkml:trace>
</inkml:ink>
</file>

<file path=ppt/ink/ink2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4:26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1 237 14373,'15'29'1150,"68"118"3545,-73-132-3889,1-1-1,0 0 1,0-1 0,2 0-1,0 0 1,0-1-1,17 11 1,-25-20-603,0 0 1,0-1-1,1 0 0,-1 0 1,1 0-1,-1 0 0,1-1 0,0 0 1,-1 0-1,12 0 0,59-8 2507,-6 0-1552,-27 8-1158,64-3 0,-95 1 0,0 0 0,-1-1 0,0-1 0,1 0 0,-1 0 0,0-1 0,10-6 0,-18 8 0,1 0 0,-1-1 0,0 0 0,0 0 0,-1 0 0,1 0 0,0 0 0,-1 0 0,0-1 0,0 1 0,0-1 0,0 1 0,-1-1 0,1 0 0,-1 0 0,0 0 0,0 0 0,0 0 0,-1 0 0,1 0 0,-1 0 0,0 0 0,0 0 0,-1 0 0,1 0 0,-1 0 0,-1-4 0,0-4 0,0 0 0,-2 1 0,1-1 0,-1 1 0,-1 0 0,0 1 0,0-1 0,-9-11 0,-4 1 0,0 1 0,-1 1 0,-30-23 0,45 39 0,18 5 0,0 0 0,0-1 0,17-2 0,-17 1 0,-6 1 0,0-1 0,0 0 0,0-1 0,0 0 0,0 0 0,0 0 0,0-1 0,14-6 0,-18 6 0,-1 0 0,1-1 0,-1 0 0,0 1 0,0-1 0,0 0 0,-1 0 0,1 0 0,-1-1 0,1 1 0,-1-1 0,0 1 0,0-1 0,-1 0 0,1 0 0,-1 0 0,0 0 0,0 0 0,1-5 0,-1 3 0,1 0 0,-1 0 0,0 0 0,-1 0 0,0 0 0,0 0 0,0 0 0,0 0 0,-1 0 0,-2-10 0,2 14 0,-1-1 0,1 1 0,0 0 0,-1 0 0,0 0 0,1 1 0,-1-1 0,0 0 0,0 1 0,0-1 0,0 1 0,0-1 0,0 1 0,0 0 0,0 0 0,-1 0 0,1 0 0,0 1 0,-1-1 0,1 0 0,-1 1 0,1 0 0,0-1 0,-1 1 0,1 0 0,-1 0 0,1 1 0,-1-1 0,-2 1 0,-1-1 0,0 1 0,-1 0 0,1 0 0,0 0 0,0 0 0,0 1 0,0 0 0,1 1 0,-1-1 0,0 1 0,1 0 0,0 1 0,0-1 0,0 1 0,0 0 0,0 0 0,-5 6 0,6-3 0,-1-1 0,1 1 0,0 0 0,1 0 0,-1 1 0,1-1 0,1 1 0,-1-1 0,2 1 0,-1 0 0,1 0 0,-1 9 0,1-3 0,1 0 0,1 0 0,0-1 0,1 1 0,0-1 0,1 1 0,1-1 0,0 0 0,1 0 0,0 0 0,1-1 0,0 1 0,1-2 0,0 1 0,16 18 0,-9-18-47,0 0 0,1 0 0,0-1 1,0-1-1,1-1 0,1 0 0,0-1 0,0-1 0,0-1 1,1 0-1,21 4 0,-26-8-36,1 0 0,-1 0-1,1-1 1,0-1 0,-1-1 0,1 1 0,14-4 0,-19 2 14,-1 0 1,0-1-1,0 1 1,0-1 0,-1-1-1,1 0 1,-1 0 0,0 0-1,0-1 1,0 0 0,-1 0-1,8-8 1,-8 6-53,2-1-1806,0 0 0,0-1 0,-1 0 0,0 0 0,-1-1 0,10-18 1,-2-13-3755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43:43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 7937,'-4'1'565,"1"2"0,0-1 0,0 0 0,0 1 0,0-1 0,0 1 0,-4 5 0,2-3 186,-14 15 863,1 1 0,1 0 0,1 1 0,1 1 0,1 1 0,0 0 0,2 0 0,1 2 0,1-1 0,2 1 0,-8 35 0,16-59-1608,0 0 1,0 0 0,1-1 0,-1 1 0,1 0-1,-1 0 1,1-1 0,-1 1 0,1-1-1,0 1 1,0 0 0,0-1 0,0 0-1,0 1 1,0-1 0,0 1 0,1-1 0,-1 0-1,0 0 1,1 0 0,-1 0 0,1 0-1,-1 0 1,1 0 0,2 1 0,48 21 9,-43-20-17,52 17-307,-44-15-22,0 0 0,-1 1 0,18 9 0,-28-11 186,0-1-1,-1 1 1,0 0 0,0 0 0,0 0 0,-1 0 0,1 1 0,-1 0 0,0 0 0,0 0 0,-1 1-1,5 8 1,5 15-2811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7:49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64 311 32767,'3'104'0,"-3"-104"0,0 0 0,0 0 0,0 0 0,0-1 0,0 1 0,0 0 0,0 0 0,0 0 0,0 0 0,-1 0 0,1 0 0,0 0 0,0 0 0,0 0 0,0 0 0,0 0 0,0 0 0,0 0 0,0 0 0,-1 0 0,1 0 0,0 0 0,0 0 0,0 0 0,0 0 0,0 0 0,0 0 0,0 0 0,-1 0 0,1 0 0,0 0 0,0 0 0,0 0 0,0 0 0,0 0 0,0 0 0,0 1 0,0-1 0,0 0 0,0 0 0,-1 0 0,1 0 0,0 0 0,0 0 0,0 0 0,0 0 0,0 0 0,0 0 0,0 1 0,0-1 0,0 0 0,0 0 0,-10-18 0,-9-26 0,12 26 0,1-1 0,0 0 0,2 0 0,0 0 0,1 0 0,1 0 0,1-1 0,0 1 0,2-1 0,0 1 0,2 0 0,5-25 0,-6 39 0,0 0 0,1 0 0,0 0 0,0 1 0,0-1 0,0 1 0,1-1 0,0 1 0,0 0 0,0 1 0,0-1 0,1 1 0,-1 0 0,1 0 0,0 0 0,0 0 0,0 1 0,0 0 0,1 0 0,-1 0 0,0 1 0,1 0 0,-1 0 0,1 0 0,-1 1 0,1 0 0,0 0 0,-1 0 0,1 0 0,-1 1 0,1 0 0,-1 0 0,1 1 0,-1 0 0,0 0 0,6 3 0,-9-4 0,0 1 0,0 0 0,0 0 0,0 0 0,0 0 0,-1 0 0,1 0 0,-1 0 0,0 0 0,1 1 0,-1-1 0,0 1 0,0-1 0,-1 0 0,1 1 0,0 0 0,-1-1 0,0 1 0,1-1 0,-1 1 0,0 0 0,0-1 0,-1 1 0,1 0 0,0-1 0,-1 1 0,0-1 0,1 1 0,-3 3 0,0 4 0,0 0 0,-1 0 0,-1 0 0,0-1 0,0 1 0,-7 8 0,8-13 0,0 1 0,0 0 0,0 0 0,0 0 0,1 1 0,0-1 0,1 1 0,-1 0 0,1 0 0,1 0 0,-1 0 0,0 9 0,2-13 0,1 1 0,-1 0 0,1 0 0,0-1 0,0 1 0,0 0 0,0-1 0,1 1 0,0-1 0,-1 0 0,1 1 0,0-1 0,1 0 0,-1 0 0,0 0 0,1-1 0,0 1 0,0 0 0,-1-1 0,2 0 0,-1 0 0,0 0 0,0 0 0,1 0 0,3 1 0,30 12 19,-31-13-114,1 0 0,-1 0 0,1 1 0,-1 0-1,0 0 1,-1 1 0,1 0 0,0 0 0,9 9 0,0 5-2485</inkml:trace>
</inkml:ink>
</file>

<file path=ppt/ink/ink2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4:2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13801,'85'208'6127,"31"91"3016,-115-297-9027,6 31 2177,-10-25-1377,-11-17-545,-2-7-371,1-1 0,0-1 0,1-1 0,1 0 0,1 0 0,-12-26 0,18 32 0,0-1 0,1 0 0,0 0 0,1 0 0,0 0 0,1-1 0,1 1 0,1-1 0,0 0 0,2-26 0,0 35 0,0 0 0,1-1 0,0 1 0,0 0 0,1 0 0,0 1 0,0-1 0,0 0 0,0 1 0,1 0 0,0 0 0,0 0 0,0 0 0,1 1 0,0-1 0,0 1 0,0 0 0,0 1 0,1-1 0,-1 1 0,1 0 0,0 1 0,0-1 0,0 1 0,0 0 0,8-1 0,8-2 0,-1 1 0,1 1 0,-1 1 0,1 1 0,0 1 0,32 4 0,-39-2 0,0 0 0,0 1 0,0 1 0,18 7 0,-30-10 0,0 1 0,1 0 0,-1-1 0,0 1 0,0 0 0,0 1 0,0-1 0,0 0 0,0 1 0,3 4 0,-5-5 0,0-1 0,0 1 0,0 0 0,-1-1 0,1 1 0,-1 0 0,1-1 0,-1 1 0,1 0 0,-1 0 0,0 0 0,0-1 0,0 1 0,0 0 0,0 0 0,0 0 0,-1-1 0,1 1 0,-1 0 0,1 0 0,-1-1 0,1 1 0,-2 1 0,-7 14 0,-1-1 0,-1-1 0,0 1 0,-1-2 0,-14 15 0,12-15 0,1 1 0,0 1 0,1 0 0,-12 23 0,23-37 0,0 0 0,0 0 0,0 0 0,0 0 0,1 0 0,-1 0 0,1 0 0,-1 0 0,1 0 0,0 0 0,0 1 0,0-1 0,0 0 0,0 0 0,0 0 0,1 0 0,-1 0 0,1 0 0,-1 1 0,1-1 0,1 2 0,0-1 0,0 0 0,0-1 0,1 1 0,-1 0 0,1-1 0,0 1 0,-1-1 0,1 0 0,0 0 0,1 0 0,4 3 0,11 2 0,0 0 0,0-1 0,36 7 0,-31-8 0,206 40-1133,-230-45 1023,1 0 1,-1 0 0,0 0 0,0 0 0,0 0 0,1 0 0,-1 0-1,0 0 1,0 0 0,0 0 0,0 0 0,1 0 0,-1 1 0,0-1 0,0 0-1,0 0 1,0 0 0,0 0 0,1 0 0,-1 1 0,0-1 0,0 0-1,0 0 1,0 0 0,0 0 0,0 1 0,0-1 0,0 0 0,1 0-1,-1 0 1,0 0 0,0 1 0,0-1 0,0 0 0,0 0 0,0 0-1,0 1 1,0-1 0,0 0 0,0 0 0,0 0 0,0 1 0,-1-1 0,-7 11-3138,6-9 2605,0-1 0,0 1 0,-1 0 1,1-1-1,-1 0 0,1 1 0,-1-1 1,1 0-1,-1 0 0,-5 1 1,-23 1-4868</inkml:trace>
</inkml:ink>
</file>

<file path=ppt/ink/ink2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4:27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33 7613,'-13'-6'616,"0"1"1,-1 0-1,1 1 0,-1 0 1,0 2-1,0-1 1,-19 0-1,29 3-344,0 0 0,0 0 0,0 0-1,0 0 1,0 1 0,0 0 0,0-1 0,1 1-1,-1 1 1,0-1 0,0 0 0,1 1 0,-1 0-1,1 0 1,-1 0 0,1 0 0,0 1 0,0-1-1,0 1 1,0 0 0,1 0 0,-1 0 0,1 0-1,-1 0 1,1 1 0,0-1 0,1 0 0,-1 1-1,0 0 1,-1 5 0,0 7 501,0 0 0,1 0 0,1 1-1,0-1 1,1 1 0,1-1 0,1 1 0,4 23 0,-3-27-426,0 0 1,1-1 0,0 1-1,1-1 1,0 0-1,1 0 1,0 0-1,1-1 1,0 0-1,1 0 1,9 9-1,-14-17-333,0 0 1,0 0-1,0-1 0,1 1 0,-1-1 1,0 0-1,1 0 0,-1 0 0,1-1 0,0 1 1,0-1-1,0 0 0,0 0 0,0 0 0,0-1 1,0 1-1,0-1 0,0 0 0,0 0 0,0 0 1,0-1-1,0 1 0,0-1 0,-1 0 1,1 0-1,0-1 0,0 1 0,0-1 0,-1 1 1,1-1-1,-1-1 0,1 1 0,-1 0 0,6-6 1,1-1 4,0-1 0,0 0 0,-1-1 1,0 0-1,-1-1 0,-1 1 0,1-1 1,9-25-1,-9 13-136,-1-1 0,-1 1 0,-2-1 0,4-49 0,0-4-58,-8 78 175,0-1 0,0 1 0,0-1 0,0 1 0,1 0 0,-1-1 0,0 1 0,0 0 0,0-1 0,0 1 0,1 0 0,-1-1 0,0 1 0,0 0 0,1 0 0,-1-1 0,0 1 0,1 0 0,-1 0 0,0-1 0,0 1 0,1 0 0,-1 0 0,1 0 0,-1 0 0,0 0 0,1-1 0,-1 1 0,0 0 0,1 0 0,-1 0 0,0 0 0,1 0 0,-1 0 0,1 0 0,-1 0 0,0 0 0,1 0 0,-1 0 0,0 1 0,1-1 0,-1 0 0,0 0 0,1 0 0,-1 0 0,0 1 0,1-1 0,-1 0 0,0 0 0,1 1 0,-1-1 0,19 14 0,-19-14 0,55 47-160,-14-9 463,2-3-1,51 33 1,-79-59-546,1 0-1,0-1 1,0-1-1,0 0 1,1-2-1,0 0 1,0 0-1,1-2 1,-1 0-1,33 1 1,-47-4-58,0 0-1,0 0 1,0 0 0,0 0 0,0-1-1,0 1 1,0-1 0,-1 0 0,1 0-1,0 0 1,0 0 0,0 0 0,-1-1 0,1 1-1,-1-1 1,1 0 0,-1 0 0,0 1-1,1-2 1,-1 1 0,0 0 0,0 0 0,-1-1-1,1 1 1,0-1 0,-1 1 0,0-1-1,1 0 1,-1 0 0,0 1 0,1-6 0,0-5-1184,0 0 1,-1 0 0,-1 0 0,0 1 0,-1-1 0,-2-15 0,-8-42-3533</inkml:trace>
</inkml:ink>
</file>

<file path=ppt/ink/ink2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4:27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11149,'0'10'1672,"1"23"122,2 1-1,2-1 1,15 61 0,41 97 1802,-44-143-2618,32 91 1024,6-2 0,5-3 0,96 154 0,-143-267-2354,1-1 1,26 29-1,-33-42-195,-1-1-1,1 1 1,1-2-1,-1 1 0,1-1 1,0 0-1,0-1 1,0 0-1,13 5 1,-19-9 80,0 1 1,0-1 0,-1 0 0,1 1-1,0-1 1,0 0 0,0 0-1,0 0 1,0 0 0,0 0 0,0-1-1,-1 1 1,1-1 0,0 1-1,0-1 1,2-1 0,0 0-368,0-1 0,0 0 1,0 0-1,-1 0 0,1-1 0,-1 1 1,0-1-1,3-4 0,16-23-4467</inkml:trace>
</inkml:ink>
</file>

<file path=ppt/ink/ink2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4:28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546 8 5993,'-22'-3'781,"-1"0"1,1 2-1,-1 1 1,0 0-1,1 2 1,0 1 0,-41 9-1,21-3 90,0 2 1,0 2-1,1 2 0,-74 37 1,93-36-721,20-14-558,0 0 0,0 0 1,0 0-1,0 1 0,0-1 0,1 1 1,-1-1-1,1 1 0,-1-1 1,0 4-1,2-5 218,0 0 0,-1-1 0,1 1 0,0 0 0,0 0-1,0 0 1,0 0 0,0-1 0,0 1 0,0 0 0,0 0 0,0 0 0,1 0 0,-1-1 0,0 1 0,0 0 0,1 0-1,-1-1 1,1 1 0,-1 0 0,0 0 0,1-1 0,0 1 0,0 1 0,1-1 16,0 0-1,0 0 1,0 1 0,1-1 0,-1-1-1,0 1 1,0 0 0,1-1 0,-1 1-1,0-1 1,1 1 0,-1-1 0,4 0-1,148 0 4138,82-23-3374,-3-19 82,-83 7 3434,-135 31-3499,-11 4-405,0 0 0,0-1 1,0 0-1,-1 0 0,1 0 0,0 0 0,0-1 0,-1 0 1,1 1-1,-1-1 0,0 0 0,1-1 0,-1 1 0,3-3 1,-6 4-172,0 1 1,1 0 0,-1-1 0,0 1-1,0-1 1,0 1 0,0 0 0,0-1-1,0 1 1,1-1 0,-1 1-1,0 0 1,0-1 0,0 1 0,0-1-1,-1 1 1,1-1 0,0 1 0,0 0-1,0-1 1,0 1 0,0-1 0,0 1-1,-1 0 1,1-1 0,0 1-1,0 0 1,0-1 0,-1 1 0,1 0-1,0-1 1,-1 1 0,1 0 0,-1-1-1,-18-8 504,-23 1-18,32 7-384,0 1 0,-1 0 0,1 0 0,0 1 0,0 0 0,0 1 0,0 0 0,1 0 0,-1 1 1,0 1-1,1-1 0,-14 9 0,17-8 48,-1 0 1,1 1-1,0 0 0,1 0 1,-1 0-1,1 0 0,0 1 1,1 0-1,-1 0 0,1 1 1,0-1-1,1 1 0,-1 0 1,1 0-1,1 0 1,-1 0-1,-1 12 0,1-6 22,1 0 0,1 0 0,0 0 1,1 1-1,0-1 0,1 0 0,0 0 0,2 0 0,-1 0 0,1 0 0,1-1 0,0 1 0,1-1 0,0 0 0,1 0 0,1-1 0,-1 0 0,2 0 0,0 0 0,0-1 0,0 0 0,2-1 0,-1 1 0,1-2 0,0 0 1,1 0-1,0-1 0,0 0 0,1 0 0,-1-2 0,1 1 0,1-2 0,-1 1 0,1-2 0,0 0 0,18 2 0,-19-2-521,1-1-1,-1-1 1,1 0 0,0-1-1,-1 0 1,1-1-1,0 0 1,-1-1 0,1-1-1,-1 0 1,0-1 0,0 0-1,0 0 1,0-1 0,-1-1-1,0 0 1,12-9-1,21-19-2619</inkml:trace>
</inkml:ink>
</file>

<file path=ppt/ink/ink2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5:29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20414,'0'69'370,"7"363"6441,0-310-4225,36 182 0,-42-302-2586,0-1 0,-1 1 0,1-1 0,0 1 0,0-1 0,1 1 0,-1-1 0,0 0 0,0 0 0,1 1 0,-1-1 0,1 0 0,-1 0 0,1 0 0,-1-1 0,1 1 0,0 0 0,-1-1 0,1 1 0,0-1 0,-1 1 0,1-1 0,0 0 0,0 0 0,-1 1 0,3-2 0,64 2 0,-36-2 0,95 12 50,93 2-345,-211-14-1147,-5-9-6730,-4 10 7718,0-1 0,0 0 0,0 1 0,0-1 0,-1 1 0,1-1 0,0 1 0,0-1 0,0 1 0,-2-3-908,-3-7-4307</inkml:trace>
</inkml:ink>
</file>

<file path=ppt/ink/ink2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5:30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21810,'25'15'974,"-1"-2"0,2-1-1,0 0 1,0-2 0,1-2 0,0 0-1,1-1 1,-1-2 0,39 3 0,-12-4-631,98 12 314,-132-12-621,-1 0 1,0 2-1,0 0 1,0 0-1,28 16 1,-45-21-37,0 0 0,1 0 0,-1 1 0,0-1 0,0 1 0,0-1 0,0 1 0,0 0 0,0-1 0,-1 1 0,1 0 0,-1 0 0,1 0 0,-1 1 0,0-1 0,1 0 0,-1 0 0,0 1 0,-1-1 0,1 1 0,0-1 0,-1 1 0,1-1 0,-1 1 0,0-1 0,0 1 0,0-1 0,0 1 0,0-1 0,0 1 0,-1-1 0,0 1 0,1-1 0,-1 1 0,0-1 0,0 0 0,0 1 0,0-1 0,-1 0 0,1 0 0,0 0 0,-4 4 0,-5 6 0,1-1 0,-2 0 0,0 0 0,0-1 0,-24 16 0,-32 16-173,-107 52 1,170-93-566,-31 14-1325,24-14-2060</inkml:trace>
</inkml:ink>
</file>

<file path=ppt/ink/ink2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5:30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23754,'0'70'1474,"4"0"1,2 0-1,4 0 0,3-1 0,42 134 1,23 12-2389,-73-186-2624,-1-9-1303</inkml:trace>
</inkml:ink>
</file>

<file path=ppt/ink/ink2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5:31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47 229 14297,'58'149'6350,"49"198"0,-89-283-4248,-14-49-1510,2 2 396,-2 1 0,4 26 0,-8-44-986,0 0-1,0 0 1,0 0 0,0 0-1,0 0 1,0 0 0,0 0-1,0 0 1,0 0 0,-1 0-1,1 0 1,0 0 0,0 0-1,0 0 1,0-1 0,0 1-1,0 0 1,0 0 0,0 0-1,0 0 1,0 0 0,-1 0-1,1 0 1,0 0 0,0 0-1,0 0 1,0 0 0,0 0-1,0 0 1,0 0 0,0 0-1,0 0 1,-1 0 0,1 1 0,0-1-1,0 0 1,0 0 0,0 0-1,0 0 1,0 0 0,0 0-1,0 0 1,0 0 0,0 0-1,0 0 1,0 0 0,-1 0-1,1 0 1,0 0 0,0 1-1,0-1 1,0 0 0,0 0-1,0 0 1,0 0 0,0 0-1,0 0 1,0 0 0,0 0-1,0 0 1,0 0 0,0 1-1,0-1 1,0 0 0,0 0-1,0 0 1,-10-10 26,-10-18-56,-17-29 38,3-1 1,3-2-1,-28-72 1,47 98-37,1-1 0,1-1 0,2 0 0,2 0 0,1 0 0,1-1 0,3-55 0,3 75-883,1-1 1,1 1-1,0 0 1,13-31-1,-14 39 23,-1 5 120,0 0 0,0 0 0,0 0 0,0 0 0,1 1 0,-1-1 0,1 1 0,0 0 0,0 0 0,0 0 0,1 0 0,-1 0 0,1 1 0,-1-1-1,1 1 1,0 0 0,0 0 0,0 1 0,0-1 0,6-1 0,21-7-4774</inkml:trace>
</inkml:ink>
</file>

<file path=ppt/ink/ink2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5:31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 21278,'-15'7'1276,"-9"0"0,-9 1 0,0 0 0,11-4 1,2-4-833,-1 3-800,5 1-877,4 52-4067,6-45-1,3 5 1,0 2-1</inkml:trace>
</inkml:ink>
</file>

<file path=ppt/ink/ink2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5:32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14017,'15'224'11241,"43"107"-5106,-20-132-4784,-2 20-1328,-32-327-23,-4 90 0,1-1 0,1 1 0,0-1 0,1 1 0,1 0 0,10-27 0,-12 40 0,1-1 0,-1 1 0,1 0 0,1 0 0,-1 0 0,1 0 0,-1 1 0,1-1 0,1 1 0,-1 0 0,1 0 0,-1 0 0,1 1 0,0 0 0,0 0 0,1 0 0,-1 0 0,0 1 0,1 0 0,0 0 0,-1 1 0,1-1 0,0 1 0,8 0 0,-1 0-12,0 0-1,0 2 1,0-1 0,-1 1 0,1 1-1,0 1 1,0 0 0,-1 0 0,1 1-1,-1 1 1,0 0 0,0 0 0,-1 1-1,0 1 1,0 0 0,0 1 0,15 14-1,-15-12-51,-1 1-1,0 1 1,-1 0-1,0 0 0,-1 1 1,0 0-1,-1 0 1,-1 1-1,0-1 0,0 2 1,-2-1-1,0 1 1,0-1-1,2 29 1,-7-41-293,1 0 0,-1-1 0,0 1 0,0 0 0,0 0 0,0-1 0,-1 1 0,1 0 0,0-1 0,-1 1 0,1-1 0,-1 0 0,1 1 0,-1-1 0,0 0 0,1 0 0,-1 0 0,0 0 0,-2 1 0,-5 0-4856,-7-9-8700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7:49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19002,'-5'3'1528,"3"0"0,-90 5 4,118 236 7645,-24-208-9177,1 14 0,2 8 0,0 5 0,-3-12 0,1-20 0,-3-10 0,0-2-1280,-3-9-1424</inkml:trace>
</inkml:ink>
</file>

<file path=ppt/ink/ink2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5:32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13917,'2'27'780,"2"5"64,2 6-40,2-2-279,-2-16-401,-6-11-268,3-8-633,-3 12-2435,-3-31 0,3-14 0,-3-17-1</inkml:trace>
</inkml:ink>
</file>

<file path=ppt/ink/ink2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5:33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16353,'-4'214'2132,"8"219"6693,1-384-8046,1 0 1,3-1 0,2 0-1,2 0 1,2-1-1,37 77 1,-43-105-1464,2-1 0,1 0 0,0-1 0,28 31 0,-35-42 352,0-1 0,0-1 1,0 1-1,0-1 1,1 0-1,0 0 0,0 0 1,0-1-1,0 0 1,0 0-1,1-1 0,-1 1 1,1-1-1,0-1 1,0 1-1,0-1 0,-1-1 1,15 1-1,-16-3-388,-1 0 0,1 1 0,0-2 0,-1 1 0,1-1 0,-1 1 0,0-1 0,0 0 0,0-1-1,0 1 1,-1-1 0,1 1 0,-1-1 0,0 0 0,4-8 0,24-37-5040</inkml:trace>
</inkml:ink>
</file>

<file path=ppt/ink/ink2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5:33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6 9665,'-27'-4'688,"-3"4"100,-9 0 44,-10-1 16,10 2-88,5 4-324,1-1-664,3 28-2528,15-23 0,3 0 0,3-1-1</inkml:trace>
</inkml:ink>
</file>

<file path=ppt/ink/ink2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5:3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0 13961,'-11'2'1884,"-25"8"687,0 3 1,1 1 0,-35 19-1,-49 20 2533,106-49-5619,46-7-25025</inkml:trace>
</inkml:ink>
</file>

<file path=ppt/ink/ink2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5:34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 13585,'-20'3'1192,"-8"2"453,-5 0 143,0 4 32,11-1-120,1-2-516,9-2-336,0-2-664,-3 1-844,6-1-3996,3-2-1,0 2 1</inkml:trace>
</inkml:ink>
</file>

<file path=ppt/ink/ink2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5:34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0 17750,'-15'7'1436,"-3"3"152,-7 2 0,-11 4 0,5-3 0,-1-1 0,-1 0 5,6-2-5,2 0 0,11-3-1676,4-3-1288,4-2-740,-3 1-997</inkml:trace>
</inkml:ink>
</file>

<file path=ppt/ink/ink2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5:35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0 13857,'-15'4'1444,"-11"2"541,-2 1 3,-9 3 0,8 1 0,1 2-4,-1-3 4,7 3 1,4-7-369,3 1-1784,5-5-1212,4-1-1305,4 26-2639</inkml:trace>
</inkml:ink>
</file>

<file path=ppt/ink/ink2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5:35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14161,'-13'231'11025,"1"-17"-5856,12-170-4397,2 0 0,16 85 1,-8-80-733,3-1 1,28 68 0,-33-97-68,1 0 1,1 0-1,1-1 1,0 0 0,2-1-1,0 0 1,0-1-1,23 20 1,-32-32-144,1-1 0,-1 0 0,1 0 0,0 0 0,0 0 0,0-1 0,10 4 0,-11-5-418,1 0 1,-1 0-1,0-1 0,1 1 0,-1-1 1,1 0-1,-1-1 0,8 0 0,-5-1-503,-1 0 0,1 0 0,-1 0 0,1-1 0,-1 0-1,0-1 1,0 1 0,-1-1 0,1 0 0,-1-1-1,1 1 1,5-8 0,19-20-4761</inkml:trace>
</inkml:ink>
</file>

<file path=ppt/ink/ink2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5:35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0 13617,'-35'4'1720,"-10"1"305,-14 3 3,-4 2 0,18-3-4,8 2-328,8-4-692,11-2-696,2-3-512,-2 2-1860,12-4-2772</inkml:trace>
</inkml:ink>
</file>

<file path=ppt/ink/ink2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5:36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11289,'11'18'1207,"0"0"0,-1 1 0,-1 1 0,-1-1 0,6 23 0,1 0 419,10 25 3538,25 110 0,-49-170-4809,-3-10 24,-9-27 363,-12-48 64,18 60-806,1-1 0,0 0 0,2 0 0,0 0 0,2-37 0,1 49 0,0 0 0,1 0 0,0 0 0,0 0 0,0 0 0,1 1 0,0-1 0,0 1 0,1-1 0,-1 1 0,1 0 0,1 1 0,-1-1 0,1 1 0,0 0 0,0 0 0,1 0 0,-1 1 0,9-5 0,-1 1 0,0 1 0,0 1 0,1 0 0,26-8 0,-33 12 0,0 0 0,0 1 0,0 0 0,1 0 0,-1 0 0,0 1 0,1 0 0,-1 0 0,0 1 0,0 0 0,14 4 0,-19-4 0,0-1 0,-1 1 0,1 0 0,-1 0 0,1 0 0,-1 0 0,1 0 0,-1 0 0,0 0 0,1 1 0,-1-1 0,0 1 0,0-1 0,0 0 0,0 1 0,0 0 0,-1-1 0,1 1 0,0-1 0,-1 1 0,1 0 0,-1 0 0,1-1 0,-1 1 0,0 0 0,0 0 0,0-1 0,0 1 0,0 0 0,0 0 0,0-1 0,-1 1 0,1 0 0,-1 0 0,1-1 0,-1 1 0,0 0 0,-1 1 0,-3 9 0,-1 0 0,0-1 0,-1 0 0,-9 11 0,12-16 0,-22 28 0,10-15 0,1 2 0,-14 26 0,26-42 0,0 0 0,0 1 0,1-1 0,0 1 0,0 0 0,1 0 0,0 0 0,0 0 0,0 0 0,0 0 0,1 0 0,0 0 0,0 0 0,2 9 0,-1-12 0,1 0 0,-1 0 0,1 0 0,0-1 0,0 1 0,0 0 0,0 0 0,0-1 0,0 0 0,1 1 0,-1-1 0,1 0 0,0 0 0,-1 0 0,1-1 0,0 1 0,4 1 0,56 22 0,-54-22 0,14 3-1002,46 19-7001,-66-24 7590,0 0 1,0 0-1,-1 1 0,1-1 1,0 1-1,-1 0 0,1 0 1,-1 0-1,0 0 0,0 0 1,1 0-1,-2 1 0,1-1 1,0 1-1,0 0 0,-1-1 1,1 1-1,1 4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7:49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0 15125,'-2'2'5013,"-11"4"-3169,-2 2 0,-13 9 0,-61 143 5253,89-148-7097,3 5 0,7 2 0,7 4 0,6-3 0,3-8 0,159 13-6553,-177-21 1,10 11-6553</inkml:trace>
</inkml:ink>
</file>

<file path=ppt/ink/ink2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5:36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11325,'0'30'1521,"3"0"-1,0 0 1,2-1-1,1 1 1,2-1-1,1 0 1,17 39-1,-16-45-706,2-1 0,0 0 0,1-1 0,1 0 0,1-1 1,1-1-1,0 0 0,2-1 0,25 20 0,-38-34-753,0 0 1,1 0-1,0 0 1,0-1-1,0 0 1,0 0-1,1 0 1,-1-1-1,1 0 1,-1 0-1,1 0 1,0-1-1,0 0 1,0-1-1,-1 0 1,1 0-1,0 0 1,0-1 0,7-1-1,-9 0-75,1 0-1,-1 0 1,0-1 0,1 0-1,-2 0 1,1 0 0,0 0-1,0-1 1,-1 0 0,0 0-1,0 0 1,0-1 0,-1 1-1,1-1 1,-1 0 0,0 0-1,0 0 1,-1 0 0,1-1-1,-1 1 1,0-1 0,1-9-1,4-17-647,-3-1 0,0 1-1,-2-1 1,-3-41 0,0 25-798,3 66 1713,0 0-1,2-1 1,0 1-1,0-1 0,1 0 1,2-1-1,-1 1 1,2-1-1,17 27 1,-19-32-150,0 0 0,0-1 0,1 0 0,1 0 1,0-1-1,0 0 0,0 0 0,1-1 0,0 0 0,1 0 1,0-1-1,0 0 0,0-1 0,0 0 0,1-1 1,0 0-1,12 3 0,12-8-2452,-32 0 1519,0 0-1,0 0 1,0 0 0,0-1-1,-1 1 1,1-1 0,0 1-1,-1-1 1,1 0 0,-1 0-1,0-1 1,0 1 0,0 0 0,0-1-1,0 1 1,0-1 0,-1 1-1,1-1 1,-1 0 0,0 0-1,2-5 1,9-25-4926</inkml:trace>
</inkml:ink>
</file>

<file path=ppt/ink/ink2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5:37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1 205 18218,'1'0'59,"22"4"1244,0-2 0,0-1 0,1 0 0,37-5 0,-56 3-1073,0 1 0,-1-1 0,1 0-1,-1-1 1,1 1 0,-1-1 0,1 0 0,-1 0 0,0 0 0,0-1 0,0 1 0,0-1 0,0 0 0,0 0 0,-1 0 0,0-1 0,1 1-1,-1-1 1,-1 0 0,1 0 0,0 0 0,-1 0 0,0 0 0,0 0 0,0-1 0,-1 1 0,1-1 0,-1 0 0,1-6 0,-1 6-299,0 1 0,-1-1 1,1 0-1,-1 1 1,0-1-1,0 0 1,-1 1-1,1-1 0,-1 0 1,0 1-1,-1-1 1,1 1-1,-1 0 1,1-1-1,-1 1 0,-1 0 1,1 0-1,-4-5 1,3 7-82,0-1-1,0 1 1,0 0 0,0 0 0,-1 0 0,1 0 0,-1 1 0,1 0 0,-1-1 0,0 1 0,1 0 0,-1 1-1,0-1 1,0 1 0,1-1 0,-1 1 0,0 0 0,0 1 0,0-1 0,0 1 0,1-1 0,-6 3-1,3-2 77,0 1 0,0 0 0,0 0 0,1 0 0,-1 1 0,1 0 0,0 0 0,0 0 0,0 0 0,0 1 0,0 0 0,1 0 0,0 0-1,-7 10 1,5-6 139,1 0-1,0 1 0,1 0 0,0 0 1,0 0-1,1 0 0,0 1 1,-2 14-1,2-3 332,1 0-1,1 1 1,1-1 0,1 1 0,1-1 0,1 1-1,9 36 1,-10-48-282,1 0 1,0 0-1,1-1 0,0 0 0,1 0 1,-1 0-1,2 0 0,-1-1 0,1 0 1,0 0-1,1 0 0,0-1 0,0 0 1,1 0-1,0-1 0,0 0 0,0 0 1,1-1-1,0 0 0,0 0 0,0-1 1,0-1-1,1 1 0,0-1 0,-1-1 1,1 0-1,18 1 0,-5-1-1087,0-1-1,1-2 1,33-4-1,-31 0-772,0 0 0,-1-3 0,1 0 0,-2-1 0,1-1 0,-1-2 0,-1 0 0,0-2 0,21-16 0,-8 1-3958</inkml:trace>
</inkml:ink>
</file>

<file path=ppt/ink/ink2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5:38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25322,'0'3'828,"0"1"0,0 1-3,0-1 3,0 9-7901,27-4-9093</inkml:trace>
</inkml:ink>
</file>

<file path=ppt/ink/ink2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5:38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 17806,'0'1'7196,"-3"-1"-8644,30-7-17386</inkml:trace>
</inkml:ink>
</file>

<file path=ppt/ink/ink2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5:38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22 10729,'-3'9'8997,"3"5"-13082</inkml:trace>
  <inkml:trace contextRef="#ctx0" brushRef="#br0" timeOffset="1">97 0 12157,'0'2'1240,"0"3"2817,0-1-1921,0-2 4,0 0-672,-33-2-2568,27 0-3316</inkml:trace>
</inkml:ink>
</file>

<file path=ppt/ink/ink2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5:4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58 13573,'0'-1'417,"-1"-1"-1,0 1 0,0-1 0,0 1 1,0-1-1,0 1 0,0-1 0,0 1 1,0 0-1,0-1 0,-1 1 1,1 0-1,-1 0 0,1 0 0,-1 0 1,1 0-1,-1 1 0,1-1 0,-1 0 1,-2 0-1,-41-16 2877,37 15-2219,0-1-888,1 0 0,-1 1 1,0 0-1,1 1 0,-1 0 0,0 0 0,0 1 0,0 0 0,0 0 0,0 0 0,0 1 0,0 1 0,0-1 0,1 1 0,-1 0 0,1 1 0,-1 0 0,-9 5 0,10-3-27,0 1 1,0 0-1,0 0 0,0 0 1,1 1-1,0-1 1,1 2-1,-1-1 0,2 1 1,-1-1-1,1 1 0,0 1 1,0-1-1,1 0 1,-4 18-1,2-5-159,0 0 0,2 0 0,1 0 0,0 0 0,2 0 0,0 0 0,1 1 0,2-1 0,0 0 0,1 0 0,11 33 0,-11-44 0,0 0 0,0 0 0,1 0 0,0-1 0,1 0 0,0 0 0,1 0 0,0-1 0,0 0 0,0 0 0,1 0 0,0-1 0,1-1 0,0 1 0,0-2 0,0 1 0,1-1 0,-1 0 0,1-1 0,0 0 0,1-1 0,-1 0 0,1-1 0,14 2 0,2 0-1036,-1-2-1,1-1 1,0-1-1,0-1 1,-1-1-1,1-2 1,-1 0-1,0-2 1,36-13-1,-41 8-4563,-8-2-1</inkml:trace>
</inkml:ink>
</file>

<file path=ppt/ink/ink2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5:41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13 14037,'-7'-3'394,"1"1"1,0 0-1,-1 0 0,1 1 0,-1 0 0,0 0 0,1 0 0,-1 1 0,0 0 1,1 1-1,-1-1 0,0 1 0,1 1 0,-1-1 0,1 1 0,-1 0 0,1 0 1,0 1-1,0 0 0,0 0 0,0 0 0,1 1 0,-7 4 0,5-1 26,0 0-1,0 0 1,1 1-1,0 0 1,0 0-1,1 0 1,0 1-1,0 0 1,1 0-1,0 0 1,1 0-1,0 1 1,0-1-1,1 1 1,-1 10-1,1-7-244,1-1 0,0 1-1,1 0 1,0 0 0,1 0-1,1 0 1,0 0 0,4 13 0,-4-20-124,0-1 1,0 1 0,1 0 0,0-1 0,0 0 0,1 0 0,-1 0 0,1 0 0,0 0 0,0-1 0,1 0 0,-1 1-1,1-2 1,0 1 0,0-1 0,0 1 0,1-1 0,10 4 0,-4-3-49,0 0 1,0-1-1,0-1 0,0 0 1,0 0-1,0-1 0,1-1 0,-1 0 1,0-1-1,24-4 0,-31 5-8,-1-1-1,1 0 0,-1 0 1,1-1-1,-1 0 0,0 1 1,0-1-1,0-1 0,0 1 1,0 0-1,0-1 0,0 0 1,-1 0-1,1 0 0,-1-1 0,0 1 1,0-1-1,0 1 0,-1-1 1,1 0-1,-1 0 0,0 0 1,0-1-1,0 1 0,-1 0 1,1-1-1,-1 1 0,0-1 1,0 1-1,-1-1 0,1-6 1,-8-63-6152,6 68 4604,0 0 0,-1 0-1,0 1 1,0-1 0,-1 0 0,1 1 0,-1-1-1,0 1 1,-7-8 0,-5-3-3907</inkml:trace>
</inkml:ink>
</file>

<file path=ppt/ink/ink2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5:41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17894,'10'61'1652,"4"20"0,8 27 0,3 23 0,-5-8 0,7-2 1,1-3-1,-5-13 0,-1-22 4,-4-27-1656,-9-22 0,-3-23-1012,-2-27-988,-20-10-3949,16-21 1,0-15-1,0-7 1</inkml:trace>
</inkml:ink>
</file>

<file path=ppt/ink/ink2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5:42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14245,'105'686'15450,"-95"-621"-13426,-9-60-1605,-2-7-87,-5-34-35,-2 9-297,3 7 0,5 19 0,1 0 0,0 0 0,0 1 0,0-1 0,0 1 0,-1-1 0,1 0 0,0 1 0,0-1 0,0 1 0,0 0 0,0-1 0,0 1 0,0 0 0,0 0 0,0 0 0,1-1 0,-1 1 0,0 0 0,0 0 0,0 1 0,0-1 0,1 0 0,40 1 0,0-3 0,0-1 0,78-17 0,-106 16 0,0 0 0,-1-1 0,0-1 0,0 0 0,0 0 0,19-15 0,-26 16 0,1 0 0,-1-1 0,1 0 0,-2-1 0,1 0 0,-1 1 0,0-2 0,0 1 0,-1 0 0,0-1 0,6-16 0,-8 19-44,0 0 0,-1 0-1,1 0 1,-1 0 0,-1-1 0,1 1 0,-1 0-1,1 0 1,-1-1 0,-1 1 0,1 0 0,-1 0-1,0-1 1,0 1 0,-1 0 0,1 0 0,-1 0-1,0 0 1,-1 1 0,1-1 0,-1 1 0,0-1-1,0 1 1,0 0 0,-1 0 0,1 0 0,-1 0 0,0 1-1,0-1 1,0 1 0,-1 0 0,1 0 0,-1 1-1,1-1 1,-1 1 0,0 0 0,0 1 0,0-1-1,0 1 1,-1 0 0,1 0 0,0 0 0,0 1-1,-1 0 1,1 0 0,0 0 0,0 1 0,-1-1-1,1 1 1,0 1 0,-8 2 0,5-2 37,0 1 0,0 1-1,0-1 1,1 1 0,-1 1 0,1-1 0,0 1 0,0 1 0,0-1 0,1 1 0,0 0 0,-7 9-1,5-4 25,0 1 0,1 0 0,0 0 0,1 0-1,1 1 1,0-1 0,-4 18 0,3-7 200,2 0 1,1 0-1,0 1 0,2-1 1,1 0-1,0 1 1,2-1-1,9 43 1,-10-60-206,1 1 0,0-1 0,1-1 1,-1 1-1,1 0 0,0-1 0,1 1 1,0-1-1,-1 0 0,1 0 0,1 0 1,-1-1-1,1 1 0,0-1 1,0 0-1,0-1 0,0 1 0,1-1 1,0 0-1,-1 0 0,1-1 0,0 0 1,0 0-1,0 0 0,1-1 0,-1 0 1,9 1-1,7 0-47,0-2 0,0 0 0,0-1 0,0-1 0,0-1 0,37-10 0,-47 10-365,0 0 1,0-1-1,0-1 0,17-9 1,18-23-6555,19-18-4847,-35 30 5901</inkml:trace>
</inkml:ink>
</file>

<file path=ppt/ink/ink2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5:42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12197,'-19'0'767,"1"0"0,0 2 1,-1 0-1,1 1 0,0 1 0,1 1 0,-1 0 0,1 1 0,-32 17 0,39-17-334,-1 1 0,1 0 0,1 1 0,-1 0 0,1 1 0,1 0 0,-1 0 0,2 0 0,-1 1 0,1 1 0,1-1-1,0 1 1,0 0 0,1 1 0,-5 16 0,4-6-140,0 0 0,2 1 0,0-1 0,2 1 0,0-1 0,2 1 0,0 0 0,1-1 0,2 1 1,0-1-1,8 25 0,-9-37-195,1 1 0,1-1 0,0 0 0,1 0 1,0 0-1,0-1 0,1 0 0,0 0 1,0 0-1,1-1 0,1 1 0,-1-2 0,1 1 1,0-1-1,1 0 0,0-1 0,0 0 0,0-1 1,1 0-1,0 0 0,0-1 0,0 0 1,0 0-1,21 3 0,-15-5-217,0 0 0,0-1 0,1 0 1,-1-1-1,0-1 0,0-1 0,0 0 0,0-1 0,0-1 0,-1-1 0,1 0 1,-1 0-1,0-2 0,-1 0 0,1-1 0,22-16 0,1-10-3228,-30 26 1570,-1 0 0,0-1 0,0 0 0,-1 0-1,0-1 1,-1 1 0,0-1 0,5-13 0,0-13-3923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7:50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21246,'-1'16'8917,"-2"74"-6526,3 130-2178,-1-203-213,0 1 0,2-1 0,4 29 0,-1-28 0,-2-3 0,1 0 0,1 0 0,0 0 0,1 0 0,9 17 0,-12-28 0,0 0 0,1 0 0,0 0 0,0-1 0,0 1 0,0-1 0,0 0 0,1 0 0,0 0 0,-1-1 0,1 1 0,0-1 0,0 0 0,0 0 0,1 0 0,-1-1 0,0 1 0,1-1 0,-1 0 0,1 0 0,8 0 0,3 0-448,0-1 0,30-4 0,-42 3 253,1 0 0,-1 0 0,1 0 0,-1-1 0,0 0 0,0 1 1,0-2-1,0 1 0,0 0 0,0-1 0,-1 0 0,1 1 0,-1-2 0,4-3 0,107-112-5086,-112 117 4867,1 0-1,-1 0 0,0 0 1,0 0-1,0-1 0,0 1 1,0-1-1,0 1 1,-1-1-1,0 0 0,1 0 1,-1 1-1,1-6 1,-2-7-5391</inkml:trace>
</inkml:ink>
</file>

<file path=ppt/ink/ink2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5:43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16582,'-2'60'1800,"2"25"-4,0 27 4,0 26-4,15-5 4,6-5-3,3-9 3,12-11-4,7-19 4,-4-19-1800,3-22 0,3-23-1012,-6-19-880,4-20-721,-4 43-2835,4-67-1,-7-3 1,-7-5-1</inkml:trace>
</inkml:ink>
</file>

<file path=ppt/ink/ink2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5:43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4 10489,'-46'-2'1032,"-14"0"184,-16 4 48,-12 3 0,23 3-196,4 3-443,13-3-429,2 4-956,25-5-2517,9-3 1,6-1 0,12 1-1</inkml:trace>
</inkml:ink>
</file>

<file path=ppt/ink/ink2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5:44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6 13737,'-9'-2'408,"1"1"-1,0 0 1,-1 0-1,1 0 1,-1 1-1,1 1 1,-1 0-1,1 0 1,0 0 0,-1 1-1,1 0 1,0 1-1,0 0 1,0 0-1,0 0 1,1 1-1,0 1 1,-1-1-1,1 1 1,1 0-1,-1 1 1,1-1-1,0 1 1,0 1-1,1-1 1,0 1-1,0 0 1,0 0-1,1 0 1,0 1 0,0 0-1,1-1 1,0 1-1,1 1 1,-1-1-1,2 0 1,-1 0-1,0 15 1,1-7-200,0-1 1,1 1-1,1-1 1,0 1 0,2-1-1,-1 1 1,2-1-1,8 25 1,-10-36-172,0 1 0,0-1 0,0 0 0,0 0 0,1-1 0,-1 1 0,1 0 0,0-1 0,0 0 0,1 1 0,-1-1 0,0 0 0,1-1 0,0 1 0,0-1 0,0 0 0,0 1 0,0-2 1,0 1-1,0 0 0,1-1 0,-1 0 0,1 0 0,-1 0 0,1-1 0,-1 1 0,1-1 0,-1 0 0,1-1 0,-1 1 0,1-1 0,-1 0 0,8-2 0,-5 1-37,0 0 0,0 0 0,0-1 0,0 0 0,-1 0 0,1-1 0,-1 0 0,0 0 0,0 0 0,-1-1 0,1 0 0,-1 0 0,0 0 0,-1-1 0,1 1 0,6-13 0,-1 0 0,-1-1 0,-1 0 0,-1-1 0,6-29 0,-13 48 0,1-1 0,-1 1 0,0 0 0,0 0 0,1 0 0,-1 0 0,1 0 0,-1 0 0,1 0 0,-1 0 0,1 0 0,-1 0 0,1 0 0,0 0 0,0 0 0,-1 0 0,1 0 0,0 0 0,0 1 0,0-1 0,0 0 0,0 1 0,0-1 0,0 1 0,0-1 0,0 1 0,1-1 0,-1 1 0,0 0 0,0 0 0,0-1 0,0 1 0,1 0 0,-1 0 0,0 0 0,0 0 0,0 1 0,0-1 0,1 0 0,-1 0 0,0 1 0,0-1 0,0 0 0,0 1 0,0 0 0,0-1 0,0 1 0,0-1 0,0 1 0,0 0 0,0 0 0,0-1 0,0 2 0,11 8 0,-1-1 0,0 2 0,14 16 0,-13-14 0,-6-7-2,60 57-233,-60-58 155,0-1 1,0 0-1,0 0 0,1 0 1,-1-1-1,1 0 1,0 0-1,0-1 0,0 0 1,8 2-1,-13-4-217,-1 0 1,1 0-1,0 0 0,-1 0 1,1 0-1,0 0 0,-1-1 0,1 1 1,0-1-1,-1 1 0,1-1 0,-1 1 1,1-1-1,-1 0 0,1 0 0,-1 1 1,1-1-1,-1 0 0,0 0 0,0-1 1,1 1-1,-1 0 0,0 0 0,0-1 1,0 1-1,0 0 0,-1-1 0,1 1 1,0-1-1,0 1 0,-1-1 1,1-2-1,2-5-1726,-1 0 0,0-1 1,-1 1-1,0-15 0,0 16 1244,2-40-4697</inkml:trace>
</inkml:ink>
</file>

<file path=ppt/ink/ink2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5:44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13065,'0'34'1882,"2"0"-1,1-1 1,2 1-1,17 63 1,-15-76-952,0-1 0,2 0 0,0-1 0,1 0 0,1 0 0,1-1 0,0 0 0,27 27 0,-32-38-849,1 0 1,0-1-1,0 0 1,1 0 0,0-1-1,0 0 1,0-1-1,1 0 1,-1 0-1,1-1 1,0 0-1,0-1 1,14 2-1,13-1 149,-1-1 0,53-5 0,-15 1-137,-25 3-93,-31 1 0,0-2 0,0 0 0,0-1 0,0 0 0,31-8 0,-47 9-7,-1-1 1,1 0-1,-1 1 1,1-1-1,-1 0 1,1 0-1,-1 0 1,0 0-1,1-1 1,-1 1-1,0 0 1,0 0-1,0-1 1,0 1-1,0 0 1,0-1-1,0 1 1,-1-1-1,1 0 1,1-2-1,-1-1-38,0 0-1,0 0 1,-1 0 0,1 0-1,-1-1 1,0 1 0,-1-5-1,-2-8-325,0 0-1,-12-34 1,6 28-709,-1 0 0,-1 0 0,-21-33-1,-22-22-5509,28 37 1529,6 7 1</inkml:trace>
</inkml:ink>
</file>

<file path=ppt/ink/ink2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5:45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353 431 6493,'-16'-7'540,"0"0"1,-1 1-1,0 1 1,0 0-1,0 1 1,-1 1-1,1 1 1,-1 0-1,-32 2 1,43 0-268,1 1 0,-1 0 0,1 0 0,-1 1 0,1 0 0,0 0 0,0 0 0,0 1 0,0-1 0,0 2 0,0-1 0,1 0 0,0 1 0,-1 0 0,1 1 0,1-1 0,-1 1 0,1 0 0,0 0 0,0 0 0,0 1 0,0-1 0,1 1 0,0 0 0,1 0 0,-1 0 0,1 0 0,0 1 0,-1 6 0,0 2 256,2 0 0,-1 0 0,2 0 0,0 0-1,0 0 1,2 0 0,0 0 0,0-1 0,2 1 0,-1-1 0,2 1 0,0-1 0,8 14 0,-10-20-334,1-1 1,0 1 0,0-1 0,1 0-1,0-1 1,0 1 0,1-1 0,0 0-1,0 0 1,0-1 0,1 0 0,0 0-1,0 0 1,0-1 0,0 0 0,1 0-1,0-1 1,-1 0 0,1 0 0,0-1-1,1 0 1,-1-1 0,0 1 0,15-1-1,-17-1-182,0-1 0,0 0 0,0 0 0,0-1-1,0 0 1,0 1 0,-1-2 0,1 1 0,-1-1-1,1 0 1,-1 0 0,0 0 0,0-1 0,-1 0-1,1 0 1,-1 0 0,0-1 0,0 1 0,0-1-1,0 0 1,-1 0 0,0 0 0,0 0 0,0-1-1,-1 1 1,3-10 0,2-7-262,-1 0 1,0 0-1,-2-1 0,-1 1 0,1-41 1,-1-8-1406,-4 0 0,-3-1 0,-3 2 0,-3-1 1,-3 1-1,-24-74 0,32 138 1009,3 20 667,4 27 660,9 22 558,2-1-1,3-1 0,3 0 1,2-1-1,3-2 0,3 0 1,2-2-1,52 76 0,-73-120-1011,1 1 0,1-2-1,0 1 1,0-1 0,1-1 0,0 0-1,15 10 1,-21-17-326,-1-1 0,1 1 0,0-1 0,0 0 0,0 0 0,-1-1 0,2 1-1,-1-1 1,0 0 0,0-1 0,0 1 0,0-1 0,1 0 0,-1 0 0,0-1 0,0 0 0,0 0 0,0 0 0,0 0-1,0-1 1,0 1 0,0-1 0,8-5 0,21-10-2361,-25 14 1086,-1-1-1,0 0 1,0-1-1,0 0 1,-1 0-1,1 0 1,11-12 0,15-23-4256,-7 2 1</inkml:trace>
</inkml:ink>
</file>

<file path=ppt/ink/ink2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5:59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 10841,'-9'0'255,"0"0"1,0 0-1,0 1 1,0 1-1,0 0 1,0 0-1,1 1 1,-1-1-1,1 2 1,0-1-1,0 1 1,-13 9-1,15-8-21,0 0-1,0 0 0,1 1 1,0 0-1,0 0 1,1 0-1,-1 0 0,1 1 1,1 0-1,-1 0 0,1 0 1,1 0-1,-1 0 1,1 1-1,-2 8 0,-1 11 1014,2 0 0,0 0 0,2 46 0,1-61-747,1 1 1,1-1 0,0 1-1,1-1 1,0 0 0,1 0-1,0 0 1,1 0-1,0-1 1,8 14 0,-11-23-377,0 1 0,0 0 1,0-1-1,0 1 1,0-1-1,0 0 1,1 0-1,-1 0 0,1 0 1,0 0-1,-1 0 1,1-1-1,0 1 0,0-1 1,0 0-1,0 0 1,0 0-1,0 0 1,1-1-1,3 1 0,-2-1-19,0 0 0,0-1 0,0 0 0,1 0 1,-1 0-1,0-1 0,0 1 0,-1-1 0,1 0 0,0-1 0,6-4 0,1-1-242,0 0-1,-1-1 1,0-1 0,-1 0 0,0-1 0,-1 1 0,0-2 0,9-15 0,-6 2-799,-1 0 1,14-44 0,-15 36-257,-10 33 1154,0-1 0,0 1 0,0 0 0,0 0 0,0-1 0,0 1 0,0 0 1,1-1-1,-1 1 0,0 0 0,0 0 0,0-1 0,0 1 0,0 0 0,0 0 0,0 0 0,1-1 0,-1 1 1,0 0-1,0 0 0,0 0 0,1-1 0,-1 1 0,0 0 0,0 0 0,1 0 0,-1 0 0,0-1 1,0 1-1,1 0 0,-1 0 0,0 0 0,0 0 0,1 0 0,-1 0 0,0 0 0,0 0 0,1 0 0,-1 0 1,0 0-1,0 0 0,1 0 0,-1 0 0,10 14-681,8 32 811,-14-34 49,7 18 37,25 56 1555,-11-50-3558,-22-33 1074,1 1 0,-1-1-1,1 0 1,-1-1 0,1 1-1,0-1 1,4 3 0,-6-5 273,0 1 1,-1-1-1,1 0 1,0 0-1,0 0 1,0 0-1,0 0 1,-1 0-1,1-1 1,0 1 0,0-1-1,0 1 1,-1-1-1,1 1 1,0-1-1,-1 0 1,1 0-1,2-2 1,-3 3 76,21-14-4336</inkml:trace>
</inkml:ink>
</file>

<file path=ppt/ink/ink2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6:00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16 314 12881,'0'116'3492,"5"-1"0,5 0 1,37 174-1,-38-259-1739,-9-30-1718,0 0-1,0 0 0,0 0 1,0 0-1,1 0 0,-1 0 1,0 0-1,0 0 1,0 0-1,0 0 0,0 0 1,0 0-1,0 0 0,1 0 1,-1 0-1,0 0 0,0 0 1,0 0-1,0 0 0,0 0 1,0 0-1,0 0 0,0 0 1,1 0-1,-1 0 0,0 0 1,0 0-1,0 0 0,0 0 1,0 0-1,0 1 0,0-1 1,0 0-1,0 0 1,0 0-1,0 0 0,0 0 1,1 0-1,-1 0 0,0 0 1,0 0-1,0 1 0,0-1 1,0 0-1,0 0 0,0 0 1,0 0-1,0 0 0,0 0 1,0 0-1,0 1 0,0-1 1,-1-47 1837,0 39-1946,-2-67 448,-12-363-1685,15 405 956,1 0 1,2 0 0,2 0-1,1 1 1,1-1 0,13-32-1,-16 54 160,1 0 0,0 0 1,1 0-1,0 1 0,1 0 0,0 0 0,0 1 0,16-15 1,-17 19 54,0 0 0,0 1 0,0 0 0,1 0 1,-1 0-1,1 1 0,0 0 0,0 0 0,0 1 0,0 0 1,1 0-1,-1 1 0,1 0 0,-1 0 0,9 1 1,-11-1 102,0 1 0,0 1 0,0-1 0,0 1 0,0-1 0,0 1 0,0 1 0,0-1 0,0 1 0,-1 0 0,1 0 0,-1 0 0,1 0 0,-1 1 0,0 0 0,0 0 0,0 0 0,0 0 0,-1 1 0,1 0 0,-1-1 0,0 1 0,0 0 0,0 0 1,-1 1-1,1-1 0,-1 1 0,0-1 0,-1 1 0,1 0 0,-1 0 0,1-1 0,-2 1 0,2 7 0,-1 1 67,-1 0-1,1-1 1,-2 1 0,0 0 0,-1 0-1,0 0 1,-1-1 0,0 1 0,-1-1 0,0 0-1,-1 0 1,-9 16 0,7-16-83,-1 0 1,0-1-1,0 0 1,-1 0 0,-1-1-1,0-1 1,0 1-1,0-1 1,-1-1-1,-1 0 1,0-1-1,0 0 1,0 0-1,0-2 1,-1 1-1,0-2 1,-1 0 0,1 0-1,0-1 1,-1-1-1,-15 1 1,-2 1-1018,-16 2-1963,45-6 2683,0 0 1,0 0-1,0 0 1,0 0 0,0-1-1,0 1 1,0-1-1,0 1 1,0-1-1,0 0 1,0 1-1,0-1 1,0 0 0,0 0-1,0 0 1,-2-3-1,-10-16-3886</inkml:trace>
</inkml:ink>
</file>

<file path=ppt/ink/ink2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6:00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8837,'12'605'11944,"-3"-438"-3159,-11-266-8398,4-108-1991,0 181 1212,1 0 1,1 1 0,1-1-1,2 1 1,17-44-1,-19 58 238,1 0-1,1 0 0,0 0 1,0 1-1,1 0 0,0 1 0,1 0 1,0 0-1,17-12 0,-21 17 115,0 0 1,1 0-1,0 1 0,0-1 0,0 2 0,0-1 0,1 1 0,-1 0 1,1 0-1,-1 0 0,1 1 0,-1 0 0,1 0 0,0 1 0,0 0 1,-1 0-1,1 1 0,0 0 0,10 2 0,-14-1 59,0-1-1,0 1 1,0-1-1,0 1 1,0 0-1,0 0 1,-1 1-1,1-1 1,0 1-1,-1-1 1,0 1-1,0 0 0,0-1 1,0 1-1,0 0 1,-1 1-1,1-1 1,-1 0-1,0 0 1,0 1-1,0-1 1,0 0-1,0 1 1,-1-1-1,0 1 1,1-1-1,-1 1 1,-1-1-1,1 1 1,-1 3-1,-1 9 163,0-1-1,-1 1 1,-1-1-1,0 0 1,-9 21-1,8-24-44,-1-1-1,0 0 0,-1 0 0,0-1 1,-1 0-1,1 0 0,-2 0 1,0-1-1,-13 10 0,19-15-219,-1-1 0,0-1 0,0 1 1,0 0-1,0-1 0,-1 0 0,1 0 0,-1-1 0,1 1 0,-1-1 0,0 0 0,1 0 0,-1 0 0,0 0 0,0-1 1,1 0-1,-1 0 0,0-1 0,0 1 0,1-1 0,-1 0 0,0 0 0,1 0 0,-1-1 0,1 0 0,-1 0 0,-4-3 1,-14-5-1653,22 9 1396,-1 1 1,1 0 0,0-1-1,-1 1 1,1-1 0,-1 0-1,1 0 1,0 1 0,0-1-1,-1 0 1,1 0 0,0 0-1,0 0 1,0 0 0,0 0-1,0-1 1,0 1-1,0 0 1,0 0 0,1-1-1,-1 1 1,0 0 0,1-1-1,-1 1 1,1-1 0,-1-2-1,-3-25-4132</inkml:trace>
</inkml:ink>
</file>

<file path=ppt/ink/ink2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6:00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13849,'0'66'1152,"-2"26"493,2 20 167,0 23 68,0-21 16,2-8-132,4-12-544,4-16-492,-7-16-628,-3-14-1688,2 12-3300,-4-40-1,2-4 1,0-9-1</inkml:trace>
</inkml:ink>
</file>

<file path=ppt/ink/ink2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6:01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12233,'4'29'1000,"2"12"168,0 9 128,9 11 101,-3-9-29,3-3-152,0-10-344,0-6-660,-9-13-908,4-8-3317,-2-8 1,11-10 0,-1-10-1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7:51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0 20254,'-282'21'12513,"271"-15"-12981,-1 7-1664</inkml:trace>
</inkml:ink>
</file>

<file path=ppt/ink/ink2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6:01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1 12081,'-15'32'980,"-13"19"280,-1 21 536,-8 22 329,1 3-1,3 4 0,8 0-20,7-7-780,-3-14-544,12-11-1276,-45-12-4744,42-19-1,2-16 1</inkml:trace>
</inkml:ink>
</file>

<file path=ppt/ink/ink2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6:02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15633,'0'237'5019,"0"-165"1772,0-98-5680,3-87 251,-2 103-1310,1-1-1,0 1 1,0 0-1,0 0 1,2 0-1,-1 0 1,1 1 0,8-14-1,-8 18-3,-1 1-1,1 0 1,0 0-1,0 0 1,1 0-1,-1 1 1,1 0-1,0 0 1,0 0-1,0 1 1,0-1-1,0 1 1,1 0-1,-1 1 1,1-1-1,-1 1 1,7-1-1,13 0 146,1 0-1,39 3 0,-37 0 26,5 0-47,0-2 0,-1-1 0,1-1 1,57-14-1,-82 15-233,1 0 0,-1-1 0,0 0 1,0 0-1,-1-1 0,1 0 0,-1 0 1,1-1-1,-1 0 0,-1 0 0,1-1 1,-1 0-1,0 0 0,0 0 0,-1-1 1,0 0-1,0 0 0,0 0 0,-1-1 1,0 0-1,-1 1 0,0-1 0,4-14 1,-45 373 807,32-127-1985,2-202-20,2-3-5859,26-39-10228</inkml:trace>
</inkml:ink>
</file>

<file path=ppt/ink/ink2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6:03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12369,'-7'45'1525,"1"0"0,3 0 0,1 0 0,3 0 0,1 0 0,3 0 0,1-1 0,20 72 0,-22-104-1138,0 0-1,0 0 1,1 0 0,1 0-1,0-1 1,1 0-1,0 0 1,0-1-1,15 16 1,-18-22-279,1 0 0,-1-1 0,0 0 0,1 0 0,0 0 0,0-1 0,0 0 0,0 1-1,0-2 1,0 1 0,1-1 0,-1 1 0,0-1 0,1-1 0,-1 1 0,1-1 0,-1 0 0,1 0 0,-1-1 0,1 0 0,-1 0 0,1 0 0,-1 0 0,0-1 0,6-2 0,2-2-262,1 0 0,-1-1 0,-1-1-1,0 0 1,0 0 0,0-1 0,-1-1 0,0 0 0,-1 0 0,0-1-1,-1 0 1,0-1 0,-1 0 0,7-14 0,-5 8-77,-1 0-1,-1-1 1,-1-1 0,-1 1 0,0-1-1,-1 0 1,-2 0 0,0 0 0,1-34 0,-2 68 582,0 1 1,1-1-1,1 0 0,0-1 1,8 18-1,-6-15-12,-1-2-99,3 9 388,1-1 1,20 37-1,-26-55-721,0 1-1,-1-1 1,2 1-1,-1-1 1,0 0-1,1-1 1,0 1-1,0 0 1,0-1-1,0 0 0,0 0 1,1 0-1,-1-1 1,1 1-1,0-1 1,0 0-1,0 0 1,8 1-1,-11-3-235,0 0-1,0 0 0,0 0 0,0 0 1,0-1-1,0 1 0,1-1 1,-2 1-1,1-1 0,0 0 1,0 0-1,0 0 0,0 0 1,0 0-1,-1 0 0,1 0 1,0-1-1,-1 1 0,1-1 1,-1 1-1,0-1 0,1 1 1,-1-1-1,0 0 0,1-2 1,24-57-9246,-18 40 7592,12-33-3414</inkml:trace>
</inkml:ink>
</file>

<file path=ppt/ink/ink2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6:03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 13309,'-20'79'3185,"3"1"0,-11 160 0,20 168 2210,8-240-2999,-1-74-1600,2 174 508,18-94-3754,-11-140 1226,-8-32 725,1 1 0,0-1-1,0 0 1,0 1 0,0-1-1,0 0 1,1 0 0,-1 0-1,1 0 1,-1 0 0,4 3-1,-4-4 232,-1-1 0,1 1 0,0-1 0,0 0 0,-1 1 1,1-1-1,0 0 0,0 1 0,0-1 0,0 0 0,-1 0 0,1 0 0,0 0 0,0 0 0,0 0 0,0 0 0,0 0 0,-1 0 0,1-1 0,0 1 0,0 0 0,0 0 0,1-1 0,26-24-5173,3-15-159</inkml:trace>
</inkml:ink>
</file>

<file path=ppt/ink/ink2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6:0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1 12705,'-26'91'1989,"4"1"0,5 0-1,3 2 1,5 0 0,3 0 0,13 172-1,-6-255-1757,3 36 1065,17 75 1,-19-112-1408,1 1 0,0 0-1,1-1 1,0 1 0,1-1 0,0 0 0,0-1 0,1 1-1,0-1 1,1 0 0,0 0 0,14 12 0,-17-17-122,1-1-1,0 0 1,0 0 0,0 0 0,1 0 0,-1-1 0,0 0 0,1 0 0,0 0 0,0-1 0,-1 1 0,7-1 0,-5-1-432,0 0 0,1-1-1,-1 0 1,0 0 0,0 0 0,0-1 0,0 0 0,0-1 0,-1 0-1,1 0 1,-1 0 0,1 0 0,10-10 0,-4 3-196,-1 0 0,0-1 0,0-1 0,-2 0 1,17-22-1,9-31 5204,-35 63-4303,5-10-587,-1-1 0,0 0-1,-1 1 1,4-24 0,-7 32 404,-1 1 0,0 0 0,0-1 1,0 1-1,0 0 0,-1 0 0,1-1 0,-1 1 0,0 0 1,0 0-1,0 0 0,0 0 0,0 0 0,-1 0 0,1 0 1,-1 0-1,0 0 0,0 1 0,0-1 0,0 1 0,-1-1 1,1 1-1,-1 0 0,-3-3 0,-5-2 263,-1 1 0,0 0 0,0 1 1,0 0-1,-1 1 0,0 0 0,1 1 0,-1 0 0,-17-1 0,-21 1 1280,-53 2-1,74 2-749,-124 3 1165,53 0-6393,68-2 606</inkml:trace>
</inkml:ink>
</file>

<file path=ppt/ink/ink2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6:04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11253,'0'42'-92,"0"10"-416,0 20-1620,0-18 0,8-23-1,0-28 1</inkml:trace>
</inkml:ink>
</file>

<file path=ppt/ink/ink2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6:04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10361,'0'1'-412,"-14"3"-1576,11-2 0</inkml:trace>
</inkml:ink>
</file>

<file path=ppt/ink/ink2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6:04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0 14937,'-21'37'1376,"-9"21"489,-7 19-1,-8 22 0,9 2-4,3 0 4,6 2 1,9 2-1,14-1 0,4 0-812,6-6-560,10-10-1368,1-20-876,14-18-916,11-21-2825,13-27 1,2-27-1,6-18 1</inkml:trace>
</inkml:ink>
</file>

<file path=ppt/ink/ink2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6:05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556 1 12513,'-42'-1'736,"-19"1"88,-14 0 20,-13 0-44,16 0-268,5 0-371,13 1-578,-3 10-2779,29-8 0,16 1 0,12-1-1</inkml:trace>
</inkml:ink>
</file>

<file path=ppt/ink/ink2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6:05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87 4464,'1'-3'138,"-1"0"-1,0-1 0,0 1 0,0 0 0,0-1 0,-1 1 0,0 0 1,1-1-1,-1 1 0,0 0 0,0 0 0,-1 0 0,1 0 0,-1 0 0,0 0 1,1 0-1,-1 1 0,0-1 0,-1 0 0,1 1 0,0 0 0,-1-1 1,1 1-1,-1 0 0,0 0 0,0 1 0,0-1 0,0 0 0,0 1 1,0 0-1,0 0 0,0 0 0,0 0 0,-1 0 0,1 1 0,0-1 0,-1 1 1,1 0-1,0 0 0,-1 0 0,1 1 0,-4 0 0,-2 0 276,0 1 0,1 0 0,-1 0 1,0 1-1,1 0 0,0 0 0,0 1 0,0 0 0,0 1 0,0-1 0,1 2 0,0-1 0,0 1 0,1 0 0,-7 8 0,5-4 132,2 1 1,0 0-1,0 1 0,1 0 0,0-1 0,1 1 0,0 1 1,1-1-1,1 1 0,0-1 0,0 1 0,1 0 0,1 0 1,0-1-1,1 1 0,4 23 0,-4-29-327,1 1 0,0-1-1,0 0 1,0 1 0,1-1 0,0 0 0,1-1-1,-1 1 1,1 0 0,1-1 0,-1 0-1,1 0 1,0 0 0,0-1 0,1 0 0,0 0-1,0 0 1,0 0 0,0-1 0,1 0-1,0-1 1,-1 1 0,1-1 0,1-1 0,-1 1-1,0-1 1,0 0 0,15 1 0,-13-2-235,0-1 0,0 0 0,0 0 0,0-1 0,0 0 0,0 0 0,0-1 0,0 0 0,-1-1 0,1 0 0,-1-1 0,1 1 0,-1-1 0,0-1 0,-1 0 0,9-6 0,-11 6-526,0 0 0,0 0 0,0 0 0,-1 0 1,0-1-1,0 0 0,0 0 0,-1 0 0,3-7 0,5-27-5802,-10-4-3301,-1 21 4225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7:52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17274,'4'186'8730,"0"-5"-3690,-4-119-3748,0-39-969,0-20-242,0-9-54,0-5-27,1 1 0,1-1 0,0 1 0,5-16 0,-7 25 0,1 0 0,-1 0 0,1-1 0,0 1 0,-1 0 0,1 0 0,0 0 0,0 0 0,0 0 0,0 0 0,0 0 0,0 0 0,0 0 0,0 0 0,0 1 0,0-1 0,0 0 0,1 1 0,-1-1 0,0 1 0,0-1 0,1 1 0,-1 0 0,0-1 0,1 1 0,-1 0 0,1 0 0,-1 0 0,3 0 0,108-8 0,-108 8 0,1-1 0,-1 1 0,0 1 0,1-1 0,-1 0 0,0 1 0,0 0 0,1 0 0,-1 0 0,7 4 0,-9-4 0,-1 0 0,1 1 0,-1-1 0,1 0 0,-1 1 0,0-1 0,0 1 0,1-1 0,-1 1 0,0-1 0,0 1 0,1 3 0,-1-2 0,0-1 0,0-1 0,0 1 0,0 0 0,0-1 0,0 1 0,0-1 0,0 1 0,0-1 0,1 0 0,-1 1 0,1-1 0,-1 0 0,1 0 0,-1 0 0,1 0 0,0 0 0,-1 0 0,1-1 0,0 1 0,0-1 0,0 1 0,-1-1 0,1 1 0,0-1 0,0 0 0,0 0 0,0 0 0,0 0 0,0 0 0,-1-1 0,1 1 0,0 0 0,0-1 0,2 0 0,27-2 0,38 1 0,-67 2 0,-1 0 0,1 0 0,-1-1 0,1 1 0,-1-1 0,1 1 0,-1-1 0,1 1 0,-1-1 0,0 0 0,1 0 0,-1 0 0,0 0 0,0 0 0,0 0 0,1 0 0,-1 0 0,0 0 0,0 0 0,-1-1 0,1 1 0,0 0 0,0-1 0,-1 1 0,1-1 0,0 1 0,-1 0 0,0-1 0,1 1 0,-1-1 0,0 0 0,0 1 0,0-3 0,2-2 0,-2 5 0,1 0 0,-1 0 0,1 0 0,-1 0 0,0 0 0,1-1 0,-1 1 0,0 0 0,0 0 0,0 0 0,0-1 0,0 1 0,0 0 0,0 0 0,0 0 0,-1-1 0,1 1 0,0 0 0,-1 0 0,1 0 0,-1 0 0,1 0 0,-1 0 0,1 0 0,-1 0 0,0 0 0,1 0 0,-3-2 0,-26-7 0,21 8 0,5 2 0,0-1 0,-1 0 0,1 1 0,0-1 0,0 1 0,-1 0 0,1 0 0,0 0 0,0 1 0,-1-1 0,1 1 0,0 0 0,0-1 0,0 2 0,0-1 0,0 0 0,0 1 0,0-1 0,0 1 0,0 0 0,1 0 0,-1 0 0,1 0 0,-1 0 0,1 0 0,0 1 0,0-1 0,0 1 0,0 0 0,0 0 0,1 0 0,-1 0 0,1 0 0,0 0 0,-1 3 0,-1 4 0,0-1 0,1 1 0,0 0 0,1 0 0,0 0 0,1 0 0,0 0 0,0 0 0,3 14 0,-2-19 0,0 1 0,0-1 0,1 0 0,-1 0 0,1 0 0,0 0 0,1-1 0,-1 1 0,1 0 0,0-1 0,0 0 0,0 0 0,1 0 0,-1 0 0,1 0 0,0-1 0,0 1 0,1-1 0,-1 0 0,1-1 0,-1 1 0,1-1 0,0 0 0,0 0 0,0 0 0,0 0 0,0-1 0,0 0 0,0 0 0,1-1 0,9 1 0,1 1 81,-8-1-179,-1-1 1,1 0-1,0 0 0,-1 0 0,1-1 1,-1 0-1,1-1 0,-1 0 0,1 0 0,-1 0 1,12-6-1,143-57-5363,-124 46 518,-35 12-277,-4 3 2278,1-4-3610</inkml:trace>
</inkml:ink>
</file>

<file path=ppt/ink/ink2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6:05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12265,'-12'39'1434,"3"1"0,1 0 0,2 0 0,2 0 0,1 1 0,2-1 0,2 1 0,2-1 0,2 1 0,16 68 0,-20-103-1179,1-1 0,0 0 0,0 0 0,0 0 0,0 0 0,1 0 0,0 0 0,0-1-1,0 1 1,0-1 0,8 7 0,-9-9-180,1 0-1,0-1 1,0 1-1,0-1 1,0 0-1,0 0 0,0 0 1,0-1-1,0 1 1,0 0-1,0-1 1,0 0-1,0 0 1,0 0-1,1 0 1,-1-1-1,0 1 1,0-1-1,0 0 0,0 1 1,4-3-1,63-23-44,-40 14-26,55-13 0,-74 22-5,0 2 0,0-1 0,0 1 1,0 1-1,1 0 0,-1 1 0,0 0 1,22 5-1,-5 3-40,-20-6-28,0-1 0,0 0 1,0 0-1,0-1 0,16 1 0,-21-2 29,1 0 0,-1-1 0,1 0 0,-1 0 0,1 0 0,-1 0 0,0-1 0,1 1 0,-1-1 0,0 0 0,0 0 0,0 0-1,0 0 1,0 0 0,-1-1 0,1 1 0,2-4 0,2-3-443,0-1 0,-1 1 0,0-1 0,-1 0 0,0 0 0,6-17 0,18-73-8331,-12 37-726,-7 37 4619</inkml:trace>
</inkml:ink>
</file>

<file path=ppt/ink/ink2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6:06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12477,'-2'35'412,"-5"5"12,1 6-72,4 1-300,2-20-520,-16-12-2180,16-21 0,6-19-1,-2-18 1</inkml:trace>
</inkml:ink>
</file>

<file path=ppt/ink/ink2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6:06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58 122 12689,'-21'106'2303,"5"1"1,4 0-1,3 134 0,9-241-2269,0 0 0,0 0 0,0 1 0,0-1 0,0 0 0,0 0 0,0 1 0,0-1 0,0 0 0,0 0 0,0 1 0,0-1 0,0 0 0,0 0 0,0 1 0,0-1 0,0 0 0,1 0 0,-1 1 0,0-1-1,0 0 1,0 0 0,0 0 0,0 1 0,1-1 0,-1 0 0,0 0 0,0 0 0,0 0 0,0 1 0,1-1 0,-1 0 0,0 0 0,0 0 0,1 0 0,-1 0 0,0 0 0,0 1 0,1-1 0,-1 0 0,12-8 513,17-26-651,-16 19 168,-5 8-97,-1 1-1,1 0 0,1 0 0,-1 1 1,1 0-1,0 1 0,0 0 1,0 0-1,0 0 0,1 2 1,0-1-1,0 1 0,-1 0 1,1 1-1,11 0 0,19 1 100,0 1 1,60 10-1,-13-1 410,-77-8-403,0-2 0,0 1 1,0-2-1,0 1 0,-1-1 1,1 0-1,0-1 0,12-4 1,-18 4-48,-1 0 0,0 0 0,0 0 0,1 0 1,-1 0-1,0-1 0,-1 0 0,1 1 0,0-1 1,-1 0-1,0 0 0,1-1 0,-1 1 0,-1 0 1,1-1-1,0 1 0,-1-1 0,0 1 0,1-1 1,-1 0-1,-1 0 0,1 1 0,0-8 0,4-55-427,-2-1-1,-8-83 1,4 144 67,0 0 1,0 0 0,-1 0 0,0 0 0,0 0-1,0 0 1,0 1 0,-1-1 0,0 1 0,0 0-1,-5-6 1,3 5-576,1-1-1,0 0 1,0 0 0,1-1-1,-1 1 1,-2-13-1,-4-25-3638,5 2-1</inkml:trace>
</inkml:ink>
</file>

<file path=ppt/ink/ink2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4:29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16137,'61'189'3484,"61"85"5936,-27-66-5694,-155-324-3726,-11-24 0,62 119 0,1-1 0,1 0 0,1 0 0,1 0 0,0-1 0,-1-31 0,6 52 0,1 0 0,-1-1 0,0 1 0,0 0 0,1 0 0,-1 0 0,1 0 0,0 1 0,0-1 0,-1 0 0,1 0 0,0 0 0,0 0 0,1 1 0,-1-1 0,0 1 0,1-1 0,-1 1 0,1-1 0,-1 1 0,1 0 0,0-1 0,-1 1 0,1 0 0,0 0 0,0 0 0,0 1 0,0-1 0,0 0 0,0 1 0,0-1 0,3 1 0,7-2 0,1 1 0,0 0 0,0 1 0,15 2 0,-3-1 0,-4-1-59,0-1-1,-1-1 1,1 0-1,-1-2 1,1 0-1,-1-1 1,-1-1 0,1-1-1,19-10 1,-26 10-7,-1-1 0,0 0 0,0-1 1,0 0-1,-1-1 0,-1 0 0,0-1 0,0 0 1,-1 0-1,0-1 0,-1 0 0,-1-1 0,10-20 1,-17 32-40,0-1 1,1 1-1,-1-1 1,1 0-1,-1 1 1,1-1-1,0 1 1,0 0-1,0-1 1,0 1-1,0 0 1,0-1-1,0 1 1,0 0-1,0 0 1,1 0 0,-1 0-1,2-1 1,-2 3 6,1 1 0,-1 0 0,0-1 0,0 1 0,0 0 0,0-1 1,0 1-1,-1 0 0,1 0 0,0 0 0,-1 0 0,1 3 0,3 9 357,96 316 2089,-48-152-791,-41-137-1905,0 2-4440</inkml:trace>
</inkml:ink>
</file>

<file path=ppt/ink/ink2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4:30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11673,'20'60'3144,"1"-1"-1,53 100 1,-58-130-1896,1-1 0,2-1 0,1-1 0,1 0 0,1-2 1,49 43-1,-66-63-1072,0 0 0,0 0 0,0-1 0,1 0 0,-1 0 1,1 0-1,0-1 0,-1 0 0,1 0 0,0 0 0,0-1 0,1 0 1,-1 0-1,12 0 0,-14-1-165,1-1 0,-1 0-1,1 0 1,-1-1 0,0 1 0,0-1-1,0 0 1,0 0 0,0 0 0,0 0 0,0-1-1,0 0 1,-1 0 0,1 0 0,-1 0 0,0 0-1,0-1 1,0 1 0,-1-1 0,4-6 0,1-3-227,0-1 0,-1 0 1,-1 0-1,0 0 0,-1-1 0,0 1 1,-2-1-1,0 0 0,1-23 1,-3-16-2012,-9-70 0,5 76 280,0 31-127,9 40 2002,12 17 1759,1-1 1,43 70-1,-47-89-1079,0 0 1,1-1-1,0-1 0,2-1 0,0 0 0,35 26 1,-47-40-547,1 1 1,-1-1 0,1-1 0,-1 1 0,1-1 0,9 2 0,-11-3-508,0 0-1,0-1 1,1 1-1,-1-1 1,0 0-1,0 0 1,0-1-1,0 1 0,5-2 1,-5 1-337,-1-1 1,1 1-1,0-1 1,0 0-1,-1 0 1,0 0-1,1-1 1,-1 1-1,0-1 1,0 0-1,0 0 0,0 0 1,-1 0-1,1 0 1,-1-1-1,0 1 1,0-1-1,0 0 1,0 1-1,-1-1 0,3-8 1,4-18-4272</inkml:trace>
</inkml:ink>
</file>

<file path=ppt/ink/ink2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4:30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18326,'37'81'1604,"12"30"0,10 27 0,12 27 0,-8-19 0,-15-20 1,-6-9-1,-5-18 0,-13-21-20,-9-21-2820,-3-21-788,-12-11-989,0-18-2279,4-28-5293,1-3 5292</inkml:trace>
</inkml:ink>
</file>

<file path=ppt/ink/ink2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4:30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12617,'10'97'2961,"4"0"0,39 137 0,-42-191-2242,23 94 1903,7-2 1,6-2 0,125 251 0,-160-362-3097,27 36 0,-35-53 26,0-1 0,-1 1 0,2-1 0,-1 0 1,0 0-1,1-1 0,0 1 0,-1-1 1,2 0-1,-1 0 0,0-1 0,11 4 0,2-9-5492,0-17 3155,-14 15 1399,20-32-3890</inkml:trace>
</inkml:ink>
</file>

<file path=ppt/ink/ink2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4:31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0 9261,'-33'4'1080,"-9"5"188,-12 5 108,-15 2 24,14 0-80,6 2-411,8-3-545,-5-2-977,19-8-2659,9-2 0,9-1 0</inkml:trace>
</inkml:ink>
</file>

<file path=ppt/ink/ink2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4:31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16394,'11'34'1148,"8"13"88,5 9-76,4 7-328,-11-18-444,-1-13-668,-10-15-848,-4-1-2821,-4-29 1,-2-14 0,-4-12-1</inkml:trace>
</inkml:ink>
</file>

<file path=ppt/ink/ink2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4:32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13453,'96'156'5967,"-8"3"0,111 277 0,-195-424-5614,-1-7-264,-1 0-1,1 1 0,-1-1 1,-1 0-1,1 1 0,-1-1 1,0 1-1,0 0 0,0-1 0,-1 1 1,0 8-1,-2-16-88,0 1 0,0-1 0,0 0 0,0 0 0,1 0 0,-1 0 0,1 0 0,0 0 0,0 0 0,-2-4 0,-36-76-95,3-3 0,-39-141 0,62 177 37,2 1 0,-5-57 0,14 86 21,0 0 0,2 0 1,0 0-1,2 1 0,0-1 0,0 0 0,2 1 0,11-33 0,-12 44 19,0 0-1,1 1 1,1-1-1,-1 1 1,1 0-1,0 1 1,0-1-1,0 1 1,1 0 0,0 0-1,0 1 1,0-1-1,1 1 1,0 1-1,-1-1 1,1 1-1,0 1 1,10-4-1,-11 5 6,0-1 0,1 1 0,-1 0 0,0 0 0,1 0 0,-1 1 0,1 0 0,-1 1 0,0-1 0,1 1 0,-1 1 0,0-1-1,0 1 1,0 0 0,0 0 0,0 1 0,0-1 0,0 1 0,-1 1 0,0-1 0,1 1 0,4 4 0,-6-3 23,-1 0 0,1 0 0,-1 0 1,0 0-1,0 1 0,-1-1 0,0 1 0,0 0 0,0 0 0,0 0 1,-1 0-1,0 0 0,0 0 0,-1 0 0,0 0 0,0 0 1,0 0-1,-1 0 0,1 0 0,-2 0 0,1 0 0,-1 0 1,-3 9-1,2-6-71,0 0 0,-1-1 0,0 1 0,0-1 0,-1 0 0,0 0 0,-1 0 0,1-1 0,-1 0 0,-1 0 1,0 0-1,1-1 0,-2 0 0,-13 9 0,12-11-394,0-1 1,0 0-1,0 0 1,0-1-1,0-1 1,-1 1 0,-17-1-1,-2 1-1643,24-1 1530,1 0 0,0-1-1,-1 1 1,1-1 0,0 0 0,0-1 0,-1 1 0,1-1 0,0 0-1,0 0 1,-1 0 0,1 0 0,0-1 0,0 1 0,0-1-1,1 0 1,-1-1 0,0 1 0,1-1 0,-1 1 0,1-1 0,0 0-1,0 0 1,0 0 0,-4-7 0,-15-25-4501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7:53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 30623,'-5'238'2144,"5"-246"-2144,0-4 0,-1-1 0,2 1 0,0-1 0,0 1 0,1 0 0,1-1 0,7-21 0,-9 32 0,1 0 0,-1 1 0,1-1 0,0 0 0,-1 1 0,1 0 0,0-1 0,0 1 0,0 0 0,0 0 0,0 0 0,0 0 0,0 0 0,0 0 0,0 1 0,1-1 0,-1 1 0,0-1 0,0 1 0,4 0 0,54 2 0,-38-1 0,-11 0 0,14 0 0,1-1 0,-1 0 0,41-8 0,-58 6 0,-1 0 0,1 0 0,-1 0 0,0-1 0,0-1 0,0 1 0,0-1 0,-1 0 0,0 0 0,1-1 0,-2 0 0,1 0 0,0 0 0,-1-1 0,0 0 0,5-8 0,4-2 0,-8 16 0,-4 32 0,-3-7 0,2 92-3,-2-48-326,14 122 1,-13-191 252,0 0 1,0 1-1,0-1 0,0 0 1,0 0-1,-1 1 1,1-1-1,0 0 0,0 0 1,0 0-1,0 1 0,0-1 1,-1 0-1,1 0 0,0 0 1,0 1-1,0-1 1,0 0-1,-1 0 0,1 0 1,0 0-1,0 0 0,-1 0 1,1 0-1,0 1 0,0-1 1,0 0-1,-1 0 1,1 0-1,0 0 0,0 0 1,-1 0-1,1 0 0,0 0 1,0 0-1,-1 0 0,1 0 1,0 0-1,0 0 1,-1-1-1,1 1 0,0 0 1,0 0-1,0 0 0,-1 0 1,1 0-1,0 0 0,0-1 1,0 1-1,-1 0 1,1 0-1,0 0 0,0 0 1,0-1-1,0 1 0,-1 0 1,0-1-274,0 0 1,0 1 0,0-1-1,0 0 1,0 0 0,0 0-1,0 1 1,1-1 0,-1 0-1,0 0 1,0 0 0,1-1-1,-1 1 1,1 0 0,-1 0-1,0-1 1,-1-20-5120,1-2-1</inkml:trace>
</inkml:ink>
</file>

<file path=ppt/ink/ink2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4:32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10637,'14'51'1060,"13"29"288,10 28 372,8 27 485,-5 2 79,1 2 4,-1-3-4,-4-7 0,-6-18 1,-8-25-1509,-7-27-1044,-9-25-732,-10-21-1089,-4-31-8232,4-7 5161,2-9-1</inkml:trace>
</inkml:ink>
</file>

<file path=ppt/ink/ink2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4:33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12449,'12'27'556,"4"17"76,5 13 48,3 15 8,-3-4-56,1-7-204,-10-8-252,-7-12-392,-5-15-712,3-14-2088,-6-17 0,3-17 0,-5-11-1</inkml:trace>
</inkml:ink>
</file>

<file path=ppt/ink/ink2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4:33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0 216 8305,'22'2'378,"0"0"0,0-1 1,0-1-1,0-1 1,0-2-1,38-7 0,-50 7-236,1 0-1,-1-1 1,0 0-1,-1 0 1,1-1-1,-1 0 1,0-1-1,0 0 1,0-1-1,-1 1 1,0-1-1,-1-1 1,1 0-1,-1 0 1,10-15-1,-15 20-134,-1 0 0,1 0 0,0 0 0,-1 0 0,0 0 0,1 0 0,-1 0 0,0 0 0,-1-1 0,1 1 0,-1 0 1,1 0-1,-1-1 0,0 1 0,0 0 0,0-1 0,-1 1 0,1 0 0,-1-1 0,0 1 0,0 0 0,-2-6 0,1 8-10,1-1 0,-1 0 0,0 0 0,0 1 0,0-1 0,0 1 0,0-1 0,0 1 0,0 0 0,0 0 0,-1 0 0,1 0 0,0 1 0,-1-1 0,1 0 0,0 1 0,-1 0 0,1-1 0,-1 1 0,1 0 0,-1 0 0,1 1 0,0-1 0,-1 0 0,1 1 0,-1 0 0,1-1 0,0 1 0,-1 0 0,1 0 0,-3 2 0,-3 0 148,0 1 0,0 0-1,1 0 1,-1 0 0,1 1-1,0 1 1,0-1 0,1 1-1,0 0 1,0 0 0,0 1-1,1 0 1,0 0 0,0 0 0,0 1-1,1-1 1,0 1 0,1 0-1,0 0 1,0 1 0,1-1-1,0 0 1,0 1 0,1 0-1,0-1 1,1 1 0,0 0-1,1 15 1,0-14 259,1 1 0,0-1 0,0 0 0,1 0 0,1 0 0,-1 0 0,2 0 0,-1-1 0,1 1 0,1-1 0,0 0 0,0-1 0,0 0 0,1 0 0,1 0 0,-1 0 0,1-1 0,0-1 0,1 0 0,-1 0 0,2 0 0,-1-1 0,16 7-1,-10-7 91,1-1 0,-1 0-1,1-1 1,0 0 0,0-1-1,0-1 1,27-2 0,-26 0-555,1-2 0,-1 0 1,0-1-1,0-1 0,0 0 1,26-13-1,-27 10-869,1-1-1,-1-1 0,-1 0 1,0-2-1,-1 1 1,16-17-1,-18 15-1115,-1-1 1,0 0-1,0 0 0,-2-1 0,0 0 1,12-28-1,-6 4-2879</inkml:trace>
</inkml:ink>
</file>

<file path=ppt/ink/ink2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4:3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12289,'76'241'3662,"22"62"2702,-70-212-2422,-42-121 147,-25-66-4222,28 66-258,2 0 1,0-1-1,3 0 1,-6-62-1,11 85 283,1-1 0,1 0 0,-1 1 0,1-1 0,1 0 0,0 1 0,0 0 0,1-1 0,0 1 0,0 0 0,0 0-1,1 1 1,1-1 0,-1 1 0,1 0 0,1 0 0,-1 0 0,1 1 0,0-1 0,0 2 0,1-1 0,0 1-1,10-6 1,-3 3-29,0 1 0,1 0-1,0 1 1,1 1-1,-1 0 1,19-2-1,-27 5 43,1 1-1,0 0 0,0 0 0,0 1 0,0 0 0,0 0 1,0 1-1,0 0 0,0 0 0,0 1 0,-1 0 0,1 1 0,-1-1 1,12 7-1,-17-8 50,0 1 0,0 0 0,1 0 0,-1-1 0,-1 1 0,1 1 0,0-1 0,0 0 0,-1 0 0,1 1 0,-1-1 0,0 1 0,0-1 0,1 1 0,-2 0 0,1-1 0,1 5 0,-2-1-9,1 0 0,-1 0-1,0 0 1,-1 0 0,1 0-1,-1 0 1,-3 11 0,-3 4 37,-1 1 0,-1-1 0,-15 25 1,21-42 36,-7 14-107,5-9 478,0-1-1,0 1 0,1 0 1,0 1-1,-3 13 1,6-20-243,1-1 1,0 1-1,-1-1 0,1 1 1,0-1-1,1 1 0,-1-1 1,0 1-1,1-1 1,-1 1-1,1-1 0,0 0 1,0 1-1,0-1 1,0 0-1,0 1 0,0-1 1,1 0-1,-1 0 1,1 0-1,-1 0 0,1 0 1,0-1-1,0 1 0,0 0 1,4 2-1,31 18 758,0-2 0,2-1 0,1-2 1,43 12-1,37 17-1666,-106-41 220,26 11-950,-39-15 1229,1 0-1,-1 0 0,0 0 1,0 0-1,1 0 0,-1 0 0,0 0 1,0 0-1,0 1 0,0-1 1,0 0-1,-1 1 0,1-1 0,1 3 1,-1 0-823,5 22-1398,-11-6-4074,-3-11 1277</inkml:trace>
</inkml:ink>
</file>

<file path=ppt/ink/ink2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4:36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12217,'87'263'8428,"-48"-142"-4247,-12-30 3744,-58-192-9417,20 67 287,-11-49 0,18 68 804,2 8 172,1-1 0,-1 1 1,1 0-1,0-1 0,0 1 0,1 0 0,0-1 1,1 1-1,-1-1 0,4-13 0,-3 20 214,0 0-1,1 0 1,-1 0-1,0 0 1,0 0 0,0 0-1,1 0 1,-1 1-1,0-1 1,1 0 0,-1 1-1,0-1 1,1 1-1,-1-1 1,1 1 0,-1 0-1,1 0 1,-1 0-1,1-1 1,-1 1 0,1 1-1,-1-1 1,1 0-1,-1 0 1,1 1-1,2 0 1,43 13 620,-43-13-580,53 23 528,-44-16-667,1-2 1,1 0-1,-1-1 1,1 0-1,0-1 1,17 2-1,-28-6-30,0 0-1,1 0 1,-1 0-1,0-1 1,1 0 0,-1 0-1,0 0 1,0 0-1,0-1 1,1 1-1,-2-1 1,1 0-1,0 0 1,0-1-1,-1 1 1,1-1-1,-1 1 1,1-1-1,-1 0 1,0-1 0,-1 1-1,1 0 1,0-1-1,-1 0 1,0 1-1,3-7 1,5-10-705,-1-1-1,-1 0 1,0-1 0,-2 1 0,4-27 0,9-115-4509,-13 139 4641,-6 24 727,0-1 0,0 1 0,0 0 0,1 0 0,-1 0 0,0 0 0,0 0 0,1 0 0,-1 0 0,0 0 0,0 0 0,1 0 1,-1-1-1,0 1 0,0 0 0,1 0 0,-1 0 0,0 1 0,0-1 0,0 0 0,1 0 0,-1 0 0,0 0 0,0 0 0,1 0 0,-1 0 0,0 0 0,0 0 1,1 1-1,-1-1 0,0 0 0,0 0 0,0 0 0,0 0 0,1 1 0,-1-1 0,0 0 0,0 0 0,0 0 0,0 1 0,0-1 0,0 0 0,1 1 0,1 3 294,1 1-1,-1-1 0,0 1 1,0 0-1,-1 0 0,2 8 1,21 127 5535,25 117 584,-23-163-3052,55 139 0,-67-209-3409,2-7-4897,-15-16 4518,0-1-1,0 1 0,1-1 0,-1 1 0,0-1 0,0 0 0,0 0 0,0 1 0,1-1 1,-1 0-1,0 0 0,0 0 0,1 0 0,-1-1 0,0 1 0,0 0 0,0 0 1,1-1-1,-1 1 0,0-1 0,0 1 0,0-1 0,0 1 0,0-1 0,0 0 0,0 1 1,0-1-1,0 0 0,0 0 0,0 0 0,-1 0 0,1 0 0,0 0 0,-1 0 1,1 0-1,0 0 0,-1 0 0,1-2 0,12-18-5142</inkml:trace>
</inkml:ink>
</file>

<file path=ppt/ink/ink2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4:36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14737,'2'22'981,"2"1"0,0-1-1,2 0 1,0 0 0,1 0-1,11 22 1,1-2 322,1-1 0,2-2 0,1 0 0,3-1 0,1-1 0,1-2 0,50 48 0,-74-79-1286,1 0 0,-1 1 0,1-2 1,0 1-1,0 0 0,1-1 0,-1 0 1,1 0-1,0-1 0,-1 0 0,1 0 0,0 0 1,0 0-1,0-1 0,1 0 0,-1-1 1,0 1-1,0-1 0,1 0 0,-1-1 1,0 1-1,0-1 0,0 0 0,0-1 1,0 0-1,0 0 0,0 0 0,0 0 1,-1-1-1,1 0 0,-1 0 0,0-1 1,0 0-1,0 0 0,0 0 0,-1 0 1,1 0-1,-1-1 0,0 0 0,-1 0 1,1 0-1,4-9 0,-2 1-127,0-1 0,0 0 1,-1 0-1,-1 0 0,-1 0 0,0-1 1,0 1-1,-1-1 0,-1-21 0,-1 10-169,-1 0 0,-1-1 0,-1 1 0,-10-37-1,3 37-220,5 21 352,1 15 94,5 15 265,0 0 0,2-1 1,1 0-1,0 1 1,2-1-1,1-1 0,1 1 1,1-1-1,1-1 1,1 0-1,0 0 0,2-1 1,1-1-1,24 30 1,-33-45-242,0 0 0,0 0 0,1 0 0,0-1 1,-1 0-1,1 0 0,1 0 0,-1 0 0,1-1 1,12 4-1,-17-6-139,1-1 1,-1 0-1,0 1 1,0-1-1,0 0 1,0 0-1,1 0 1,-1-1-1,0 1 1,0 0-1,0-1 1,0 0 0,0 1-1,0-1 1,0 0-1,0 0 1,0 0-1,0 0 1,0 0-1,-1-1 1,1 1-1,0-1 1,-1 1-1,1-1 1,-1 1-1,0-1 1,1 0-1,-1 0 1,0 1-1,0-1 1,0 0-1,0 0 1,0 0-1,-1 0 1,1 0-1,-1 0 1,1-1-1,-1 1 1,0-3-1,17-80-9880,-10 39 4841</inkml:trace>
</inkml:ink>
</file>

<file path=ppt/ink/ink2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4:37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10313,'0'11'2153,"2"42"568,2 1 0,3-1 1,16 63-1,54 156 2033,-50-186-3190,78 234 1577,-9-27-5844,-96-293 2596,0-1 0,0 1 1,-1 0-1,1 0 0,0 0 0,0 0 1,0 0-1,0 0 0,-1 0 1,1 0-1,0 0 0,0 0 0,0 0 1,-1 0-1,1 0 0,0 0 1,0 0-1,0 0 0,0 0 0,-1 0 1,1 0-1,0 0 0,0 0 1,0 0-1,0 1 0,-1-1 0,1 0 1,0 0-1,0 0 0,0 0 1,0 0-1,0 0 0,-1 0 0,1 1 1,0-1-1,0 0 0,0 0 1,0 0-1,0 0 0,0 1 0,0-1 1,0 0-1,0 0 0,0 0 1,0 0-1,0 1 0,0-1 1,0 0-1,0 0 0,0 0 0,0 0 1,0 1-1,0-1 0,0 0 1,0 0-1,0 0 0,0 1 0,0-1 1,0 0-1,0 0 0,0 0 1,0 0-1,0 1 0,0-2-215,-1 0-1,0 0 0,0 0 1,1 0-1,-1 0 1,1 0-1,-1 0 0,1 0 1,-1 0-1,1 0 1,0 0-1,-1-1 1,1 1-1,0 0 0,0 0 1,0 0-1,0 0 1,0-1-1,0-1 1,5-31-5287</inkml:trace>
</inkml:ink>
</file>

<file path=ppt/ink/ink2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4:37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11841,'12'163'5869,"40"494"2194,-31-522-5731,5-1-1,81 239 0,-92-332-2354,1 0 1,3-1-1,36 59 0,-53-96-99,0 0-1,0 0 1,0 0-1,0 0 1,0 0-1,1-1 1,0 1-1,-1-1 1,1 1-1,0-1 1,0 0-1,0 0 0,0-1 1,1 1-1,-1-1 1,0 1-1,1-1 1,-1 0-1,1 0 1,-1 0-1,1-1 1,-1 1-1,1-1 1,0 0-1,-1 0 1,1 0-1,6-2 1,-4 0-461,0 0 1,0-1 0,0 0 0,0 0 0,0-1 0,-1 0 0,1 0 0,-1 0 0,0-1-1,0 1 1,-1-1 0,1 0 0,-1-1 0,4-6 0,26-50-4547,-4-11 1</inkml:trace>
</inkml:ink>
</file>

<file path=ppt/ink/ink2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4:37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1 9133,'-24'5'1004,"-18"7"272,-13 4 128,-12 4 40,2-4-8,-2 4-175,7-3-409,3-5-344,8-5-500,0 5-3673,29-9 1,7-2 0</inkml:trace>
</inkml:ink>
</file>

<file path=ppt/ink/ink2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4:38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100 390 14045,'8'24'820,"4"14"68,1 11 17,5 11-69,-6-7-304,0-7-444,-9-6-1000,0 17-2529,0-47 1,-3-16 0</inkml:trace>
  <inkml:trace contextRef="#ctx0" brushRef="#br0" timeOffset="1">12 28 12165,'0'-5'316,"-4"-2"-24,2 2-100,2-1-208,-4 2-568,2 40-1888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8:11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0 11541,'0'0'1229,"0"5"1810,-2 22 11871,1-23-12862,-59 7-2048,51-11 0,1 1 0,-1 0 0,1 0 0,0 1 0,-1 0 0,1 1 0,0 0 0,1 0 0,-1 0 0,0 1 0,1 1 0,-10 6 0,11-6 0,1 0 0,-1 1 0,1-1 0,1 1 0,-1 0 0,1 0 0,0 1 0,1-1 0,-1 1 0,1 0 0,1 0 0,-1 0 0,1 0 0,0 0 0,-1 12 0,3-13 0,0 0 0,0-1 0,0 1 0,1 0 0,-1 0 0,2-1 0,-1 1 0,1 0 0,-1-1 0,1 1 0,1-1 0,-1 0 0,1 0 0,0 0 0,0 0 0,1 0 0,-1-1 0,1 1 0,0-1 0,8 7 0,-5-7 0,0 1 0,1-1 0,-1-1 0,1 0 0,-1 0 0,1 0 0,0-1 0,0 0 0,0 0 0,12 0 0,-4-1 0,0 0 0,0-1 0,0 0 0,25-5 0,-36 4 0,0-1 0,1 0 0,-1 0 0,-1-1 0,1 1 0,0-1 0,0 0 0,-1-1 0,0 1 0,0-1 0,0 0 0,0 0 0,0 0 0,-1 0 0,1 0 0,-1-1 0,-1 0 0,1 0 0,0 1 0,-1-1 0,0-1 0,0 1 0,-1 0 0,0 0 0,0-1 0,0 1 0,0-1 0,-1 1 0,0-1 0,0 1 0,0-1 0,-2-6 0,2 9 0,0 0 0,0-1 0,0 1 0,0 0 0,-1 0 0,1 0 0,-1 0 0,0 0 0,0 0 0,0 0 0,-1 0 0,1 0 0,-1 0 0,1 1 0,-1-1 0,0 0 0,0 1 0,0 0 0,0-1 0,-1 1 0,1 0 0,-1 0 0,1 0 0,-1 0 0,0 1 0,1-1 0,-1 1 0,0 0 0,0 0 0,0 0 0,-4-1 0,-39-24-8450,49 49-10935</inkml:trace>
</inkml:ink>
</file>

<file path=ppt/ink/ink2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6:17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12065,'0'2'316,"0"1"4,0 1 8,0-3 0,0 3 4,0-2 52,0-1-752,-3 6-616,3 1-1560,-3-4 0</inkml:trace>
</inkml:ink>
</file>

<file path=ppt/ink/ink2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6:18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8489,'-11'2'19948,"10"13"-19998,-19 716 3088,16-222-1696,-1-419-1342,-3 147 0,9-236 0,1 0 0,-1 0 0,0 0 0,1 0 0,-1 0 0,1 0 0,-1 0 0,1-1 0,0 1 0,-1-1 0,1 1 0,0-1 0,-1 1 0,1-1 0,0 0 0,-1 0 0,1 0 0,0 0 0,3 0 0,-2 0 0,81 8 0,103-3 0,14 0 0,-132 9-851,-29-4-456,-39 0-1593,-1 17-352,0-19-1307,0 3-4046</inkml:trace>
</inkml:ink>
</file>

<file path=ppt/ink/ink2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6:19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14833,'10'3'4753,"13"4"-2424,292 105 8523,-231-88-10852,-29-9 0,-2 2 0,78 36 0,-117-46 0,0 0 0,0 2 0,-1-1 0,0 2 0,0 0 0,-1 0 0,-1 1 0,0 1 0,0-1 0,-1 2 0,-1 0 0,0 0 0,11 22 0,-18-31 0,0 1 0,1-1 0,-2 1 0,1 0 0,-1-1 0,1 1 0,-1 0 0,-1 0 0,1 0 0,-1 0 0,0 7 0,-1-9 0,0 0 0,0 1 0,0-1 0,-1 0 0,0 0 0,1 0 0,-1 0 0,0 0 0,0-1 0,-1 1 0,1-1 0,0 1 0,-1-1 0,0 0 0,1 0 0,-1 0 0,-4 2 0,-29 18 11,-57 25 0,58-31-48,1 1-1,-41 29 0,70-44-558,1 1-1,-1-1 1,0 0 0,1 0-1,-1-1 1,0 1-1,0-1 1,0 0-1,0 0 1,-1-1 0,1 0-1,0 0 1,-6 0-1,10 0 327,0 0 0,1 0-1,-1 0 1,0 0 0,1 1 0,-1-1-1,0 0 1,1 0 0,-1 0 0,0 0 0,1-1-1,-1 1 1,0 0 0,1 0 0,-1 0-1,0 0 1,1-1 0,-1 1 0,0 0-1,1-1 1,-1 1 0,1 0 0,-1-1-1,1 1 1,-1-1 0,1 1 0,-1-1-1,1 1 1,-1-1 0,1 1 0,0-1-1,-1 1 1,1-1 0,0 0 0,-1 1-1,1-1 1,0 0 0,0 1 0,0-1-1,0 0 1,0 1 0,-1-1 0,1 0-1,1-1 1,-2-16-5810</inkml:trace>
</inkml:ink>
</file>

<file path=ppt/ink/ink2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6:20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20974,'144'509'7861,"-130"-464"-7074,-3 1-1,-1 0 0,-3 1 1,3 62-1,-27-154-786,3-20 0,-12-111 0,24 145 0,1-1 0,2 0 0,0 0 0,3 0 0,12-53 0,-13 76 0,0-1 0,1 0 0,0 1 0,1 0 0,0 0 0,1 0 0,-1 1 0,2 0 0,-1 0 0,1 0 0,0 1 0,1 0 0,0 0 0,0 1 0,0 0 0,1 1 0,0-1 0,0 2 0,0-1 0,0 1 0,20-5 0,-14 5 0,-1 1 0,1 0 0,0 1 0,0 1 0,-1 1 0,1 0 0,0 0 0,0 2 0,0-1 0,-1 2 0,1 0 0,-1 1 0,1 1 0,22 10 0,-29-10 0,0 0 0,0 1 0,-1 0 0,0 0 0,0 0 0,0 1 0,-1 0 0,0 1 0,0-1 0,-1 1 0,0 0 0,0 1 0,-1-1 0,0 1 0,-1 0 0,0 0 0,0 0 0,-1 0 0,0 1 0,0-1 0,-1 1 0,0-1 0,-1 1 0,0-1 0,-2 14 0,1-14 0,0 1 0,0 0 0,-1 0 0,0-1 0,0 1 0,-1-1 0,-1 0 0,0 0 0,0 0 0,0 0 0,-1-1 0,-1 1 0,1-1 0,-1 0 0,-1-1 0,1 0 0,-1 0 0,0 0 0,-1-1 0,0 0 0,0 0 0,0-1 0,-1 0 0,-11 5 0,-3-4 0,-1 0 0,-43 3 0,-25 7 0,92-16 0,-1 1 0,1-1 0,0 1 0,0-1 0,0 1 0,-1 0 0,1-1 0,0 1 0,0-1 0,0 1 0,0 0 0,0-1 0,0 1 0,0-1 0,0 1 0,1-1 0,-1 1 0,0 0 0,0-1 0,0 1 0,0-1 0,1 1 0,-1-1 0,0 1 0,1-1 0,-1 1 0,0-1 0,1 1 0,-1-1 0,1 0 0,-1 1 0,0-1 0,1 0 0,-1 1 0,1-1 0,-1 0 0,1 1 0,0-1 0,19 20 0,38 26-21,87 52 1,36 28-553,-164-105-2920,-16-12-2170,-27-7-11213</inkml:trace>
</inkml:ink>
</file>

<file path=ppt/ink/ink2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6:21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1 178 20570,'21'10'881,"1"-2"-1,0 0 1,1-2 0,0 0-1,0-2 1,0 0 0,43 0 0,-35-4-61,0-1 1,-1-1 0,1-2 0,-1-2 0,45-13 0,-70 17-813,0 1-1,0-1 1,0 0-1,0-1 1,0 1-1,-1-1 1,1 0-1,-1-1 1,0 1-1,0 0 1,0-1-1,0 0 1,-1 0-1,0 0 1,0-1 0,0 1-1,0-1 1,0 1-1,-1-1 1,0 0-1,0 0 1,0 0-1,-1 0 1,0-1-1,0 1 1,0 0-1,0-1 1,-1 1-1,0-10 1,-1 12-8,-1-1 0,1 1 0,0 0 0,-1 0 0,0 0 0,0 1 0,0-1 0,0 0 0,0 1 0,0-1 0,-1 1 0,1 0 0,-1 0 0,1 0 0,-1 0 0,0 0 0,0 0 0,0 1 0,0-1 0,0 1 0,0 0 0,-1 0 0,1 0 0,-4 0 0,-9-3 0,-1 1 0,1 1 0,-22-1 0,33 3 0,0 0 0,1 0 0,-1 0 0,0 0 0,1 1 0,-1 0 0,0 0 0,1 0 0,0 0 0,-1 1 0,1 0 0,0 0 0,-1 0 0,1 0 0,1 1 0,-1 0 0,0-1 0,0 1 0,1 1 0,0-1 0,0 0 0,-4 5 0,3-1 0,0 1 0,1 0 0,-1 0 0,1 0 0,1 0 0,-1 0 0,2 1 0,-1-1 0,1 0 0,0 1 0,1 9 0,-1 1 0,1 0 0,1-1 0,1 1 0,0-1 0,1 1 0,2-1 0,9 27 0,-12-38 0,2 0 0,-1 0 0,1-1 0,0 0 0,0 0 0,1 0 0,0 0 0,0-1 0,0 1 0,0-1 0,1-1 0,0 1 0,0-1 0,1 0 0,-1 0 0,1-1 0,0 0 0,-1 0 0,1 0 0,1-1 0,11 2 0,-3-1-623,0 0 0,0-1 0,0-1-1,0-1 1,0 0 0,0-1 0,0-1 0,-1-1 0,18-4-1,-21 3-78,-1 0 0,0-1 0,0 0-1,0-1 1,-1 0 0,0 0-1,0-1 1,-1-1 0,0 0-1,0 0 1,0 0 0,12-18 0,0-4-5095,1-2 1</inkml:trace>
</inkml:ink>
</file>

<file path=ppt/ink/ink2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6:21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17838,'-4'35'5527,"-13"18"-2152,1 0-1220,6-1-1767,2-1 1,3 1-1,2 0 1,2 0-1,8 65 1,-3-80-218,1-1 0,2 0 1,2-1-1,1 1 0,2-2 0,2 0 1,0 0-1,25 39 0,-31-61-324,0-1-1,0 0 1,1 0-1,0-1 1,1-1-1,0 1 1,0-2 0,1 1-1,0-2 1,1 1-1,0-1 1,0-1-1,0 0 1,1-1 0,0 0-1,0-1 1,0-1-1,1 0 1,-1 0-1,1-2 1,-1 1 0,1-2-1,0 0 1,-1 0-1,1-2 1,-1 1-1,1-2 1,-1 0 0,1 0-1,-1-2 1,-1 1-1,17-9 1,-23 10-874,1 0 0,-1-1-1,0 1 1,0-1 0,0-1 0,0 1 0,-1-1-1,0 0 1,0 0 0,0-1 0,0 1 0,-1-1 0,0 0-1,-1-1 1,6-10 0,2-20-4601</inkml:trace>
</inkml:ink>
</file>

<file path=ppt/ink/ink2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6:22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0 16129,'-25'3'1797,"-11"4"3,-3 0-4,-10 3 4,16-1-4,6 1-96,3 1-1059,0-3-862,-19 11-5223,32-10-1,-1-3 1</inkml:trace>
</inkml:ink>
</file>

<file path=ppt/ink/ink2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6:22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19734,'25'61'1717,"4"5"388,-3 1 0,-3 2 0,24 118 0,-47-186-2066,1 0 0,-1 0 0,1-1 0,-1 1 0,0 0 0,0 0 0,0 0 0,1 0 0,-1 0 1,0 0-1,0 0 0,0 0 0,0 0 0,-1 0 0,1 0 0,0 0 0,0 0 0,0 0 0,-1 0 0,1 0 0,-2 2 1,-9-23 910,-14-47 136,13 34-1086,-29-102 0,37 117 0,1 0 0,0 0 0,1 0 0,1 0 0,3-32 0,-1 45 0,0-1 0,0 0 0,1 1 0,0 0 0,0-1 0,1 1 0,-1 0 0,1 0 0,0 0 0,1 0 0,-1 1 0,1-1 0,0 1 0,0 0 0,0 0 0,1 0 0,-1 1 0,1-1 0,0 1 0,0 0 0,0 1 0,11-5 0,-4 2 0,1 1 0,0 0 0,0 1 0,0 0 0,0 1 0,0 1 0,1 0 0,24 2 0,-37-1 0,0 0 0,0 0 0,1 0 0,-1 0 0,0 1 0,0-1 0,0 0 0,0 1 0,0-1 0,0 0 0,0 1 0,0 0 0,0-1 0,0 1 0,0-1 0,0 1 0,0 0 0,0 0 0,-1 0 0,1-1 0,0 1 0,-1 0 0,1 0 0,0 0 0,-1 0 0,1 0 0,-1 0 0,0 0 0,1 2 0,0 1 0,-1-1 0,0 0 0,0 1 0,0-1 0,-1 1 0,1-1 0,-1 1 0,0-1 0,-2 7 0,-4 7 0,0 0 0,-18 26 0,25-43 0,-23 31 0,18-27 0,1 1 0,0-1 0,1 1 0,-1 0 0,1 0 0,0 1 0,0-1 0,0 0 0,1 1 0,0 0 0,0 0 0,1-1 0,-2 10 0,3-12 0,1-1 0,0 0 0,0 0 0,0 0 0,0 1 0,0-1 0,0 0 0,1 0 0,-1-1 0,1 1 0,-1 0 0,1 0 0,0-1 0,0 1 0,2 1 0,35 25 0,-34-24 0,29 18 0,-2 1 0,0 2 0,-2 2 0,52 58 0,-49-53-1076,10 9-2196,-41-39 3038,-1 0 0,1 0 0,-1 0 0,1 0 1,-1 0-1,0 0 0,0 1 0,0-1 0,0 0 1,0 1-1,-1-1 0,1 1 0,-1-1 0,1 1 1,-1-1-1,0 1 0,0 3 0,0-5-18,0-1 0,0 1 0,-1-1 0,1 1 0,0-1 0,0 0 0,0 1 0,0-1 0,-1 1 0,1-1 0,0 0 0,-1 1 0,1-1 0,0 1 0,-1-1 0,1 0 0,0 1 0,-1-1 0,1 0 0,0 0 0,-1 1 0,1-1 0,-1 0 0,1 0 0,-1 0 0,1 0 0,0 1 0,-1-1 0,1 0 0,-1 0-1,1 0 1,-1 0 0,1 0 0,-1 0 0,1 0 0,-1 0 0,1 0 0,-1 0 0,1-1 0,-1 1 0,1 0 0,0 0 0,-1 0 0,1-1 0,-1 1 0,1 0 0,-1-1 0,-19-6-5796</inkml:trace>
</inkml:ink>
</file>

<file path=ppt/ink/ink2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6:23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21318,'10'32'1272,"2"8"0,0 10 0,3 3 0,-3-17-1140,-6-15-920,-2-6-4360,-4-25-1,0-20 1,-4-17-1</inkml:trace>
</inkml:ink>
</file>

<file path=ppt/ink/ink2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6:24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493 4 14297,'-24'-2'1482,"1"1"-1,-1 1 1,1 0-1,-33 6 1,50-5-1205,0 0 0,0 1 0,0 0 0,0 0 0,1 0 0,-1 1 0,0-1 0,1 1 0,0 1 0,0-1 0,0 1 0,0 0 0,0 0 0,1 0 0,0 1 0,0-1 0,0 1 0,0 0 0,1 1 0,0-1 0,-5 11 0,3-2-92,1 0 1,1 0 0,1 1-1,0 0 1,0-1 0,1 1-1,1 0 1,1 0 0,0-1 0,1 1-1,1 0 1,0-1 0,0 0-1,2 1 1,6 13 0,-8-19-106,1 0 0,0 0-1,0-1 1,1 0 0,0 0 0,1 0 0,-1-1 0,2 1 0,-1-2 0,1 1 0,0-1-1,0 1 1,1-2 0,-1 1 0,1-1 0,1-1 0,-1 1 0,1-1 0,-1-1 0,1 1-1,0-2 1,1 1 0,-1-1 0,15 1 0,-20-3-81,1 0-1,-1 0 1,1 0 0,-1 0-1,1-1 1,-1 0 0,1 0-1,-1 0 1,0-1 0,1 1-1,-1-1 1,0 0 0,0 0-1,0-1 1,-1 1 0,8-6-1,-7 3-3,0 0 0,0 0 0,0 0 0,-1 0 0,0-1 0,0 0 0,0 1 0,0-1 0,-1 0 0,3-11 0,0-10-22,-2 0-1,0 0 1,-2 0 0,-3-41 0,1 52 14,2-29-81,-3-26 3,-6 145 109,-12 129 179,-75 323 0,85-483-197,-34 127 0,39-154 0,-1 0 0,-1-1 0,0 0 0,-1 0 0,-1 0 0,0-1 0,-23 25 0,29-34 0,-1-1 0,0 0 0,0-1 0,-1 1 0,1-1 0,-1 0 0,0 0 0,1 0 0,-1 0 0,-1-1 0,1 0 0,0 0 0,-1 0 0,1-1 0,0 0 0,-1 0 0,0 0 0,1-1 0,-1 0 0,1 0 0,-1 0 0,0-1 0,1 1 0,-1-1 0,1-1 0,-1 1 0,1-1 0,0 0 0,0 0 0,0-1 0,0 1 0,0-1 0,-7-6 0,2 2 0,1-1 0,0-1 0,0 0 0,1 0 0,0 0 0,0-1 0,1 0 0,1-1 0,0 0 0,0 0 0,1 0 0,1 0 0,-1-1 0,-2-16 0,4 15 0,1-1 0,0 1 0,1-1 0,1 0 0,0 0 0,1 1 0,0-1 0,1 0 0,1 1 0,0-1 0,1 1 0,7-18 0,-4 17 0,1 0 0,0 0 0,1 0 0,1 1 0,0 1 0,1 0 0,0 0 0,1 1 0,0 0 0,18-11 0,13-6-1524,1 1 0,2 3 0,0 2-1,1 1 1,1 3 0,86-20 0,-75 21-4000,-5 2-1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8:12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7189,'-1'39'12280,"0"17"-4439,1-37-6950,1 0 0,1-1-1,0 1 1,1 0 0,9 25-1,-9-34-876,1 1 0,0-2 1,0 1-1,1 0 0,1-1 0,0 0 0,0 0 0,1-1 0,10 11 0,-13-16-15,-1 0 0,1 0 0,0-1 0,0 1 0,0-1-1,0 0 1,0 0 0,1-1 0,-1 1 0,0-1 0,1 0 0,0 0 0,-1 0-1,1-1 1,-1 0 0,1 0 0,0 0 0,-1 0 0,1-1 0,-1 0 0,1 1-1,-1-2 1,1 1 0,4-2 0,-1 0 1,-1 0 0,1 0 0,-1-1 0,1 0 0,-1 0 0,0-1 0,0 0 0,-1 0 0,0 0 0,0-1 0,0 0 0,0 0 0,-1-1 0,0 1 0,0-1 0,-1 0 0,0-1 0,0 1 0,-1-1 0,0 0 0,0 1 0,-1-1 0,0 0 0,0-1 0,-1 1 0,0 0 0,0-16 0,-1-26-15,0 44 9,0 32 10,1-19 0,0 0 0,0 1 0,0-1 0,1 0 0,1 0-1,-1 0 1,1 0 0,0-1 0,0 1 0,1-1 0,0 0 0,0 0-1,1 0 1,0 0 0,0-1 0,0 0 0,0 0 0,12 8-1,-10-7-48,1-1-1,0 0 1,0 0-1,0-1 1,1 0-1,-1 0 1,1-1-1,0 0 1,0-1-1,0 0 0,1 0 1,-1-1-1,0 0 1,14-1-1,-16-3-844,5 2-4988,-12 11 4437,2 4-2313,-1-14 3425,-1 0 0,1 0 0,-1 1 0,1-1-1,0 0 1,-1 0 0,1 0 0,-1 0-1,1-1 1,-1 1 0,1 0 0,0 0 0,-1 0-1,1 0 1,-1-1 0,1 1 0,-1 0 0,1 0-1,-1-1 1,1 1 0,-1 0 0,1-1-1,-1 1 1,1-1 0,-1 1 0,0-1 0,1 1-1,-1 0 1,1-2 0,8-5-4816</inkml:trace>
</inkml:ink>
</file>

<file path=ppt/ink/ink2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6:2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511 233 12289,'-8'-3'207,"-1"1"0,1 1 0,-1 0 0,1 0 0,-1 0 0,1 1 0,-1 0 0,0 1 0,1 0 0,-1 0 0,1 1-1,-1 0 1,1 1 0,0 0 0,0 0 0,-11 6 0,10-3 377,1 0 0,-1 0-1,1 1 1,0 0-1,0 1 1,1 0 0,0 0-1,1 1 1,0-1 0,0 1-1,-9 20 1,9-14 206,0 0 0,1 0 0,0 1 0,1 0-1,1 0 1,1 0 0,0 0 0,1 0 0,2 30 0,0-34-533,1 1 0,0-1 0,1 0 0,0 0 1,1 0-1,1 0 0,9 19 0,-12-27-257,1 1 0,0-1 0,-1 0 0,2 0 0,-1-1 0,0 1 0,1-1 0,-1 0 0,1 1 0,0-1 0,0-1 0,1 1 0,-1-1 0,0 0 0,1 0 0,-1 0 0,1 0 0,0-1 0,0 0 0,-1 0 0,1 0 0,0 0 0,0-1 0,0 0 0,0 0 0,0 0 0,0-1 0,0 0 0,5-1 0,-1 0 0,0-1 0,-1 0 0,1 0 0,0-1 0,-1 0 0,0-1 0,0 0 0,0 0 0,-1-1 0,0 1 0,0-2 0,0 1 0,-1-1 0,9-11 0,-6 3-401,-1 1 0,-1-1-1,-1 0 1,0-1 0,0 0 0,-2 0-1,0 0 1,3-24 0,-3-5-1723,-1-58-1,-3 91 2042,-1 105 1674,-5 0 0,-23 126 0,18-167-1091,-2 1 0,-2-2 1,-2 0-1,-3-1 1,-39 73-1,51-110-487,-1 0 0,1-1 0,-2 1 1,0-2-1,-1 1 0,0-2 0,0 1 0,-1-1 0,0-1 1,-1 0-1,-23 11 0,29-16-13,-1-1 1,1 0-1,-1-1 1,1 0-1,-1 0 0,0-1 1,1 0-1,-1 0 1,0 0-1,0-1 0,0-1 1,0 1-1,0-1 1,0 0-1,1-1 0,-1 0 1,1 0-1,-1-1 1,1 0-1,0 0 0,0-1 1,0 0-1,0 0 1,-8-7-1,10 7 0,-1 0 0,1-1 0,1 0 0,-1 0 0,1 0 0,0-1 0,0 1 0,1-1 0,-1 0 0,1 0 0,1 0 0,-1 0 0,1-1 0,0 1 0,0-1 0,1 1 0,0-1 0,0 1 0,0-1 0,1 0 0,0 0 0,1 1 0,-1-1 0,1 0 0,1 1 0,-1-1 0,1 1 0,0-1 0,4-7 0,2-5 0,1 1 0,1 0 0,0 1 0,1-1 0,1 2 0,1 0 0,1 0 0,23-21 0,33-19 0,129-80 0,-117 83 0,93-77 0,-151 110 0,-1-2 0,-1 0 0,-2-1 0,0-2 0,-1 0 0,-1-1 0,27-55 0,-38 66 0,-1 0 0,-1-1 0,-1 1 0,5-31 0,-8 40 0,0 0 0,-1 0 0,1-1 0,-1 1 0,-1 0 0,1 0 0,-1-1 0,0 1 0,-1 0 0,1 0 0,-1 0 0,-1 0 0,1 1 0,-1-1 0,-5-8 0,6 12 0,0 0 0,0 0 0,0 0 0,0 0 0,0 0 0,-1 0 0,1 1 0,-1-1 0,1 1 0,-1 0 0,0-1 0,1 1 0,-1 1 0,0-1 0,0 0 0,0 1 0,0-1 0,1 1 0,-1 0 0,0 0 0,0 0 0,0 0 0,0 0 0,0 1 0,0 0 0,0-1 0,1 1 0,-1 0 0,0 0 0,1 1 0,-1-1 0,-3 3 0,-3 1 0,0 0 0,1 1 0,0 0 0,0 0 0,1 1 0,0 0 0,0 0 0,-7 10 0,5-1 0,0 0 0,1 1 0,0 0 0,1 0 0,1 0 0,1 1 0,0 0 0,2 0 0,0 1 0,1-1 0,0 28 0,2-30 0,0-1 0,1 1 0,1 0 0,0-1 0,1 1 0,1-1 0,0 0 0,2 0 0,-1-1 0,2 1 0,-1-1 0,2-1 0,0 1 0,11 12 0,-10-16 0,1-1 0,1-1 0,0 0 0,0 0-1,0-1 1,1 0 0,0-1 0,1 0 0,-1-1 0,1-1 0,0 0 0,0 0 0,0-1-1,1-1 1,16 1 0,-13-2-29,-1 0 0,0-1 1,0-1-1,1 0 0,-1-2 0,0 1 0,0-2 0,-1 0 1,1-1-1,-1-1 0,0 0 0,22-13 0,-27 12-484,-1-1 1,0 0-1,-1-1 0,0 0 0,0 0 0,0-1 0,-1 0 1,-1 0-1,0-1 0,0 0 0,-1 0 0,-1 0 0,1 0 1,-2-1-1,3-14 0,3-15-3135,-3-1 0,-1 0 0,-1-42 0,-3 17-1141</inkml:trace>
</inkml:ink>
</file>

<file path=ppt/ink/ink2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6:25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8005,'-1'1'213,"-1"0"0,1 0 0,0 1 0,-1-1 0,1 1 0,0-1 0,0 1 0,0 0 0,0-1 0,0 1 0,1 0 0,-1 0 1,0 0-1,1 0 0,-1-1 0,1 1 0,0 0 0,-1 0 0,1 0 0,0 0 0,1 4 0,-2 1 330,-5 78 3607,4 0 0,11 99 0,-1 22 2567,-23-306-6371,-1 11-327,12 62-19,1-1 0,2 0 0,0 0 0,4-28 0,-2 48 0,0 0 0,1 0 0,0 0 0,0 0 0,1 0 0,0 1 0,1-1 0,-1 1 0,1 0 0,1 0 0,-1 0 0,1 0 0,1 1 0,-1 0 0,1 0 0,0 0 0,0 1 0,10-6 0,-1 1 0,1 2 0,0 0 0,0 1 0,1 1 0,0 0 0,0 2 0,0-1 0,1 2 0,0 1 0,-1 0 0,1 1 0,33 2 0,-50-1 0,-1 0 0,1 0 0,0 0 0,0 0 0,-1 0 0,1 0 0,0 0 0,0 0 0,0 0 0,-1 0 0,1 1 0,0-1 0,-1 0 0,1 0 0,0 1 0,0-1 0,-1 1 0,1-1 0,0 0 0,-1 1 0,1-1 0,-1 1 0,1-1 0,-1 1 0,1 0 0,-1-1 0,1 1 0,-1 0 0,0-1 0,1 1 0,-1 0 0,0-1 0,1 1 0,-1 0 0,0 0 0,0-1 0,0 1 0,0 0 0,0 0 0,0-1 0,0 1 0,0 0 0,0 0 0,0 0 0,0-1 0,0 1 0,0 0 0,-1 0 0,1-1 0,0 1 0,-1 0 0,1-1 0,-1 2 0,-29 38 0,23-32 0,-3 3 0,-2 2 0,1 0 0,1 1 0,0 0 0,0 1 0,-12 27 0,21-38 0,-1 0 0,1 0 0,0 0 0,0 0 0,1 0 0,-1 1 0,1-1 0,0 0 0,0 1 0,0-1 0,1 0 0,-1 0 0,1 0 0,0 1 0,0-1 0,1 0 0,-1 0 0,1 0 0,0 0 0,0-1 0,0 1 0,1-1 0,-1 1 0,1-1 0,0 0 0,0 1 0,0-1 0,0-1 0,4 4 0,25 18 12,1-1-1,0-1 1,45 20 0,115 44-69,-81-38-149,-97-40-2412,-39-7-15810</inkml:trace>
</inkml:ink>
</file>

<file path=ppt/ink/ink2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6:46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14362 1 8633,'0'4'12393,"3"22"-9160,54 172 3202,-6-25-5049,-7 60-1055,18 305 0,-49-401-306,118 799-25,55-8 0,74 322 0,84 383 0,-41-207 0,-96-437 0,67 235 0,-129-474 0,-68-326 0,13-70 0,-15-69 0,81 341 0,-135-529 0,13 163 0,-33-161 0,-1-91 0,-1 0 0,0 1 0,0-1 0,-1 0 0,0 0 0,0 0 0,-1 0 0,0-1 0,-7 13 0,3-12 0,1-1 0,-1 0 0,-1 0 0,1-1 0,-1 0 0,0 0 0,0 0 0,-1-1 0,0-1 0,-9 4 0,-19 7 0,-43 11 0,65-21 0,-77 19 0,-1-4 0,-1-4 0,-132 6 0,-292-18 0,270-7 0,-44-1 0,-493-70 0,425 12 0,-197-30 0,-6 36 0,-821 53 0,553 98 0,9 71 0,191-35 0,-620 133 0,-193 36 0,-603 51 0,1137-213 0,-643 118 0,764-73 0,398-89 0,-158 3-6881,507-92 5345,-28 3-1012,-2 0-3433,47-8 709,20-7-1</inkml:trace>
</inkml:ink>
</file>

<file path=ppt/ink/ink2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6:49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0 275 2500,'3'-5'257,"0"0"0,0 0 0,-1-1 0,1 1 0,-2-1 0,1 1 0,1-11 0,11-26 1490,8 4-345,-15 28-1171,0-1 0,-1 1 0,-1-1 0,0-1 0,0 1 0,-1-1 0,0 0 0,-1 0 0,0 0 0,0-17 0,3 152 8639,16 74-4160,3 48-770,-11-116-2157,50 199 1,-30-170-1515,-25-113-176,2 0 0,2-1 1,1 0-1,3-1 0,2-1 0,1-1 0,34 51 0,-48-84-66,0 0 1,1-1-1,-1 0 1,2-1-1,-1 1 1,1-1-1,0 0 0,9 4 1,75 34 121,-38-19-126,17 8-23,0-3 1,123 35-1,431 75 0,-490-120 0,0-5 0,232-6 0,94-48 0,-38 1 0,-216 28 0,1423-92 0,-1490 89 0,1024-85 0,2 37 0,832-131 0,-650 45 0,-1000 128 0,417-20 0,-415 32 0,0 15 0,490 75 0,-234 42 0,-507-102 0,-76-18-268,-1-1 1,1-1-1,0 0 1,0-2-1,-1-1 1,31-3-1,-52 3 96,0 0 0,1 0-1,-1 0 1,0 0 0,0-1-1,0 1 1,0 0 0,1-1 0,-1 1-1,0-1 1,0 1 0,0-1-1,0 1 1,0-1 0,0 0-1,0 1 1,0-1 0,1-1 0,-10-11-4041,-10-13-2878,6 0 1655,-8-1-1</inkml:trace>
</inkml:ink>
</file>

<file path=ppt/ink/ink2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6:56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20 5713,'0'-1'334,"0"0"1,0 0 0,0 1 0,0-1-1,0 0 1,0 0 0,0 1 0,0-1 0,0 0-1,-1 1 1,1-1 0,0 0 0,0 0-1,-1 1 1,1-1 0,0 1 0,-1-1 0,1 0-1,-1 1 1,1-1 0,-1 1 0,1-1 0,-1 1-1,1-1 1,-1 1 0,1-1 0,-2 0-1,-21 1 7706,6 1-7680,10-1-251,1 0 0,-1 1 0,0 0 0,1 0 0,-1 0 0,1 1 1,-1 0-1,1 0 0,0 1 0,0 0 0,0 0 0,0 0 0,0 1 0,1-1 0,-9 9 0,7-5 178,1 0 0,0 0 0,0 1 0,1 0 0,0 0 0,1 0 0,-1 0 0,2 1 1,-1 0-1,-3 12 0,4-6 25,0 0 1,0 0 0,1 0 0,1 0-1,1 0 1,0 0 0,1 0 0,0 0-1,1 0 1,1 0 0,1 0 0,0 0-1,11 26 1,-11-35-346,0-1 0,0 1 1,0-1-1,1 0 0,0 0 0,0 0 0,0-1 1,0 0-1,1 0 0,-1 0 0,1-1 0,0 1 1,0-2-1,1 1 0,-1 0 0,1-1 0,-1-1 0,1 1 1,-1-1-1,1 0 0,0 0 0,0-1 0,13 0 1,-13 0-25,-1-1-1,0 1 1,1-1 0,-1 0 0,0-1 0,0 1 0,0-1 0,0-1 0,0 1 0,0-1 0,0 0 0,-1 0 0,1 0 0,-1-1 0,0 0 0,0 0 0,0 0 0,-1-1 0,0 0-1,0 0 1,0 0 0,0 0 0,-1 0 0,1-1 0,3-10 0,4-34-4508,-9 34-845,-1 0 0,-2-30 0,-2 25 561</inkml:trace>
</inkml:ink>
</file>

<file path=ppt/ink/ink2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6:5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14161,'38'111'2887,"35"116"6167,-73-226-8912,1 1 0,0-1 0,-1 1 0,1-1 0,0 0 1,0 1-1,0-1 0,0 0 0,0 0 0,0 0 0,0 0 0,0 0 1,0 0-1,0 0 0,1 0 0,-1 0 0,0-1 0,1 1 0,-1 0 1,1-1-1,-1 1 0,1-1 0,-1 1 0,1-1 0,1 0 0,49 2 216,-20-2-26,73 14 194,-57-6-88,0-3 1,1-1-1,73-5 1,-120 1-439,-1 0 0,0-1 0,0 0 0,0 1 0,0-1 0,0 1 0,0-1 0,0 0 0,0 0 0,0 0 0,0 1 0,-1-1 0,1 0 0,0 0 0,0 0 0,-1 0 0,1 0 0,-1-1 0,1 1 0,-1 0 0,1 0 0,-1 0 0,0 0 0,1 0 0,-1-1 0,0 1 0,0 0 0,0 0 0,0-2 0,0-44 0,-1 37 0,1-11-143,-1-15-1847,-1 0 0,-2 0 1,-11-51-1,12 76-940,0 0-1,1 0 1,0 0-1,0-15 1,4 8-2071</inkml:trace>
</inkml:ink>
</file>

<file path=ppt/ink/ink2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6:58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18118,'9'3'1103,"0"1"1,1-2 0,-1 1 0,1-1 0,-1-1-1,1 0 1,-1 0 0,1-1 0,-1 0 0,1 0-1,10-3 1,18 2-177,-32 1-910,37-1 99,0 3 0,50 8-1,-82-9-107,1 2 0,-1 0 0,1 0 1,-1 1-1,0 0 0,-1 1 0,1 0 0,-1 1 0,0 0 0,0 0 0,-1 1 0,0 0 0,10 10 0,-16-13-8,-1 0 0,1 0 0,-1 0 0,0 0 0,0 0 0,0 0 0,0 1 0,-1-1 0,0 1 0,0-1 0,0 1 0,0-1 0,-1 1 0,0-1 0,0 1 0,0 0 0,0-1 0,-1 1 0,0-1 0,0 1 0,0-1 0,0 1 0,-3 4 0,-3 9 0,-1 0 0,-1 0 0,-20 31 0,28-48 0,1 0 0,0 0 0,0 1 0,0-1 0,-1 0 0,1 1 0,1-1 0,-1 0 0,0 1 0,0-1 0,0 0 0,1 1 0,-1-1 0,0 0 0,1 0 0,0 0 0,-1 1 0,1-1 0,0 0 0,-1 0 0,1 0 0,0 0 0,0 0 0,0 0 0,0 0 0,0 0 0,0 0 0,2 1 0,40 30 0,-32-24 0,15 11 0,-2 2 0,0 0 0,-2 1 0,22 29 0,-36-41 0,0 0 0,-1 1 0,-1 0 0,0 0 0,0 0 0,-1 1 0,0 0 0,-1 0 0,-1 0 0,0 1 0,0-1 0,-1 1 0,0 14 0,-3-21 0,0-1 0,0 1 0,-1 0 0,1 0 0,-1-1 0,0 1 0,-1-1 0,0 0 0,1 0 0,-2 0 0,1 0 0,-1 0 0,1-1 0,-1 1 0,0-1 0,-1 0 0,1 0 0,-1-1 0,0 1 0,0-1 0,0 0 0,0 0 0,-6 2 0,-14 6 0,0 0 0,0-2 0,-43 10 0,58-16-425,-1 0-1,0-1 1,0 0 0,0-1 0,0 0-1,0-1 1,0 0 0,0-1 0,0 0-1,-12-3 1,22 4-28,0 0 0,0-1 0,0 1 0,0 0 0,0-1 0,0 1 0,0-1 0,0 0 0,1 1 0,-1-1 0,0 0 0,0 1 0,0-1 0,1 0 0,-1 0 0,0 0 0,1 1 0,-1-2 0,0-1-214,0 1-1,1 0 0,0 0 0,-1 0 1,1 0-1,0 0 0,0-1 0,0 1 0,1 0 1,-1 0-1,1-4 0,5-20-5064</inkml:trace>
</inkml:ink>
</file>

<file path=ppt/ink/ink2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6:59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 16474,'-6'0'1652,"0"5"48,-9 2 0,-7 3-4,-8 0 4,-3 4 0,-2-2-3,-2-3 3,9 0 0,5-2-700,1 0-1140,7-5-1256,6 0-792,-3 1-3609,7-17-5796,5-2 5797</inkml:trace>
</inkml:ink>
</file>

<file path=ppt/ink/ink2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6:59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16085,'4'20'1617,"2"16"143,0 11 0,6 13 0,3 2 0,3-3 0,-2-6 1,-2-14-945,-2-10-892,-6-13-1957,-9-48-14144,0-2 10784</inkml:trace>
</inkml:ink>
</file>

<file path=ppt/ink/ink2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7:00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0 18522,'-13'47'4731,"11"-37"-4147,0-1-1,-1 1 1,0-1-1,-6 12 0,-34 46 1359,-10 15 1129,50-76-2939,0 0 0,0 0 0,1 0 0,0 1 0,0-1 0,1 1 0,-1 0 0,1-1 0,1 1 0,-1 0 0,2 9 0,-1-14-132,1 0 0,0-1 0,0 1 0,0 0 0,0 0 0,0 0 0,0 0 0,0-1 0,1 1 0,-1-1 0,0 1 0,1-1 0,-1 1 0,1-1 0,0 0 0,0 0 0,-1 0 0,4 2 0,43 18 0,-29-13 0,15 6 0,99 51 0,-121-58 0,0 1 0,0-1 0,-1 2 0,-1 0 0,1 0 0,-1 1 0,-1 0 0,12 15 0,-18-19-23,-1 0 0,1 0 0,-1 0-1,0 1 1,-1-1 0,1 0 0,-1 1 0,0-1 0,-1 1 0,0-1-1,0 1 1,0-1 0,-1 1 0,0-1 0,0 1 0,0-1-1,-1 0 1,0 0 0,0 0 0,-1 0 0,0 0 0,0 0 0,0 0-1,-1-1 1,0 0 0,-5 6 0,4-4-54,0 0 0,0-1-1,-1 1 1,0-1 0,0-1 0,-1 1 0,0-1 0,0 0 0,0-1-1,0 0 1,-1 0 0,0 0 0,1-1 0,-1 0 0,-1-1-1,1 1 1,0-2 0,0 1 0,-16 0 0,23-2 61,-41-8-6769,41 8 6195,-1-1 0,0 0 1,0 0-1,1 0 0,-1 0 0,0 0 1,1-1-1,-1 1 0,1 0 0,0-1 1,-1 1-1,1-1 0,0 1 0,0-1 1,0 0-1,0 1 0,0-1 0,1 0 1,-1 0-1,0-2 0,-3-19-5110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8:13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14701,'-1'1'415,"0"-1"-1,0 1 1,0 0-1,0 0 0,-1 0 1,1 0-1,0 0 1,1 0-1,-1 1 0,0-1 1,0 0-1,0 0 0,1 1 1,-1-1-1,1 0 1,-1 1-1,1-1 0,-1 1 1,1 2-1,-9 32 2498,8-35-2743,-8 53 947,3 0 0,1 1 0,3-1 1,3 1-1,9 71 0,-9-114-1115,1-1 1,1 1-1,0-1 1,0 1-1,1-1 0,1 0 1,0 0-1,0-1 1,12 18-1,-14-24-13,1 0-1,0 0 1,-1 0-1,1-1 1,1 0 0,-1 1-1,0-1 1,1-1-1,-1 1 1,1-1 0,0 0-1,0 0 1,0 0-1,0 0 1,0-1 0,0 0-1,1 0 1,-1-1-1,0 1 1,0-1 0,1 0-1,-1-1 1,0 1-1,6-2 1,-9 2-142,-1 0 0,1-1 0,-1 1 0,1-1 0,0 1 0,-1-1 0,1 0-1,-1 1 1,0-1 0,1 0 0,-1 0 0,0 0 0,1 0 0,-1 0 0,0 0 0,0 0 0,2-3 0,7-24-7605,2-4-3239,-2 17 5530</inkml:trace>
</inkml:ink>
</file>

<file path=ppt/ink/ink2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7:00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 10961,'-14'0'817,"0"0"0,0 1-1,0 1 1,0 0 0,1 1 0,-1 0-1,1 1 1,0 1 0,0 0 0,-21 12-1,28-13-429,0 0-1,0 1 1,1 0-1,-1 0 1,1 0-1,0 0 0,1 1 1,-1 0-1,1 0 1,0 0-1,0 1 0,1-1 1,0 1-1,0 0 1,1 0-1,0 0 1,0 0-1,0 0 0,1 1 1,0-1-1,0 12 1,1-10-199,0 0 1,0 1 0,1-1 0,0 0-1,1 0 1,0 0 0,0-1-1,1 1 1,0 0 0,0-1 0,1 0-1,0 0 1,11 15 0,-11-18-96,1 1 0,1-1 1,-1 0-1,1-1 0,0 1 0,0-1 0,0-1 1,0 1-1,1-1 0,-1 0 0,1 0 1,0-1-1,0 0 0,0 0 0,0 0 1,0-1-1,14 0 0,39-4-3946,-52 1 2696,0 0 1,0 0-1,-1-1 0,1 0 0,0 0 0,-1-1 0,0 0 0,0 0 0,0-1 0,0 0 1,-1 0-1,0-1 0,0 1 0,8-11 0,-2 2-4619</inkml:trace>
</inkml:ink>
</file>

<file path=ppt/ink/ink2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7:01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12669,'-5'0'404,"0"0"0,0 1-1,0-1 1,0 1 0,0 0-1,1 0 1,-1 0 0,0 1-1,1 0 1,-1-1 0,1 2-1,0-1 1,0 0 0,0 1-1,0 0 1,0 0 0,0 0-1,-3 5 1,2-3 69,1 1 1,0 0-1,1 1 1,-1-1-1,1 1 0,0-1 1,1 1-1,0 0 1,0 0-1,0 0 1,0 9-1,0 0 95,1 0 0,1 0 0,1 1 0,0-1-1,1 0 1,1 0 0,0-1 0,1 1 0,1-1 0,10 22 0,-12-31-530,0 0 0,0-1 0,1 1 0,0-1 0,0 0 0,0 0-1,1 0 1,0-1 0,0 1 0,0-1 0,0 0 0,1-1 0,-1 1 0,12 3 0,-14-5-52,1-1 0,-1 0 0,1-1 0,-1 1 0,1 0 0,0-1 0,-1 0 0,1 0 0,0 0 0,-1-1 0,1 1-1,-1-1 1,1 0 0,0 1 0,-1-2 0,1 1 0,-1 0 0,0-1 0,0 0 0,1 1 0,-1-1 0,0-1 0,0 1 0,-1 0 0,1-1 0,0 1 0,-1-1 0,3-3 0,2-5-404,0-1-1,0 0 1,-1-1-1,-1 0 1,0 0-1,-1 0 1,0 0 0,-1 0-1,-1-1 1,0 0-1,0-20 1,1 8-816,-3 25 1207,0 1 0,0 0-1,0 0 1,0-1 0,0 1 0,0 0 0,0 0 0,0-1 0,0 1 0,1 0 0,-1-1 0,0 1-1,0 0 1,0 0 0,0 0 0,0-1 0,0 1 0,0 0 0,1 0 0,-1-1 0,0 1 0,0 0-1,0 0 1,1 0 0,-1 0 0,0-1 0,0 1 0,0 0 0,1 0 0,-1 0 0,0 0 0,0 0-1,1 0 1,-1 0 0,0 0 0,0-1 0,1 1 0,-1 0 0,0 0 0,1 0 0,-1 0 0,0 0-1,0 0 1,1 1 0,-1-1 0,0 0 0,0 0 0,1 0 0,-1 0 0,0 0 0,0 0 0,1 0-1,-1 0 1,0 1 0,20 16 196,16 30 1574,-34-45-1683,15 23 687,37 46 1985,-50-65-2652,1-1 0,0 0 0,1 0 0,-1-1-1,1 1 1,0-1 0,0-1 0,0 1-1,11 4 1,-15-8-330,-1 1-1,1-1 1,-1 1-1,1-1 1,-1 0-1,0 0 1,1 0-1,-1 0 1,1 0-1,-1 0 1,1 0 0,-1 0-1,1-1 1,-1 1-1,1 0 1,-1-1-1,0 1 1,1-1-1,-1 0 1,0 1-1,1-1 1,-1 0-1,0 0 1,0 0-1,0 0 1,0 0 0,2-2-1,-1 0-762,1-1-1,-1 0 1,0 0-1,0 0 0,0 0 1,-1 0-1,1 0 1,0-5-1,5-25-3918</inkml:trace>
</inkml:ink>
</file>

<file path=ppt/ink/ink2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7:01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9393,'-3'55'6520,"2"32"-4714,3 1-1,4-1 0,4 0 0,26 102 0,-9-84 152,4-2 0,5-1 0,50 100 0,-70-166-2243,3 0 0,1-1 0,40 54 1,-57-85-148,1 0 0,-1 0 0,1 0 0,0 0 0,1-1 0,-1 0 0,1 0 0,-1 0 0,1 0 0,6 2 0,-9-4 108,0-1 1,-1 1-1,1-1 1,0 0-1,0 1 1,-1-1-1,1 0 1,0 0-1,0 0 1,-1 0 0,1-1-1,0 1 1,-1 0-1,1-1 1,0 1-1,-1-1 1,1 1-1,0-1 1,-1 0-1,1 0 1,-1 0-1,1 0 1,-1 0-1,0 0 1,1 0-1,-1 0 1,0-1-1,0 1 1,0 0-1,0-1 1,1-2 0,20-37-5165,-5-5 1</inkml:trace>
</inkml:ink>
</file>

<file path=ppt/ink/ink2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7:01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60 7365,'-18'-12'912,"-15"-3"404,-10 1 220,-10 2 116,4 5 32,0 7 0,4 2-191,4-2-509,4 0-436,1 0-1580,12 0-2597,9 0 1,5 0 0</inkml:trace>
</inkml:ink>
</file>

<file path=ppt/ink/ink2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7:02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11749,'6'93'3124,"4"-1"1,4 0-1,32 112 1,-41-181-2637,12 53 1060,3 0-1,4-2 1,2 0 0,42 77 0,-63-141-1817,0-1 0,1 0 0,0-1 0,14 16 0,-16-21-190,-1 0-1,1 0 0,0 0 0,0-1 0,0 1 1,0-1-1,9 3 0,-12-4-54,1-1-1,0 0 1,0 0 0,0 0-1,0 0 1,0 0 0,-1 0-1,1 0 1,0-1 0,0 1-1,0 0 1,-1-1 0,1 0-1,0 1 1,-1-1 0,1 0-1,0 0 1,-1 0-1,3-2 1,24-23-4810,-26 24 4701,21-29-4977</inkml:trace>
</inkml:ink>
</file>

<file path=ppt/ink/ink2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7:02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477 117 11981,'-92'2'2481,"1"4"0,1 3 0,-114 27 0,214-36-3712,0 0 1,-1 1-1,1 0 1,13 3-1,10 1-124,-16-3 851,147 12-1438,-133-13 2390,0-2 0,0 0 1,40-8-1,-67 8-344,1 0-1,-1 0 1,1 0 0,-1-1 0,0 0-1,0 0 1,1 0 0,-1 0 0,-1 0-1,1-1 1,0 0 0,0 0 0,-1 0-1,0 0 1,0 0 0,0-1 0,0 1-1,0-1 1,0 0 0,-1 0 0,0 0-1,0 0 1,0 0 0,0 0 0,-1-1-1,0 1 1,0-1 0,0 1 0,0-1-1,-1 1 1,1-1 0,-1 0 0,0 1-1,-1-1 1,1 1 0,-1-1 0,0 1-1,0-1 1,0 1 0,-1-1 0,0 1-1,-2-4 1,4 6-57,-1 0 1,0 0-1,1 1 1,-1-1-1,0 0 0,0 1 1,0-1-1,-1 0 1,1 1-1,0 0 1,-1-1-1,1 1 0,0 0 1,-1-1-1,0 1 1,1 0-1,-1 0 0,0 0 1,1 1-1,-1-1 1,0 0-1,0 1 0,0-1 1,1 1-1,-1-1 1,0 1-1,0 0 1,0 0-1,0 0 0,0 0 1,0 0-1,0 0 1,0 1-1,0-1 0,1 1 1,-1-1-1,0 1 1,0 0-1,0 0 0,1-1 1,-1 1-1,0 0 1,-2 3-1,0-1 205,-1 0 0,1 1-1,0 0 1,0 0 0,1 0 0,-1 1-1,1-1 1,0 1 0,0 0 0,0-1-1,1 1 1,0 1 0,0-1 0,-2 7 0,1 4 253,1 0 0,1 0 0,1 0 0,0 0 0,1 0 0,0 0 0,1 0 0,1-1 0,1 1 0,0-1 0,1 1 0,12 25 0,-13-33-425,0-1 1,1 0-1,-1 0 1,1 0-1,1 0 1,-1-1 0,1 1-1,1-2 1,-1 1-1,1-1 1,0 0-1,0 0 1,0 0-1,1-1 1,-1 0-1,1-1 1,0 0 0,0 0-1,0-1 1,1 0-1,-1 0 1,1-1-1,-1 0 1,1 0-1,11-2 1,-14 1-85,0 0 0,-1-1-1,1 0 1,-1-1 0,1 1 0,-1-1-1,1 0 1,9-5 0,-10 4-593,-1 0 1,0 0-1,0 0 1,0 0-1,0-1 1,0 0-1,-1 0 0,5-7 1,-3 3-1063,0-1 0,-1 0 1,0 0-1,-1-1 0,0 1 1,0-1-1,-1 0 0,0 1 1,0-19-1,-1-15-3702</inkml:trace>
</inkml:ink>
</file>

<file path=ppt/ink/ink2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7:03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38 14857,'71'375'14550,"-71"-375"-14527,0-1 1,0 1-1,0 0 0,0 0 1,0 0-1,0 0 1,0 0-1,0 0 0,0 0 1,0 0-1,0 1 1,0-1-1,-1 0 1,1 0-1,0 0 0,0 0 1,0 0-1,0 0 1,0 0-1,0 0 0,0 0 1,0 0-1,0 0 1,0 0-1,0 0 1,0 0-1,0 0 0,0 0 1,0 0-1,0 0 1,0 0-1,0 0 1,0 0-1,0 0 0,-1 1 1,1-1-1,0 0 1,0 0-1,0 0 0,0 0 1,0 0-1,0 0 1,0 0-1,0 0 1,-7-11 1072,-8-18 114,15 29-1210,-49-143 0,44 125 0,1-2 0,0 1 0,2 0 0,0-1 0,1-34 0,1 51 0,1-1 0,-1 1 0,1-1 0,0 0 0,0 1 0,0 0 0,1-1 0,-1 1 0,1 0 0,0-1 0,0 1 0,0 0 0,0 0 0,0 0 0,0 1 0,1-1 0,0 1 0,-1-1 0,1 1 0,0 0 0,0 0 0,0 0 0,1 0 0,-1 1 0,0-1 0,1 1 0,-1 0 0,1 0 0,6-1 0,-2 0 0,-1 2 0,0-1 0,0 1 0,0 0 0,1 1 0,-1-1 0,0 2 0,0-1 0,0 1 0,0 0 0,0 0 0,0 1 0,-1 0 0,10 5 0,-15-7-3,1-1 1,-1 1-1,1 0 1,-1 0-1,1 0 0,-1 0 1,0 0-1,0 1 1,1-1-1,-1 0 0,0 0 1,0 1-1,0-1 1,0 1-1,0-1 0,-1 1 1,1-1-1,0 1 1,-1 0-1,1-1 0,-1 1 1,0 0-1,1-1 1,-1 1-1,0 0 1,0 0-1,0-1 0,-1 3 1,0 2-17,-1-1-1,-1 0 1,1 0 0,-1 0 0,0 0 0,0 0 0,-5 5 0,-16 30-89,23-38 107,0 0-1,1 0 1,-1 0 0,0 0-1,1 0 1,0 0 0,0 0-1,-1 0 1,1 0 0,0 0-1,0 0 1,1 0 0,-1 0-1,0 0 1,1 0 0,-1 0-1,1 0 1,1 3 0,2 2 13,0-1 1,0 0 0,1-1-1,0 1 1,0-1-1,0 0 1,0 0 0,1-1-1,0 1 1,6 3 0,71 34 162,-33-18-128,-37-17-68,2 0-222,-2 0 1,1 1-1,-1 1 0,-1 0 0,1 1 1,12 12-1,-25-21 148,0-1 1,0 0-1,1 0 1,-1 1-1,0-1 1,0 0-1,0 1 0,1-1 1,-1 0-1,0 0 1,0 1-1,0-1 1,0 0-1,0 1 1,0-1-1,0 0 1,0 1-1,0-1 0,1 0 1,-1 1-1,-1-1 1,1 1-1,0-1 1,0 0-1,0 1 1,0-1-1,0 0 1,0 1-1,0-1 0,0 0 1,0 0-1,-1 1 1,1-1-1,0 0 1,0 1-1,0-1 1,-1 0-1,1 0 1,0 1-1,0-1 0,-1 0 1,-20 8-4979,-25-3-5269,15-7 4518</inkml:trace>
</inkml:ink>
</file>

<file path=ppt/ink/ink2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7:03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671 1 10433,'-35'9'1142,"0"1"-1,2 2 1,-1 2 0,2 1 0,-1 1 0,2 2-1,-42 31 1,71-48-999,1 0 0,0 0-1,0 0 1,-1 0 0,1 0-1,0 0 1,0 0 0,0 1-1,0-1 1,0 0 0,0 1 0,1-1-1,-1 0 1,0 1 0,1-1-1,-1 1 1,1-1 0,-1 1-1,1 0 1,0-1 0,0 1 0,0-1-1,0 1 1,0 0 0,0-1-1,0 1 1,0-1 0,1 1-1,-1-1 1,0 1 0,1 0-1,0-1 1,-1 1 0,1-1 0,0 0-1,0 1 1,-1-1 0,1 0-1,0 1 1,0-1 0,1 0-1,-1 0 1,0 0 0,2 2 0,7 4 326,0 0 1,1 0 0,0-1 0,19 8 0,-20-9-192,38 18 817,-14-9-609,0 2 0,-1 2-1,-1 1 1,29 23 0,-54-37-466,-1 0 0,0 0 1,0 1-1,0 0 0,-1 0 0,1 1 1,-2-1-1,1 1 0,-1 0 0,0 0 1,0 1-1,-1-1 0,0 1 0,0 0 0,-1 0 1,0 0-1,0 0 0,-1 0 0,0 0 1,-1 1-1,1-1 0,-2 0 0,-1 15 1,1-19-107,0 0 0,-1 0 0,1 0 0,-1 0 0,0 0 0,0 0 0,-1-1 0,1 1 0,-1-1 1,0 0-1,1 1 0,-1-1 0,-1 0 0,1-1 0,0 1 0,-1-1 0,1 1 0,-1-1 0,-7 3 0,-5 2-498,0-1 0,0-1 0,-30 6 0,-11 0-2283,-89 4 0,58-13-3885,-135-13 0,125-1 2091</inkml:trace>
</inkml:ink>
</file>

<file path=ppt/ink/ink2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7:17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3824 1 13105,'0'0'1,"0"56"2205,-5 26 5577,2-64-5227,0 0 0,-9 26 0,-10 8-552,1-18-2004,-2 0 0,-1-2 0,-2 0 0,-1-2 0,-1-1 0,-1-1 0,-2-1 0,-1-2 0,-1-2 0,-43 25 0,50-35 0,0-2 0,-1 0 0,0-1 0,0-2 0,-1-1 0,0-1 0,0-2 0,-33 2 0,-232-8 0,259 0 0,-312-11 0,-155-10 0,277-2 0,-310-78 0,498 95 0,-188-56 0,147 38 0,-140-26 0,151 42 0,-161-20 0,188 27 0,0 2 0,0 1 0,-69 11 0,96-9 4,1 1 0,0 0 0,0 1 0,1 0 0,-1 1 0,-14 9-1,21-12-9,0 0 0,1 0 0,0 1-1,-1-1 1,1 1 0,0 0 0,0 0-1,1 0 1,-1 0 0,1 0 0,-1 1-1,1-1 1,0 1 0,0-1 0,1 1-1,-1 0 1,1 0 0,0 0 0,0 0-1,0 0 1,0 4 0,-1 11-5019,0-6-4509</inkml:trace>
</inkml:ink>
</file>

<file path=ppt/ink/ink2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4:07:18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333 0 21566,'-16'38'3309,"-40"68"1,-6 14 1272,-26 136-4582,14-32 0,67-207 0,0-1 0,1 1 0,-7 27 0,12-41 0,0 1 0,1-1 0,-1 1 0,1 0 0,0 0 0,0-1 0,0 1 0,0 0 0,1-1 0,0 1 0,-1 0 0,1-1 0,0 1 0,1-1 0,-1 1 0,1-1 0,-1 0 0,4 4 0,-3-5 0,0 0 0,1 0 0,-1 0 0,0-1 0,1 0 0,-1 1 0,1-1 0,0 0 0,-1 0 0,1 0 0,0-1 0,0 1 0,-1-1 0,7 1 0,46 0 0,-37-2 0,21 1 0,-8 2 0,-1-2 0,0-1 0,0-1 0,0-2 0,0-1 0,0-1 0,38-14 0,-61 18-150,0 0 0,0 0 0,0 0 0,0 1-1,0 0 1,15 0 0,-17 3-786,-1 16-640,-1 27-695,-2-7-974,2 0-2525,-3-22-199,-2 2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43:4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1 219 11553,'19'0'2874,"66"-1"6232,-66-1-7297,1 0 0,27-7 0,-40 8-1637,0-1 0,0 0 0,0 0-1,-1-1 1,1 0 0,-1 0 0,0 0 0,0-1 0,0 0-1,0 0 1,0-1 0,-1 0 0,0 1 0,0-2 0,0 1-1,-1-1 1,0 1 0,0-1 0,0 0 0,-1-1-1,4-9 1,-5 12-287,0 0 0,-1 0 1,0 0-1,0 0 0,0-1 0,-1 1 0,1 0 0,-1 0 0,0-1 0,0 1 0,-1 0 0,1 0 0,-1 0 0,0-1 0,-2-4 0,2 7 11,0 0 0,-1 0-1,1 0 1,-1 0 0,0 0-1,0 0 1,1 0-1,-1 0 1,0 1 0,-1-1-1,1 1 1,0 0 0,0-1-1,-1 1 1,1 0 0,0 0-1,-1 1 1,1-1-1,-1 0 1,1 1 0,-1-1-1,1 1 1,-1 0 0,0 0-1,-3 0 1,-6 1-31,1-1 0,-1 1-1,1 1 1,0 0 0,-1 0 0,1 2 0,0-1-1,1 1 1,-1 1 0,1-1 0,-1 2 0,-15 11-1,19-12 265,1 1 0,-1-1 0,1 2 0,0-1-1,1 1 1,0 0 0,0 0 0,0 0-1,1 1 1,0 0 0,0-1 0,1 1 0,0 1-1,1-1 1,-1 0 0,2 1 0,-2 13 0,1-10 157,1 0 1,1 0-1,0 0 0,1 0 1,0 1-1,1-1 1,0 0-1,6 15 1,-5-19-186,0-1 0,1 0 0,0 0 0,0-1 0,1 1 0,0-1 0,0 0 0,0 0 0,1-1 0,0 1 0,0-1 0,1-1 0,12 9 0,1-2-100,0-1 1,1-1-1,0 0 0,0-2 1,1 0-1,0-2 1,0 0-1,0-2 0,1 0 1,-1-1-1,1-2 0,0 0 1,-1-1-1,1-1 1,-1-2-1,1 0 0,-1-1 1,38-15-1,-51 17-3,-6 1-88,1 1-1,-1-1 1,1 1-1,0 0 1,-1 0-1,1 0 1,0 0-1,0 1 1,0 0-1,0 0 1,5 0 0,-1 4-2163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8:13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 17546,'-18'3'1692,"-7"1"0,-3 4-4,-5-2 4,6-6 0,-3 3-3,7 0 3,0 0 0,10 1 0,3-3-1692,7 4 0,-2-4-1408,-2-1-1048,2 50-3325,2-42 1,-2 1-1</inkml:trace>
</inkml:ink>
</file>

<file path=ppt/ink/ink2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1:32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25178,'25'78'2226,"-7"-19"-810,13 64-1,-23-77-1319,121 832 2340,-119-657-2436,-33-576 0,2 114 0,19 218 0,1 14 0,0-1 0,0 0 0,1 1 0,0-1 0,1 1 0,0-1 0,0 1 0,1-1 0,4-13 0,-4 21 0,-1 0 0,1 0 0,0 0 0,0 1 0,0-1 0,0 0 0,0 1 0,1 0 0,-1-1 0,0 1 0,1 0 0,-1 0 0,1 0 0,-1 1 0,1-1 0,4 0 0,50-4 0,-43 4 0,44-1 0,-1-3 0,105-23 0,-144 24 0,-1-1 0,0-1 0,0-1 0,0-1 0,0 0 0,-1-1 0,-1-1 0,0 0 0,0-1 0,-1-1 0,0 0 0,-1-1 0,14-17 0,11-24 0,-38 54 0,0 0 0,0 0 0,0-1 0,0 1 0,0 0 0,1 0 0,-1 0 0,0 0 0,0 0 0,0 0 0,0-1 0,0 1 0,1 0 0,-1 0 0,0 0 0,0 0 0,0 0 0,0 0 0,1 0 0,-1 0 0,0 0 0,0 0 0,0 0 0,1 0 0,-1 0 0,0 0 0,0 0 0,0 0 0,1 0 0,-1 0 0,0 0 0,0 0 0,0 0 0,0 0 0,1 0 0,-1 0 0,0 0 0,0 0 0,0 0 0,0 1 0,1-1 0,-1 0 0,0 0 0,0 0 0,0 0 0,0 1 0,9 11 0,2 14 0,61 299 0,-11-36 0,-54-263-30,64 265-2704,-68-276-98,-2-46-9534,10-6 7434,1-9-1</inkml:trace>
</inkml:ink>
</file>

<file path=ppt/ink/ink2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1:33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16522,'1'34'1913,"1"-1"1,1 0-1,2 0 1,15 53 0,-10-54-1093,2 0 1,1-1 0,2-1-1,1 0 1,1 0 0,2-2-1,35 42 1,-50-65-798,4 6-17,0-1 0,1 0 1,0-1-1,0 0 0,1 0 1,0-1-1,0 0 0,1-1 0,0 0 1,14 6-1,-23-13-7,0 1 0,0-1 0,1 0 0,-1 1 0,0-1 0,0 0 0,0 0 0,0-1 0,0 1 0,1 0 0,-1-1 0,0 1 0,0-1 0,0 0 0,0 0 0,0 0 0,0 0 0,-1 0 0,1 0 0,0 0 0,0 0 0,-1-1 0,1 1 0,-1-1 0,1 1 0,-1-1 0,1 0 0,-1 0 0,0 1 0,0-1 0,0 0 0,0 0 0,0 0 0,1-4 0,1-4 0,1-1 0,-1 0 0,-1 1 0,0-1 0,1-16 0,0-31 0,-2 0 0,-14-111 0,11 158 0,1 6 0,3 8 0,6 12 0,-5-10 0,53 89 0,115 148 0,-165-236-631,0 1 0,1-1 0,-1 0 0,1 0 0,0 0 0,1-1 0,10 5 1,-17-9 445,1 0 0,0 0 1,0 0-1,0-1 1,0 1-1,-1-1 1,1 1-1,0-1 1,0 0-1,0 0 1,0 0-1,0 0 1,0 0-1,0 0 1,0 0-1,0-1 1,0 1-1,0-1 0,-1 0 1,1 1-1,0-1 1,0 0-1,0 0 1,-1 0-1,1 0 1,-1 0-1,1 0 1,-1-1-1,1 1 1,-1-1-1,0 1 1,1-1-1,-1 1 1,0-1-1,0 0 0,0 1 1,0-1-1,-1 0 1,1 0-1,1-3 1,1-5-1495,-1 0 0,0 0 0,0 0 1,-1 0-1,0-19 0,0-21-3358</inkml:trace>
</inkml:ink>
</file>

<file path=ppt/ink/ink2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1:33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13325,'0'0'1068,"0"14"520,0 15 433,3 21-1,9 20 0,7 25 4,7 11-4,11 8 1,-2 3-1,8-2-768,-4-7-460,-3-9-1376,-3-20-1156,-14-18-1005,-1-22-2675,-9-23-1,4-27 1</inkml:trace>
</inkml:ink>
</file>

<file path=ppt/ink/ink2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1:33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11505,'0'0'65,"0"0"0,0 0-1,0 0 1,0 0 0,0 1 0,0-1 0,0 0 0,0 0-1,0 0 1,0 0 0,0 0 0,0 0 0,0 0-1,1 1 714,-1-1-713,0 0 0,0 0 0,0 0-1,0 0 1,0 0 0,0 1 0,0-1 0,0 0-1,0 0 1,1 0 0,-1 0 0,0 0 0,0 0-1,0 0 1,0 0 0,0 0 0,0 0 0,0 0 0,0 0-1,0 0 1,1 0 0,-1 0 0,0 0 0,0-1-1,0 1 1,0 0 0,0 0 0,0 0 194,0 0-194,2 19 1775,-1 37-337,-1-43-791,2 84 1570,4 0 0,4 0 0,28 113 0,-20-137-1682,3-1 0,4-1 0,2-1 0,64 115 0,-87-177-505,3 5-1006,1 0 0,0 0 0,1-1 0,0 0 0,15 14 0,-22-24 500,0 0-1,0-1 1,0 1 0,0 0 0,0-1-1,1 0 1,-1 0 0,0 1 0,1-1-1,-1-1 1,1 1 0,0 0 0,-1-1-1,1 1 1,-1-1 0,1 0 0,0 0 0,-1 0-1,1 0 1,0 0 0,-1 0 0,1-1-1,0 1 1,-1-1 0,1 0 0,-1 0-1,1 0 1,-1 0 0,0 0 0,1-1-1,-1 1 1,0-1 0,0 0 0,0 1-1,0-1 1,2-2 0,24-28-5049</inkml:trace>
</inkml:ink>
</file>

<file path=ppt/ink/ink2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1:34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0 12457,'-28'0'736,"-13"0"36,-14 9 0,-8 6-120,2 8-352,7 7-580,9 19-2800,9-14 0,15-5 0,11-3-1</inkml:trace>
</inkml:ink>
</file>

<file path=ppt/ink/ink2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1:34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106 349 19858,'18'34'984,"7"14"56,4 13-16,5 13-240,-3-15-428,-8-5-560,-5-15-492,-12-7-1072,0-22-2504,-8-32-4273,-10-17 4272</inkml:trace>
  <inkml:trace contextRef="#ctx0" brushRef="#br0" timeOffset="1">4 70 11413,'0'-13'464,"0"-4"28,0 1-68,0 1-280,-4 6-584,4 20-2056,12-8 0,1 4-1,7 5 1</inkml:trace>
</inkml:ink>
</file>

<file path=ppt/ink/ink2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1:35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15385,'46'75'3545,"62"138"0,15 92 430,-55-131-1747,-18-54-752,75 205 1075,-113-276-2489,-15-34-62,-6-15 0,-16-21 0,-9-19 0,2-1 0,-47-77 0,-40-101 0,82 146 0,-48-140 0,76 184 0,1 0 0,1 0 0,2 0 0,0-1 0,3 0 0,0 0 0,2 0 0,4-40 0,-3 63 0,1-1 0,0 0 0,0 1 0,0 0 0,1 0 0,0-1 0,0 1 0,1 1 0,0-1 0,0 1 0,1-1 0,-1 1 0,1 0 0,1 1 0,-1-1 0,13-8 0,-9 8 0,0 1 0,1 0 0,0 0 0,0 1 0,0 1 0,1-1 0,-1 2 0,1-1 0,-1 2 0,1-1 0,12 1 0,-5 1 0,0 0 0,0 1 0,-1 1 0,1 1 0,0 1 0,-1 0 0,0 1 0,0 1 0,0 0 0,-1 2 0,0 0 0,0 0 0,-1 2 0,21 15 0,-27-15-66,0-1 0,-1 1 0,-1 1 0,1 0-1,-2 0 1,1 0 0,-1 1 0,-1 0 0,0 0 0,-1 0 0,0 1 0,-1-1-1,-1 1 1,0 0 0,0 0 0,-1 0 0,-1 0 0,0 0 0,-1 0 0,0 0 0,-1-1-1,-1 1 1,-4 13 0,5-17-16,-1 0 0,0 0 0,0 0 0,-1 0 0,0 0 0,-1-1 0,0 1 0,-1-1 0,1-1 1,-1 1-1,-1-1 0,1 0 0,-1 0 0,-1-1 0,1 0 0,-1 0 0,0-1 0,0 0 0,-1 0 0,1-1 0,-1 0 0,0-1 0,0 1 0,-1-2 0,1 1 0,-1-2 0,1 1 0,-1-1 0,1 0 0,-1-1 0,-11-1 0,10 0-812,0 0 0,0-1 0,0 0 0,0-1 0,0 0 0,0-1-1,-14-7 1,19 8 118,0-1-1,1 0 0,-1 0 0,1-1 0,0 1 0,0-1 1,1 0-1,-1-1 0,1 1 0,0-1 0,0 1 1,1-1-1,-4-9 0,-13-38-4480</inkml:trace>
</inkml:ink>
</file>

<file path=ppt/ink/ink2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1:35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15729,'3'1'141,"0"1"-1,1 0 1,-1 0-1,0 0 0,0 0 1,0 0-1,0 1 1,0 0-1,0-1 0,-1 1 1,1 0-1,-1 0 1,0 0-1,2 5 0,24 51 1254,-22-44-945,123 355 5307,-43-111-2923,-11-68-1045,58 180-2114,-132-366-373,0 1 1,0-1 0,-1 0-1,1 0 1,-1 0 0,0 1 0,-2 6-1,2-12 587,0 1 0,0-1 0,0 0-1,0 0 1,0 0 0,0 1 0,0-1 0,0 0-1,0 0 1,0 1 0,0-1 0,0 0 0,0 0-1,0 0 1,0 1 0,0-1 0,0 0-1,0 0 1,0 0 0,0 1 0,-1-1 0,1 0-1,0 0 1,0 0 0,0 0 0,0 1 0,-1-1-1,1 0 1,0 0 0,0 0 0,0 0 0,0 0-1,-1 0 1,1 0 0,0 0 0,0 1-1,-1-1 1,1 0 0,0 0 0,0 0 0,0 0-1,-1 0 1,1 0 0,0 0 0,-1 0 0,-8-21-3856,-3-21-1036</inkml:trace>
</inkml:ink>
</file>

<file path=ppt/ink/ink2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1:35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12897,'4'2'207,"1"0"0,-1 0 0,0 1 0,0-1 0,-1 1 0,1 0 0,0 0 0,-1 0 0,0 1 0,0-1 0,0 1 0,0 0 0,0 0 0,2 6 0,30 67 1375,-25-52-1014,164 370 4518,-224-487-10011,28 56 4039,2-2-1,-27-65 0,46 102 944,1-1 0,-1 1 0,0 0 0,1-1 0,-1 1 0,1-1 0,0 1 0,-1-1 0,1 1 0,0-1 0,0 1 0,0-1 0,0 0 0,0 1 0,0-1 0,0 1 0,1-1 0,-1 1 0,1-1 0,-1 1 0,1 0 0,-1-1 0,1 1 0,0-1 0,0 1 0,-1 0 0,1 0 0,0-1 0,0 1 0,2-2 0,2 1 214,-1 1 0,1-1 0,-1 1 0,1 0 0,0 0 0,-1 0 0,1 1 0,7 0 0,1-1-1,10-1 351,26-2 1110,76-15 0,-112 16-1661,1 0 0,-2-1 0,1-1 0,0 0 0,-1-1 0,0 0-1,0-1 1,-1 0 0,0-1 0,19-16 0,-28 22-139,0 0 0,0 0 0,0 0 0,0 0 0,0-1 0,0 1 0,-1-1 0,1 1 0,-1-1 0,0 0 0,1 1 0,-1-1 0,0 0 0,-1 0 0,1 0 0,-1 0 0,1 1 0,-1-1 0,0 0 0,0 0 0,0 0 0,0 0 0,0 0 0,-1 0 0,0 0 0,1 0 0,-1 0 0,0 0 0,0 1 0,-1-1 0,1 0 0,0 1 0,-1-1 0,0 1 0,1-1 0,-4-2 0,0 0-87,0 0-1,-1 0 0,1 1 1,-1 0-1,0 0 1,0 0-1,-1 1 1,1 0-1,-1 0 1,0 1-1,1-1 0,-1 1 1,0 1-1,-8-2 1,10 3 197,-1-1 0,1 1 1,0-1-1,0 2 0,0-1 1,0 0-1,0 1 0,0 0 0,0 0 1,0 1-1,0-1 0,0 1 0,0 0 1,1 0-1,-1 1 0,1 0 1,0-1-1,0 1 0,-1 1 0,2-1 1,-1 0-1,0 1 0,1 0 1,0 0-1,0 0 0,0 0 0,0 1 1,1-1-1,-1 1 0,1-1 0,0 1 1,1 0-1,-3 8 0,1 2 339,1-1 0,0 1 0,1 0 0,0 0 0,2 0 1,-1-1-1,2 1 0,0 0 0,1-1 0,8 26 0,-6-25-23,1 0 0,1 0-1,0-1 1,1 0 0,0 0 0,2-1 0,-1 0 0,1 0 0,1-1 0,0-1 0,1 0 0,0 0 0,1-1 0,0-1-1,25 14 1,-26-17-309,0-1 0,0 0-1,0-1 1,1-1 0,0 0-1,-1 0 1,1-1-1,0-1 1,0 0 0,0-1-1,0 0 1,0-1 0,0-1-1,0 0 1,0 0-1,0-1 1,-1-1 0,1 0-1,21-12 1,-22 10-543,0-1 0,-1 0 1,0-1-1,-1 0 0,0 0 1,0-1-1,-1-1 0,0 1 0,12-19 1,-14 18-1008,-1 0 0,-1-1 1,1 1-1,-2-1 0,1-1 0,-2 1 1,1-1-1,-2 1 0,0-1 1,2-20-1,-5-5-3923</inkml:trace>
</inkml:ink>
</file>

<file path=ppt/ink/ink2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1:36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19602,'74'147'4244,"90"259"0,-153-371-3907,-12-32-544,-2-9-146,-22-58-956,7 8 437,2-1 0,-9-66 1,21 101 762,2 0 0,0 0 0,2 0 0,0 0 0,2 0 1,0 0-1,1 0 0,2 0 0,6-21 0,-8 35 138,0 1-1,0-1 1,1 1-1,0 0 1,0 1-1,1-1 1,0 1-1,0-1 1,1 1-1,-1 1 1,1-1-1,0 1 1,1 0 0,-1 1-1,1-1 1,9-3-1,-11 6 2,0 0 0,-1 1 1,1-1-1,0 1 0,0 1 0,0-1 0,0 1 0,-1-1 0,1 1 0,0 1 1,0-1-1,0 1 0,0 0 0,0 0 0,0 0 0,-1 1 0,1-1 1,-1 1-1,1 1 0,-1-1 0,0 0 0,1 1 0,-1 0 0,-1 0 0,1 0 1,0 1-1,4 5 0,-1-2 0,-2 0 0,1 1 0,-1 0 0,0 0 0,0 0 1,-1 1-1,0-1 0,-1 1 0,0 0 0,0 0 0,-1 1 0,0-1 0,0 0 1,-1 1-1,-1-1 0,1 1 0,-2-1 0,-1 17 0,-4 8 469,-2 0 0,-1-1 0,-22 56-1,30-88-448,1-1-1,0 1 1,0 0-1,-1 0 0,1-1 1,0 1-1,0 0 1,0-1-1,0 1 0,0 0 1,0-1-1,0 1 1,0 0-1,0-1 0,0 1 1,0 0-1,1 0 1,-1-1-1,0 1 0,0 0 1,1-1-1,-1 1 0,0-1 1,1 1-1,-1 0 1,1-1-1,-1 1 0,1-1 1,-1 1-1,1-1 1,-1 0-1,1 1 0,-1-1 1,1 1-1,0-1 1,-1 0-1,1 1 0,0-1 1,0 0-1,33 7 798,-20-6-562,35 8 356,-1 2 0,0 2 0,63 27 0,-86-29-946,0 1 1,-1 1 0,-1 1-1,-1 1 1,0 1-1,0 2 1,33 34 0,-48-44-337,0 1 1,0-1-1,-1 2 1,0-1-1,-1 1 1,0-1-1,4 13 1,-7-16-373,0 0-1,0 0 1,-1 1 0,0-1 0,0 1 0,-1-1 0,0 13 0,0-17 664,-1-1 0,1 1 0,0-1 0,-1 1 1,1-1-1,-1 1 0,1-1 0,-1 1 0,0-1 1,1 0-1,-1 1 0,0-1 0,0 0 1,0 0-1,-2 2 0,-22 11-5231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8:14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32767,'2'1'0,"-1"1"0,0-1 0,0 1 0,0-1 0,0 1 0,-1-1 0,1 1 0,0-1 0,-1 1 0,1 0 0,-1-1 0,1 1 0,-1 0 0,0 0 0,1-1 0,-1 1 0,0 3 0,-2 40 0,0-25 0,1 37 0,-1-29 0,2 0 0,4 33 0,3-53-3668,-7-8 3337,1 0 0,-1 1 0,1-1 0,-1 0 0,1 0 0,0 0 0,-1 1 0,1-1 0,-1 0 0,1 0 1,0 0-1,-1 0 0,1 0 0,-1 0 0,1 0 0,0 0 0,-1-1 0,1 1 0,-1 0 0,1 0 0,0 0 0,-1-1 0,1 1 0,-1 0 0,1-1 1,-1 1-1,1 0 0,-1-1 0,1 1 0,-1 0 0,0-1 0,1 1 0,-1-1 0,0 1 0,1-1 0,-1 1 0,0-1 0,1 1 0,-1-1 0,0 0 1,0 1-1,0-1 0,1 1 0,-1-1 0,0 0 0,0 1 0,0-1 0,0 1 0,0-1 0,0 0 0,-1-14-5777</inkml:trace>
</inkml:ink>
</file>

<file path=ppt/ink/ink2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1:36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1 16201,'-36'1'970,"-1"3"-1,1 1 0,1 2 0,-1 1 0,1 2 1,0 1-1,-36 18 0,68-29-831,1 1 0,0 0 0,0 0 0,0 0 0,0 1 0,0-1 0,1 0 0,-1 1 0,0-1 0,1 1-1,-1-1 1,-2 4 0,4-5-86,0 1-1,0-1 0,0 1 0,0-1 0,0 1 0,0-1 0,0 1 1,0-1-1,0 1 0,0-1 0,0 1 0,0-1 0,0 1 0,0-1 0,0 1 1,0-1-1,1 1 0,-1-1 0,0 1 0,0-1 0,1 1 0,-1-1 1,0 1-1,1-1 0,-1 0 0,0 1 0,1-1 0,-1 0 0,1 1 1,-1-1-1,0 0 0,1 1 0,7 3 270,0 0 0,0-1 0,0 0-1,17 4 1,-25-7-321,149 37 1430,103 31 31,-225-58-1377,-1 0 0,0 2 0,-1 1 0,-1 1 0,0 1 0,-1 1 1,23 21-1,-37-29-72,-1 1 0,0 0 0,0 0 0,-1 1 1,0 0-1,-1 0 0,0 1 0,0-1 0,-1 1 1,-1 1-1,0-1 0,0 1 0,-2-1 0,3 15 1,-4-17-19,0 0 1,-1 0 0,0 0-1,-1 0 1,0 0-1,0 0 1,-1 0 0,0 0-1,-1 0 1,1-1-1,-2 1 1,1-1 0,-1 0-1,-1 0 1,1 0 0,-1-1-1,-1 0 1,1 1-1,-9 6 1,0-1-296,0-2-1,-1 0 1,-1 0-1,0-2 1,0 0 0,-1 0-1,0-2 1,-31 10-1,-15 1-3253,-73 9 0,110-22 2045,-76 6-3827,-5-4 1</inkml:trace>
</inkml:ink>
</file>

<file path=ppt/ink/ink2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1:39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43 349 15773,'-3'-2'581,"1"1"-143,0 1-1,-1-1 0,1 0 1,0 0-1,0 0 1,0-1-1,0 1 1,0 0-1,0-1 1,0 1-1,1-1 1,-1 0-1,1 1 1,-1-1-1,1 0 0,-1 0 1,1 0-1,0 0 1,0 0-1,0-1 1,0 1-1,0 0 1,1 0-1,-1-1 1,1 1-1,-1 0 1,1-1-1,0 1 0,0 0 1,0-5-1,0-4-351,1 0-1,0 0 0,0 0 0,1 1 0,0-1 0,1 1 0,0-1 1,1 1-1,0 0 0,0 0 0,1 0 0,0 1 0,1-1 1,0 1-1,1 1 0,0-1 0,0 1 0,1 0 0,0 1 0,0 0 1,18-12-1,-14 11-24,0 0 0,1 0 0,0 1 0,0 1 0,0 0 1,1 1-1,0 0 0,0 1 0,1 1 0,-1 0 0,1 1 0,-1 0 1,1 1-1,0 1 0,27 3 0,-34-1-61,0 0 0,0 1 0,0 0 0,-1 0 0,1 0 0,-1 1 0,0 1 0,0-1 0,0 1 0,0 0 0,-1 0 0,0 1 0,0 0 0,0 0 0,-1 1 0,0-1 0,0 1 0,-1 0 0,0 0 0,0 1 0,-1-1 0,0 1 0,0 0 0,0 0 0,1 13 0,2 8 0,-2 0 0,-1 0 0,-2 0 0,-1 1 0,-1-1 0,-5 30 0,3-37 0,-1-1 0,-1 0 0,0-1 0,-2 1 0,-1-1 0,0 0 0,-20 32 0,-5-2 0,-58 67 0,89-113 0,-6 4 0,1 1 0,0 0 0,0 0 0,1 1 0,1 0 0,0 0 0,-5 14 0,13-23 0,0 0 0,0 0 0,1-1 0,-1 1 0,1-1 0,-1 1 0,0-1 0,1 0 0,3-1 0,-6 1 0,122-1 0,196 6 0,-304-5-150,-1 1-1,0 0 1,0 1 0,0 1 0,0 0-1,-1 1 1,1 0 0,-1 1 0,0 1-1,15 8 1,-27-14-18,0 1 0,-1-1 0,1 0 0,0 1 0,0-1 1,-1 0-1,1 1 0,-1-1 0,1 1 0,0-1 0,-1 1 0,1-1 0,-1 1 0,1 0 0,-1-1 0,1 1 0,-1 0 0,0-1 0,1 1 0,-1 0 0,0-1 0,1 1 1,-1 0-1,0 0 0,0-1 0,0 1 0,0 0 0,0 0 0,0 0 0,0-1 0,0 1 0,0 0 0,0 0 0,0-1 0,0 1 0,-1 0 0,1 0 0,0-1 1,0 1-1,-1 0 0,1-1 0,-1 1 0,1 0 0,-1-1 0,1 1 0,-1-1 0,1 1 0,-1 0 0,1-1 0,-1 1 0,1-1 0,-1 0 0,0 1 0,1-1 0,-3 1 0,-2 2-1508,-1-1 0,0 1 0,0-1 0,-1-1 0,-9 3 0,-21 2-4148</inkml:trace>
</inkml:ink>
</file>

<file path=ppt/ink/ink2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1:39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 13205,'-3'2'10643,"-19"16"-6640,12-5-3514,1 0 1,1 0-1,0 1 1,1 0-1,0 1 1,-9 28-1,9-22 8,-1 0-1,-19 34 1,20-46-981,1 1-1,-2-1 1,1-1-1,-1 1 1,0-1 0,-1-1-1,0 1 1,0-2 0,-11 7-1,41-18-17301,-1-2 12725</inkml:trace>
</inkml:ink>
</file>

<file path=ppt/ink/ink2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1:39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478 411 9529,'0'0'152,"-1"0"0,1 0 0,0 0 0,0 0 0,0 0 0,-5 2 3647,5-1-3647,0-1 0,0 0 0,0 0 0,0 0 0,0 0 0,0 1 0,0-1 0,0 0 0,0 0-1,0 0 1,0 1 0,0-1 0,0 0 0,0 0 0,0 0 0,0 1 0,0-1 0,0 0 0,0 0 0,0 0 0,0 1 0,1 0 760,-1-1-760,-31-16 3684,-38-31-607,7 0-502,-62-63 1,14-10-2960,70 77-2512,12 15-4541,20 21 2777</inkml:trace>
</inkml:ink>
</file>

<file path=ppt/ink/ink2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1:41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18070,'0'0'216,"0"1"0,0-1 0,0 0 1,0 0-1,0 1 0,0-1 0,0 0 0,1 1 1,-1-1-1,2 4 2811,-2-4-2811,1 0 1,-1 0-1,0 0 0,0 0 0,1 0 0,-1 1 1,0-1-1,1 0 0,-1 0 0,0 0 1,1 0-1,-1 0 0,18-4 3406,21-15-1991,-32 15-726,50-27-630,-19 9-147,75-30 1,-103 48-129,0 1 1,0 0-1,0 1 1,0-1-1,0 2 1,1 0-1,-1 0 1,1 1-1,-1 0 1,1 1-1,-1 0 1,0 0-1,13 4 1,-19-3-1,0 0 0,0-1 0,0 1 0,0 1 0,0-1 0,-1 1 0,1-1 0,-1 1 0,1 0 0,-1 0 0,0 1 0,0-1 0,0 0 0,-1 1 0,3 5 0,-1-2 0,0 1 0,-1 0 0,-1 0 0,1 0 0,-1 0 0,-1 0 0,2 14 0,-2 0 0,-1 1 0,-1-1 0,-1 1 0,-1-1 0,-7 25 0,9-45 0,0 0 0,1 1 0,-1-1 0,1 0 0,-1 1 0,1-1 0,0 0 0,0 0 0,0 1 0,0-1 0,0 0 0,1 3 0,0-4 0,0 0 0,0 0 0,0 0 0,0 0 0,1 0 0,-1-1 0,0 1 0,0-1 0,1 1 0,-1-1 0,0 1 0,1-1 0,-1 1 0,0-1 0,3 0 0,19 6 0,22 8 0,0 1 0,0 3 0,-2 2 0,41 25 0,-64-33 0,-1 0 0,0 2 0,-1 0 0,-1 2 0,0 0 0,-1 0 0,-1 2 0,-1-1 0,0 2 0,16 28 0,-26-39 0,0-1 0,-1 1 0,0-1 0,0 1 0,-1 0 0,0 0 0,0 0 0,-1 0 0,0 0 0,-1 1 0,1-1 0,-1 0 0,-1 0 0,0 0 0,0 1 0,-1-1 0,-3 12 0,1-11 0,-1 0 0,0 0 0,0 0 0,-1-1 0,0 1 0,0-1 0,-1-1 0,0 1 0,0-1 0,-1 0 0,0-1 0,0 0 0,-16 9 0,-2-1-152,0-1 0,-1-1 0,0-2 1,-1 0-1,0-2 0,0-1 0,-1-1 0,0-2 0,0-1 1,0-1-1,0-1 0,0-2 0,0-1 0,-43-8 0,23-4-2776,26 4-936,12 0-4204,14 1 2864,5 1-1</inkml:trace>
</inkml:ink>
</file>

<file path=ppt/ink/ink2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1:41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23 9661,'0'-1'465,"0"0"1,1 1 0,-1-1-1,0 0 1,0 0-1,0 0 1,0 0 0,-1 0-1,1 0 1,0 0-1,0 0 1,-1 0-1,1 0 1,0 0 0,-1 0-1,1 1 1,-1-1-1,1 0 1,-1 0 0,1 0-1,-2 0 1,-10-1 5681,-1 3-5552,5 0-250,0 1 0,1 0 0,0 1 0,-1 0 0,1 0 0,0 0 0,0 1 0,1 0 0,-1 0 0,1 1 0,0 0 0,0 0 0,0 0 0,1 1 0,0 0-1,-7 9 1,-7 13-470,0 1 0,-21 46 0,15-26-1410,48-34-18576,-2-11 14870</inkml:trace>
</inkml:ink>
</file>

<file path=ppt/ink/ink2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1:41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368 467 5048,'20'8'1533,"4"-3"4375,-33-15-2832,-70-68 2870,-37-37-1395,81 78-4166,2-1-1,-51-77 1,67 86-1188,-4-6-1747,4 13-6872</inkml:trace>
</inkml:ink>
</file>

<file path=ppt/ink/ink2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1:42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24 24978,'0'0'2596,"-12"-2"-867,-48-7-1036,1 2 0,-1 3 0,0 2-1,-74 9 1,133-7-693,-1 0 0,0 0 0,1 0 0,-1 0 0,1 1 0,-1-1 0,1 1 0,-1-1 0,1 1 0,-1-1 0,1 1 0,0 0 0,-1 0 0,1 0 0,0 0 0,0 0 0,-1 0 0,1 0 0,0 0 0,0 0 0,0 0 0,0 1 0,1-1 0,-1 0 0,0 1 0,0 1 0,0 0 0,1 0 0,-1 0 0,1 0 0,0 0 0,0 0 0,1 0 0,-1 0 0,0 0 0,1 0 0,0 0 0,0 0 0,2 5 0,3 5 0,1 1 0,0-1 0,1 0 0,14 17 0,113 126 0,-133-154 0,1 0 0,-1 0 0,1 0 0,-1-1 0,1 1 0,0-1 0,0 0 0,0 0 0,0 0 0,0 0 0,0 0 0,0-1 0,0 1 0,4-1 0,50 0 0,-32-2 0,4 2 0,-1 1 0,1 2 0,-1 0 0,0 2 0,51 15 0,-69-17 0,0 1 0,-1 0 0,0 1 0,0 0 0,0 0 0,0 1 0,-1 0 0,0 0 0,0 1 0,0 0 0,-1 1 0,0-1 0,-1 1 0,0 1 0,0-1 0,-1 1 0,0 0 0,0 0 0,5 17 0,-7-17 0,0 0 0,0-1 0,-2 1 0,1 0 0,-1 0 0,0 0 0,-1 0 0,0 0 0,0 0 0,-1 1 0,0-1 0,0-1 0,-1 1 0,-1 0 0,1 0 0,-2-1 0,1 1 0,-1-1 0,0 0 0,-1 0 0,1 0 0,-2-1 0,1 0 0,-1 0 0,0 0 0,-1-1 0,1 0 0,-1 0 0,-13 8 0,2-1-43,-1-1 0,-1-1-1,0 0 1,0-2 0,-1 0 0,0-2-1,-1 0 1,0-1 0,0-1 0,0-1 0,0-1-1,0-1 1,-1-2 0,0 0 0,1-1-1,0-1 1,-35-7 0,-9-20-2773,12-6-3395,52 33 5536,-1-1 0,1 0 0,0 1 1,0-1-1,0 0 0,0 0 0,0-1 0,0 1 0,1 0 0,0 0 0,0-1 0,0 1 1,0-1-1,0 1 0,1-1 0,-1-5 0,0-21-5061</inkml:trace>
</inkml:ink>
</file>

<file path=ppt/ink/ink2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1:43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14309,'-1'13'2246,"0"0"0,-1 0 0,0 0 0,-5 15 0,-5 11 66,-21 41-1,7-16-183,-6 4-1479,4-9-6315,24-49 3360</inkml:trace>
</inkml:ink>
</file>

<file path=ppt/ink/ink2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1:43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429 347 11889,'-3'0'660,"-3"0"296,-9-2 260,-7-10 449,-7-6 387,-17-9 72,-2-13 0,-3-7-4,-1-1-80,10 1-1107,6 4-885,9 7-929,-13 19-4507,29 7-1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8:15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 32767,'0'0'0,"0"-2"0,0 1 0,-3 1 0,3-5 0,8 27-15901,-1-7 10280,4 5 1</inkml:trace>
</inkml:ink>
</file>

<file path=ppt/ink/ink2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2:23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313 374 20942,'0'0'43,"0"0"0,0 0 0,1 0 0,-1 1 0,0-1 0,0 0 0,1 0 0,-1 1 0,0-1 0,0 0 0,1 0-1,-1 1 1,0-1 0,0 0 0,0 1 0,0-1 0,0 0 0,0 1 0,1-1 0,-1 0 0,0 1 0,0-1 0,0 0 0,0 1 0,0-1 0,0 0 0,0 1 0,0-1 0,0 0 0,-1 1 0,1-1 0,0 0 0,0 1 0,0-1 0,0 0 0,0 1 0,-1-1 0,1 0-1,0 1 1,-1-1 0,-17 6 3283,-35-6 2873,44 0-5660,-2 0-539,1 0 0,-1 1 0,0 0 0,0 1 0,1 0 0,-1 1 0,1 0 0,-1 0 0,1 1 0,-11 7 0,14-7 0,0 1 0,0 0 0,1 1 0,0-1 0,0 1 0,0 0 0,1 1 0,0-1 0,0 1 0,0 0 0,1 1 0,0-1 0,1 1 0,-4 8 0,2 1 0,0 0 0,1 0 0,0 1 0,2 0 0,0 0 0,1 0 0,0 0 0,2-1 0,0 1 0,1 0 0,1 0 0,5 19 0,-3-22 0,-1 0 0,2 0 0,0 0 0,1-1 0,0 0 0,1 0 0,1 0 0,0-1 0,1-1 0,0 0 0,1 0 0,0-1 0,24 18 0,-28-24 0,1-1 0,0 0 0,0-1 0,1 0 0,-1 0 0,1 0 0,0-1 0,0-1 0,-1 1 0,1-1 0,0-1 0,0 0 0,0 0 0,0-1 0,0 0 0,0 0 0,0-1 0,-1 0 0,1-1 0,-1 0 0,1 0 0,-1 0 0,0-1 0,15-11 0,-15 11 0,0-2 0,0 1 0,0-1 0,-1 0 0,0-1 0,0 0 0,-1 0 0,0 0 0,0-1 0,-1 0 0,0 0 0,0 0 0,0-1 0,-1 0 0,-1 0 0,0 0 0,0 0 0,0 0 0,-1 0 0,-1-1 0,0 1 0,0-20 0,-3 14 0,0 0 0,-2 0 0,1 0 0,-2 0 0,0 1 0,-1 0 0,-1 0 0,0 0 0,0 1 0,-12-15 0,-10-9 0,-68-65 0,74 81 0,1-1 0,0 0 0,2-2 0,1 0 0,1-2 0,-29-52 0,45 72 0,1 1 0,-1-1 0,1 0 0,0 0 0,0 0 0,0 0 0,1 0 0,0 0 0,0 0 0,1 0 0,-1 0 0,1 0 0,1 0 0,-1 1 0,1-1 0,0 0 0,0 1 0,1-1 0,-1 1 0,1 0 0,1-1 0,-1 2 0,1-1 0,4-5 0,1 0 0,1 0 0,0 1 0,0 0 0,1 0 0,0 1 0,1 1 0,-1 0 0,1 1 0,20-8 0,-26 12 0,0 0 0,0 0 0,1 0 0,-1 1 0,1 0 0,-1 1 0,1 0 0,-1-1 0,1 2 0,0-1 0,-1 1 0,1 0 0,-1 1 0,0-1 0,1 1 0,-1 0 0,0 1 0,0 0 0,0 0 0,-1 0 0,1 0 0,-1 1 0,0 0 0,0 0 0,0 1 0,0-1 0,-1 1 0,1 0 0,-1 0 0,-1 1 0,1-1 0,-1 1 0,0 0 0,0 0 0,0 0 0,-1 0 0,0 0 0,0 0 0,-1 1 0,0-1 0,1 11 0,-1-9-4,0 0 0,0 0 1,-1 0-1,0 1 0,-1-1 0,1 0 0,-2 0 0,1 0 1,-1 0-1,0 0 0,-1 0 0,0-1 0,0 1 0,-1-1 1,0 1-1,0-1 0,-1 0 0,1-1 0,-2 1 0,1-1 1,-1 0-1,1-1 0,-2 1 0,1-1 0,-1 0 0,1 0 1,-1-1-1,-1 0 0,1-1 0,-14 6 0,-47 14-4795,46-17-1015,0 1-4788</inkml:trace>
</inkml:ink>
</file>

<file path=ppt/ink/ink2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2:23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 19938,'-3'32'1425,"-1"-1"1,-2 1-1,-1-1 1,-1 0-1,-2-1 1,0 0-1,-3 0 1,-26 46-1,34-66-1680,-1 0 0,0 0 0,0-1 0,-1 0 0,-1 0 0,1-1-1,-1 0 1,0 0 0,-1-1 0,0 0 0,0-1 0,-1 1 0,0-2 0,0 1 0,0-2 0,0 1 0,-1-1 0,-19 4 0,23-6-3573,20-1-5312,3 1 4156</inkml:trace>
</inkml:ink>
</file>

<file path=ppt/ink/ink2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2:24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524 475 13313,'-4'-6'952,"-7"-4"228,-11-8 573,-8-11 255,-9-9 0,-13-8-4,-2-4 4,0 2 0,3 3 1,5 2-629,4 7-320,12 3-1036,3 8-1392,3 5-1312,8 4-2849,7 7 1,-3 6-1</inkml:trace>
</inkml:ink>
</file>

<file path=ppt/ink/ink2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2:47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12801,'5'-24'8806,"-4"12"-1219,4 26-4014,8 41-3573,-4 0 0,7 105 0,-7-44 0,33 548-943,-42-684-506,-2 1 0,0 0 0,-1 0 0,-1 0 0,-1 1 0,0-1 0,-2 1 0,-9-20 0,12 28 5,0 1 0,0-1 0,1 0-1,1 0 1,0 0 0,-2-20 0,3 19 327,-3-28-2656</inkml:trace>
</inkml:ink>
</file>

<file path=ppt/ink/ink2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2:47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443 42 14001,'0'-2'347,"0"0"0,0 0 0,0 0 0,0 0 0,0 0 0,0 0-1,-1 1 1,1-1 0,-1 0 0,1 0 0,-1 0 0,0 1 0,1-1 0,-1 0 0,0 1-1,0-1 1,0 0 0,-1 1 0,-1-3 0,2 4-124,-1-1 0,0 0 1,0 1-1,1-1 0,-1 1 0,0 0 1,0 0-1,1 0 0,-1 0 0,0 0 0,0 0 1,0 0-1,1 0 0,-1 1 0,0-1 0,1 0 1,-1 1-1,0 0 0,1-1 0,-1 1 0,-2 2 1,-9 4 136,0 1 1,0 0-1,1 1 1,0 0-1,1 1 0,0 1 1,-15 17-1,-65 95 2945,45-57-2576,6-10-2134,23-30-533,-1-2 0,-1 0 1,-29 28-1,80-37-16889</inkml:trace>
</inkml:ink>
</file>

<file path=ppt/ink/ink2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2:48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699 0 13973,'-1'3'363,"1"0"1,0 0-1,-1 0 0,1 0 0,-1 0 0,0 0 0,0 0 0,0-1 1,-1 1-1,1 0 0,0-1 0,-1 1 0,0-1 0,0 1 1,0-1-1,0 0 0,0 0 0,0 0 0,0 0 0,-1 0 0,1 0 1,-1-1-1,1 1 0,-1-1 0,0 1 0,0-1 0,1 0 0,-6 1 1,-10 2 488,1 0 1,0-1 0,-33 1-1,28-2 75,-177 12 2415,57-5-2707,2 3-3592,137-12 3273,-26 4-6493,22-1 391,18 0 292,4-1 1254</inkml:trace>
</inkml:ink>
</file>

<file path=ppt/ink/ink2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2:48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304 130 10249,'-1'-6'325,"0"0"0,0 0 0,0 1-1,-1-1 1,0 1 0,0-1 0,0 1 0,-1 0 0,0 0 0,0 0-1,0 0 1,-1 0 0,1 0 0,-1 1 0,0 0 0,0 0 0,-1 0-1,1 0 1,-1 1 0,0 0 0,0 0 0,0 0 0,0 0 0,-1 1 0,-10-4-1,10 4-4,1 0 0,-1 0 0,0 1-1,-1-1 1,1 1 0,0 0 0,0 1-1,0 0 1,-1 0 0,1 0 0,0 1-1,0-1 1,0 1 0,0 1 0,0-1-1,0 1 1,0 1 0,0-1 0,0 1-1,1 0 1,-1 0 0,1 0 0,0 1-1,-7 6 1,6-2-46,0 1-1,0 0 1,1 0 0,0 1-1,1-1 1,0 1 0,1 0-1,0 1 1,0-1 0,1 0-1,0 1 1,1-1-1,0 1 1,1 0 0,2 15-1,-1-2 3,2 0 0,1-1 0,0 1 0,2-1 0,16 41-1,-18-55-271,1-1-1,0 1 1,0-1-1,1 0 1,0-1-1,1 1 1,-1-1-1,1-1 1,1 1-1,-1-1 1,1 0-1,0-1 1,0 0-1,1 0 1,13 5-1,-17-8-3,-1 0-1,1-1 1,0 1 0,0-1-1,0 0 1,0 0 0,-1-1-1,1 1 1,0-1 0,0 0-1,0-1 1,0 1 0,0-1-1,0 0 1,0 0 0,0-1-1,-1 1 1,1-1 0,0 0-1,-1 0 1,0-1 0,1 1-1,-1-1 1,0 0-1,0 0 1,-1 0 0,1-1-1,-1 1 1,1-1 0,-1 0-1,5-8 1,-2 1-450,0-1 1,0 0-1,-1-1 0,-1 1 1,0-1-1,4-24 0,-6 28 44,-1 0-1,0-1 1,-1 1-1,0 0 1,0 0-1,-1 0 1,0 0-1,0 0 1,-1 0-1,-6-17 1,5 23-538,1 0 0,-1 0 0,1 0 0,-1 1 1,0-1-1,0 1 0,0 0 0,0-1 0,-1 2 0,1-1 1,-1 0-1,1 1 0,-1-1 0,1 1 0,-7-2 0,6 2-165,-12-3-3352</inkml:trace>
</inkml:ink>
</file>

<file path=ppt/ink/ink2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2:49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0 11089,'-4'9'7789,"-26"52"-2836,-3 26-938,-24 101 1,-24 65-6153,73-227-4239</inkml:trace>
</inkml:ink>
</file>

<file path=ppt/ink/ink2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2:49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582 566 13885,'-13'-11'2736,"-40"-35"486,-180-159 5776,18-18-5815,158 148-7639,49 69 2340,5 11-1102</inkml:trace>
</inkml:ink>
</file>

<file path=ppt/ink/ink2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2:50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13633,'0'3'9677,"0"13"-7125,6 123-574,27 150 0,-15-151-503,2 150-1,-17-255-2890,-1-14-818,-7-34 152,-2-14-6473,2-30-292,7 27 4034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8:15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15893,'0'50'5080,"2"1"-1,13 71 0,-2-69-3443,-9-46-1636,-1-14 0,-3 5 0,1 0 0,-1 0 0,1 1 0,0-1 0,-1 0 0,1 0 0,0 0 0,0 1 0,0-1 0,0 0 0,0 1 0,1-1 0,-1 1 0,0-1 0,1 1 0,-1 0 0,1-1 0,-1 1 0,1 0 0,2-1 0,11-1 0,-1 2 0,1 0 0,0 0 0,0 2 0,-1 0 0,1 0 0,0 1 0,25 8 0,-1-3 0,1 1 0,-18-3 0,-1-1 0,1 0 0,0-2 0,0 0 0,0-2 0,0 0 0,40-7 0,-59 6-48,0 0 0,0 0 0,-1-1 0,1 1 0,0-1 0,-1 0 0,1 1 0,-1-1 0,1 0 0,-1-1 0,0 1 0,0 0 0,0-1 0,0 1 0,-1-1 0,1 1 0,0-1 0,-1 0 0,0 0 0,0 1 1,0-1-1,0 0 0,0 0 0,-1 0 0,1 0 0,0-6 0,0-8-560,-1 0 0,0 0 0,-4-27 1,3 38 433,-6-20-4500,4 17-434</inkml:trace>
</inkml:ink>
</file>

<file path=ppt/ink/ink2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2:51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15969,'0'0'1712,"15"-5"2870,68-5 1453,45 10-2590,-64 2-2575,-51-2-855,1 1 0,-1 0 0,0 0-1,0 2 1,0 0 0,0 0 0,-1 1 0,1 0 0,18 11-1,-24-12-13,-1 1-1,0 1 0,-1-1 1,1 1-1,-1 0 0,0 0 0,0 0 1,-1 1-1,1-1 0,-1 1 1,0 0-1,-1 1 0,0-1 0,0 1 1,0-1-1,-1 1 0,1 0 0,-2 0 1,2 9-1,0 1 0,-2 0 0,0 1 0,-1-1 0,-1 0 0,-1 0 0,0 0 0,-1 0 0,-1 0 0,0 0 0,-1-1 0,-12 24 0,-6 6 0,-2-2 0,-46 62 0,-11 17 0,78-117 0,-7 16 0,11-21 0,0-1 0,0 0 0,0 1 0,0-1 0,0 1 0,1-1 0,-1 1 0,0-1 0,0 0 0,0 1 0,0-1 0,0 1 0,1-1 0,-1 0 0,0 1 0,0-1 0,1 0 0,-1 1 0,0-1 0,1 0 0,-1 1 0,0-1 0,1 0 0,-1 0 0,1 1 0,-1-1 0,0 0 0,1 0 0,-1 0 0,1 0 0,-1 0 0,0 1 0,1-1 0,-1 0 0,1 0 0,-1 0 0,1 0 0,-1 0 0,0 0 0,1 0 0,-1-1 0,1 1 0,-1 0 0,1 0 0,-1 0 0,0 0 0,1 0 0,-1-1 0,1 1 0,-1 0 0,128-25-21,195-63 0,-319 87 19,17-6-1250,-47 2-18644,20 5 19702,-22 0-5490</inkml:trace>
</inkml:ink>
</file>

<file path=ppt/ink/ink2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2:51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 23294,'-9'18'4209,"-48"93"-2198,-40 69 1242,70-139-3282,14-23-107,1 0 0,0 0 1,2 2-1,0-1 0,1 1 0,-9 32 1,19-37-10103,1-13 9710,-1-1-1,0 1 0,0-1 1,1 1-1,-1-1 1,1 0-1,-1 0 0,1 1 1,0-1-1,0 0 1,-1 0-1,1-1 0,0 1 1,2 1-1,14 6-4011</inkml:trace>
</inkml:ink>
</file>

<file path=ppt/ink/ink2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2:52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679 1 11481,'1'1'349,"0"0"0,-1 0 0,1 0-1,0 0 1,-1 0 0,1 0 0,-1 0 0,0 0 0,1 0 0,-1 0-1,0 1 1,0-1 0,0 0 0,0 0 0,0 0 0,0 1-1,0-1 1,0 0 0,0 0 0,0 0 0,-1 0 0,1 0 0,-1 2-1,0-1-16,-1 0-1,1-1 1,0 1-1,-1-1 1,1 0-1,-1 0 1,1 1-1,-1-1 1,1 0-1,-1 0 1,0 0-1,0-1 1,-2 2-1,-9 2 576,0-1 0,0 0-1,-21 1 1,19-2-75,-256 53 1618,32-4-1086,178-45-4276,94-26-21883</inkml:trace>
</inkml:ink>
</file>

<file path=ppt/ink/ink2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2:53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0 22286,'-22'17'3492,"4"1"-2861,1 0 0,1 2 0,1 0 0,0 1 0,-21 43 0,-45 122 2572,-6 96-4182,90-320-19696,5 19 15123</inkml:trace>
</inkml:ink>
</file>

<file path=ppt/ink/ink2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2:53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601 501 15881,'-17'-6'3910,"-10"-14"-2224,15 11-792,-407-325 9502,399 315-10937,0 0 0,2-1 0,0 0 0,-20-30 0,38 50 487,0-1-1,0 1 1,0 0-1,0 0 1,0 0-1,0 0 1,0 0-1,0-1 1,0 1-1,0 0 1,0 0-1,0 0 1,0 0-1,0 0 1,0-1-1,0 1 1,0 0-1,-1 0 1,1 0-1,0 0 1,0 0-1,0 0 1,0 0-1,0 0 1,0-1-1,-1 1 1,1 0-1,0 0 1,0 0-1,0 0 1,0 0-1,0 0 1,-1 0-1,1 0 1,0 0-1,0 0 1,0 0-1,0 0 1,-1 0-1,1 0 1,0 0-1,0 0 1,0 0-1,0 0 1,0 0-1,-1 0 1,1 0-1,0 0 1,0 1-1,0-1 1,0 0-1,0 0 1,0 0-1,-1 0 1,1 0-1,0 0 1,0 0-1,0 1 1,0-1-1,0 0 1,0 0-1,0 0 1,0 0-1,0 0 1,0 0-1,0 1 1,-1-1-1,1 0 1,0 0-1,-2 17-889,0-6-2822</inkml:trace>
</inkml:ink>
</file>

<file path=ppt/ink/ink2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3:03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24474,'-16'142'7370,"13"-42"-7186,4 0 1,5 0 0,4 0-1,27 117 1,-31-190-780,0-4-1724,-1 0 1,-1 0 0,1 26-1</inkml:trace>
</inkml:ink>
</file>

<file path=ppt/ink/ink2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3:04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5 18170,'-9'0'3092,"-60"-2"-2035,32 0 523,-1 1 0,0 2 0,-65 10-1,95-9-1391,-1 0 0,1 0-1,-1 0 1,1 1 0,0 1-1,0-1 1,0 1 0,0 1-1,1-1 1,-1 1 0,1 1-1,1-1 1,-1 1 0,1 0-1,0 1 1,0 0 0,1-1-1,0 2 1,0-1 0,0 1-1,-4 11 1,9-17-188,-1 0 0,1 0 0,0 0 0,-1 0 0,1 0 0,0 0 0,1 0 0,-1 0 0,0 0 0,0-1 0,1 1 0,0 0 0,-1 0 0,1 0 0,0 0 0,0 0 0,0 0 0,0-1 0,0 1 0,1 1 0,32 36 0,-22-26 0,56 71 0,41 44 0,-106-126 0,-1 0 0,1 0 0,0 0 0,1 0 0,-1-1 0,0 1 0,0-1 0,1 1 0,-1-1 0,1 0 0,-1-1 0,1 1 0,4 0 0,53-1 0,-29-2 0,-8 2 0,0 1 0,0 1 0,-1 2 0,1 0 0,-1 1 0,24 8 0,-40-10 0,0 0 0,1 1 0,-1-1 0,0 1 0,-1 0 0,1 1 0,-1 0 0,0 0 0,0 0 0,0 1 0,-1 0 0,0 0 0,0 0 0,0 1 0,-1 0 0,0-1 0,0 2 0,-1-1 0,0 0 0,0 1 0,3 14 0,-4-13-13,-1 0-1,0 1 1,0-1-1,0 1 1,-2 0-1,1-1 1,-1 1 0,0-1-1,-1 1 1,0-1-1,-1 0 1,0 0-1,0 0 1,-8 14 0,5-12-46,-2-1 1,1 1 0,-1-1-1,0-1 1,-1 1 0,0-1-1,-1-1 1,0 0 0,0 0-1,-13 7 1,8-7-108,0 0 0,-1 0-1,0-2 1,0 0 0,-1-1 0,1 0-1,-1-1 1,0-1 0,0-1 0,0 0-1,0-2 1,-1 0 0,1 0 0,0-2-1,0 0 1,-24-6 0,38 7-495,0 0 0,0 0 0,0 0 0,0 0 0,0-1 0,0 1 0,0-1 0,0 0 0,1 0 0,-1 0 0,0 0 1,1 0-1,0 0 0,0-1 0,-1 1 0,1-1 0,1 0 0,-1 1 0,0-1 0,1 0 0,-1 0 0,1 0 0,0 0 0,0 0 0,-1-5 0,-4-19-5287</inkml:trace>
</inkml:ink>
</file>

<file path=ppt/ink/ink2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3:04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0 18742,'0'2'1512,"-6"3"0,0 9 4,-9 8-4,-7 7 0,-2 16 5,-7 7-5,5 5 0,1-1 0,8-1-1104,1-9-408,8-10 0,2-10-992,2-12-748,2-7-672,2 16-3113</inkml:trace>
</inkml:ink>
</file>

<file path=ppt/ink/ink2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3:05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613 268 14493,'-6'-5'1004,"-12"-4"505,-9-4 383,-18-7 0,-6-5 0,-16-5 0,-3-3 0,-2 1 1,9 1-1,8 4-1396,13 6-1180,3 8-1464,18 8-3433,5 1 1,4 4-1,4 5 1</inkml:trace>
</inkml:ink>
</file>

<file path=ppt/ink/ink2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3:05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32767,'9'-6'0,"-1"2"0,2-1 0,-1 1 0,0 0 0,1 1 0,11-2 0,4-3 0,42-14 0,114-35 0,-155 51 0,0 1 0,0 1 0,0 1 0,53 1 0,-76 2 0,-1 0 0,0 1 0,1-1 0,-1 1 0,1-1 0,-1 1 0,0 0 0,0 0 0,0 0 0,1 0 0,-1 0 0,0 0 0,0 1 0,-1-1 0,1 1 0,0-1 0,0 1 0,-1 0 0,1 0 0,-1 0 0,1 0 0,-1 0 0,0 0 0,0 0 0,0 0 0,0 0 0,0 1 0,0-1 0,-1 0 0,1 1 0,-1-1 0,0 0 0,1 1 0,-1-1 0,0 0 0,-1 4 0,1 9 0,-2 0 0,0-1 0,0 1 0,-8 21 0,-21 61 0,-5-2 0,-51 94 0,20-44 0,66-142 0,-6 12 0,1-1 0,0 2 0,1-1 0,-4 22 0,9-36 0,1-1 0,-1 1 0,0-1 0,1 1 0,-1 0 0,1-1 0,-1 1 0,1-1 0,-1 1 0,1-1 0,-1 1 0,1-1 0,-1 1 0,1-1 0,0 0 0,-1 1 0,1-1 0,0 0 0,-1 1 0,1-1 0,0 0 0,-1 0 0,1 0 0,0 0 0,0 1 0,-1-1 0,1 0 0,0 0 0,0-1 0,-1 1 0,2 0 0,36 0 0,-27 0 0,476-28-719,-468 25-2505,-33 1-2596,-6-1-5735,4 3 5835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8:16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12 12793,'0'0'221,"0"-1"-1,0 1 1,0-1-1,0 1 1,-1-1-1,1 1 1,0-1-1,0 1 1,0-1-1,0 1 1,-1-1-1,1 1 1,0 0-1,-1-1 1,1 1-1,0-1 1,-1 1-1,1 0 1,0-1-1,-1 1 1,1 0-1,-1 0 1,1-1-1,0 1 1,-1 0-1,1 0 1,-1 0-1,1-1 1,-1 1-1,1 0 1,-1 0-1,1 0 1,-1 0-1,0 0 0,-25 2 3439,-22 15 42,43-13-3557,0 0-1,0 1 1,0-1 0,1 1-1,-1 0 1,1 0-1,0 1 1,1-1 0,-1 1-1,1 0 1,1 0 0,-1 0-1,1 0 1,0 0 0,0 1-1,0-1 1,1 0 0,0 1-1,0 12 1,1-9 12,-1 0-1,2 0 1,-1 0 0,1 0-1,1 0 1,0 0 0,0-1 0,1 1-1,0-1 1,0 1 0,1-1-1,9 14 1,-11-20-156,1 0 0,0-1 0,0 1 0,0-1 0,0 1 0,1-1 0,-1 0 0,1 0 0,-1-1 0,1 1 0,-1-1 0,1 1 0,0-1 0,0 0 0,0-1 0,0 1 0,0-1 0,0 0 0,0 0 0,0 0 0,-1 0 0,1 0 0,8-3 0,-1 1 0,-1 0 0,1-1 0,0-1 0,-1 0 0,0 0 0,0-1 0,14-9 0,-17 10-158,-1-1-1,0-1 1,0 1-1,0-1 1,-1 0-1,0 0 1,0 0 0,0-1-1,-1 0 1,0 0-1,0 0 1,-1 0-1,0-1 1,0 0 0,-1 1-1,0-1 1,0 0-1,-1 0 1,0 0-1,0 0 1,-1 0 0,0 0-1,-1-8 1,0 14-197,0 0-1,1 0 1,-1 0 0,0 0 0,0 1 0,0-1 0,0 0 0,-1 0 0,1 1 0,0-1-1,-1 1 1,1-1 0,-1 1 0,1 0 0,-1 0 0,0-1 0,0 1 0,1 0 0,-4-1-1,-24-8-10801,14 8 5812</inkml:trace>
</inkml:ink>
</file>

<file path=ppt/ink/ink2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3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81 12197,'-3'-5'356,"0"0"0,0 1 0,-1-1 0,0 1 0,1-1 0,-2 1 0,1 0 0,0 1 0,-1-1 0,1 1 0,-1 0 0,0 0 0,0 0 0,-1 1 0,1 0 0,0 0 0,-7-2 0,-4 0 502,0 0 0,0 1-1,0 1 1,-30-1 0,34 3-382,1 1 1,-1-1-1,0 2 0,1 0 0,-1 0 1,1 1-1,0 0 0,0 1 0,0 1 1,-20 10-1,24-10-245,0 0 0,0 1 1,0 0-1,1 0 0,0 0 0,0 1 1,1 0-1,0 0 0,0 0 0,0 1 1,1 0-1,0 0 0,1 0 0,-1 0 1,-1 11-1,0-3-192,2 0 0,0 1 1,1-1-1,1 1 0,0-1 0,2 1 0,-1 0 1,2-1-1,0 1 0,1-1 0,1 0 0,1 0 1,0 0-1,1 0 0,0-1 0,1 0 0,15 23 0,-14-27-29,-1 0 0,2-1 0,-1 0 0,2-1 0,-1 0 0,1 0 0,0-1 0,1 0 0,0-1 0,0 0 0,1-1 0,-1 0 0,2-1 0,-1 0 0,0-1-1,1 0 1,0-1 0,0-1 0,0 0 0,0 0 0,0-2 0,23 0 0,-27-1-72,1 0 0,0-1 0,-1 0 0,0 0 0,1-1 0,-1 0 0,0-1 0,-1 0 0,1 0-1,-1-1 1,1 0 0,-1 0 0,-1-1 0,1 0 0,-1-1 0,10-11 0,-12 12-41,0-1-1,-1 1 1,0-1 0,0 0-1,-1 0 1,0 0 0,0-1-1,-1 1 1,0-1 0,0 1-1,0-1 1,-1 0 0,-1 0-1,1 0 1,-1 1 0,0-1-1,-1 0 1,0 0 0,0 0-1,-5-14 1,5 19-390,-1 0 0,1 0 0,-1 0 0,0 0 0,0 0 0,0 0 0,0 1 0,0-1 0,-1 1 0,1-1 0,-1 1 0,1 0 0,-1 0 0,0 0 0,-4-2 0,-4-1-2214,1 0 0,-1 0-1,-19-4 1,-4 1-2698</inkml:trace>
</inkml:ink>
</file>

<file path=ppt/ink/ink2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3:06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0 13145,'-13'2'4929,"9"0"-4516,0 1 1,0 0-1,0 0 0,0 0 1,1 0-1,0 1 1,0-1-1,0 1 1,0 0-1,0 0 1,1 0-1,-4 7 1,-22 57 2152,27-64-2375,-19 57 2710,-18 95-1,17-6-6048,20-131-3261,19-27-5480,-1 0 6616</inkml:trace>
</inkml:ink>
</file>

<file path=ppt/ink/ink2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3:07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650 414 10301,'-1'-3'411,"1"0"0,-1 0 0,0 0 0,0 0-1,0 0 1,0 0 0,-1 1 0,1-1 0,-1 0 0,0 0 0,0 1 0,0-1 0,0 1 0,0 0 0,0 0 0,0 0-1,-1 0 1,-5-3 0,-58-34 2875,46 29-2242,-318-195 7956,200 117-12773,129 82 1756,-13-6-4492,8 10-1349,8 7 2222</inkml:trace>
</inkml:ink>
</file>

<file path=ppt/ink/ink2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3:07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24590,'2'1'3131,"10"0"-1721,23-11-328,0 2 0,55-6 0,-46 8-692,-28 3-390,15-2 0,1 1 0,39 1 0,-64 3 0,0 0 0,-1 0 0,1 1 0,0 0 0,0 0 0,-1 1 0,1 0 0,-1 0 0,0 0 0,1 1 0,-1 0 0,0 0 0,-1 0 0,1 1 0,0 0 0,-1 0 0,5 5 0,-6-3 0,-1 0 0,1 0 0,-1 0 0,0 0 0,-1 0 0,0 1 0,0-1 0,0 1 0,-1 0 0,0-1 0,0 1 0,0 0 0,-1 12 0,-2 6 0,0 0 0,-8 36 0,-2-10 0,-3-1 0,-1-1 0,-25 52 0,-80 135 0,93-184 0,27-51 0,0 0 0,0 0 0,0 0 0,1 0 0,-1 0 0,0 0 0,1 0 0,-1 1 0,1-1 0,-1 0 0,1 0 0,-1 1 0,1-1 0,0 0 0,0 0 0,-1 1 0,1-1 0,0 0 0,0 1 0,1-1 0,-1 0 0,0 1 0,0-1 0,1 3 0,2-3 0,0 0 0,1 0 0,-1-1 0,0 1 0,0-1 0,0 1 0,1-1 0,-1 0 0,0 0 0,5-1 0,-7 1 0,751-4-989,-821 7-18728,25-6 13689</inkml:trace>
</inkml:ink>
</file>

<file path=ppt/ink/ink2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3:08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14 12905,'-15'-4'1440,"-1"1"-1,0 0 1,1 1-1,-1 1 1,0 0-1,-31 4 1,16 0 267,1 2 0,-48 14 0,58-12-758,-1 0 0,-36 20 1,50-23-785,-1 0 0,1 1 0,1-1 0,-1 2 0,1-1 0,0 1 1,0 0-1,1 0 0,-1 0 0,-6 12 0,11-16-165,1 0 0,-1-1 0,1 1 0,0-1 0,0 1 0,0 0 0,0-1 0,0 1 0,0 0 0,0-1 0,1 1 0,-1 0 0,1-1 0,-1 1 0,1-1 0,-1 1 0,1-1 0,0 1 0,0-1 0,0 1 0,0-1 0,0 0 0,0 0 0,0 1 0,0-1 0,0 0 0,1 0 0,-1 0 0,1 0 0,-1 0 0,0-1 0,1 1 0,1 1 0,61 29 0,-53-27 0,338 153 0,-342-153 0,0 0 0,1 1 0,-2 0 0,1 0 0,-1 1 0,0 0 0,0 0 0,0 0 0,-1 1 0,0 0 0,0 0 0,-1 0 0,0 0 0,0 1 0,-1 0 0,0 0 0,0 0 0,-1 0 0,0 0 0,0 0 0,0 11 0,0-4 0,0 0 0,-1 0 0,-1 1 0,-1-1 0,0 0 0,-1 0 0,-1 0 0,0 0 0,-1 0 0,0-1 0,-8 16 0,8-22-65,-1 0-1,0 0 1,-1-1 0,0 0-1,0 0 1,-1 0 0,1-1-1,-1 0 1,-1 0 0,1-1-1,-1 0 1,0 0 0,0-1-1,0 0 1,-1 0 0,0-1-1,1 0 1,-1-1 0,0 0 0,-17 2-1,-9-1-603,0-1 0,-1-1 0,1-2-1,-36-6 1,46 4-2047,0 0 0,0-2 0,-24-8 1,0-2-3014</inkml:trace>
</inkml:ink>
</file>

<file path=ppt/ink/ink2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3:09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1 11557,'-1'1'6882,"-10"15"-4490,-125 277 5832,50-102-4512,82-184-3749,3-2-165,-1-1 1,0 1-1,0-1 0,0 0 0,-1 0 0,0 0 0,1 0 0,-1 0 0,-1-1 0,1 1 0,0-1 0,-1 0 0,-7 5 0,-6 6-3897,6-7-2307,7-24-1979,6 1 2885</inkml:trace>
</inkml:ink>
</file>

<file path=ppt/ink/ink2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3:0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587 454 13661,'-6'0'650,"1"-1"0,0 1 0,0-1 1,0-1-1,0 1 0,0-1 0,-6-2 0,-60-37 2679,45 24-2109,-49-30 2773,-87-72 1,55 21-3649,59 43-3638,4-3-3283,37 51 1412</inkml:trace>
</inkml:ink>
</file>

<file path=ppt/ink/ink2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3:13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1 15585,'-4'0'8265,"-21"0"-5221,-11 0-2391,-1 3-1,1 1 1,0 1-1,0 2 1,0 2-1,1 1 1,0 1-1,-47 24 1,81-35-653,-1 1 0,0-1 0,1 1 0,-1 0 0,0 0 0,1 0 0,-1 0 0,1 0 0,-1 0 0,1 0 0,0 1 0,-1-1 0,1 0 0,0 1 0,0-1 0,0 1 0,0-1 0,0 1 0,-1 3 0,2-2 0,0 1 0,1-1 0,-1 1 0,1-1 0,0 1 0,-1-1 0,2 0 0,-1 0 0,2 5 0,-2-6 0,80 231 0,-81-233 0,1 1 0,0 0 0,1 0 0,-1 0 0,0 0 0,0 0 0,0-1 0,0 1 0,1-1 0,-1 1 0,0-1 0,0 1 0,1-1 0,-1 0 0,0 1 0,1-1 0,-1 0 0,0 0 0,1 0 0,-1 0 0,2 0 0,37-3 0,-33 2 0,-2 1 0,25-3 0,1 1 0,-1 1 0,1 2 0,45 6 0,-68-5 0,1 0 0,0 1 0,-1 0 0,1 0 0,-1 1 0,0 0 0,0 0 0,-1 1 0,1 0 0,-1 0 0,0 1 0,0 0 0,-1 0 0,1 1 0,-2-1 0,1 1 0,-1 1 0,0-1 0,8 16 0,-3 0 0,0 0 0,-2 0 0,0 1 0,-2 1 0,0-1 0,-2 1 0,-1 0 0,-1 0 0,-1 0 0,-1 0 0,-4 37 0,2-54 0,0 0 0,0 1 0,0-1 0,-1-1 0,0 1 0,-1 0 0,0-1 0,0 1 0,0-1 0,-1 0 0,0-1 0,-1 1 0,1-1 0,-1 0 0,0 0 0,-1-1 0,1 0 0,-1 0 0,0 0 0,-1-1 0,1 0 0,-1-1 0,1 1 0,-1-1 0,0-1 0,-12 3 0,-6 0 0,-1-1 0,1-1 0,-1-2 0,1 0 0,-1-2 0,1-1 0,-33-6 0,53 7-293,1 0 0,0-1 0,-1 0 0,1 0 0,0 0 0,-6-4 0,4 1-719,1 1 0,-1-1 0,2 0 0,-1 0 0,0 0 0,1-1 0,-9-11 0,12 13 485,-1 0 1,0 0-1,1 0 1,0 0-1,0-1 0,0 1 1,0 0-1,1-1 0,0 0 1,0 1-1,0-1 0,0 0 1,1 1-1,0-1 1,0 0-1,0 1 0,1-1 1,-1 0-1,1 1 0,0-1 1,0 0-1,1 1 1,3-9-1,9-5-4458</inkml:trace>
</inkml:ink>
</file>

<file path=ppt/ink/ink2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3:14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9 7313,'-10'-8'16546,"-14"7"-11314,-26 8-3247,42-5-1945,0 1 1,0 0-1,0 0 0,0 0 0,1 1 1,-1 1-1,1-1 0,0 1 0,0 0 1,1 1-1,-1-1 0,1 1 1,1 1-1,-1-1 0,1 1 0,0 0 1,0 0-1,1 0 0,0 1 0,0 0 1,1 0-1,0 0 0,1 0 0,-1 0 1,1 0-1,1 1 0,0-1 0,0 1 1,1-1-1,0 1 0,0-1 0,1 1 1,0-1-1,0 0 0,1 1 0,0-1 1,1 0-1,0 0 0,0 0 1,0 0-1,9 12 0,-3-8-40,1-1 0,0 0 0,0-1 0,1 0 0,1-1 0,0 0 0,0-1 0,0 0 0,1-1 0,22 9 0,-29-13 0,1 0 0,-1-1 0,1 0 0,0 0 0,-1 0 0,1-1 0,0 0 0,0-1 0,0 1 0,0-1 0,0 0 0,0-1 0,0 0 0,0 0 0,0-1 0,-1 1 0,1-1 0,-1-1 0,1 0 0,-1 1 0,0-2 0,0 1 0,0-1 0,8-6 0,-10 5-80,0 0-1,-1 0 1,0-1-1,0 1 1,0-1-1,0 0 1,-1 0 0,0 0-1,-1 0 1,1 0-1,-1 0 1,0-1-1,0 1 1,-1 0 0,0-1-1,0 1 1,-2-8-1,2 4-139,-1 1 0,0-1 0,-1 1 0,0-1-1,-1 1 1,0 0 0,-1 0 0,1 0 0,-2 0-1,-8-14 1,11 22-104,1-1-1,0 0 1,-1 1-1,0-1 0,1 1 1,-1-1-1,0 1 1,0 0-1,0 0 0,0 0 1,0 0-1,0 0 1,0 0-1,0 1 1,0-1-1,-4 0 0,-7 2-4645,-2 4-3830,8-1 3999</inkml:trace>
</inkml:ink>
</file>

<file path=ppt/ink/ink2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3:15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5 5529,'0'-1'103,"0"1"1,0 0 0,0 0 0,0 0 0,0 0 0,0-1-1,0 1 1,0 0 0,0 0 0,0 0 0,-1 0 0,1-1-1,0 1 1,0 0 0,0 0 0,0 0 0,0 0 0,0 0-1,0-1 1,-1 1 0,1 0 0,0 0 0,0 0 0,0 0 0,0 0-1,-1 0 1,1 0 0,0 0 0,0 0 0,0-1 0,0 1-1,-1 0 1,1 0 0,0 0 0,0 0 0,0 0 0,0 0-1,-1 0 1,1 0 0,0 0 0,0 0 0,0 1 0,-1-1 0,1 0-1,0 0 1,0 0 0,0 0 0,0 0 0,-1 0 0,1 0-1,0 0 1,0 0 0,0 1 0,0-1 0,0 0 0,0 0-1,-1 0 1,1 0 0,0 0 0,0 1 0,0-1 0,0 0 0,0 0-1,-19 18 2842,-18 25 248,-77 120 4596,77-98-5719,2 1 0,-26 72 1,46-88-5676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8:17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21002,'23'64'2703,"23"75"701,-42-122-2627,0 0 1,-2-1-1,0 1 0,0 0 0,-2 0 0,-1 22 0,1-39-774,0 0 1,0 1-1,0-1 1,0 0-1,0 0 0,0 0 1,0 0-1,0 0 1,0 1-1,0-1 0,0 0 1,0 0-1,0 0 1,0 0-1,0 1 0,0-1 1,0 0-1,0 0 1,0 0-1,0 0 1,0 0-1,0 1 0,0-1 1,0 0-1,0 0 1,0 0-1,-1 0 0,1 0 1,0 0-1,0 0 1,0 1-1,0-1 0,0 0 1,0 0-1,0 0 1,-1 0-1,1 0 0,0 0 1,0 0-1,0 0 1,0 0-1,0 0 0,-1 0 1,1 0-1,0 0 1,0 0-1,0 0 0,0 0 1,-1 0-1,1 0 1,0 0-1,0 0 1,0 0-1,0 0 0,0 0 1,-1 0-1,1 0 1,0 0-1,0 0 0,0 0 1,0 0-1,0 0 1,-1 0-1,-8-14 52,-7-19-110,9 15 55,1 0 0,0 0 0,2-1 0,0 0 0,1 0 0,-1-34 0,4 44 0,-1 1 0,2-1 0,-1 1 0,1-1 0,1 1 0,0-1 0,0 1 0,0 0 0,1 0 0,0 0 0,1 0 0,0 0 0,0 1 0,0 0 0,1 0 0,0 0 0,10-10 0,-10 13 0,0 1 0,1-1 0,0 1 0,-1 0 0,1 1 0,0-1 0,0 1 0,1 0 0,-1 1 0,0 0 0,1 0 0,-1 0 0,0 0 0,11 2 0,-14-1 0,0 0 0,0 0 0,0 0 0,0 1 0,0-1 0,0 1 0,0 0 0,0 0 0,0 0 0,0 0 0,0 0 0,0 1 0,-1-1 0,1 1 0,-1 0 0,1 0 0,-1 0 0,0 0 0,1 0 0,-1 1 0,0-1 0,-1 1 0,1-1 0,0 1 0,-1 0 0,1-1 0,-1 1 0,0 0 0,0 0 0,0 0 0,0 4 0,0-1 0,0 0 0,-1 1 0,0-1 0,0 1 0,0-1 0,-1 0 0,0 1 0,-1-1 0,1 0 0,-1 0 0,0 0 0,-1 0 0,-3 8 0,-4 2 0,-1-1 0,0 0 0,-17 17 0,27-30 0,0-1 0,0 0 0,1 0 0,-1 0 0,0 1 0,1-1 0,-1 0 0,1 1 0,-1-1 0,1 0 0,0 1 0,0-1 0,-1 0 0,1 1 0,0-1 0,0 1 0,0-1 0,0 0 0,1 1 0,-1-1 0,0 1 0,1-1 0,-1 0 0,1 1 0,-1-1 0,1 0 0,0 0 0,-1 1 0,1-1 0,0 0 0,0 0 0,0 0 0,0 0 0,0 0 0,0 0 0,0 0 0,0 0 0,0-1 0,0 1 0,3 1 0,8 6 0,0 0 0,1-1 0,13 6 0,-11-5 0,23 11-43,-20-10-214,0 0 0,-1 1 0,27 21 0,-43-31 103,-1 1 1,1-1 0,-1 0-1,1 1 1,-1-1-1,0 1 1,1-1 0,-1 1-1,0-1 1,1 1 0,-1-1-1,0 1 1,1-1 0,-1 1-1,0-1 1,0 1 0,1-1-1,-1 1 1,0-1 0,0 1-1,0 0 1,0-1 0,0 1-1,0-1 1,0 1 0,0 1-1</inkml:trace>
</inkml:ink>
</file>

<file path=ppt/ink/ink2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3:1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559 395 11121,'-2'-4'186,"0"0"-1,0-1 1,0 1 0,-1 0 0,1 0-1,-1 0 1,0 1 0,0-1 0,0 1-1,-1-1 1,1 1 0,-1 0 0,0 0-1,-8-4 1,4 1 168,-50-35 1737,-67-35-1,73 47-1272,1-2 0,-71-59 0,104 73-1166,-18-15-860,12 24-3783,11 3-2177</inkml:trace>
</inkml:ink>
</file>

<file path=ppt/ink/ink2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3:16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17930,'-1'5'3809,"-4"12"-2197,-1 6-234,2 0 1,0 1 0,1-1-1,0 37 1,10 96 723,-5-135-1918,28 237 27,1 20-185,-29-240-1656,0 5-3083,-2-41 3399,0-5 43,1-26-954,-1-32-8576,0 26 5400</inkml:trace>
</inkml:ink>
</file>

<file path=ppt/ink/ink2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3:17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296 119 9033,'0'-7'199,"0"-1"342,0-1-1,0 0 0,-1 1 0,0-1 0,0 1 0,-5-14 0,5 19-341,0 1 0,0 0 0,-1-1 0,1 1 0,-1 0 0,0 0 0,0 0 0,0 0 0,0 0 0,0 0 0,0 1 0,0-1 0,-1 1 0,1-1 0,0 1 0,-1 0 0,1 0 0,-1 0 0,1 0 0,-1 1 0,0-1 0,1 1 0,-1-1 0,0 1 0,-3 0 0,-1-1 143,0 1-1,0 0 1,-1 0-1,1 1 1,0 0 0,0 0-1,-1 1 1,1 0 0,0 0-1,1 0 1,-1 1-1,0 0 1,1 0 0,-10 7-1,8-3 14,0-1 1,0 1-1,1 1 0,0-1 0,1 1 0,0 0 0,0 1 0,1-1 0,-8 16 1,6-7 35,0 1 1,1 0 0,1 0 0,0 1 0,2 0 0,0-1 0,1 1 0,1 0 0,1 0 0,4 36 0,-3-48-365,0 0 0,1 0 1,0 0-1,0 0 1,1 0-1,0 0 0,0-1 1,0 1-1,1-1 1,0 0-1,0 0 1,1 0-1,0 0 0,0-1 1,0 0-1,6 5 1,-2-4 19,0-1 1,0 0-1,0 0 1,1 0 0,0-1-1,0-1 1,0 0-1,0 0 1,0-1 0,15 1-1,-6-1 4,0-1-1,1-2 0,-1 0 1,1-1-1,-1 0 0,0-2 0,0 0 1,0-1-1,-1-1 0,1-1 1,31-17-1,-43 19-174,1-1 0,-1 1 0,0-1 0,0-1 1,-1 1-1,0-1 0,0-1 0,0 1 0,-1-1 0,0 0 0,-1 0 0,0 0 0,0-1 1,0 1-1,-1-1 0,-1 0 0,0 0 0,0 0 0,0 0 0,-1 0 0,-1-1 0,1 1 0,-2 0 1,1 0-1,-1-1 0,0 1 0,-5-14 0,4 18-447,0 0-1,-1 1 1,0-1-1,0 1 1,0 0-1,0 0 1,0 0 0,-1 1-1,0-1 1,0 1-1,-7-5 1,-51-26-12153,43 27 7867</inkml:trace>
</inkml:ink>
</file>

<file path=ppt/ink/ink2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3:17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394 102 8353,'-2'-6'224,"1"1"0,-1-1 1,-1 1-1,1 0 0,-1-1 0,1 2 1,-2-1-1,1 0 0,0 0 1,-1 1-1,0 0 0,0 0 0,0 0 1,-1 0-1,1 1 0,-1-1 0,0 1 1,0 0-1,0 1 0,0-1 1,0 1-1,-1 0 0,1 0 0,-1 1 1,1 0-1,-1 0 0,0 0 0,1 0 1,-1 1-1,0 0 0,-10 1 1,5 0 207,0 0 0,1 1 1,-1 0-1,1 1 0,-1 0 1,1 1-1,0 0 1,0 0-1,1 1 0,-1 1 1,1-1-1,0 1 1,1 1-1,-1 0 0,1 0 1,-8 10-1,6-4 67,2 0 0,0 0 0,0 1 0,1 0 0,1 0-1,0 1 1,1 0 0,1 0 0,-4 21 0,6-24-197,1-1 1,0 1-1,0 0 0,1 0 1,1 0-1,0 0 0,1 0 1,0-1-1,1 1 0,0 0 1,1-1-1,0 0 0,6 11 1,-6-16-280,0 0 1,1-1-1,0 0 1,0 0-1,0 0 1,1 0 0,0-1-1,0 1 1,0-2-1,0 1 1,0-1 0,1 0-1,0 0 1,-1 0-1,1-1 1,0 0-1,0-1 1,1 0 0,-1 0-1,0 0 1,10-1-1,8 1 7,0-2-1,0-1 0,-1 0 1,48-13-1,-56 12-250,-1-2 0,1 0 1,-1-1-1,0 0 0,25-15 0,-36 18 123,0 0-1,0 0 1,0 0 0,-1 0-1,1-1 1,-1 0 0,0 1-1,0-1 1,0 0 0,0-1-1,-1 1 1,1 0 0,-1-1-1,0 1 1,-1-1 0,1 0-1,-1 0 1,0 1 0,0-1-1,0 0 1,-1 0 0,0 0-1,0-7 1,-1 9-380,1 0-1,-1 0 1,0-1 0,0 1 0,-1 0-1,1 0 1,-1 0 0,0 1-1,1-1 1,-1 0 0,0 1-1,0-1 1,-1 1 0,-4-5 0,-15-18-5333,3 1 451,-4 4-1</inkml:trace>
</inkml:ink>
</file>

<file path=ppt/ink/ink2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3:18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0 8313,'-3'23'10938,"-5"8"-4008,-20 49-1605,-42 90-4381,68-166-677,-88 184-208,46-101-68,34-66-1263,4-9-2911,14-34 588,-5 17 2408,-1 1 1,2 0-1,-1 0 1,0 0-1,1 1 1,0-1 0,0 1-1,0 0 1,0 0-1,0 0 1,0 1-1,8-4 1,9-3-2959</inkml:trace>
</inkml:ink>
</file>

<file path=ppt/ink/ink2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5:23:19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436 584 9541,'0'0'206,"1"-1"-1,-1 1 1,0 0 0,1-1 0,-1 1-1,0-1 1,1 0 0,-1 1 0,0-1 0,0 1-1,0-1 1,1 1 0,-1-1 0,0 0-1,0 1 1,0-1 0,0 1 0,0-1-1,0 0 1,0 1 0,0-1 0,-1 1-1,1-1 1,0 1 0,0-1 0,0 0 0,-1 1-1,1-1 1,0 1 0,0-1 0,-1 1-1,1-1 1,0 1 0,-1-1 0,0 1-1,-11-24 2660,-36-39 12,-85-86 0,91 107-1437,2-2 0,1-2 0,3-1 0,-37-65 0,64 83-8734,7 21 1597,2 14 1574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8:18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259 237 11937,'-17'0'1196,"0"1"0,-1 0 0,1 1 0,0 1 0,0 0 0,1 2 0,-18 6 0,27-8-807,1 0-1,0 0 1,0 0-1,0 1 1,0 0 0,1 0-1,-1 0 1,1 1 0,0 0-1,1 0 1,-1 0-1,1 1 1,0-1 0,0 1-1,1 0 1,0 0 0,0 1-1,0-1 1,1 1-1,-3 8 1,3-4-209,0-1 0,0 0-1,1 1 1,1-1 0,0 1-1,0-1 1,1 1 0,0-1 0,1 1-1,6 19 1,-7-26-142,1-1-1,-1 1 0,1 0 1,0 0-1,0-1 1,1 1-1,-1-1 1,1 1-1,0-1 1,0 0-1,0 0 1,0 0-1,0-1 1,0 1-1,1-1 1,0 0-1,-1 0 0,1 0 1,0 0-1,0-1 1,0 1-1,0-1 1,0 0-1,0 0 1,0-1-1,1 1 1,-1-1-1,0 0 1,7-1-1,-4 1-38,0-1-1,0 1 1,0-2-1,0 1 1,0-1-1,0 0 1,0-1-1,-1 1 1,1-1-1,-1-1 1,0 1-1,0-1 1,0 0-1,8-8 1,-8 5-6,1 0-1,-2 0 1,1-1-1,-1 0 1,0 0 0,-1 0-1,0 0 1,0-1 0,4-17-1,0-10-61,-2 0-1,-2-1 1,-1 0 0,-3-56-1,0 61-12,-1-51-1532,-1 1-3104,-2 138 3743,2-39 1709,0-1-1,1 0 1,0 0-1,1 1 1,1-1-1,1 0 1,0 0-1,9 28 1,-10-42-702,0 0-1,1 1 1,0-1 0,-1 0 0,1 0 0,0-1-1,0 1 1,0 0 0,0 0 0,0-1-1,0 0 1,0 1 0,1-1 0,-1 0 0,1 0-1,-1 0 1,1 0 0,-1-1 0,1 1-1,-1-1 1,5 1 0,65 1 425,-40-3-383,-19 1-76,-4 1-8,0 0 0,0-1 0,0-1 0,0 1 0,13-4 0,-20 4 5,-1-1 0,1 1 0,-1-1 0,1 1 1,-1-1-1,1 0 0,-1 0 0,1 0 0,-1 0 0,0 0 1,0 0-1,1 0 0,-1 0 0,0 0 0,0 0 0,0-1 1,0 1-1,0 0 0,-1-1 0,1 1 0,0-1 0,-1 1 1,1-1-1,0 1 0,-1-1 0,0 0 0,1 1 0,-1-1 1,0 1-1,0-1 0,0 0 0,0 1 0,0-1 0,-1 0 0,1 1 1,0-1-1,-1-1 0,0 2-28,1-1 0,-1 1 0,0 0 0,0 0 0,0 0 0,1 0 0,-1 0 0,0 0 0,0 0 0,-1 0 0,1 0 0,0 0 0,0 0 0,0 1 0,0-1 0,-1 0 0,1 1 0,0-1 0,-1 1 0,1 0 0,0-1 0,-1 1 0,1 0 0,-1 0 0,1 0 0,0 0 0,-1 0 0,1 0 0,-3 1 0,-46 6-363,38-4 388,1 1 0,0 0-1,0 1 1,0 0 0,1 1 0,-1 0 0,1 0 0,1 1-1,-1 0 1,1 1 0,-10 11 0,14-13 63,0 0 1,0 0-1,1 0 1,0 1-1,0 0 0,1 0 1,-1 0-1,2 0 1,-1 0-1,1 1 0,0-1 1,0 1-1,1 0 1,0-1-1,1 1 0,-1 0 1,2 0-1,1 12 1,-2-16-19,1 0 0,0 0 0,0 0 1,0 0-1,1 0 0,-1-1 1,1 1-1,0 0 0,0-1 0,0 1 1,1-1-1,-1 0 0,1 0 1,0 0-1,0 0 0,4 4 0,-1-4-25,0 1 0,0-1 0,1 1 0,-1-2 0,1 1 0,-1-1 0,1 0 0,13 2 0,1-2-32,1 0 0,-1-2 0,0-1 0,0 0 0,27-6 0,-14 0-445,-33 6 347,0 1 0,0 0 0,1 0 1,-1 0-1,0-1 0,0 1 0,0-1 0,0 1 1,0-1-1,0 1 0,0-1 0,0 0 0,0 1 1,0-1-1,0 0 0,-1 0 0,1 0 0,0 1 1,0-1-1,0-2 0,-6-7-3167,1 2-618,15-6-400,8-3-1785,-3 2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8:20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15273,'0'17'2795,"0"32"10144,0-32-11179,1 27-1760,1 1 0,2-1 0,12 58 0,-9-60 0,2 58 0,-11-134 0,-1 1 0,-2 0 0,-19-64 0,-5-37 0,28 129 0,0-1 0,0 1 0,1-1 0,0 1 0,0-1 0,1 0 0,-1 1 0,1-1 0,0 1 0,1-1 0,-1 1 0,1 0 0,0 0 0,4-6 0,-4 7 0,1 1 0,-1 0 0,1 0 0,0 1 0,0-1 0,0 0 0,1 1 0,-1 0 0,0 0 0,1 0 0,0 0 0,-1 0 0,1 1 0,0 0 0,0 0 0,0 0 0,0 0 0,0 0 0,7 1 0,-5-1 0,0 1 0,0-1 0,0 1 0,-1 1 0,1-1 0,0 1 0,0 0 0,0 1 0,-1-1 0,12 6 0,-15-6 0,0 0 0,0 1 0,-1-1 0,1 1 0,0-1 0,-1 1 0,1 0 0,-1-1 0,1 1 0,-1 0 0,0 0 0,0 0 0,1 0 0,-2 1 0,1-1 0,0 0 0,0 0 0,-1 0 0,1 1 0,-1-1 0,0 0 0,0 1 0,0-1 0,0 0 0,0 1 0,0-1 0,0 0 0,-1 1 0,1-1 0,-2 3 0,-1 3 0,0-1 0,0 0 0,-1 0 0,0 0 0,0-1 0,0 1 0,-1-1 0,0 0 0,-1 0 0,1-1 0,-1 1 0,0-1 0,-9 5 0,8-4 0,0-1 0,0 1 0,0 1 0,1-1 0,0 1 0,0 0 0,1 0 0,-9 15 0,14-22 0,0 1 0,0 0 0,0 0 0,0-1 0,0 1 0,0 0 0,0 0 0,0-1 0,0 1 0,1 0 0,-1 0 0,0-1 0,0 1 0,1 0 0,-1-1 0,0 1 0,1 0 0,-1-1 0,1 1 0,-1-1 0,0 1 0,1-1 0,0 1 0,-1-1 0,1 1 0,-1-1 0,2 1 0,22 15 0,-13-10 0,107 65 26,-67-42-303,-43-22-2503,-4 6-8702,-4-12 10662,0 0 0,0 0 0,0 0 0,0 0-1,-1 0 1,1 1 0,-6 6-5428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8:45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624 4 9837,'0'0'4261,"-1"5"-1213,-2 20 10709,1-22-11893,-73-3-1864,-35 1 0,-153-18 0,218 11 0,-79-1 0,136 1-2446,-23 5-1164,47 4-10664,-13-3 8062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8:46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1 14061,'-6'2'9559,"-14"6"-6276,-10 1-2712,1 3-1,0 0 0,1 2 1,1 1-1,-28 20 1,46-29-455,2 0 0,-1 1 0,1 0 1,0 0-1,0 1 0,1 0 0,0 0 1,1 0-1,-1 1 0,2-1 0,-1 1 1,1 1-1,1-1 0,-1 1 0,2-1 1,-1 1-1,1 0 0,1 0 0,0 0 1,0 10-1,0-8-116,1 0 0,1 0 0,-1-1 0,2 1 0,0 0 0,0-1 0,1 0 0,1 1 0,-1-1 0,2 0 0,0-1 0,0 1 0,1-1 0,0 0 0,1 0 0,0-1 0,0 0 0,17 16 0,-16-17 0,1 0 0,-1-1 0,1 0 0,1-1 0,-1 0 0,1 0 0,0-1 0,1 0 0,-1-1 0,1 0 0,-1-1 0,1 0 0,0 0 0,1-1 0,-1-1 0,0 0 0,0-1 0,1 0 0,-1 0 0,0-1 0,1-1 0,-1 0 0,0 0 0,0-1 0,0-1 0,-1 1 0,1-2 0,-1 0 0,0 0 0,0-1 0,10-7 0,-11 6-23,-2 2-171,-1 1 0,0-1 0,-1-1 0,1 1 0,5-8 0,-10 13 152,-1 0 0,0-1 1,0 1-1,0 0 0,0 0 1,0-1-1,0 1 1,1 0-1,-1 0 0,0-1 1,0 1-1,0 0 0,0-1 1,0 1-1,0 0 1,0 0-1,0-1 0,0 1 1,0 0-1,0 0 0,-1-1 1,1 1-1,0 0 1,0-1-1,0 1 0,0 0 1,0 0-1,0 0 0,0-1 1,-1 1-1,1 0 1,0 0-1,0-1 0,0 1 1,-1 0-1,1 0 0,0 0 1,0 0-1,-1-1 1,1 1-1,0 0 0,0 0 1,-1 0-1,1 0 0,0 0 1,0 0-1,-1 0 1,1 0-1,0 0 0,0 0 1,-1 0-1,1 0 0,0 0 1,-1 0-1,1 0 1,0 0-1,0 0 0,-1 0 1,1 0-1,-49-6-5246,37 2 929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44:05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15577,'5'12'990,"0"1"-1,-1-1 1,-1 0-1,0 1 0,0 0 1,0 22-1,5 19 1671,77 231 3822,-33-130-5392,74 362-1876,-114-466 77,-9-12-6249,-6-76-11527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8:46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0 16081,'-5'0'4955,"-18"0"-2432,17 0-2355,0 1 0,1-1 0,-1 1 0,1 0 0,-1 1 0,1-1 0,0 1 0,-1 0 0,1 0 0,0 1 0,0-1 0,0 1 0,1 0 0,-1 1 0,1-1 0,0 1 0,0 0 0,0 0 0,0 0 0,0 0 0,1 1 0,0 0 0,0-1 0,0 1 0,1 0 0,0 0 0,0 1 0,0-1 0,-2 11 0,2-7 78,0 1-1,0 0 0,1-1 0,1 1 0,-1 0 0,2 0 1,-1 0-1,1-1 0,1 1 0,0 0 0,0-1 0,1 1 0,0-1 1,1 0-1,0 0 0,8 14 0,-7-18-245,0 1 0,0-1 0,0 0 0,1 0 0,0-1 0,0 0 0,0 0 0,1 0 0,-1-1 0,1 1 0,0-2 0,0 1 0,0-1 0,0 0 0,0-1 0,1 1 0,-1-1 0,0-1 0,1 1 0,-1-2 0,0 1 0,1-1 0,-1 0 0,8-2 0,-9 3 0,1-1 0,-1-1 0,0 1 0,0-1 0,0 0 0,0-1 0,0 1 0,-1-1 0,1 0 0,-1-1 0,1 1 0,-1-1 0,0 0 0,-1-1 0,1 1 0,-1-1 0,0 0 0,0 0 0,0 0 0,-1 0 0,1-1 0,-1 1 0,-1-1 0,1 0 0,-1 0 0,0 0 0,2-12 0,-2-2-971,-1 0 0,-4-37 0,3 57 832,0-1 0,0 0 0,0 0 1,0 0-1,0 0 0,-1 1 0,1-1 0,0 0 0,0 0 0,-1 0 1,1 1-1,-1-1 0,1 0 0,-1 1 0,1-1 0,-1 0 0,1 1 1,-1-1-1,0 1 0,1-1 0,-1 0 0,0 1 0,1 0 0,-1-1 0,0 1 1,0-1-1,0 1 0,1 0 0,-1 0 0,0-1 0,0 1 0,0 0 1,1 0-1,-1 0 0,0 0 0,0 0 0,-2 0 0,2 0-403,-1 0 1,0 0-1,1 0 0,-1-1 0,1 1 0,-1 0 0,0-1 0,1 1 1,-1-1-1,1 0 0,-1 0 0,1 1 0,-1-1 0,0-1 1,-8-3-4940,-1 6 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8:47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19662,'32'141'6035,"-19"-93"-2622,11 77 1,-25-150-3110,1 24-306,0-1 0,0 0 0,0 1 0,1-1 0,-1 1 0,0-1 0,1 1 1,-1 0-1,1-1 0,-1 1 0,1-1 0,0 1 0,0 0 0,0-1 0,-1 1 0,1 0 0,0 0 1,1 0-1,-1 0 0,0 0 0,0 0 0,0 0 0,1 0 0,-1 0 0,0 1 0,1-1 1,-1 0-1,0 1 0,1-1 0,-1 1 0,3-1 0,23 0 2,0 2 0,0 1 0,36 6 0,-32-3 0,59 1 0,-79-6 0,-1-1 0,1 0 0,-1 0 0,1-1 0,-1-1 0,0 0 0,0 0 0,0-1 0,15-8 0,-22 10-274,0 0 1,1 0-1,-1 0 1,0 0-1,0 0 0,0-1 1,-1 0-1,1 1 0,-1-1 1,1 0-1,-1 0 1,0-1-1,0 1 0,0 0 1,-1-1-1,1 1 1,-1-1-1,0 1 0,0-1 1,0 0-1,0 1 0,-1-1 1,1 0-1,-1 0 1,0 0-1,-1-4 0,0 0-631,-1 0 0,0 0 0,0 0-1,-1 0 1,0 1 0,0 0-1,-1-1 1,0 1 0,0 0 0,-10-11-1,6 10-4234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8:48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25166,'1'16'759,"1"1"0,0-1 0,8 27 0,3 18 426,-3 123 2195,-10-186-3380,0-1 0,0 1 0,0-1 0,0 1 0,1-1 0,-1 1 0,1 0 0,0-1 0,-1 1 0,1 0 0,0-1 0,0 1 0,1 0 0,-1 0 0,0 0 0,1 0 0,-1 0 0,1 0 0,0 0 0,-1 0 0,1 1 0,0-1 0,0 1 0,0-1 0,1 1 0,-1 0 0,0 0 0,0 0 0,1 0 0,-1 0 0,0 1 0,1-1 0,-1 1 0,1-1 0,-1 1 0,1 0 0,2 0 0,13 0 0,-1 1 0,0 0 0,1 2 0,24 6 0,-11-3 0,-16-3 0,1-1 0,-1-1 0,1-1 0,0 0 0,-1 0 0,1-2 0,-1 0 0,22-6 0,-31 6 0,1 0 0,-1 0 0,0-1 0,1 0 0,-1 0 0,-1 0 0,1-1 0,0 0 0,-1 0 0,0 0 0,0-1 0,0 1 0,-1-1 0,1-1 0,-1 1 0,0-1 0,-1 1 0,1-1 0,-1 0 0,0 0 0,3-11 0,-4 10-173,0-1 0,0 0 0,-1 0 0,0 0 0,0 0 0,-1 0 0,0 0 0,0 0 0,-1 0 0,0 0 0,-1 1 0,1-1 0,-2 0 0,-2-8 0,3 12 68,0 1 0,0-1 0,-1 0 0,1 0 0,-1 1 0,0 0 0,0 0 0,0-1 0,0 2 0,-1-1 0,1 0 0,-1 1 0,0-1 0,1 1 0,-1 0 0,0 0 0,0 1 0,-1-1 0,1 1 0,0 0 0,0 0 0,-1 0 0,1 1 0,0 0 0,-1-1 0,-7 2-1,10-1 136,0 0 0,0 0-1,0 1 1,1-1 0,-1 1-1,0-1 1,0 1 0,1-1-1,-1 1 1,0 0 0,1 0-1,-1 0 1,1 0 0,-1 0-1,1 0 1,-1 0-1,1 0 1,0 1 0,-1-1-1,1 1 1,0-1 0,0 1-1,0-1 1,0 1 0,0-1-1,1 1 1,-1 0 0,0 0-1,1-1 1,0 1 0,-1 0-1,1 0 1,0 0-1,0-1 1,0 1 0,0 0-1,0 0 1,0 0 0,0 0-1,1-1 1,-1 1 0,2 3-1,-2-2 131,1 1 1,0-1-1,0 0 0,0 1 0,1-1 1,-1 0-1,1 0 0,0 0 0,-1 0 1,2 0-1,-1 0 0,0-1 0,0 1 1,1-1-1,-1 0 0,1 1 0,0-1 1,0 0-1,0-1 0,0 1 0,0 0 0,0-1 1,5 2-1,5-1-110,0-1 1,0 0 0,0-1-1,0 0 1,0-1-1,0-1 1,0 0-1,-1-1 1,1 0-1,22-9 1,-29 9-179,-1 1-1,1-1 1,0 0 0,-1 0 0,0-1 0,1 1 0,-2-1 0,1-1 0,0 1 0,-1 0 0,0-1 0,0 0 0,0 0 0,0-1-1,-1 1 1,0-1 0,0 1 0,0-1 0,-1 0 0,0 0 0,0 0 0,-1 0 0,0 0 0,1-9 0,-2 14-3,1-1 1,-1 1-1,0-1 1,-1 1-1,1 0 1,0-1-1,0 1 1,-1-1-1,1 1 1,0-1-1,-1 1 1,0 0-1,1-1 1,-1 1-1,0 0 0,1-1 1,-1 1-1,0 0 1,0 0-1,0 0 1,0 0-1,0 0 1,-1 0-1,1 0 1,-2-1-1,0 1-71,0-1 0,-1 1 0,1 0 1,-1 0-1,0 0 0,1 1 0,-1-1 0,0 1 0,1 0 0,-5 0 0,-4 1-105,1 0-1,0 1 1,0 0 0,0 0 0,-21 9 0,24-6 533,1 0 1,0 0-1,-1 0 1,2 1 0,-1 1-1,1-1 1,-1 1-1,2 0 1,-1 0-1,1 0 1,0 1-1,1 0 1,0 0 0,0 0-1,1 1 1,0-1-1,0 1 1,1 0-1,0-1 1,0 1 0,1 0-1,0 18 1,1-17 8,-1-1 1,2 1 0,-1 0 0,1 0 0,1 0 0,0-1 0,0 1-1,1-1 1,0 0 0,0 1 0,1-1 0,1-1 0,-1 1 0,1-1-1,1 1 1,0-1 0,0-1 0,0 1 0,1-1 0,0-1-1,10 9 1,-4-8-165,0 0-1,1-1 1,0 0-1,-1-1 0,2-1 1,-1 0-1,24 3 1,-26-6-378,0 0-1,0-1 1,0 0 0,15-2 0,-20 1-658,0-1 1,0 0-1,0 0 0,0 0 0,-1-1 1,1 1-1,11-8 0,-15 7-128,0 0 0,1 0 0,-1 0-1,0 0 1,-1-1 0,1 1 0,-1-1 0,1 0-1,-1 1 1,2-5 0,4-14-4919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8:48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17 10881,'0'0'172,"0"-1"0,0 0 0,0 0 0,0 1 0,0-1 0,0 0 0,0 1 0,-1-1 0,1 0 0,0 1 1,0-1-1,-1 0 0,1 1 0,-1-1 0,1 1 0,0-1 0,-1 0 0,1 1 0,-1-1 0,1 1 0,-1-1 0,1 1 0,-1 0 0,1-1 0,-1 1 0,0 0 0,1-1 0,-1 1 0,-1-1 0,-25 1 3316,-24 17 665,41-12-3885,1 1 1,-1 1 0,1 0-1,0 0 1,1 1 0,0 0-1,0 1 1,1-1-1,0 1 1,0 1 0,1-1-1,0 1 1,1 0-1,0 1 1,0-1 0,1 1-1,1 0 1,-3 14-1,2-10 39,1 1-1,1-1 0,0 1 0,1 0 0,1 0 1,0-1-1,1 1 0,1 0 0,1-1 0,0 1 1,1-1-1,10 27 0,-12-38-306,1 1 0,-1-1 0,1 0 0,1-1 0,-1 1 0,0 0 0,1-1 0,0 0 0,-1 0 0,1 0 0,0 0 0,1 0 0,-1-1 0,0 0 0,1 0 0,0 0 0,-1-1 0,1 1 0,0-1 0,0 0 0,0 0 0,-1-1 0,1 0 0,0 0 0,0 0 0,0 0 0,8-2 0,8-1 0,-1-1 0,1 0 0,-1-2 0,0 0 0,22-11 0,-31 12-774,0-1-1,0-1 1,0 1 0,14-13-1,-16 12-468,0-2 0,0 1 0,-1-1 0,0 0 0,-1-1 0,0 0 0,0 0 0,-1-1 0,0 1 0,-1-1 0,-1 0 0,1-1 0,3-18 0,-6 12-4497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8:49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20858,'0'45'1324,"-2"17"0,-1 16-4,3 17 4,-2-13 1,2 2-5,0-1 4,0-7 0,5-7 0,5-10-1324,5-11 0,0-10 0,6-13-1508,-8-10-1028,9 10-3209,1-25 1,7-15-1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8:49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0 20198,'-26'10'1396,"-14"1"0,-10 2 0,-14 1 0,8-16 0,6 4 1,6 0-1297,4-4-1060,14 32-4581,6-28 1,10 3-1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8:50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32151,'-2'37'115,"-1"0"1,-11 45 0,6-40 18,-4 60 1,11-42-135,2 0 0,10 68 0,-7-102 0,0-1 0,2 1 0,1-2 0,1 1 0,1-1 0,1 0 0,22 36 0,-28-54-202,0 0 1,0-1-1,1 0 0,0 0 1,0 0-1,0-1 1,1 1-1,0-1 0,-1-1 1,1 1-1,1-1 0,8 4 1,-7-4-276,0-1 0,0 1 1,0-2-1,0 1 0,0-1 0,1 0 1,-1-1-1,0 0 0,1 0 0,-1-1 1,0 0-1,0 0 0,1-1 0,-1 0 1,-1 0-1,1-1 0,0 0 0,0-1 1,-1 1-1,0-1 0,0-1 0,0 0 1,0 0-1,-1 0 0,0 0 0,7-9 1,7-22-5281,-5-5 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8:50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0 32767,'-28'3'0,"-11"-2"0,-6 1 0,-11 1 0,13-8 0,2 7 0,5-2 0,11 0 0,10 0 0,5 0-556,5 0-1304,-30 4-4209,27-4 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8:51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32767,'3'2'0,"-1"-1"0,1 1 0,0 0 0,0 0 0,-1 0 0,0 1 0,1-1 0,-1 0 0,0 1 0,0-1 0,0 1 0,0 0 0,-1 0 0,1 0 0,1 5 0,15 54 0,-15-52 0,12 74 0,7 117 0,-10-66 0,0-38 0,-12-136 0,11-76 0,-9 101 0,1 1 0,0 0 0,1-1 0,0 1 0,2 1 0,-1-1 0,1 1 0,1 0 0,10-15 0,-13 23 0,1 0 0,-1 0 0,1 1 0,-1-1 0,1 1 0,0 0 0,0 0 0,1 1 0,-1 0 0,0 0 0,1 0 0,0 0 0,-1 1 0,1 0 0,0 0 0,-1 0 0,1 1 0,0 0 0,0 0 0,0 0 0,0 1 0,-1 0 0,1 0 0,7 3 0,-1-1 0,0 1 0,0 0 0,-1 0 0,0 1 0,0 1 0,0 0 0,-1 0 0,0 1 0,0 1 0,14 13 0,-22-19 0,3 2 0,-1 1 0,1 0 0,-1 0 0,0 0 0,0 1 0,-1-1 0,0 1 0,4 8 0,-6-13 0,0 0 0,0 0 0,0 0 0,1-1 0,-1 1 0,0-1 0,0 1 0,1-1 0,-1 1 0,0-1 0,1 0 0,-1 1 0,0-1 0,1 0 0,-1 0 0,0 0 0,1 0 0,-1 0 0,3-1 0,34 0 0,-37 1 0,11-1 0,0-1 0,0 0 0,-1 0 0,1-2 0,-1 1 0,1-1 0,-1-1 0,0 0 0,13-9 0,-19 11 0,0 0 0,-1 0 0,1-1 0,-1 0 0,0 0 0,0 0 0,0 0 0,0 0 0,-1-1 0,0 0 0,0 0 0,0 0 0,0 0 0,-1 0 0,0-1 0,0 1 0,0 0 0,-1-1 0,0 0 0,0 1 0,0-9 0,-1 12 0,0 0 0,-1 1 0,1-1 0,-1 0 0,1 1 0,-1-1 0,1 0 0,-1 1 0,0-1 0,0 1 0,0-1 0,0 1 0,0 0 0,0-1 0,0 1 0,-1 0 0,1 0 0,0-1 0,-1 1 0,1 0 0,-1 1 0,1-1 0,-1 0 0,0 0 0,1 1 0,-1-1 0,0 0 0,1 1 0,-1 0 0,0-1 0,0 1 0,1 0 0,-1 0 0,-2 0 0,-6 0 0,-1 0 0,1 0 0,0 1 0,-17 3 0,18-2 0,0 1 0,0 0 0,0 0 0,1 1 0,-1 0 0,1 1 0,0 0 0,0 0 0,0 1 0,1 0 0,0 0 0,0 1 0,1 0 0,0 0 0,0 0 0,0 1 0,1 0 0,0 0 0,-7 17 0,8-17 0,1 0 0,1 0 0,-1 1 0,1-1 0,1 1 0,-1-1 0,2 1 0,-1-1 0,1 1 0,0 0 0,1-1 0,0 1 0,0 0 0,1-1 0,0 0 0,1 1 0,0-1 0,0 0 0,0 0 0,1-1 0,0 1 0,8 9 0,-6-10-15,0-1 1,1 0-1,0-1 0,0 0 0,0 0 1,1 0-1,0-1 0,0 0 0,0 0 1,0-1-1,0 0 0,1-1 0,0 0 1,-1 0-1,1-1 0,0 0 1,0 0-1,0-1 0,8-1 0,0 1-216,-1-1 0,-1-1 0,1 0 0,0-1 0,0-1 0,-1 0 0,0-2 0,0 1-1,24-14 1,-34 16-1138,0-1-1,0 1 1,-1-1-1,1 0 1,-1 0-1,0 0 0,0-1 1,-1 0-1,1 1 1,-1-1-1,0-1 1,4-8-1,4-14-4802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8:51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31127,'-16'213'1605,"16"-209"-1570,0-19-35,-1 6 0,1 0 0,0 0 0,1 0 0,2-12 0,-3 20 0,1-1 0,-1 0 0,1 0 0,0 1 0,-1-1 0,1 0 0,0 1 0,0-1 0,0 0 0,0 1 0,0 0 0,0-1 0,1 1 0,-1 0 0,0-1 0,1 1 0,-1 0 0,1 0 0,-1 0 0,1 0 0,-1 0 0,1 1 0,0-1 0,0 0 0,-1 1 0,5-1 0,25-2 0,60 1 0,-59 3 0,53-6 0,-74 4 0,-1-1 0,1-1 0,-1 0 0,0 0 0,1-1 0,-2 0 0,1-1 0,17-11 0,-19 11 0,-1 0 0,0 0 0,-1 0 0,1-1 0,10-13 0,-17 19 0,0-1 0,0 1 0,1 0 0,-1 0 0,0-1 0,1 1 0,-1 0 0,0 0 0,1-1 0,-1 1 0,0 0 0,1 0 0,-1 0 0,0 0 0,1 0 0,-1-1 0,1 1 0,-1 0 0,0 0 0,1 0 0,-1 0 0,1 0 0,-1 0 0,0 0 0,1 0 0,-1 0 0,1 0 0,-1 1 0,0-1 0,1 0 0,-1 0 0,0 0 0,1 0 0,-1 1 0,0-1 0,1 0 0,-1 0 0,0 1 0,1-1 0,-1 0 0,0 0 0,0 1 0,1-1 0,-1 0 0,0 1 0,0-1 0,1 0 0,-1 1 0,0-1 0,0 1 0,0-1 0,0 0 0,0 1 0,0-1 0,0 1 0,0 0 0,11 26 0,-11-25 0,12 46 12,7 64 0,-5-21-167,-12-72-2772,0 0 0,-3 26-1,-2-34-3994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37:48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39 554 12509,'7'-5'824,"0"0"0,0 1 0,1-1 0,-1 2 0,1-1 0,0 1 0,-1 0 0,2 0 0,-1 1 0,15-2 0,28-11 3233,-43 10-3463,1 1-1,-1-1 1,0-1-1,0 1 0,0-2 1,-1 1-1,0-1 1,7-8-1,25-61 862,-33 48-2268,-2 1 0,0-1 0,-2 0 0,-2-43 0,-1 45-106,2 24 792,-1 1 0,0-1-1,-1 1 1,1-1 0,0 1 0,0-1 0,-1 1 0,1 0-1,0-1 1,-1 1 0,0 0 0,1-1 0,-1 1 0,0 0-1,1 0 1,-1-1 0,0 1 0,0 0 0,0 0 0,0 0-1,0 0 1,0 0 0,-1 0 0,1 1 0,0-1 0,0 0-1,-1 1 1,1-1 0,0 0 0,-1 1 0,-2-1 0,-58 5-1302,-48 41 963,99-34 606,0 0-1,0 1 1,1 0 0,1 1-1,0 0 1,1 0 0,0 1 0,1 0-1,1 1 1,0 0 0,1 0-1,0 0 1,1 0 0,1 1 0,1-1-1,0 1 1,1 0 0,0 0-1,1 0 1,3 18 0,-2-14 210,1-1 0,0 0 1,2 0-1,0 0 0,1-1 0,1 1 1,0-1-1,2 0 0,0-1 0,1 0 1,0 0-1,1-1 0,2 0 0,-1-1 1,2 0-1,16 16 0,3-9-190,1 0 0,1-3 0,1 0 0,0-2 0,1-2 0,1-2 1,0 0-1,1-3 0,0-1 0,1-2 0,0-2 0,0-1 0,0-2 0,73-6 0,-105 3-197,0-1-1,0 0 1,0 0 0,0-1 0,0 1-1,-1-2 1,1 1 0,-1-1 0,0 0-1,0 0 1,0 0 0,-1-1 0,1 0-1,-1 0 1,0-1 0,-1 1 0,1-1-1,-1 0 1,0 0 0,-1-1 0,1 1-1,-1-1 1,0 0 0,-1 1-1,0-1 1,0 0 0,0-1 0,0-10-1,3-24-424,-1 0 0,-3 0-1,-6-80 1,1 39-40,3 56-669,0 26 1247,1 0 0,-1 0 0,1 0 0,0 0 0,-1-1 0,1 1 0,0 0 0,0 0 0,-1 0 0,1-1 0,0 1 0,0 0 0,0 0 0,1-1 0,-1 1 0,0 0 0,0 0 0,1 0 0,-1-1 0,1 1 1,-1 0-1,1 0 0,-1 0 0,1 0 0,-1 0 0,1 0 0,0 0 0,0 0 0,0 0 0,0 0 0,-1 1 0,1-1 0,0 0 0,0 0 0,1 1 0,-1-1 0,0 1 0,0-1 0,0 1 0,0-1 0,0 1 1,1 0-1,-1-1 0,0 1 0,0 0 0,0 0 0,1 0 0,-1 0 0,0 0 0,0 0 0,1 0 0,-1 1 0,0-1 0,0 0 0,0 1 0,0-1 0,1 1 0,-1-1 0,1 2 0,36-1-294,-17-2 242,1 0 0,-1-1 0,1-2 0,-1 0 0,0-1 0,0-1 0,0-1 0,-1-1 1,0-1-1,-1 0 0,33-23 0,-45 28-27,-2-1 0,1 1 0,0-2 0,-1 1 0,0 0 0,0-1 0,-1 0 0,0 0 1,0-1-1,0 1 0,-1-1 0,0 0 0,0 0 0,0 0 0,-1 0 0,0 0 0,-1-1 0,1 1 0,-2 0 0,1-1 0,-1 1 0,0-1 1,0 1-1,-1-1 0,0 1 0,0-1 0,-1 1 0,0 0 0,0 0 0,-1 0 0,0 0 0,0 0 0,-1 0 0,0 1 0,0 0 1,0 0-1,-10-11 0,9 11-41,1 0 1,-1 1 0,0-1-1,0 1 1,0 0 0,-1 1-1,0-1 1,0 1 0,0 0-1,0 1 1,-1-1 0,1 1-1,-1 1 1,0-1 0,0 1-1,0 0 1,0 1 0,0-1-1,0 1 1,0 1 0,-1 0-1,1 0 1,0 0 0,0 1-1,-1 0 1,1 0 0,0 1-1,0-1 1,0 2 0,-6 2-1,-2 1 14,1 0 1,0 1-1,0 1 0,1 0 0,0 1 1,0 0-1,1 1 0,0 1 0,1 0 1,0 0-1,1 1 0,0 0 0,-8 14 1,9-11 80,1 0 1,0 1-1,1 0 1,0 0-1,1 0 1,1 1 0,1 0-1,1 0 1,0 0-1,1 0 1,0 1 0,2-1-1,0 1 1,1-1-1,1 0 1,0 1 0,6 16-1,-3-20-7,0 0-1,1-1 1,1 1-1,1-1 1,-1-1-1,2 1 0,0-1 1,0-1-1,1 0 1,1 0-1,0-1 1,0 0-1,1-1 1,0 0-1,0-1 1,1 0-1,0-1 1,1-1-1,-1 0 1,16 4-1,26 8-29,0-3 0,0-2 0,68 7 0,-94-17-45,-1-1 0,0-1-1,0-1 1,1-1 0,-1-2 0,0-1-1,0-1 1,38-12 0,-12-11-2244,-30 57-4697,-11-48 1150,3-16-2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44:06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8849,'36'-7'2709,"0"2"1,1 1 0,-1 2 0,50 4-1,-14 4 1275,88 18-1,-135-18-3821,1 1 0,-2 1 0,1 0-1,-1 2 1,0 1 0,-1 1 0,0 1 0,34 26 0,-45-30-110,-1 0 1,-1 1-1,0 0 1,0 1-1,-1 0 1,0 0 0,-1 1-1,0 0 1,-1 0-1,0 1 1,-1 0 0,-1 0-1,0 0 1,-1 1-1,0 0 1,-1 0-1,2 19 1,-4-21-53,0 0 0,-2 0 0,1 0 0,-1 1 0,-1-1 0,0 0 0,-1 0 0,0-1 0,-1 1 0,0-1 0,-1 1 0,-1-1 0,1-1 0,-2 1 0,1-1 0,-1 0 0,-1 0 0,0-1 0,0 0 0,-1-1 0,-17 14 0,9-8-48,4-2-286,-1 0 1,-1-1-1,0-1 1,0 0-1,-1-1 1,0 0-1,-1-2 0,-33 12 1,9-5-4259,1-1-4139,23-9 3266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8:57.625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1035 13 2572,'11'-13'9253,"2"28"-8667,173 191 3054,393 446 846,-55 34-325,-513-670-4041,101 160 1409,-92-140-1119,-1 1 0,25 77 0,-41-106-371,0 1-1,-1 1 1,0-1-1,-1 0 1,1 15-1,-2-23-44,0 1-1,0-1 0,0 1 1,0-1-1,0 1 0,-1-1 0,1 0 1,0 1-1,-1-1 0,1 1 1,-1-1-1,0 0 0,1 0 1,-1 1-1,0-1 0,0 0 1,0 0-1,0 0 0,0 0 0,0 0 1,0 0-1,0 0 0,0 0 1,-1 0-1,1-1 0,0 1 1,0 0-1,-1-1 0,1 1 1,0-1-1,-1 1 0,1-1 0,-1 0 1,1 0-1,-1 1 0,1-1 1,-1 0-1,1 0 0,0 0 1,-1-1-1,1 1 0,-2-1 1,-12-2-257,0-2 0,1 1 1,-1-2-1,2 0 1,-1-1-1,0 0 1,1-1-1,-12-10 1,21 15 196,-75-52-2538,-139-126 1,-55-92-1310,164 160 2885,-136-154-793,235 252 2189,21 22 5,24 24 120,194 212 2513,217 298 0,-406-489-2568,3 0-1,-2 3-1,-3 1 0,62 121 0,-98-174-448,-1 1 1,0-1-1,1 0 0,-1 0 0,0 1 1,-1-1-1,1 0 0,-1 1 0,1-1 1,-1 1-1,-1 4 0,1-8-4,-1 1 0,1 0 0,-1 0 0,1 0 0,-1 0 0,0-1 0,1 1 0,-1 0 0,0-1 0,0 1 0,0 0 1,1-1-1,-1 1 0,0-1 0,0 0 0,0 1 0,0-1 0,0 0 0,0 1 0,0-1 0,0 0 0,0 0 0,0 0 0,0 0 0,0 0 0,0 0 0,0 0 0,0 0 0,0 0 0,0 0 0,0-1 0,0 1 0,0 0 0,0-1 1,0 1-1,0-1 0,-1 0 0,-22-9-393,0 0 0,1-2 0,0-1 0,-40-29 0,53 35 262,-376-298-5617,21-32 1371,140 125 3965,112 101 1631,84 81 1323,146 150 130,-5 5 0,-5 4 0,176 284 0,-274-398-2630,12 22-52,-21-36 5,1 0 0,0 1 0,0-1 0,-1 0 0,1 1 0,-1-1-1,1 1 1,-1-1 0,0 1 0,0 0 0,0-1 0,1 1 0,-1-1 0,-1 1-1,1-1 1,-1 4 0,1-5-1,-1 1 0,1-1-1,-1 1 1,0-1 0,0 0-1,1 1 1,-1-1 0,0 0 0,0 0-1,1 1 1,-1-1 0,0 0-1,0 0 1,0 0 0,1 0-1,-1 0 1,0 0 0,0 0 0,0 0-1,1-1 1,-1 1 0,0 0-1,0 0 1,1-1 0,-1 1 0,0 0-1,-1-1 1,-38-16-1284,0-2 1,-70-46-1,49 28 57,-287-173-4781,-219-128-116,519 313 6192,34 21 310,11 7 72,20 21 526,391 386 5028,132 151-1582,-521-538-4238,85 111 655,-95-120-762,-1 0 0,0 1 0,0 0 0,-2 0 0,0 1 0,-1-1 0,6 30 0,-10-43-59,-1 0 0,1 0 0,-1 0 0,0-1 0,0 1 0,0 0 0,0 0 0,0 0 0,0 0 0,0 0 0,-1-1 0,1 1 0,-1 0 0,1 0 0,-1 0 0,0-1 0,1 1 0,-1 0 0,0-1 0,0 1 0,-2 1 0,1-1-8,0-1-1,0-1 1,0 1-1,0 0 1,0 0-1,-1-1 1,1 1-1,0-1 0,0 0 1,0 0-1,-1 0 1,1 0-1,0 0 1,0 0-1,0 0 1,-1-1-1,1 1 1,-2-2-1,-24-6-147,1-2 1,0-1-1,1-2 0,1 0 0,-27-19 1,34 21 52,-1054-725-7431,1035 708 7312,-53-41-401,-95-95 1,152 125 1017,34 39-374,-1 0 0,0 0 0,1 0-1,-1 0 1,0 0 0,1 1 0,-1-1 0,0 0 0,1 0 0,-1 0-1,0 0 1,1 0 0,-1 0 0,0 0 0,1-1 0,-1 1-1,0 0 1,1 0 0,-1 0 0,0 0 0,1 0 0,-1 0-1,0-1 1,1 1 0,-1 0 0,0 0 0,0 0 0,1-1-1,-1 1 1,0 0 0,0 0 0,1-1 0,-1 1 0,0 0 0,0-1-1,0 1 1,0 0 0,0-1 0,1 1 0,-1 0 0,0-1-1,0 1 1,0 0 0,0-1 0,0 1 0,0 0 0,0-1-1,0 1 1,0 0 0,0-1 0,0 1 0,0 0 0,0-1 0,-1 1-1,1 0 1,0-1 0,0 1 0,0 0 0,0 0 0,0-1-1,-1 1 1,1 0 0,0-1 0,0 1 0,-1 0 0,32 12 735,72 49 1171,-4 4-1,122 104 0,-144-108-1158,-25-20-371,57 43-694,150 150 0,-230-200-742,-28-34 984,-1 1 0,1-1 0,-1 0 0,1 1 0,-1-1 0,1 1 0,-1-1 0,0 1 0,1 0 0,-1-1 0,0 1 0,1-1 0,-1 1 0,0 0 0,0-1 0,1 1 0,-1-1 0,0 1 0,0 0 0,0-1 0,0 1 0,0 0 0,0-1 0,0 1 0,0 0 0,-1 1 0,-19-7-1697,1-7 886,0-2 0,1 0 0,0-1 0,1 0 0,1-2 0,-26-32 1,-2 0-444,-60-66-1187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9:00.994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2024 11217,'45'14'707,"-1"3"-1,82 42 1,73 62 670,-183-111-1270,1115 835 6668,-845-581-5860,-235-212-1569,-92-92-944,-597-554-3709,-149-154 3707,728 684 1820,-77-107 0,131 165-194,1 0 0,0-1 0,1 0 0,-1 0-1,-3-13 1,6 20-22,1-1-1,0 0 1,0 0-1,0 1 0,0-1 1,0 0-1,0 0 1,0 1-1,0-1 0,0 0 1,0 0-1,0 0 1,0 1-1,1-1 0,-1 0 1,0 1-1,1-1 1,-1 0-1,0 0 0,1 1 1,-1-1-1,1 1 1,-1-1-1,1 0 1,1 0 2,-1 0 1,1 1-1,0-1 1,-1 1-1,1-1 1,0 1 0,-1-1-1,1 1 1,0 0-1,-1 0 1,1 0 0,0 0-1,-1 0 1,1 1-1,3 0 1,22 6 23,0 2 0,-1 2 0,0 0-1,-1 1 1,0 2 0,31 22 0,-14-11-4,551 372 770,-17 41 787,676 663 5167,-1171-1022-6181,84 77 874,-152-146-1056,-18-20-52,-48-63-104,-110-116 1,-95-65-758,171 170 313,-554-516-2391,-288-285-762,587 505 1468,322 353 1591,0-1-1,-18-37 1,23 26-150,15 38 434,0 0 0,-1 0 0,1 0 0,0-1 1,0 1-1,0 0 0,0 0 0,0 0 0,0 0 1,0-1-1,1 1 0,-1 0 0,0 0 0,1 0 1,-1 0-1,1 0 0,-1 0 0,2-2 0,-2 3 2,1-1 0,0 0 0,0 0-1,0 1 1,0-1 0,0 1 0,0-1 0,0 1-1,0-1 1,0 1 0,0 0 0,1 0-1,-1-1 1,0 1 0,0 0 0,0 0-1,0 0 1,3 0 0,37 9-347,24 19 119,-2 2 1,-1 3-1,62 44 0,-93-58 211,1017 723 2445,-75 92 2957,-693-570-3458,72 100 1695,-278-277-1910,-58-63-197,-44-49-940,22 20-508,-1113-1008-5641,1054 954 5223,-424-384-2744,25-19-133,409 403 2683,2-2 0,-56-86 0,105 141 514,0 0 1,1 0-1,0 0 0,0-1 0,0 1 0,1-1 0,-2-9 1,4 15 42,-1 0 1,1 0-1,0 0 1,0 0-1,0 1 1,1-1 0,-1 0-1,0 0 1,0 0-1,0 0 1,1 1-1,-1-1 1,0 0 0,1 0-1,-1 0 1,0 1-1,1-1 1,-1 0-1,1 1 1,0-1 0,-1 0-1,1 1 1,-1-1-1,2 0 1,0 0-7,0 0-1,0 1 1,0-1 0,0 1 0,1-1-1,-1 1 1,0 0 0,0 0 0,0-1-1,1 2 1,-1-1 0,0 0 0,4 1 0,12 3-6,-1 0 0,0 2 0,0 0 0,30 15 0,74 48 167,-76-42-75,602 412 1614,-29 57 1029,170 222 611,-46 33 1002,-650-659-3050,-79-83-803,-22-24-170,-317-365-1700,-42 2-522,-406-364-1564,-41-40-473,757 724 3766,-130-139-336,151 155 285,3-1 1,-50-84-1,81 124 212,1 0 0,0-1 0,0 1 0,1 0 0,-1-1 0,1 0 0,-1 1 0,1-1 0,0 0 0,1 1 0,-1-1 0,1 0 0,-1 0 0,1-6 0,1 9 19,-1 0 0,1 1 0,-1-1 0,0 0 0,1 1 0,-1-1-1,1 1 1,0-1 0,-1 0 0,1 1 0,-1-1 0,1 1 0,0 0-1,-1-1 1,1 1 0,0-1 0,0 1 0,-1 0 0,1 0 0,0-1-1,0 1 1,-1 0 0,1 0 0,1 0 0,38 5-230,-9 6 126,-1 0 1,-1 2-1,40 23 0,96 68-105,-152-96 207,255 178-14,682 570 2431,-60 74 1493,-589-521-2216,-74-66 7,-147-151-865,-57-64-23,1-1 0,45 39 0,-106-108 411,-830-854-4247,-56 41-1035,333 314 1200,516 472 2428,-71-64-356,-179-212 0,312 330 816,1 1-1,1-2 1,-18-32 0,24 22 70,4 26-85,0-1 1,0 0-1,0 1 1,1-1-1,-1 1 1,0-1-1,1 0 1,-1 1-1,1-1 0,-1 1 1,0-1-1,1 1 1,-1-1-1,1 1 1,0-1-1,-1 1 1,1 0-1,-1-1 1,1 1-1,0 0 0,-1-1 1,1 1-1,-1 0 1,1 0-1,0 0 1,0-1-1,7 1 32,0 1-1,0-1 1,0 1-1,0 0 1,0 1-1,0 0 1,-1 0 0,15 7-1,70 32 212,-3 3 0,112 76-1,92 69 168,57 57 260,887 776 3120,-101 99-423,-1041-1018-2962,139 133 802,-208-218-1055,-27-18-156,1 0 1,0 0 0,0 0 0,0 0 0,0 0 0,0 0 0,0-1 0,0 1 0,-1 0 0,1 0 0,0 0 0,0 0-1,0 0 1,0-1 0,0 1 0,0 0 0,0 0 0,0 0 0,0 0 0,0-1 0,0 1 0,0 0 0,0 0-1,0 0 1,0 0 0,0-1 0,0 1 0,0 0 0,0 0 0,0 0 0,0 0 0,0-1 0,1 1 0,-1 0 0,0 0-1,0 0 1,0 0 0,0 0 0,0-1 0,0 1 0,0 0 0,1 0 0,-1 0 0,0 0 0,0 0 0,0 0 0,0 0-1,0 0 1,1 0 0,-1-1 0,0 1 0,0 0 0,0 0 0,0 0 0,1 0 0,-1 0 0,0 0 0,0 0-1,0 0 1,0 0 0,1 0 0,-1 0 0,0 0 0,0 1 0,0-1 0,0 0 0,1 0 0,-1 0 0,0 0-1,-8-17-53,-1 1-1,-22-31 1,-310-380-2151,-44 14 385,368 396 1749,-678-693-3008,-483-523-1856,1157 1209 4826,-29-30-327,3-2 0,2-3 1,-42-70-1,85 125 375,0-1 0,0 1-1,0-1 1,0 1 0,1-1 0,-1 1 0,0-7 0,2 10 47,0 1 1,0-1 0,0 0 0,0 1 0,0-1-1,0 0 1,0 1 0,0-1 0,0 0-1,1 1 1,-1-1 0,0 0 0,0 1 0,1-1-1,-1 0 1,0 1 0,1-1 0,-1 1 0,0-1-1,1 0 1,-1 1 0,1-1 0,-1 1 0,1 0-1,-1-1 1,1 1 0,0-1 0,-1 1 0,1 0-1,0-1 1,5 1-33,-1 0 0,0 0 0,1 0 0,-1 1-1,0 0 1,0 0 0,1 0 0,-1 1 0,0-1 0,0 1 0,9 5-1,65 34-134,-1 3-1,141 108 0,64 65 451,205 184 3243,-18 21 1,572 663 0,-762-762-127,-256-300-2024,-26-33-681,-37-47 47,-448-537-1932,-40 19-1048,188 208 845,-271-286-1640,-53-59-375,622 666 3257,14 19 25,1-1 1,1-2 0,2-1-1,-34-56 1,57 86 130,-1 0 0,1-1 0,-1 1 0,1 0 0,-1 0 1,1-1-1,-1 1 0,1 0 0,0 0 0,0-1 0,0 1 0,0 0 1,0-1-1,0 1 0,0-2 0,1 2 5,-1 1 0,0-1 0,1 1 0,-1-1 0,1 1 0,-1 0-1,1-1 1,-1 1 0,1 0 0,-1-1 0,1 1 0,0 0 0,-1 0 0,1 0 0,-1-1 0,1 1 0,0 0 0,-1 0 0,1 0 0,0 0 0,-1 0 0,1 0-1,-1 0 1,1 0 0,0 0 0,-1 0 0,1 1 0,0-1 0,14 4-12,0 1 0,-1 0 0,0 1 0,26 16 0,90 58 112,123 101 0,-219-156-73,282 217 246,860 797 2781,189 432 2749,-1319-1419-5455,-46-52-339,0 0 1,0 0-1,0 0 0,0 0 0,0 0 0,0-1 0,0 1 0,0 0 1,0 0-1,1 0 0,-1 0 0,0 0 0,0 0 0,0 0 0,0 0 1,0 0-1,0 0 0,0 0 0,0-1 0,-23-30 54,-386-434-2770,-34 21-141,321 325 2210,-363-350-2097,-103-100 6,30-19 360,491 513 1795,3-4 1,-83-131 0,138 195 431,1-1 1,1 1 0,0-2-1,-9-31 1,16 45 113,-1 1 0,1-1 0,-1 0 0,1 1 0,0-1 1,0 0-1,0 1 0,0-1 0,1 0 0,-1 0 0,1 1 0,1-6 0,-1 7 18,-1 0-1,1 0 1,0 0 0,0 0-1,0 0 1,0 0-1,-1 0 1,1 0-1,0 0 1,1 1-1,-1-1 1,0 0-1,0 0 1,0 1-1,0-1 1,0 1 0,1 0-1,-1-1 1,3 0-1,3 1-24,1 0 0,0 0 0,0 1 0,-1 0 0,1 0 1,0 1-1,-1 0 0,9 4 0,30 10-69,-1 2 0,57 33 1,97 67 5,92 76 158,58 61 333,153 152 3348,-19 22-1,802 922 0,-1093-1121-2268,-86-110-628,-83-102-602,-23-18-237,0 0 0,1 0 0,-1 0 0,0 0 1,0 0-1,0 0 0,1 0 0,-1 0 0,0 0 0,0 0 1,0 0-1,1 0 0,-1 0 0,0 0 0,0 0 0,0-1 0,1 1 1,-1 0-1,0 0 0,0 0 0,0 0 0,1 0 0,-1 0 1,0 0-1,0-1 0,0 1 0,0 0 0,0 0 0,0 0 0,1 0 1,-1-1-1,0 1 0,0 0 0,0 0 0,0 0 0,0-1 1,0 1-1,0 0 0,0 0 0,0 0 0,0-1 0,0 1 0,0 0 1,0 0-1,0 0 0,0-1 0,0 1 0,0 0 0,0 0 1,0 0-1,0-1 0,0 1 0,0 0 0,0 0 0,0 0 0,-1-1 1,1 1-1,0 0 0,0 0 0,0 0 0,0-1 0,-8-17-21,0 0 0,-21-32 0,-104-156-1584,-168-199-1,-190-174-2716,441 521 3943,-404-459-3150,-631-749-2094,952 1090 4520,121 160 918,1-1 0,1-1 1,1 0-1,-9-22 0,18 38 157,-1 0 1,0 0-1,1 0 0,0 0 1,-1 0-1,1 0 0,0 0 1,0-1-1,0 1 0,0 0 1,1-4-1,-1 6 19,1-1 0,-1 1 0,0-1 0,1 0 0,-1 1 0,0-1 0,1 1 0,-1-1 0,1 1 0,-1-1 0,1 1 0,0-1 0,-1 1 0,1 0 0,-1-1 0,1 1 0,0 0 0,-1-1 0,1 1 0,0 0 0,-1 0 0,1 0 0,0 0 0,-1-1 0,1 1 0,0 0 0,-1 0 0,2 1 0,8 0-7,0 2-1,0 0 0,0 0 1,0 1-1,0 0 0,-1 0 1,0 1-1,11 7 0,165 113 209,75 80 367,58 74 482,739 778 5282,-67 60 2827,-921-1035-8428,-35-38-181,3-2 0,1-1 0,56 45 0,-93-84-510,1-1 1,0 1-1,0-1 1,0 1-1,0-1 0,0 0 1,0 0-1,0 0 1,0 0-1,0 0 1,1-1-1,-1 1 1,3 0-1,-4-2-29,-1 1 0,1 0 0,-1 0-1,1-1 1,-1 1 0,0 0 0,1-1 0,-1 1 0,1-1-1,-1 1 1,0 0 0,0-1 0,1 1 0,-1-1 0,0 1-1,0-1 1,1 1 0,-1-1 0,0 1 0,0-1 0,0 1-1,0-1 1,0 1 0,0-1 0,0 1 0,0-1 0,0 1-1,0-1 1,0 0 0,0 1 0,0-1 0,0 1 0,-1-1-1,1 0 1,-4-12-47,0 0 1,-1 1-1,-8-18 0,-34-59-929,-74-109 1,-82-81-1527,174 239 2160,-543-681-5310,-28 15 1738,180 216 2552,175 185 922,211 250 426,33 55 11,1 0 0,0-1 0,0 1 0,0 0 1,-1 0-1,1-1 0,0 1 0,0 0 0,0-1 0,0 1 0,0 0 0,0 0 0,0-1 0,0 1 1,-1 0-1,1-1 0,0 1 0,0 0 0,1-1 0,-1 1 0,0 0 0,0-1 0,0 1 1,0 0-1,0-1 0,0 1 0,0 0 0,0-1 0,0 1 0,1 0 0,-1 0 0,0-1 0,0 1 1,0 0-1,1 0 0,-1-1 0,0 1 0,0 0 0,1 0 0,-1 0 0,0 0 0,0-1 1,1 1-1,0 0 0,30 12 136,27 26 120,-2 3 1,93 86-1,-121-101-168,211 194 769,635 667 4460,-51 51 1853,-764-866-6536,-14-18 271,79 79 0,-98-117-533,-26-16-371,0 0 0,1 0 0,-1 0 0,0 0 1,0 0-1,1 0 0,-1 0 0,0 0 0,0-1 1,0 1-1,1 0 0,-1 0 0,0 0 0,0-1 1,0 1-1,1 0 0,-1 0 0,0 0 1,0-1-1,0 1 0,0 0 0,0 0 0,1-1 1,-1 1-1,0 0 0,0-1 0,0 1 0,0 0 1,0 0-1,0-1 0,0 1 0,0 0 1,0 0-1,0-1 0,0 1 0,0 0 0,0-1 1,0 1-1,-1 0 0,1 0 0,0-1 0,0 1 1,0 0-1,0 0 0,-1-1 0,-23-51-217,-46-59-1655,-118-143 0,-113-97-1585,294 343 3391,-738-788-5992,56 64 3066,439 430 2198,216 245 671,34 57 120,0-1 0,0 1 0,-1-1 0,1 1 1,0 0-1,0-1 0,0 1 0,0-1 0,-1 1 1,1-1-1,0 1 0,0-1 0,0 1 0,0-1 1,0 1-1,0-1 0,0 1 0,0 0 1,1-1-1,-1 1 0,0-1 0,0 1 0,0-1 1,0 1-1,1-1 0,-1 1 0,0 0 0,0-1 1,1 1-1,-1-1 0,0 1 0,1 0 0,-1-1 1,1 1-1,1-1 1,0 1 1,0 0 0,1 1 0,-1-1-1,0 0 1,0 1 0,0-1 0,0 1-1,0-1 1,0 1 0,0 0-1,0 0 1,3 1 0,42 25 74,-2 2 0,0 1 0,64 58 0,-65-52-10,203 173 367,747 736 3712,-61 54 2323,-753-802-5326,-153-168-848,45 38-1,-49-56-195,-23-12-98,1 1 0,-1 0 0,1 0 0,-1 0 0,0-1 0,1 1 0,-1 0 0,0 0 1,1-1-1,-1 1 0,0 0 0,1-1 0,-1 1 0,0 0 0,0-1 0,1 1 0,-1-1 0,0 1 0,0 0 0,0-1 0,1 1 0,-1-1 0,0 1 0,0-1 0,0 1 0,0-1 0,0 1 0,0 0 0,0-1 0,0 1 0,0-1 0,0 1 0,0-1 0,-1 0 0,-1-10-65,0-1-1,-1 1 0,0 0 1,-1 0-1,-1 0 0,1 0 1,-8-11-1,-56-88-644,47 78 470,-348-477-4522,-39 14 91,281 343 3662,-618-736-1191,724 862 2234,-23-26 158,3-1 0,-39-68 0,67 88 104,13 32-289,0 1 1,-1 0 0,1-1 0,0 1 0,0 0-1,0-1 1,0 1 0,0-1 0,0 1 0,1 0-1,-1-1 1,0 1 0,0 0 0,0-1-1,0 1 1,0 0 0,0-1 0,1 1 0,-1 0-1,0-1 1,0 1 0,0 0 0,1 0 0,-1-1-1,0 1 1,0 0 0,1 0 0,-1-1 0,0 1-1,1 0 1,-1 0 0,0 0 0,1 0-1,-1-1 1,0 1 0,1 0 0,-1 0 0,0 0-1,1 0 1,0 0 0,4 1 50,1 1 0,0-1 0,-1 1 0,1 0 0,-1 1 0,1-1-1,-1 1 1,7 5 0,62 44 353,-1 2-1,79 80 1,-144-126-382,229 211 684,1081 1109 5883,-885-876-3855,-285-308-2057,-141-137-652,0-1-1,-1-1 0,2 1 0,-1-1 0,0-1 1,1 1-1,9 3 0,-16-8-31,-1 0 1,0 0 0,1 0-1,-1 0 1,0 0-1,1 0 1,-1 0-1,1 0 1,-1 0-1,0 0 1,1 0-1,-1 0 1,0 0-1,1 0 1,-1 0-1,0 0 1,1-1-1,-1 1 1,0 0-1,1 0 1,-1 0-1,0-1 1,1 1-1,-1 0 1,0 0-1,0-1 1,1 1-1,-1 0 1,0 0-1,0-1 1,0 1-1,1 0 1,-1-1-1,0 1 1,0 0-1,0-1 1,0 1-1,0-1 1,0 1-1,0 0 1,0-1-1,0 1 1,0 0-1,0-1 1,0 1-1,0 0 1,0-1-1,-14-44-177,-31-38-617,-97-135 0,112 175 536,-430-579-4290,-30 13-11,435 541 4236,-89-105-425,0 1 354,-125-195 0,263 359 489,1-1 0,0 1 0,0-1 0,1 0 0,-4-13 0,7 21-85,1 1 0,0 0 1,0-1-1,0 1 1,0 0-1,0-1 0,0 1 1,0-1-1,0 1 1,0 0-1,0-1 1,0 1-1,0-1 0,0 1 1,1 0-1,-1-1 1,0 1-1,0 0 0,0-1 1,0 1-1,1 0 1,-1-1-1,0 1 0,0 0 1,1 0-1,-1-1 1,0 1-1,0 0 0,1 0 1,-1-1-1,0 1 1,1 0-1,-1 0 0,1-1 1,20 6 343,9 11-119,0 3 0,-2 0 1,0 2-1,-1 0 1,31 34-1,-16-17-14,791 765 3088,-41 33 1190,-757-799-4310,277 284 1269,-301-310-1389,0-1 0,0-1 1,1 0-1,20 12 0,-32-21-69,1 0 0,0 1 1,-1-1-1,1 0 0,-1 1 0,1-1 0,-1 0 1,1 0-1,0 0 0,-1 0 0,1 1 0,0-1 1,-1 0-1,1 0 0,-1 0 0,1 0 0,0 0 1,-1 0-1,1-1 0,0 1 0,-1 0 0,1 0 1,-1 0-1,1-1 0,0 1 0,-1 0 1,1 0-1,-1-1 0,1 1 0,-1-1 0,1 1 1,-1 0-1,1-1 0,-1 1 0,1-1 0,-1 1 1,0-1-1,1 1 0,-1-1 0,0 0 0,1 1 1,-1-1-1,0 1 0,0-1 0,0 0 0,0 1 1,1-1-1,-1 1 0,0-1 0,0 0 0,0 1 1,0-1-1,0 0 0,0 1 0,-1-1 0,1 1 1,0-1-1,0 0 0,0 1 0,-1-2 0,-1-10-74,-1-1-1,0 1 1,-1 0-1,0-1 1,-1 2-1,-9-18 1,-50-80-571,46 80 455,-280-393-3004,-32 14-301,239 299 2659,-268-319-1650,-183-226-9,470 558 2566,71 94-47,-1 0 0,1 1 0,-1-1 0,1 0 0,-1 0 0,1 0 0,0 0 0,0 0 0,0 0-1,0 0 1,1 0 0,-1-1 0,1 1 0,-1 0 0,1 0 0,0-1 0,-1 1 0,1-3-1,3 5 19,0 1-1,-1-1 0,1 0 0,0 1 1,-1 0-1,1-1 0,-1 1 0,1 0 1,-1 0-1,1 1 0,-1-1 0,0 0 1,1 1-1,-1 0 0,3 3 0,75 53 662,-4 4 1,123 128-1,-134-125-344,721 772 3817,-550-576-3944,-109-127-1115,-110-120-43,-27-32-684,-170-213-5494,151 196 6349,-90-112-1932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9:02.494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1 812 3532,'1'-1'62,"0"0"-1,0 0 1,0 0-1,0 1 1,0-1 0,0 0-1,0 1 1,0-1-1,0 1 1,0 0-1,1-1 1,-1 1-1,0 0 1,0-1-1,0 1 1,1 0-1,-1 0 1,0 0 0,0 0-1,1 0 1,-1 1-1,1-1 1,32 15 749,10 13 187,0 1-1,72 67 1,56 64 1798,189 229 0,-282-300-1875,1029 1278 11213,-1795-2281-18658,-191-103-199,583 663 5128,227 251 1050,55 71 295,12 32 245,1-1-1,0 1 1,0 0 0,0-1 0,0 1-1,0-1 1,0 1 0,0-1-1,0 1 1,0-1 0,0 1 0,0 0-1,0-1 1,0 1 0,0-1-1,0 1 1,1-1 0,-1 1 0,0 0-1,0-1 1,0 1 0,1 0-1,-1-1 1,0 1 0,1-1 0,-1 1-1,0 0 1,1 0 0,-1-1-1,0 1 1,1 0 0,-1 0-1,1-1 1,3 1-12,0 1 0,0-1 0,1 1-1,-1 0 1,0 0 0,0 0 0,0 0 0,0 1-1,0 0 1,0 0 0,5 3 0,65 39 23,-2 3 1,90 78-1,701 634 2457,-52 48 2167,-751-749-4135,-60-59-494,0 1 1,0 0-1,0 0 0,0 0 0,0 0 1,0 0-1,0-1 0,0 1 1,0 0-1,0 0 0,0 0 0,0 0 1,0 0-1,0 0 0,0-1 1,0 1-1,0 0 0,0 0 0,0 0 1,0 0-1,0 0 0,0 0 1,0 0-1,1 0 0,-1-1 0,0 1 1,0 0-1,0 0 0,0 0 1,0 0-1,0 0 0,0 0 0,1 0 1,-1 0-1,0 0 0,0 0 1,0 0-1,0 0 0,0 0 0,0 0 1,1 0-1,-1 0 0,0 0 1,0 0-1,0 0 0,0 0 0,0 0 1,0 0-1,1 0 0,-1 0 1,0 0-1,0 0 0,0 0 0,0 0 1,0 0-1,0 1 0,0-1 1,1 0-1,-1 0 0,0 0 0,0 0 1,0 0-1,0 0 0,0 0 1,0 0-1,0 1 0,0-1 0,-10-21-29,-47-67-570,-4 4 0,-108-115-1,88 106 18,-552-606-4585,68 77 2067,543 596 3037,-6-3 95,3-1 0,0-2 0,2 0 0,-20-37 0,35 40 280,8 28-303,0 1 1,0-1-1,0 0 1,1 1-1,-1-1 1,0 1-1,0-1 1,0 1-1,0-1 1,1 1-1,-1-1 0,0 1 1,1 0-1,-1-1 1,0 1-1,1-1 1,-1 1-1,0 0 1,1-1-1,-1 1 1,1 0-1,-1-1 0,1 1 1,-1 0-1,0 0 1,1-1-1,-1 1 1,2 0-1,2 0 42,1 0 0,-1 0 0,0 0 0,1 1 0,-1 0-1,0 0 1,1 0 0,-1 0 0,0 1 0,4 1 0,37 19 252,0 2 0,-2 2 1,-1 2-1,42 36 0,852 755 4445,-565-477-2752,-333-312-1853,-39-36-171,-17-18-72,-346-388-1622,-32 17-386,254 257 1329,-34-31-8,-211-221 152,385 388 644,-26-34 272,28 35-278,0 1 0,-1 0 0,1 0-1,0 0 1,0 0 0,0 0 0,0 0 0,0 0 0,0-1 0,0 1 0,0 0 0,0 0-1,0 0 1,0 0 0,0 0 0,0 0 0,0-1 0,0 1 0,0 0 0,0 0 0,0 0-1,0 0 1,0 0 0,0-1 0,0 1 0,0 0 0,0 0 0,0 0 0,0 0 0,0 0-1,0-1 1,0 1 0,0 0 0,0 0 0,0 0 0,1 0 0,-1 0 0,0 0 0,0 0-1,0 0 1,0-1 0,0 1 0,0 0 0,0 0 0,1 0 0,-1 0 0,0 0 0,0 0-1,0 0 1,0 0 0,0 0 0,1 0 0,-1 0 0,0 0 0,0 0 0,0 0 0,0 0-1,0 0 1,0 0 0,1 0 0,-1 0 0,0 0 0,0 0 0,0 0 0,26 12 393,30 23 136,-3 2 1,68 61-1,-117-94-506,1431 1280 10338,-1389-1240-10014,-19-17-133,1 0 0,1-2 1,1-1-1,54 32 0,-60-50-267,-24-6 42,0 0 1,1 0 0,-1-1 0,1 1 0,-1 0 0,1 0-1,-1 0 1,0-1 0,1 1 0,-1 0 0,0 0-1,1-1 1,-1 1 0,0 0 0,1-1 0,-1 1-1,0 0 1,0-1 0,1 1 0,-1-1 0,0 1-1,0 0 1,0-1 0,0 1 0,1-1 0,-1 1 0,0-1-1,0 1 1,0 0 0,0-1 0,0 1 0,0-2-1,-1-5-84,0-1-1,0 0 0,-1 1 0,0-1 1,0 0-1,-1 1 0,0 0 0,-6-12 1,-44-70-682,36 62 491,-84-127-2518,-139-164-1,-146-124-2875,180 210 3511,191 215 2066,-4-3 82,1-1 1,0-1-1,2 0 1,-21-40-1,33 40 298,4 22-272,0-1 0,0 1 0,0 0 0,1-1 0,-1 1 0,0-1 0,0 1 1,1 0-1,-1-1 0,0 1 0,1 0 0,-1-1 0,1 1 0,-1 0 0,0 0 0,1 0 1,-1-1-1,1 1 0,-1 0 0,0 0 0,1 0 0,-1 0 0,1 0 0,-1-1 0,1 1 1,-1 0-1,1 0 0,42 12 519,15 15 161,-2 3 0,0 2-1,81 64 1,-71-49-159,412 307 3165,-367-270-2950,-39-33-532,-71-50-221,0 0-1,0 0 1,0 0 0,0-1-1,1 1 1,-1 0 0,0 0 0,0-1-1,0 1 1,1-1 0,-1 1-1,0-1 1,1 0 0,-1 1 0,1-1-1,-1 0 1,0 0 0,1 0 0,-1 0-1,1 0 1,-1 0 0,3-1-1,-4 0-15,0-1-1,1 1 1,-1-1-1,0 0 1,0 1-1,0-1 1,0 1-1,0-1 1,0 1-1,-1-1 1,1 0-1,-1 1 1,1-1-1,-1 1 1,1-1-1,-1 1 1,0 0-1,1-1 1,-2 0-1,-21-39-613,-1 1-1,-3 2 1,-1 1-1,-53-56 1,47 55 158,-274-270-3234,-30-34 1682,336 341 2062,1 0 0,0 0-1,0 0 1,0 0 0,0 0 0,0-1 0,0 1 0,0 0 0,0-1 0,0 1-1,1-1 1,-1 1 0,1-1 0,-1 1 0,1-1 0,-1 1 0,1-4-1,2 5 24,-1 0-1,1 0 0,0 0 0,0 0 0,0 0 0,0 1 1,0-1-1,0 1 0,-1-1 0,1 1 0,0-1 0,0 1 1,-1 0-1,1 0 0,2 2 0,50 26 975,0 3 1,95 75-1,-63-43-232,824 646 4974,-819-634-5759,-56-53-504,-59-53-375,-511-461-5269,235 230 3207,284 246 2842,2 4 112,0-2 1,1 0 0,0 0-1,2-1 1,-17-24 0,28 38-9,1 0 1,-1 0-1,0 1 1,1-1-1,-1 0 1,0 0-1,1 0 1,-1 0-1,0 0 1,1 0-1,-1 0 1,1 0-1,-1 0 1,0 0-1,1 0 1,-1 0-1,0 0 1,1 0-1,-1 0 1,0 0-1,1-1 0,-1 1 1,0 0-1,1 0 1,-1 0-1,0 0 1,0-1-1,1 1 1,-1 0-1,0 0 1,0-1-1,1 1 1,-1 0-1,0 0 1,0-1-1,0 1 1,1 0-1,-1-1 1,0 1-1,0 0 1,0-1-1,0 1 1,0 0-1,0-1 1,0 1-1,0 0 1,1-1-1,-1 1 1,-1 0-1,1-1 1,0 1-1,0-1 1,0 1-1,0 0 1,0-1-1,0 1 1,0 0-1,0-1 1,0 1-1,-1 0 1,1 0-1,0-1 1,36 17 574,343 221 3084,-213-126-2508,391 252 1547,-505-334-2982,-51-28 245,0-1 0,0 1 0,0-1 0,0 1 0,0-1 0,0 0 0,0 1 0,0-1 0,1 0 0,-1 0 0,0 0 0,0 0 0,0 0 0,0 0 0,0 0 0,0 0 0,1 0 0,0-1 0,-2 1 5,1-1 1,-1 1 0,0 0 0,1-1 0,-1 1 0,0-1 0,0 1 0,1-1 0,-1 1 0,0-1 0,0 1 0,0-1 0,0 1 0,1-1 0,-1 1 0,0-1-1,0 1 1,0-1 0,0 1 0,0-1 0,0 1 0,0-1 0,-1 1 0,1-1 0,0 0 0,-17-37-706,-8 2-301,-42-47-1,-2-3-390,69 86 1417,-1-1 1,0 0-1,1 0 1,-1 1-1,0-1 1,1 0-1,-1 0 1,1 0-1,-1 0 1,1 0-1,-1 0 1,1 0-1,0 0 1,-1 0-1,1 0 1,0 0-1,0 0 1,0 0-1,0 0 1,0 0-1,0 0 1,0 0-1,0 0 1,0 0-1,1 0 1,-1-2-1,1 3 11,1-1-1,-1 0 1,0 0 0,0 1-1,0-1 1,0 1 0,1-1-1,-1 1 1,0-1 0,1 1-1,-1 0 1,0 0 0,0 0-1,1 0 1,-1 0 0,0 0-1,3 0 1,10 2 85,0 0 0,-1 1 0,16 4 0,72 30 669,192 100 0,26 10 335,-312-144-1114,1-1 1,-1 0-1,1 0 1,-1 0-1,1-1 1,0 0 0,12-1-1,-19 0 3,-1 0-1,1 0 1,0 0-1,0 0 1,0 0-1,0-1 1,0 1-1,0 0 1,0-1-1,0 1 1,0-1-1,-1 1 1,1-1-1,0 1 1,0-1-1,-1 1 1,1-1-1,0 0 1,-1 1-1,1-1 1,0 0-1,-1 0 1,1 0-1,0-1 1,-1 0-17,0-1 1,0 1-1,0 0 0,0 0 1,0 0-1,0-1 1,-1 1-1,1 0 0,-1 0 1,1 0-1,-1 0 1,0-1-1,0 1 0,0 0 1,-2-3-1,-11-17-311,0 1-1,-2 1 1,0 0 0,-1 1-1,-1 0 1,-35-27 0,-131-83-2871,167 117 2835,-101-72-2222,13 6-1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9:06.788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584 3 12385,'0'0'724,"-1"0"280,0-1 300,-2 0 721,1 1 59,-1 0-4,-1 0 0,0 0 4,1 0-3,1 1-433,0 0-292,1 0-280,-1-1-296,-1 1-724,-2-1-56,-2 0 0,-2 1 0,-3 0 0,-3 1 0,-2 1 0,-4 1 0,-2 2 0,-1 2 0,-2 2 0,-1 4 0,-2 3 0,0 4 0,0 3 0,1 4 0,0 3 0,0 1 0,2 2 0,0 1 0,1 0 0,1 0 0,2 0 0,2 0 0,4 1 0,4 0 0,2 0 0,4 2 0,1 0 0,2 2 0,2 1 0,1 1 0,1 0 0,1 0 0,3-3 0,2-1 0,3-4 0,2-4 0,1-3 0,3-4 0,0-3 0,2-2 0,2-2 0,1-3 0,1-1 0,2-2 0,3-3 0,1-1 0,3-3 0,1-1 0,0-1 0,1-2 0,-2-2 0,-2-1 0,-4-3 0,-3-3 0,-3-2 0,-3-3 0,-3-3 0,-2-1 0,-2-3 0,-2-1 0,-2-2 0,-2 0 0,-2-1 0,0 0 0,-2 1 0,0 1 0,-3 3 0,0 2 0,-4 2 0,-2 3 0,-2 3 0,-2 3 0,-3 2 0,-1 2 0,0 2 0,-2 1 0,1 2 0,1 0 0,2-1 0,1 2 0,3 1 0,1 0-1264,2 2-796,-2 2-1045,1 2-2159,0 2-1,2 4 1,1 2-1,3-1-15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9:07.673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10 120 18210,'0'3'1616,"1"4"0,2 9 4,2 8-4,4 11 0,2 8 5,2 6-5,0 3 0,-1-1 4,-2-6-1620,-3-9 0,-1-9 0,-3-9 0,-3-7 0,-1-8 0,-4-6 0,-2-8 0,-4-8 0,-2-8 0,-2-8 0,0-7 0,2-6 0,2-2 0,3-2 0,4 1 0,5 4 0,4 5 0,6 7 0,5 6 0,5 8 0,4 7 0,0 5 0,0 5 0,-3 3 0,-4 4 0,-4 4 0,-6 5 0,-6 7 0,-6 6 0,-5 6 0,-6 3 0,-3 0 0,-1-1 0,0-3 0,4-6 0,4-5 0,3-5 0,5-5 0,6-3 0,6-1 0,8 0 0,10 2 0,10 1 0,6 2 0,4 1 0,1 1 0,-4-1 0,-7-1 0,-7-2 0,-9-2-836,-10-2-940,-13-1-1245,-14-2-2403,-10 0-1,-9-1 1,-7 0-1,5 0-11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9:08.161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217 2 11701,'-1'-1'876,"-4"1"320,-5 0 544,-6-1 421,-8 2-1,-5 4 0,-3 5 0,0 6-4,5 8 5,6 8-533,8 6-344,7 6-324,9 2-536,8 1-424,8-3 0,6-4 0,8-8 0,3-8 0,4-9 0,1-9 0,0-8 0,-2-9 0,-5-9 0,-6-7 0,-7-7 0,-6-4 0,-6-3-448,-5 0-804,-5 1-668,-4 2-685,-5 8-2703,-4 7-1,-4 6 1,2 7-5309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9:08.821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0 0 13413,'0'1'1332,"0"3"685,0 4 3,0 7-4,0 7 0,2 8 0,3 8 4,4 5-3,6 3-1,5 1-820,4-3-508,3-5-688,1-7 0,2-8 0,0-9 0,1-11 0,2-9 0,-1-8 0,-1-10 0,-3-7 0,-5-5 0,-6-3 0,-5-2 0,-5 0 0,-4 2-164,-3 2-128,-2 4-44,0 6 64,-2 5 272,0 6 0,1 6 0,0 5 0,1 6 0,3 5 0,3 5 164,6 5 128,6 6 40,8 3-56,11 2-276,10 1 0,9 0 0,5-1 0,3-4 0,-3-4 0,-8-5-1240,-10-6-916,-12-4-3717,-9-7 1,-10-4-1,-6-6 1,-3 0-9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9:09.461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137 340 22602,'8'8'1124,"13"12"8,18 17 0,21 20-4,16 16 1,11 14 3,4 6-4,-4 2 0,-9-6 4,-15-11-1132,-17-16 0,-20-19 0,-18-22 0,-22-23 0,-23-22 0,-23-23 0,-21-21 0,-16-18 0,-9-13 0,-2-9 0,7-2 0,15 3 0,18 5 0,22 10 0,24 13 0,23 15 0,24 15 0,19 15 0,17 13 0,12 12 0,5 8 0,-1 7 0,-7 8 0,-10 6 0,-11 9 0,-13 8 0,-13 9 0,-10 6 0,-10 5 0,-10 1 0,-10-2 0,-8-4 0,-8-7 0,-7-9-736,-3-10-956,-2-10-808,0-2-3065,2-4 1,3-5-1,5-2 1,8-3-17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9:11.381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6 109 17246,'0'1'1700,"0"-1"0,0 0 0,-1 1 0,1-1 0,-1 0 1,0 1-1,0-1 4,1 0-4,-1 0-1484,1 1-216,0-1 0,0-1 0,0 0 0,2-3 0,1-2 0,4-4 0,4-2 0,2-2 0,4-1 0,2 1 0,1 2 0,0 2 0,0 3 0,0 3 0,-2 2 0,-2 3 0,0 4 0,-3 4 0,-1 7 0,-4 8 0,-3 8 0,-3 10 0,-5 8 0,-4 4 0,-4 3 0,-2-2 0,0-4 0,1-8 0,2-8 0,2-9 0,4-9 0,2-6 0,4-6 0,4-4 0,7-2 0,7 0 0,8-3 0,7-1 0,3-3 0,3-4 0,0-3 0,-2-2 0,-4-2 0,-4 1-1016,-21 2-5333,-13 3 1,-6 4-1,-4 4 1,1 4-9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9:22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0 13449,'-14'6'17549,"10"-6"-15780,-29 2-1769,-53 9 0,13-1 0,32-5 0,0 1 0,-42 12 0,56-13 0,22-4 0,-1 0 0,1 0 0,-1 1 0,1-1 0,0 1 0,-8 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44:06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11597,'0'12'2154,"1"-1"1,0 1-1,6 21 0,30 67 1553,-19-54-1958,82 199 3696,-43-110-4654,81 283 1,-136-410-928,6 38-835,-7-45 829,-1-1 0,0 1 0,1-1 1,-1 1-1,0 0 0,0-1 0,0 1 0,0 0 0,0-1 0,0 1 0,0 0 0,0 0 0,0-1 1,0 1-1,0 0 0,0-1 0,0 1 0,0 0 0,-1-1 0,1 1 0,0-1 0,0 1 0,-1 0 1,1-1-1,0 1 0,-1-1 0,1 1 0,-1-1 0,1 1 0,-1-1 0,1 1 0,-1-1 0,1 1 1,-1-1-1,0 0 0,1 1 0,-1-1 0,1 0 0,-1 1 0,0-1 0,1 0 0,-1 0 0,0 0 1,0 0-1,0 0-222,0-1 0,0 1 0,1-1 0,-1 0-1,0 0 1,1 1 0,-1-1 0,1 0 0,-1 0 0,1 0 0,-1 1 0,1-1 0,-1 0 0,1 0 0,0 0 0,0 0 0,-1 0 0,1 0 0,0 0 0,0 0 0,0 0 0,0 0 0,0-1 0,0-2-780,-2-19-3964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09:45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1 21882,'0'1'139,"-1"0"-1,1 1 1,0-1-1,-1 0 1,1 1-1,-1-1 1,1 0-1,-1 1 1,0-1-1,1 0 1,-1 0 0,0 0-1,0 0 1,0 0-1,0 0 1,0 0-1,0 0 1,0 0-1,0 0 1,0-1-1,0 1 1,-1 0 0,1-1-1,0 1 1,0-1-1,-1 1 1,1-1-1,-3 1 1,-48 7 5459,28-6-4329,-113 34-1269,44-10 0,88-25 0,1 0 0,-1 1 0,1 0 0,-1 0 0,1 1 0,0-1 0,0 1 0,-4 3 0,17-3-2133,15 12-5425,-14-9 3444,10 5-2207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45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1 11961,'-17'6'9759,"7"-1"-1043,-1-3-6385,-56-4-2331,30 1 0,-63 4 0,21 14 0,28-3-355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28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0 27455,'-6'2'476,"1"0"1,-1 0 0,1-1 0,-1 0 0,0 0 0,1-1 0,-11 1-1,-14 1 1022,-244 67-1498,247-62-277,18-3-166,14-2-290,-5-2 585,1 0 0,-1 0 1,0 0-1,1 0 0,-1 1 1,0-1-1,1 0 0,-1 0 1,0 0-1,1 0 0,-1 1 1,0-1-1,0 0 0,1 0 1,-1 1-1,0-1 0,0 0 1,1 0-1,-1 1 0,0-1 1,0 0-1,0 1 0,0-1 1,1 0-1,-1 1 0,0-1 1,0 0-1,0 1 0,0-1 1,0 0-1,0 1 0,0 0 1,4 7-2960,0-6 2007,0 0 0,0-1 0,0 1 0,0-1 0,0 0 0,0 0 0,9 0 0,6 2-1765,21 7-2967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04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16 13781,'0'0'18876,"-31"-4"-18766,2-1-110,0 2 0,0 0 0,0 3 0,-1 0 0,-46 7 0,67-6 0,0 1 0,0 0 0,0 0 0,0 1 0,1 0 0,-1 1 0,1 0 0,0 0 0,0 1 0,0 0 0,0 0 0,1 1 0,0 0 0,0 0 0,1 0 0,-1 1 0,-8 13 0,8-8 0,0 0 0,0 0 0,1 0 0,1 1 0,0 0 0,1 0 0,0 0 0,1 1 0,0-1 0,2 1 0,-1 16 0,-3 57 0,1-35 0,3 1 0,8 82 0,-4-123 0,0 0 0,1 0 0,0 0 0,1 0 0,1-1 0,0 0 0,0 0 0,1 0 0,13 15 0,4 2 0,55 50 0,-71-72 0,0 0 0,0 0 0,1-1 0,0 0 0,0-1 0,0 0 0,1 0 0,-1-1 0,1 0 0,0 0 0,0-2 0,0 1 0,0-1 0,0 0 0,11-1 0,-15 0 0,-1-1 0,1 1 0,0-1 0,0 0 0,0 0 0,-1-1 0,1 0 0,0 0 0,-1 0 0,0-1 0,1 0 0,-1 0 0,0 0 0,0 0 0,-1-1 0,1 0 0,-1 0 0,0 0 0,0 0 0,0-1 0,-1 1 0,1-1 0,-1 0 0,0 0 0,0-1 0,2-7 0,0-3 0,-2 1 0,0-1 0,0-1 0,-1 1 0,-1-17 0,-1 24 0,0 0 0,0 0 0,-1 0 0,-1 0 0,1 0 0,-1 0 0,-1 1 0,0-1 0,0 1 0,-7-14 0,6 17 0,-1 0 0,0 1 0,1 0 0,-2 0 0,1 0 0,0 0 0,-1 1 0,0 0 0,1 0 0,-1 0 0,0 1 0,-1 0 0,-11-3 0,-12-1 0,-46-5 0,71 10 0,-11 0 0,7-1 0,0 0 0,0 1 0,0 1 0,-1-1 0,1 2 0,0-1 0,0 1 0,0 1 0,-15 3 0,14 5-3841,10-9 3346,0-1 0,-1 1 0,1 0 0,0 0 0,0 0 0,0-1 0,-1 1 0,1 0 0,0 0 0,0 0 0,0-1 0,1 1 0,-1 0 0,0 0 0,0 0 0,0-1 0,0 1 0,1 0 0,-1 0 0,0-1 0,1 1 0,-1 0 0,1-1 0,-1 1 0,1 0 0,-1-1 0,1 1 0,-1-1 0,1 1 0,0-1 0,-1 1 0,1-1 0,0 1 0,0 0 0,12 4-5301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05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14605,'8'8'10219,"11"-4"-5595,25-4-2665,-35 0-912,18 0-950,0-1 0,31-6 0,-50 6-95,0 0 0,-1-1-1,1 0 1,-1-1 0,1 0-1,-1 0 1,0-1 0,0 1-1,0-2 1,-1 1 0,1-1-1,7-7 1,-13 11-2,1 0 0,-1-1 0,0 1 0,0-1 0,0 1 0,0-1 0,0 0 0,0 1 0,0-1 0,0 0 0,-1 1 0,1-1 0,-1 0 0,1 0 0,-1 0 0,0 0 0,0 1 0,0-1 0,0 0 0,0 0 0,0 0 0,-1-2 0,1 2 0,-1 1 0,1 0 0,-1 0 0,0 0 0,0 0 0,0 0 0,0-1 0,0 2 0,0-1 0,0 0 0,0 0 0,0 0 0,0 0 0,0 1 0,0-1 0,-1 0 0,1 1 0,0-1 0,0 1 0,-1-1 0,1 1 0,0 0 0,-1 0 0,1 0 0,-1-1 0,1 1 0,0 1 0,-1-1 0,-1 0 0,-4 1 0,0 0 0,1 0 0,-1 0 0,0 1 0,1 0 0,0 1 0,0-1 0,-1 1 0,1 0 0,1 1 0,-1-1 0,1 1 0,-1 0 0,1 1 0,0-1 0,-8 11 0,7-7 0,0 0 0,1 0 0,0 1 0,0 0 0,1 0 0,1 0 0,-1 0 0,1 1 0,1-1 0,-4 20 0,5-19 0,1 0 0,-1 0 0,2-1 0,-1 1 0,1 0 0,1 0 0,0-1 0,0 1 0,1-1 0,0 0 0,5 11 0,-5-14 0,0 0 0,1 0 0,0-1 0,0 1 0,0-1 0,1 0 0,-1 0 0,1-1 0,0 1 0,1-1 0,-1 0 0,1 0 0,0-1 0,0 0 0,0 0 0,0 0 0,7 1 0,13 1-26,-1-1 1,1-1-1,1-1 1,-1-2-1,0 0 0,0-2 1,48-9-1,-20-7-3607,-37 9-2155,0-1 0,23-17 0,-22 13 12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0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19602,'-7'6'5903,"2"8"-3534,0 16-1384,5-26-365,-4 53-72,2 1 0,3-1 0,2 1 0,2-1 0,25 101 0,-23-124-592,2 0 0,2 0 0,1-1-1,21 41 1,-29-65-6,0-1 1,1-1-1,0 1 0,1-1 0,0 0 0,0 0 0,0 0 0,1-1 1,0 0-1,0 0 0,1-1 0,-1 0 0,1 0 0,0-1 1,0 0-1,1 0 0,-1-1 0,1 0 0,0-1 0,0 0 0,15 2 1,17 8-3377,-39-10 2950,1-1 0,-1 0 0,0 0 1,1 0-1,-1 0 0,0 0 1,1-1-1,-1 1 0,1-1 0,-1 1 1,1-1-1,0 0 0,-1 0 0,1 0 1,-1 0-1,1-1 0,-1 1 1,1-1-1,-1 1 0,1-1 0,3-1 1,17-16-5378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05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0 23106,'-25'9'1072,"-5"1"0,-14 4 4,-6 0-3,6-14-1,9 9 4,2-2-780,7-3-936,-4-1-1268,20 4-3549,0-1 1,7 8-5457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07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12265,'0'2'6918,"1"17"-4128,25 85 3454,17 52-2754,-7-29-2511,-15-42-952,-4 0 0,11 139 0,-28-239-27,0 0 0,1 0 0,1 0 0,1 1 0,0-1 0,0 1 0,2 0 0,7-18 0,-9 26 0,0 0 0,0 1 0,1 0 0,-1-1 0,1 1 0,1 1 0,-1-1 0,1 1 0,-1-1 0,1 1 0,0 1 0,1-1 0,-1 1 0,1 0 0,-1 0 0,1 0 0,0 1 0,0 0 0,0 0 0,1 0 0,10 0 0,-8 0 0,0 2 0,0-1 0,0 1 0,0 0 0,0 1 0,0 0 0,0 1 0,-1 0 0,1 0 0,15 7 0,-20-7 0,0 0 0,0 0 0,0 1 0,0 0 0,0-1 0,-1 1 0,0 1 0,1-1 0,-1 0 0,0 1 0,0 0 0,-1 0 0,1 0 0,-1 0 0,0 0 0,0 0 0,0 1 0,-1-1 0,0 0 0,1 1 0,-1 0 0,0 5 0,0-3 2,0 0 0,-1 0 0,0 0 0,0 0 0,-1 0 0,1 0 0,-1 0 0,-1 0 0,0 0 0,0 0 0,0-1 0,-1 1 0,1-1 0,-2 1 0,-6 10 0,6-12-25,-1-1 0,1 1 0,-1-1 0,0 0-1,0 0 1,0 0 0,-1-1 0,1 0 0,-1 0 0,0 0-1,0-1 1,0 0 0,0 0 0,0 0 0,0-1 0,0 0-1,-12 1 1,-2-1-1696,0-1 0,-1 0 0,-25-4 0,37 2-656,1 0 1,-1 0-1,0-1 0,0 0 0,-14-7 0,12 3-3249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07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15409,'0'38'2285,"2"1"0,2 0 0,10 51 0,-9-72-1463,0-1 0,1 1 0,0-1-1,1-1 1,1 0 0,1 0 0,0 0-1,2-1 1,15 20 0,-23-32-822,0 0 0,0 0 0,0 0 0,0 0 0,1 0 0,-1-1 0,1 1 0,-1-1 0,1 0 0,0 0 0,0-1 0,0 1 0,0-1 0,0 1 0,0-1 0,0-1 0,1 1 0,-1-1 0,0 1 0,1-1 0,-1 0 0,0-1 0,0 1 0,1-1 0,-1 0 0,0 0 0,0 0 0,0 0 0,0-1 0,5-2 0,-2 0 0,-1 0 0,0 0 0,0-1 0,0 1 0,0-2 0,-1 1 0,0 0 0,0-1 0,0 0 0,-1 0 0,0-1 0,0 1 0,0-1 0,-1 0 0,0 0 0,3-11 0,13-86 0,-19 103 0,1 1 0,-1-1 0,0 1 0,1 0 0,-1-1 0,1 1 0,-1 0 0,0-1 0,1 1 0,-1 0 0,1 0 0,-1-1 0,1 1 0,-1 0 0,1 0 0,-1 0 0,1 0 0,-1 0 0,1 0 0,-1 0 0,1 0 0,0 0 0,-1 0 0,1 0 0,-1 0 0,1 0 0,-1 0 0,1 0 0,-1 0 0,1 1 0,-1-1 0,0 0 0,1 0 0,-1 1 0,1-1 0,-1 0 0,1 1 0,-1-1 0,0 0 0,1 1 0,-1-1 0,0 1 0,1-1 0,-1 1 0,21 16 0,9 15 17,-14-13-6,2-1 0,24 20 0,-37-34-31,1 0 1,-1-1-1,1 1 1,-1-1-1,1 0 1,0-1-1,0 1 1,0-1-1,1 0 1,-1-1-1,0 0 1,1 0-1,11 1 1,-15-3-400,1 1 0,-1 0 1,1-1-1,-1 0 0,1 1 1,-1-1-1,1-1 0,-1 1 1,0 0-1,4-3 0,-4 2-839,0-1 0,0 1 0,0-1-1,0 0 1,0 0 0,0 0 0,-1 0-1,0-1 1,1 1 0,-1-1 0,-1 1-1,4-8 1,2-7-4526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08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24 10765,'-5'-3'389,"0"0"0,1 0 1,-1 1-1,-1-1 0,1 1 0,0 0 0,0 1 1,-1-1-1,1 1 0,-1 0 0,1 1 0,-1-1 1,1 1-1,-1 0 0,0 1 0,1-1 0,-1 1 1,1 0-1,-1 0 0,1 1 0,0 0 1,-1-1-1,1 2 0,0-1 0,0 1 0,1 0 1,-1 0-1,0 0 0,1 0 0,0 1 0,0 0 1,0 0-1,0 0 0,1 0 0,-1 1 0,1 0 1,0-1-1,0 1 0,1 0 0,-4 11 0,2-2 60,1 1 1,0 0-1,1 0 0,1 0 0,0 0 0,1 1 0,2 16 0,-1-23-274,0 0 0,1 0 0,0 0 0,0 0 1,0 0-1,1 0 0,1-1 0,0 0 0,0 1 0,0-1 1,1-1-1,0 1 0,7 7 0,-10-13-175,0 0 0,1 0 0,-1 0 0,0 0 0,1-1 0,-1 1 0,1-1 0,-1 0 0,1 0 0,0 1 0,0-2 0,-1 1 0,1 0 0,0-1 0,0 1 0,0-1 0,0 0 0,0 0 0,3 0 0,-1-1 0,0 0 0,0 0 0,0-1 0,0 0 0,0 0 0,0 0 0,0 0 0,-1-1 0,8-5 0,0-2 0,0 0 0,-1-1 0,0 0 0,-1 0 0,-1-1 0,10-15 0,-9 12 0,-2-1 0,0 0 0,-1 0 0,0-1 0,-2 0 0,8-33 0,-13 50 0,0 0 0,0-1 0,1 1 0,-1 0 0,0-1 0,0 1 0,0 0 0,1 0 0,-1-1 0,0 1 0,0 0 0,1 0 0,-1-1 0,0 1 0,1 0 0,-1 0 0,0 0 0,1 0 0,-1-1 0,0 1 0,1 0 0,-1 0 0,0 0 0,1 0 0,-1 0 0,0 0 0,1 0 0,-1 0 0,1 0 0,-1 0 0,0 0 0,1 0 0,-1 0 0,0 0 0,1 0 0,-1 1 0,0-1 0,1 0 0,-1 0 0,0 0 0,1 0 0,-1 1 0,0-1 0,1 0 0,-1 0 0,0 1 0,0-1 0,0 0 0,1 1 0,-1-1 0,0 0 0,0 0 0,0 1 0,1 0 0,15 15 0,-7-2 0,-2 1 0,0-1 0,-1 1 0,0 1 0,-1-1 0,-1 1 0,0 0 0,2 25 0,2 140 0,-7-118 0,0-15 0,-1 1 0,-3-1 0,-1 0 0,-3 0 0,-19 73 0,21-106 0,0 0 0,-1 0 0,0-1 0,-1 0 0,0 0 0,-2 0 0,1-1 0,-2 0 0,0-1 0,0 0 0,-1 0 0,-1-1 0,1-1 0,-2 0 0,0-1 0,0 0 0,0-1 0,-1 0 0,0-1 0,-28 9 0,26-10 0,0-2 0,-1 0 0,0-1 0,0 0 0,0-2 0,-20 0 0,33-1 0,0 0 0,0 0 0,1 0 0,-1-1 0,0 0 0,0 0 0,0 0 0,0 0 0,0 0 0,1-1 0,-1 0 0,1 0 0,-1 0 0,1 0 0,0 0 0,-1-1 0,1 1 0,1-1 0,-1 0 0,0 0 0,1 0 0,-1 0 0,1-1 0,0 1 0,0 0 0,0-1 0,1 0 0,-1 1 0,1-1 0,0 0 0,-2-7 0,1-9-223,1 1 0,1-1 1,0 1-1,2-1 0,0 1 0,1 0 0,1-1 0,1 1 1,0 1-1,2-1 0,0 1 0,16-29 0,13-15-1729,2 1 0,52-60 0,-86 115 1796,10-10-2228,0 1 0,1 1 0,0 1-1,19-14 1,10-1-3576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44:07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10 10041,'-2'-1'161,"0"0"0,-1-1 0,1 1 0,-1 0 0,1 0 0,-1 0 0,1 1 1,-1-1-1,0 1 0,1-1 0,-1 1 0,0 0 0,1 0 0,-1 0 0,0 0 0,1 1 0,-1-1 0,0 1 0,1-1 0,-1 1 0,-2 1 1,0 0 175,0 0 1,1 0-1,-1 0 1,0 1-1,1-1 1,0 1-1,-1 0 1,1 1-1,-5 5 1,4-3 117,1 0 0,1 1 0,-1 0 0,1 0 0,0 0 0,1 0 0,0 0 0,0 0 0,0 0 0,1 1 0,0-1 0,0 1 0,1 8 0,0 0 254,1 0 0,1-1 0,0 1 1,1-1-1,6 20 0,-4-22-375,0 1 1,1-1-1,1-1 0,0 1 0,0-1 0,2 0 1,-1-1-1,21 21 0,-24-26-213,1-1 0,0 0-1,0 0 1,1-1 0,-1 1 0,1-1 0,0-1-1,0 1 1,1-1 0,-1 0 0,1-1-1,-1 0 1,1 0 0,0-1 0,0 0-1,-1 0 1,16-1 0,-17-1-140,-1 0 0,0 0-1,1-1 1,-1 0 0,0 0 0,0-1-1,0 1 1,0-1 0,-1 0 0,1-1 0,-1 1-1,0-1 1,0 1 0,0-1 0,0-1 0,-1 1-1,1 0 1,-1-1 0,0 0 0,-1 0-1,1 1 1,-1-2 0,3-8 0,4-12-183,-1-2 0,-1 1 0,4-37 0,-8 49 119,-1-2-207,-1 9 166,0 0 0,1 0 0,0 0 0,0 0 0,0 0-1,1 0 1,4-7 0,-6 13 120,1 1-1,-1-1 1,0 0 0,1 1-1,0-1 1,-1 1-1,1 0 1,0 0 0,-1-1-1,1 1 1,0 0-1,0 1 1,0-1-1,0 0 1,0 0 0,0 1-1,0 0 1,1-1-1,-1 1 1,0 0 0,0 0-1,0 0 1,0 0-1,0 0 1,1 0 0,-1 1-1,0-1 1,0 1-1,0 0 1,0-1 0,0 1-1,3 2 1,12 4 171,-1 2 0,1 0 0,-2 1 0,1 0 1,-1 1-1,-1 1 0,18 18 0,39 30 311,-70-59-854,-1-1 251,0 0 0,0 0 0,0 0 0,0 1 0,0-1 0,0 0 0,0 0 0,0 0 0,0 0 0,1 1 0,-1-1 0,0 0 0,0 0 0,0 0 0,0 1 0,0-1 0,0 0 0,0 0 0,0 0 0,-1 1 0,1-1 0,0 0 0,0 0 0,0 0 0,0 1 0,0-1 0,0 0-1,0 0 1,0 0 0,0 0 0,-1 0 0,1 1-500,0-1 500,-1 0 0,1 0 0,0 1 0,0-1 0,0 0 0,0 0 0,-1 0 0,1 0 0,0 0 0,0 0 0,0 0 0,-1 0 0,1 0 0,0 0 0,0 0 0,0 0 0,-1 0 0,1 0-1,0 0 1,0 0 0,0 0 0,-1 0 0,1 0 0,0-1 0,0 1 0,0 0 0,0 0 0,-1 0 0,1 0 0,-3-7-4620,14-12-2422,1 8 1603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09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0 21506,'-21'7'1284,"-17"4"417,1 3 0,-35 17 0,63-27-1368,0 1 1,1 0-1,0 0 0,0 1 0,1 0 0,-1 0 1,1 0-1,1 1 0,-1 1 0,1-1 1,0 1-1,1 0 0,-8 14 0,12-20-326,0 0 0,0 0-1,1 0 1,-1 0-1,1 1 1,-1-1 0,1 0-1,0 0 1,0 0-1,0 1 1,0-1 0,0 0-1,0 0 1,1 0-1,-1 1 1,1-1 0,-1 0-1,1 0 1,0 0-1,0 0 1,0 0 0,0 0-1,0 0 1,0 0-1,1 0 1,-1-1 0,1 1-1,-1 0 1,1-1-1,0 1 1,-1-1 0,1 0-1,0 0 1,0 1 0,0-1-1,0 0 1,0-1-1,3 2 1,11 4-15,0-1 0,0 0 0,0-1 1,21 2-1,-12-2-2,-8 0 10,0 0 0,0 1 0,-1 1 0,1 0 0,-1 2 0,26 15 0,-39-21 0,1 0 0,-1 0 0,0 1 0,0-1 0,0 1 0,0-1 0,0 1 0,-1 0 0,1 0 0,-1 0 0,0 1 0,1-1 0,-2 1 0,1-1 0,0 1 0,-1-1 0,1 1 0,-1 0 0,0 0 0,-1 0 0,1 0 0,-1 0 0,1 0 0,-1-1 0,0 1 0,-1 0 0,1 0 0,-1 0 0,1 0 0,-1 0 0,0 0 0,-1-1 0,1 1 0,-1 0 0,-3 6 0,0-3-570,0 0 1,0-1-1,0 0 0,-1 0 1,0-1-1,0 1 0,0-1 1,-1 0-1,0-1 0,0 0 1,0 0-1,0 0 0,-14 4 1,-10 3-5388,-66 12 0,79-19 4924,-25 5-4887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09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33 6925,'0'-1'368,"1"-1"1,-1 1-1,0 0 1,0-1 0,0 1-1,0 0 1,0-1 0,-1 1-1,1 0 1,0 0-1,-1-1 1,1 1 0,-1 0-1,1 0 1,-1-1-1,1 1 1,-1 0 0,0 0-1,0 0 1,1 0 0,-1 0-1,0 0 1,-1-1-1,-1 1 594,1 1 0,-1-1 0,0 1 0,1-1 0,-1 1-1,1 0 1,-1 0 0,0 0 0,-4 1 0,-8 0-366,7 0-489,1 0 1,0 0-1,0 0 0,1 1 1,-1 0-1,0 0 0,1 1 1,-1 0-1,1 0 1,0 0-1,-1 1 0,2 0 1,-1 0-1,0 1 1,-8 8-1,7-5 119,0 1 0,1 0-1,0 0 1,0 0 0,1 1 0,0-1 0,1 1-1,0 0 1,-5 20 0,6-18-93,1-1 1,0 1 0,0-1-1,1 1 1,1-1-1,0 1 1,0 0 0,1-1-1,1 1 1,0-1-1,1 0 1,0 1-1,0-1 1,1 0 0,1-1-1,0 1 1,0-1-1,1 0 1,0 0-1,10 12 1,-10-18-134,-1 0 1,1 0-1,0-1 1,-1 1-1,2-1 1,-1-1-1,0 1 1,0-1-1,1 0 1,0 0-1,-1-1 1,1 0-1,0 0 1,-1-1-1,1 1 1,11-2-1,-14 1-1,0 0-1,1-1 1,-1 1-1,0-1 1,0 0-1,0 0 1,0 0 0,0-1-1,0 1 1,0-1-1,0 0 1,-1 0-1,1-1 1,-1 1 0,1-1-1,-1 1 1,0-1-1,0 0 1,0 0-1,-1 0 1,1-1 0,-1 1-1,1-1 1,-1 1-1,0-1 1,-1 0-1,3-7 1,0-7-623,-2 0 0,0 0 0,-1-1 1,-2-21-1,-10-77-10863,6 74 3875,2 24 2359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10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15189,'0'55'5723,"14"100"-1,-11-135-5052,1 0 0,1-1 0,1 1 0,1-1 0,1-1 1,0 0-1,1 0 0,16 24 0,-23-40-665,-1 0 0,1 1 0,0-1-1,0 0 1,0 0 0,0 0 0,0 0 0,1 0 0,-1 0 0,0-1-1,1 1 1,0-1 0,-1 0 0,1 0 0,0 0 0,-1 0 0,1 0-1,0 0 1,0-1 0,5 1 0,-4-2-3,1 1 0,-1-1 0,1 0 0,-1 0 0,1 0 0,-1-1 0,0 0 0,0 0 0,0 0 0,0 0 0,0 0 0,4-4 0,3-3-6,-1 0 1,0 0 0,0-2 0,-1 1 0,0-1-1,-1 0 1,11-20 0,-8 11 3,-2 1 0,0-2 0,-1 1 0,-1-1 0,-1 0 0,-1-1 0,-1 1 0,-1-1 0,1-37 0,1 81 0,1-1 0,1 1 0,0-2 0,2 1 0,18 32 0,-21-41 0,2 7-61,2-1 1,0-1-1,1 0 1,1 0-1,16 18 1,-24-31 8,-1 0 0,2-1 0,-1 1 0,0-1 1,1 0-1,-1 0 0,1 0 0,0 0 0,0-1 0,0 0 0,0 0 0,0-1 0,1 1 1,-1-1-1,0 0 0,1 0 0,-1-1 0,1 0 0,-1 0 0,1 0 0,-1-1 0,1 1 1,-1-1-1,7-2 0,-3-2-2402,-4-6-5974,4-10-204,1 5 2844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10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17546,'-4'9'1004,"1"0"0,0 0 0,0 0 0,1 0 0,0 0 0,1 0 0,-1 15 0,4 73 1408,1-52-1019,0 41-336,24 152 1,-18-194-847,2 0 1,1-1-1,2 0 1,3-1-1,25 47 1,-38-80-772,1 0 0,1-1 0,0 1 0,0-1 0,0-1 0,1 1 0,0-1 0,1 0 0,0-1-1,12 8 1,-14-11 56,-1 0-1,1 0 1,0-1-1,0 0 1,1 0-1,-1-1 1,0 0 0,0 0-1,1 0 1,-1-1-1,1 0 1,-1 0-1,0 0 1,1-1-1,-1 0 1,0 0-1,8-3 1,37-16-5337,2-6 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11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0 13513,'-38'2'2052,"-15"6"1,-12 1-1,-17 2 0,19-5 0,4 2-836,11-5-636,5 0-752,5 8-4904,10-11-1,0 6 1,10 4-1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17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32767,'-1'0'0,"-1"0"0,1 1 0,0-1 0,0 1 0,-1-1 0,1 1 0,0 0 0,0-1 0,0 1 0,0 0 0,0 0 0,0 0 0,0 0 0,0 0 0,0 0 0,1 0 0,-1 0 0,0 0 0,1 0 0,-1 0 0,1 1 0,-1-1 0,1 0 0,-1 2 0,-12 43 0,5-18 0,-7 15 0,1 0 0,2 2 0,2-1 0,-8 88 0,14-45 0,9 141 0,-4-222-1,0 0 1,0 0-1,0 0 0,1 0 0,0-1 1,0 1-1,1 0 0,-1-1 0,1 0 1,0 1-1,1-1 0,-1 0 0,1-1 1,0 1-1,0-1 0,0 0 0,1 0 1,0 0-1,0 0 0,0-1 0,0 0 1,0 0-1,1 0 0,-1-1 0,1 1 1,-1-1-1,1-1 0,0 1 0,6 0 0,3 1-45,0-1-1,0-1 1,0 0-1,0 0 1,0-2-1,0 0 1,0-1-1,0 0 1,0-1-1,25-9 1,-35 10-343,0 0 0,0-1 0,-1 0 0,1 0 0,-1 0 0,0 0 0,6-6 0,-5 4-982,-1 0-1,0 0 1,1 0-1,-2-1 1,1 0-1,-1 0 1,0 0-1,5-13 1,-4-8-4222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17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0 32767,'-5'0'0,"-11"0"0,-6 2 0,-9 1 0,-4 2 0,-6 3 0,13 1 0,3 3 0,12-2 0,5-5 0,8 1-1060,-5 0-1344,5 28-3457,3-24 1,2-3-1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18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1 224 26058,'15'0'322,"0"-1"0,0-1 0,0 0 0,0-1 0,-1-1-1,1 0 1,-1-1 0,0-1 0,0 0 0,24-15 0,-31 17-178,0 0 0,-1-1 0,1-1 0,-1 1 0,0-1 0,-1 0 0,1 0 0,-1 0 0,0-1 0,-1 0 0,0 0 0,0 0 0,0 0 0,-1-1 0,0 0 0,0 1 0,-1-1 0,0 0 0,-1 0 0,1-1 0,-1-10 0,-1 19-144,0-1 0,0 1 0,0-1 0,0 1 0,0-1 0,0 1 0,-1-1 0,1 1 0,0-1 0,0 1 0,0 0 0,0-1 0,-1 1 0,1-1 0,0 1 0,-1 0 0,1-1 0,0 1 0,-1 0 0,1-1 0,0 1 0,-1 0 0,1-1 0,0 1 0,-1 0 0,1 0 0,-1 0 0,1-1 0,-1 1 0,1 0 0,0 0 0,-2 0 0,-20 1 0,-19 13 0,34-10 0,1 0 0,-1 1 0,1 0 0,0 0 0,0 0 0,1 1 0,0 0 0,0 0 0,0 0 0,1 1 0,0-1 0,0 1 0,0 0 0,1 0 0,0 1 0,1-1 0,-1 0 0,1 1 0,1 0 0,0-1 0,0 1 0,0 0 0,1 13 0,0-11 0,1 0 0,-1 0 0,2 0 0,-1 0 0,1-1 0,1 1 0,0-1 0,0 1 0,1-1 0,0 0 0,0 0 0,1-1 0,0 1 0,1-1 0,0 0 0,0 0 0,1-1 0,10 10 0,-8-12 6,1 1-1,-1-1 1,1-1-1,0 1 1,0-2 0,0 1-1,0-1 1,1-1-1,-1 0 1,1-1-1,13 1 1,-5-1-66,1-2 0,-1 0 1,0-1-1,0-1 0,25-7 0,-14-3-2025,14-18-7964,-13 8 913,-15 12 3540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18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0 27615,'-12'3'347,"0"-1"0,1 2 1,-1 0-1,1 0 0,0 1 1,0 0-1,-20 14 0,28-17-265,-66 45 1207,66-44-1239,0-1 0,0 0 0,0 1 1,1-1-1,-1 1 0,1 0 0,-1 0 0,1 0 0,0 0 0,0 0 1,0 1-1,1-1 0,-1 0 0,1 1 0,0 0 0,0-1 1,0 1-1,0 0 0,0 7 0,2-9-50,1 0 0,0 0 0,-1-1 0,1 1 0,0 0 0,0-1 0,0 1 0,0-1 0,1 0 0,-1 0 0,0 1 0,1-1 0,-1-1 0,0 1 0,1 0 0,-1-1 0,1 1 0,-1-1 0,6 0 0,0 2 0,60 12 0,-45-11 0,-1 1 0,1 1 0,-1 1 0,0 1 0,0 1 0,22 12 0,-40-17 0,0 0 0,-1 0 0,1 0 0,-1 0 0,0 1 0,0 0 0,0-1 0,0 1 0,-1 0 0,1 0 0,-1 0 0,0 1 0,0-1 0,-1 0 0,1 1 0,-1-1 0,0 1 0,0 0 0,-1-1 0,1 1 0,-1 0 0,0-1 0,0 1 0,-1 0 0,1-1 0,-1 1 0,-2 6 0,1-3 0,0-1 0,0 1 0,-1-1 0,0 1 0,0-1 0,-1 0 0,0 0 0,0-1 0,-1 1 0,0-1 0,0 0 0,0 0 0,0-1 0,-1 1 0,-11 6 0,7-6-773,-1-1 0,0-1 0,-1 0 0,1 0 0,-1-1-1,0 0 1,0-1 0,0-1 0,-13 1 0,-19-2-5161,-50-7 0,68 5 4555,4-1-4513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19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15757,'-15'33'7276,"1"-8"-5211,5 3-1348,1 0 0,1 1 0,1 0 0,2 0 0,-1 43 0,12 149 2650,-5-199-3356,0 0 0,2 0-1,0 0 1,1 0 0,10 22 0,-13-38-28,1 1 1,0-1 0,1 1 0,-1-1 0,1 0 0,1 0-1,-1-1 1,1 1 0,0-1 0,0 0 0,0-1 0,1 1-1,0-1 1,0 0 0,0 0 0,0-1 0,1 1 0,-1-1-1,10 2 1,-4-2-987,0 0-1,0-1 0,0 0 1,15 0-1,-18-2-336,-1 0 1,1-1-1,-1 0 0,0-1 0,1 0 1,-1 0-1,0 0 0,0-1 0,0-1 1,-1 1-1,10-6 0,16-14-4364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44:14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31659,'26'141'409,"14"50"42,10 29-203,-43-197-248,-4-33 0,-4-50 0,0 37 0,2-72 0,1 27 0,-10-104 0,-5 86 0,46 101 0,11 16 0,-2 3 0,73 76 0,-17-15 0,-76-75 0,-3-1 0,1-1 0,1-1 0,1 0 0,1-2 0,37 20 0,-59-35 0,0 0 0,0 0 0,0 1 0,0-1 0,0 0 0,0 0 0,0 0 0,0-1 0,0 1 0,0 0 0,1 0 0,-2 0 0,1-1 0,0 1 0,0-1 0,0 1 0,0-1 0,0 1 0,0-1 0,0 1 0,0-1 0,-1 0 0,1 1 0,0-1 0,0 0 0,-1 0 0,1 1 0,-1-1 0,1 0 0,-1 0 0,1 0 0,-1 0 0,1 0 0,-1 0 0,0 0 0,0 0 0,1 0 0,-1 0 0,0 0 0,0 0 0,0 0 0,0-2 0,5-54 0,-5 54 0,1-32 10,2-19-95,-3 0 1,-2 0-1,-15-84 1,11 116-1556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19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1 21566,'-23'8'1244,"-15"5"-4,-8 6 8,-7 0-4,2-9-367,4 6-1386,-7-5-1283,21-2-3228,11 2-1,9-1 1,5 2-1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20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 27987,'-8'4'307,"0"1"1,0-2 0,-1 1-1,0-1 1,0 0 0,-11 2-1,-8 2 195,10-1-263,-1 2 0,1-1 0,0 2 0,-26 17 0,39-23-195,0 0 1,0 1-1,1-1 0,-1 1 0,1 0 1,0 0-1,0 1 0,1-1 1,-1 1-1,1 0 0,0 0 0,0 0 1,0 0-1,1 0 0,0 1 1,0-1-1,0 1 0,1-1 0,0 1 1,-1 6-1,2-10-44,1-1 0,-1 1 0,1-1 0,0 0 0,-1 1 0,1-1 0,0 0 0,0 1 0,0-1 0,0 0 0,0 0 0,0 0 0,0 0 0,0 0 0,1 0 0,-1 0 0,0-1 0,0 1 0,1 0 0,-1-1 0,1 1 0,1 0 0,41 14 0,-35-13 0,85 21 0,-71-19 0,1 1 0,-1 1 0,0 1 0,0 1 0,-1 0 0,0 2 0,-1 1 0,25 16 0,-43-25 0,-1-1 0,1 1 0,-1 0 0,0 0 0,0-1 0,0 1 0,0 1 0,0-1 0,-1 0 0,1 0 0,-1 1 0,1-1 0,-1 1 0,0-1 0,0 1 0,0-1 0,0 1 0,0 0 0,-1 0 0,1-1 0,-1 1 0,1 0 0,-1 0 0,0 0 0,-1-1 0,1 1 0,0 0 0,-1 0 0,1 0 0,-1-1 0,0 1 0,0 0 0,0-1 0,0 1 0,0-1 0,-1 1 0,-2 3 0,-2 1 0,0 0 0,-1-1 0,0 0 0,1 0 0,-2-1 0,1 1 0,-1-2 0,0 1 0,0-1 0,-13 5 0,-1-1-212,-1 0 0,-1-2 0,1-1 0,-40 4 1,38 1-3224,8-3-1384,2-6-6694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21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6665,'0'35'14654,"2"0"-7408,-1-23-6658,0 1-1,1-1 1,1 0 0,0 0 0,1 0 0,8 19 0,6 7-570,2-1-1,1 0 0,1-2 1,31 36-1,-7-34-1508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21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17274,'-8'130'7097,"-8"-1"-3317,-8 84 549,9 151-5259,15-361 657,0-1 0,-1 0 0,1 1 0,0-1 0,-1 1 0,0-1 0,1 0 0,-1 1 0,0-1 0,0 0 0,-1 0 0,1 0 0,-3 4 0,-10 2-6277,14-8 6197,-1 0 0,1 0 0,-1-1 1,0 1-1,1 0 0,-1 0 0,1 0 0,-1-1 0,1 1 1,-1 0-1,1-1 0,-1 1 0,1-1 0,-1 1 0,1 0 1,0-1-1,-1 1 0,1-1 0,0 1 0,-1-1 0,1 1 1,0-1-1,-1 0 0,1 1 0,0-1 0,0 1 0,0-1 1,0 1-1,-1-2 0,-4-13-4940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22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19 19030,'-1'49'2966,"0"-27"-1646,0 0 1,1 1-1,2-1 1,0 1-1,1-1 1,13 42 0,-16-63-1306,0-1 1,0 1 0,0 0 0,1-1-1,-1 1 1,0-1 0,0 1 0,1-1-1,-1 1 1,0-1 0,1 1 0,-1-1-1,0 1 1,1-1 0,-1 1 0,1-1-1,-1 1 1,1-1 0,-1 0 0,1 1 0,-1-1-1,1 0 1,-1 0 0,1 1 0,0-1-1,-1 0 1,1 0 0,-1 0 0,1 0-1,0 0 1,-1 0 0,1 0 0,0 0-1,-1 0 1,1 0 0,-1 0 0,1 0-1,0 0 1,-1 0 0,1 0 0,-1-1-1,1 1 1,0 0 0,-1 0 0,1-1 0,-1 1-1,1 0 1,-1-1 0,1 1 0,-1-1-1,0 1 1,1-1 0,-1 1 0,1-1-1,-1 1 1,0-1 0,1 1 0,-1-1-1,0 0 1,31-47 482,-17 25-414,-5 13-84,1 1 0,0 0 0,0 0 0,1 1 0,0 0 0,1 1 0,-1 0 0,21-8 0,-14 6 0,0 0 0,23-17 0,-35 21 0,0 0 0,-1 0 0,1 0 0,-1-1 0,0 0 0,-1 0 0,1 0 0,-1 0 0,-1-1 0,5-8 0,-5 19 0,-1 0 0,1 0 0,-1 0 0,0 0 0,0 0 0,-1 1 0,3 5 0,-4-10 0,33 114-129,-22-69-307,20 48 1,-31-93 291,1 0 1,-1 1 0,0-1-1,0 0 1,0 1-1,1-1 1,-1 1 0,0-1-1,0 0 1,0 1-1,0-1 1,0 0 0,0 1-1,0-1 1,0 1-1,0-1 1,0 0 0,0 1-1,0-1 1,0 1-1,0-1 1,0 0 0,0 1-1,0-1 1,-1 1-1,1-1 1,0 0 0,0 1-1,0-1 1,-1 0-1,1 1 1,0-1 0,-5-13-10751,7-3 5518,1-5-1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22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32767,'110'416'0,"-88"-332"0,-10-21 0,-31-171 0,17 91 0,0 1 0,2-1 0,0 0 0,4-27 0,-4 40 0,1 0 0,0 0 0,0 0 0,0 0 0,1 0 0,-1 0 0,1 0 0,0 0 0,0 1 0,0-1 0,1 1 0,-1-1 0,1 1 0,0 0 0,0 0 0,0 0 0,0 1 0,1-1 0,-1 1 0,1-1 0,-1 1 0,1 0 0,0 1 0,6-3 0,4 1 0,-1 0 0,1 2 0,0-1 0,-1 2 0,1 0 0,0 0 0,0 2 0,-1-1 0,1 2 0,-1 0 0,1 0 0,16 8 0,-22-8 0,1 0 0,0 1 0,-1 0 0,0 0 0,0 1 0,0 0 0,0 1 0,-1 0 0,0 0 0,0 0 0,-1 1 0,1 0 0,-2 0 0,1 1 0,-1-1 0,0 1 0,0 1 0,5 15 0,-9-21 1,-1-1 1,0 1-1,0-1 1,0 1-1,0-1 1,0 1-1,-1-1 1,1 1-1,-1-1 1,1 0-1,-1 1 1,0-1-1,0 0 1,0 1-1,0-1 1,-1 0-1,1 0 1,-1 0-1,1 0 0,-1 0 1,0 0-1,1 0 1,-1-1-1,0 1 1,0-1-1,0 1 1,0-1-1,-1 0 1,-2 2-1,-6 2-45,0 1 0,0-2 0,0 1-1,-22 4 1,-77 6-3003,8-11-4342,97-4 6159,1 0-1,-1 0 1,1 0 0,-1 0-1,1-1 1,-1 0 0,1 0-1,-8-3 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23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 10973,'-5'-2'177,"-1"1"1,1 0-1,0 0 0,0 0 1,0 1-1,-1-1 0,1 1 1,0 1-1,0-1 0,-1 1 1,1 0-1,0 0 0,0 0 1,0 0-1,0 1 0,0 0 1,0 0-1,1 1 0,-1-1 1,1 1-1,-5 4 0,4-3 319,0 1 0,1 0 0,0 0 0,0 1-1,1-1 1,-1 1 0,1 0 0,0 0-1,1 0 1,-1 0 0,1 0 0,0 1 0,1-1-1,-2 13 1,2-9 160,1-1 0,0 1 0,0-1 0,1 1 0,0-1 0,1 1 0,0-1 0,0 0 0,1 0 0,6 16 0,-6-20-465,0 1-1,0-1 1,1 1-1,-1-1 1,1 0 0,0 0-1,1-1 1,-1 1-1,1-1 1,0 0 0,0 0-1,0-1 1,0 1-1,1-1 1,-1 0-1,12 4 1,-12-6-200,0 1-1,0 0 1,1-1 0,-1 0-1,0-1 1,1 1 0,-1-1-1,1 0 1,-1 0 0,1 0-1,-1-1 1,0 0 0,1 0-1,-1-1 1,0 1 0,0-1-1,0 0 1,0 0 0,0-1-1,0 0 1,0 0 0,-1 0-1,6-4 1,-5 1-45,-1 1-1,1-1 0,-1 0 1,0 0-1,0-1 0,0 1 1,-1-1-1,0 0 0,0 0 1,-1 0-1,0 0 0,0 0 1,-1 0-1,0-1 1,0 1-1,-1-13 0,0 10-79,-3-46-5668,3 54 5133,0 0 0,-1 0 0,1-1 0,-1 1 0,0 0 0,1 0 0,-1 0 0,0 0 0,0 0 0,-1 0 0,1 1 0,0-1 0,0 0 1,-1 0-1,1 1 0,-1-1 0,0 1 0,1 0 0,-1-1 0,0 1 0,-3-2 0,-13 0-4803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23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22602,'2'61'985,"3"-1"-1,3 0 0,28 112 1,73 167 4302,-53-178-4347,-49-143-966,-4-10-157,0 0 0,-1 0 0,0 0-1,0 0 1,1 14 0,-4-21-107,0-1 0,0 1 0,0-1 0,0 1 0,0-1 0,0 0 0,0 1 0,0-1 0,0 0 0,0 0 0,-1 0 0,1 0 0,0 0-1,0 0 1,0 0 0,0 0 0,0 0 0,0 0 0,0 0 0,0-1 0,-2 0 0,2 1-1121,0-1 838,-1 0-1,1 0 0,0 0 0,0 0 1,0-1-1,0 1 0,0 0 1,0-1-1,1 1 0,-1-1 1,0 1-1,1-1 0,-1 1 1,1-1-1,0 1 0,-1-3 1,-1-3-1596,-6-17-3791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24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 22182,'-102'6'9409,"97"-5"-9377,0 0 0,-1 0 0,1 1 1,1 0-1,-1 0 0,0 0 0,0 0 0,1 1 0,-1 0 0,1 0 1,0 0-1,0 1 0,0-1 0,0 1 0,-4 5 0,3-2 9,0 1 0,0 0 0,1 0 0,0 0 0,0 1-1,1-1 1,0 1 0,-2 11 0,2 0-4,0-1-1,1 1 1,1 0 0,1 0 0,1 0-1,1 0 1,6 29 0,-5-39-42,0 0 0,1-1-1,0 1 1,0-1 0,1 0 0,1 0-1,-1-1 1,1 1 0,1-1 0,0-1 0,0 1-1,0-1 1,1 0 0,0-1 0,0 0-1,1 0 1,0-1 0,0 0 0,0 0-1,1-1 1,-1 0 0,1-1 0,0 0 0,0-1-1,0 0 1,0 0 0,0-1 0,1 0-1,-1-1 1,0 0 0,1-1 0,-1 0 0,0-1-1,0 0 1,0 0 0,12-5 0,24-13-2312,-38 15 627,-1 0 0,1 0 0,-1-1 0,-1 1-1,1-2 1,-1 1 0,0-1 0,0 0 0,-1 0-1,9-15 1,2-11-4134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25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32767,'27'98'0,"-5"0"0,-4 2 0,9 182 0,-24-306 0,-2 20 0,-1 0 0,1 1 0,0-1 0,1 0 0,-1 1 0,1-1 0,-1 1 0,1-1 0,0 1 0,0 0 0,1-1 0,-1 1 0,6-4 0,3-1 0,1 1 0,0 0 0,0 1 0,1 0 0,0 1 0,0 0 0,0 1 0,1 1 0,24-3 0,-32 4 0,1 1 0,0 0 0,0 1 0,0 0 0,0 0 0,0 1 0,0-1 0,0 2 0,0-1 0,-1 1 0,1 0 0,0 0 0,-1 1 0,0-1 0,1 2 0,-1-1 0,0 1 0,-1-1 0,1 2 0,-1-1 0,7 7 0,-8-3-88,0 0-1,0 0 1,-1 1-1,0-1 1,0 1-1,-1-1 1,-1 1-1,1 0 1,-1 0-1,-1 0 1,0 15 0,0-24-19,0 0 1,0 1-1,0-1 1,0 0 0,0 0-1,0 1 1,-1-1-1,1 0 1,0 0 0,0 0-1,0 1 1,0-1-1,0 0 1,-1 0 0,1 0-1,0 1 1,0-1-1,0 0 1,-1 0 0,1 0-1,0 0 1,0 0-1,0 0 1,-1 1-1,1-1 1,0 0 0,0 0-1,-1 0 1,1 0-1,0 0 1,0 0 0,-1 0-1,1 0 1,0 0-1,0 0 1,-1 0 0,1 0-1,0 0 1,0 0-1,-1 0 1,1-1 0,0 1-1,0 0 1,0 0-1,-1 0 1,1 0 0,0 0-1,-1-1 1,-12-23-15533,10 7 10214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7:44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15281,'0'3'17486,"19"51"-17486,91 324 0,-57-183 0,-33-134-9785,-26-80-1704,3 2 5745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25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0 13425,'-9'0'745,"0"0"0,0 1-1,0 0 1,0 0 0,1 1 0,-1 0-1,0 1 1,1 0 0,-1 0-1,1 1 1,0 0 0,0 0 0,0 1-1,0 0 1,-11 10 0,14-9-382,0-1 1,0 1 0,1 0-1,0 1 1,0-1-1,0 1 1,1 0 0,0 0-1,1 0 1,-1 0-1,1 0 1,1 0 0,-1 1-1,1-1 1,1 1 0,-1-1-1,1 1 1,0-1-1,2 10 1,0-8-355,-1-1 0,2 0 0,-1 0 1,1 0-1,0 0 0,1 0 0,0 0 0,0-1 0,0 0 1,1 0-1,0 0 0,1 0 0,-1-1 0,1 0 0,1 0 1,-1-1-1,1 0 0,0 0 0,0 0 0,13 6 0,-15-9-10,0 1 0,0-1 0,0-1 0,0 1 0,0-1 0,1 0 0,-1 0-1,0 0 1,1-1 0,-1 0 0,0 0 0,1 0 0,-1-1 0,1 1 0,-1-1-1,0-1 1,0 1 0,0-1 0,0 0 0,0 0 0,0 0 0,0-1-1,0 1 1,-1-1 0,0 0 0,1-1 0,-1 1 0,0-1 0,-1 0 0,1 0-1,-1 0 1,1 0 0,3-8 0,-4 5 1,1 0 0,-1 0 0,-1 0 0,0-1 0,0 1 0,0-1 0,-1 0 0,0 1 0,0-1 0,-1-11 0,0 8 0,0 0 0,2 0 0,-1 1 0,4-13 0,-5 22 0,1 1 0,-1 0 0,1-1 0,-1 1 0,1-1 0,-1 1 0,1 0 0,-1 0 0,1-1 0,-1 1 0,1 0 0,-1 0 0,1 0 0,-1 0 0,1-1 0,-1 1 0,1 0 0,0 0 0,-1 0 0,1 0 0,-1 0 0,1 0 0,-1 1 0,1-1 0,-1 0 0,1 0 0,0 0 0,-1 0 0,1 1 0,-1-1 0,1 0 0,-1 0 0,0 1 0,1-1 0,-1 0 0,1 1 0,-1-1 0,1 1 0,-1-1 0,0 1 0,1 0 0,27 22 0,-23-18 0,33 35-56,-31-32-48,-1-1 0,1 1 0,1-1-1,-1 0 1,1-1 0,14 9 0,1-8-3254,-21-7 2663,0 0 0,0 0 0,0-1 0,0 1-1,0 0 1,0-1 0,0 1 0,-1-1 0,1 0 0,0 0-1,0 1 1,-1-1 0,1 0 0,0-1 0,-1 1 0,1 0-1,-1 0 1,1-1 0,-1 1 0,0-1 0,1 1 0,-1-1-1,0 1 1,1-4 0,7-12-4925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26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22054,'-2'64'2451,"1"50"569,1-103-2514,2 0 1,-1 0-1,1 0 0,1 0 1,0-1-1,0 1 0,9 16 1,-10-24-469,0 1 1,1-1 0,-1 0-1,1 1 1,0-1-1,0 0 1,1-1 0,-1 1-1,0 0 1,1-1 0,-1 0-1,1 0 1,0 0 0,0 0-1,0-1 1,0 1 0,0-1-1,0 0 1,6 0 0,9 2 55,0-2 0,0-1 1,23-2-1,-2 1-53,-7 1-39,-1-1-1,0-1 1,1-2-1,40-10 1,-65 12-9,1-1 0,-1 0 0,1-1 0,-1 0 0,0 0 1,0-1-1,-1 0 0,14-11 0,-17 12-4,0 0 1,-1-1-1,1 1 1,-1-1-1,0 0 0,0 0 1,0 0-1,-1 0 1,0-1-1,0 1 1,0-1-1,-1 1 0,1-1 1,-1 1-1,0-9 1,0 1-523,0-1-1,-1 0 1,-1 1 0,-2-17 0,2 26-35,0 0-1,0 0 1,-1-1-1,1 1 1,-1 0-1,0 0 1,0 0-1,0 1 1,-1-1-1,1 0 1,-1 1-1,0 0 0,0 0 1,0-1-1,-6-3 1,-20-16-9817,17 23 5192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27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52 8297,'-11'-2'625,"0"0"1,-1 0-1,1 1 1,-1 0-1,1 1 1,-1 0-1,1 1 0,-1 1 1,1 0-1,0 0 1,0 1-1,-12 4 1,16-3-235,1-1 0,0 0 0,0 1 0,0 0 0,0 1 0,0-1 0,1 1 0,0 0 0,0 1 0,1-1-1,-1 1 1,1 0 0,0 0 0,1 0 0,-1 1 0,1-1 0,1 1 0,-1 0 0,1-1 0,-2 9 0,1 3 196,0 0-1,1 1 1,1-1-1,1 0 0,1 1 1,0-1-1,4 21 1,-3-28-323,0 1 1,1-1-1,1 0 0,-1 0 1,2 0-1,0 0 1,0-1-1,0 0 0,2 0 1,-1 0-1,1-1 1,11 12-1,-16-19-324,1 1 0,-1-1-1,1 0 1,0 0 0,0 0 0,0 0 0,0-1 0,0 1 0,0-1-1,0 0 1,1 0 0,-1 0 0,0 0 0,1 0 0,-1-1-1,1 0 1,-1 1 0,0-1 0,1-1 0,-1 1 0,1 0-1,-1-1 1,0 0 0,1 1 0,-1-2 0,0 1 0,0 0-1,1 0 1,-1-1 0,0 0 0,0 0 0,-1 1 0,6-6-1,0 0-219,0 0 0,-1-1 0,0 0 0,0 0 0,-1-1 0,0 0 0,0 0 0,-1-1 0,6-14 0,6-26-1314,-10 29 478,0 1-1,20-38 0,-27 57 1076,1 0-1,-1 0 1,0 1-1,1-1 1,-1 0-1,1 0 1,-1 1-1,1-1 1,-1 0 0,1 1-1,0-1 1,-1 0-1,1 1 1,0-1-1,-1 1 1,1-1-1,0 1 1,0 0-1,-1-1 1,1 1-1,0 0 1,0-1-1,0 1 1,1 0-1,-1 0 73,0 1 0,-1-1-1,1 1 1,0-1 0,0 1-1,-1-1 1,1 1 0,0-1 0,-1 1-1,1 0 1,-1-1 0,1 1-1,-1 0 1,1 0 0,-1 0 0,1-1-1,-1 1 1,0 0 0,1 1-1,10 47 2144,-11-49-2159,5 54 1180,-2-1 1,-3 1-1,-2 0 0,-2-1 1,-16 73-1,15-101-1111,-1-1 0,-1 0 0,-1 0-1,-1-1 1,-1 0 0,-17 30 0,21-44-68,-1 0-1,1 0 1,-1 0-1,-1 0 1,0-1 0,0-1-1,0 1 1,-1-1-1,0-1 1,-1 1-1,1-2 1,-1 1 0,0-1-1,-1-1 1,1 0-1,-16 4 1,14-5-16,0-1 0,-1-1 0,1 0 0,0 0 0,0-1 0,0-1 0,0 0 0,-1 0 0,-18-6 0,27 6 0,0 0 0,0-1 0,0 0 0,0 1 0,1-1 0,-1 0 0,1-1 0,0 1 0,-1-1 0,1 1 0,0-1 0,0 0 0,1 0 0,-1 0 0,1-1 0,-1 1 0,1-1 0,0 1 0,0-1 0,1 0 0,-1 1 0,1-1 0,0 0 0,0 0 0,0 0 0,0 0 0,1 0 0,0 0 0,-1-1 0,2 1 0,0-8 0,1-5 0,2-1 0,0 1 0,1-1 0,1 1 0,0 1 0,1-1 0,1 1 0,16-24 0,4-2 0,60-68 0,-31 52 0,123-97 0,-125 113 0,-3-3 0,-1-1 0,62-75 0,-109 117-1,-1 0 0,0 0 0,0-1 0,0 1 0,0-1 0,-1 0 0,1 1 0,-1-1 0,0 0 0,-1-1 0,0 1 0,1 0 0,-1 0 1,-1-1-1,1 1 0,-1 0 0,0-6 0,-1 10-2,1 0 0,-1 0 0,1 0 0,-1 1 0,1-1 0,-1 0 0,0 0 0,1 1 0,-1-1 0,0 1 0,0-1 0,1 1 0,-1-1 0,0 1 0,0-1 0,0 1 0,0-1 0,0 1 0,1 0 0,-1 0 0,0-1 0,0 1 0,0 0 0,0 0 0,0 0 0,0 0 0,0 0 0,-2 1 0,-26 3-57,19-1 61,-1 1 1,1 0-1,-1 1 1,1 0-1,1 1 0,-1 0 1,1 0-1,0 1 1,1 0-1,-1 1 0,1 0 1,1 0-1,0 0 1,0 1-1,0 1 0,1-1 1,1 1-1,-6 10 1,3-3 4,1 0 0,1 0 0,0 0 0,1 0 0,1 1 0,0 0 0,2 0 1,0 0-1,1 1 0,1 25 0,0-40-4,1 1 1,-1 0-1,1-1 0,0 1 1,0-1-1,0 1 0,1-1 0,0 0 1,-1 1-1,1-1 0,1 0 1,-1 0-1,1 0 0,-1-1 1,1 1-1,0-1 0,1 1 1,-1-1-1,0 0 0,1 0 1,0 0-1,0-1 0,6 4 0,-1-3 0,0 0-1,1-1 0,-1 0 1,1 0-1,0-1 0,-1-1 1,1 1-1,0-1 0,0-1 1,12-2-1,-6 0-408,-1 0 0,-1-2 1,17-5-1,23-8-2483,-46 16 1775,-1 0 0,0 0 0,0-1 0,0 0 0,0 0 0,-1-1 0,1 0 0,-1 0 0,0 0 0,0-1 0,0 0 0,-1 0 0,0-1 0,7-8 0,18-17-4641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27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0 17582,'-10'1'634,"1"0"1,0 1-1,0 0 1,0 0-1,1 1 1,-1 0 0,-11 6-1,-57 33 1875,69-37-2130,-4 2 194,1 0 0,0 1 0,0 1-1,1 0 1,1 0 0,-12 14 0,19-21-495,0-1 0,1 1 1,-1 0-1,1 0 0,-1 0 1,1 1-1,0-1 0,0 0 1,-1 0-1,2 1 0,-1-1 1,0 1-1,1-1 0,-1 0 1,1 1-1,-1-1 0,1 1 1,0 0-1,0-1 0,0 1 1,1-1-1,-1 1 0,1-1 0,-1 0 1,1 1-1,0-1 0,0 1 1,0-1-1,0 0 0,0 0 1,0 1-1,1-1 0,-1 0 1,1 0-1,0-1 0,-1 1 1,1 0-1,0 0 0,0-1 1,2 2-1,10 5-78,-1-1 0,1 0 0,1-1 0,-1 0 0,1-2 0,0 1 0,0-2 0,0 0 0,18 1 0,-11-1 0,-1 0 0,1 2 0,32 12 0,-50-15 0,1 0 0,0 1 0,-1-1 0,0 1 0,0 1 0,0-1 0,0 0 0,0 1 0,-1 0 0,1 0 0,-1 0 0,0 0 0,0 1 0,-1-1 0,1 1 0,-1-1 0,0 1 0,0 0 0,0 0 0,-1 0 0,0 0 0,0 0 0,0 0 0,-1 1 0,0-1 0,0 0 0,0 0 0,-1 7 0,0 0 0,-1 0 0,-1 0 0,1-1 0,-2 1 0,0-1 0,0 1 0,-1-1 0,0-1 0,-1 1 0,0-1 0,-11 14 0,3-8-866,-1-2-1,-1 1 1,0-2 0,0 0-1,-2-1 1,-32 17-1,13-11-2137,0-1 0,-64 18 0,25-14-2893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29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12101,'0'0'2580,"-16"0"3729,11 0-6207,0 0 0,0 0-1,0 1 1,0-1 0,0 1 0,0 1 0,0-1-1,0 0 1,1 1 0,-1 0 0,0 0 0,1 1-1,0-1 1,-1 1 0,1 0 0,0 0 0,1 0-1,-1 1 1,0-1 0,1 1 0,0 0 0,0 0-1,-3 5 1,2-2 183,1 1-1,0 0 0,0 0 1,1 0-1,0 0 0,0 0 1,1 1-1,0-1 1,0 0-1,1 1 0,0-1 1,1 0-1,1 10 0,0-8 26,0 0-1,0 0 1,1 0-1,0 0 1,1-1-1,0 0 1,1 0-1,0 0 1,0 0-1,0-1 0,8 9 1,-9-13-232,0 0 0,0 0 0,0 0 0,0-1 0,0 0 0,1 1 0,0-2 0,-1 1 0,1 0 0,0-1 0,0 0 0,1 0 1,-1-1-1,0 1 0,1-1 0,-1 0 0,1-1 0,-1 1 0,1-1 0,8-1 0,-9 0-78,1 0 0,-1 0 0,0-1 0,1 0 0,-1 0 0,0 0 0,0 0 0,-1-1 0,1 0 0,0 0 0,-1 0 0,0-1 0,0 0 0,0 1 0,0-1 0,0-1 0,-1 1 0,0 0 0,0-1 0,0 0 0,0 0 0,-1 0 0,0 0 0,2-7 0,2-5 0,-2 0 0,0-1 0,0 1 0,-2-1 0,0 0 0,-1-19 0,44 80 0,-18-8-16,-13-15-57,2-1 1,0-1-1,19 17 0,-30-30 19,0-1 1,0 0-1,0-1 1,1 1-1,0-1 0,-1 0 1,1-1-1,0 1 0,0-1 1,1 0-1,-1-1 0,0 1 1,1-1-1,-1-1 0,0 1 1,10-1-1,5 1-2521,-18-1 1453,0 0-1,0 1 1,0-1 0,-1 0-1,1 0 1,0-1 0,0 1-1,0 0 1,3-2 0,7-4-4795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30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181 203 11101,'-3'-3'306,"1"1"0,-1 0 1,1 0-1,-1 0 0,0 0 0,0 0 0,0 0 0,0 1 1,0-1-1,0 1 0,0 0 0,0 0 0,-1 0 1,1 0-1,0 1 0,-1 0 0,1-1 0,-1 1 0,1 0 1,0 0-1,-1 1 0,1-1 0,-1 1 0,1 0 1,0 0-1,0 0 0,-1 0 0,1 0 0,0 1 1,0-1-1,0 1 0,-3 2 0,0 0 172,1 1 0,-1-1 1,1 1-1,0-1 0,0 1 0,1 1 0,-1-1 1,1 1-1,0 0 0,1 0 0,0 0 0,-1 0 1,2 0-1,-5 13 0,5-4-181,0-1 0,0 0-1,2 1 1,0-1 0,0 1 0,1-1-1,1 1 1,7 26 0,-7-32-182,1-1-1,0 1 1,0 0-1,1-1 1,0 0-1,1 0 1,0 0-1,0 0 1,1-1-1,0 0 1,0 0-1,0 0 1,1-1-1,15 11 1,-19-15-115,0-1 0,-1 1 0,1-1 0,1 0 0,-1 0 0,0 0 0,0 0 0,0 0 0,0-1 0,1 1 0,-1-1 0,0 0 0,1 0 0,-1 0 0,0 0 0,0-1 0,1 1 0,-1-1 0,0 0 0,0 0 0,0 0 0,0-1 0,0 1 0,0-1 0,0 1 0,0-1 0,-1 0 0,1 0 0,0 0 0,-1 0 0,0-1 0,4-3 0,1-3 0,0 0 0,-1 0 0,0 0 0,0-1 0,-1 0 0,0-1 0,0 1 0,3-14 0,1-21 0,-2 0 0,-2-1 0,-2 1 0,-2-1 0,-5-58 0,1-14 0,3 130 0,2 1 0,0-1 0,0 0 0,1 1 0,9 22 0,33 64 0,-32-72 0,121 235 0,-131-257-355,-3-4 152,0-1 0,0 0-1,0 0 1,0 1-1,-1-1 1,1 0 0,0 0-1,0 1 1,1-1 0,-1 0-1,0 0 1,0 1 0,0-1-1,0 0 1,0 0 0,0 1-1,0-1 1,20-2-12540,-5-2 7407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31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234 470 5505,'-5'-4'430,"0"1"1,0-1-1,0 1 1,-1 1-1,1-1 1,-1 1-1,0 0 1,0 0 0,0 0-1,0 1 1,0 0-1,0 0 1,0 1-1,-1-1 1,1 1 0,0 1-1,0-1 1,0 1-1,0 0 1,-1 1-1,2-1 1,-1 1-1,0 0 1,0 1 0,0-1-1,1 1 1,0 1-1,-1-1 1,1 0-1,0 1 1,1 0 0,-1 1-1,1-1 1,0 1-1,0-1 1,0 1-1,1 0 1,-1 1 0,1-1-1,0 1 1,1-1-1,-1 1 1,1 0-1,0 0 1,1 0-1,-2 8 1,1 0 29,1-1 0,0 1-1,0-1 1,2 1 0,-1-1 0,2 1 0,0-1-1,7 27 1,-7-36-375,-1 0 0,1-1 0,-1 1 0,1 0 0,0-1 0,0 1 0,1-1 0,-1 1 0,1-1-1,0 0 1,-1 0 0,1 0 0,1-1 0,-1 1 0,0-1 0,1 0 0,-1 1 0,1-2 0,0 1 0,-1 0 0,1-1 0,0 1 0,0-1 0,0 0 0,0-1-1,0 1 1,0-1 0,1 0 0,-1 1 0,0-2 0,0 1 0,0 0 0,6-3 0,-4 2-85,-1-1 0,1 0 0,-1 0 0,0 0 0,0-1 0,0 0 0,0 0 0,-1 0 0,1-1 0,-1 0 0,0 1 0,0-2 0,0 1 0,0 0 0,-1-1 0,0 1 0,0-1 0,0 0 0,0 0 0,-1 0 0,0-1 0,0 1 0,0 0 0,1-8 0,3-14 0,0-1 0,-2 1 0,1-43 0,-1-67-497,-18-193-1,14 329 447,0-3-7,0 0 0,-1-1 0,1 1 0,-1 0-1,0 0 1,0 0 0,0 1 0,0-1 0,-1 0-1,1 0 1,-5-5 0,5 10 58,1 0 0,-1 1 0,0-1 0,0 0 0,0 1 0,1-1 0,-1 0 0,1 1 0,-1-1 0,1 1 0,-1-1 0,1 1 0,0-1 0,0 1 0,0-1 0,0 1 0,0 2 0,-2 32 0,5 9 145,1 0 1,2-1-1,1 1 0,3-1 1,22 60-1,7 0 291,54 100 0,-87-191-447,1 2-191,1 1 0,0-1 0,1 0-1,1-1 1,19 23 0,-26-34 92,1-1 0,-1 1-1,1 0 1,-1-1 0,1 0 0,0 1 0,-1-1 0,1-1-1,0 1 1,1-1 0,-1 1 0,0-1 0,0-1-1,0 1 1,1 0 0,-1-1 0,0 0 0,1 0 0,-1 0-1,0-1 1,1 1 0,-1-1 0,0 0 0,0 0-1,0-1 1,1 1 0,6-5 0,-4 3-1763,0-1 1,0 0-1,0 0 1,0-1-1,-1 0 1,0 0-1,0 0 1,9-11-1,3-6-3927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32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32767,'14'2'0,"0"-2"0,-1 1 0,1-2 0,-1 0 0,1 0 0,-1-1 0,1-1 0,-1-1 0,0 1 0,21-11 0,-27 11 0,-1 0 0,0 0 0,0-1 0,-1 0 0,1 0 0,-1-1 0,0 1 0,0-1 0,0 0 0,4-7 0,-6 8 0,-1 0 0,0 0 0,0 0 0,0 0 0,-1-1 0,0 1 0,1 0 0,-1-1 0,-1 1 0,1-1 0,-1 1 0,0-1 0,0 1 0,0-1 0,0 1 0,-2-9 0,1 13 0,1-1 0,-1 1 0,1-1 0,-1 1 0,1-1 0,-1 1 0,0 0 0,1-1 0,-1 1 0,1 0 0,-1-1 0,0 1 0,1 0 0,-1 0 0,0 0 0,1-1 0,-1 1 0,0 0 0,0 0 0,1 0 0,-1 0 0,0 0 0,1 0 0,-1 1 0,0-1 0,1 0 0,-1 0 0,0 0 0,1 1 0,-1-1 0,0 0 0,1 0 0,-2 1 0,-26 11 0,27-12 0,-8 5 0,1 0 0,0 0 0,0 1 0,1 0 0,-1 1 0,2-1 0,-1 1 0,0 1 0,1-1 0,1 1 0,-1 0 0,1 0 0,1 1 0,-1-1 0,1 1 0,1 0 0,0 0 0,0 1 0,-1 11 0,1-6 0,0 0 0,2 0 0,0 0 0,1 0 0,0 1 0,1-1 0,1 0 0,0 0 0,1 0 0,1 0 0,9 24 0,-10-32-3,1 0 0,1-1 0,-1 1 0,1-1 0,1 0 0,-1 0 0,1 0 0,0-1 0,0 0 0,0 0 0,1 0 0,0-1 0,0 0-1,0-1 1,0 1 0,1-1 0,-1-1 0,1 1 0,0-1 0,0-1 0,-1 1 0,15-1 0,1 1-91,0-1 0,0-1 0,0-2 0,0 0 0,0-1-1,37-11 1,-27 0-2038,14-18-7081,-5 3-611,-20 17 4395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32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 17934,'-6'4'854,"1"1"1,0 0-1,0 0 1,0 1-1,0-1 1,1 1-1,-4 8 1,-6 6 549,-5 7-223,1 0 0,2 2 0,1 0 0,-17 44 0,22-44-1057,0 1-1,2 0 0,2 0 1,-5 57-1,2-63-4720,4-15-1147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33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403 320 9341,'0'-7'820,"0"-3"524,-7-3 864,-6-5 180,-2 5 5,-13-4-5,-8-4 4,-4-6-4,-4-2 5,-1-5-481,-1 2-344,3-3-1672,7 7-1872,8 17-3913,13-5 1,9 8-1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7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 21578,'-3'10'8837,"-6"18"-6692,-73 114-1920,16-32-298,55-95-357,10-13 51,-1 0 0,0 0 0,0 0 0,1 0 0,-1 1 0,1-1 0,0 0 0,0 1 0,0-1 0,-1 4 0,1 6-1429,-2 10-883,-5-5-3713,2-11 667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33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29199,'-2'26'396,"-6"14"0,5 18 0,-2 20 0,3 5 0,-1 6 0,8 3 0,5-4 0,3-12 4,7-11-400,7-11 0,4-12 0,-1-10-464,1-12-1464,-18-6-4149,20-10 9,0-15-5,-8-10 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33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0 17014,'-18'2'1752,"-7"-1"-4,-13 2 4,-11 4-4,4-7 4,-4 10-3,6-1 3,9 3-1084,3-4-872,-17 9-5741,35-4 1,11 2-1,2-1 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34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17706,'2'33'2310,"2"0"1,0 0 0,17 54 0,-11-47 598,8 64 0,-30-155-2909,6 30 0,1-1 0,0 0 0,2 0 0,-2-41 0,6 57 0,-1 0 0,0 0 0,1 1 0,0-1 0,0 0 0,1 0 0,0 1 0,0-1 0,0 1 0,0 0 0,1-1 0,0 1 0,0 0 0,1 1 0,-1-1 0,1 0 0,0 1 0,0 0 0,0 0 0,1 0 0,0 1 0,-1-1 0,1 1 0,0 0 0,7-2 0,-4 1 0,1 1 0,0 0 0,0 1 0,0 0 0,0 0 0,0 1 0,0 0 0,0 1 0,1 0 0,-1 0 0,0 1 0,0 0 0,0 0 0,12 5 0,-19-6 0,-1 1 0,0 0 0,1 0 0,-1-1 0,0 1 0,0 0 0,0 0 0,0 0 0,0 0 0,0 0 0,0 0 0,0 1 0,0-1 0,-1 0 0,1 0 0,0 1 0,-1-1 0,1 0 0,-1 1 0,1-1 0,-1 1 0,0-1 0,0 1 0,0-1 0,1 0 0,-1 1 0,0-1 0,-1 1 0,1-1 0,0 1 0,0-1 0,-1 0 0,1 1 0,-1-1 0,1 1 0,-2 1 0,-24 51 0,25-54 0,-13 22 0,9-16 0,1 0 0,-1 1 0,2 0 0,-1 0 0,1 0 0,-5 13 0,8-19 0,1 0 0,-1 0 0,0 0 0,0-1 0,1 1 0,-1 0 0,0 0 0,1 0 0,-1 0 0,1 0 0,-1 0 0,1-1 0,0 1 0,-1 0 0,1 0 0,0-1 0,-1 1 0,1-1 0,0 1 0,0 0 0,0-1 0,0 1 0,-1-1 0,3 1 0,27 13 0,-24-12 0,118 41 60,-10-5-361,-91-23-1187,-4 15-11807,-8-8 6997,6 4 578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34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18858,'-10'4'404,"0"1"0,1 0 0,-1 0 0,1 1 1,1 0-1,-1 1 0,1 0 0,0 0 0,0 1 0,1 0 1,0 0-1,1 0 0,0 1 0,0 0 0,0 1 0,2-1 1,-1 1-1,1 0 0,0 0 0,-2 11 0,3-9-106,1 0 0,0 0 0,1 1 0,0-1 0,1 0-1,0 1 1,1-1 0,1 0 0,0 0 0,0 0 0,1 0 0,0 0 0,1 0-1,1-1 1,0 0 0,0 0 0,11 16 0,-14-24-296,0 0 0,1 0 0,-1 0 1,1 0-1,-1 0 0,1 0 0,0-1 0,0 1 0,1-1 0,-1 0 1,0 0-1,1 0 0,-1 0 0,1-1 0,0 1 0,-1-1 0,1 0 1,0 0-1,0-1 0,0 1 0,0-1 0,0 1 0,-1-1 0,1 0 1,0-1-1,0 1 0,0-1 0,0 0 0,0 0 0,-1 0 0,1 0 1,0-1-1,-1 1 0,5-3 0,1-1-3,-1 0 0,0 0 0,-1-1 0,1 0 0,-1 0 0,-1-1 0,1 0-1,-1 0 1,0-1 0,0 1 0,-1-1 0,0 0 0,5-12 0,1-12 1,13-53 0,-23 81 0,-1 3 0,0 1 0,0-1 0,0 1 0,0 0 0,0-1 0,0 1 0,0-1 0,0 1 0,1-1 0,-1 1 0,0 0 0,0-1 0,0 1 0,1-1 0,-1 1 0,0 0 0,1-1 0,-1 1 0,0 0 0,1-1 0,-1 1 0,0 0 0,1 0 0,-1-1 0,0 1 0,1 0 0,-1 0 0,1 0 0,-1-1 0,0 1 0,1 0 0,-1 0 0,1 0 0,-1 0 0,1 0 0,-1 0 0,1 0 0,-1 0 0,0 0 0,1 0 0,0 0 0,20 17 0,19 38 0,-35-47 0,5 6-4,4 8-95,1-1 1,22 24-1,-32-40 27,-1 0 0,1-1-1,0 0 1,0 0-1,1 0 1,-1-1 0,1 1-1,0-1 1,0-1 0,0 1-1,0-1 1,0 0-1,0 0 1,10 1 0,-14-3-338,1 0 0,-1 1 0,1-1 0,-1 1 0,1 0 0,-1 0 0,1 0 0,-1 0 1,0 0-1,0 0 0,1 1 0,3 2 0,-5-3-39,0 0 0,0 0 0,0 0 0,1 0 0,-1-1 0,0 1 0,1 0 0,-1-1 0,1 1 0,-1-1 0,1 1 0,-1-1 0,1 0 0,-1 0 0,1 1 0,-1-1 0,1 0 0,-1-1 0,1 1 0,-1 0 0,1 0 0,-1-1 0,1 1 0,-1 0 0,1-1 0,-1 0 0,0 1 0,1-1 0,-1 0 0,0 0 0,2-1 0,17-7-5391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35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32767,'28'136'0,"15"56"0,-18-105 0,4 10 0,20 122 0,-63-237 0,-7-21 0,0-8 0,2-1 0,3-1 0,1 0 0,3-1 0,2-1 0,2 0 0,2 0 0,3 0 0,2-1 0,7-73 0,-5 114 0,1 1 0,0 0 0,1 0 0,-1 0 0,2 0 0,0 0 0,0 0 0,0 1 0,1 0 0,1 0 0,0 0 0,0 1 0,9-10 0,-8 11 0,1 1 0,-1 0 0,1 1 0,0 0 0,1 0 0,-1 1 0,1 0 0,0 0 0,0 1 0,0 0 0,0 1 0,1 0 0,-1 0 0,14 0 0,-13 1-474,0 0-1,0 1 1,1 0-1,-1 1 1,0 0 0,19 5-1,-27-5 277,1 0 0,0 0 0,0 0 0,0 0-1,-1 1 1,1 0 0,-1-1 0,1 1 0,-1 0 0,1 0-1,-1 0 1,0 0 0,0 1 0,0-1 0,0 1-1,-1-1 1,1 1 0,-1-1 0,1 1 0,-1 0 0,0 0-1,0 0 1,0 0 0,-1 0 0,1 0 0,0 3 0,0 8-2194,0 0 1,-2 0 0,1 1 0,-2-1 0,-2 16 0,-3 6-2482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36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0 18150,'-3'4'1624,"-4"-1"0,-11 2 0,-5 0 0,-12-5 0,-6 4 1,3 2-1,2 1 0,6 1 0,7-2-2812,0 0-1228,13 38-3417,7-35 1,1 1-1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36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1 220 12273,'54'-12'2633,"-43"9"-1012,0-1 0,0 0 0,0 0-1,16-10 1,-22 11-916,0 0-1,0-1 1,-1 0 0,1 0-1,-1 0 1,0 0 0,0-1-1,-1 1 1,1-1-1,4-8 1,-5 7-371,0-1 1,-1 0-1,0 0 0,0 0 1,3-14-1,-4 15-336,-1 0 1,1 0-1,-1 0 0,0 0 0,-1-1 0,1 1 1,-3-10-1,2 15 2,1 0-1,0 1 1,0-1 0,0 1-1,-1-1 1,1 1 0,0-1 0,0 1-1,-1-1 1,1 1 0,-1-1-1,1 1 1,0-1 0,-1 1-1,1 0 1,-1-1 0,1 1-1,-1 0 1,1-1 0,-1 1-1,1 0 1,-1 0 0,1-1 0,-1 1-1,0 0 1,1 0 0,-1 0-1,1 0 1,-1 0 0,-1 0-1,0 0 1,0 1 0,0 0-1,0 0 1,0 0 0,0 1-1,0-1 1,0 0 0,0 1 0,0-1-1,1 1 1,-1-1 0,1 1-1,-3 2 1,-3 5 0,1 1 0,-1-1-1,1 1 1,1 0 0,0 0 0,0 1 0,1 0-1,0 0 1,-3 20 0,4-13 4,0 0 1,2 1-1,0-1 0,1 0 0,3 28 0,-2-41-3,0 0-1,0 0 1,0 0 0,1 0-1,0 0 1,0 0-1,0-1 1,0 1-1,1-1 1,0 1-1,0-1 1,0 0 0,0 0-1,0 0 1,1-1-1,0 1 1,0-1-1,0 0 1,0 0-1,1 0 1,-1-1 0,1 1-1,-1-1 1,1 0-1,0-1 1,0 1-1,0-1 1,0 0-1,0 0 1,7 0 0,14 1-29,1-1 1,0-1 0,-1-1 0,40-8 0,-58 8 4,20-4 979,-4-2-3827,-15 3 193,0 0 0,-1 0 0,1-1 0,-1 0 1,0 0-1,9-9 0,4-5-3298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37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22486,'-2'84'3134,"4"91"3822,-2-172-6949,0 0-1,0 0 1,0 0 0,0 0-1,1 0 1,-1 0-1,1 0 1,0 0 0,0 0-1,0-1 1,0 1-1,0 0 1,1-1-1,-1 1 1,1-1 0,-1 1-1,1-1 1,0 0-1,0 1 1,0-1-1,1 0 1,-1 0 0,0-1-1,1 1 1,-1 0-1,1-1 1,-1 0-1,6 2 1,-7-2-7,0 1 0,-1-1-141,-14 4-11163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37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56 6317,'-7'-56'18852,"-25"57"-15420,24 0-3332,0 1 1,1-1-1,-1 1 0,0 0 1,0 1-1,1 0 1,0 0-1,0 1 1,0 0-1,0 0 1,0 1-1,1 0 1,-1 0-1,1 0 1,1 1-1,-1-1 1,1 2-1,0-1 1,0 0-1,1 1 0,0 0 1,0 0-1,0 0 1,-4 15-1,4-8 28,-1 0-1,2 1 0,0 0 0,1 0 1,0 0-1,1 0 0,1 0 1,1 0-1,0 0 0,0 0 0,2 0 1,6 23-1,-8-35-127,0 0 0,1-1 0,-1 0 0,1 1 0,0-1 0,-1 0 0,1 1 0,0-1 0,0 0 0,1-1 0,-1 1 0,0 0 0,1 0 0,-1-1 0,0 0 0,1 1 0,0-1 0,-1 0 0,1 0 0,0 0 0,0-1 0,-1 1 0,1-1 0,0 1 0,0-1 0,0 0 0,0 0 0,0-1 0,-1 1 0,5-1 0,0 0 0,0 0 0,0 0 0,-1 0 0,1-1 0,0 0 0,-1-1 0,1 1 0,-1-1 0,0-1 0,0 1 0,9-7 0,-9 3 0,0 0 0,0 0 0,-1 0 0,0 0 0,0-1 0,-1 0 0,0 0 0,0-1 0,-1 1 0,0-1 0,0 1 0,-1-1 0,1-10 0,2-15 0,-3 0 0,-1-38 0,-1 51 0,2 32 0,1 0 0,0 0 0,1-1 0,0 1 0,0-1 0,1 0 0,1 0 0,0 0 0,11 14 0,-4-4 0,-5-6-146,1 0 0,1-1 0,21 23-1,-26-32 39,-1 0-1,1-1 1,0 1-1,0-1 0,0 0 1,0 0-1,1 0 0,-1-1 1,1 0-1,0 0 0,0 0 1,-1-1-1,1 0 0,7 1 1,-11-2-350,0 1 1,0-1-1,0 1 0,0 0 1,0-1-1,0 1 0,0 0 1,0 1-1,0-1 1,0 0-1,-1 0 0,1 1 1,-1-1-1,1 1 1,2 2-1,-3-2-739,1 0 1,0 0-1,1 0 1,-1 0-1,0 0 0,1-1 1,-1 1-1,1-1 1,3 2-1,3 1-4427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38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11581,'-1'1'13161,"-9"11"-11360,0 6-1434,0 0-1,1 1 1,2 0 0,0 0-1,0 1 1,2 0 0,0 0-1,2 0 1,-3 35 0,4 6 485,2-1 1,9 60-1,-9-115-852,2 23 0,2-1 0,1 0 0,13 45 0,-16-65 0,0-1 0,0 0 0,1 0 0,0-1 0,0 1 0,1 0 0,-1-1 0,1 0 0,0 0 0,1 0 0,-1 0 0,1-1 0,0 0 0,0 0 0,0 0 0,1 0 0,-1-1 0,1 0 0,0 0 0,0-1 0,9 4 0,40 2-2480,-45-8 1347,0 1 0,0-1 0,0-1-1,0 0 1,0 0 0,0-1 0,0-1-1,0 1 1,0-2 0,17-7 0,8-12-4808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7:45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673 0 16626,'-29'6'6232,"-1"1"-3688,-29-4-1665,-3-1 742,1 3 1,-1 3-1,-63 16 1,64-8-1622,25-8 0,-57 21 0,86-26-1550,0 0-1,0 0 1,0 1-1,0 0 1,1 0-1,-7 6 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38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1 16638,'-26'1'1792,"-12"4"0,-15 0 0,-12 2 0,4-1 0,5 6 1,8-3-297,10-1-852,12-2-704,4-1-2745,11 16-2527,6-12-1,10-1 1,0 2-1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39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11849,'0'3'9652,"-3"18"-7075,3 10-1876,4 96 4156,-2-114-4466,0 1 1,0-1-1,1 1 1,1-1-1,1 0 0,-1 0 1,8 12-1,-10-23-391,-1-1 0,1 1 0,-1-1 0,1 0 0,0 0 0,-1 0 0,1 0 0,0 0 0,0 0 0,-1-1 0,1 1 0,0-1 0,0 1 0,0-1 0,0 1 0,0-1 0,0 0 0,0 0 0,0 0 0,0 0 0,0-1 0,0 1 0,0 0 0,0-1 0,0 1 0,-1-1 0,1 0 0,0 0 0,0 1 0,2-3 0,5-1 0,1 0 0,-1-1 0,0 0 0,11-8 0,-10 5 0,-1-1 0,0-1 0,-1 1 0,0-1 0,0 0 0,-1-1 0,0 0 0,-1 0 0,-1-1 0,0 1 0,0-1 0,-1 0 0,0-1 0,-1 1 0,1-14 0,-4 26 0,0 0 0,0-1 0,0 1 0,1 0 0,-1 0 0,0-1 0,0 1 0,0 0 0,0 0 0,0 0 0,0 0 0,0-1 0,1 1 0,-1 0 0,0 0 0,0 0 0,0 0 0,0 0 0,1-1 0,-1 1 0,0 0 0,0 0 0,0 0 0,1 0 0,-1 0 0,0 0 0,0 0 0,0 0 0,1 0 0,-1 0 0,0 0 0,0 0 0,0 0 0,1 0 0,-1 0 0,0 0 0,0 0 0,0 0 0,1 0 0,-1 0 0,0 0 0,0 0 0,0 0 0,1 0 0,-1 0 0,0 1 0,0-1 0,0 0 0,1 0 0,-1 0 0,0 0 0,0 0 0,0 1 0,0-1 0,0 0 0,0 0 0,1 0 0,-1 1 0,0-1 0,0 0 0,0 0 0,0 0 0,0 1 0,19 23 0,16 32 0,-35-56 0,13 23-458,27 39 1,-36-57 315,-1 0 0,1 0 1,1-1-1,-1 1 0,1-1 1,0 0-1,0 0 1,0-1-1,0 1 0,0-1 1,1-1-1,0 1 0,10 3 1,1 4-4005,-17-10 3874,1 1 0,-1-1-1,0 0 1,1 1 0,-1-1-1,1 1 1,-1-1 0,1 0 0,-1 1-1,1-1 1,-1 0 0,1 1-1,-1-1 1,1 0 0,-1 0 0,1 1-1,0-1 1,-1 0 0,1 0-1,-1 0 1,1 0 0,0 0 0,-1 0-1,1 0 1,-1 0 0,1 0 0,-1 0-1,1 0 1,0-1 0,-1 1-1,1 0 1,-1 0 0,1-1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39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19102,'5'375'13412,"-40"-455"-13159,29 61-253,1 0 0,1-1 0,1 0 0,-1-28 0,3 44 0,1 0 0,0 1 0,0-1 0,0 0 0,1 0 0,0 1 0,-1-1 0,1 1 0,0-1 0,1 0 0,-1 1 0,0 0 0,1-1 0,0 1 0,0 0 0,0 0 0,0 0 0,1 0 0,-1 0 0,1 1 0,-1-1 0,1 1 0,0-1 0,0 1 0,0 0 0,0 0 0,1 0 0,-1 1 0,1-1 0,-1 1 0,7-2 0,0 1 0,0 0 0,1 0 0,-1 1 0,1 0 0,-1 1 0,1 0 0,-1 1 0,1 0 0,14 4 0,-24-5 0,-1 1 0,0-1 0,0 0 0,1 0 0,-1 1 0,0-1 0,0 0 0,0 1 0,1-1 0,-1 0 0,0 0 0,0 1 0,0-1 0,0 0 0,0 1 0,0-1 0,1 1 0,-1-1 0,0 0 0,0 1 0,0-1 0,0 0 0,0 1 0,-1-1 0,1 0 0,0 1 0,0-1 0,0 0 0,0 1 0,0-1 0,0 0 0,0 1 0,-1-1 0,1 0 0,0 0 0,0 1 0,0-1 0,-1 0 0,1 1 0,0-1 0,0 0 0,-1 0 0,1 0 0,-1 1 0,-16 16 0,13-12 0,-3 2 0,0 1 0,0 0 0,1 0 0,0 0 0,1 1 0,-1 0 0,2 0 0,-5 13 0,11-20 0,1 1 0,-1-1 0,1 0 0,0 0 0,-1 0 0,1 0 0,0-1 0,0 1 0,0-1 0,1 0 0,-1 1 0,5 0 0,-2 0 0,21 9-11,-2-1-195,0 1 0,-1 1 1,0 1-1,29 21 1,-51-33-30,-1 1 0,1-1 0,-1 0 1,1 1-1,-1-1 0,0 1 0,0-1 1,0 1-1,0 0 0,0-1 0,0 1 1,0 0-1,0 0 0,-1 0 0,1 2 1,1 5-5480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40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59 170 19346,'22'0'4473,"-11"-1"-3802,0-1 0,-1 0 0,1-1 0,-1 0 0,1 0 0,-1-1 0,0 0 0,12-8 0,-18 10-614,-1 0 0,1 0-1,-1 0 1,0 0-1,0 0 1,0-1-1,0 0 1,0 1 0,0-1-1,-1 0 1,1 0-1,-1-1 1,0 1 0,0 0-1,0-1 1,0 1-1,-1-1 1,1 0-1,-1 1 1,0-1 0,0 0-1,0 0 1,-1 0-1,0 0 1,1-7 0,-2 8-199,0 1 1,-1-1-1,1 0 1,0 1 0,-1 0-1,1-1 1,-1 1-1,0 0 1,0 0 0,0 0-1,0 0 1,0 0 0,0 0-1,0 0 1,-1 1-1,1-1 1,-1 1 0,1 0-1,-1 0 1,1 0 0,-1 0-1,0 0 1,0 0-1,1 1 1,-1 0 0,-4-1-1,-1 0 3,0 0 0,1 1 0,-1-1 0,1 2 1,-1-1-1,0 1 0,1 0 0,-15 4 0,16-2 185,0 1 1,0-1-1,0 1 0,1 0 1,-1 1-1,1-1 1,0 1-1,0 0 1,1 0-1,-1 1 0,1-1 1,1 1-1,-1 0 1,1 0-1,0 0 1,0 1-1,0-1 0,1 1 1,0-1-1,-1 13 1,-1-1 380,2-1 1,0 1-1,1 0 1,1 0-1,1-1 1,0 1-1,5 19 1,-5-31-346,1 0 0,0 0-1,0 0 1,0-1 0,1 1 0,0-1 0,0 0 0,0 0 0,1 0 0,0 0-1,-1 0 1,2-1 0,-1 0 0,1 0 0,-1 0 0,1 0 0,0-1 0,0 0-1,1 0 1,-1 0 0,1-1 0,-1 1 0,1-1 0,0-1 0,0 1-1,0-1 1,9 1 0,5 0-134,1 0 0,-1-2-1,0 0 1,0-2-1,1 0 1,-1-1 0,19-6-1,20-13-3188,17-29-11320,-60 40 11442,16-9-2677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40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 21262,'-39'20'1756,"-69"40"1434,96-52-2628,1 0 0,0 0 0,1 1-1,0 0 1,0 1 0,-13 17 0,22-25-588,-1 0 0,1 0 0,0 0 0,0 0 0,0 0 0,0 0 0,0 0 0,1 0 0,-1 1 0,0-1 0,1 0 0,0 0 0,-1 1 0,1-1 0,0 0 0,0 1 0,1-1 0,-1 0 0,0 0 0,1 1 0,-1-1 0,1 0 0,0 0 0,0 0 0,0 0 0,0 0 0,0 0 0,0 0 0,0 0 0,1 0 0,-1 0 0,1-1 0,-1 1 0,1 0 0,0-1 0,-1 0 0,1 1 0,2 0 0,10 7-481,0-1 0,0 0-1,1-1 1,21 7 0,-14-5 668,92 45 91,-102-47 101,0 0 0,-1 1 1,0 0-1,-1 0 0,1 1 0,-2 1 1,11 12-1,-18-19-262,0-1-1,-1 1 1,1 0-1,-1 1 1,0-1-1,0 0 1,0 0 0,0 0-1,0 1 1,-1-1-1,0 0 1,1 1-1,-1-1 1,0 1 0,-1-1-1,1 0 1,-1 1-1,1-1 1,-1 0-1,0 0 1,0 1-1,-1-1 1,1 0 0,0 0-1,-1 0 1,0 0-1,0-1 1,0 1-1,0 0 1,0-1 0,-4 4-1,-2 2-107,1-1 1,-2 1-1,1-1 1,-1-1-1,0 0 0,0 0 1,-1-1-1,-15 7 0,-75 12-3721,73-13 1614,14-6 317,0 0 0,0 0 0,-1-1 0,-22 3 1,-27 1-4083,0 3 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53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0 19858,'0'0'275,"-49"12"12359,29-5-12634,1 1 0,0 0 0,1 2 0,0 0 0,0 1 0,1 1 0,1 0 0,0 2 0,0 0 0,-25 29 0,29-28 0,0 1 0,1 0 0,0 1 0,1 0 0,1 0 0,-8 24 0,13-30 0,0-1 0,2 1 0,-1 0 0,1 0 0,1 0 0,0 1 0,0-1 0,1 0 0,1 0 0,-1 1 0,2-1 0,4 17 0,-4-24 0,0 1 0,0-1 0,0 0 0,1 0 0,-1 0 0,1 0 0,0-1 0,0 1 0,1-1 0,-1 1 0,1-1 0,0 0 0,0-1 0,0 1 0,0-1 0,0 1 0,0-1 0,8 2 0,0 1 0,1-1 0,0-1 0,0 0 0,0-1 0,20 2 0,-17-5-113,0 0 1,0-1-1,0 0 1,0-2-1,0 0 1,20-7-1,-17 4-253,1 6-4598,-10 2-677,1-4-3478,-4-1 3183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54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15441,'5'96'4795,"19"115"-1,4 69 2943,-24-154-7737,-4-163 0,1-60 0,0 87 0,0 1 0,1-1 0,0 1 0,0 0 0,1 0 0,0 0 0,8-15 0,-9 21 0,0 1 0,1-1 0,-1 1 0,1-1 0,-1 1 0,1 0 0,0 0 0,0 0 0,0 0 0,0 1 0,1-1 0,-1 1 0,0 0 0,1 0 0,-1 0 0,1 0 0,-1 1 0,1-1 0,-1 1 0,1 0 0,-1 0 0,1 0 0,-1 0 0,1 1 0,4 1 0,1-1 0,0 1 0,0 0 0,0 1 0,0 0 0,0 0 0,0 1 0,-1 0 0,12 8 0,-13-6-26,-1 0-1,1 1 1,-1 0-1,-1 0 1,1 1-1,-1-1 1,0 1-1,-1 0 1,0 1-1,0-1 1,2 11-1,-1-3-181,0 0-1,-1 0 0,-1 0 1,-1 0-1,1 23 1,-7-24-5331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55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0 12817,'-3'0'551,"-1"0"0,1 1 0,-1-1 0,1 1 0,-1 0 0,1 0 0,-1 0 0,1 0 0,0 1 0,0-1 0,0 1 0,0 0 0,0 0 0,-3 2 0,2 0 37,-1 0 0,1 1 1,0-1-1,0 1 0,1 0 0,0 0 1,-5 10-1,3-5 71,1 0 0,0 1 0,1 0 0,0 0 0,1 0 0,0 0 0,1 0 1,0 16-1,2-13-580,0 0 1,2-1-1,-1 1 1,2-1-1,0 0 1,0 0-1,1 0 1,1-1-1,7 14 1,-10-22-64,0 1 0,0-1-1,0 0 1,0 0 0,1 0 0,0-1 0,0 1 0,0-1 0,0 0-1,1 0 1,7 4 0,-9-5-13,1-1 1,-1 0-1,1-1 0,0 1 0,-1 0 1,1-1-1,-1 0 0,1 0 0,0 0 1,-1 0-1,1-1 0,0 1 0,-1-1 1,1 0-1,-1 0 0,1 0 1,-1-1-1,5-2 0,-2 1-24,-1-1 0,0 1 0,0-1 1,0-1-1,0 1 0,-1-1 0,0 1 0,0-1 0,0-1 1,-1 1-1,0 0 0,1-1 0,-2 0 0,1 1 0,-1-1 0,0 0 1,0 0-1,-1-1 0,2-6 0,1-16-156,-1 0 0,-2-54 1,-1 58 151,28 72 78,-18-27 225,33 64 378,-39-77-704,1 0 0,-1-1 1,1 1-1,1-1 1,-1 0-1,1 0 0,1-1 1,12 10-1,-19-15-6,3 2-994,-1-1 1,0 0-1,1 1 0,-1-1 1,0 0-1,1 0 0,0 0 1,-1-1-1,1 1 0,-1-1 1,1 1-1,0-1 0,0 0 1,-1 0-1,1 0 0,0 0 1,-1-1-1,5 0 0,9-1-5144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55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20918,'3'72'3372,"4"-1"-1,23 103 1,-25-150-1858,88-18-1294,-20 4-220,-49-6 0,0-1 0,0-1 0,26-1 0,-47-1-108,1-1 0,-1 0 1,0 1-1,0-1 0,0-1 0,0 1 0,0 0 0,0-1 1,0 1-1,-1-1 0,1 0 0,-1 0 0,1 0 0,-1 0 1,1-1-1,-1 1 0,0-1 0,0 1 0,0-1 0,-1 0 1,1 1-1,-1-1 0,1 0 0,-1 0 0,0 0 0,0 0 1,0-1-1,-1 1 0,1-6 0,1-2-534,0-1 1,-1 0-1,-1 0 1,0 0-1,-1 0 1,-3-20-1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57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6 12233,'-6'-1'372,"0"-1"-1,-1 1 1,1 0 0,-1 1-1,1 0 1,-1 0-1,1 0 1,-1 1 0,1-1-1,-1 2 1,1-1-1,0 1 1,-1 0 0,1 0-1,0 0 1,0 1-1,-8 5 1,9-4 12,0 1 1,0 0-1,1 0 1,-1 0-1,1 0 1,1 1-1,-1 0 1,1 0-1,-1 0 1,2 0-1,-1 0 1,1 0-1,0 1 1,0-1-1,1 1 1,-2 12-1,1-2 313,0 1 0,2 0 0,0-1-1,1 1 1,4 26 0,-3-36-474,-1 1 1,2-1-1,-1-1 1,1 1-1,0 0 0,1-1 1,0 1-1,0-1 1,0 0-1,1 0 1,0-1-1,1 1 1,11 10-1,-14-15-223,0 0 0,0 0 0,0 0 0,0 0 0,0 0 0,1-1 0,-1 1 0,0-1 0,1 0 0,0 0 0,-1 0 0,1-1 0,0 1 0,-1-1 0,1 0 0,0 0 0,-1 0 0,1 0 0,0-1 0,-1 1 0,1-1 0,-1 0 0,1 0 0,-1-1 0,1 1 0,-1-1 0,0 1 0,1-1 0,-1 0 0,0 0 0,0-1 0,4-4 0,1 1 0,-1-1 0,-1-1 0,1 1 0,-1-1 0,0-1 0,-1 1 0,0-1 0,0 0 0,-1 0 0,6-16 0,9-95 0,-16 115 0,1 12 0,1 14 0,2 41 0,-2 0 0,-6 83 0,0-57 0,1-20 0,-16 114 0,12-159 0,0 0 0,-2 0 0,0 0 0,-2 0 0,-1-1 0,0 0 0,-1-1 0,-20 29 0,24-42 0,0-1 0,0 1 0,-1-1 0,0-1 0,0 1 0,-1-1 0,0-1 0,0 1 0,0-1 0,-1-1 0,0 1 0,0-2 0,0 1 0,0-1 0,0 0 0,-18 2 0,21-5 0,1 1 0,0-1 0,0-1 0,-1 1 0,1-1 0,0 0 0,0 0 0,0 0 0,0-1 0,0 0 0,0 0 0,0 0 0,0 0 0,1-1 0,-1 0 0,1 0 0,0 0 0,0 0 0,0-1 0,0 0 0,0 0 0,1 0 0,0 0 0,0 0 0,0-1 0,0 1 0,1-1 0,0 0 0,0 0 0,0 0 0,-2-10 0,-1-1 0,1-1 0,1 0 0,0 0 0,1-1 0,1 1 0,1 0 0,0-1 0,1 1 0,1 0 0,1 0 0,1 0 0,0 0 0,7-18 0,-1 10 0,2 1 0,0 0 0,2 0 0,0 2 0,2 0 0,0 0 0,35-33 0,106-91 0,-96 94 0,-2-3 0,74-92 0,-126 140-10,-1 0 0,-1-1 0,0 1 0,0-1 0,0 0 0,-1-1 0,0 1 0,-1-1 0,0 0 1,0 0-1,2-11 0,-8 20-16,1-1 0,0 1 0,-1 0 1,1 0-1,-1 0 0,1 0 0,0 0 1,-1 0-1,1 1 0,0-1 0,-1 1 0,1-1 1,-3 2-1,-5 2 38,1 1 0,0-1 0,0 2 0,0-1 0,1 1 0,0 0 0,0 1 0,0 0 0,1 0 0,0 0 0,0 1 0,1 0 0,0 1 0,0 0 0,1-1 0,1 2 0,-1-1 0,1 0 0,-5 19 0,5-13 6,1 0 1,1 1-1,0-1 1,1 1-1,0-1 1,1 1-1,1-1 1,1 1-1,0-1 1,1 1-1,0-1 1,9 24-1,-10-35-18,-1 0 0,1-1 0,-1 1 0,1 0 0,0-1 0,0 1 0,1-1 0,-1 0 0,1 0 0,0 0 0,-1 0 0,1 0 0,1 0 0,-1-1 0,0 1 0,1-1 0,-1 0 0,1 0 0,-1-1 0,1 1 0,0-1 0,0 1 0,4 0 0,-3-2 0,0 0 0,0 0 0,-1-1 0,1 1 0,0-1 0,0 0 0,-1 0 0,1-1 0,-1 1 0,1-1 0,-1 0 0,0 0 0,1 0 0,-1-1 0,0 0 0,0 0 0,-1 0 0,1 0 0,4-5 0,-1-2-84,1-1 0,-2 1 0,0-1 0,0 0 0,-1-1 0,0 1-1,-1-1 1,0 0 0,3-18 0,11-80-1031,-17 103 1041,4 29 338,0-1 0,2 0 0,1 0 1,0-1-1,1 0 0,2-1 0,14 23 0,-19-33-322,0-1-1,0 0 1,1-1-1,0 1 1,0-1 0,1 0-1,0-1 1,0 0-1,0 0 1,1-1-1,0 0 1,0 0-1,0-1 1,1-1 0,-1 1-1,1-1 1,16 2-1,-23-5-304,0 1-1,0 0 0,-1-1 1,1 1-1,0 0 0,-1 0 1,1 0-1,-1 1 0,1-1 1,-1 1-1,3 1 0,-3-1-581,1-1-1,-1 1 0,1-1 1,-1 1-1,1-1 0,0 0 1,-1 0-1,1 0 0,3 1 1,10 1-5048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7:46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22342,'-2'5'545,"1"1"-1,-1-1 0,-1 1 1,1-1-1,-1 0 1,0 0-1,0 0 1,-1 0-1,1-1 1,-1 1-1,0-1 1,0 0-1,-1 0 0,-4 3 1,-20 23 1713,22-21-2258,4-7 0,1 1 0,-1-1 0,1 1 0,0 0 0,0 0 0,0 0 0,0 0 0,1 1 0,-1-1 0,-1 6 0,6-8 0,0 0 0,0-1 0,0 1 0,0 0 0,-1-1 0,1 0 0,0 0 0,0 0 0,0 0 0,3-1 0,-3 1 0,20 1 0,0 0 0,-1 1 0,1 2 0,-1 0 0,0 1 0,26 10 0,-41-13 0,0 1 0,-1 0 0,1 0 0,0 0 0,-1 1 0,0-1 0,0 2 0,0-1 0,0 1 0,-1 0 0,0 0 0,0 0 0,0 1 0,-1-1 0,1 1 0,-1 1 0,-1-1 0,1 0 0,-1 1 0,0 0 0,-1 0 0,4 13 0,-5-14 0,0 0 0,0 1 0,-1-1 0,0 0 0,0 1 0,-1-1 0,0 0 0,-2 9 0,2-12 0,0 0 0,-1 0 0,0 0 0,0 0 0,1 0 0,-2 0 0,1 0 0,0-1 0,-1 1 0,1-1 0,-1 0 0,1 1 0,-1-1 0,0 0 0,0-1 0,-6 4 0,-13 3-1119,0-1 0,-1 0 1,0-2-1,1 0 0,-2-2 0,1 0 1,0-2-1,-26-1 0,47-1 174,-1 1-1,1 0 1,0 0-1,-1-1 1,1 0 0,0 1-1,0-1 1,0 0-1,-1 0 1,1 0-1,-3-2 1,-5-6-4727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58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29067,'20'60'824,"-3"2"0,18 117-1,5 23 406,-34-175-1229,11 38 0,-10-46 0,-6-18 0,0-7 0,-1-16 0,1-1 0,1 0 0,0 1 0,12-41 0,-13 58 0,0-1 0,1 1 0,0 0 0,0 0 0,1 0 0,-1 0 0,1 0 0,0 1 0,0-1 0,1 1 0,-1 0 0,1 0 0,0 0 0,0 0 0,0 1 0,1-1 0,-1 1 0,1 0 0,0 1 0,0-1 0,0 1 0,0 0 0,0 0 0,0 0 0,10-1 0,-1 1 0,1 1 0,0 0 0,-1 1 0,1 1 0,0 0 0,0 1 0,-1 0 0,0 1 0,16 6 0,-24-7 0,-1 1 0,0-1 0,0 1 0,0 0 0,0 0 0,-1 0 0,1 1 0,-1 0 0,0 0 0,0 0 0,0 0 0,-1 1 0,1-1 0,-1 1 0,0 0 0,0 0 0,-1 0 0,1 0 0,-1 1 0,-1-1 0,1 0 0,-1 1 0,1 0 0,-2-1 0,2 12 0,-2-7-26,0-1-1,-1 1 1,1-1 0,-2 1-1,1-1 1,-2 0 0,-4 16-1,5-21-26,0 0 0,1 0 0,-1 0 0,-1 0-1,1-1 1,-1 1 0,1-1 0,-1 1-1,0-1 1,0 0 0,-1 0 0,1 0-1,0 0 1,-1-1 0,0 1 0,0-1-1,0 0 1,-7 2 0,-17 7-2484,23-8 1410,0-1 0,-1 0 0,1 0 0,-1 0 0,1-1 0,-1 0 0,0 0 0,1 0 0,-8 0 0,-13-5-4786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0:59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23694,'4'75'1786,"3"-1"0,24 104 0,-14-92 71,6 101 1,-21-169-2159,0-43-388,-1-43-561,-2 50 1012,1 12 209,-1 0 1,1 0 0,1 1 0,-1-1 0,1 0 0,1-7 0,-1 12 30,-1-1 0,1 1 0,0 0 0,-1-1 0,1 1 1,0 0-1,0 0 0,0 0 0,0 0 0,0-1 0,0 1 1,0 0-1,0 1 0,1-1 0,-1 0 0,0 0 1,0 0-1,1 1 0,-1-1 0,0 1 0,1-1 0,-1 1 1,1-1-1,-1 1 0,1 0 0,-1 0 0,1 0 0,-1 0 1,3 0-1,18 0 361,-1-1 1,1-1-1,-1-1 1,0-1-1,0-1 0,24-8 1,-39 11-362,0 0 1,0-1-1,0 0 0,0 0 1,0 0-1,-1 0 1,0-1-1,1 0 0,-1 0 1,-1 0-1,1-1 1,-1 0-1,1 0 1,-1 0-1,-1 0 0,1 0 1,-1-1-1,0 0 1,0 0-1,-1 0 0,1 0 1,-1 0-1,-1 0 1,3-13-1,-4 17-3,0 1 0,1-1-1,-1 1 1,0-1 0,0 0 0,0 1-1,0-1 1,0 1 0,-1-1 0,1 0 0,0 1-1,-1-1 1,1 1 0,-1-1 0,1 1-1,-1-1 1,0 1 0,0-1 0,0 1-1,0 0 1,0 0 0,-2-3 0,2 4 1,-1-1-1,1 1 1,0-1 0,-1 1 0,1 0-1,-1 0 1,1 0 0,-1 0 0,1 0 0,-1 0-1,1 0 1,-1 0 0,1 0 0,-1 1-1,1-1 1,-1 0 0,1 1 0,-1 0 0,0 0-1,-6 3 2,1 0-1,-1 0 0,1 1 1,0 0-1,1 0 1,-13 13-1,13-10 1,0 1 0,0 0 0,1 0 0,0 0 0,1 1 0,0-1 0,0 1 0,1 0 0,1 0 0,-1 0 0,2 1 0,-1-1 0,1 0 0,1 1 0,0-1 0,1 1 0,1 11 0,-1-15 0,0 0-1,1 1 1,0-1 0,0 0 0,0 0-1,1 0 1,0-1 0,1 1-1,-1 0 1,1-1 0,0 0 0,1 0-1,0 0 1,0-1 0,0 0 0,0 1-1,1-2 1,0 1 0,0-1-1,0 0 1,0 0 0,1 0 0,0-1-1,10 3 1,58 9-2629,-60-13 1456,-1-1-1,1-1 1,-1 0 0,0-1 0,1-1 0,-1 0 0,0-1 0,0 0 0,0-1 0,23-10 0,-13-1-4577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1:00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20974,'23'510'11793,"-10"-311"-11793,-16-240 0,2-53 0,2 81 0,-1 1 0,2 0 0,-1-1 0,2 1 0,0 0 0,0 0 0,1 0 0,0 1 0,1-1 0,9-14 0,-9 21 0,0 0 0,0 1 0,0 0 0,0 0 0,1 0 0,-1 1 0,1-1 0,0 1 0,1 1 0,-1-1 0,0 1 0,1 0 0,-1 0 0,1 1 0,-1 0 0,1 0 0,0 1 0,-1 0 0,1 0 0,0 0 0,-1 1 0,8 1 0,-8-1 0,1 0 0,-1 0 0,0 0 0,1 1 0,-1 0 0,0 0 0,0 1 0,0 0 0,0 0 0,-1 0 0,1 0 0,-1 1 0,0 0 0,0 0 0,0 1 0,-1-1 0,1 1 0,-1 0 0,0 0 0,-1 1 0,1-1 0,4 11 0,-4-2 0,-1-1 0,0 0 0,-1 1 0,-1 0 0,0-1 0,-1 1 0,0 0 0,-1 0 0,-1-1 0,0 1 0,0-1 0,-2 1 0,0-1 0,-10 23 0,13-33-122,-1-1 0,0 0 1,0 1-1,0-1 0,0 0 0,0 0 0,0 0 1,-1 0-1,1 0 0,-1-1 0,1 1 0,-1-1 1,0 1-1,1-1 0,-1 0 0,0 0 0,0 0 1,0-1-1,0 1 0,0-1 0,-3 1 0,-24 6-2172,27-5 1684,1-1 1,-1 0-1,0 0 1,0 0-1,1 0 1,-1 0-1,0 0 1,0-1-1,0 1 1,0-1-1,0 0 1,0 0 0,0 0-1,1 0 1,-1-1-1,0 1 1,0-1-1,0 0 1,0 0-1,1 0 1,-1 0-1,0 0 1,1 0-1,-1-1 1,1 1-1,-4-3 1,-8-10-5055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1:00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14301,'11'1'1228,"1"0"1,-1 0-1,1-1 0,-1-1 0,0 0 0,1 0 0,-1-1 1,0-1-1,0 1 0,13-7 0,-20 8-933,-1-1 0,1 0 0,-1-1 0,1 1 0,-1 0 0,0-1 0,0 0 0,0 0 0,0 0 0,0 0 0,-1 0 0,1 0 0,1-5 0,-2 4-388,-1 0 0,1 0 0,-1-1-1,0 1 1,0-1 0,0 1 0,-1-1 0,1 1 0,-1-1-1,0 1 1,-1-1 0,1 1 0,-1-1 0,-1-4-1,2 8 80,0 0-1,-1 1 1,1-1-1,0 0 1,0 1-1,-1-1 1,1 0-1,-1 1 1,1-1-1,0 0 0,-1 1 1,1-1-1,-1 1 1,1-1-1,-1 0 1,0 1-1,1 0 1,-1-1-1,0 1 1,1-1-1,-1 1 0,0 0 1,1-1-1,-1 1 1,0 0-1,1 0 1,-1 0-1,0-1 1,0 1-1,0 0 1,1 0-1,-1 0 0,0 0 1,0 0-1,1 0 1,-1 1-1,0-1 1,0 0-1,1 0 1,-1 1-1,0-1 1,1 0-1,-1 1 1,0-1-1,1 0 0,-1 1 1,0-1-1,1 1 1,-1-1-1,1 1 1,-1-1-1,0 2 1,-33 30-388,26-19 543,0 1 1,1 0-1,0 0 1,1 1-1,0 0 1,2 0-1,0 1 1,0-1-1,1 1 1,1 0-1,0 17 1,2-22 4,0 1 0,1-1 0,0 0 0,1 0 0,0 0-1,1 0 1,6 15 0,-7-20-108,1 0 0,0 0 0,0-1 0,1 1 0,-1-1 0,1 0 0,1 0 0,-1 0-1,1-1 1,-1 1 0,1-1 0,0 0 0,9 5 0,-8-6-379,0-1 1,-1 1-1,1-1 0,1 0 0,-1 0 1,0-1-1,0 1 0,0-1 0,1-1 1,-1 1-1,1-1 0,-1-1 0,0 1 1,1-1-1,-1 0 0,0 0 1,1-1-1,-1 1 0,7-4 0,-1-1-852,0 0 0,0-1-1,-1 0 1,0-1 0,0 0-1,-1-1 1,18-18 0,-5 7-4272,4 7 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1:01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119 175 13553,'-4'-1'295,"-1"2"0,1-1 0,-1 1 0,1-1 0,-1 1 0,1 0 0,0 1 0,-1-1 0,1 1 0,0 0 0,0 0 0,0 0 0,0 1 0,1-1 0,-1 1 0,0 0 0,1 0 0,0 0-1,0 0 1,0 1 0,0-1 0,1 1 0,-1 0 0,1 0 0,0 0 0,0 0 0,0 0 0,0 0 0,1 0 0,-1 5 0,-3 13 1690,1 0 1,1 1-1,1-1 0,1 38 0,1-46-1841,0-7-144,0 0 0,1-1 0,0 1 0,0 0 0,0-1 0,1 1 0,0-1 0,0 0 0,0 1 0,1-1 0,0 0 0,0-1 0,1 1 0,-1 0 0,1-1 0,1 0 0,5 6 0,-7-8 0,1 0 0,0 0 0,0-1 0,1 0 0,-1 1 0,1-1 0,-1-1 0,1 1 0,-1-1 0,1 1 0,0-2 0,0 1 0,-1 0 0,1-1 0,0 0 0,0 0 0,0 0 0,0-1 0,0 1 0,-1-1 0,1 0 0,0-1 0,-1 1 0,7-4 0,-2 1 0,0-1 0,-1 0 0,1 0 0,-1-1 0,-1 0 0,1-1 0,-1 1 0,0-1 0,-1-1 0,1 1 0,-1-1 0,-1 0 0,0-1 0,0 1 0,0-1 0,-1 0 0,-1 0 0,1 0 0,-2-1 0,4-18 0,2-15 0,-3 0 0,-2-1 0,-2-60 0,-1 69 0,0-38 0,0 43 0,0 24 0,0 8 0,1 44 0,3 0 0,1 0 0,18 67 0,51 130 0,-71-232 0,21 48 0,-23-57 0,0 1 0,1-1 0,-1 0 0,1 1 0,0-1 0,0 0 0,-1 0 0,1-1 0,0 1 0,1 0 0,-1 0 0,0-1 0,0 0 0,1 1 0,-1-1 0,1 0 0,-1 0 0,1 0 0,3 0 0,146 2-8981,-103-10-2908,-20 6 5945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1:03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0 15661,'-8'5'6969,"-17"6"-4543,16-7-1312,-19 10 136,1 1-1,-34 24 0,50-31-893,1 0 0,0 1 0,0 0 0,1 1 1,0 0-1,0 0 0,-13 23 0,22-32-356,-1-1 0,1 1 0,0 0 0,-1-1 0,1 1 0,0 0 0,0-1 0,0 1 0,-1 0 0,1 0 0,0-1 0,0 1 0,0 0 0,0-1 0,0 1 0,1 0 0,-1 0 0,0-1 0,0 1 0,0 0 0,0-1 0,1 1 0,-1 0 0,0-1 0,1 1 0,-1-1 0,1 1 0,0 0 0,22 13 0,46 1 0,-47-12 0,47 9 0,-44-9 0,-1 2 0,1 0 0,-1 1 0,-1 2 0,27 11 0,-46-17 0,0 0 0,0 1 0,-1-1 0,1 1 0,-1 0 0,1 0 0,-1 0 0,0 1 0,-1-1 0,1 1 0,0 0 0,-1-1 0,0 1 0,0 0 0,0 0 0,0 1 0,-1-1 0,0 0 0,0 1 0,0-1 0,0 0 0,0 1 0,-1-1 0,0 1 0,0-1 0,0 1 0,-1-1 0,-1 8 0,1-4 0,-1 0 0,-1 0 0,1-1 0,-1 1 0,0-1 0,-1 1 0,0-1 0,0 0 0,0 0 0,-1 0 0,0-1 0,-1 0 0,1 0 0,-14 10 0,5-6-144,-2-1-1,1-1 1,-1 0-1,-1-1 1,1-1 0,-1-1-1,0 0 1,-1-1 0,1-1-1,-20 1 1,-2 7-3498,35-9 2374,0 0-1,0-1 1,0 1-1,1-1 1,-1 0-1,0-1 1,-7 2 0,1-2-4529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1:03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29255,'5'25'392,"8"8"-4,-3 5 4,8 8-4,-6-12 4,-1-5-4,-6-4 4,0-8-1708,-13-5-1276,1-39-19858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1:04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16 23606,'0'0'724,"0"-4"-620,0 0-612,0 0-584,-13 0-916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1:05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 9697,'-6'2'11332,"-31"11"-7407,28-9-3777,-44 17 2103,-58 32 0,96-45-1900,1 1 1,-1 0-1,2 1 1,-1 1-1,1 0 1,1 1-1,0 0 1,-16 23-1,31-31-351,11-5 0,19-6 0,-30 6 0,105-31 0,-97 28 0,-1 0 0,-1 0 0,1-1 0,0-1 0,-1 1 0,0-2 0,-1 1 0,12-12 0,-51 111 0,22-68 0,2 1 0,2 1 0,0-1 0,1 1 0,1 39 0,3-66 0,0 1 0,0-1 0,1 0 0,-1 1 0,0-1 0,0 0 0,1 0 0,-1 1 0,0-1 0,0 0 0,1 0 0,-1 0 0,0 1 0,1-1 0,-1 0 0,0 0 0,1 0 0,-1 0 0,1 0 0,-1 0 0,0 1 0,1-1 0,-1 0 0,0 0 0,1 0 0,-1 0 0,1-1 0,-1 1 0,0 0 0,1 0 0,-1 0 0,0 0 0,1 0 0,-1 0 0,0 0 0,1-1 0,0 1 0,14-6 0,3-2 0,-1 0 0,-1-2 0,0 0 0,0-1 0,20-19 0,-28 23 0,0-1 0,-1 0 0,0 0 0,0-1 0,-1 0 0,0 0 0,0 0 0,-1-1 0,0 0 0,6-20 0,-6 30 0,1 0 0,-1 1 0,1 0 0,-1 0 0,0 0 0,1 0 0,-1 1 0,10 4 0,-12-5 0,4 1-14,0 0-1,0-1 1,0 0-1,1 0 1,-1 0-1,0-1 1,0-1 0,0 1-1,0-1 1,1 0-1,-1 0 1,0-1 0,0 0-1,-1-1 1,1 1-1,0-1 1,11-8-1,-14 9-2,0 0-1,-1-1 0,1 0 0,-1 0 0,1 0 1,-1 0-1,0-1 0,0 1 0,-1-1 0,1 0 0,-1 0 1,0 0-1,0 0 0,0 0 0,0 0 0,-1 0 1,0-1-1,0 1 0,0-1 0,0 1 0,-1-1 0,1 1 1,-1-1-1,-1 1 0,1-1 0,0 1 0,-1-1 1,0 1-1,-2-8 0,1 9-22,1 0-1,-1 0 1,0 0-1,0 0 1,0 1 0,0-1-1,-1 0 1,1 1 0,-1 0-1,1-1 1,-1 1 0,0 0-1,0 0 1,0 1-1,0-1 1,0 1 0,0-1-1,0 1 1,-1 0 0,1 0-1,0 1 1,-1-1 0,1 0-1,0 1 1,-1 0-1,1 0 1,-1 0 0,-4 1-1,-3 0-58,1 0-1,-1 0 1,1 1-1,0 0 1,0 1-1,0 0 1,0 1-1,-11 5 1,13-3 185,-1 0-1,1 0 1,0 1 0,1 0 0,0 0-1,0 1 1,0 0 0,1 0 0,0 1 0,1 0-1,0 0 1,0 0 0,1 0 0,0 1 0,-2 10-1,2-6 46,0 0 0,1 0 1,1 0-1,0 0 0,1 0 0,1 0 0,0 0 0,1 0 0,1 1 0,4 19 0,-5-28-129,1 0 0,0 0 0,1 0 0,0-1 1,-1 1-1,2-1 0,-1 0 0,1 1 0,-1-2 0,1 1 0,1 0 0,-1-1 1,1 0-1,-1 0 0,7 4 0,-2-3 1,0 0 1,0-1-1,0 0 0,1 0 1,0-1-1,0 0 0,0-1 1,15 2-1,0-2-28,1-1 0,-1-1 0,1-2-1,-1 0 1,0-2 0,39-10 0,-39 6-1634,43-19 0,-49 17-2184,0 0 0,27-20 0,-15 6-2078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1:10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24806,'0'15'183,"0"44"3706,12 103 0,-2-56-3889,-9-77 0,1 0 0,2 0 0,13 53 0,-10-71-1410,0 1-1987,-7-12 3321,0 1-1,0-1 1,0 0 0,0 0-1,0 0 1,0 1 0,0-1-1,0 0 1,0 0 0,0 1-1,0-1 1,0 0-1,0 0 1,0 0 0,0 1-1,0-1 1,-1 0 0,1 0-1,0 0 1,0 1 0,0-1-1,0 0 1,0 0 0,0 0-1,-1 1 1,1-1 0,0 0-1,0 0 1,0 0 0,-1 0-1,1 0 1,0 0-1,0 1 1,0-1 0,-1 0-1,1 0 1,0 0 0,0 0-1,0 0 1,-1 0 0,1 0-1,0 0 1,0 0 0,-1 0-1,3-20-14522,5 5 9638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7:47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16770,'0'4'6679,"0"21"-3813,1 21-2137,2 0 0,2-1 0,2 1 0,23 79 1,-20-93-380,1-2 1,2 1 0,0-1 0,3-1 0,0-1-1,2 0 1,32 38 0,-45-61-860,-1 0-1,1 0 1,0-1 0,0 0 0,1 0-1,-1 0 1,11 5 0,-11-7-208,-1-1 0,1 1 0,1-1 0,-1 0 0,0 0 0,0 0 0,0-1 0,0 1 0,1-1 0,-1-1 0,0 1 0,0-1 0,0 0 1,1 0-1,-1 0 0,0-1 0,0 0 0,-1 0 0,1 0 0,0 0 0,-1-1 0,1 0 0,-1 0 0,7-7 0,7-5-4660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1:10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657 1 12313,'-4'1'7526,"-20"10"-4402,-97 33 3209,-3-2-3318,-249 74-3836,363-101-7214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1:1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1 11353,'0'0'1428,"0"43"11950,0-34-12644,0-1 0,-1 0 1,0 0-1,0 0 0,-1 0 0,0 0 1,0 0-1,-5 9 0,6-15-734,-1-1 0,0 0 0,0 0 0,1 0 0,-1 0 0,0 0 0,0 0 0,0 0 0,0-1 0,0 1 0,0-1 0,0 0 0,0 1 0,0-1 0,0 0 0,0 0 0,0 0 0,-1 0 0,1-1 0,0 1 0,-2-1 0,-4 0 0,-55 0 0,19 0 0,-1 1 0,-61 9 0,94-7-2541,-20 4-10099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1:24.69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1987 3324,'0'0'15474,"16"18"-13696,282 260 5413,-176-159-5483,-120-118-1685,69 68 1564,69 82-1,-123-124-1574,-17-26-29,0-1-1,0 0 1,0 0-1,0 0 1,0 0-1,0 1 1,0-1-1,0 0 1,0 0-1,0 0 0,-1 1 1,1-1-1,0 0 1,0 0-1,0 0 1,0 0-1,0 0 1,0 1-1,0-1 1,-1 0-1,1 0 1,0 0-1,0 0 0,0 0 1,0 0-1,0 1 1,-1-1-1,1 0 1,0 0-1,0 0 1,0 0-1,0 0 1,-1 0-1,1 0 1,0 0-1,0 0 0,0 0 1,-1 0-1,1 0 1,0 0-1,0 0 1,0 0-1,0 0 1,-1 0-1,1 0 1,0 0-1,0 0 1,0 0-1,0 0 0,-1 0 1,1-1-1,0 1 1,0 0-1,0 0 1,0 0-1,-1 0 1,1 0-1,0 0 1,0-1-1,0 1 1,0 0-1,-7-4-382,0 0 1,1 0-1,-1-1 0,1 0 1,-7-7-1,-156-165-5708,-74-71-1586,223 228 7159,-4-1 28,1-1 0,1-1-1,1-1 1,1-1-1,-17-28 1,36 52 515,0 0-1,1 0 1,-1 0 0,0-1-1,1 1 1,-1 0 0,1 0-1,0 0 1,-1-1 0,1 1-1,0 0 1,0 0 0,-1-1-1,1 1 1,0 0 0,0 0-1,1-1 1,-1 1 0,0-2-1,1 2 12,-1 1 0,1-1 1,0 1-1,-1-1 0,1 1 0,-1-1 0,1 1 0,0 0 0,-1-1 0,1 1 0,0 0 0,0 0 0,-1-1 0,1 1 0,0 0 1,0 0-1,-1 0 0,1 0 0,0 0 0,0 0 0,-1 0 0,1 0 0,1 0 0,7 2 190,-1 0-1,1 0 1,-1 1-1,14 6 1,185 94 4929,257 174 1,-419-248-4559,-14-10-178,60 38 1690,88 73-1,-149-102-1527,-31-25-608,-10-6-82,-16-10-325,-122-79-5276,-261-215 0,400 299 5501,-14-11-241,0-1-1,2-2 0,1 0 0,0-1 0,-23-36 0,43 58 503,-1 0 0,1-1 0,0 1 0,0-1 0,1 0-1,-1 1 1,0-1 0,0 0 0,1 1 0,-1-1 0,1 0 0,0 0-1,-1 0 1,1 0 0,0 1 0,0-1 0,0 0 0,0 0 0,0 0 0,1-2-1,0 4 29,0-1-1,0 0 0,-1 0 0,1 0 0,0 0 1,0 1-1,0-1 0,0 0 0,0 1 0,0-1 1,0 1-1,1-1 0,-1 1 0,0 0 0,0-1 1,0 1-1,0 0 0,1 0 0,-1 0 0,0 0 1,0 0-1,2 0 0,10 1 450,-1 1 0,0 0 0,1 0 0,18 8 0,77 29 1541,-2 4 0,-2 5 0,-2 5-1,-3 4 1,143 107 0,-200-130-1174,-41-31-814,-9-7-201,-74-53-1678,-143-104-2778,-32-24-323,183 127 1926,-88-91 1,151 138 2617,5 6 168,0-1 1,0 0-1,0 0 0,1-1 1,0 1-1,1-1 0,-1 0 1,1 0-1,-6-16 0,10 22 205,0 1-1,-1-1 1,1 0 0,0 0-1,0 1 1,0-1 0,0 0-1,0 0 1,0 1-1,0-1 1,0 0 0,0 1-1,0-1 1,1 0 0,-1 0-1,0 1 1,0-1-1,1 0 1,-1 1 0,0-1-1,1 0 1,-1 1 0,1-1-1,-1 1 1,0-1-1,1 1 1,0-1 0,-1 1-1,1-1 1,-1 1 0,1-1-1,-1 1 1,1 0 0,0-1-1,-1 1 1,1 0-1,1-1 1,31 0 513,2 6 147,0 3 0,0 1 1,-1 1-1,0 2 0,53 26 0,-27-12 250,498 244 5290,-19 39-2410,-159-68-1076,-289-170-1791,-71-48-747,-20-22-179,1-1-1,-1 0 0,0 0 0,0 0 0,0 0 0,0 1 0,0-1 0,0 0 0,0 0 0,0 0 0,0 0 0,-1 1 0,1-1 0,0 0 1,0 0-1,0 0 0,0 0 0,0 1 0,0-1 0,0 0 0,0 0 0,0 0 0,0 0 0,-1 0 0,1 1 0,0-1 0,0 0 0,0 0 0,0 0 1,0 0-1,0 0 0,-1 0 0,1 0 0,0 0 0,0 0 0,0 0 0,0 1 0,-1-1 0,1 0 0,0 0 0,0 0 0,0 0 0,-1 0 1,1 0-1,0 0 0,0 0 0,0 0 0,0 0 0,-1-1 0,1 1 0,0 0 0,0 0 0,0 0 0,0 0 0,0 0 0,-1 0 0,1 0 1,0 0-1,0 0 0,0-1 0,0 1 0,-1 0 0,-51-23-675,-470-286-4476,273 155 2994,-92-47-723,-498-318-4778,778 478 7143,3-3 0,-70-67 0,121 105 522,1 0 1,0-1-1,1 0 0,0 0 1,0 0-1,-5-11 0,9 17 4,1 1 0,-1-1-1,1 0 1,0 0-1,0 1 1,-1-1-1,1 0 1,0 0-1,0 1 1,0-1 0,0 0-1,0 0 1,0 0-1,0 1 1,0-1-1,0 0 1,0 0 0,0 1-1,1-1 1,-1 0-1,0 0 1,0 1-1,1-1 1,-1 0 0,1 0-1,-1 1 1,0-1-1,1 1 1,0-1-1,-1 0 1,1 1-1,-1-1 1,1 1 0,-1-1-1,1 1 1,0 0-1,-1-1 1,1 1-1,0 0 1,0-1 0,-1 1-1,1 0 1,0 0-1,1-1 1,6 0 81,0-1 1,0 2-1,0-1 1,0 1-1,0 0 1,0 1-1,0-1 1,0 2-1,9 2 1,84 27 684,-71-21-529,519 209 3716,-8 37-190,624 378 3631,-923-467-5458,-224-151-2092,-26-17-103,-38-23-472,-254-160-2991,-117-69-127,176 114 1830,-357-212-3034,25-27 1322,552 364 3609,-10-8-58,0-1 0,1-1-1,1-2 1,-29-32-1,57 57 169,0 0 0,0-1 0,0 1 1,0-1-1,0 1 0,0-1 0,0 0 0,1 1 0,-1-1 0,0 0 0,1 1 0,-1-1 0,1 0 0,0-3 0,0 5 5,0-1 0,0 0-1,0 1 1,1-1-1,-1 1 1,0-1 0,1 0-1,-1 1 1,0-1 0,1 1-1,-1-1 1,1 1 0,-1 0-1,1-1 1,-1 1 0,1-1-1,-1 1 1,1 0 0,-1-1-1,1 1 1,-1 0-1,1 0 1,0-1 0,-1 1-1,1 0 1,-1 0 0,2 0-1,5-1 39,1 1 0,0 0 0,-1 0 0,1 1 0,13 2 0,50 15 467,-2 3 1,123 54-1,818 413 5057,-44 69 685,-553-288-2471,-389-252-3488,18 13 230,-41-29-446,-5-3-27,-23-14-51,-148-94-1000,-431-256-3875,81 74 833,-254-146-2541,762 428 6446,-42-23-561,1-3-1,-67-55 0,122 89 677,1 0 0,0 0 0,-1 0 0,1 0 0,0 0 0,0 0 1,0-1-1,0 1 0,0-1 0,1 1 0,-1-1 0,1 0 0,0 0 0,0 1 0,-1-5 0,2 7 24,0-1 1,0 1-1,0-1 0,1 0 0,-1 1 0,0-1 0,0 1 0,1-1 1,-1 1-1,0-1 0,1 1 0,-1 0 0,0-1 0,1 1 1,-1-1-1,1 1 0,-1 0 0,1-1 0,-1 1 0,1 0 0,-1 0 1,1-1-1,-1 1 0,1 0 0,-1 0 0,2 0 0,32-2 60,15 9 143,-1 3 0,0 2 0,-1 2 0,56 25 0,-76-29-95,812 360 4488,-31 69 1124,-781-424-5491,190 110 3074,216 162 0,-383-245-1792,-50-40-1147,-6-3-16,-31-17 276,-360-201-983,-162-85-2051,-252-105-1142,-293-152-2480,801 382 4642,296 175 1385,1 0 1,0-1 0,0 0 0,0-1-1,-9-10 1,15 15 8,0 1 0,-1 0 0,1-1 0,0 1 0,0-1 0,0 1 0,0 0 0,-1-1 1,1 1-1,0-1 0,0 1 0,0 0 0,0-1 0,0 1 0,0-1 0,0 1 0,0 0 0,0-1 0,0 1 0,0-1 0,0 1 0,0-1 0,0 1 0,1 0 0,-1-1 0,0 1 0,0-1 0,0 1 0,0 0 0,1-1 1,-1 1-1,0 0 0,1-1 0,-1 1 0,0 0 0,1 0 0,-1-1 0,3 0 13,-1 0 1,1 0 0,0 0-1,0 1 1,-1-1 0,1 1-1,0 0 1,0 0-1,-1 0 1,5 0 0,41 5 234,1 3 0,-1 2 0,92 31 1,-115-34-170,918 350 3137,-30 82 396,152 179 265,-996-574-3268,-3 2 1,77 70-1,-134-104-458,-22-16-165,-163-95-988,96 52 444,-1088-608-6357,-281-167-1817,1025 541 6349,397 260 2107,-48-48 1,73 67 259,0 0-1,-1-1 1,1 1 0,1-1 0,-1 0-1,0 1 1,0-1 0,1 0 0,0 0-1,-2-5 1,3 7 13,0 1-1,0-1 1,0 0 0,0 1-1,0-1 1,0 0 0,0 1-1,0-1 1,0 1-1,1-1 1,-1 1 0,0-1-1,0 0 1,1 1 0,-1-1-1,0 1 1,1-1-1,-1 1 1,0-1 0,1 1-1,-1 0 1,1-1 0,-1 1-1,1-1 1,-1 1-1,1 0 1,-1 0 0,1-1-1,-1 1 1,1 0 0,-1 0-1,1-1 1,0 1-1,7-1 12,1 0-1,-1 1 0,0 0 1,0 0-1,1 1 0,15 3 0,67 16 268,-1 5 1,126 51-1,-194-67-220,315 124 904,75 44 318,411 218 4779,1267 821 1,-1808-1020-4363,-116-68-159,-110-78-461,-56-47-878,-7-5-46,-33-21-16,-654-425-3425,-997-527-5760,271 166-613,1101 609 6730,86 35 1939,95 51 6029,106 77-4400,31 36-655,0 0-1,1 0 1,-1 0 0,0 0 0,1 0-1,-1 0 1,1 0 0,0 0-1,-1 0 1,1 0 0,0-1-1,-1 1 1,1 0 0,0 0 0,0 0-1,0-1 1,0 1 0,0 0-1,1-2 1,-1 2-14,1 1 0,0-1 0,-1 0 0,1 0 0,0 1 0,0-1 0,-1 0 0,1 1-1,0-1 1,0 1 0,0-1 0,0 1 0,0-1 0,0 1 0,0-1 0,0 1 0,0 0 0,0 0 0,0 0 0,0-1 0,1 1 0,46 2-354,-2 6 150,73 24-1,143 57 226,89 44 309,77 42 290,1106 544 5179,-69 117 2366,-1046-559-5081,-374-246-2606,-66-44-404,-20-13-153,-1450-794-10917,1055 607 8063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1:26.323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0 767 1560,'7'-3'101,"0"1"0,0 0-1,0 0 1,1 1 0,-1 0 0,0 0-1,1 1 1,-1 0 0,0 0 0,1 0-1,-1 1 1,0 1 0,8 1 0,9 1 154,81 18 750,-1 4 0,109 43 0,137 63 846,81 57 136,1165 645 6353,404 426 1869,-1926-1212-9855,-67-47-284,-16-12-69,-110-90-657,-108-69-1045,-96-58-513,-1083-661-5844,-49 66 1026,1158 658 5802,4 1 51,98 45 573,177 107 614,0-1 1,1-1 0,-22-21-1,38 35 4,1-1 1,-1 0-1,0 0 0,0 0 0,1 0 0,-1 0 0,0 0 0,1 0 1,-1 0-1,1 0 0,0 0 0,-1 0 0,1 0 0,0 0 0,-1 0 0,1 0 1,0-2-1,0 2 0,1 1 0,-1-1 1,1 0-1,-1 1 1,1-1-1,-1 1 0,1 0 1,-1-1-1,1 1 0,-1-1 1,1 1-1,0 0 0,-1-1 1,1 1-1,-1 0 0,1 0 1,0-1-1,-1 1 0,1 0 1,0 0-1,0 0 1,-1 0-1,1 0 0,0 0 1,-1 0-1,2 0 0,19 2 236,-1 1 0,0 1 0,37 12 0,169 61 1147,96 54 253,86 55 248,1157 628 5689,-77 126-792,-1186-721-5159,-114-67-345,-122-93-633,-67-57-609,-8-6-72,-39-26-285,-122-82-1119,-99-67-691,-91-53-274,-480-264-2400,-25 22-178,-783-460-2829,1482 821 7357,160 110 435,1-1 0,-1-1 1,1 1-1,1-1 1,-1 0-1,1 0 0,-1 0 1,2 0-1,-1-1 0,-5-10 1,9 15 12,0 1 1,0-1-1,0 0 0,0 1 1,0-1-1,0 0 1,0 0-1,0 1 0,0-1 1,0 0-1,0 1 0,1-1 1,-1 0-1,0 0 1,0 1-1,1-1 0,-1 1 1,1-1-1,-1 0 1,0 1-1,1-1 0,-1 1 1,1-1-1,-1 1 0,1-1 1,0 1-1,-1-1 1,1 1-1,-1 0 0,1-1 1,0 1-1,1-1 1,3 0 38,0-1 1,0 1-1,0 0 1,0 1 0,1-1-1,-1 1 1,10 1-1,32 4 274,0 3-1,48 14 0,216 71 960,110 61 258,90 58 317,996 532 4524,-58 103 53,-998-558-4319,-100-54-367,34 33 393,-341-241-2321,-91-70-951,-759-569-6742,-50 44 1871,-486-288-1859,1324 844 7792,-345-243-1139,346 240 1169,0-1 0,-27-31 0,43 46 50,0 0 0,0 0 0,0 0 0,1 0-1,-1-1 1,0 1 0,1 0 0,-1 0 0,0-1-1,1 1 1,-1 0 0,1-1 0,0 1 0,-1 0-1,1-1 1,0 1 0,0-1 0,0 1 0,0-2-1,1 2 1,-1 0-1,1 1 0,-1-1 0,1 0 0,0 1 0,-1-1 0,1 1 1,0-1-1,-1 1 0,1 0 0,0-1 0,-1 1 0,1 0 0,0-1 1,0 1-1,0 0 0,-1 0 0,1 0 0,0 0 0,0-1 0,0 1 1,0 0-1,1 1 0,10 0 54,1 0 0,-1 2 0,19 5 0,82 30 489,192 94 0,19 29 310,372 215 5595,1130 813 0,-1463-895-1222,-381-307-4907,-53-38-280,61 43 34,-211-153-157,-99-74-753,-85-49-884,-1033-640-4194,84 56 893,1039 650 4301,86 44 171,192 144 429,-59-62-1,91 87 118,1-1-1,0 1 1,0-1 0,0 0 0,-4-10 0,8 16 3,-1-1 0,1 0 0,-1 0 0,1 0 0,0 0 0,0-1 0,-1 1 0,1 0 0,0 0 0,0 0 0,0 0 0,0 0 0,0 0 0,0 0 0,1 0 0,-1 0 0,0 0 0,0 0 0,1 0 0,-1 0 0,1 0 0,-1 0 0,1 0 0,0-1 0,0 1 6,1 0 0,-1 0 0,1 0 0,0 0-1,-1 0 1,1 0 0,0 1 0,-1-1 0,1 0 0,0 1 0,0-1 0,0 1 0,-1 0 0,1 0 0,3 0 0,50 4 192,5 10 104,82 31-1,165 74 499,107 68 318,89 65 548,928 576 3253,-63 87-17,-994-644-3287,-205-139-734,53 35 693,-210-161-1481,-28-22-239,-49-41-437,-118-86-886,-78-55-307,-443-271-2107,-25 26 288,599 365 2958,-464-269-2362,-556-348-2127,989 576 4362,150 111 698,2 0-1,-1-1 1,1 0-1,0-1 1,1 0-1,-9-13 1,17 22 61,-1 0 1,1 1-1,0-1 1,-1 0 0,1 0-1,-1 0 1,1 1-1,0-1 1,0 0 0,0 0-1,0 0 1,-1 0-1,1 1 1,0-1 0,0 0-1,0 0 1,1 0-1,-1 0 1,0 0 0,0 1-1,0-1 1,1 0-1,-1 0 1,0 0 0,1 1-1,-1-1 1,1 0 0,-1 0-1,1 1 1,-1-1-1,1 0 1,-1 1 0,1-1-1,0 1 1,-1-1-1,1 1 1,0-1 0,-1 1-1,1-1 1,0 1-1,0-1 1,0 1 0,-1 0-1,1 0 1,0-1-1,0 1 1,0 0 0,0 0-1,-1 0 1,1 0-1,0 0 1,0 0 0,1 0-1,14 0 37,0 1-1,0 0 1,0 1-1,0 1 0,20 6 1,180 58 384,91 54 252,88 59 402,74 55 604,207 146 3249,667 499 0,-982-614-2821,17 42 1017,-355-285-2766,-22-19-250,-8-6-41,-86-51-226,-94-70-836,-76-56-689,-1118-697-5449,-283-192 610,1223 739 5700,424 315 801,0-1 0,2-1 0,0-1 0,-15-21 0,28 36 26,1 1-1,0-1 1,0 0-1,0 0 0,1 0 1,-1 0-1,0 1 0,1-1 1,-1 0-1,1 0 1,0 0-1,-1 0 0,1-3 1,1 4 1,-1 0 0,0 0 0,0 1 0,1-1 0,-1 0 0,0 0 0,1 1 0,-1-1 0,1 0 0,-1 1 0,1-1 0,0 0 0,-1 1 0,1-1 0,-1 1 0,1-1 0,0 1 0,0-1 0,-1 1 0,1 0 1,0-1-1,0 1 0,-1 0 0,1 0 0,0-1 0,1 1 0,9-1 43,1 1 0,-1 0 0,1 1-1,-1 1 1,0-1 0,0 2 0,21 6 0,178 65 570,95 59 211,84 57 230,297 175 2800,-17 30-1,616 482 0,-947-608-1877,-333-262-2472,-21-18 193,-46-32-340,-796-548-8728,-29 25-585,540 350 5996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1:27.166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477 476 8065,'1659'881'6484,"-437"-118"943,-838-497-4683,-334-232-2324,-92-63-627,-858-550-6125,-34 25 1461,-464-289 550,1139 672 3651,82 40 196,167 124 434,0-1-1,1 0 1,0-1-1,0 0 1,1 0-1,0-1 1,-7-13-1,14 23 39,1-1-1,0 0 0,-1 0 0,1 1 0,0-1 1,-1 0-1,1 0 0,0 0 0,0 1 0,0-1 1,0 0-1,0 0 0,0 0 0,0 0 0,0 1 1,0-1-1,0 0 0,1 0 0,-1 0 0,0 1 1,0-1-1,1 0 0,-1 0 0,1 1 0,-1-1 1,1-1-1,1 1 2,-1 0 1,1 1-1,-1-1 1,1 0-1,-1 0 0,1 1 1,0-1-1,-1 1 1,1-1-1,0 1 1,-1 0-1,1 0 0,0 0 1,-1 0-1,3 0 1,18 2 33,0 2 0,0 0 1,0 1-1,21 9 0,184 69 346,94 55 264,80 57 336,434 255 5640,1161 833-1,-1929-1233-6415,-49-36-190,-15-12-74,-7-5-60,-1901-1211-11684,896 591 9303,993 612 2467,-73-44-233,3-4-1,-92-82 1,174 138 260,0 0 1,1 0-1,-1-1 0,1 1 0,0-1 0,0 1 1,0-1-1,1 0 0,-1 0 0,1 0 1,0 0-1,0-1 0,0 1 0,-1-5 1,4 8 9,-1 0 0,0 0 0,0 1 1,0-1-1,1 0 0,-1 1 0,0-1 1,1 0-1,-1 1 0,1-1 0,-1 1 1,1-1-1,-1 1 0,1-1 1,-1 1-1,1-1 0,-1 1 0,1-1 1,0 1-1,-1 0 0,1-1 0,0 1 1,-1 0-1,1 0 0,0-1 0,0 1 1,-1 0-1,1 0 0,1 0 1,46 1 178,-1 10 97,77 26 0,147 68 538,81 57 223,872 493 3784,-36 74 2015,-1111-679-6650,-39-23-255,1-3 1,83 39 0,-111-61-196,-22-15-75,-190-140-1476,168 129 1563,-721-470-5633,-28 27 1730,-51-31 2368,666 390 1395,150 98 336,1-1-1,1-1 0,-14-13 1,28 25 54,1-1 0,0 1 1,-1 0-1,1 0 0,0 0 1,0 0-1,0-1 1,-1 1-1,1 0 0,0 0 1,0-1-1,0 1 0,-1 0 1,1 0-1,0-1 0,0 1 1,0 0-1,0 0 1,0-1-1,0 1 0,0 0 1,0-1-1,0 1 0,0 0 1,0-1-1,0 1 0,0 0 1,0 0-1,0-1 0,0 1 1,0 0-1,0-1 1,0 1-1,0 0 0,0 0 1,0-1-1,1 1 0,-1 0 1,0 0-1,0-1 0,0 1 1,0 0-1,1-1 0,22 2 111,27 14 143,-1 2-1,-1 2 0,52 28 1,-44-20-28,1023 534 4313,-25 56 546,-651-365-4446,-384-241-1235,-54-39-1158,-265-200-4079,177 130 3957,-90-66-1064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1:27.510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12 7233,'1858'871'11633,"-1739"-813"-11471,-110-51-792,-26-10 219,-33-13-100,-602-316-4020,287 134 1738,-207-125-3275,459 248 4032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1:37.773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467 14 8853,'0'0'308,"0"-1"12,0-1 44,0-1 100,0 1 148,0-1 228,0 2 332,0 0 268,0 1 284,0 0 161,0 0 219,0 0-4,0 0-44,0 0-96,0 0-155,0 0-221,0 0-336,0 1-268,0-1-284,0 1-452,0-1-236,0 1-8,0 0 0,0 0 0,0 0 0,-1 0 0,-1 1 0,-1 0 0,-3 0 0,-1 1 0,-2 0 0,-1 0 0,-1 0 0,-2 0 0,0 1 0,-1 1 0,-1 1 0,1 0 0,1-1 0,1 0 0,1-1 0,1 1 0,0 1 0,-1 0 0,0 1 0,0-1 0,1 1 0,0-1 0,1 0 0,0 0 0,0 0 0,2-1 0,-1 1 0,2-1 0,-1 0 0,1 0 0,0 0 0,0-1 0,1 1 0,1 0 0,-1 0 0,1 1 0,-1 0 0,0 0 0,-1 1 0,1 0 0,0-1 0,0 1 0,-1 0 0,1 0 0,0-1 0,-1 1 0,0 0 0,1 0 0,0 1 0,1-1 0,0 0 0,0 0 0,0-1 0,1-1 0,-1 1 0,0-1 0,-1 1 0,1 1 0,-1-1 0,1 2 0,0-1 0,-1 1 0,1 0 0,1 1 0,0 0 0,1 0 0,-1 2 0,1 0 0,0-1 0,0 1 0,0-2 0,1 0 0,0 1 0,0 0 0,1 0 0,0 2 0,0 0 0,0 1 0,1 0 0,-1-1 0,0 0 0,0 0 0,0-1 0,1 1 0,0 2 0,2 0 0,0 1 0,2 0 0,1 0 0,0-1 0,0-1 0,1-2 0,0-2 0,1-1 0,2-1 0,1-1 0,4 0 0,3 1 0,4 1 0,3 0 0,3 1 0,3 0 0,1-2 0,1 0 0,-1-2 0,-3 0 0,-3-2 0,-3 1 0,-3-2 0,0-1 0,-1 0 0,1-1 0,2-1 0,3-1 0,2-2 0,2-3 0,2-4 0,-1-3 0,0-2 0,-2-2 0,-1-1 0,-4 2 0,-3 1 0,-2 3 0,-3 2-1156,-3 1-956,-9 2-3785,-4 1 1,-1 1-1,-1 0 1,0 0-17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1:38.689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1 36 16554,'3'4'1800,"8"7"0,7 9 4,10 12-4,8 9 0,5 8 5,2 5-5,-2 2 0,-4-1 4,-7-4-1804,-7-6 0,-7-9 0,-6-9 0,-5-10 0,-3-7 0,-6-8 0,-4-6 0,-7-8 0,-4-8 0,-6-9 0,-4-7 0,0-7 0,2-5 0,3-1 0,6-1 0,7 2 0,7 3 0,9 5 0,8 6 0,8 5 0,7 6 0,4 7 0,1 5 0,1 4 0,-2 5 0,-4 4 0,-3 4 0,-4 3 0,-5 5 0,-5 3 0,-4 4 0,-4 1 0,-4 2 0,-2 0 0,-2-2 0,-2-2 0,0-4 0,1-4 0,2-3 0,1-2 0,1-3 0,2-2 0,0 0 0,2 1 0,5 2 0,6 2 0,6 2 0,7 2 0,5 2 0,4-1 0,0 1 0,-2-2 0,-4-1 0,-4-2 0,-7-3 0,-7-1 0,-4-2-1104,-6 0-1044,-5 1-3753,-7 2 1,-6 1-1,-5 0 1,2 0-13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1:39.221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92 15 12889,'-1'0'980,"-3"0"240,-2-1 533,-3 1 303,-3 0 0,-2 3 0,0 3 0,0 6-4,3 6 5,5 7-685,6 6-292,7 5-244,8 3-532,9 0-304,7-1 0,4-5 0,2-5 0,1-7 0,-1-7 0,-1-8 0,-3-9 0,-3-7 0,-6-9 0,-6-9 0,-7-7-888,-7-6-452,-5-3-516,-7 0-529,-12 5-2871,-8 5-1,-4 5 1,-1 7-1,5 7-15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1:40.333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1 0 19722,'0'2'1448,"0"4"0,1 4 0,2 6 4,5 7-4,7 5 5,7 7-5,7 4 0,7 3 4,5 3-1452,2-1 0,1-1 0,2-3 0,-3-5 0,-4-5 0,-4-5 0,-6-7 0,-6-6 0,-4-8 0,-4-7 0,-3-8 0,-3-9 0,-2-8 0,-2-6 0,-3-5 0,-4-5 0,-2-1 0,-4 0 0,-3 1 0,-3 3 0,0 3 0,-1 6 0,1 6 0,1 6 0,3 7 0,2 5 0,3 6 0,4 7 0,4 5 0,6 7 0,6 6 0,8 5 0,8 3 0,8 3 0,5 0 0,4 0 0,2-4 0,1-3 0,-1-4 0,-4-5 0,-3-6-1304,-4-5-800,-15-6-3765,-9-7 1,-3-7-1,-1-6 1,-3 1-17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7:47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0 17702,'-15'2'1252,"-7"3"76,-7 2-96,-8 2-624,7-7-696,-9 7-968,14-2-3136,1-3-1,12 3 1,3-3-1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1:40.936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107 142 21450,'11'9'1256,"21"13"0,27 19 4,28 21-4,22 15 1,12 9 3,1 4-4,-10-4 0,-18-11 4,-23-15-1260,-27-16 0,-29-18 0,-30-17 0,-33-19 0,-30-19 0,-27-19 0,-18-16 0,-7-13 0,1-8 0,12-3 0,20 4 0,23 6 0,26 9 0,29 10 0,26 12 0,26 11 0,22 10 0,17 9 0,10 8 0,3 7 0,-4 6 0,-7 8 0,-12 7 0,-15 8 0,-14 8 0,-15 6 0,-14 7 0,-12 2 0,-12 0-1292,-12-5-916,-11-5-3645,-8-7 1,-3-10-1,2-8 1,10-8-5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1:41.726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0 53 19410,'0'0'1380,"0"0"4,0 1-4,0 0 0,0-1 0,1 1 1,3-1-1,3-1 0,8-1 0,8-3-448,9-2-932,9-1 0,7-1 0,5 0 0,4 1 0,-1 3 0,-1 3 0,-4 5 0,-5 5 0,-8 5 0,-7 8 0,-9 7 0,-7 4 0,-7 4 0,-4 0 0,-3-1 0,-3-5 0,0-5 0,1-5 0,3-6 0,5-5 0,8-2 0,9-1 0,10 1 0,8 2 0,6 3 0,5 5 0,0 4 0,-1 6 0,-5 4 0,-6 3 0,-8 1 0,-9 1 0,-8 0 0,-8 0 0,-8-1 0,-9 0 0,-10 0 0,-11-1-1312,-14 1-1312,-14 0-3141,-14 1 1,-11 1-1,-9 3 1,11-6-9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1:47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11837,'1'13'20930,"9"-8"-20930,1-1 0,-1 0 0,1-1 0,0 0 0,1 0 0,-1-1 0,0-1 0,1 0 0,-1 0 0,1-1 0,-1-1 0,1 0 0,14-3 0,-21 2 0,1-1 0,-1 0 0,0 0 0,0-1 0,-1 1 0,1-1 0,-1 0 0,0 0 0,8-9 0,4-5 0,-1 9-1225,-11 5-1133,-12-2-399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1:48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12873,'0'4'12202,"2"13"-4550,348-15-7612,-348-2-40,1 0 0,-1 0 0,0 0 0,1 1 0,-1-1 0,0 1 0,1 0 0,-1-1 0,0 1 0,0 0 0,0 0 0,0 1 0,0-1 0,0 0 0,0 1 0,0-1 0,0 1 0,-1-1 0,1 1 0,-1 0 0,1 0 0,-1 0 0,1 0 0,-1 0 0,0 0 0,0 0 0,0 0 0,0 0 0,-1 1 0,1-1 0,-1 0 0,1 4 0,1 9 0,0 1 0,-2-1 0,1 0 0,-4 18 0,2 0 0,-2 170-15,1-192-4931,0-5 1831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1:55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92 12601,'0'0'15509,"36"10"-10852,6 10-4657,-1 1 0,74 51 0,69 70 0,-63-46 0,-81-65 0,72 71 0,-112-102 0,0 0 0,1 0 0,-1 1 0,0-1 0,0 0 0,1 0 0,-1 0 0,0 0 0,0 0 0,0 0 0,1 0 0,-1 1 0,0-1 0,0 0 0,0 0 0,1 0 0,-1 0 0,0 1 0,0-1 0,0 0 0,0 0 0,0 0 0,1 1 0,-1-1 0,0 0 0,0 0 0,0 1 0,0-1 0,0 0 0,0 0 0,0 1 0,0-1 0,0 0 0,0 0 0,0 1 0,0-1 0,0 0 0,0 0 0,0 1 0,0-1 0,0 0 0,0 0 0,0 0 0,-1 1 0,1-1 0,0 0 0,0 0 0,0 1 0,0-1 0,0 0 0,-1 0 0,1 0 0,0 0 0,0 1 0,0-1 0,-1 0 0,-20-3 0,-36-18 0,53 20 0,-150-67 0,-216-130 0,344 183 0,-2 0 0,-43-33 0,65 43 0,0 0 0,0 0 0,1-1 0,-1 1 0,1-1 0,1 0 0,-1-1 0,1 1 0,0-1 0,1 1 0,-1-1 0,-3-11 0,7 15 0,-1 0 0,0 0 0,1 0 0,0 0 0,0 0 0,0 0 0,0 1 0,0-1 0,0 0 0,1 0 0,-1 0 0,1 0 0,0 0 0,0 1 0,0-1 0,0 0 0,1 1 0,1-4 0,0 2 0,1 0 0,-1 0 0,1 0 0,0 1 0,0-1 0,0 1 0,0 0 0,1 0 0,7-3 0,5-1 0,0 0 0,0 2 0,1 0 0,30-5 0,-26 7 0,1 0 0,-1 1 0,1 1 0,-1 1 0,43 5 0,-59-4 0,0 0 0,0 1 0,0 0 0,0 0 0,0 0 0,-1 0 0,1 1 0,-1 0 0,1 0 0,-1 1 0,0-1 0,0 1 0,-1 0 0,1 0 0,-1 1 0,0 0 0,0-1 0,0 1 0,-1 0 0,1 1 0,-1-1 0,-1 1 0,1-1 0,-1 1 0,3 10 0,-3-8-70,0 1-1,-1 0 1,0 0-1,0 0 1,-1 0-1,0 0 1,0-1-1,-1 1 1,0 0-1,-4 14 1,3-17-75,0-1-1,0 0 1,0-1 0,-1 1-1,0 0 1,0-1 0,0 1-1,0-1 1,-1 0 0,1 0-1,-1 0 1,0 0 0,0-1-1,-1 0 1,1 0 0,-1 0-1,0 0 1,-8 3 0,-30 9-7382,11-13-2208,16-4 3759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1:56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87 266 27831,'145'79'1411,"62"40"466,-202-116-1683,0 1 1,0-1-1,0 1 1,-1 0-1,0 1 1,0-1-1,7 9 1,-11-13-193,0 1 1,0-1-1,0 0 0,-1 0 0,1 1 1,0-1-1,0 0 0,0 0 1,0 0-1,0 0 0,0 1 1,0-1-1,-1 0 0,1 0 1,0 0-1,0 0 0,0 1 0,0-1 1,-1 0-1,1 0 0,0 0 1,0 0-1,0 0 0,-1 0 1,1 0-1,0 0 0,0 0 0,-1 1 1,1-1-1,0 0 0,0 0 1,0 0-1,-1 0 0,1 0 1,0 0-1,0-1 0,-1 1 0,1 0 1,0 0-1,0 0 0,0 0 1,-1 0-1,1 0 0,0 0 1,0 0-1,0 0 0,0-1 0,-1 1 1,1 0-1,-15-3-25,-43-19 23,-109-59 0,136 63 0,0-1 0,2-2 0,1-1 0,-49-47 0,73 65 0,1 0 0,0 0 0,-1 0 0,1 0 0,1-1 0,-1 1 0,1-1 0,-1 0 0,1 0 0,1 0 0,-1 0 0,1 0 0,0 0 0,0 0 0,0 0 0,1 0 0,-1-1 0,1 1 0,1-6 0,1 5 0,-1 0 0,1 0 0,0 0 0,1 0 0,-1 0 0,1 0 0,0 1 0,1-1 0,0 1 0,-1 0 0,1 0 0,1 1 0,-1-1 0,1 1 0,7-6 0,-3 3 0,1 0 0,0 1 0,1 0 0,-1 0 0,1 1 0,0 1 0,1 0 0,-1 0 0,1 1 0,0 0 0,18-1 0,-25 4 0,-1 0 0,0 0 0,1 0 0,-1 0 0,0 1 0,0 0 0,1 0 0,-1 0 0,0 0 0,0 1 0,0 0 0,0-1 0,-1 1 0,1 1 0,0-1 0,-1 1 0,0-1 0,1 1 0,-1 0 0,0 0 0,0 0 0,-1 1 0,1-1 0,-1 1 0,1-1 0,-1 1 0,0 0 0,-1 0 0,1 0 0,-1 0 0,1 0 0,-1 0 0,0 0 0,-1 1 0,1 3 0,2 64 0,-3-56 0,0 0 0,5 28 0,-4-42 0,-1 0 0,1-1 0,-1 1 0,1-1 0,0 1 0,0-1 0,0 1 0,0-1 0,0 0 0,0 0 0,0 1 0,0-1 0,1 0 0,-1 0 0,0 0 0,1 0 0,-1 0 0,1 0 0,-1-1 0,1 1 0,-1 0 0,1-1 0,0 1 0,-1-1 0,1 0 0,2 1 0,49 0 0,-37-1 0,25 1 25,-23 0-84,-1 0 0,1-1 1,-1-1-1,1-1 0,-1 0 0,26-8 0,-64 6-6932,7 1 108,0 1 714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1:56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11669,'-3'1'324,"0"0"0,0 0 0,0 0 0,0 1 0,0-1 0,0 1 0,1 0 0,-1 0 0,0 0 0,1 0 0,0 1 0,-1-1 0,1 1 0,0-1 0,0 1 0,1 0 0,-1-1 0,1 1 0,-1 0 0,1 0 0,0 0 0,0 0 0,0 1 0,0-1 0,1 0 0,-1 0 0,1 1 0,0-1 0,0 0 0,0 0 1,1 5-1,-1 3 261,1-1 0,1 1 0,0-1 0,0 1 0,1-1 0,0 0 0,1 1 0,7 13 0,-1-10-348,-1-1 1,2-1-1,0 0 1,0 0-1,1-1 1,0 0 0,1-1-1,0-1 1,1 0-1,0-1 1,0 0 0,1-1-1,0-1 1,0 0-1,0-1 1,1-1-1,0 0 1,-1-1 0,2-1-1,-1-1 1,0 0-1,25-2 1,-35 1-238,0-1 0,0 0 0,-1-1 0,1 1 0,0-1 0,0 0 0,-1-1 0,1 1 0,-1-1 0,0 0 0,0-1 0,0 1 0,0-1 0,0 0 0,-1 0 0,0-1 0,0 1 0,0-1 0,0 0 0,-1 0 0,0 0 0,0 0 0,4-10 0,-3 4 0,0 1 0,-1-1 0,0 0 0,-1-1 0,-1 1 0,1 0 0,-2-1 0,1 1 0,-2 0 0,1-1 0,-5-19 0,3 26-206,0-1 1,0 1-1,-1 0 0,0 0 0,0 0 1,0 0-1,0 0 0,-1 1 1,0-1-1,0 1 0,0 0 0,0 0 1,-1 0-1,1 1 0,-1 0 1,0 0-1,0 0 0,0 0 0,-1 1 1,1 0-1,-1 0 0,1 0 0,-1 1 1,1 0-1,-1 0 0,0 0 1,0 1-1,0-1 0,1 2 0,-8 0 1,-19 13-2792,27-10 2186,-1-2 0,1 1 1,0-1-1,-1 1 1,0-2-1,1 1 1,-1-1-1,-10 2 0,-20 3-4549,9 4-1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1:5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45 6433,'-4'-2'206,"-6"-1"665,0 0 1,0 0-1,0 1 1,0 0 0,-16 0-1,25 2-644,-1 0-1,0 0 1,0 0-1,0 0 1,0 1-1,1-1 1,-1 1-1,0-1 1,0 1-1,1 0 1,-1-1-1,1 1 1,-1 0-1,0 0 0,1 0 1,0 1-1,-1-1 1,1 0-1,0 0 1,-1 1-1,1-1 1,0 1-1,0-1 1,0 1-1,0-1 1,0 1-1,1 0 1,-1-1-1,0 1 1,1 0-1,0 0 1,-1 0-1,1-1 1,0 1-1,0 0 1,0 0-1,0 2 1,0 3 69,1 0 1,0 0 0,0 0-1,1-1 1,-1 1 0,2 0-1,-1-1 1,1 1 0,0-1-1,0 0 1,1 0 0,-1 0-1,1 0 1,1-1 0,-1 1 0,1-1-1,0 0 1,0-1 0,0 1-1,1-1 1,0 0 0,9 5-1,3 1 486,0 0-1,1-1 0,0-1 0,0-1 1,1 0-1,28 5 0,-44-11-781,0 0 0,1 0 0,-1 0 0,0-1 0,0 0 0,0 0 0,0 0 0,0 0 0,0 0 0,1-1 0,-1 0 0,0 0 0,0 0 0,0 0 0,-1-1 0,1 1 0,0-1 0,0 0 0,-1 0 0,1-1 0,3-2 0,-4 1 0,-1 0 0,1 0 0,-1-1 0,1 1 0,-1-1 0,-1 1 0,1-1 0,0 0 0,-1 0 0,0 1 0,0-1 0,-1 0 0,0 0 0,1 0 0,-2 0 0,1 0 0,-1-6 0,-1-1 0,0-1 0,-1 1 0,-1 0 0,0 0 0,0 1 0,-11-21 0,-10-27 0,26 56 0,8 6 0,9 9 0,18 17 0,-2 0 0,-2 3 0,-1 0 0,29 40 0,-8-2 0,50 89 0,-75-111 0,-1 2 0,-3 0 0,21 67 0,-36-93 0,-2 0 0,-1 1 0,0-1 0,-2 1 0,-1 0 0,-1 0 0,-1 0 0,-1 0 0,-8 41 0,6-54 0,-1 0 0,0 0 0,-1 0 0,0 0 0,-1 0 0,0-1 0,-1 0 0,0-1 0,-1 1 0,0-2 0,0 1 0,-1-1 0,-1 0 0,-19 15 0,22-20 0,1 0 0,0 0 0,-1-1 0,0 0 0,0 0 0,0 0 0,0-1 0,0 0 0,-1 0 0,1-1 0,0 0 0,-1 0 0,1-1 0,-1 0 0,1 0 0,-1-1 0,1 0 0,-1 0 0,1-1 0,0 1 0,-1-2 0,1 1 0,0-1 0,1 0 0,-1-1 0,-10-6 0,8 2 0,-1 1 0,1-2 0,0 1 0,1-2 0,0 1 0,1-1 0,0 0 0,0 0 0,1-1 0,0 0 0,1 0 0,0 0 0,1-1 0,0 0 0,-2-14 0,-1-13 0,1 0 0,2-1 0,2-54 0,4 52-237,3 1 0,0-1 0,17-57 0,-7 37-576,-12 49-325,0 1 0,1-1 0,1 0 0,8-14 0,-6 14-865,1 0 0,0 1 1,1 1-1,1 0 0,0 0 1,16-14-1,8-1-3641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1:58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58 150 18770,'69'35'2516,"6"2"273,-2 3 1,120 87 0,-161-97-845,-32-29-1920,0-1 0,1 0 0,-1 0 0,0 1 0,0-1 0,0 0 0,1 1 0,-1-1 0,0 0 0,0 1 0,0-1 1,0 0-1,0 1 0,0-1 0,1 0 0,-1 1 0,0-1 0,0 0 0,0 1 0,0-1 0,0 0 0,0 1 0,0-1 0,-1 1 0,1-1 0,0 0 0,0 1 0,0-1 0,0 0 0,0 1 0,-1-1 1,1 1-1,-22 0 315,-12-8-340,0-2 0,1-2 0,0-1 0,1-1 0,0-2 0,1-1 0,1-1 0,0-2 0,2-1 0,0-1 0,-39-40 0,58 53 0,1-1 0,0-1 0,1 1 0,0-1 0,1 0 0,-7-15 0,11 22 0,1 1 0,0-1 0,0 0 0,0 0 0,0 0 0,1 0 0,-1 0 0,1 0 0,0 1 0,0-1 0,0 0 0,0 0 0,0 0 0,0 0 0,1 0 0,0 0 0,0 0 0,-1 0 0,1 1 0,1-1 0,-1 0 0,0 1 0,1-1 0,-1 0 0,1 1 0,0 0 0,0 0 0,0-1 0,0 1 0,4-2 0,1-2 0,1 1 0,0 1 0,1-1 0,-1 2 0,1-1 0,-1 1 0,1 0 0,0 1 0,17-3 0,-3 3 0,0 0 0,40 3 0,-61 0 0,0-1 0,1 0 0,-1 0 0,0 1 0,0 0 0,0-1 0,0 1 0,0 0 0,0 0 0,0 0 0,0 0 0,0 0 0,0 0 0,0 1 0,-1-1 0,1 1 0,0-1 0,-1 1 0,0 0 0,1-1 0,-1 1 0,0 0 0,0 0 0,0 0 0,0 0 0,1 3 0,1 6 0,0 0 0,-1 0 0,0 0 0,0 16 0,-2-18 0,1-1 0,-1 1 0,2-1 0,-1 0 0,1 0 0,4 11 0,-3-15 0,0 0 0,0 0 0,1-1 0,-1 1 0,1-1 0,-1 0 0,1 0 0,0 0 0,0 0 0,1-1 0,-1 1 0,1-1 0,-1 0 0,1 0 0,0-1 0,-1 0 0,1 0 0,0 0 0,0 0 0,0-1 0,5 1 0,17 0 0,-1-2 0,44-5 0,-50 4 0,-7 0 6,5 2-45,-1-2-1,0-1 1,0 0-1,0-1 1,0 0-1,-1-2 1,18-7-1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1:58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16241,'0'18'750,"1"0"0,0-1 0,1 1 0,1 0 0,1-1 0,0 0-1,1 0 1,1 0 0,1-1 0,13 24 0,-14-31-337,0 0 0,1 0 0,0-1 0,0 0 0,1 0-1,0 0 1,1-1 0,-1 0 0,1-1 0,1 0 0,-1-1 0,1 1 0,0-2 0,0 1 0,1-2 0,-1 1 0,20 2 0,-26-4-373,1-1 0,0 0 1,0-1-1,0 1 0,0-1 1,0 0-1,0 0 0,0 0 0,0-1 1,0 0-1,0 0 0,0 0 1,0 0-1,-1-1 0,1 0 0,-1 0 1,6-3-1,-7 2-34,0 0-1,-1 0 1,1-1 0,-1 1-1,1-1 1,-1 1 0,0-1-1,0 0 1,-1 0 0,1 0-1,-1 0 1,0 0 0,0 0-1,0 0 1,0-1 0,-1 1-1,0 0 1,0 0 0,0-1-1,-1-5 1,0-3-291,-1-1-1,0 1 1,-1 0 0,-1 0-1,0 0 1,-1 0 0,0 0-1,-1 1 1,-8-14 0,-4-2-748,0 1 0,-38-40-1,43 56 852,32 28 261,7 0 946,1-2-1,53 23 1,-70-33-777,1-2 1,-1 1-1,1-1 1,0-1-1,0 0 1,0-1-1,1 0 1,-1 0-1,0-1 1,0-1-1,15-2 1,-24 3-485,0 0 0,0-1 0,0 0 0,0 1-1,0-1 1,0 0 0,0 0 0,0 0 0,-1 0 0,1 0 0,0 0 0,-1 0 0,1-1-1,-1 1 1,1-1 0,-1 1 0,0-1 0,0 1 0,1-1 0,-1 0 0,0 0 0,0 1-1,-1-1 1,1 0 0,0 0 0,-1 0 0,1 0 0,-1 0 0,0 0 0,1 0 0,-1-2-1,0-6-1766,-1 1-1,0-1 1,-1 1-1,0-1 0,-4-12 1,1 4-66,-3-5-3483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37:49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 12097,'-22'247'8027,"0"-24"-4650,22-103-2604,6 0-1,4-1 0,6 0 0,6-1 0,4-1 0,5-1 0,6-1 1,4-3-1,6-1 0,4-3 0,117 185 0,-159-280-1049,0 0-1,1 0 1,1-1 0,0 0-1,0-1 1,1 0 0,1-1-1,-1-1 1,2 0 0,-1 0-1,1-1 1,1-1 0,-1-1 0,1 0-1,0 0 1,31 5 0,-38-10 55,1 0 1,0 0-1,-1-1 1,1 0-1,-1-1 1,1 0 0,-1-1-1,1 1 1,-1-1-1,0-1 1,1 0 0,-1 0-1,-1-1 1,1 1-1,0-2 1,-1 1 0,0-1-1,0 0 1,0-1-1,-1 1 1,0-1-1,0-1 1,0 1 0,-1-1-1,0 0 1,0 0-1,-1-1 1,0 1 0,0-1-1,-1 0 1,0 0-1,3-10 1,2-10-1632,-1-1 0,-2 0 0,0 0 0,0-41 0,-4 46 749,9-83-4081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7:47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14 109 23566,'24'1'1167,"0"-1"-1,33-4 0,-49 3-833,0 0-1,-1-1 1,1 0-1,0 0 1,-1 0-1,1-1 0,-1-1 1,0 1-1,0-1 1,12-9-1,-18 13-307,0-1 0,0 0 0,0 1 0,0-1 0,0 0 0,0 0 1,0 1-1,0-1 0,-1 0 0,1 0 0,0 0 0,0 0 0,-1 0 0,1 0 0,-1 0 0,1 0 0,-1 0 0,1-1 0,-1 1 0,0 0 0,1 0 0,-1 0 0,0-1 1,0 1-1,0 0 0,0 0 0,0 0 0,0-1 0,0 1 0,-1 0 0,1 0 0,0 0 0,0 0 0,-1-1 0,1 1 0,-1 0 0,1 0 0,-1 0 0,0 0 0,1 0 1,-1 0-1,0 0 0,0 0 0,0 0 0,0 1 0,0-1 0,0 0 0,0 1 0,0-1 0,-1 0 0,-3-2 52,1 0-1,-1 1 1,0 0 0,0 0 0,0 1-1,0-1 1,0 1 0,0 0-1,-11 0 1,9 1-77,0 1 0,0 0 0,1 1 0,-1 0 0,0 0 0,1 0 0,-1 1 0,1 0 0,0 0 0,0 0 0,0 1 0,0 0 0,0 0 0,1 1 0,0-1 0,0 1 0,0 0 0,1 1 0,-1-1 0,1 1 0,1 0 0,-1 0 0,1 0 0,0 0 0,-4 12 0,5-12 0,0-1 0,1 1 0,-1-1 0,1 1 0,0 0 0,1-1 0,0 1 0,-1 0 0,2 0 0,-1-1 0,1 1 0,0 0 0,0-1 0,0 1 0,1-1 0,0 1 0,0-1 0,0 0 0,1 0 0,0 0 0,0 0 0,0 0 0,0 0 0,1-1 0,0 0 0,0 0 0,0 0 0,0 0 0,1 0 0,-1-1 0,10 5 0,1-1-494,-1-2-1,1 0 1,0 0 0,0-1-1,1-1 1,-1-1 0,1 0-1,0-1 1,-1-1 0,26-2-1,7-3-2359,0-2-1,54-15 1,-66 14-3399,-2 1 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1:59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1 289 24502,'42'32'1216,"2"-2"0,77 40 1,11 6 1562,-118-66-2234,-18-12 58,-19-15 86,14 10-689,2 0 0,-1-1 0,1 0 0,0 0 0,1 0 0,-9-15 0,14 19 0,-1 1 0,1 0 0,0-1 0,0 1 0,0-1 0,0 0 0,1 1 0,0-1 0,-1 0 0,1 1 0,1-1 0,-1 0 0,0 1 0,1-1 0,0 0 0,0 1 0,0-1 0,0 1 0,0-1 0,1 1 0,0 0 0,3-5 0,40-59 0,-27 43 0,26-48 0,-40 62 0,1 1 0,-2-1 0,1-1 0,-1 1 0,-1-1 0,0 1 0,0-1 0,0-19 0,-2-28 0,46 69 0,-14 3 0,-2 1 0,0 2 0,-1 0 0,35 28 0,37 24 0,-6-20-330,-63-34-665,-1 1-1,58 40 1,-77-45-3552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2:00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23278,'-1'0'36,"1"0"0,0 0 0,0 0 0,-1 0 0,1 0 0,0 0 0,-1 0 0,1 0 0,0 0 0,0 0 0,-1 0 0,1 0 1,0 0-1,0 1 0,0-1 0,-1 0 0,1 0 0,0 0 0,0 0 0,0 1 0,-1-1 0,1 0 0,0 0 0,0 0 0,0 1 0,0-1 0,0 0 0,-1 0 0,1 1 0,0-1 0,0 0 0,0 0 0,0 1 0,0-1 0,0 0 0,0 0 0,0 1 0,0-1 0,0 0 0,0 0 0,0 1 0,0-1 0,6 19 2841,17 20 2007,-21-36-4705,33 51-179,2-2 0,2-2 0,2-2 0,51 47 0,-85-88-10,1-1-1,0 0 1,1-1 0,-1 1-1,1-2 1,0 1-1,1-1 1,-1-1 0,1 1-1,-1-2 1,1 1 0,0-1-1,0-1 1,0 0 0,0 0-1,0-1 1,0 0-1,0-1 1,0 0 0,0-1-1,0 0 1,0 0 0,13-6-1,-21 7-250,0 0-1,0 0 1,1 0-1,-1-1 1,-1 1-1,1-1 1,0 1-1,0-1 1,0 0-1,1-2 1,22-41-11250,-12 20 4617,-2 7 1282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2:01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27599,'1'1'170,"1"1"0,0-1 0,0 0 1,0 0-1,0-1 0,0 1 0,0 0 1,0-1-1,0 1 0,0-1 1,0 0-1,0 1 0,0-1 0,5-1 1,-2 2 146,67 10 257,0 3 1,-2 2-1,94 36 0,-161-51-574,1 1 0,-1-1 0,1 0 0,-1 1 0,1 0 0,-1-1 0,0 2 0,0-1 0,0 0 0,0 0 0,-1 1 0,1 0 0,0-1 0,-1 1 0,0 0 0,0 0 0,4 7 0,-6-7 0,1 1 0,-1 0 0,1 0 0,-1 0 0,0 0 0,-1-1 0,1 1 0,-1 0 0,0 0 0,0 0 0,0-1 0,0 1 0,0-1 0,-1 1 0,0-1 0,0 1 0,-2 3 0,-16 24 25,-39 49-1,38-54-106,1 2-1,-23 41 1,42-69-81,1-1 0,0 1 0,0 0 0,-8-35-25993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2:02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0 163 32767,'28'45'0,"-2"1"0,-3 1 0,-1 2 0,20 68 0,-57-234 0,14 109 0,-2-8 0,1 0 0,0 0 0,2 0 0,0-21 0,1 33 0,-1 0 0,1 0 0,0 0 0,0 0 0,0 0 0,1 0 0,-1 0 0,1 0 0,0 0 0,0 1 0,1-1 0,-1 1 0,1-1 0,-1 1 0,1 0 0,0 0 0,0 0 0,0 1 0,1-1 0,-1 1 0,8-4 0,7-2 0,1 2 0,0 0 0,0 2 0,31-5 0,-26 6 0,0-2 0,0 0 0,35-14 0,-54 17 0,1-1 0,-1 0 0,1 0 0,-1 0 0,0 0 0,-1-1 0,1 0 0,0 0 0,-1 0 0,0-1 0,0 1 0,0-1 0,-1 0 0,1 0 0,-1 0 0,-1-1 0,1 1 0,3-10 0,-6 14 0,0 1 0,0 0 0,0-1 0,0 1 0,0 0 0,0-1 0,0 1 0,0 0 0,0-1 0,0 1 0,0 0 0,1-1 0,-1 1 0,0 0 0,0-1 0,0 1 0,0 0 0,1 0 0,-1-1 0,0 1 0,0 0 0,1 0 0,-1 0 0,0-1 0,0 1 0,1 0 0,-1 0 0,0 0 0,1 0 0,-1-1 0,0 1 0,0 0 0,1 0 0,-1 0 0,0 0 0,1 0 0,-1 0 0,0 0 0,1 0 0,-1 0 0,0 0 0,1 0 0,-1 0 0,0 0 0,1 0 0,-1 0 0,0 1 0,1-1 0,-1 0 0,16 20 0,12 40 0,-26-55 0,38 100 42,26 56-274,-61-144-9018,-7-31-2332,2-3 5718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2:02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33 7713,'-1'-2'327,"-1"-1"1,1 1-1,-1 0 1,0 0 0,1 0-1,-1 0 1,0 0-1,0 0 1,-1 1 0,1-1-1,0 0 1,0 1-1,-1 0 1,1 0 0,-1 0-1,1 0 1,-1 0-1,0 0 1,1 0 0,-1 1-1,0 0 1,0-1-1,1 1 1,-1 0 0,0 0-1,0 0 1,1 1-1,-1-1 1,0 1 0,1 0-1,-1-1 1,-4 3-1,1-1 159,1 0-1,0 0 0,0 1 0,0-1 0,0 1 1,1 0-1,-1 0 0,1 1 0,0 0 1,0-1-1,0 1 0,0 0 0,0 1 1,1-1-1,-4 7 0,5-3-291,-1 1 1,1-1-1,0 1 1,1 0-1,0 0 0,0-1 1,1 1-1,0 0 0,1 0 1,0 0-1,0 0 1,1-1-1,0 1 0,1 0 1,0-1-1,0 0 0,0 0 1,1 0-1,9 13 1,-6-9 4,0-1 0,1 0 1,0-1-1,1 0 1,0 0-1,1-1 1,0 0-1,0-1 0,1 0 1,0 0-1,0-1 1,20 9-1,-26-15-199,-1 1 0,0-1 0,1 0 0,0 0 0,-1 0 0,1-1 0,-1 0 0,1 1 0,0-2 0,-1 1 0,1 0 0,-1-1 0,1 0 0,0 0 0,-1-1 0,0 1 0,1-1 0,-1 0 0,0 0 0,0 0 0,0 0 0,0-1 0,0 0 0,-1 0 0,1 0 0,-1 0 0,0 0 0,0-1 0,0 0 0,0 1 0,-1-1 0,1 0 0,3-8 0,1-2 0,-1 0 0,0-1 0,-1 1 0,-1-1 0,0 0 0,-1 0 0,0 0 0,0-29 0,-3 43 0,0 0 0,0 0 0,0 0 0,0-1 0,0 1 0,0 0 0,0 0 0,0 0 0,1 0 0,-1 0 0,0 0 0,1 0 0,-1 0 0,1 1 0,-1-1 0,1 0 0,-1 0 0,1 0 0,0 0 0,-1 1 0,1-1 0,0 0 0,0 0 0,0 1 0,-1-1 0,1 1 0,0-1 0,0 1 0,0-1 0,0 1 0,2-1 0,1 0 0,-1 1 0,1 0 0,0 0 0,-1 0 0,1 1 0,-1-1 0,1 1 0,0 0 0,5 2 0,10 4 0,0 1 0,25 15 0,-43-23 0,18 12-139,-15-9-114,1 1 0,0-1 1,0 0-1,0 0 1,1 0-1,-1-1 0,1 0 1,-1 0-1,1 0 1,0-1-1,-1 0 0,1 0 1,0 0-1,0-1 0,0 0 1,8-1-1,-13 1-195,0-1 0,0 1 0,0 0 0,0-1 0,-1 0 0,1 1-1,0-1 1,0 1 0,-1-1 0,1 0 0,0 1 0,-1-1 0,1 0 0,-1 0-1,1 0 1,-1 0 0,1 1 0,-1-1 0,0 0 0,1 0 0,-1 0 0,0 0-1,0 0 1,0 0 0,1 0 0,-1 0 0,0 0 0,0 0 0,-1 0 0,1 0 0,0 0-1,0 0 1,-1-1 0,1-4-1092,0-16-4232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2:03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32767,'8'19'0,"5"13"0,5 14 0,15 15 0,-3 4 0,12 6 0,1-3 0,-7-8 0,-6-12 0,-7-16 0,-13-13 0,-2-9-1360,-13-8-1388,2-19-8709,3-4 5728,8-8 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2:0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22226,'-10'8'639,"0"0"-1,1 0 1,0 1 0,0 1-1,1 0 1,0 0 0,1 0-1,0 1 1,1 0 0,-10 23-1,13-26-552,1 0 0,0 0 0,0 1-1,1-1 1,0 1 0,1-1 0,-1 1-1,2-1 1,-1 1 0,1-1 0,1 1-1,-1-1 1,1 0 0,1 1 0,0-1-1,0 0 1,0-1 0,1 1 0,0 0-1,1-1 1,0 0 0,0 0 0,0-1-1,1 1 1,0-1 0,0 0 0,0-1-1,1 1 1,0-1 0,0-1 0,0 1-1,1-1 1,0 0 0,-1-1 0,1 0-1,1 0 1,-1-1 0,0 0-1,0 0 1,10 0 0,-6-1-241,65 2-3901,-74-3 3729,1 0 0,0 0 0,-1-1 1,1 1-1,-1-1 0,1 0 0,-1 0 1,0 0-1,1-1 0,-1 1 0,0-1 1,0 1-1,0-1 0,0 0 0,0 0 1,0-1-1,4-3 0,-3-15-11002,-4 10 5665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2:03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32767,'7'-2'0,"1"-1"0,0 0 0,-1 0 0,0 0 0,0-1 0,0 0 0,0-1 0,-1 1 0,7-7 0,-3 3 0,0 1-56,0-1-1,-1 0 1,17-18-1,-24 24 35,0-1-1,-1 1 1,1 0-1,0-1 1,0 1-1,-1-1 1,0 0-1,1 1 1,-1-1-1,0 0 0,0 0 1,-1 0-1,1 0 1,-1 0-1,1 1 1,-1-1-1,0 0 1,0 0-1,0 0 1,0 0-1,-2-5 1,2 7-9,-1 0 1,0 0 0,1 0-1,-1 0 1,0 0-1,0 0 1,0 0 0,0 0-1,0 0 1,0 1 0,0-1-1,0 0 1,0 1 0,0-1-1,0 1 1,-1-1 0,1 1-1,0 0 1,0-1-1,-1 1 1,1 0 0,0 0-1,0 0 1,-1 0 0,1 0-1,0 0 1,0 0 0,-1 0-1,1 0 1,0 1 0,0-1-1,0 0 1,-1 1 0,-1 1-1,-2-1-82,-1 1 0,1 1 0,0-1-1,0 1 1,0 0 0,-5 4 0,5-2 169,1-1 0,-1 1 0,1 0 0,0 0 0,1 0 0,-1 0 0,1 1 0,0-1 0,1 1 0,-1 0 0,1 0 0,0 0 0,1 0 0,-1 0 0,1 1 0,0-1 0,1 0 0,0 1 0,0-1 0,0 0 0,1 0 0,2 13 0,-1-12 15,0 1 1,0 0 0,1-1-1,0 1 1,1-1-1,-1 0 1,1 0-1,1-1 1,-1 1 0,1-1-1,0 0 1,1 0-1,0 0 1,-1-1-1,2 0 1,-1 0-1,12 6 1,-6-5-473,0-1-1,0-1 1,0 0-1,1-1 1,0 0-1,-1-1 1,1 0 0,0-1-1,0 0 1,0-1-1,0-1 1,0 0-1,0-1 1,-1 0-1,1-1 1,0 0 0,-1-1-1,0-1 1,14-6-1,-8-6-5782,-2 1-1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2:04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18370,'-17'10'13960,"18"12"-13887,1 0-1,1 0 1,1-1 0,1 1 0,8 24 0,-12-45-110,-1-1 0,0 1 1,1-1-1,-1 1 0,1 0 0,-1-1 0,1 1 1,-1-1-1,1 1 0,-1-1 0,1 1 0,-1-1 1,1 1-1,0-1 0,-1 0 0,1 1 0,0-1 1,-1 0-1,1 0 0,0 1 0,0-1 0,0 0-73,0 0 0,-1 0-1,1 0 1,0 1 0,-1-1 0,1 0-1,-1 0 1,1 1 0,0-1 0,-1 1-1,1-1 1,-1 0 0,1 1-1,-1-1 1,1 1 0,-1-1 0,1 1-1,-1-1 1,1 1 0,-1 0 0,0-1-1,1 1 1,-1-1 0,0 1-1,0 0 1,1-1 0,-1 1 0,0 1-1,3 41-5174,-1-33-1863,10-17-3297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2:05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25134,'0'7'848,"3"7"0,2-1 1,-2 8-1,-3-2 0,7 4 0,-2-4 0,8 4 0,-8-4 0,3-1-2720,-7 8-4305,2-7 1,4-2-1,1-3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7:49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0 20974,'1'0'102,"0"0"1,-1 1-1,1-1 0,-1 0 0,1 1 1,-1-1-1,1 0 0,-1 1 1,1-1-1,-1 1 0,1-1 1,-1 0-1,0 1 0,1-1 1,-1 1-1,0-1 0,1 1 0,-1 0 1,0-1-1,1 1 0,-1-1 1,0 1-1,0-1 0,0 1 1,0 0-1,0-1 0,0 1 1,0 0-1,0-1 0,0 1 0,0-1 1,0 1-1,0 0 0,0-1 1,0 1-1,0-1 0,-1 1 1,1 0-1,0-1 0,0 1 1,-1-1-1,1 1 0,0-1 0,-1 1 1,1-1-1,-1 1 0,1-1 1,-1 0-1,1 1 0,-2 0 1,-29 31 6049,25-27-5729,-6 6-423,-110 109 0,104-99 0,0 0 0,1 1 0,1 1 0,-14 26 0,30-48 0,-1 0 0,0 0 0,0 0 0,1 0 0,-1 0 0,0 0 0,1 0 0,-1 1 0,1-1 0,0 0 0,-1 0 0,1 0 0,0 1 0,0-1 0,-1 0 0,1 0 0,0 0 0,0 1 0,1-1 0,-1 0 0,0 0 0,0 1 0,0-1 0,1 0 0,-1 0 0,2 2 0,0-1 0,1-1 0,-1 0 0,0-1 0,1 1 0,0 0 0,-1-1 0,1 1 0,-1-1 0,1 0 0,5 0 0,4 1 0,65 4 0,-17-3 0,0 4 0,91 19 0,-132-20 0,0 0 0,0 2 0,-1 0 0,0 1 0,0 1 0,-1 1 0,0 0 0,-1 2 0,0-1 0,-1 2 0,27 28 0,-33-31 0,0 1 0,0 0 0,-1 1 0,-1 0 0,0 0 0,-1 0 0,0 1 0,-1 0 0,5 16 0,-9-23 0,0 0 0,0 0 0,0 1 0,-1-1 0,0 0 0,0 1 0,-1-1 0,0 0 0,0 0 0,0 0 0,-1 0 0,0 0 0,0 0 0,0 0 0,-1 0 0,0-1 0,0 1 0,0-1 0,-1 0 0,0 0 0,0 0 0,-7 7 0,-1-2 0,-1-1 0,0 1 0,0-2 0,-1 0 0,0 0 0,0-2 0,-1 0 0,-28 8 0,5-4 0,-1-1 0,-54 4 0,89-13-51,-10 2-2333,0-1 0,0-1 0,-22-2 1,34 2 1984,0 0 0,-1 0 0,1-1 0,0 1 0,-1-1 0,1 1 0,0-1 1,0 0-1,0 0 0,-1 0 0,1 0 0,0-1 0,0 1 0,1 0 0,-1-1 1,0 1-1,0-1 0,1 0 0,-1 0 0,1 1 0,-1-1 0,1 0 0,0 0 0,0 0 1,0 0-1,0-1 0,0 1 0,-1-3 0,0-21-5401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2:06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181 266 19590,'4'17'958,"2"0"0,0 0 0,1-1 0,1 0 0,17 27 0,60 70 2155,-7-9-261,-60-78-2292,-12-19-478,0 2 0,0-1 0,0 0 1,-1 1-1,-1 0 0,1 0 0,-1 1 0,-1-1 1,0 1-1,2 12 0,-42-54-82,-27-31 0,3-3 0,3-3 0,3-2 0,-91-156 0,136 209 0,2 1 0,0-2 0,2 1 0,-7-24 0,12 39 0,0 0 0,1 0 0,-1 0 0,0-1 0,1 1 0,0 0 0,0 0 0,0 0 0,0 0 0,0 0 0,1 0 0,-1-1 0,1 1 0,0 0 0,0 0 0,0 1 0,0-1 0,1 0 0,-1 0 0,1 0 0,0 1 0,0-1 0,-1 1 0,2-1 0,-1 1 0,0 0 0,0 0 0,1 0 0,-1 0 0,1 0 0,0 1 0,-1-1 0,1 1 0,5-2 0,1 0 0,0 1 0,0 0 0,0 1 0,0 0 0,0 0 0,0 1 0,1 0 0,-1 1 0,0 0 0,0 0 0,0 1 0,0 0 0,0 1 0,11 5 0,-15-6 0,0 0 0,-1 0 0,0 1 0,1-1 0,-1 1 0,0 0 0,0 1 0,0-1 0,-1 1 0,1-1 0,-1 1 0,0 0 0,0 0 0,0 1 0,-1-1 0,1 0 0,-1 1 0,0 0 0,0-1 0,-1 1 0,1 0 0,-1 0 0,0 0 0,-1 0 0,1 0 0,-1 10 0,0-9-77,-1 1-1,0 0 1,0 0 0,0 0-1,-1-1 1,0 1 0,0-1 0,-1 1-1,0-1 1,0 0 0,0 0-1,-1 0 1,0-1 0,0 1-1,0-1 1,-1 0 0,0 0-1,0 0 1,-11 7 0,13-10-289,-1 0 1,1 1-1,0-1 0,0 1 1,0 0-1,0 0 1,0 0-1,1 0 0,-1 0 1,1 1-1,0-1 1,0 1-1,0-1 0,0 1 1,-1 6-1,-6 10-1807,8-19 1829,1 1 0,-1-1-1,0 0 1,0 1 0,0-1-1,0 0 1,0 0 0,0 0-1,0 1 1,-1-1 0,1 0-1,0 0 1,-1-1 0,1 1 0,0 0-1,-4 1 1,-6-1-5396,3-1-56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2:06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0 235 30147,'19'-3'873,"-10"-1"-726,1 0 0,0-1 0,-1 0 0,0 0 0,0-1 0,-1 0 0,0-1 0,0 0 0,0 0 0,-1-1 0,10-12 0,-14 17-278,0-1 1,0 1-1,0-1 0,-1 0 1,0 0-1,1 0 0,-1 0 1,-1-1-1,1 1 0,-1 0 1,0-1-1,1 1 1,-2-1-1,1 1 0,-1-1 1,1 0-1,-1 1 0,-1-1 1,1 1-1,-1-1 0,1 0 1,-1 1-1,-1-1 1,1 1-1,-1 0 0,1-1 1,-1 1-1,-3-5 0,4 8 86,0 0-1,0-1 0,0 1 0,0 0 1,0 0-1,0 0 0,0 0 1,0 0-1,0 0 0,-1 0 0,1 0 1,0 0-1,-1 0 0,1 1 0,0-1 1,-1 1-1,1-1 0,-1 1 1,1-1-1,-1 1 0,1 0 0,-1 0 1,1 0-1,-1 0 0,0 0 1,1 0-1,-1 0 0,1 0 0,-1 0 1,1 1-1,-1-1 0,1 1 0,-1-1 1,1 1-1,0 0 0,-1 0 1,1-1-1,0 1 0,-1 0 0,1 0 1,0 0-1,0 0 0,0 0 1,0 1-1,0-1 0,0 0 0,-1 3 1,-3 2 76,0 1 1,0 0 0,1 0-1,0 1 1,0 0 0,1-1-1,-4 13 1,3-3 234,1-1 0,1 1 0,0 0-1,1 0 1,1 0 0,1 0 0,0-1 0,1 1 0,1 0 0,7 25 0,-8-35-159,1 0 0,0 1 1,0-1-1,0-1 0,1 1 0,0 0 1,1-1-1,-1 0 0,1 0 0,0 0 0,1-1 1,-1 0-1,1 0 0,0 0 0,0-1 1,1 1-1,-1-2 0,1 1 0,0-1 1,0 0-1,0 0 0,1-1 0,-1 0 1,0 0-1,12 1 0,-12-2-507,0 0 1,1-1-1,-1 0 1,0 0-1,0-1 0,0 0 1,1 0-1,-1 0 1,0-1-1,0 0 0,0-1 1,-1 1-1,1-2 1,-1 1-1,7-4 0,-9 3-40,0 1 0,0-1-1,0 0 1,0 0 0,-1-1-1,0 1 1,0-1-1,0 0 1,0 0 0,-1 1-1,1-2 1,-2 1 0,1 0-1,0 0 1,-1-1-1,0 1 1,0-1 0,-1 1-1,1-1 1,-1-6 0,0-25-5269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2:07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22818,'3'17'348,"1"-1"1,0 0-1,1 0 0,1 0 1,0 0-1,11 16 0,56 81 3797,-52-86-3303,-2 2-1,-1 1 1,18 40-1,-123-192-841,9-12 0,70 118 0,1 0 0,1-1 0,0 0 0,1 1 0,1-2 0,-4-31 0,8 48 0,0-1 0,0 0 0,0 0 0,1 1 0,-1-1 0,0 0 0,1 1 0,-1-1 0,1 0 0,-1 1 0,1-1 0,0 0 0,-1 1 0,1-1 0,0 1 0,0-1 0,0 1 0,1 0 0,-1 0 0,0-1 0,3-1 0,-1 1 0,1 0 0,0 0 0,0 0 0,0 0 0,0 1 0,0-1 0,0 1 0,8-1 0,7 0 0,1 1 0,0 0 0,20 3 0,-30-2 0,-9 1 0,0-1 0,1 1 0,-1-1 0,0 1 0,0-1 0,0 1 0,0-1 0,0 1 0,0 0 0,0 0 0,0 0 0,0-1 0,0 1 0,0 0 0,0 0 0,0 0 0,-1 1 0,1-1 0,0 0 0,-1 0 0,1 0 0,-1 0 0,1 1 0,-1-1 0,0 0 0,0 0 0,1 1 0,-1-1 0,0 0 0,0 0 0,0 1 0,-1 1 0,-2 59 0,1-34 0,2-26 0,1-1 0,-1 1 0,1-1 0,0 1 0,-1-1 0,1 1 0,0-1 0,0 1 0,0-1 0,0 0 0,0 0 0,1 1 0,-1-1 0,0 0 0,0 0 0,1 0 0,-1 0 0,1-1 0,-1 1 0,1 0 0,1 0 0,38 16 0,-36-16 0,46 12-79,-37-10-200,1 1-1,27 11 1,-39-13-587,-12 1-663,-46 4-3812,54-7 5140,1 0 0,-1 0 0,0 0 0,1 0 0,-1 0 1,1 0-1,-1 0 0,0 0 0,1 0 0,-1 0 0,1 0 0,-1 0 0,0 1 0,1-1 0,-1 0 0,1 0 0,-1 1 0,1-1 0,-1 0 0,1 1 0,-1-1 0,1 1 0,-1-1 0,1 0 0,0 1 0,-1-1 1,1 1-1,0-1 0,-1 2 0,0 7-5828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2:07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393 412 32767,'65'55'0,"-3"3"0,-2 3 0,-3 2 0,-3 2 0,71 113 0,-114-162 0,-5-8 0,-1 0 0,0 0 0,0 1 0,0-1 0,-1 1 0,4 15 0,-8-24 0,0 0 0,0 0 0,0 1 0,0-1 0,0 0 0,0 0 0,0 0 0,0 1 0,0-1 0,0 0 0,0 0 0,0 0 0,0 0 0,0 1 0,0-1 0,0 0 0,0 0 0,-1 0 0,1 0 0,0 0 0,0 1 0,0-1 0,0 0 0,0 0 0,-1 0 0,1 0 0,0 0 0,0 0 0,0 0 0,0 0 0,-1 1 0,1-1 0,0 0 0,0 0 0,0 0 0,-1 0 0,1 0 0,0 0 0,0 0 0,0 0 0,0 0 0,-1 0 0,1 0 0,0 0 0,0 0 0,0 0 0,-1-1 0,1 1 0,0 0 0,0 0 0,0 0 0,0 0 0,0 0 0,-1 0 0,1 0 0,0 0 0,0-1 0,0 1 0,0 0 0,0 0 0,-1 0 0,1 0 0,0-1 0,0 1 0,0 0 0,0 0 0,0 0 0,-17-13 0,17 13 0,-592-466 0,572 449 0,-109-95 0,117 100 0,1-1 0,0 0 0,1 0 0,0-1 0,1 0 0,1-1 0,-12-26 0,18 35-90,1 1 0,0 0-1,0-1 1,0 1 0,0 0 0,1-1-1,0 1 1,0-1 0,0 1 0,1 0 0,0-1-1,0 1 1,3-7 0,1-3-867,2 0 0,16-28 1,-2 3-921,-20 37 1084,1 0 0,-1 1 0,0-1 0,1 1 0,-1-1 0,1 1 0,0-1 0,0 1 0,0 0 0,0 0 0,0 0 0,1 0 0,-1 0 0,0 1 0,1-1 0,0 1 0,-1-1 0,1 1 0,5-2 0,14 0-4652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2:08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0 24242,'-5'8'948,"-10"1"0,-3 4-4,-5 3 5,-10-1-1,0 3-4,5-1 4,3 0 0,-3-3-1488,2-1-1924,11 76-3297,5-67 1,7-5-1,1-4 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2:08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1 226 16510,'9'1'766,"1"-1"0,-1-1 0,1 1 0,-1-2 0,0 1 0,1-1 0,-1-1 0,0 1 0,0-2 0,0 1 0,15-10 0,-12 6-24,0 0 0,-1-1 0,1 0 0,-2-1 0,1 0 0,-1 0 0,12-17 0,-20 24-929,0 0 0,0-1 0,0 1 0,-1-1 0,1 0 0,-1 1 0,0-1 0,0 0 1,0 0-1,0 0 0,0 0 0,-1 0 0,1 0 0,-1 0 0,0 0 0,0 0 0,0 0 0,0 0 1,0 0-1,-1 0 0,1 0 0,-1 0 0,0 0 0,0 0 0,0 0 0,0 0 0,-1 0 1,1 1-1,-1-1 0,0 1 0,-1-3 0,0 3 11,1 0-1,-1 0 1,1 0 0,-1 0 0,0 0 0,1 1-1,-1 0 1,0-1 0,0 1 0,0 0 0,0 0-1,0 1 1,0-1 0,0 1 0,0-1 0,-1 1-1,1 0 1,0 0 0,0 0 0,0 1 0,0-1-1,0 1 1,0 0 0,0 0 0,0 0 0,0 0-1,0 0 1,0 1 0,0-1 0,-3 3 0,0 1 360,0 0 1,1 0 0,-1 0 0,1 1 0,0 0 0,1 0 0,-1 0 0,1 0 0,1 1 0,-1-1 0,1 1 0,0 0 0,0 0 0,1 0-1,0 1 1,1-1 0,-1 1 0,1-1 0,0 12 0,0-6 431,1 0-1,1 0 1,-1 0-1,2 0 1,0 0-1,0 0 1,2 0-1,-1-1 0,2 1 1,8 18-1,-10-26-487,1 1 0,1 0 0,-1-1 0,1 0 0,0 0 0,0 0 0,0-1 0,1 1 0,0-1 0,0-1 0,0 1 0,0-1 0,0 0 0,1 0 0,-1-1 0,1 0 0,0 0 0,-1-1 0,9 1 0,-5 0-427,-1-1-1,1-1 1,-1 0 0,1 0-1,-1-1 1,1 0 0,-1-1-1,1 0 1,-1 0-1,0-1 1,0 0 0,0-1-1,10-5 1,-1-5-6641,0-9 1057,-8 9 1547,4-3-1596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2:08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 12169,'-8'0'201,"0"0"0,1 1 1,-1 0-1,0 1 0,1-1 0,0 1 0,-1 1 0,1-1 0,0 1 0,0 1 1,-9 5-1,8-4 381,1 1 0,0 0 0,0 1 0,1-1 1,0 1-1,0 1 0,0-1 0,1 1 0,0 0 0,1 0 1,0 0-1,0 1 0,-5 15 0,6-11 214,0-1 0,0 1 0,2 0 0,-1 0 0,1 0 0,1 0 0,1 0 0,0 0 0,4 22 0,-3-25-537,1 0 0,0-1 1,1 1-1,0-1 0,0 0 0,1-1 1,10 16-1,-10-19-256,-1-1 0,1 0 0,0 0 0,1 0 1,-1 0-1,1-1 0,0 0 0,0 0 0,0 0 0,0-1 0,0 0 0,0 0 0,1-1 1,-1 0-1,0 0 0,1 0 0,0-1 0,-1 0 0,1 0 0,7-1 0,1 0-39,-1-1 0,1-1-1,-1 0 1,0 0 0,0-2 0,0 0-1,-1 0 1,15-9 0,-24 12-145,-1 0 0,1-1 0,-1 0 0,0 0 0,0 0 1,0 0-1,0 0 0,2-4 0,13-32-4906,-15 26 2214,0-1 1,-1 1 0,-1 0-1,0-20 1,-1 2-2840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2:09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22514,'1'16'574,"1"0"-1,0 0 0,1 0 1,1-1-1,0 0 1,1 0-1,8 15 1,52 96 1671,87 115 1002,-126-205-3224,2-1 0,2-1 1,1-2-1,46 38 0,-68-63-249,0-1-1,0 0 0,19 10 1,5-8-2264,-30-8 1875,0 0 0,-1 0-1,1 0 1,0 0 0,-1-1 0,1 0-1,0 1 1,-1-1 0,1 0-1,3-2 1,3-2-994,-1 0-1,0 0 1,0-1 0,-1 0 0,0 0-1,8-9 1,13-18-4023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2:09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1 17418,'-31'17'1704,"-12"5"0,-8 5 4,-10 6-4,6-20 0,4 4-1164,2-7-924,-16 7-4832,32-7-1,13-3 1,5 1-1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2:10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32767,'7'7'0,"-2"5"0,6 3 0,-4 1 0,3-2 0,-5-1 0,1-5 0,-1 2 0,0 0 0,-3-4-1376,-4 1-1456,4 0-2877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7:50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15721,'85'179'2469,"97"246"9151,-87-198-8663,-74-178-2965,-5-16-144,-2 0 1,-2 0-1,-1 1 0,12 60 1,-27-89-3859,-6-10 334,-9-15-3781,6 0 1840,-2-1 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2:10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32767,'2'6'0,"1"4"0,7 5 0,0 7 0,-2 8 0,9 0 0,-1 2 0,-1 1 0,-8-5-1708,4 9-4501,-9-12 1,-2-4-1,-2-12 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3:39.66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1680 4261 2556,'0'4'1,"1"0"-1,-1-1 0,-1 1 0,1-1 1,0 1-1,-1-1 0,0 1 0,0-1 1,0 1-1,0-1 0,0 1 1,-1-1-1,0 0 0,0 0 0,-2 4 1,1-5 4,0 1 1,-1-1 0,1 0-1,0 0 1,-1 0 0,0-1-1,1 1 1,-1-1 0,0 0-1,0 0 1,1 0 0,-1 0 0,0-1-1,0 1 1,-6-1 0,-8 0 14,0-1 1,1 0-1,-1-1 1,0-1 0,1-1-1,-20-7 1,-105-44 105,102 38-88,-174-84 338,-234-151 0,407 228-336,-154-102 54,190 123-94,0-1 0,0 0-1,0-1 1,1 1-1,0-1 1,-6-7 0,10 12-1,0 0 1,0-1 0,-1 1 0,1 0 0,0-1-1,0 1 1,0-1 0,0 1 0,-1-1 0,1 1-1,0 0 1,0-1 0,0 1 0,0-1 0,0 1-1,0-1 1,0 1 0,0 0 0,1-1-1,-1 1 1,0-1 0,0 1 0,0 0 0,0-1-1,0 1 1,1-1 0,-1 1 0,0 0 0,0-1-1,1 1 1,-1 0 0,0-1 0,1 1 0,-1 0-1,0-1 1,1 1 0,-1 0 0,0 0-1,1 0 1,-1-1 0,1 1 0,-1 0 0,0 0-1,1 0 1,-1 0 0,1 0 0,-1 0 0,0 0-1,1-1 1,-1 1 0,1 0 0,-1 1 0,1-1-1,-1 0 1,1 0 0,0 0 0,15 2-10,0 1-1,0 0 1,0 1 0,0 1 0,0 0 0,-1 1 0,21 11 0,-14-7-2,325 173-114,-13 27 200,-312-195-57,433 303 775,-438-305-736,-7-7-15,-1 1 0,-1 0 0,1 0 0,-1 0 0,-1 1 0,1 0 0,-1 1 0,-1-1 0,11 19 0,-17-27-34,1 1-1,-1 0 0,0-1 1,1 1-1,-1-1 0,0 1 0,0 0 1,0 0-1,1-1 0,-1 1 0,0 0 1,0-1-1,0 1 0,0 0 1,0-1-1,0 1 0,0 0 0,-1 0 1,1-1-1,0 1 0,0 0 0,0-1 1,-1 1-1,1-1 0,0 1 1,-1 0-1,1-1 0,0 1 0,-1-1 1,1 1-1,-1-1 0,1 1 1,-1-1-1,1 1 0,-1-1 0,0 1 1,1-1-1,-1 0 0,1 1 0,-1-1 1,0 0-1,0 1 0,-33 1 156,7-6-108,0-1-1,1-1 1,0-2 0,0 0 0,-39-19 0,-122-71-138,11-13-206,156 96 235,1-1 0,0-1 1,0 0-1,2-1 0,0-1 0,-15-23 0,30 39 46,1 1 0,-1 0 0,1 0 1,-1-1-1,1 1 0,0-1 0,0 1 0,0-1 0,0 1 0,0-1 0,1 0 0,-1 1 1,1-1-1,0 0 0,0 0 0,0 1 0,0-1 0,0 0 0,1-4 0,0 6 3,0-1-1,0 0 1,1 0-1,-1 1 1,0-1-1,1 1 0,-1-1 1,1 1-1,0 0 1,-1-1-1,1 1 1,0 0-1,0 0 1,0 0-1,-1 0 1,1 1-1,0-1 1,0 0-1,4 0 0,10-1-7,0 0-1,0 1 0,0 1 1,0 0-1,23 4 0,106 21 158,-1 6-1,185 66 0,-207-50 223,-110-42-239,-14-7-37,-27-13 8,1 1-56,-694-423 100,688 414-144,-68-51 29,91 64-11,-1 0 0,2 0 0,0-1 1,0-1-1,-16-24 0,26 36-13,-1-1 0,0 0 0,1 0 1,-1 0-1,1 0 0,-1 1 0,1-1 0,-1 0 1,1 0-1,0 0 0,-1 0 0,1 0 0,0 0 0,0 0 1,0 0-1,0 0 0,0 0 0,0 0 0,0 0 1,0 0-1,0 0 0,0 0 0,0 0 0,1 0 1,-1 0-1,0 0 0,1 0 0,-1 0 0,2-1 0,0 0 3,0 1-1,0 0 1,0 0-1,0 0 1,0 1-1,0-1 1,0 0 0,0 1-1,0 0 1,0-1-1,1 1 1,-1 0-1,4 0 1,22 2 28,1 2 1,0 1-1,-1 1 1,0 1-1,-1 2 1,50 22-1,-37-16 0,47 20 48,-1 4 0,-2 3 0,-2 4 0,-2 4 0,99 80 0,-166-119-82,0-1 1,-2 2 0,1-1-1,-1 2 1,-1-1-1,12 20 1,-21-31-3,0 1 1,0-1 0,0 0 0,-1 1-1,1-1 1,0 1 0,-1-1 0,0 1-1,1-1 1,-1 1 0,0-1 0,0 1-1,0-1 1,0 1 0,0-1-1,0 3 1,0-4 0,-1 1 0,1 0 0,0-1 0,-1 1 0,1-1 0,-1 1 0,1 0-1,-1-1 1,1 1 0,-1-1 0,1 1 0,-1-1 0,0 0 0,1 1 0,-1-1 0,0 0 0,1 1-1,-1-1 1,0 0 0,1 0 0,-1 1 0,0-1 0,-1 0 0,-4 0-12,-1 0 0,0 0 0,1-1 1,-1 1-1,1-2 0,-10-2 0,-37-11-78,1-3 1,1-3-1,-54-30 0,-141-95-208,236 139 290,-136-94-97,127 86 83,0-1 0,0-1 0,1-1 0,-27-36 0,44 53 23,0 0-1,0 0 1,0 0-1,1 0 0,-1 0 1,0 0-1,1-1 1,-1 1-1,1 0 1,0 0-1,-1 0 1,1-1-1,0 1 1,0 0-1,-1 0 1,1-1-1,0 1 0,0 0 1,1-2-1,-1 2 2,1 0 0,0 0-1,0 1 1,0-1-1,0 1 1,0-1 0,-1 1-1,1-1 1,0 1-1,0-1 1,0 1 0,0 0-1,0 0 1,1-1-1,-1 1 1,0 0 0,0 0-1,0 0 1,0 0 0,0 0-1,0 0 1,0 1-1,0-1 1,2 1 0,20 4 1,-1 1 1,0 1 0,0 1-1,37 20 1,-36-18 0,141 73 41,223 150 0,130 139 403,-239-151 43,-257-202-374,31 36-1,-50-53-102,0-1 0,-1 1 0,1 0 1,-1 0-1,1 0 0,-1 0 0,0 0 0,0 0 0,0 0 0,0 0 0,0 0 0,-1 0 0,1 1 0,-1-1 0,1 0 0,-1 1 0,0-1 0,0 4 0,0-6-6,0 1-1,-1 0 1,1-1 0,-1 1-1,1-1 1,-1 1-1,1-1 1,-1 1-1,1-1 1,-1 1-1,1-1 1,-1 1-1,1-1 1,-1 0-1,0 1 1,1-1-1,-1 0 1,0 0-1,1 1 1,-1-1-1,0 0 1,0 0-1,-30-1 132,-9-10-37,1-2 0,0-2 0,1-2 0,-60-35 0,80 43-77,-945-567 466,586 340-432,222 141-37,-234-147-26,23-21-122,354 254 121,-74-66-36,79 69 37,1-1 1,0 0-1,1 0 1,0 0-1,0 0 0,0-1 1,1 0-1,0 0 1,-3-11-1,6 18 5,1 0 0,-1-1 0,1 1 0,0 0-1,-1-1 1,1 1 0,0 0 0,0-1-1,0 1 1,0 0 0,0-1 0,0 1 0,0 0-1,1-1 1,-1 1 0,0 0 0,1-1 0,-1 1-1,1 0 1,-1 0 0,1-1 0,0 1 0,-1 0-1,1 0 1,0 0 0,0 0 0,0 0-1,0 0 1,0 0 0,0 0 0,0 0 0,0 1-1,0-1 1,1 0 0,-1 1 0,0-1 0,0 1-1,1-1 1,1 0 0,5 0-2,0-1-1,0 2 1,0-1-1,0 1 1,16 2 0,21 3-2,0 3 0,-1 1 0,63 22 0,134 64 42,-228-90-34,266 119 153,-5 12-1,322 216 1,-570-335-147,153 109 75,-152-104-98,0 2-1,-2 0 1,-1 2-1,23 29 1,-45-52 3,1-1 0,-1 1 1,0 0-1,0 0 0,0 0 1,0 0-1,-1 0 0,1 1 1,-1-1-1,0 0 0,0 1 1,0-1-1,0 1 0,-1-1 1,1 1-1,-1-1 0,0 7 1,-1-9 3,1 0 1,-1 0 0,1 0-1,-1-1 1,1 1-1,-1 0 1,0 0 0,1-1-1,-1 1 1,0 0-1,1-1 1,-1 1 0,0 0-1,0-1 1,0 1-1,0-1 1,0 0 0,0 1-1,1-1 1,-1 0-1,0 1 1,-2-1 0,-2 1-12,1-1 1,-1 0 0,0 0-1,1 0 1,-1-1-1,1 1 1,-7-2 0,-46-15-152,1-2 1,0-3 0,2-2-1,-72-42 1,82 42 76,-249-134-679,-414-300-1,696 450 760,-88-71-88,88 70 84,1-2 0,0 1 0,0-1 0,1-1 0,-13-21 0,21 32 15,0 0 0,0 0 0,1-1 0,-1 1 0,0-1 1,1 1-1,-1-1 0,1 1 0,0-1 0,-1 1 0,1-1 0,0 1 0,0-1 0,0 1 0,0-1 1,0 1-1,0-1 0,1-2 0,0 3 1,-1 0 0,1 1 1,0-1-1,-1 0 0,1 0 0,0 0 1,0 1-1,-1-1 0,1 0 0,0 1 1,0-1-1,0 1 0,0-1 0,0 1 1,0 0-1,0-1 0,0 1 0,0 0 1,0-1-1,2 1 0,7 0 7,-1 0-1,1 0 1,0 1-1,-1 0 1,12 3-1,61 17 76,-2 4-1,133 61 0,457 251 447,-27 56 108,268 269 1018,-750-513-1047,-148-136-501,0 1 0,-1 1 0,-1 0 0,15 26 0,-25-40-88,0 1 1,0 0 0,0 0-1,-1 0 1,1-1 0,-1 1 0,1 0-1,-1 0 1,0 0 0,0 0-1,0 0 1,0 3 0,0-4-11,0 0 0,-1-1 1,1 1-1,0-1 0,0 1 0,-1 0 1,1-1-1,-1 1 0,1-1 1,-1 1-1,1-1 0,-1 1 0,1-1 1,-1 1-1,1-1 0,-1 1 0,1-1 1,-1 0-1,0 1 0,1-1 0,-1 0 1,0 0-1,1 1 0,-1-1 0,0 0 1,1 0-1,-2 0 0,-7 0 46,-1-1-1,1-1 1,-1 1-1,1-1 1,0-1-1,0 0 1,-16-8-1,-344-168 532,1-39-456,157 91-159,-95-51-289,-697-447-2043,983 611 2285,-88-68-382,97 72 376,1 0 1,0 0-1,0-1 1,1 0-1,1 0 1,-12-21-1,19 31 70,-1-1-1,1 0 1,0 0-1,0 1 1,0-1 0,1 0-1,-1 0 1,0 0-1,1 0 1,-1 0-1,1 0 1,0 0-1,0 0 1,0 0-1,0 0 1,0-1-1,0 1 1,0 0-1,1 0 1,-1 0-1,1 0 1,-1 0-1,1 0 1,0 1-1,0-1 1,0 0 0,0 0-1,2-2 1,0 1-1,1 1 0,-1 0 0,1 0 0,0 0 0,0 0 0,0 1 0,0-1 0,0 1 0,0 0 0,0 0 0,1 1 0,-1-1 0,8 1 0,15 0-11,1 1 1,0 1 0,46 9 0,90 31 63,2 11 328,306 142-1,122 143 971,-494-272-969,111 96 1,-198-151-349,-1 1 0,0 0 0,18 25 0,-18-9-28,-12-28 7,0 1-1,0 0 1,0 0 0,0-1 0,0 1 0,0 0 0,-1-1 0,1 1-1,0 0 1,0 0 0,0-1 0,-1 1 0,1 0 0,0-1 0,-1 1 0,1 0-1,-1-1 1,1 1 0,-1-1 0,1 1 0,-1-1 0,0 1 0,-2 1-5,0-1 1,0 0-1,0 0 1,-1 0-1,1 0 1,0-1 0,0 1-1,-1-1 1,1 0-1,0 0 1,-1 0-1,1 0 1,-5-2 0,-23-3-47,1-1 1,-1-1 0,1-2-1,-48-21 1,-118-67-276,162 79 260,-370-215-850,-403-307 1,743 494 864,-164-125-178,172 125 77,-93-100-1,143 139 144,0 0 1,0 0-1,0-1 0,1 1 0,0-1 0,1 0 0,-5-11 1,9 18 9,-1 0 0,1 0-1,0 0 1,0 0 0,0 0 0,-1 0 0,1 0 0,0 0 0,0 0 0,1 0 0,-1 0 0,0 0 0,0 0 0,0 0 0,1 0 0,-1 0 0,1 0 0,-1 0 0,0 0 0,1 0 0,0 0 0,-1 0-1,1 0 1,0 0 0,-1 1 0,1-1 0,0 0 0,0 1 0,-1-1 0,1 0 0,0 1 0,0-1 0,0 1 0,0-1 0,0 1 0,0-1 0,0 1 0,0 0 0,2-1 0,6-1 7,0 1 1,0 0-1,0 0 1,0 1-1,1 0 1,-1 0-1,0 1 1,17 4-1,84 26 66,-99-28-66,149 54 98,-2 6 1,150 85 0,286 195 394,-122-38 153,-342-211-297,171 159-1,-278-231-296,-1 1 0,22 30 0,-41-49-47,0 1 1,0-1-1,0 0 0,0 1 0,-1 0 0,0-1 0,0 1 1,-1 0-1,3 9 0,-4-13-9,0-1 0,0 1 0,0 0 0,0 0 0,0 0 0,0-1-1,-1 1 1,1 0 0,0 0 0,0 0 0,-1-1 0,1 1 0,0 0 0,-1-1 0,1 1 0,-1 0 0,1-1 0,-1 1 0,1 0-1,-1-1 1,0 1 0,1-1 0,-2 1 0,0 0 4,-1 0 0,1 0 0,0 0 0,-1 0 0,1-1 0,-1 0 0,1 1 0,-1-1 0,1 0 0,-1 0 0,-3-1 0,-11-1 15,0-1 1,0 0 0,1-1-1,-1-1 1,-15-8 0,-91-44 56,92 42-65,-490-262-370,-532-379 0,983 610 298,-171-123-178,185 126 108,2-3 0,-52-57 0,99 95 92,-1 0 1,2 0-1,-1-1 1,1 1 0,0-2-1,-8-17 1,13 26 28,1-1 1,-1 1 0,1 0-1,0-1 1,-1 1 0,1 0 0,0-1-1,0 1 1,-1 0 0,1-1-1,0 1 1,1-1 0,-1 1-1,0 0 1,0-1 0,1 1-1,-1 0 1,0-1 0,1 1-1,-1 0 1,1-1 0,0 1 0,-1 0-1,1 0 1,0 0 0,0 0-1,0 0 1,0 0 0,0 0-1,0 0 1,0 0 0,0 0-1,0 0 1,0 1 0,1-1-1,-1 0 1,0 1 0,1-1 0,-1 1-1,0-1 1,1 1 0,-1 0-1,0 0 1,1-1 0,-1 1-1,2 0 1,9 0-24,0-1-1,1 1 1,-1 1-1,19 4 1,54 14-56,-1 4 0,159 67 1,132 76 584,-8 16 0,499 333 1,-409-181 499,-424-305-796,48 56 0,-76-79-161,1 1-1,-1 0 0,0 1 0,0-1 0,5 15 1,-9-21-38,-1-1 1,0 1-1,0 0 1,1 0 0,-1-1-1,0 1 1,0 0-1,0 0 1,0-1 0,0 1-1,0 0 1,0 0-1,0-1 1,0 1-1,0 0 1,-1 0 0,1-1-1,0 1 1,0 0-1,-1-1 1,1 1-1,0 0 1,-1-1 0,1 1-1,-1 0 1,0 0-1,-1 0 5,0 0 0,0-1-1,1 1 1,-1 0-1,0-1 1,0 0 0,0 1-1,0-1 1,0 0-1,0 0 1,0 0 0,0 0-1,0-1 1,0 1-1,-3-1 1,-35-10 10,0-2 0,0-2 1,2-1-1,-53-31 0,52 28-32,-1084-642-1195,-67-187-332,1112 785 1337,2-3 1,-105-121-1,172 177 171,1-1 0,0 0 0,0-1 0,-11-24 0,18 34 29,1 0 0,-1 1 0,0-1-1,1 0 1,-1 0 0,1 0 0,-1 0 0,1 1 0,0-1 0,0 0 0,0 0-1,0 0 1,0 0 0,0 0 0,1 0 0,-1 0 0,1 0 0,-1 1 0,1-1-1,0 0 1,-1 0 0,1 1 0,0-1 0,0 0 0,0 1 0,1-1 0,-1 1-1,0-1 1,0 1 0,1 0 0,-1-1 0,1 1 0,-1 0 0,1 0 0,0 0-1,-1 0 1,1 0 0,0 1 0,0-1 0,-1 0 0,3 1 0,7-3 4,1 1 1,-1 0-1,0 1 1,1 0 0,-1 1-1,0 1 1,1-1-1,-1 2 1,18 4-1,114 34 78,-138-38-75,142 53 160,-2 6 0,-2 6 1,-4 7-1,130 91 0,492 412 763,-436-301-488,414 454 1,-688-674-475,-3 3 0,-2 1 0,58 102 0,-99-153 12,-1 0 0,0 0-1,0 0 1,-1 1 0,0-1-1,2 12 1,-5-20 16,0 1 1,0-1-1,0 1 1,0-1-1,0 1 0,0 0 1,-1-1-1,1 1 0,0-1 1,-1 1-1,1-1 0,-1 0 1,1 1-1,-1-1 0,0 1 1,0-1-1,1 0 1,-1 0-1,0 1 0,0-1 1,0 0-1,-1 0 0,1 0 1,0 0-1,0 0 0,-1 0 1,1-1-1,0 1 1,-1 0-1,1-1 0,0 1 1,-1 0-1,1-1 0,-1 0 1,1 1-1,-1-1 0,0 0 1,1 0-1,-1 0 0,1 0 1,-1 0-1,1 0 1,-3-1-1,-10 0-29,1-1-1,-1 0 1,1-1 0,0 0 0,0-1-1,0 0 1,-16-9 0,-100-55-184,105 55 180,-650-412-846,26-52 224,350 235 465,240 190 118,4-3 0,-89-113 1,131 152 55,0-1 1,2 0-1,-14-29 1,22 43 20,1-1 0,-1 0 1,1 1-1,0-1 0,0 0 0,0 0 1,0 0-1,1 0 0,0 0 1,-1 0-1,2 0 0,-1 0 1,0 0-1,1 0 0,-1 0 0,1 1 1,0-1-1,1 0 0,-1 0 1,1 1-1,-1-1 0,5-6 1,-2 6 6,1 0 1,-1 0 0,1 0 0,0 1 0,-1 0-1,1 0 1,1 0 0,-1 1 0,0-1-1,1 1 1,-1 1 0,1-1 0,0 1 0,-1 0-1,12-1 1,9 1 39,-1 0 0,39 5 0,-3 4 58,-1 2 0,0 3-1,70 25 1,173 83 314,-140-46 66,234 149 0,-298-159-191,-3 5 0,-4 3 1,112 115-1,-109-78-51,-85-97-214,0 1 0,-1 0-1,-1 1 1,0 0 0,-2 1-1,6 15 1,-10-27-26,-1-1 1,0 0 0,0 1-1,-1-1 1,1 0-1,-1 1 1,0-1-1,0 1 1,0-1 0,0 1-1,0-1 1,-1 1-1,1-1 1,-1 0-1,0 1 1,0-1-1,0 0 1,-4 7 0,3-8-5,-1 1 0,1-1 0,-1 0 0,0 0 0,0 0 0,0 0 0,0 0 0,0-1 0,0 1 0,0-1 0,-1 0 0,1 0 0,0 0 0,-1 0 0,1-1 0,-1 0 0,1 1 1,-1-1-1,-3 0 0,-14-1-21,0 0 0,0-2 1,1 0-1,-1-1 1,-26-9-1,-111-46-129,143 53 138,-565-274-585,27-52-34,221 108 260,252 164 229,-138-136-1,195 171 131,-38-50 0,54 66 19,1-1 0,0-1 1,1 1-1,0-1 1,0 0-1,1 0 0,1 0 1,-3-14-1,5 20 8,1 0-1,-1 0 1,1-1 0,0 1-1,1 0 1,-1 0 0,1-1-1,0 1 1,0 0-1,1 0 1,-1 0 0,1 0-1,0 1 1,1-1 0,-1 0-1,1 1 1,0 0 0,0-1-1,0 1 1,1 0 0,-1 1-1,1-1 1,0 0-1,0 1 1,0 0 0,0 0-1,1 0 1,-1 1 0,1 0-1,9-4 1,6-1 46,-1 1 0,2 0 0,-1 1-1,1 2 1,-1 0 0,34 0 0,-12 3 41,0 1 1,0 3-1,0 2 0,0 1 1,76 25-1,-59-11 10,-1 2 1,-1 4 0,76 47-1,-27-3 12,-3 6 0,-4 4 0,116 121 0,37 74 13,-220-236-143,-3 1 1,-1 1 0,-2 2 0,-2 1-1,24 59 1,-43-90-22,-1 0-1,0 0 0,0 0 0,-1 0 0,-1 1 1,0 18-1,-2-30 17,0 1-1,0-1 1,0 1 0,-1 0 0,1-1-1,-1 1 1,0-1 0,0 0 0,-1 1-1,1-1 1,-1 0 0,1 0 0,-1 1-1,0-1 1,0-1 0,0 1 0,-1 0 0,1 0-1,-1-1 1,1 0 0,-1 1 0,0-1-1,0 0 1,0 0 0,0 0 0,0-1-1,-1 1 1,1-1 0,-6 2 0,1-1-19,0-1 1,0 0 0,0 0 0,0 0 0,0-1 0,-1-1 0,1 1 0,0-1 0,-12-3 0,-6-3-96,-44-18 1,20 4 5,0-3 1,2-2 0,1-1 0,1-3-1,1-2 1,2-2 0,1-1 0,2-3 0,-51-60-1,79 82 105,0-1-1,0 0 1,2 0-1,0-1 0,1-1 1,1 0-1,1 0 1,-7-25-1,12 35 28,0-1 1,1 0-1,0 0 0,0 1 0,1-1 1,0 0-1,1 0 0,0 0 1,1 1-1,0-1 0,0 0 1,1 1-1,0 0 0,1 0 1,0 0-1,0 0 0,1 0 0,11-14 1,-7 12 15,0 1 1,1 0 0,0 1-1,1 0 1,0 0-1,0 1 1,1 1 0,0 0-1,19-8 1,-10 7 20,1 0 0,0 2 1,0 0-1,0 2 0,30-3 0,-10 5 42,-1 2-1,1 1 1,0 3-1,-1 1 1,79 20-1,-54-3 7,-1 2 0,-1 3 0,-1 3-1,-1 2 1,-2 4 0,-1 1-1,65 57 1,-40-23 43,-3 4 0,-4 4-1,122 159 1,-173-204-95,-1 2-1,-1 1 1,-3 0 0,-1 2-1,24 65 1,-41-96-39,0 0 0,-1 0 1,0 1-1,0-1 1,-1 0-1,-1 1 0,1-1 1,-1 1-1,0-1 1,-1 0-1,0 1 0,-1-1 1,0 0-1,-4 14 0,3-17-6,0 0 0,0 0-1,-1 0 1,0-1 0,0 1-1,0-1 1,0 0 0,-1 0-1,0 0 1,0-1 0,0 1-1,0-1 1,0-1 0,-1 1-1,1-1 1,-1 1 0,1-2-1,-1 1 1,0-1 0,-9 2-1,-16 1-51,-1-2 0,0 0 0,1-2 0,-1-2 0,0 0 0,1-3 0,0 0-1,0-2 1,-57-20 0,25 2-119,1-2 0,1-3 0,-92-60 0,-10-28-209,140 99 304,1-1 0,1-1 0,1-1 1,-28-39-1,45 57 67,0 0-1,0 0 1,1 0 0,-1 0-1,1-1 1,0 1 0,1 0-1,-1-1 1,1 0 0,0 1-1,0-1 1,0 0 0,0 0-1,1 0 1,0 1 0,1-10-1,0 11 11,1 0-1,-1 0 1,1 0-1,0 1 1,-1-1-1,2 0 1,-1 1-1,0-1 1,0 1-1,1-1 1,-1 1-1,1 0 1,0 0 0,0 0-1,-1 1 1,1-1-1,0 1 1,1-1-1,-1 1 1,0 0-1,0 0 1,0 1-1,1-1 1,4 0-1,20-3 29,0 2-1,1 0 1,-1 2-1,1 1 1,-1 2 0,0 0-1,0 2 1,40 12-1,17 9 87,119 54 0,-70-14 15,-3 6 0,-3 5 0,-4 6 0,184 158 0,-233-175 22,114 128 0,-180-183-145,0 1-1,-1 0 1,0 0 0,11 22-1,-18-32-6,0 0 0,0 0-1,-1 1 1,1-1 0,-1 0 0,1 0-1,-1 0 1,0 0 0,0 1-1,0-1 1,0 0 0,0 3 0,-1-4 0,1 0 0,0 0 1,-1 0-1,1 0 0,-1-1 1,1 1-1,-1 0 0,1-1 1,-1 1-1,1 0 0,-1-1 1,0 1-1,1 0 0,-1-1 1,0 1-1,1-1 0,-1 1 1,0-1-1,0 0 0,0 1 1,-1 0-1,-3-1-6,0 1-1,-1-1 1,1 1 0,0-1-1,-1-1 1,1 1-1,0-1 1,-1 0 0,-5-2-1,-64-20-108,0-3 0,2-3 0,-101-57 0,86 41 13,-196-100-572,-302-206 1,553 330 579,2 0 0,1-2 0,0-1-1,2-2 1,-37-43 0,50 39-13,14 29 106,1 0-1,0 0 0,0 0 1,0 0-1,0 0 1,0 0-1,0 0 0,0 0 1,0 0-1,0 0 0,1 0 1,-1 0-1,0 0 1,1 0-1,-1 0 0,0 1 1,1-1-1,-1 0 1,2-1-1,1 0 1,0 0 0,0 0 0,0 0 0,0 1 0,0-1 0,0 1 0,1 0 0,-1 0 0,1 0 0,-1 1-1,0-1 1,1 1 0,-1 0 0,6 0 0,24-1 43,1 2-1,-1 2 1,0 1-1,34 8 1,135 43 286,-126-33-196,486 168 1033,-439-138-580,-1 5 0,160 103 0,-265-150-546,0 1 1,-1 1-1,0 0 0,0 1 1,-2 1-1,19 22 0,-32-34-46,0-1 0,0 0 1,0 0-1,0 0 0,0 1 0,-1-1 0,1 0 0,-1 1 0,1-1 0,-1 0 0,1 1 0,-1-1 0,0 1 0,1-1 0,-1 1 0,0-1 0,0 0 0,0 1 1,0-1-1,-1 1 0,1-1 0,-1 3 0,0-3-8,0 0 1,0 0-1,0 0 1,0 0-1,-1 0 1,1 0-1,0 0 1,-1 0-1,1-1 1,-1 1-1,1 0 1,-1-1-1,1 1 1,-1-1 0,1 0-1,-1 0 1,1 1-1,-1-1 1,1 0-1,-1 0 1,0 0-1,-1-1 1,-17 0-155,1-1 0,-1 0 0,1-2 0,-1 0 0,-35-14 0,-99-50-774,120 51 717,-135-70-1071,4-6-1,-210-158 1,330 218 902,3-1-1,-69-70 1,108 101 368,1 1 0,-1-1-1,1 0 1,0 0 0,0 0 0,0 0 0,0 0 0,1-1-1,-1 1 1,-1-7 0,3 9 25,0 1 0,0-1 0,0 1 0,0-1 0,0 1-1,0-1 1,0 1 0,0-1 0,1 1 0,-1-1 0,0 1 0,0-1 0,1 1 0,-1-1-1,0 1 1,1-1 0,-1 1 0,0 0 0,1-1 0,-1 1 0,0 0 0,1-1 0,-1 1-1,1 0 1,-1-1 0,1 1 0,0 0 0,27-4-55,7 10 153,0 1 1,0 1-1,-1 2 0,-1 1 0,37 18 1,203 90 1578,-6 12 0,324 214 0,-564-329-1444,29 21 195,-53-35-372,0 0 0,0 0 0,0 0-1,-1 1 1,1-1 0,-1 1 0,0 0 0,0 0-1,0-1 1,0 1 0,0 0 0,1 5 0,-7-1 199,-12-6-43,-17-8-163,2-1 0,-1-2-1,2-1 1,-1-1 0,1-2 0,-28-18 0,14 9-91,-74-38-558,3-5 1,-182-139-1,282 195 479,1-1 1,1 0-1,0-1 0,1-1 0,0 0 1,0-1-1,-15-25 0,27 39 113,-1-1 1,0 0-1,1 0 1,-1 0-1,1 0 1,-1 0-1,1 0 1,0 0-1,-1 0 1,1-1-1,0 1 0,0 0 1,0 0-1,0 0 1,0 0-1,0 0 1,0 0-1,0 0 1,0 0-1,1 0 1,-1-1-1,0 1 0,1 0 1,-1 0-1,0 0 1,1 0-1,-1 0 1,1 0-1,0 1 1,-1-1-1,1 0 0,0 0 1,1-1-1,1 0-5,1 1 0,-1 0 0,1-1-1,-1 1 1,1 0 0,0 1-1,-1-1 1,1 1 0,5-1 0,26 1 26,0 2 1,-1 1-1,0 1 1,66 18-1,135 54 389,-220-71-369,91 33 544,-2 4 0,176 99-1,-250-118-390,-30-22-180,0-1-1,0 0 1,0 0-1,0 0 1,0 0-1,1 1 0,-1-1 1,0 0-1,0 0 1,0 0-1,0 1 1,0-1-1,0 0 1,0 0-1,0 0 1,0 1-1,0-1 1,0 0-1,0 0 0,0 0 1,0 1-1,0-1 1,0 0-1,0 0 1,0 0-1,0 1 1,-1-1-1,1 0 1,0 0-1,0 0 1,0 1-1,0-1 1,0 0-1,0 0 0,-1 0 1,1 0-1,0 0 1,0 1-1,0-1 1,0 0-1,-1 0 1,1 0-1,0 0 1,0 0-1,0 0 1,-1 0-1,1 0 1,0 0-1,0 0 0,0 0 1,-1 0-1,1 0 1,0 0-1,0 0 1,0 0-1,-1 0 1,1 0-1,0 0 1,0 0-1,0 0 1,-1 0-1,1 0 1,-9-1-16,0-1 0,0 1 1,1-2-1,-1 1 1,-14-7-1,-348-179-925,7-31 30,264 157 652,-190-130-547,276 181 748,1 0 1,0-1 0,-16-18-1,28 29 52,0-1 1,0 1-1,0 0 0,0-1 0,0 1 1,0 0-1,1-1 0,-1 1 0,1-1 1,-1 1-1,1-1 0,-1 1 0,1-1 1,0 0-1,0 1 0,-1-3 0,2 3 5,-1 1-1,0-1 0,0 0 0,1 0 0,-1 1 0,1-1 0,-1 0 1,1 1-1,-1-1 0,1 0 0,-1 1 0,1-1 0,-1 1 0,1-1 1,0 1-1,-1-1 0,1 1 0,0-1 0,-1 1 0,1 0 0,0-1 1,1 1-1,5-2 17,0 1 1,0 0 0,0 0-1,0 1 1,0 0-1,9 1 1,27 4 155,1 1 0,-1 2 0,50 17 0,131 54 565,-166-57-548,142 58 830,-3 8 0,-4 10-1,263 176 1,-419-249-712,-1 2-1,-1 1 1,36 38-1,-68-63-277,-1 0 0,1 0 0,-1 0 0,0 0 0,0 0 0,0 1 0,0-1 0,1 5 0,-6 3 80,-17-7-20,5-5-104,-1-2 1,1 0 0,0 0 0,0-1-1,-25-11 1,-77-42-286,72 34 161,-182-98-768,183 94 342,1-1-1,-78-67 0,120 94 539,-1 0-1,1 0 0,-1 0 1,1 0-1,0-1 0,0 1 1,0 0-1,-1-1 1,1 1-1,1 0 0,-1-1 1,0 1-1,0-1 0,0 0 1,1 1-1,-1-1 0,1 0 1,-1 1-1,1-1 1,0-2-1,1 3 8,0 0-1,0 0 1,0 0 0,0 0-1,1 0 1,-1 0 0,0 1-1,1-1 1,-1 0 0,1 1-1,-1-1 1,1 1 0,-1 0-1,1-1 1,-1 1 0,1 0-1,-1 0 1,1 0 0,-1 0-1,1 0 1,-1 0 0,1 1-1,1-1 1,34 5-80,-1 1 0,1 2 1,-1 1-1,-1 2 0,0 1 1,34 18-1,-25-12 90,218 97 843,267 162-1,-348-166-148,-156-89-531,-25-21-153,0-1 1,0 0-1,0 0 1,0 0-1,0 0 1,0 0 0,1 1-1,-1-1 1,0 0-1,0 0 1,0 0-1,0 0 1,0 1-1,0-1 1,0 0-1,0 0 1,0 0 0,0 1-1,0-1 1,0 0-1,-1 0 1,1 0-1,0 0 1,0 1-1,0-1 1,0 0-1,0 0 1,0 0 0,0 0-1,0 0 1,0 1-1,0-1 1,-1 0-1,1 0 1,0 0-1,0 0 1,0 0-1,0 0 1,0 0-1,-1 0 1,1 1 0,0-1-1,0 0 1,0 0-1,0 0 1,-1 0-1,1 0 1,0 0-1,0 0 1,0 0-1,-1 0 1,1 0 0,0 0-1,0 0 1,0 0-1,0 0 1,-1 0-1,1 0 1,0 0-1,0-1 1,0 1-1,0 0 1,0 0 0,-1 0-1,-7-2 1,0 0 0,-1 0 0,1-1-1,-13-6 1,-98-53-300,3-5-1,3-5 0,-126-106 1,190 139-56,-85-89 1,128 122 314,1-1-1,-1 1 1,2-1 0,-1-1 0,1 1-1,0-1 1,-3-9 0,6 16 30,1 0 1,0 0 0,-1 0 0,1 0-1,0 0 1,0 0 0,0-1 0,0 1-1,0 0 1,0 0 0,0 0 0,0 0-1,1 0 1,-1 0 0,0 0 0,1 0-1,-1 0 1,1 0 0,-1 0-1,1 0 1,-1 0 0,1 0 0,1-1-1,-1 1-1,1 0 0,0 0 0,0 0 0,1 0-1,-1 0 1,0 0 0,0 1 0,0-1-1,1 1 1,-1 0 0,0-1 0,0 1 0,1 0-1,-1 0 1,0 1 0,3-1 0,35 7 15,1 1 0,-2 2 0,1 2 1,-2 1-1,51 25 0,-25-11 57,109 44 343,-3 7-1,175 109 1,-327-176-357,-13-9-42,-1 0 0,1 1 0,0 0 0,-1 0 0,1 0 0,-1 1 0,0-1 0,0 1 0,-1 0 0,7 9 0,-10-13-9,0 0 0,0 1 0,0-1 0,0 0 0,-1 1 0,1-1 0,0 0 1,0 0-1,0 1 0,0-1 0,-1 0 0,1 0 0,0 1 0,0-1 0,-1 0 0,1 0 0,0 0 0,0 0 0,-1 1 0,1-1 0,0 0 0,0 0 0,-1 0 0,1 0 0,0 0 0,-1 0 0,1 0 0,0 0 0,-1 0 0,1 0 0,0 0 0,-1 0 0,1 0 0,0 0 0,0 0 1,-1 0-1,1 0 0,0 0 0,-1 0 0,1 0 0,0 0 0,0-1 0,-1 1 0,1 0 0,0 0 0,-1-1 0,-22-6-227,0-1 0,0-1 0,0-1 0,2-1 0,-1-1 0,-28-20 0,37 23 87,5 4 55,4 3 30,0 0 0,0 0-1,0-1 1,0 0 0,1 1-1,-1-1 1,1-1 0,0 1-1,0 0 1,0-1-1,0 0 1,0 0 0,-2-4-1,5 8 50,0-1-1,0 1 1,0-1-1,0 1 1,0-1-1,0 1 1,0 0-1,0-1 1,0 1-1,0-1 1,0 1-1,0-1 1,0 1 0,1-1-1,-1 1 1,0 0-1,0-1 1,0 1-1,1-1 1,-1 1-1,0 0 1,0-1-1,1 1 1,-1 0-1,0-1 1,1 1-1,-1 0 1,0-1-1,1 1 1,-1 0-1,1 0 1,-1 0-1,0-1 1,1 1-1,-1 0 1,1 0-1,-1 0 1,1 0-1,-1 0 1,0 0-1,1 0 1,0 0-1,24-1-52,-23 2 44,33 2 119,-2 3-1,1 0 1,-1 2-1,33 13 0,129 58 1043,-147-58-800,-14-7-90,87 43 907,-127-60-1110,-58-33-201,-208-188-271,-23-18 217,84 93 125,-269-141 0,-254-87-615,183 99 80,21-25 121,-13-80-81,491 338 539,-52-56-1,87 82 68,1 0 0,1-1 1,0-1-1,2-1 0,-20-40 0,30 55 4,0 0-1,1-1 0,0 1 0,0-1 0,0 0 1,1 1-1,0-1 0,1-15 0,0 18 0,1 0 0,0 1 0,0-1 0,0 1 0,1-1 0,-1 1 0,1-1 0,0 1 0,0 0 0,1 0 0,-1 0 0,5-5 0,0 2 33,0 1-1,1 0 1,0 0 0,0 0 0,1 1 0,0 0-1,-1 1 1,2 0 0,-1 0 0,0 1 0,1 0-1,-1 1 1,14-2 0,25-3 238,-1 2 1,1 3-1,0 1 0,0 3 1,94 15-1,-48 2 307,0 4 1,88 34-1,-142-42-345,0 1 1,42 25-1,-59-23-175,-23-18-92,0 0 1,0 1 0,0-1 0,0 0 0,1 0-1,-1 1 1,0-1 0,0 0 0,0 0-1,0 1 1,0-1 0,0 0 0,0 1 0,0-1-1,0 0 1,0 0 0,0 1 0,0-1-1,0 0 1,0 1 0,0-1 0,0 0 0,0 0-1,0 1 1,0-1 0,0 0 0,0 0-1,0 1 1,-1-1 0,1 0 0,0 0-1,0 1 1,0-1 0,0 0 0,-1 0 0,1 1-1,0-1 1,0 0 0,-1 0 0,1 0-1,-4 2-8,1-1 0,-1 0-1,0 0 1,0-1-1,0 1 1,1-1-1,-1 0 1,0 0-1,-5-1 1,-41-3-213,1-3 1,1-2-1,-64-19 0,-138-63-777,-209-126-364,46 20 304,382 185 883,36 19 17,52 25 19,-32-18 123,649 377 178,-655-379-78,-12-8-36,0 0 1,0 1 0,0-1 0,0 1 0,-1 1 0,0-1-1,0 1 1,5 8 0,-12-14-38,0 0-1,0 1 1,0-1-1,0 0 1,0 0-1,0 0 1,0 0 0,0 0-1,0 0 1,0 0-1,0 0 1,0 0-1,0 0 1,0 0-1,0-1 1,0 1 0,0 0-1,0-1 1,0 1-1,0-1 1,0 1-1,-1-2 1,-79-29 160,-88-47 1,73 32-144,66 32-21,-451-218-150,19-27-374,450 252 503,-75-52-81,79 53 85,-1-1 0,2 0 0,-1 0-1,1-1 1,1 1 0,-11-17 0,16 24 11,0-1 0,1 0 0,-1 1 1,1-1-1,0 0 0,-1 1 0,1-1 1,0 0-1,-1 1 0,1-1 0,0 0 0,-1 0 1,1 1-1,0-1 0,0 0 0,0 0 1,0 0-1,0 1 0,0-1 0,0 0 0,0 0 1,0 0-1,1 1 0,-1-1 0,0 0 1,0 0-1,1 1 0,-1-1 0,0 0 0,1 0 1,-1 1-1,1-1 0,-1 0 0,1 1 1,-1-1-1,1 1 0,-1-1 0,1 1 0,0-1 1,-1 1-1,1-1 0,0 1 0,-1 0 1,1-1-1,0 1 0,0 0 0,-1-1 0,1 1 1,0 0-1,0 0 0,-1 0 0,1 0 0,0 0 1,0 0-1,1 0 0,53 2 140,-55-2-141,85 16 316,-1 4 0,151 56 0,-159-49-150,166 60 758,287 148-1,-510-225-870,4 1 32,-1 0 1,0 2 0,-1 1-1,32 26 1,-47-29-29,-14-7-27,-7-5-42,0-1-1,0-1 1,0 0 0,0-1-1,0 0 1,1-2-1,-22-10 1,-10-3-49,-1097-486-2285,844 346 1415,292 155 881,0-1 1,0 0 0,1 0 0,0 0 0,0-1 0,-8-8-1,14 14 46,0 0-1,0-1 1,-1 1-1,1 0 1,0-1-1,0 1 1,0-1-1,0 1 1,-1 0-1,1-1 1,0 1-1,0 0 1,0-1-1,0 1 1,0-1-1,0 1 1,0 0-1,0-1 1,0 1-1,0-1 1,0 1-1,0 0 1,1-1-1,-1 1 1,0-1-1,0 1 1,0 0-1,0-1 0,1 1 1,-1-1-1,17-5-107,12 7 106,0 0 0,-1 2-1,1 1 1,-1 1 0,30 10 0,-39-11 25,344 96 1271,521 218 0,-877-315-1269,55 22 274,84 46 0,-118-48-256,-28-23-40,0 0 0,0 1 0,0-1 0,0 0 0,0 0 0,0 1 0,0-1 1,1 0-1,-1 0 0,0 1 0,0-1 0,-1 0 0,1 0 0,0 1 0,0-1 0,0 0 1,0 0-1,0 1 0,0-1 0,0 0 0,0 0 0,0 1 0,0-1 0,-1 0 0,1 0 0,0 1 1,0-1-1,0 0 0,-1 0 0,1 0 0,0 0 0,0 1 0,0-1 0,-1 0 0,1 0 0,0 0 1,0 0-1,-1 0 0,1 0 0,0 0 0,0 1 0,-1-1 0,1 0 0,0 0 0,0 0 0,-1 0 1,1 0-1,0 0 0,0 0 0,-1 0 0,1-1 0,-1 1 0,-7 0-25,0 0 0,-1-1-1,1 0 1,0-1 0,-14-3 0,-418-161-946,13-37 15,359 169 797,-2 0-13,-52-24-164,3-5-1,-116-83 1,223 138 298,1 0-1,1-1 1,-1-1 0,-14-17-1,24 26 36,0 0 0,0-1 0,0 1 0,0 0 0,0-1 0,1 1-1,-1-1 1,1 1 0,-1-1 0,1 1 0,-1-1 0,1 0 0,0 1 0,-1-1-1,1-2 1,1 3 4,-1 0-1,0 0 1,0 0-1,1 0 1,-1 1-1,1-1 0,-1 0 1,1 0-1,-1 1 1,1-1-1,-1 0 1,1 1-1,-1-1 0,1 1 1,0-1-1,0 1 1,-1-1-1,1 1 1,0-1-1,0 1 0,0-1 1,6-1 9,-1 1 1,1-1-1,-1 1 0,1 0 0,-1 1 1,12 0-1,29 2 135,-1 2 0,89 20 0,93 40 332,-178-49-371,156 50 550,-4 9 0,-3 8 0,229 131 0,-398-196-566,-18-11-60,-1 0 0,0 0 1,0 1-1,-1 0 0,0 1 1,0 0-1,0 1 0,15 18 1,-25-27-30,1 1 0,-1-1 0,0 0 0,1 1 0,-1-1 1,0 1-1,0-1 0,1 0 0,-1 1 0,0-1 0,0 1 0,0-1 0,0 1 1,0-1-1,1 0 0,-1 1 0,0-1 0,0 1 0,0-1 0,0 1 0,0-1 1,0 1-1,0-1 0,0 1 0,-1-1 0,1 0 0,0 1 0,0-1 0,0 1 1,0-1-1,-1 1 0,1-1 0,0 0 0,0 1 0,-1-1 0,1 0 0,0 1 1,-1-1-1,1 0 0,0 1 0,-1-1 0,1 0 0,-1 1 0,1-1 0,0 0 1,-1 0-1,1 0 0,-1 0 0,1 1 0,-1-1 0,1 0 0,-1 0 0,-5 1-8,1 0 0,-1-1 0,0 1 0,0-1-1,0-1 1,0 1 0,0-1 0,1 0-1,-7-2 1,-61-19-88,52 14 64,-208-81-585,4-10 1,-259-155-1,463 242 575,-21-11-46,1-2-1,1-1 1,-62-54-1,98 77 85,0-1-1,0 0 0,1 0 0,0 0 1,0-1-1,0 1 0,0-1 1,-3-7-1,6 12 5,0-1-1,0 0 1,-1 0-1,1 0 1,0 0 0,0 0-1,0 1 1,0-1 0,0 0-1,0 0 1,1 0-1,-1 0 1,0 0 0,0 0-1,0 1 1,1-1 0,-1 0-1,1 0 1,-1 1 0,0-1-1,2-1 1,-1 1 0,0 0 0,1-1 0,0 1 0,-1 0 0,1 0 0,0 0 0,-1 1 0,1-1 0,0 0 0,0 1 0,0-1 0,-1 1 0,4-1 0,9-1 7,1 1 0,-1 0 0,1 1 0,-1 1 1,25 4-1,81 21 79,-107-23-75,154 44 247,-2 7 1,225 108-1,286 197 544,-650-344-775,243 155 146,-263-165-176,1 1 0,-1-1-1,0 1 1,0 0 0,0 0 0,6 10-1,-12-16 3,0 1-1,1-1 0,-1 0 1,0 1-1,0-1 0,1 0 1,-1 1-1,0-1 0,0 1 1,1-1-1,-1 0 0,0 1 1,0-1-1,0 1 0,0-1 1,0 1-1,0-1 0,0 0 1,0 1-1,0-1 0,0 1 1,0-1-1,0 1 0,0-1 1,0 1-1,0-1 0,0 1 1,0-1-1,0 0 0,-1 1 1,1-1-1,0 1 0,0-1 1,-1 0-1,1 1 0,0-1 1,0 0-1,-1 1 0,1-1 1,0 0-1,-1 1 0,1-1 0,-1 0 1,1 0-1,0 0 0,-1 1 1,1-1-1,-1 0 0,1 0 1,-1 0-1,1 0 0,0 0 1,-1 0-1,1 1 0,-1-1 1,1 0-1,-1 0 0,1-1 1,-1 1-1,1 0 0,-1 0 1,0 0-1,-21-3-55,-1-1 0,1-1 0,0-1 0,1 0 0,-1-2 0,-27-14 0,17 9-15,-953-479-2251,968 483 2277,-205-128-626,219 134 659,-1 1-1,1-1 0,-1 0 0,1 0 0,0 0 1,0 0-1,0-1 0,1 1 0,-4-6 0,6 8 13,-1 1 0,1-1 0,0 0 0,0 1 0,0-1-1,0 1 1,0-1 0,0 1 0,0-1 0,0 0 0,0 1-1,0-1 1,0 1 0,0-1 0,0 0 0,0 1 0,0-1-1,1 1 1,-1-1 0,0 1 0,0-1 0,1 1 0,-1-1-1,0 1 1,1-1 0,-1 1 0,1-1 0,-1 1 0,0-1 0,1 1-1,-1 0 1,1-1 0,-1 1 0,1 0 0,0 0 0,-1-1-1,2 1 1,6-2 15,0 0 0,0 1 0,0 0 1,0 1-1,1 0 0,-1 0 0,0 1 0,11 1 0,58 11 214,-1 4 0,129 45 0,143 80 410,-113-37 178,285 174 0,-496-265-760,35 24 52,-56-36-101,0 1 1,0-1-1,0 1 1,0 0 0,0-1-1,-1 1 1,1 0-1,-1 1 1,1-1-1,-1 0 1,2 6-1,-8-1 5,-14-6-16,-7-7-31,-1 0 0,1-2-1,1-1 1,-45-20 0,43 16-7,-280-124-1104,-543-332 0,809 444 1019,1-2-1,1-1 1,-62-59 0,98 83 121,0 1 0,0 0 1,0-1-1,0 1 0,0-1 1,0 0-1,0 1 0,1-1 1,0 0-1,-1 0 0,1 0 1,0 0-1,1 0 0,-2-5 1,2 6 6,0 1 0,1 0 1,-1 0-1,0-1 1,1 1-1,-1 0 0,1 0 1,-1 0-1,1 0 1,-1 0-1,1 0 1,0 0-1,0 0 0,-1 0 1,1 0-1,0 0 1,0 0-1,0 0 0,0 0 1,0 1-1,0-1 1,0 0-1,0 1 0,3-2 1,5 0 28,1-1 1,-1 1-1,1 1 1,0 0-1,0 0 1,-1 1-1,20 1 1,50 8 246,0 4 0,0 2 0,87 31 0,227 95 934,-327-116-993,123 51 495,-154-60-561,-2 1 0,0 1 0,34 27-1,-65-44-149,0 0 0,-1 0 0,0 0 0,1 1 0,-1-1 0,0 0 1,1 0-1,-1 1 0,0-1 0,0 1 0,0-1 0,0 1 0,0 2 0,-1-4-4,0 1 1,0-1 0,0 0-1,0 1 1,0-1 0,0 1-1,0-1 1,0 0 0,-1 1 0,1-1-1,0 1 1,0-1 0,0 0-1,-1 1 1,1-1 0,0 0-1,0 1 1,-1-1 0,1 0 0,0 0-1,-1 1 1,1-1 0,0 0-1,-1 0 1,1 0 0,0 1-1,-1-1 1,1 0 0,-1 0 0,1 0-1,0 0 1,-1 0 0,0 0-1,-6 1-24,1 0-1,-1-1 0,1 0 1,-1 0-1,-11-3 0,-40-9-248,0-2-1,-77-31 0,-109-58-570,174 71 497,1-3 0,1-3 0,-78-58 0,96 51 71,40 26 135,15 8 41,-2 10 93,0 0 0,0 0 0,0 0 0,0 0 0,0 1 0,0 0 0,0-1 0,0 1 0,0 0 0,0 1 0,5 0 0,36 6 54,1 3 0,-1 2 0,57 22 0,-81-27-18,237 92 605,264 143-1,223 167 593,-624-341-994,215 136 502,-305-178-715,-30-26-18,0 0 0,0 0 1,-1-1-1,1 1 0,0 0 0,0 0 0,0 0 0,0 0 0,-1 0 0,1 0 0,0 0 0,0 0 1,0 0-1,0 0 0,0 0 0,-1 0 0,1 1 0,0-1 0,0 0 0,0 0 0,0 0 0,-1 0 1,1 0-1,0 0 0,0 0 0,0 0 0,0 0 0,0 0 0,0 1 0,0-1 0,-1 0 0,1 0 0,0 0 1,0 0-1,0 0 0,0 1 0,0-1 0,0 0 0,0 0 0,0 0 0,0 0 0,0 0 0,0 1 1,0-1-1,0 0 0,0 0 0,0 0 0,0 0 0,0 1 0,0-1 0,0 0 0,0 0 0,0 0 1,0 0-1,0 1 0,0-1 0,0 0 0,0 0 0,0 0 0,0 0 0,1 0 0,-1 0 0,0 1 1,0-1-1,0 0 0,0 0 0,-59-20-150,-555-301-827,355 177 471,98 58 154,-305-173-583,357 185 631,82 49 189,26 24 112,1 0 0,-1 1 0,0-1 0,1 1 0,0-1-1,-1 0 1,1 0 0,-1 1 0,1-1 0,0 0-1,0 0 1,-1 1 0,1-1 0,0 0 0,0 0 0,0 0-1,0 1 1,0-1 0,0 0 0,0-1 0,1 1 1,-1 0 0,1 1 1,-1-1-1,1 1 0,-1-1 1,1 0-1,-1 1 0,1-1 1,0 1-1,-1 0 0,1-1 1,0 1-1,0 0 0,-1-1 1,1 1-1,0 0 0,0 0 1,-1 0-1,1-1 0,0 1 1,1 0-1,35 1-25,21 9 82,-1 3 1,0 3 0,94 39-1,609 300 1102,-38 74 664,-483-257-1060,-203-137-691,-36-34-69,0-1-1,1 0 1,-1 1-1,0-1 1,0 0-1,1 1 1,-1-1 0,0 0-1,0 1 1,0-1-1,0 1 1,1-1 0,-1 0-1,0 1 1,0-1-1,0 1 1,0-1 0,0 0-1,0 1 1,0-1-1,0 1 1,0-1 0,0 0-1,0 1 1,0-1-1,0 1 1,-1-1 0,1 0-1,0 1 1,0-1-1,-1 1 1,-22 0-75,-9-10-23,0-1 0,1-1 0,0-2-1,-30-18 1,36 19 28,-245-125-1382,-452-307 0,684 418 1273,1-2-1,2-1 1,1-2-1,-40-46 0,70 72 163,1 0-1,-1 0 0,1 0 0,0 0 0,0-1 1,-1-5-1,3 9 15,1 1 0,-1-1 1,1 0-1,0 1 1,-1-1-1,1 0 0,0 1 1,0-1-1,0 0 0,0 0 1,1 1-1,-1-1 1,0 0-1,1 1 0,-1-1 1,2-2-1,0 2 11,1-1 0,-1 0 0,1 1 1,0 0-1,0-1 0,0 1 0,0 0 0,0 1 1,1-1-1,-1 0 0,0 1 0,1 0 0,-1 0 0,1 0 1,0 0-1,-1 1 0,1-1 0,0 1 0,5 0 0,36-3 170,0 3-1,0 2 0,0 1 1,0 2-1,81 22 0,-34-1 375,153 66 1,-18 21 288,-187-90-692,-2 2-1,-1 2 0,49 45 0,-84-70-152,0-1 0,0 1 0,0 1 0,0-1 0,0 0 0,-1 0 0,1 1 0,-1-1 0,0 1 0,2 2 0,-8 4-63,-14-6-44,-2-6 1,0-1 1,1-1-1,0 0 0,0-2 0,-22-10 0,17 8 1,-155-64-935,2-8-1,-260-162 1,408 225 820,2-2 0,0-1 1,-49-47-1,75 67 211,1 0 0,-1 0 1,1 0-1,-1-1 0,1 1 1,0-1-1,0 1 0,-1-1 0,1 1 1,0-1-1,0 0 0,1 0 0,-1 1 1,0-1-1,0 0 0,1 0 1,-1 0-1,1 0 0,0 0 0,0 0 1,0 0-1,-1 0 0,2 0 0,-1 1 1,1-5-1,1 4 16,0 0 0,0 1 0,0-1 1,0 1-1,1 0 0,-1 0 0,0-1 0,1 1 0,-1 1 0,1-1 0,0 0 1,-1 1-1,1-1 0,-1 1 0,1 0 0,0 0 0,-1 0 0,6 1 1,32 1 232,0 1 1,-1 3-1,1 1 1,52 16 0,-21 0 332,99 47-1,-103-38-278,-1 2 0,-2 4-1,-2 2 1,-1 3-1,-3 3 1,69 68-1,-121-107-297,24 27-57,-29-33 50,0 1 0,0-1 0,0 1 1,0-1-1,0 1 0,0-1 0,0 1 0,-1-1 0,1 1 1,0 0-1,-1-1 0,0 1 0,1 0 0,-1-1 0,0 1 1,0 0-1,0 0 0,0-1 0,0 3 0,-1-3-1,0 0 0,0 0 0,1 0 0,-1-1 0,0 1 0,0 0 0,0 0 0,0-1 0,0 1 0,0 0 0,0-1 0,0 1 0,-1-1 0,1 0 0,0 1 0,0-1 0,0 0 0,0 0 0,-1 1 0,1-1 0,0 0 0,0 0 0,-1 0 0,1-1 0,0 1 0,0 0 0,0 0 0,-2-1 0,-42-11-285,39 10 236,-55-20-325,2-2 1,0-3 0,1-2-1,2-3 1,1-2 0,2-2 0,-73-66-1,122 99 383,1 0 0,-1 0-1,1-1 1,0 1 0,0-1-1,0 0 1,0 0 0,1 0-1,0 0 1,-1 0-1,2-1 1,-3-5 0,4 9 10,0 0 1,0 0-1,0 0 1,0 0-1,0 0 1,0 1-1,0-1 0,0 0 1,1 0-1,-1 0 1,0 0-1,1 1 1,-1-1-1,0 0 1,1 0-1,-1 1 1,1-1-1,-1 0 1,1 1-1,0-1 0,-1 0 1,1 1-1,0-1 1,1 0-1,1 0 16,0-1 0,0 1 0,0 0-1,0 0 1,1 0 0,-1 0 0,0 1-1,1-1 1,5 1 0,23 0 127,0 2 1,-1 2-1,1 0 1,-1 2-1,0 1 1,32 13-1,176 78 643,-235-96-779,171 85 459,-146-71-380,-1 2 0,0 1 0,41 36 0,-67-54-89,-1 0-1,0-1 1,0 1-1,0 0 0,0 0 1,0 0-1,-1 0 0,1 0 1,0 1-1,0-1 0,-1 0 1,1 0-1,0 0 0,-1 1 1,0-1-1,1 0 0,0 2 1,-2-2-3,1-1 0,-1 1 0,1-1 0,0 0 0,-1 1 1,1-1-1,-1 0 0,1 1 0,-1-1 0,1 0 0,-1 0 0,1 1 1,-1-1-1,1 0 0,-1 0 0,0 0 0,1 0 0,-1 0 0,1 0 1,-1 0-1,1 0 0,-1 0 0,1 0 0,-1 0 0,0 0 1,0-1-1,-51-12-161,-76-43-528,-233-140 1,161 81 167,83 52 312,-4-1-26,-149-106 0,212 120 207,57 49 32,1 0 1,-1 0-1,0 0 0,0 0 0,1 0 0,-1 0 0,0 0 0,1 0 1,-1 0-1,1 0 0,-1 0 0,1 0 0,0 0 0,-1-1 0,1 1 1,0 0-1,0-2 0,0 2 0,0 1 0,1-1-1,-1 1 1,0-1 0,1 1 0,-1-1 0,0 1 0,1 0-1,-1-1 1,1 1 0,-1-1 0,1 1 0,-1 0 0,1 0 0,-1-1-1,1 1 1,-1 0 0,1 0 0,-1 0 0,1-1 0,-1 1-1,1 0 1,0 0 0,-1 0 0,2 0 0,51 6 50,50 22 104,-1 4 1,160 76-1,-199-81-81,1070 514 2184,-1077-512-2038,-52-27-176,-13-6-35,-92-47-207,-690-419-2519,739 435 2044,-79-68 1,129 101 632,-1 0 1,0-1 0,1 0-1,0 0 1,0 1-1,-1-1 1,2-1 0,-4-4-1,5 7 31,0 1 0,0-1 0,-1 1 0,1 0 0,0-1 0,0 1 0,0-1 0,0 1 0,0-1 0,0 1 0,0-1 0,0 1 0,0-1 0,0 1 0,1-1 0,-1 1 0,0-1 0,0 1 0,0-1 0,1 1 0,-1-1 0,0 1 0,0-1 0,1 1 0,-1 0 0,0-1-1,1 1 1,-1 0 0,0-1 0,1 1 0,-1 0 0,1-1 0,-1 1 0,1 0 0,5-2-17,-1 1 0,1 1 0,-1-1 0,1 1 0,-1 0 0,1 0 0,-1 1 0,1-1 0,8 3 0,62 14 175,106 37-1,75 44 591,-251-95-719,153 62 880,-2 7 0,152 96 0,-293-159-788,0 1 0,0 0 0,-1 2-1,-1-1 1,0 2 0,22 24-1,-36-36-108,1-1-1,-1 0 0,1 1 0,-1-1 0,1 1 0,-1-1 0,1 1 0,-1-1 0,0 1 1,1-1-1,-1 1 0,0 0 0,1-1 0,-1 1 0,0-1 0,0 1 0,0 0 1,0-1-1,1 1 0,-1 0 0,0-1 0,0 1 0,0 0 0,0-1 0,0 1 0,-1 0 1,1-1-1,0 1 0,0 0 0,0-1 0,-1 1 0,1-1 0,0 1 0,0 0 1,-1-1-1,1 1 0,-1-1 0,1 1 0,0-1 0,-1 1 0,1-1 0,-1 1 0,1-1 1,-1 0-1,0 1 0,-3 0-12,1 0 1,0-1 0,-1 1-1,1-1 1,0 0 0,-1 0-1,1 0 1,-5-1 0,-37-7-212,2-3 1,-1-1-1,2-2 1,-78-38 0,70 30 17,-86-38-746,3-6 0,-216-143 1,325 193 775,1-2 0,1 0-1,0-2 1,-27-32 0,47 50 161,1 0 0,-1 0 0,1 0 0,-1 0-1,1 0 1,0 0 0,0 0 0,0-1 0,0 1 0,1 0-1,-1-1 1,1 1 0,-1-4 0,1 5 11,0 0-1,0 0 1,0 1-1,1-1 1,-1 0 0,0 0-1,1 0 1,-1 0-1,0 1 1,1-1 0,-1 0-1,1 0 1,-1 1-1,1-1 1,0 0 0,-1 1-1,1-1 1,0 1-1,-1-1 1,1 1 0,0-1-1,0 1 1,-1-1-1,3 0 1,3 0 19,0-1 0,1 1 0,-1 1 0,0-1 0,1 1 0,-1 0-1,1 0 1,12 3 0,58 11 290,-1 3 0,79 29-1,149 68 708,70 48 376,-286-118-896,-2 5 0,90 64-1,-168-106-451,31 23 88,-38-29-128,1 0-1,-1 1 1,1-1-1,-1 0 1,0 1-1,1-1 1,-1 1-1,0 0 1,0-1-1,0 1 1,0 0-1,0 0 1,-1 0-1,1-1 0,-1 1 1,1 3-1,-1-4-6,-1 0-1,1 0 1,-1-1-1,0 1 1,1 0-1,-1 0 1,0-1-1,0 1 0,1-1 1,-1 1-1,0-1 1,0 1-1,0-1 1,0 1-1,0-1 1,0 0-1,0 1 0,0-1 1,0 0-1,0 0 1,0 0-1,0 0 1,0 0-1,0 0 1,0 0-1,0 0 0,0 0 1,0 0-1,1-1 1,-1 1-1,-1-1 1,-39-6-177,-53-24-457,2-3 0,-163-86 0,240 113 577,-13-7-51,-232-124-900,210 108 735,2-1 0,-88-76 1,135 107 275,-5-6-27,-1 0 1,1 0-1,1-1 1,-9-12-1,13 18 29,0 0-1,1 0 1,-1 0-1,1 0 1,-1 0-1,1 0 1,-1 0-1,1 0 1,0 0-1,0-1 1,-1 1-1,1 0 1,0 0-1,0 0 1,0 0-1,0-1 1,0 1-1,0 0 1,1 0-1,-1 0 0,0 0 1,1 0-1,-1-1 1,1 1-1,-1 0 1,1 0-1,-1 0 1,1 0-1,0 0 1,-1 0-1,1 1 1,0-1-1,0 0 1,0 0-1,0 0 1,-1 1-1,1-1 1,0 0-1,0 1 1,1-1-1,1 0 1,5-2 31,0 0 0,1 0 0,-1 1 1,1 0-1,0 1 0,-1 0 0,1 0 0,11 1 1,82 8 299,-85-6-276,181 27 956,-2 8 0,-1 9 0,-2 8 0,292 125 0,-431-156-728,76 43 1,-128-65-297,1 1 0,-1-1 0,1 1 0,-1-1 0,0 1 0,0 0 0,0 0 0,0 0 0,0 0 0,1 3 0,-2-4 6,-1-1-1,0 0 1,0 1 0,0-1-1,0 0 1,0 1 0,0-1-1,0 0 1,0 1 0,0-1-1,0 0 1,-1 1 0,1-1-1,0 0 1,0 1 0,0-1-1,0 0 1,0 1 0,-1-1-1,1 0 1,0 0 0,0 1-1,0-1 1,-1 0 0,1 0-1,0 1 1,-1-1 0,1 0-1,0 0 1,0 0 0,-1 1-1,1-1 1,0 0 0,-1 0-1,1 0 1,0 0 0,-1 0-1,1 0 1,0 0 0,-1 0-1,1 0 1,0 0 0,-1 0-1,-7 1-78,-1-1 0,1 0 0,0 0-1,-1-1 1,-11-2 0,-77-18-675,2-5 0,-114-45 0,-174-102-1318,380 171 2055,-223-118-1251,181 93 892,1-2-1,-71-63 0,113 90 366,-4-3-45,-1-2 0,1 1 0,0-1 0,-9-12 0,15 18 55,-1 0 0,1 0 0,-1 0 0,1 1 0,0-1 0,-1 0 0,1 0 0,0 0 0,0 0 0,-1 0 0,1 0 1,0 0-1,0 0 0,0 0 0,0 0 0,0 0 0,0 0 0,1 0 0,-1 0 0,1-1 0,0 1-1,0 0-1,0 0 1,0 0 0,0 0 0,0 0-1,0 0 1,0 0 0,0 1-1,1-1 1,-1 0 0,0 1 0,0-1-1,1 1 1,-1-1 0,1 1-1,-1 0 1,0 0 0,3-1 0,11 0 9,0 1 0,-1 0 0,1 0 0,0 2 0,0 0 0,15 4 0,100 31 184,-129-37-185,365 126 1898,490 241-1,-808-344-1697,-21-11-62,0 0 1,-1 2-1,-1 1 0,0 1 1,-1 1-1,35 31 0,-50-34-94,-15-9-45,-28-12-60,-39-18-170,1-3 1,-85-47-1,89 41 85,-207-106-819,-499-343-1,760 473 944,-87-69-132,90 70 137,1-1 0,0 0-1,1 0 1,0-1 0,1-1 0,-8-13 0,15 24 17,0-1 0,0 1 0,0-1 0,1 1 0,-1-1 0,1 1 0,-1-1 0,1 1 0,0-1 0,-1 1 0,1-1-1,0 0 1,0 1 0,0-1 0,0 0 0,1-2 0,-1 3 2,1 0-1,-1 0 1,1 1-1,-1-1 1,1 0-1,0 0 1,-1 1-1,1-1 1,0 0 0,0 1-1,-1-1 1,1 0-1,0 1 1,0-1-1,0 1 1,0 0-1,0-1 1,-1 1-1,1 0 1,2-1-1,5 0 19,-1 1-1,1-1 1,-1 1 0,1 1-1,14 2 1,50 12 201,-2 4-1,0 3 1,131 61-1,-127-52-45,694 350 2040,-740-365-2108,102 65 390,-115-70-441,-1 0-1,-1 1 0,1 0 0,-2 1 1,0 1-1,12 16 0,-22-27-60,0 0-1,0 1 0,-1-1 1,1 0-1,-1 1 1,1-1-1,-1 0 1,0 1-1,-1 0 1,1-1-1,-1 1 0,1-1 1,-1 1-1,0 0 1,0-1-1,-1 1 1,1-1-1,-2 5 1,0-2-35,0-1 1,0 1 0,-1-1 0,0 1 0,0-1 0,0 0 0,-1 0 0,1-1-1,-1 1 1,-5 4 0,-10 7-178,0-1-1,-1-1 1,-1 0-1,-26 12 1,-21 5-345,-1-2 0,-1-4 0,-103 23 1,8-1-159,159-45 692,-5 1-10,0 0-1,0 1 1,0 0-1,1 1 1,-20 12-1,29-15 45,-1-1 0,1 0 0,-1 1 0,1 0 0,-1-1 0,1 1 0,0 0 0,0-1 0,0 1 0,0 0 0,0 0 0,0 0 0,0 0 0,1 0 0,-1 0-1,1 0 1,-1 0 0,1 0 0,0 1 0,0-1 0,0 0 0,0 0 0,0 0 0,0 0 0,1 0 0,-1 0 0,1 0 0,0 0 0,-1 0 0,1 0 0,0 0 0,0 0 0,0 0 0,0 0 0,0-1 0,1 1 0,-1 0 0,1-1 0,1 2 0,19 22 175,2-1 0,1-1 0,54 39 0,-34-27 9,702 612 2599,-628-526-2316,-5 5 0,-7 5 1,167 265-1,-231-322-373,-4 3 0,33 88 1,-58-128-160,-2 0 1,-2 1-1,-1 1 0,-2-1 1,-2 1-1,0 71 1,-5-98-12,0 0 0,-2 0 1,1 1-1,-2-1 0,1 0 0,-2 0 1,1-1-1,-2 1 0,0-1 0,0 0 1,-1 0-1,0 0 0,-1-1 0,0 0 1,0 0-1,-1-1 0,-1 0 0,0 0 0,0-1 1,0 0-1,-1 0 0,0-1 0,-1-1 1,1 0-1,-1 0 0,-1-1 0,1 0 1,-1-1-1,1-1 0,-1 0 0,-20 3 1,-7-2-134,0-1 0,-1-2 0,1-2 1,0-1-1,0-2 0,-71-17 1,5-8-281,-125-50 0,109 29 236,3-5 0,-188-117-1,204 97 320,99 73-55,-1-1 1,1 0 0,0 0-1,0 0 1,0 0-1,0 0 1,1-1 0,-1 1-1,1-1 1,-4-7 0,6 10-14,0 1 0,0-1 0,0 1 1,0 0-1,0-1 0,1 1 1,-1-1-1,0 1 0,0 0 1,0-1-1,0 1 0,0-1 0,0 1 1,1 0-1,-1-1 0,0 1 1,0 0-1,1-1 0,-1 1 1,0 0-1,0 0 0,1-1 1,-1 1-1,0 0 0,1 0 0,-1-1 1,0 1-1,1 0 0,-1 0 1,1 0-1,-1 0 0,0-1 1,1 1-1,-1 0 0,0 0 0,1 0 1,34 2 210,16 13 51,0 2 0,-1 2 0,77 42-1,463 274 1847,-438-233-755,236 208 0,-363-288-1129,0 2 1,-2 0-1,0 1 1,36 55-1,-57-77-211,0 1 0,0-1 0,0 0 0,-1 0 0,1 1 0,-1-1 0,0 1-1,0-1 1,0 1 0,0 0 0,0-1 0,-1 1 0,0 0 0,0-1 0,0 1 0,0 0 0,-1 0 0,-1 6 0,0-7-22,1-1 1,-1 1-1,0-1 1,0 1 0,-1-1-1,1 0 1,0 0 0,-1 0-1,1-1 1,-1 1 0,0 0-1,0-1 1,0 0 0,1 0-1,-1 1 1,0-2 0,0 1-1,0 0 1,-1-1-1,1 1 1,0-1 0,-5 0-1,-24 1-145,0-2-1,1 0 1,-1-3-1,1 0 1,-1-2-1,-55-19 0,-181-82-909,-590-358-2468,820 444 3210,2-3 0,-58-48 0,92 71 309,1 1 1,0-1 0,0 0-1,0 0 1,0 0 0,0 0-1,0 0 1,0-1 0,0 1-1,0 0 1,1 0-1,-1 0 1,0-1 0,1 1-1,-1 0 1,1-1 0,-1 1-1,1-1 1,0 1-1,-1-3 1,2 4 8,0-1 0,0 0 1,1 0-1,-1 1 0,0-1 0,0 0 0,0 1 0,0-1 1,1 1-1,-1 0 0,0-1 0,0 1 0,1 0 0,-1 0 1,0 0-1,1 0 0,-1 0 0,0 0 0,0 0 0,1 0 0,-1 1 1,2 0-1,21 2 47,0 1 0,-1 1 1,0 1-1,35 15 0,93 48 204,-116-51-192,500 284 997,-20 41 267,-487-323-1257,85 58 379,183 165 1,-292-239-445,6 4-24,0 1 0,-1 0 0,0 1 0,-1 0-1,0 0 1,-1 1 0,0 0 0,0 0 0,5 13-1,-12-24 16,0 1 0,1-1 0,-1 1 0,0-1 0,0 1 0,0-1 0,0 1 0,1-1 0,-1 1 0,0-1 0,0 1 0,0-1 0,0 1 0,0-1 0,0 1-1,0-1 1,0 1 0,0-1 0,-1 1 0,1-1 0,0 1 0,0-1 0,0 0 0,-1 1 0,1-1 0,0 1 0,0-1 0,-1 1 0,1-1 0,0 0 0,-1 1-1,1-1 1,0 0 0,-1 1 0,1-1 0,-1 0 0,1 1 0,0-1 0,-1 0 0,1 0 0,-1 0 0,1 1 0,-1-1 0,1 0 0,-1 0 0,1 0 0,-1 0-1,1 0 1,-1 0 0,1 0 0,-1 0 0,1 0 0,-1 0 0,1 0 0,-1 0 0,0-1 0,-32-11-365,11-1 139,0-1-1,1-2 1,0 0 0,1-1 0,1-1 0,1-1-1,0 0 1,-16-24 0,10 9-122,1-1-1,2-1 1,1 0-1,-21-58 1,32 68 241,0 1 0,2-2 1,1 1-1,2-1 0,0 0 0,0-50 0,5 67 146,0 0-1,0 0 1,1 1 0,0-1-1,1 1 1,0-1 0,0 1-1,1 0 1,8-15 0,-8 19 22,0-1 0,0 1-1,1 0 1,0 0 0,0 0 0,0 1 0,0 0 0,1 0 0,-1 0 0,1 0 0,0 1 0,0 0 0,1 0 0,-1 1 0,10-2-1,1 0 93,1 1 0,0 1 0,0 1 0,0 1 0,0 0 0,0 1-1,0 1 1,0 1 0,0 1 0,19 6 0,27 10 513,80 39 1,-144-59-659,93 43 735,-1 4 0,127 87 0,-208-126-671,-4-4-28,0 0 0,0 1 0,0 0 0,0 1 0,-1-1 0,0 1 0,0 1 0,0-1 1,-1 1-1,0 0 0,-1 0 0,8 14 0,-12-20-45,1 0-1,-1 0 1,0 0-1,0 0 1,0 0-1,1 0 1,-1 0 0,0 0-1,0 0 1,0 0-1,-1 0 1,1 0-1,0 0 1,0 0 0,0 0-1,-1 0 1,1 0-1,-1 0 1,1 0-1,0 0 1,-1-1 0,0 1-1,1 0 1,-1 0-1,1 0 1,-1-1-1,0 1 1,-1 0 0,0 1-23,-1-1 0,1 0 0,-1 0 0,1 0 0,-1 0 0,0 0 0,1 0 0,-1-1 0,0 1 0,-4-1 0,-6 0-143,0 0 0,0-1 1,-23-5-1,-7-6-181,1-2 1,0-1-1,1-2 1,1-2-1,1-2 1,-50-34-1,1-8-510,-113-105-1,36 6 5,138 132 702,2-1-1,1-1 1,-33-60 0,54 86 149,0 0-1,0 0 1,1 0 0,0-1 0,0 1 0,-1-10 0,2 14 18,1 0-1,0 0 1,0 0-1,0-1 1,0 1-1,1 0 1,-1 0-1,0 0 1,1 0-1,0-1 1,-1 1-1,1 0 1,0 0-1,0 0 1,2-2-1,0 1 23,0 0-1,1 1 1,-1-1 0,1 1-1,0 0 1,0 0-1,0 0 1,0 1-1,0-1 1,0 1-1,0 0 1,0 0-1,1 0 1,-1 1-1,0-1 1,1 1 0,-1 0-1,0 1 1,1-1-1,4 2 1,29 2 312,1 1 0,-1 3-1,47 14 1,113 49 1010,-195-70-1330,114 46 775,-2 4 1,-3 6 0,-2 4 0,-2 6 0,-4 3 0,147 131-1,-231-183-739,-2 0 0,0 0-1,-1 2 1,-1 0-1,18 29 1,-33-48-69,0 1 0,0 0 0,0 0 0,0 0-1,-1-1 1,1 1 0,0 0 0,-1 0 0,0 0 0,1 0 0,-1 0 0,0 0 0,0 0 0,0 0 0,0 1 0,-1 2 0,1-4-4,-1 0 1,1 0 0,-1 0-1,1 0 1,-1-1 0,0 1 0,0 0-1,1 0 1,-1-1 0,0 1-1,0 0 1,0-1 0,0 1 0,0-1-1,0 1 1,0-1 0,0 0-1,0 1 1,0-1 0,0 0 0,0 0-1,-2 1 1,-5-1-71,1 0 0,-1-1 0,0 1 0,0-2 0,0 1 0,1-1-1,-10-3 1,-25-11-281,1-2 0,2-1-1,0-3 1,-48-33 0,-135-121-1172,169 130 963,1-2 1,3-2-1,-75-100 1,116 139 486,1 0 0,1 0 0,0-1 0,-7-17 0,12 27 84,0 0 0,0 0 0,1 0-1,-1 0 1,1-1 0,-1 1 0,1 0 0,0 0-1,0-1 1,0 1 0,0 0 0,0 0 0,0 0 0,1-1-1,-1 1 1,1 0 0,0 0 0,-1 0 0,1 0-1,0 0 1,0 0 0,0 0 0,1 0 0,-1 0 0,0 0-1,1 1 1,-1-1 0,1 0 0,-1 1 0,1 0-1,0-1 1,2 0 0,3-2 48,1 1 0,0-1 0,1 2-1,-1-1 1,0 1 0,1 1 0,-1 0 0,1 0-1,-1 0 1,1 1 0,9 1 0,11 2 162,1 2 0,29 7 1,3 6 110,-1 3 0,-1 2 0,-1 3 0,-1 2 0,-1 3 0,64 47 0,6 15 578,158 150 1,-247-208-737,-3-5-16,-1 1 0,-2 2 1,-2 2-1,44 61 1,-73-94-148,1 0 0,-1 0 1,0 0-1,0 0 0,0 1 1,0-1-1,0 0 0,0 0 1,-1 1-1,1-1 1,-1 1-1,0-1 0,0 5 1,0-6-1,0-1 1,0 1 0,-1 0 0,1-1-1,0 1 1,-1 0 0,1-1 0,-1 1-1,1 0 1,0-1 0,-1 1 0,0-1 0,1 1-1,-1-1 1,1 0 0,-1 1 0,0-1-1,1 1 1,-1-1 0,0 0 0,1 1-1,-1-1 1,0 0 0,1 0 0,-1 0-1,0 0 1,0 0 0,0 0 0,-6 0-26,0 0 0,0-1 0,1 0 0,-1 0 0,1-1 0,-1 0 0,1 0 0,-9-4 0,-32-18-158,2-2 0,1-2 0,0-2 0,3-1 0,0-3 0,3-1 0,0-1 0,3-3 0,-53-72 0,78 97 147,1 0 1,1 0-1,0-1 0,-10-29 0,16 42 44,1 0 1,1-1-1,-1 1 0,0 0 0,1-1 1,-1 1-1,1-1 0,-1 1 0,1-1 0,0 1 1,0-1-1,1 1 0,-1-1 0,0 1 1,1-1-1,-1 1 0,1 0 0,0-1 1,0 1-1,0 0 0,0-1 0,0 1 1,0 0-1,1 0 0,-1 0 0,1 0 0,0 0 1,-1 0-1,1 1 0,0-1 0,0 1 1,0-1-1,0 1 0,0 0 0,0-1 1,1 1-1,-1 0 0,0 0 0,1 1 1,2-2-1,17-2 77,1 0-1,-1 2 1,0 0 0,1 2 0,-1 0-1,36 6 1,139 32 505,-176-34-522,94 23 302,-2 4 0,-2 6 1,-1 4-1,208 110 0,-298-139-326,37 23-27,-53-33-58,-1 1 1,0-1 0,1 1-1,-1 0 1,0 0 0,-1 0-1,1 1 1,-1-1 0,1 0-1,-1 1 1,3 6 0,-5-10 30,0 0 0,0 1 0,0-1 1,1 0-1,-1 1 0,0-1 0,0 0 1,0 1-1,0-1 0,0 0 0,0 1 1,0-1-1,0 0 0,0 1 0,0-1 1,0 0-1,0 1 0,0-1 0,0 0 1,-1 1-1,1-1 0,0 0 0,0 1 1,0-1-1,0 0 0,-1 1 0,1-1 1,0 0-1,0 0 0,0 1 0,-1-1 0,1 0 1,0 0-1,-1 1 0,1-1 0,0 0 1,0 0-1,-1 0 0,-18 0-313,-17-12-72,4-4 106,0-1-1,2-2 0,0-1 1,-42-38-1,-95-109-661,145 145 948,2-2 0,0 0 1,1-1-1,2-1 0,1 0 0,-13-29 1,28 53 17,-1 0 0,2-1 0,-1 1 1,0 0-1,0 0 0,1 0 0,-1-1 0,1 1 1,0 0-1,0-1 0,-1 1 0,2 0 1,-1-1-1,0 1 0,0 0 0,1 0 0,-1-1 1,2-2-1,-1 3 2,0 1-1,0 0 1,0-1-1,1 1 1,-1 0 0,0 0-1,1 0 1,-1 0 0,0 0-1,1 1 1,-1-1-1,1 0 1,0 1 0,-1-1-1,1 1 1,-1-1 0,1 1-1,0 0 1,2-1 0,8 1 62,1 1 1,-1 0 0,0 0 0,0 1 0,22 7 0,20 8 260,0 3 0,68 34 0,97 67 585,-118-62-111,132 55 0,-233-114-805,1 1-1,0-1 1,0 1-1,-1-1 1,1 0-1,0 1 0,0-1 1,0 0-1,0 0 1,-1 1-1,1-1 1,0 0-1,0 0 0,0 0 1,0 0-1,0 0 1,0 0-1,-1 0 0,1 0 1,0-1-1,0 1 1,0 0-1,0-1 1,0 1-1,-1 0 0,1-1 1,0 1-1,0-1 1,-1 1-1,1-1 1,0 1-1,-1-1 0,1 0 1,0 1-1,-1-1 1,1 0-1,-1 1 1,1-1-1,-1 0 0,0 0 1,1 1-1,-1-1 1,0 0-1,1-1 1,0-47-68,-2 32 51,-4-63-286,-3 1 1,-4 0-1,-34-121 0,-99-222-518,80 268 285,-6 4 0,-178-276 0,223 388 453,5 8 1,1 0 1,2-2 0,1 0-1,-17-44 1,33 74 73,0 0 0,0 0 0,1 0 1,-1 0-1,1 0 0,-1 0 0,1 0 0,0-1 0,0 1 0,0 0 1,0 0-1,0 0 0,0 0 0,0 0 0,1 0 0,-1 0 0,1-1 1,0 1-1,-1 0 0,1 0 0,0 1 0,2-3 0,-2 2 5,1 0 0,0 1-1,0 0 1,0-1-1,0 1 1,1 0 0,-1 0-1,0 0 1,0 0 0,1 1-1,-1-1 1,0 1 0,1-1-1,-1 1 1,1 0 0,3 0-1,11 1 31,1 0 0,0 2 1,0 0-1,20 7 0,-38-10-30,95 28 218,-1 4 0,-2 4 0,116 63 0,-135-58-22,-3 3-1,-1 2 0,-2 4 0,79 76 0,-130-110-163,0 1 0,-1 0-1,-1 1 1,20 31 0,-33-48-39,0 1-1,0-1 1,0 1 0,-1-1 0,1 1 0,-1-1 0,1 1 0,-1 0 0,1-1 0,-1 1 0,0 0 0,0-1 0,1 1 0,-2 2 0,1-3 2,0-1 0,0 1 1,-1-1-1,1 0 0,0 1 0,-1-1 1,1 1-1,0-1 0,-1 0 0,1 1 0,0-1 1,-1 0-1,1 1 0,-1-1 0,1 0 1,-1 0-1,1 0 0,-1 1 0,1-1 1,-1 0-1,1 0 0,0 0 0,-1 0 0,0 0 1,1 0-1,-1 0 0,1 0 0,-1 0 1,0 0-1,-5-1-22,0-1 1,1 1 0,-1-1-1,0 0 1,1 0 0,-9-5-1,-71-46-243,2-3-1,3-4 1,-117-112-1,193 168 258,-254-251-649,225 219 629,3-2-1,0-1 0,3-1 0,1-1 0,-28-63 1,49 93 44,0-1 1,1 1-1,1-1 1,0 0 0,0 0-1,1 0 1,-1-18-1,3 26-3,1 1 0,-1-1 0,1 1 0,-1-1 0,1 1 0,0 0-1,0-1 1,0 1 0,1 0 0,-1 0 0,1 0 0,0 0 0,-1 0 0,1 0 0,1 0-1,-1 1 1,0-1 0,1 1 0,-1-1 0,1 1 0,0 0 0,0 0 0,0 0 0,0 1-1,0-1 1,0 1 0,0 0 0,0-1 0,1 1 0,4-1 0,10-1 41,0 0 0,0 1 0,1 1 0,-1 1 0,0 0 0,0 1 0,0 1 0,30 7 0,145 51 413,-180-55-427,118 46 398,-2 7-1,121 74 0,229 169 834,-479-301-1266,50 33 267,61 52 0,-91-62-196,-20-22-72,0-1 1,0 0-1,0 1 1,1-1-1,-1 0 1,0 0-1,0 1 1,0-1-1,0 0 1,0 1-1,0-1 1,0 0-1,0 1 1,0-1-1,0 0 1,0 1-1,0-1 1,0 0-1,0 0 1,0 1-1,0-1 1,0 0-1,0 1 1,0-1-1,0 0 1,0 1-1,-1-1 1,1 0-1,0 0 1,0 1-1,0-1 1,-1 0-1,1 0 1,0 1-1,0-1 1,0 0-1,-1 0 1,0 1-1,-2-1-6,-1 0-1,1 1 0,-1-1 0,0-1 0,1 1 0,-1 0 0,1-1 0,-1 0 0,1 0 0,-1 0 0,-4-2 0,-36-14-134,0-2 0,2-2 0,0-2 0,-38-28-1,-153-125-798,156 115 574,-214-163-775,-328-267-1065,562 443 1839,2-3 0,-59-70-1,106 110 291,0 0 1,0 0-1,-10-22 0,17 31 69,0 1 0,0-1 0,1 1 0,-1-1-1,1 0 1,-1 1 0,1-1 0,-1 0-1,1 1 1,0-1 0,0 0 0,0 0-1,0 1 1,0-1 0,0 0 0,2-3 0,-2 4 6,1 1 1,-1-1-1,1 0 1,-1 1-1,1-1 1,0 0-1,-1 1 1,1-1-1,0 1 1,0-1-1,-1 1 1,1-1-1,0 1 1,0 0-1,0-1 1,0 1-1,0 0 1,-1 0-1,1-1 1,0 1 0,0 0-1,1 0 1,6 0 18,-1 1 1,0 0 0,0 0-1,0 1 1,0 0 0,7 3-1,46 21 296,-2 2-1,-1 3 0,98 71 0,-128-84-204,240 179 972,-229-166-915,-1 2 0,-2 2 1,-2 1-1,48 67 0,-74-92-149,0 0-1,-1 0 0,7 20 1,-12-29-16,0 0 1,0 1 0,-1-1 0,1 0 0,-1 1 0,0-1 0,0 0 0,0 1-1,0-1 1,0 1 0,-1 3 0,1-5-1,-1 0-1,1 0 1,-1 0 0,1 0-1,-1 0 1,0 0 0,1 0-1,-1 0 1,0 0 0,0-1-1,0 1 1,1 0 0,-1-1-1,0 1 1,0 0 0,0-1-1,0 1 1,0-1 0,0 1-1,0-1 1,0 0 0,-1 0-1,1 1 1,0-1 0,0 0-1,-1 0 1,-11 0-28,0-1 1,0-1-1,1 0 1,-1-1-1,1 0 0,-1-1 1,1 0-1,-22-12 1,30 15 16,-88-41-324,3-5-1,-118-79 0,-157-140-745,190 135 552,-15-7-108,-222-169-1242,34-26 594,346 303 1738,2-2 1,1-1-1,1-1 0,-24-41 1,50 73-468,-1-1 0,1 1 1,0-1-1,-1 1 0,1-1 0,0 1 1,1-1-1,-1 0 0,0 1 1,1-1-1,-1 0 0,1 0 0,0 1 1,0-1-1,1-5 0,0 7 12,-1 0 0,1-1 0,0 1-1,0 0 1,1 0 0,-1 0 0,0 0-1,0 0 1,1 0 0,-1 0 0,0 0-1,1 1 1,-1-1 0,0 0 0,1 1 0,-1 0-1,1-1 1,-1 1 0,1 0 0,0-1-1,-1 1 1,1 0 0,-1 0 0,1 0-1,-1 0 1,1 1 0,2 0 0,22 3 43,0 1 0,0 1-1,0 2 1,-1 1 0,35 16 0,-27-11 20,131 58 728,236 140 0,-282-138-47,-3 5 1,162 146-1,-244-195-549,0 2 0,-3 2 0,34 45 0,-61-75-182,0 0 1,-1 0-1,1 0 1,-1 0-1,0 1 1,0-1-1,-1 1 1,1 0-1,-1-1 1,0 1 0,0 0-1,0 5 1,-1-9-13,0 0 1,-1 1 0,1-1 0,0 0-1,0 0 1,-1 0 0,1 1 0,-1-1-1,1 0 1,-1 0 0,0 0-1,1 0 1,-1 0 0,0 0 0,0 0-1,0 0 1,0 0 0,1-1 0,-3 2-1,1-1-8,-1 1 0,1-1-1,-1 0 1,0 0-1,0 0 1,0 0-1,0-1 1,1 1-1,-1-1 1,0 0 0,-3 0-1,-14 0-89,0-1-1,0-1 1,1-1-1,-1-1 0,-29-9 1,-98-44-527,128 49 546,-469-237-1697,15-38 375,450 269 1328,-133-82-915,-153-124 0,234 153 1084,73 66-100,0-1 0,1 1 0,-1-1-1,1 1 1,-1-1 0,1 0 0,0 0 0,0 0 0,-1 1 0,1-1 0,0 0-1,1-1 1,-1 1 0,0 0 0,1 0 0,-1-3 0,2 5 3,0-1-1,0 0 1,0 0 0,0 1 0,0-1-1,0 1 1,0-1 0,0 1 0,1-1-1,-1 1 1,0 0 0,0-1 0,0 1-1,1 0 1,-1 0 0,0 0 0,0 0-1,1 0 1,-1 0 0,0 0 0,0 1-1,1-1 1,-1 0 0,0 1 0,0-1-1,0 1 1,2 0 0,41 12 98,-2 2 1,0 2-1,0 2 0,67 41 1,-29-16 90,479 288 1510,-426-241-951,-4 6-1,118 115 0,-233-198-675,102 107 443,-106-109-469,0 1-1,-1 0 1,-1 0-1,0 1 1,-1 0-1,0 0 1,-1 1 0,5 18-1,-11-30-41,1 0 1,0 0-1,-1 0 1,1 0-1,-1-1 0,0 1 1,0 0-1,0 0 1,0 0-1,-1 0 0,1 0 1,-1 0-1,0-1 1,1 1-1,-1 0 0,-1 0 1,1-1-1,0 1 1,-1-1-1,-2 5 0,1-5-12,0 1 0,0-1 0,0 1 0,-1-1 0,1 0 0,-1 0 0,1 0 0,-1-1 0,0 1 0,1-1-1,-1 0 1,0 0 0,-5 1 0,-10 0-74,-1-1-1,1-1 1,0 0-1,-1-2 1,-23-4 0,-20-7-218,1-3 0,0-3-1,-101-45 1,-171-105-794,-466-313-1294,799 481 2385,-250-174-627,242 167 626,1 0 0,-1 0 0,-13-19 0,21 27 10,1-1 1,-1 1-1,1-1 0,-1 1 0,1-1 0,-1 1 0,1-1 0,-1 0 0,1 1 0,-1-1 0,1 1 0,0-1 0,-1 0 0,1 1 0,0-1 0,0 0 0,-1 0 0,1 1 0,0-1 0,0 0 0,0 0 0,0 1 0,0-1 0,0 0 0,0 0 0,0 1 0,0-1 0,1 0 0,-1 1 0,0-1 0,0 0 0,1 1 0,-1-1 0,0 0 0,1 1 0,-1-1 0,0 0 0,1 1 0,-1-1 0,1 1 0,-1-1 0,1 1 0,0-1 0,-1 1 0,1-1 0,0 1 0,38-4 256,7 10 54,0 1 1,0 3 0,0 2 0,69 27-1,-87-30-172,68 28 397,-2 3 1,-2 5-1,120 77 0,-101-48-62,-4 5-1,110 106 0,-192-162-406,8 7 17,30 35 0,-56-56-105,1 1 1,-1 0-1,-1 0 1,1 0-1,-2 1 1,0 0-1,0 0 1,5 20-1,-9-29 6,0 1 0,-1-1-1,1 1 1,-1-1 0,0 1 0,0-1-1,0 1 1,0-1 0,0 1-1,-1-1 1,1 1 0,-1-1-1,1 1 1,-1-1 0,0 0 0,0 1-1,0-1 1,-1 0 0,1 0-1,0 0 1,-1 0 0,1 0-1,-1 0 1,0 0 0,1 0 0,-1-1-1,0 1 1,0 0 0,0-1-1,-1 0 1,1 0 0,0 1 0,0-1-1,-1 0 1,1-1 0,0 1-1,-1 0 1,-4 0 0,-5 1-50,-1 0-1,0-1 1,0 0 0,0-1 0,0-1 0,-20-2 0,-2-5-71,0 0 1,1-3 0,0 0 0,1-3 0,-57-30 0,-152-109-462,242 153 594,-637-465-822,598 436 776,8 7 51,1 0 1,1-2-1,1-2 0,2 0 0,0-2 0,-26-37 0,50 63 7,1 0 0,-1 0 0,1-1 0,0 1 0,0-1 0,0 1 0,0-1-1,0 1 1,0-1 0,1 0 0,-1 1 0,1-1 0,0 0 0,0-3-1,0 5 1,0-1-1,1 1 0,-1 0 0,1 0 0,-1 0 0,1 0 0,-1 0 0,1 1 0,-1-1 0,1 0 0,0 0 0,0 0 0,-1 0 0,1 1 0,0-1 0,0 0 0,0 1 1,0-1-1,0 1 0,0-1 0,0 1 0,0-1 0,0 1 0,1-1 0,5 0 33,0 1-1,-1-1 1,1 1 0,0 0 0,0 0-1,-1 1 1,1 0 0,0 0-1,-1 1 1,7 2 0,44 16 189,-2 2 0,0 3 1,-2 2-1,-1 2 0,50 37 1,-25-8-6,-2 2 0,90 95 1,-163-154-226,78 90 65,-73-83-97,-1 1 0,0 1 0,-1-1 0,0 1 0,0 0 0,-1 0 0,0 0 0,4 18 0,-8-27 20,0 0 0,1 1 0,-1-1 0,0 0 1,0 0-1,0 1 0,0-1 0,0 0 0,0 0 1,-1 0-1,1 1 0,0-1 0,-1 0 0,1 0 1,0 0-1,-1 0 0,0 1 0,1-1 0,-1 0 1,0 0-1,1 0 0,-1 0 0,0 0 0,0-1 1,0 1-1,0 0 0,0 0 0,0 0 0,0-1 1,0 1-1,0-1 0,0 1 0,0-1 0,0 1 1,0-1-1,-1 1 0,1-1 0,0 0 0,0 0 1,0 0-1,-1 0 0,1 0 0,0 0 0,0 0 1,-1 0-1,0-1 0,-8 1-52,0-2-1,1 1 1,-1-1-1,-15-6 1,-42-17-427,-124-67-1,-58-57-301,223 133 705,-81-50-227,-578-390-1250,663 437 1613,44 31 152,60 45 279,-3 3-1,-2 4 0,98 106 1,-67-51 188,-95-103-590,-1 0-1,-1 0 1,-1 2-1,0-1 1,13 37-1,-21-51-91,-1 1-1,1 0 1,-1 0-1,0 0 0,-1 0 1,1-1-1,-1 1 1,1 0-1,-1 0 1,-1 0-1,1 0 0,0 0 1,-1 0-1,0 0 1,0 0-1,0 0 1,0 0-1,-1-1 1,-2 7-1,1-7-16,1 0 0,-1-1 1,0 1-1,0 0 0,0-1 0,-1 0 1,1 0-1,0 0 0,-1 0 0,1 0 1,-1-1-1,0 1 0,0-1 0,1 0 1,-1 0-1,-5 0 0,-6 1-51,0-1 1,-1-1-1,1-1 1,0 0-1,0-1 1,0 0-1,0-1 1,-26-9-1,9-1 11,0-1 0,1-2 0,0 0 0,1-3 1,1 0-1,1-2 0,1-1 0,1-1 0,1-1 0,-39-49 0,60 69 87,1-1 0,0 0 0,0 1 0,1-1 0,-1 0 1,1 0-1,0 0 0,0-1 0,1 1 0,-1-1 0,1 1 0,1 0 0,-1-9 0,1 11 4,1 0-1,0 1 0,-1-1 0,1 0 1,1 0-1,-1 1 0,0-1 1,1 1-1,-1-1 0,1 1 0,0 0 1,0 0-1,0-1 0,0 1 1,0 0-1,0 1 0,0-1 1,1 0-1,-1 1 0,1-1 0,-1 1 1,1 0-1,0 0 0,-1 0 1,1 0-1,5-1 0,14-4 96,1 2-1,-1 0 1,1 1 0,0 1 0,0 1-1,0 1 1,0 1 0,0 1-1,0 2 1,-1 0 0,34 10 0,-33-6-59,0 0 0,-1 1 0,0 1 0,0 1 0,-1 1 0,-1 1 0,0 1 0,-1 1 0,0 1 0,27 29 0,-36-34-64,-1 1 0,-1 0 0,0 0 0,0 1 1,-2 0-1,1 0 0,-2 1 0,1-1 0,-2 1 0,5 22 0,-8-29-23,0 0 0,-1 0 0,1 0 0,-1 0-1,-1 0 1,1-1 0,-1 1 0,-1 0 0,1 0 0,-1 0-1,0-1 1,0 1 0,-1-1 0,0 1 0,0-1 0,-1 0-1,0 0 1,0 0 0,0-1 0,0 0 0,-1 1 0,0-1-1,-10 7 1,4-5-50,0 0 0,0-1 0,-1 0 0,0-1 0,0-1 0,0 0 0,-1 0 0,1-1 0,-1-1 0,-14 1 0,-77 5-513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3:40.35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6121 423 3328,'39'38'229,"17"15"264,-2 3 0,91 120 1,-131-154-369,-1 0 1,-1 0 0,-2 1-1,0 1 1,9 32-1,-14-39-38,-2-1 0,0 2 0,-1-1 0,-1 0 0,0 0 0,-1 1 0,-1-1 0,-6 31 0,5-39-85,0 0-1,-1-1 0,0 1 0,-1-1 1,1 0-1,-1 0 0,-1 0 0,0-1 1,0 1-1,0-1 0,-1 0 0,-11 10 1,6-8-23,0-1 0,0 0 1,0-1-1,-1 0 1,0-1-1,-1 0 1,-20 6-1,-9-2-86,-1-1 1,1-2-1,-1-2 0,-53 0 0,-45-5-273,-146-18 0,-141-39-157,-311-85 3,5-31 297,-454-93 374,565 186-26,0 47 150,580 32-129,-106-7 1649,107-16-1785,-478-246-614,4 43 324,494 215 317,52 22 23,236 104 203,-5 12 0,-5 10 0,249 180 1,-457-284-219,115 83 55,-138-95-122,-1 1 0,0 1 0,39 50 1,-60-69 22,-1 0 0,0 0 0,0 0 0,0 0 1,-1 0-1,1 0 0,-1 1 0,1-1 0,-1 0 0,0 1 1,0-1-1,-1 1 0,1 5 0,-1-7 1,0 0 0,0-1 0,-1 1 1,1 0-1,-1-1 0,1 1 0,-1-1 0,0 1 0,0-1 0,1 1 0,-1-1 0,0 1 0,0-1 0,-1 0 0,1 1 1,0-1-1,0 0 0,-1 0 0,1 0 0,-3 1 0,-5 2-52,1 0 1,-1-1-1,0-1 1,0 1-1,-1-1 0,1-1 1,0 0-1,-1 0 1,-10-1-1,-36-4-437,1-1 0,1-3-1,-76-21 1,120 26 447,-224-50-1026,-4-7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3:40.80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610 1 3300,'193'34'932,"-3"8"0,-1 9-1,-3 7 1,182 86 0,-343-134-733,-18-8-133,0 0 0,0 0 1,0 1-1,0 1 0,0-1 1,-1 1-1,1 0 0,-1 0 0,0 1 1,0 0-1,-1 0 0,6 7 0,-10-12-59,-1 1 0,0-1 0,0 1-1,0 0 1,0-1 0,0 1-1,0-1 1,0 1 0,0-1-1,0 1 1,0-1 0,0 1-1,0-1 1,0 1 0,0-1-1,0 1 1,-1-1 0,1 1-1,0-1 1,0 1 0,0-1-1,-1 1 1,1-1 0,0 0 0,-1 1-1,1-1 1,-1 1 0,1-1-1,0 0 1,-1 1 0,1-1-1,-1 0 1,1 0 0,-1 1-1,1-1 1,-1 0 0,1 0-1,-1 0 1,1 1 0,-1-1-1,1 0 1,-1 0 0,1 0-1,-1 0 1,0 0 0,-16 2 18,0 0 0,0-1 0,0 0 0,0-1 0,0-2-1,0 1 1,-24-7 0,27 6-29,-776-184-1779,222 41 73,541 139 1623,-16-4-185,-1 1 0,0 3 0,-81-2 0,123 8 267,1 0 0,0 0 0,0 0 0,0 0 0,0 0 0,0 0 0,0 0 0,0 0 0,0 1-1,0-1 1,0 0 0,0 1 0,0-1 0,0 1 0,0-1 0,0 1 0,0-1 0,1 1-1,-1 0 1,0-1 0,-1 2 0,2-1 7,0 0 0,1 0 1,-1 0-1,0 0 0,0 0 0,0 0 0,1-1 1,-1 1-1,0 0 0,1 0 0,-1 0 0,1 0 0,-1-1 1,1 1-1,-1 0 0,1 0 0,-1-1 0,1 1 0,0 0 1,-1-1-1,1 1 0,0-1 0,0 1 0,1 0 0,16 11 78,0-1 0,1-1-1,27 12 1,-8-4 15,260 121 446,232 114 55,-25 31-636,-449-243-132,-45-27-36,-19-10 76,-35-13-86,-248-102-757,133 46 466,-569-205-1928,469 177 1613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3:41.86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483 0 2552,'339'139'530,"781"359"2174,-1085-480-2533,54 31 251,-82-45-347,0 1 0,0 0 0,-1 0 1,0 0-1,0 1 0,0 0 0,-1 0 0,8 11 0,-13-16-66,0-1 0,1 1 0,-1-1 0,0 1 0,1-1 0,-1 1 0,0-1 0,0 1 0,0-1 0,0 1 0,1 0 0,-1-1 0,0 1 0,0-1 0,0 1 1,0 0-1,0-1 0,-1 1 0,1-1 0,0 1 0,0 0 0,0-1 0,0 1 0,-1-1 0,1 1 0,0-1 0,-1 1 0,1-1 0,0 1 0,-1-1 0,1 1 0,0-1 0,-1 1 1,1-1-1,-1 0 0,1 1 0,-1-1 0,1 0 0,-1 1 0,1-1 0,-1 0 0,1 0 0,-1 1 0,0-1 0,1 0 0,-1 0 0,1 0 0,-1 0 0,0 0 0,1 0 0,-1 0 1,1 0-1,-1 0 0,-1 0 0,-21 0 66,0 0-1,1-2 1,-1-1 0,0 0 0,-43-13 0,38 9-54,-478-130-616,201 52-250,121 36 212,-597-174-2157,698 194 2298,62 20 820,19 7-239,5 3-44,38 9-211,305 99 780,402 185 0,-575-218 544,299 177 0,-464-248-1124,4 2 11,-1 0 0,1 1 1,-2 0-1,1 1 0,-1 0 0,0 1 0,-1 0 0,13 16 1,-22-25-50,1 0 0,-1 0 0,1 0 0,-1 0 0,1 0 0,-1 1 0,0-1 0,1 0 0,-1 0 0,0 0 0,0 0 0,0 1 0,0-1 1,0 0-1,0 0 0,0 0 0,0 0 0,-1 1 0,1-1 0,0 0 0,-1 0 0,1 0 0,-1 0 0,1 0 0,-1 0 0,0 0 0,1 0 0,-1 0 1,0 0-1,1 0 0,-1 0 0,0-1 0,0 1 0,0 0 0,0-1 0,0 1 0,0 0 0,0-1 0,0 1 0,0-1 0,0 0 0,0 1 0,-1-1 1,1 0-1,0 1 0,0-1 0,0 0 0,-3 0 0,-8 2-81,0-1 0,0 0 0,-19 0 0,28-1 64,-91-7-539,1-4 0,-98-24 1,63 11 105,45 10 122,-109-19-762,-258-79-1,416 100 1106,-49-24 0,72 26 391,26 8-139,32 8 87,157 43 1293,330 124-1,-522-169-1615,273 114 546,-243-92-531,-30-11-60,-13-15 16,1 1 0,0-1 1,0 0-1,0 1 0,0-1 1,-1 1-1,1-1 0,0 0 1,-1 1-1,1-1 0,0 0 1,0 1-1,-1-1 0,1 0 1,-1 0-1,1 1 0,0-1 1,-1 0-1,1 0 0,0 0 1,-1 1-1,1-1 0,-1 0 1,1 0-1,-1 0 0,1 0 1,0 0-1,-1 0 0,1 0 1,-1 0-1,1 0 0,-1 0 1,1 0-1,-1 0 0,1 0 1,0-1-1,-1 1 0,-31-2-48,0-2 1,0-2-1,1 0 0,-53-20 0,37 12-14,-181-58-435,4-10-1,3-10 1,-276-159-1,471 236 441,12 8 58,0 0 1,0-1-1,1 0 1,0-1-1,1-1 1,0 0-1,0-1 1,1 0-1,-17-23 1,27 33 9,0 0 0,0 0 1,1-1-1,-1 1 0,0 0 1,1 0-1,-1 0 0,1-1 1,0 1-1,-1 0 0,1-1 1,0 1-1,0 0 0,0-1 1,0 1-1,0 0 0,0-1 1,0 1-1,0-1 0,1 1 1,-1 0-1,0 0 0,1-1 1,-1 1-1,1 0 0,0 0 1,-1-1-1,1 1 0,0 0 0,0 0 1,0 0-1,-1 0 0,1 0 1,0 0-1,0 0 0,1 1 1,-1-1-1,0 0 0,0 0 1,0 1-1,2-2 0,5-1 36,0 0-1,0 0 1,0 1-1,0 0 0,13-1 1,16-1 47,1 2 1,-1 2-1,1 1 1,-1 2 0,38 8-1,190 50 222,-244-56-286,997 335-404,-1219-431-836,35 14 858,-16 4-67,-101-48-388,255 104 779,28 17 31,0 0 0,0 0 1,-1 0-1,1 0 0,0 0 1,0 0-1,0 0 0,0 0 0,-1-1 1,1 1-1,0 0 0,0 0 0,0 0 1,0 0-1,-1 0 0,1-1 1,0 1-1,0 0 0,0 0 0,0 0 1,0 0-1,0-1 0,0 1 0,0 0 1,0 0-1,0 0 0,0-1 0,0 1 1,0 0-1,0 0 0,0 0 1,0-1-1,0 1 0,0 0 0,0 0 1,0 0-1,0-1 0,0 1 0,0 0 1,0 0-1,0 0 0,0-1 1,0 1-1,0 0 0,0 0 0,1 0 1,-1 0-1,0 0 0,0-1 0,0 1 1,0 0-1,0 0 0,1 0 1,-1 0-1,0 0 0,19-4 73,25 5 60,110 15 1176,273 65 0,-408-75-1286,-19-6-27,0 0 1,0 0 0,0 0 0,0 0-1,0 0 1,-1 0 0,1 0 0,0 0 0,0 0-1,0 0 1,0 1 0,0-1 0,0 0-1,0 0 1,0 0 0,0 0 0,0 0 0,0 0-1,0 0 1,0 0 0,0 0 0,0 0 0,0 0-1,0 0 1,0 0 0,0 0 0,0 0-1,0 0 1,0 1 0,0-1 0,0 0 0,0 0-1,0 0 1,0 0 0,0 0 0,0 0-1,0 0 1,0 0 0,0 0 0,0 0 0,0 0-1,0 0 1,0 0 0,0 0 0,0 0-1,-34-6-258,-54-20-731,-136-62 0,75 19 204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3:53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1 9905,'-7'14'23556,"-5"-1"-24731,-6-1 1276,-1-1 0,-30 13 0,27-14-42,0 1 1,-20 15-1,30-19-59,1 1 0,0 1 0,1 0 0,0 0 0,1 1 0,-14 18 0,18-20 0,1-1 0,1 1 0,-1 0 0,1 0 0,0 0 0,1 0 0,0 0 0,0 1 0,1-1 0,0 1 0,0 15 0,1-20-10,0-1 1,0 0-1,0 1 0,0-1 0,0 0 1,1 0-1,-1 1 0,1-1 0,0 0 1,0 0-1,0 0 0,1 0 0,-1 0 1,1 0-1,0 0 0,-1 0 1,1-1-1,0 1 0,1-1 0,-1 1 1,0-1-1,1 0 0,-1 0 0,1 0 1,0 0-1,0 0 0,-1-1 0,1 1 1,0-1-1,1 0 0,-1 0 1,0 0-1,0 0 0,0 0 0,1-1 1,-1 0-1,0 1 0,0-1 0,6-1 1,68 1-1254,-51-1 941,0 1-1,40 5 1,-58-4 296,1 1-1,-1 0 0,0 1 1,0 0-1,0 0 1,0 0-1,0 1 0,-1 1 1,1-1-1,-1 1 0,11 10 1,-9-6 174,0 1 0,-1 0 1,0 0-1,0 1 0,-1 0 0,-1 0 1,0 1-1,0-1 0,-1 1 0,-1 0 1,4 17-1,-4-11-3,-1 0-1,-1 1 1,0-1 0,-2 0 0,0 1-1,-1-1 1,-5 28 0,5-40-145,-1 0 0,0 0 0,0 0 0,-1-1 0,1 1 0,-1-1 0,0 1 0,-1-1 0,1 0 0,-1-1 0,0 1 1,-1-1-1,1 1 0,-1-1 0,1 0 0,-1-1 0,-1 1 0,1-1 0,0 0 0,-1 0 0,1-1 0,-8 3 0,-14 4 0,-1-2 0,0 0 0,-43 4 0,40-7 0,-76 9-22,-165-1 1,234-15-1371,15 0-3103,0 5-6121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3:54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11497,'9'0'6936,"13"1"-2623,68 21-351,-69-15-2750,0-2 0,1 0-1,0-1 1,35 1 0,-54-4-1212,-1-1 0,1-1 0,0 1 0,0 0 0,-1-1 0,1 1 0,0-1 0,-1 0 0,1 1 0,-1-1 0,1-1 0,-1 1 0,1 0 0,-1-1 0,0 1 0,0-1 0,1 0 0,-1 1 0,2-4 0,-1 1 0,-1 0 0,0 0 0,0 0 0,0 0 0,-1 0 0,1 0 0,-1-1 0,0 1 0,0 0 0,-1-1 0,1-8 0,-1 13 0,1-7 0,-1 0 0,1 1 0,-1-1 0,-1 0 0,0 0 0,-2-12 0,2 17 0,0 0 0,0 1 0,0-1 0,0 0 0,0 1 0,-1-1 0,1 1 0,0-1 0,-1 1 0,1 0 0,-1-1 0,1 1 0,-1 0 0,0 0 0,1 0 0,-1 0 0,0 1 0,0-1 0,0 0 0,0 1 0,0-1 0,0 1 0,1 0 0,-1-1 0,0 1 0,0 0 0,-3 1 0,-2-2 0,0 1 0,1 0 0,-1 0 0,0 1 0,1 0 0,-1 0 0,0 1 0,1 0 0,0 0 0,-1 0 0,1 1 0,0 0 0,0 0 0,1 1 0,-1 0 0,1-1 0,-1 2 0,1-1 0,0 1 0,-6 7 0,5-3 0,1-1 0,0 1 0,1 0 0,-1 0 0,2 1 0,-1-1 0,1 1 0,1-1 0,0 1 0,0 0 0,1 0 0,0 0 0,1 11 0,0 3 0,-1-12 0,1 0 0,0-1 0,1 1 0,4 20 0,-4-29 0,0 0 0,0 1 0,1-1 0,-1 0 0,1 0 0,-1 0 0,1-1 0,0 1 0,0 0 0,0-1 0,1 1 0,-1-1 0,1 0 0,-1 1 0,1-1 0,0-1 0,0 1 0,0 0 0,0-1 0,6 3 0,3 0-134,1 0-1,0-1 1,0-1 0,0 0 0,0-1-1,1 0 1,-1-1 0,0 0-1,0-1 1,17-4 0,-20 4-54,0-2-1,0 1 1,-1-2 0,1 1 0,-1-1-1,0-1 1,0 1 0,0-2 0,0 1 0,-1-1-1,0 0 1,0-1 0,11-12 0,-3 2-3087,-13 15 2030,-1-1 1,1 1-1,1 0 1,-1 0-1,0 0 0,0 0 1,1 1-1,-1-1 1,1 1-1,-1 0 1,8-2-1,5 5-3976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3:55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11577,'0'0'1480,"0"23"4861,-9 633 7028,10-627-13369,1-1 0,12 53 0,-11-70 0,0 1 0,1-1 0,0 0 0,0-1 0,1 1 0,1-1 0,0 0 0,0 0 0,14 16 0,-16-23-86,0 1-1,0-1 1,1-1 0,-1 1 0,1 0-1,-1-1 1,1 0 0,0 0-1,0-1 1,0 1 0,0-1-1,0 0 1,0 0 0,8 0 0,-4-1-198,-1 0 1,0 0 0,0-1 0,0 0 0,0 0-1,0-1 1,0 0 0,9-4 0,11 0-4563,-27 5 4446,1 1 0,-1 0 0,1 0-1,0 0 1,-1-1 0,1 1 0,-1-1 0,1 1-1,-1-1 1,1 0 0,-1 0 0,1 1-1,-1-1 1,0 0 0,1 0 0,-1 0-1,0 0 1,0-1 0,0 1 0,2-2-1,18-20-4823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3:5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0 12961,'-20'2'1108,"-8"4"48,-10 4 21,-3 2-57,3-3-128,0 4-152,10-2-324,3 1-356,7-5-476,-10 11-3625,23-7 1,0 0 0,10 3-1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3:57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17 7349,'-4'-9'9319,"-7"4"-3371,-25 3-1141,-38 13-2399,57-5-2278,1 0-1,0 2 1,0 0 0,0 0 0,1 2-1,1 0 1,-1 0 0,2 2 0,-1 0 0,2 0-1,-1 1 1,-19 27 0,11-10 78,1 1 0,2 1 0,1 0 1,1 1-1,-14 44 0,16-34-208,2 0 0,2 1 0,2 0 0,2 1 0,2 0 0,1-1 0,7 75 0,-3-110 0,1 0 0,0 0 0,1-1 0,0 1 0,0-1 0,1 1 0,0-1 0,0 0 0,1-1 0,0 1 0,0-1 0,1 0 0,0 0 0,0 0 0,1-1 0,-1 0 0,1 0 0,1-1 0,-1 0 0,1 0 0,0-1 0,0 0 0,11 4 0,-5-3 0,0 0 0,0-1 0,1 0 0,0-1 0,0-1 0,0 0 0,-1-1 0,1-1 0,0 0 0,0-1 0,0-1 0,0 0 0,24-7 0,-23 2 0,0-1 0,0-1 0,-1 0 0,0-1 0,0-1 0,-1 0 0,-1-1 0,0 0 0,0-1 0,-1-1 0,-1 0 0,-1-1 0,13-21 0,-20 30 0,0-1 0,-1 0 0,0 0 0,0 0 0,0 0 0,-1 0 0,0 0 0,-1 0 0,1 0 0,-1-1 0,-1 1 0,1 0 0,-1 0 0,0 0 0,-1 0 0,0 0 0,0 0 0,-1 0 0,1 1 0,-1-1 0,-1 1 0,1 0 0,-1-1 0,0 2 0,-1-1 0,1 0 0,-1 1 0,0 0 0,-1 0 0,1 1 0,-1-1 0,0 1 0,0 0 0,0 1 0,-1-1 0,1 1 0,-1 1 0,-13-5 0,11 5-202,0 0-1,0 1 1,0-1 0,0 2 0,-1-1-1,1 1 1,0 1 0,0 0-1,-1 0 1,1 1 0,0 0-1,0 0 1,0 1 0,1 0 0,-1 1-1,1 0 1,-1 0 0,-7 7-1,14-8-556,0 1 0,0 0-1,1-1 1,-1 1-1,1 0 1,0 0 0,0 0-1,0 0 1,0 0 0,1 1-1,0-1 1,0 5-1,0 16-7750,5-8 3245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7:50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50 14441,'-8'-6'555,"0"0"-1,-1 1 1,0 0-1,0 0 1,0 1-1,0 0 1,-1 0-1,0 1 1,-11-2-1,18 4-352,0 0 0,0 1-1,0-1 1,0 1 0,-1 0 0,1 0-1,0 1 1,0-1 0,0 0-1,0 1 1,0 0 0,0 0-1,0 0 1,0 0 0,0 0 0,0 1-1,0-1 1,0 1 0,1 0-1,-1 0 1,1 0 0,-1 0-1,1 0 1,0 0 0,0 1 0,0-1-1,0 1 1,0-1 0,1 1-1,-1 0 1,1 0 0,-2 5-1,-1 3-32,2 1-1,0-1 0,0 1 0,1-1 1,1 1-1,0 0 0,0 0 0,1-1 1,1 1-1,0-1 0,0 1 0,1-1 1,0 0-1,1 0 0,1 0 0,0 0 1,0-1-1,1 0 0,0 0 0,11 12 1,-11-13-57,1 0 1,0-1 0,0 0-1,1 0 1,0-1 0,0 0-1,1 0 1,0-1 0,0 0-1,0 0 1,1-1 0,0-1-1,0 0 1,0 0 0,1-1-1,-1 0 1,1-1 0,0 0-1,0 0 1,-1-1 0,1-1-1,12 0 1,-20-1-112,0 1 0,-1-1 0,1 0-1,0 0 1,0 0 0,-1 0 0,1 0 0,-1 0 0,1-1 0,-1 1-1,1-1 1,-1 0 0,0 1 0,0-1 0,0 0 0,0-1 0,0 1-1,3-4 1,-2 0 1,0 1 0,-1-1 0,0 0-1,0 0 1,0 0 0,0 0 0,-1 0 0,1-9 0,-1-5-35,-1 0 0,-1 0 1,-1-1-1,-6-27 1,-8-13-1633,16 59 1461,0 0 1,-1 0 0,1 0-1,-1 0 1,0 0-1,0 0 1,0 0 0,0 1-1,0-1 1,0 0-1,0 0 1,-1 1 0,1-1-1,0 0 1,-1 1 0,0 0-1,1-1 1,-1 1-1,0 0 1,0 0 0,1 0-1,-1 0 1,0 0-1,-3-1 1,-7 7-2581,11-4 2436,1-1 1,-1 1-1,0-1 1,0 1-1,0-1 1,0 1-1,0-1 1,0 0-1,0 1 1,0-1-1,0 0 1,0 0-1,0 0 1,0 0-1,0 0 1,0 0-1,1 0 1,-1 0-1,0 0 1,-2-1-1,-10-1-4920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3:58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8201,'1'-1'145,"-1"1"0,1 0 0,0 0 0,-1 0 0,1 0 0,0 0 0,0 0 0,-1 0 0,1 0 0,0 0 0,0 0 0,-1 0 0,1 0 0,0 0 0,-1 0 0,1 1 0,0-1 0,-1 0 0,1 1 1,0-1-1,-1 0 0,1 1 0,-1-1 0,1 1 0,-1-1 0,1 1 0,-1-1 0,1 1 0,-1-1 0,1 1 0,-1 0 0,0-1 0,1 1 0,-1 0 0,0-1 0,0 1 0,1 1 0,13 36 2346,-9-21-1168,4 6 105,12 27 1550,-2 1 1,-3 1-1,20 104 0,-36-154-2945,1-1 0,-1 1-1,0 0 1,0-1-1,1 1 1,-1-1 0,0 1-1,-1 0 1,1-1-1,0 1 1,0-1 0,-1 1-1,1 0 1,-1-1-1,1 1 1,-1-1-1,0 1 1,-1 1 0,2-3-11,-1 0 1,0 0 0,1 0 0,-1 0 0,0 0 0,0 0 0,1 0-1,-1 0 1,0 0 0,1 0 0,-1 0 0,0 0 0,0-1 0,1 1-1,-1 0 1,0-1 0,1 1 0,-1 0 0,1-1 0,-1 1 0,0-1-1,1 1 1,-1-1 0,1 1 0,-1-1 0,0 0 0,-5-6 109,0 0 1,0 0 0,0-1-1,-7-13 1,8 10-133,1-1 0,0 0 0,1 0 0,0 0 0,1 0 0,0 0 0,1 0 0,0 0 0,1-16 0,2 2 0,1 0 0,1 0 0,10-36 0,-12 54 0,1-1 0,0 1 0,0 0 0,1-1 0,0 2 0,1-1 0,0 0 0,0 1 0,0 0 0,1 0 0,0 0 0,0 1 0,1 0 0,0 0 0,0 1 0,0 0 0,1 0 0,0 0 0,-1 1 0,2 1 0,-1-1 0,0 1 0,1 0 0,-1 1 0,1 0 0,0 1 0,0 0 0,10-1 0,-17 2 0,-1 0 0,0 1 0,0-1 0,1 0 0,-1 0 0,0 1 0,0-1 0,1 0 0,-1 1 0,0-1 0,0 1 0,0 0 0,0-1 0,0 1 0,0 0 0,0 0 0,0 0 0,0-1 0,0 1 0,0 0 0,0 0 0,-1 0 0,1 0 0,0 1 0,0 1 0,0 0 0,0 1 0,0-1 0,0 0 0,-1 1 0,0-1 0,0 1 0,0-1 0,0 0 0,-1 7 0,-1 0 0,0-1 0,0 1 0,-1-1 0,-1 1 0,1-1 0,-7 10 0,-31 29 0,-2 2 0,41-47 0,0 0 0,0 1 0,0-1 0,1 1 0,-1 0 0,1-1 0,0 1 0,0 0 0,0 0 0,0 0 0,1 0 0,0-1 0,0 9 0,1-10 0,-1 0 0,1 0 0,0 0 0,0 0 0,0-1 0,0 1 0,0 0 0,0 0 0,0 0 0,1-1 0,-1 1 0,1-1 0,-1 1 0,1-1 0,0 0 0,-1 1 0,1-1 0,0 0 0,2 1 0,44 18 0,-34-14 0,46 17-256,-27-11-436,0 2 0,-1 0 1,58 38-1,-74-35-706,-15-16 1099,0 0 0,-1 0 1,0 0-1,1 0 0,-1 0 0,0 0 0,1 0 0,-1 0 0,0 0 0,0 0 0,0 0 0,0 0 0,0 0 0,0 0 0,0 0 0,0 0 0,0 0 0,-1 0 0,1 1 1,0-1-1,-1 1 0,-1 0-432,0 1 0,1-1 0,-1 0 0,0 0 1,-1 0-1,1 0 0,0 0 0,-1 0 1,1-1-1,0 1 0,-1-1 0,0 1 0,1-1 1,-1 0-1,-4 1 0,-22 6-4302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3:59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40 7561,'0'-1'139,"0"-1"1,0 1-1,0-1 0,0 0 1,-1 1-1,1-1 1,0 1-1,-1-1 1,1 1-1,-1-1 0,0 1 1,1-1-1,-1 1 1,0-1-1,0 1 0,0 0 1,0-1-1,0 1 1,0 0-1,0 0 1,0 0-1,0 0 0,-1 0 1,1 0-1,0 0 1,-1 0-1,1 1 1,-1-1-1,1 1 0,-1-1 1,1 1-1,-1-1 1,1 1-1,-1 0 1,0-1-1,1 1 0,-1 0 1,1 0-1,-1 0 1,0 1-1,1-1 1,-1 0-1,-2 1 0,0 0 292,-1 0-1,1 0 1,-1 0-1,1 1 1,0 0-1,0 0 1,-1 0-1,1 0 1,1 0-1,-1 1 1,0 0-1,1 0 1,-1 0-1,-5 7 1,5-3 97,1-1 0,0 1 0,1 0 1,-1 0-1,1 1 0,1-1 1,-1 0-1,1 1 0,0-1 0,1 1 1,0 12-1,2 1 720,0 0-1,10 39 1,-11-55-1121,0 1 0,1-1 0,0 0 0,0 0 0,0 0 0,1-1 0,0 1 0,0-1 0,0 1 0,0-1 0,1 0 0,-1 0 0,1 0 0,0 0 0,0-1 0,1 0 0,-1 0 0,8 4 0,-9-6-125,0 0 0,1 0 0,-1 0 0,0 0 0,1-1 0,-1 0 0,1 1 0,-1-1 0,1-1 0,-1 1 0,1 0 0,-1-1 0,1 0 0,-1 0 0,0 0 0,1 0 0,-1 0 0,0-1 0,0 1 0,0-1 0,0 0 0,0 0 0,0 0 0,0 0 0,-1-1 0,1 1 0,-1-1 0,0 1 0,3-5 0,5-8-364,0-1 0,-1 0 1,-1 0-1,0-1 1,-1 0-1,-1-1 0,-1 1 1,3-21-1,7-17-1102,-15 55 1438,1-1 0,-1 0 1,0 1-1,0-1 0,0 0 0,0 1 0,1-1 0,-1 0 0,0 1 0,1-1 1,-1 1-1,0-1 0,1 0 0,-1 1 0,1-1 0,-1 1 0,1-1 0,-1 1 1,1-1-1,-1 1 0,1 0 0,0-1 0,-1 1 0,1 0 0,-1-1 0,1 1 1,0 0-1,-1 0 0,1 0 0,0-1 0,0 1 0,-1 0 0,1 0 0,1 0 1,0 1 63,0 0 0,0 0 1,0 0-1,0 0 0,0 0 1,0 0-1,0 0 0,-1 1 1,1-1-1,0 1 0,1 1 1,41 56 1781,-40-54-1745,33 55 1090,-25-39-1071,1 0 1,0 0-1,2-2 0,0 0 0,1 0 0,23 19 1,-26-23-4193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3:59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1 166 16061,'18'17'1900,"-2"0"0,26 35-1,52 97 2289,-58-88-2630,-19-33-910,21 34 850,-2 1 0,43 107 0,-75-148-1442,-14-26-19,-19-32-11,11 7-26,2-2 0,1 0 0,1 0 0,2-1 0,1-1 0,2 0 0,-6-39 0,7 19 0,3-1 0,2 0 0,7-101 0,-3 144 0,0 1 0,1 0 0,0 0 0,1-1 0,0 1 0,1 1 0,0-1 0,1 1 0,-1-1 0,8-9 0,-9 16 0,-1 0 0,0 0 0,1 0 0,-1 0 0,1 1 0,0-1 0,0 1 0,0 0 0,0 0 0,0 0 0,1 0 0,-1 0 0,1 1 0,-1 0 0,1 0 0,-1 0 0,1 0 0,0 0 0,-1 0 0,1 1 0,0 0 0,0 0 0,-1 0 0,1 0 0,0 1 0,0-1 0,-1 1 0,1 0 0,-1 0 0,1 0 0,4 3 0,-3-1 0,-1-1 0,0 1 0,0 0 0,-1 0 0,1 0 0,-1 0 0,1 1 0,-1-1 0,0 1 0,0 0 0,-1 0 0,1 0 0,-1 0 0,0 1 0,0-1 0,0 1 0,-1-1 0,1 1 0,-1 0 0,0-1 0,0 1 0,-1 0 0,0 0 0,0 0 0,0-1 0,-1 11 0,0-4 0,-1-1 0,1 1 0,-2 0 0,1-1 0,-1 1 0,-1-1 0,0 0 0,-1 0 0,0 0 0,0 0 0,-7 9 0,7-13-307,-1-1 1,0 1-1,1-1 1,-2 1-1,1-2 1,-1 1-1,1-1 0,-1 0 1,0 0-1,-1-1 1,1 0-1,-1 0 1,-8 1-1,-9 1-2203,1-1 1,-47 0-1,22-2 390,22-6-7289,21 0 4704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4:00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13793,'26'197'7584,"-9"-53"-4471,13 30-604,-11-80-586,-5 0-1,2 106 1,-19-174-1923,2-26 0,1 0 0,0 1 0,0-1 0,0 0 0,0 0 0,0 0 0,0 0 0,0 1 0,0-1 0,0 0 0,0 0 0,-1 0 0,1 0 0,0 0 0,0 1 0,0-1 0,0 0 0,-1 0 0,1 0 0,0 0 0,0 0 0,0 0 0,0 0 0,-1 0 0,1 0 0,0 0 0,0 0 0,0 0 0,0 0 0,-1 0 0,1 0 0,0 0 0,0 0 0,0 0 0,-1 0 0,1 0 0,0 0 0,0 0 0,0 0 0,0 0 0,-1 0 0,1 0 0,0 0 0,0 0 0,0 0 0,0-1 0,-1 1 0,1 0 0,0 0 0,0 0 0,0 0 0,0-1 0,-3-2 0,1 0 0,0 0 0,1-1 0,-1 1 0,0-1 0,1 0 0,0 0 0,-2-7 0,0-5 0,1 0 0,0 0 0,2 0 0,-1 0 0,2 0 0,0 0 0,1 0 0,0 1 0,2-1 0,5-16 0,-8 26 0,1 1 0,0 0 0,1 0 0,-1 0 0,1 0 0,0 0 0,0 0 0,1 1 0,-1-1 0,1 1 0,0 0 0,0 0 0,1 0 0,-1 1 0,1 0 0,0 0 0,0 0 0,0 0 0,0 1 0,0-1 0,0 1 0,1 1 0,-1-1 0,1 1 0,-1 0 0,1 0 0,0 1 0,-1-1 0,1 1 0,0 0 0,7 2 0,-8-1 0,0 0 0,0 0-1,-1 0 1,1 1 0,-1-1 0,1 1 0,-1 0-1,0 1 1,1-1 0,-1 1 0,-1-1 0,1 1-1,0 1 1,-1-1 0,1 0 0,-1 1 0,0 0-1,0 0 1,0 0 0,-1 0 0,4 7 0,2 8-49,-1-1-1,0 1 1,6 39 0,-5-22-114,-9-28-4141,-4 2 644,-1 27-949,5-37 4333,1 1 1,0 0 0,0 0-1,0-1 1,0 1 0,-1 0-1,1 0 1,0-1 0,-1 1-1,1 0 1,-1-1 0,1 1-1,0 0 1,-1-1-1,1 1 1,-1-1 0,0 1-1,1-1 1,-1 1 0,1-1-1,-1 1 1,0-1 0,1 0-1,-1 1 1,0-1 0,0 0-1,1 0 1,-2 1-1,-1 0-1651,-9 3-3030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4:00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13241,'7'13'796,"1"4"72,-1 6 88,1 4 1,-3-2-85,-5-6-384,0-3-576,0-7-552,-2 18-2849,-6-29-3487,5-9 3487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4:01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73 16470,'0'-14'-241,"-5"-3"-479,-13 5-892,11-5-1164,-3 6 0,5 9 0,0 8-1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4:01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0 11045,'-11'0'8337,"-22"5"-4481,24-2-3720,1 1 1,-1 0-1,1 1 0,0 0 0,0 0 1,0 1-1,1 0 0,0 0 0,0 0 1,0 1-1,1 0 0,0 1 0,0 0 0,-5 9 1,5-5 184,0 0 0,1 1 1,0-1-1,1 1 1,1 0-1,0 0 0,0 0 1,2 1-1,-1 20 1,1-20-119,1 0 0,1-1 1,0 1-1,1-1 1,1 1-1,0-1 0,1 0 1,0 0-1,1 0 1,0-1-1,1 0 0,1 0 1,0 0-1,0-1 1,1 1-1,1-2 0,-1 1 1,2-2-1,0 1 1,21 15-1,-20-18-398,2-2 0,-1 0-1,0 0 1,1-1 0,0 0 0,0-1-1,0-1 1,1 0 0,-1-1 0,0 0 0,1-1-1,-1-1 1,0 0 0,0-1 0,1 0-1,-1-1 1,0 0 0,-1-1 0,1-1 0,-1 0-1,0 0 1,0-2 0,0 1 0,-1-1-1,16-14 1,-26 21-138,0-1 0,0 0 0,0 0 1,0 1-1,0-1 0,0 0 0,0 1 0,0-1 0,0 1 0,0 0 0,0-1 0,0 1 0,0 0 0,0-1 0,1 1 1,-1 0-1,0 0 0,1 0 0,-1 0-78,0 0 1,0 0-1,0 0 1,0 0-1,0 0 1,0 0 0,-1 0-1,1-1 1,0 1-1,0 0 1,0-1-1,0 1 1,-1 0-1,1-1 1,0 1-1,0-1 1,-1 1-1,1-1 1,0 0 0,-1 1-1,1-1 1,-1 0-1,1 1 1,-1-1-1,1 0 1,-1 0-1,1-1 1,3-4-4523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4:02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 13909,'-10'0'320,"1"0"-1,-1 1 1,0 1 0,1 0-1,-1 0 1,1 1 0,0 0-1,0 0 1,0 1-1,0 0 1,0 1 0,1 0-1,0 0 1,0 1-1,0 0 1,1 0 0,-12 14-1,14-14 230,0 0-1,1 0 0,0 1 0,1-1 1,-1 1-1,1 0 0,1 0 1,-5 15-1,7-21-393,0 0-1,0 0 1,0 0-1,0 0 1,0 0-1,0 1 1,0-1 0,1 0-1,-1 0 1,0 0-1,1 0 1,-1 0 0,1 0-1,-1 0 1,1 0-1,-1 0 1,1 0 0,0 0-1,-1 0 1,1 0-1,0 0 1,0 0 0,0-1-1,-1 1 1,1 0-1,0-1 1,0 1-1,0-1 1,0 1 0,0-1-1,3 1 1,41 12 1085,-29-10-804,62 14-163,-12-3 143,81 29 0,-130-37-372,-1 1 0,1 0 0,-2 1 1,1 0-1,-1 2 0,-1 0 0,1 0 1,-2 2-1,25 24 0,-36-33-43,1 0 0,-1 0-1,0 1 1,0-1 0,0 0 0,-1 1-1,1 0 1,-1-1 0,0 1 0,0 0-1,0-1 1,0 1 0,0 0 0,-1 0-1,0 0 1,0 0 0,0 0 0,0 0-1,-1-1 1,0 1 0,1 0 0,-1 0-1,-1 0 1,1-1 0,0 1 0,-1-1-1,0 1 1,0-1 0,0 0 0,0 1-1,0-1 1,-1 0 0,1 0 0,-1-1-1,-3 4 1,-8 7-20,0-1-1,-1-1 1,0 0 0,-1-1-1,0-1 1,-19 9-1,13-9-568,0-1 1,-1 0-1,0-2 0,0-1 0,-25 3 0,-122 3-9741,73-7 2044,34 0 3032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4:10.49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1003 257 4880,'90'15'1131,"-88"-14"-1051,0 0 0,-1 0 1,1 1-1,0-1 0,-1 1 0,1-1 0,-1 1 0,0 0 0,1-1 0,-1 1 0,2 3 1,2 3 67,244 281 1993,-225-263-1822,-16-18-204,-5-5-30,1 1 1,-1 0-1,0 0 0,0 0 0,0 0 0,0 1 0,2 6 1,-5-11-80,0-1 0,0 1 1,0 0-1,0 0 0,0 0 0,0 0 1,0 0-1,-1 0 0,1-1 1,0 1-1,0 0 0,0 0 1,0 0-1,0 0 0,-1 0 1,1 0-1,0 0 0,0 0 0,0 0 1,-1 0-1,1 0 0,0 0 1,0 0-1,0 0 0,0 0 1,-1 0-1,1 0 0,0 0 1,0 0-1,0 0 0,0 0 0,-1 0 1,1 0-1,0 0 0,0 0 1,0 0-1,0 0 0,-1 1 1,1-1-1,0 0 0,0 0 1,0 0-1,0 0 0,0 0 0,0 0 1,-1 1-1,1-1 0,0 0 1,0 0-1,0 0 0,0 0 1,0 1-1,0-1 0,0 0 1,0 0-1,0 0 0,0 0 1,0 1-1,0-1 0,0 0 0,0 0 1,0 0-1,0 1 0,0-1 1,0 0-1,0 0 0,0 0 1,0 0-1,0 1 0,-17-11 157,-292-245 424,136 106-613,99 88 20,-131-114-10,191 160 36,14 15-20,0 0 1,0 0-1,0 0 0,0 0 1,0 0-1,1 0 1,-1 0-1,0 0 0,0 0 1,0 0-1,0 0 0,0 0 1,0 0-1,0 0 0,0 0 1,0 0-1,0 0 0,0 0 1,0 0-1,0 0 1,1 0-1,-1 0 0,0 0 1,0 0-1,0 0 0,0 0 1,0 0-1,0 0 0,0 0 1,0 0-1,0 0 0,0 0 1,0 0-1,0 0 1,0 0-1,0-1 0,0 1 1,0 0-1,0 0 0,0 0 1,0 0-1,0 0 0,0 0 1,0 0-1,0 0 0,0 0 1,0 0-1,0 0 1,0 0-1,0 0 0,0-1 1,29 21 21,28 29 59,-3 2 0,-2 3 1,-3 2-1,74 109 0,-113-151-140,0 1-1,-1-1 0,0 2 0,-2-1 1,0 1-1,0 0 0,7 34 0,-13-49 42,-1 0-1,0 0 0,0 0 0,0 0 0,1 0 0,-1 1 0,0-1 0,-1 0 0,1 0 1,0 0-1,0 0 0,0 0 0,-1 0 0,1 0 0,0 0 0,-1 1 0,1-1 1,-1 0-1,1 0 0,-1 0 0,0-1 0,1 1 0,-1 0 0,0 0 0,0 0 1,1 0-1,-3 0 0,1 0-9,0 0 1,0-1-1,0 0 0,0 1 1,0-1-1,0 0 1,0 0-1,0 0 0,0 0 1,0 0-1,0-1 1,0 1-1,0-1 1,-2 0-1,-8-4-121,-1 0 1,1-1-1,-18-10 1,-357-253-1578,341 235 1675,-33-30-35,190 153 40,-77-57 56,137 133 167,-134-126-37,-1 3 0,38 58-1,-48-49 0,-25-50-135,0 0 1,-1 0 0,1 0 0,-1 0 0,1 0-1,-1 0 1,0 0 0,1 0 0,-1 0 0,0 0 0,0 0-1,0 0 1,1 0 0,-1 0 0,0 0 0,-1 0 0,1 1-1,0-1 1,0 0 0,0 0 0,-1 0 0,1 0-1,0 0 1,-1 0 0,1 0 0,-1 0 0,1 0 0,-1 0-1,0-1 1,1 1 0,-1 0 0,0 0 0,0 0-1,1-1 1,-1 1 0,0 0 0,0-1 0,0 1 0,0-1-1,0 1 1,0-1 0,0 1 0,0-1 0,0 0 0,0 1-1,-2-1 1,-4 0 8,-1 0 1,1 0-1,0-1 0,-1 0 1,1-1-1,0 1 0,0-1 1,-13-6-1,-60-32 18,47 21-24,-555-319-395,482 274 272,78 48 57,24 15 31,6 3 3,36 29-39,-9-8 69,229 201 53,-204-173-213,-3 3 1,70 96-1,-112-138-77,-1 0-1,0 1 1,0 0-1,-2 0 1,0 1-1,0 0 1,-1 0-1,4 22 1,-8-34 162,-1 0 0,1 0 0,-1 0 0,0 0 0,0 0 0,1 0 0,-1 0 0,-1 0 0,1 0 0,0 0 0,0-1 0,-1 1 0,1 0 0,-1 0 0,0 0 0,1 0 0,-1-1 0,0 1 0,0 0 0,0 0 0,0-1 0,-1 1 0,1-1 1,0 1-1,-1-1 0,1 0 0,0 0 0,-1 1 0,0-1 0,1 0 0,-1 0 0,0 0 0,1-1 0,-1 1 0,0 0 0,0-1 0,0 1 0,0-1 0,0 1 0,0-1 0,0 0 0,-3 0 0,-57-7-1434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4:57.857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57 36 12325,'0'-1'-348,"-3"-2"-292,-3 0-488,-3-2-912,-2-2 0,1 0-1,0 1 1,2 2-8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7:51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13713,'0'0'865,"2"17"3755,38 148 1704,97 252 1,-96-303-5405,-23-60-920,48 121 0,-54-148 0,1 0 0,1-1 0,2 0 0,20 25 0,-29-43-296,-1-1 0,1 0 0,0-1 0,1 0 0,16 11 0,-15-12-494,0 0 1,1-1-1,-1 0 0,1 0 0,0-1 0,1-1 1,-1 1-1,21 1 0,-23-4 274,0 0-1,-1 0 0,1 0 1,0-1-1,0 0 1,-1-1-1,1 1 0,-1-2 1,1 1-1,-1-1 0,0 0 1,0 0-1,0-1 1,0 0-1,-1 0 0,1-1 1,-1 0-1,0 0 1,-1 0-1,1-1 0,-1 0 1,6-8-1,9-27-5479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5:18.794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686 889 2112,'-2'-27'107,"-1"-1"0,-1 0 0,-1 1 1,-1 0-1,-1 0 0,-2 1 0,-22-46 0,-3 4 49,-68-99-1,38 82-346,48 66 135,1 0 0,0-1 1,1-1-1,1 0 1,1-1-1,1-1 1,-15-44-1,26 66 64,-1 0 0,1 0-1,-1 0 1,1 0 0,0 0-1,0 0 1,-1 0 0,1 0 0,0 0-1,0-1 1,0 1 0,0 0-1,0 0 1,0 0 0,1 0-1,-1 0 1,0 0 0,0 0 0,1 0-1,-1 0 1,1 0 0,-1 0-1,1 0 1,-1 0 0,1 0 0,0 0-1,-1 1 1,1-1 0,0 0-1,0 0 1,0 1 0,-1-1-1,1 0 1,0 1 0,0-1 0,0 1-1,0-1 1,0 1 0,0-1-1,0 1 1,2 0 0,1-1 9,0 1 1,0 0-1,1 0 1,-1 1-1,0-1 0,0 1 1,1 0-1,-1 0 1,6 3-1,29 14 278,-2 1-1,0 2 0,57 44 1,-51-35-9,36 26 771,-2 2 0,-4 4 1,-2 4-1,87 101 0,-147-153-796,-7-11-166,0 1 0,-1 0 0,0 0 1,0 0-1,0 0 0,0 1 0,-1-1 0,1 1 0,-1 0 0,0-1 0,1 9 0,-3-13-83,0 1-1,0-1 0,0 1 0,0-1 0,0 1 0,0-1 0,-1 1 1,1-1-1,0 1 0,0-1 0,-1 0 0,1 1 0,0-1 0,-1 0 1,1 1-1,0-1 0,-1 1 0,1-1 0,0 0 0,-1 0 1,1 1-1,-1-1 0,1 0 0,-1 0 0,1 0 0,-1 1 0,1-1 1,0 0-1,-1 0 0,1 0 0,-1 0 0,1 0 0,-1 0 1,1 0-1,-1 0 0,1 0 0,-1 0 0,1 0 0,-1 0 0,1 0 1,-1-1-1,1 1 0,-1 0 0,1 0 0,-1 0 0,1-1 1,-1 1-1,-28-14 102,-34-31-516,1-3 0,-104-107 0,110 101 85,-344-309-3457,376 337 3029,24 26 736,0 0-1,0 0 0,0 0 1,0 0-1,0 1 1,0-1-1,0 0 1,1 0-1,-1 0 0,0 0 1,0 0-1,0 0 1,0 0-1,0 0 0,0 0 1,1 0-1,-1 0 1,0 0-1,0 0 1,0 0-1,0 0 0,1 0 1,-1 0-1,0 0 1,0 0-1,0 0 1,0 0-1,1 0 0,-1 0 1,0 0-1,0 0 1,0 0-1,0 0 0,0 0 1,1 0-1,-1 0 1,0 0-1,0 0 1,0 0-1,0-1 0,0 1 1,0 0-1,0 0 1,1 0-1,-1 0 0,0 0 1,0 0-1,0-1 1,0 1-1,0 0 1,0 0-1,0 0 0,0 0 1,0-1-1,0 1 1,0 0-1,0 0 0,0 0 1,0 0-1,0 0 1,0-1-1,0 1 1,0 0-1,0 0 0,0 0 1,0-1-1,54 30-446,62 51 1286,-4 5 0,-3 5-1,-5 4 1,140 164 0,-220-232-246,-1 2 1,-2 0-1,32 54 0,-52-79-525,1 0 0,-1 0 0,0 0 0,0 0 0,0 0 0,0 0 1,-1 1-1,1-1 0,-1 0 0,1 4 0,-2-6-37,1 0 0,0 0 1,0 0-1,0 0 0,-1 0 0,1 0 1,0-1-1,-1 1 0,1 0 1,-1 0-1,1 0 0,-1 0 1,1 0-1,-1-1 0,0 1 1,1 0-1,-1-1 0,0 1 0,1 0 1,-1-1-1,0 1 0,-1 0 1,-3 0 0,1 0 0,-1 0-1,0 0 1,1-1 0,-1 0 0,1 0 0,-1 0 0,0 0 0,1-1 0,-1 1 0,1-1 0,-9-3 0,-43-14-375,1-2 0,1-3 0,-64-36 0,-152-103-1631,215 127 1575,-264-171-1469,153 98 1246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5:19.15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188 0 5661,'56'65'292,"18"19"52,7 14 32,8 15 4,-38-27-8,-23-19-84,-16-12-112,-22-9-132,-18-14-92,-20-16-348,-21-18-240,-19-23-732,-19-26-1,-5-33 1,-4-14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5:21.28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3263 289 6237,'55'44'452,"292"244"1780,-279-224-1407,-3 2-1,99 130 0,-150-179-608,-2 1 0,-1 1 0,0-1-1,-1 2 1,-1-1 0,11 35 0,-19-51-189,0-1 0,0 1 1,0-1-1,-1 1 1,1-1-1,-1 1 1,0-1-1,0 1 1,0 0-1,0-1 1,0 1-1,0-1 1,-1 1-1,1-1 1,-1 1-1,0-1 1,0 1-1,0-1 1,0 0-1,0 1 0,-2 2 1,1-4-24,0 0-1,1 0 1,-1 0 0,0 0 0,0 0-1,0 0 1,0-1 0,0 1 0,0-1-1,0 0 1,-1 1 0,1-1 0,0 0-1,0 0 1,0 0 0,0-1 0,0 1-1,0 0 1,0-1 0,-3 0 0,-11-4-71,0-2 0,0 1-1,1-2 1,-1 0 0,-16-12 0,-88-69-1124,-176-168-1,178 148 415,-352-284-2955,403 338 2605,-73-76 0,132 123 1559,0-1 0,1 0 0,0-1 0,-6-11 0,12 21-429,1-1-1,0 1 1,-1-1 0,1 0-1,-1 1 1,1-1-1,0 1 1,-1-1-1,1 0 1,0 1 0,0-1-1,-1 0 1,1 1-1,0-1 1,0 0-1,0 0 1,0 1-1,0-1 1,0 0 0,0 1-1,0-1 1,0 0-1,0 1 1,1-1-1,-1 0 1,0 1 0,0-1-1,1 0 1,-1 1-1,0-1 1,1 0-1,-1 1 1,0-1 0,1 1-1,-1-1 1,1 1-1,-1-1 1,1 1-1,0-1 1,-1 1 0,1 0-1,-1-1 1,1 1-1,0 0 1,-1-1-1,1 1 1,0 0 0,-1 0-1,1 0 1,0-1-1,-1 1 1,1 0-1,0 0 1,-1 0 0,1 0-1,0 0 1,1 1-1,43 6-206,-45-7 205,35 11 108,0 1 0,-1 2-1,-1 1 1,59 37 0,118 96 1198,-205-145-1272,49 37 686,-2 3 0,-1 2 0,-3 2 0,-2 2 0,-2 2 0,38 57 0,-75-97-569,0 0 1,-1 1 0,-1-1-1,0 1 1,0 1 0,3 15-1,-7-26-147,-1 0-1,1 0 1,-1 0 0,0 0-1,1 0 1,-1 0-1,0 0 1,0 0 0,-1 0-1,1 0 1,0 0-1,-1 0 1,1 0 0,-1 0-1,0 0 1,1 0-1,-1 0 1,0 0 0,0 0-1,0-1 1,-1 1-1,1 0 1,0-1 0,-1 1-1,1-1 1,-1 1 0,1-1-1,-1 0 1,1 1-1,-1-1 1,0 0 0,0 0-1,0 0 1,0-1-1,0 1 1,0 0 0,0-1-1,0 1 1,0-1-1,0 0 1,0 0 0,0 1-1,0-1 1,0-1-1,-3 1 1,-11-1-97,0-1 0,0 0 1,1-1-1,0-1 0,-1 0 1,1-1-1,1-1 0,-1 0 0,1-1 1,-15-10-1,-26-18-484,-55-45 0,103 75 520,-590-487-4332,594 489 4365,-20-16-310,1-1 1,0 0-1,-20-28 0,41 47 316,0 0-1,0 0 1,0 0-1,1 0 0,-1 0 1,0 0-1,0 0 1,1-1-1,-1 1 1,1 0-1,-1 0 0,1-1 1,-1 1-1,1 0 1,0-1-1,0 1 1,0 0-1,0-3 0,0 4 15,1-1 0,-1 1 0,1 0 0,-1-1 0,1 1 0,-1-1 0,1 1-1,-1 0 1,1 0 0,0-1 0,-1 1 0,1 0 0,0 0 0,-1 0 0,1 0 0,0 0-1,-1 0 1,1 0 0,-1 0 0,1 0 0,0 0 0,-1 0 0,1 0 0,0 0 0,-1 0-1,2 1 1,57 22 243,8 15 346,0 3-1,-3 3 1,90 80 0,152 183 1968,-83-31-264,-185-223-1741,-3 2 1,-3 1-1,36 84 0,-65-134-513,-1 0 0,1 1 0,-1-1 0,0 1 0,-1 0 0,0-1 0,0 1 0,0 0 0,-1 0 0,0 0 0,0-1 0,-2 10 0,1-15-33,1 1 0,-1-1 0,1 0 0,-1 1 0,0-1 0,0 0-1,0 1 1,1-1 0,-1 0 0,0 0 0,0 0 0,-1 0-1,1 0 1,0 0 0,0 0 0,0 0 0,-1 0 0,1-1-1,-1 1 1,1 0 0,-3 0 0,0 0-12,0-1-1,0 1 1,0-1-1,0 0 1,-1-1-1,1 1 1,0-1 0,0 1-1,0-1 1,0 0-1,-6-3 1,-30-14-207,1-1 0,1-2 0,-63-47 1,92 62 171,-773-570-4388,510 369 2560,226 173 1494,3 2-381,-59-54-1,68 44 217,34 42 541,-1 0-1,1 0 1,0-1-1,-1 1 1,1 0 0,0 0-1,0-1 1,-1 1 0,1 0-1,0-1 1,0 1-1,-1 0 1,1-1 0,0 1-1,0 0 1,0-1 0,0 1-1,0-1 1,0 1-1,-1 0 1,1-1 0,0 1-1,0-1 1,0 1 0,0 0-1,0-1 1,1 1-1,-1-1 1,0 1 0,0 0-1,0-1 1,0 1 0,0 0-1,0-1 1,1 1-1,-1 0 1,0-1 0,0 1-1,0 0 1,1-1 0,-1 1-1,0 0 1,1 0 0,-1-1-1,0 1 1,1 0-1,-1 0 1,0-1 0,1 1-1,-1 0 1,0 0 0,1 0-1,-1 0 1,0 0-1,1 0 1,-1-1 0,1 1-1,-1 0 1,0 0 0,1 0-1,-1 0 1,1 0-1,-1 1 1,0-1 0,1 0-1,31 7 194,-30-6-179,35 13 420,-1 1 1,0 2-1,-1 2 0,50 35 1,-30-14 952,92 87 0,-125-106-844,-1 2-1,-1 0 1,20 31-1,-35-48-495,-1 0 0,-1 0 0,1 0 0,-1 0 0,0 1 0,0-1 0,-1 1-1,0 0 1,0 0 0,-1 0 0,0 0 0,0 0 0,0 0 0,-1 0 0,0 1-1,-1-1 1,1 0 0,-1 0 0,-3 11 0,2-14-110,0-1-1,0 1 1,0-1 0,0 0-1,0 0 1,-1 1 0,0-1-1,1-1 1,-1 1 0,0 0-1,0-1 1,-1 1 0,1-1-1,0 0 1,-1 0 0,1-1 0,-1 1-1,0-1 1,1 1 0,-1-1-1,0 0 1,0-1 0,0 1-1,0 0 1,0-1 0,0 0-1,0 0 1,0-1 0,0 1-1,-4-1 1,-7-2-208,-1 0 0,1-1 0,0 0-1,0-1 1,0-1 0,-17-9 0,-13-11-380,1-1-1,1-3 1,-41-36 0,-112-116-742,106 96 882,56 54 351,-6-5-99,-63-73 0,84 79 389,19 31-120,0 0 0,0 0-1,0-1 1,-1 1 0,1 0-1,0-1 1,0 1 0,0 0-1,0-1 1,0 1-1,0 0 1,0-1 0,0 1-1,0 0 1,0-1 0,0 1-1,0 0 1,0-1 0,0 1-1,0 0 1,0 0-1,0-1 1,0 1 0,0 0-1,0-1 1,0 1 0,1 0-1,-1-1 1,0 1 0,0 0-1,0 0 1,1-1-1,-1 1 1,0 0 0,0 0-1,1-1 1,-1 1 0,0 0-1,0 0 1,1 0 0,-1 0-1,0-1 1,1 1-1,-1 0 1,0 0 0,0 0-1,1 0 1,-1 0 0,0 0-1,1 0 1,-1 0 0,0 0-1,1 0 1,-1 0-1,0 0 1,1 0 0,-1 0-1,0 0 1,1 0 0,0 1-1,22 6 345,-1 3-2,-1 2 0,-1 0 0,0 1 0,32 27 0,70 75 1068,-101-95-1178,41 43 224,-3 3 0,-2 2-1,-4 3 1,-3 2 0,-3 1-1,-3 3 1,65 162 0,-107-235-471,3 8-50,-1 0-1,1 0 0,-2 0 1,0 1-1,0-1 0,-1 1 1,-1 0-1,0 16 1,-1-28 47,0-1 0,0 1 0,-1 0 1,1 0-1,0 0 0,0 0 0,-1 0 1,1-1-1,0 1 0,-1 0 0,1 0 1,-1 0-1,1-1 0,-1 1 0,0 0 1,1-1-1,-1 1 0,1 0 0,-1-1 1,0 1-1,0-1 0,1 1 0,-1-1 1,0 1-1,0-1 0,0 0 0,0 0 1,1 1-1,-1-1 0,0 0 0,0 0 1,0 0-1,0 0 0,0 0 0,0 0 1,0 0-1,1 0 0,-1 0 0,0 0 1,0 0-1,0 0 0,-1-1 0,-40-20-246,-28-26-111,-108-97 0,104 81 218,-683-555-1130,722 589 1199,-6-4-96,1-1-1,2-1 0,-37-46 0,73 79 169,1 1 1,0-1-1,-1 1 0,1-1 0,0 0 1,0 1-1,0-1 0,0 0 0,1 0 1,-1 0-1,0 0 0,0-2 1,2 4 7,0-1 1,-1 1-1,1-1 1,-1 1-1,1-1 1,0 1-1,-1 0 1,1 0-1,0-1 1,-1 1-1,1 0 1,0 0-1,0 0 1,-1 0-1,1-1 1,0 1 0,0 0-1,-1 1 1,1-1-1,0 0 1,-1 0-1,1 0 1,0 0-1,0 0 1,-1 1-1,1-1 1,0 0-1,-1 1 1,1-1-1,-1 0 1,1 1-1,0-1 1,0 2 0,28 12 98,0 1 1,-2 1 0,0 2 0,0 1-1,31 30 1,-8-9 79,56 46 482,120 123 0,-190-171-466,-2 2 0,-1 1 0,-2 1 0,-2 2 0,-2 1 0,32 73 0,-53-104-224,0 0 0,-1 1-1,0 0 1,-1 0-1,-1 1 1,0-1-1,-1 1 1,-1-1 0,0 1-1,-1 0 1,-1-1-1,0 1 1,-4 15-1,4-27-9,0-1 0,-1 0 0,1 0 0,-1 1 0,1-1 0,-1 0 0,0 0 0,0 0 0,0-1 0,-1 1 0,1 0 0,0-1 0,-1 0 0,0 1 0,0-1 0,0 0 0,0 0 0,0-1 0,0 1 0,0-1 0,0 1 0,-1-1 0,1 0 0,-1 0 0,1-1 0,0 1 0,-1-1 0,0 1 0,1-1 0,-1 0 0,1-1 0,-1 1 0,-3-1 0,-10-2-133,-1-1 1,1 0 0,0-1-1,1-1 1,-25-12 0,-28-18-388,1-2 0,1-4 0,-78-65 0,-166-173-913,288 257 1396,-11-9-61,1-1 0,2-2 1,1-1-1,-32-53 0,52 62 345,10 27-188,0-1 0,0 1 0,0-1 0,0 1 0,0-1 0,0 1 0,1-1 0,-1 1 0,0 0 0,0-1 0,0 1 0,0-1 0,0 1 0,1-1 0,-1 1 0,0 0 0,1-1 0,-1 1 0,0 0-1,0-1 1,1 1 0,-1 0 0,1-1 0,-1 1 0,0 0 0,1-1 0,-1 1 0,1 0 0,0 0 0,2-1 55,0 1 0,0 1 0,-1-1 0,1 0-1,0 1 1,0 0 0,0-1 0,0 1 0,-1 0 0,1 0 0,0 1-1,-1-1 1,1 0 0,3 4 0,26 17 473,-1 1 0,-2 2 1,45 47-1,68 97 941,-17 6-594,-111-152-944,-1 0 1,-1 2-1,-1-1 0,-1 1 1,13 50-1,-22-73 6,0 1-1,-1 0 1,1 0-1,-1-1 1,1 1 0,-1 0-1,0 0 1,0 0-1,0 0 1,0 0 0,-1 0-1,1-1 1,-1 1-1,0 0 1,1 0 0,-1-1-1,-1 1 1,1 0-1,0-1 1,-2 3-1,2-4 14,0 0 1,0 0-1,0-1 0,-1 1 0,1-1 0,0 1 0,0-1 0,0 1 0,0-1 0,0 0 0,-1 1 0,1-1 0,0 0 0,0 0 0,-1 0 0,1 0 0,0 0 0,-2-1 0,-34-13-333,-13-19-17,2-3 1,1-2-1,-57-60 1,27 26 109,-509-391-59,570 451 314,-21-16 25,31 19 103,13 9-24,19 11 129,49 36 613,-2 3 0,105 93 0,-127-98 33,73 81-1,-105-103-547,-1 1-1,0 0 0,-2 1 1,-1 1-1,-1 0 0,12 32 1,-25-55-300,0-1 0,0 1 0,0 0 1,0-1-1,0 1 0,-1 0 0,1 0 1,-1 0-1,1 0 0,-1 0 0,0-1 1,-1 1-1,1 0 0,0 0 0,-1 0 0,1 0 1,-1 0-1,0-1 0,0 1 0,0 0 1,0-1-1,-3 4 0,2-4-26,0 0 0,-1-1 0,1 1-1,-1-1 1,1 0 0,-1 0 0,1 0 0,-1 0-1,0 0 1,0-1 0,1 1 0,-1-1 0,0 0-1,0 0 1,0 0 0,1 0 0,-1 0 0,0 0-1,0-1 1,1 1 0,-1-1 0,0 0 0,-3-1-1,-21-7-145,0-1-1,1-2 1,0 0-1,1-2 0,0-1 1,-25-20-1,-134-118-930,157 129 920,-291-288-2031,311 304 2091,0 0 0,1 0 0,0-1 0,0 1 0,1-1 0,0-1 0,-7-18 1,11 27 101,1 1 1,0-1 0,-1 0-1,1 1 1,0-1 0,0 0-1,0 1 1,0-1 0,-1 0-1,1 0 1,0 1 0,0-1-1,0 0 1,1 1 0,-1-1 0,0 0-1,0 1 1,0-1 0,0 0-1,1 0 1,-1 1 0,0-1-1,1 1 1,-1-1 0,0 0-1,1 1 1,-1-1 0,1 1 0,-1-1-1,1 1 1,-1-1 0,1 1-1,-1-1 1,1 1 0,0 0-1,-1-1 1,1 1 0,0 0-1,-1-1 1,1 1 0,0 0-1,-1 0 1,1 0 0,0 0 0,-1-1-1,1 1 1,0 0 0,0 0-1,-1 0 1,1 1 0,0-1-1,-1 0 1,1 0 0,0 0-1,-1 0 1,1 1 0,0-1 0,0 1-1,45 15 83,-2 7 98,-1 2 1,-1 1-1,-1 2 1,-2 2-1,-1 2 1,35 38-1,-25-20 126,-3 2-1,-2 2 1,63 106-1,-104-157-291,16 29 48,20 45 1,-35-69-85,0 0 1,0 0-1,-1 1 0,1-1 0,-2 1 0,0-1 1,0 1-1,0 0 0,-1-1 0,0 1 0,-2 12 1,1-19 7,0 0-1,1 0 1,-1 0 0,0 0 0,0 0 0,-1 0-1,1 0 1,0 0 0,0 0 0,-1-1 0,1 1 0,-1 0-1,0-1 1,1 0 0,-1 1 0,0-1 0,0 0-1,0 0 1,0 0 0,0 0 0,0 0 0,0 0 0,0-1-1,0 1 1,-1-1 0,1 1 0,0-1 0,0 0 0,0 0-1,-1 0 1,1 0 0,0 0 0,0-1 0,0 1-1,-3-1 1,-10-2-138,0 0 0,1-1 1,-28-12-1,-30-16-526,2-4 0,-103-69 1,-118-111-1134,200 140 935,80 62 610,18 12 158,24 14 248,3 9 254,0 0 0,59 52 1,-78-59-226,1 0 1,-2 1-1,0 1 1,-1 1-1,0 0 1,-2 1-1,14 25 1,-23-40-143,-1 1 1,1-1 0,0 0-1,-1 1 1,0 0-1,0-1 1,0 1 0,0 0-1,-1 0 1,1-1-1,-1 1 1,0 0 0,0 0-1,-1 0 1,1-1-1,-1 1 1,1 0 0,-1-1-1,-1 1 1,1 0 0,0-1-1,-1 1 1,-2 3-1,1-4-49,0 0 0,0-1 0,-1 1 0,1-1 0,0 0 0,-1 0 0,0 0 0,0-1 0,1 1-1,-1-1 1,0 0 0,0 0 0,0 0 0,0-1 0,0 1 0,0-1 0,-1 0 0,1 0 0,0-1 0,0 1-1,-6-2 1,-12-3-183,-1 0 1,1-2-1,1 0 0,-1-1 0,1-2 0,1 0 0,0-1 0,0-1 0,1 0 0,1-2 0,-30-27 0,44 36-38,6 4 102,14 7 80,24 17 246,99 82 856,-122-90-771,0 0-1,-2 1 1,0 1 0,-1 1 0,21 33-1,-34-50-244,0 0-1,0 1 0,-1-1 1,1 0-1,0 0 1,0 0-1,-1 0 0,1 1 1,-1-1-1,1 0 0,-1 0 1,0 1-1,0-1 0,1 0 1,-1 1-1,0-1 0,0 0 1,0 1-1,0-1 1,0 0-1,-1 1 0,1-1 1,0 0-1,-1 1 0,0 1 1,0-2-34,-1 0 1,1-1 0,0 1-1,-1-1 1,1 0 0,-1 1 0,1-1-1,0 0 1,-1 0 0,1 1-1,-1-1 1,1 0 0,-1-1-1,1 1 1,-1 0 0,1 0-1,-1-1 1,-1 0 0,-12-4-419,0 0 0,1-1 0,-15-8 0,-22-18-1142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5:22.49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1 854 1196,'0'-3'78,"0"0"0,0-1 0,1 1 1,0 0-1,-1 1 0,1-1 0,0 0 0,1 0 0,-1 0 0,0 0 0,1 1 0,-1-1 0,1 1 1,0-1-1,0 1 0,0 0 0,0 0 0,0-1 0,1 2 0,-1-1 0,1 0 0,-1 0 1,1 1-1,-1-1 0,1 1 0,0 0 0,0 0 0,0 0 0,0 0 0,0 0 0,0 1 0,0-1 1,6 1-1,13-2 342,1 1 0,-1 1 0,39 6 0,-25-3 181,16 0 150,-15 0-208,0-1 0,1-2-1,45-6 1,-76 5-530,-1-1 1,0 0-1,0 0 1,0 0 0,-1-1-1,1 0 1,0 0-1,-1 0 1,0-1-1,0 1 1,0-2-1,0 1 1,0 0 0,-1-1-1,0 0 1,0 0-1,0 0 1,-1 0-1,0-1 1,0 1-1,0-1 1,0 0 0,-1 0-1,0 0 1,1-8-1,4-14-231,-2-1 0,-1 0 0,-2 0 0,0-32 0,-2 57 188,-2-71-555,1 51 345,0 0-1,1 0 0,1 0 0,1 0 0,2 0 0,7-30 1,-9 49 202,0 0 1,0 0-1,1 0 1,-1 1-1,1-1 1,0 1-1,1-1 1,-1 1-1,1 0 1,-1 0-1,1 1 1,0-1-1,1 1 1,-1 0-1,1 0 1,7-4 0,-3 4 17,0-1 1,0 2 0,0-1 0,0 1-1,0 1 1,0 0 0,1 0 0,17 1-1,2 3 58,0 1-1,-1 2 0,1 0 0,-1 2 1,32 14-1,4 6 255,-1 4-1,-1 2 1,-2 3 0,-1 3-1,-3 2 1,-1 3 0,96 100-1,-149-142-272,7 5 57,-1 1 1,0 0 0,-1 1 0,0 0 0,0 0 0,8 19-1,-14-29-72,-1 1 0,0-1 0,1 1-1,-1 0 1,0-1 0,0 1 0,0 0 0,0-1-1,0 1 1,0 0 0,1-1 0,-1 1-1,-1 0 1,1-1 0,0 1 0,0 0-1,0-1 1,0 1 0,0 0 0,-1-1 0,1 1-1,0-1 1,0 1 0,-1 0 0,1-1-1,-1 1 1,1-1 0,0 1 0,-1-1-1,1 1 1,-1-1 0,1 1 0,-1-1-1,1 0 1,-1 1 0,0-1 0,1 0 0,-1 1-1,1-1 1,-1 0 0,0 0 0,1 0-1,-1 1 1,0-1 0,1 0 0,-1 0-1,0 0 1,1 0 0,-1 0 0,0 0-1,1 0 1,-1 0 0,0-1 0,1 1 0,-1 0-1,1 0 1,-1-1 0,0 1 0,0-1-1,-43-14-133,16 0-130,0-2-1,1-1 1,1-2 0,1 0 0,1-2-1,1 0 1,0-2 0,2 0 0,1-2-1,1 0 1,1-1 0,1-1 0,2 0 0,0-1-1,-19-60 1,33 84 212,-1-1 0,1 0 0,-1 0 0,2 1 0,-1-1 0,1 0 0,0 0 0,0 0 0,1-7 0,0 12 44,-1-1 0,1 0 0,0 0-1,0 1 1,0-1 0,0 0 0,0 1 0,0-1-1,1 1 1,-1-1 0,0 1 0,1 0 0,-1 0 0,1-1-1,-1 1 1,1 0 0,0 0 0,0 1 0,-1-1 0,1 0-1,0 0 1,0 1 0,0-1 0,0 1 0,-1 0 0,1 0-1,0-1 1,0 1 0,0 0 0,4 1 0,9 0 98,1 0 0,-1 1 1,0 0-1,0 2 1,0 0-1,29 11 0,85 49 571,-90-44-466,116 66 965,-3 7 1,-5 7 0,212 186-1,-353-281-1115,11 10 163,0 1 0,0 0 0,22 31 0,-35-38-71,-11-10-109,-17-16-72,-371-363-1960,326 309 1591,48 50 278,-45-45-509,3-3 1,-76-109-1,133 170 565,1-1 1,0 0 0,0 0 0,1-1 0,0 1 0,0-1 0,-2-11 0,6 20 62,0-1 1,0 0 0,0 1-1,0-1 1,0 0 0,0 1-1,0-1 1,0 0 0,1 1-1,-1-1 1,0 0 0,1 1 0,0-1-1,-1 1 1,1-1 0,0 1-1,0-1 1,0 1 0,1-2-1,0 1 12,1 0-1,-1 1 1,0-1 0,1 1-1,-1 0 1,1 0-1,-1 0 1,1 0-1,0 0 1,-1 1-1,1-1 1,0 1-1,0 0 1,-1 0-1,6 0 1,15 1 110,-1 1 1,0 1 0,0 1-1,-1 1 1,41 15-1,106 54 721,-145-63-712,97 50 890,-3 6 0,-3 5 0,-3 5-1,122 109 1,-212-167-778,56 53 514,-71-65-717,1 1 1,-1 0-1,-1 0 1,1 0-1,-1 0 0,-1 1 1,0 0-1,4 10 1,-8-18-42,0 0 0,1-1 1,-1 1-1,0 0 0,0 0 1,0 0-1,1 0 1,-1-1-1,0 1 0,0 0 1,0 0-1,-1 0 1,1 0-1,0-1 0,0 1 1,0 0-1,-1 0 0,1 0 1,0-1-1,-1 1 1,1 0-1,0 0 0,-1-1 1,1 1-1,-1 0 0,1-1 1,-1 1-1,0-1 1,1 1-1,-1-1 0,0 1 1,1-1-1,-1 1 1,0-1-1,1 1 0,-1-1 1,0 0-1,0 1 0,0-1 1,1 0-1,-1 0 1,0 0-1,0 0 0,0 0 1,0 0-1,1 0 0,-1 0 1,0 0-1,0 0 1,0 0-1,0 0 0,1 0 1,-2-1-1,-47-11-675,25 2 276,1-1-1,0-1 0,1-1 1,0-1-1,1-1 1,-37-34-1,18 9-321,1-2 0,-35-49 0,36 41 344,2-2 0,2-1 0,3-1 0,-32-78 0,61 129 381,1 0 1,0 0-1,0 0 1,0 0-1,0 0 0,0 0 1,0 0-1,1 0 0,0 0 1,0 0-1,0 0 0,0 0 1,0 0-1,0 0 0,1 0 1,-1 0-1,1 0 0,2-4 1,-1 5 19,-1 1 1,1-1 0,0 1 0,0 0-1,0 0 1,0 0 0,0 0-1,1 0 1,-1 0 0,0 1 0,0-1-1,0 1 1,1-1 0,-1 1-1,0 0 1,1 0 0,-1 0-1,0 0 1,0 0 0,1 1 0,-1-1-1,0 1 1,0-1 0,1 1-1,2 1 1,36 12 315,0 2-1,0 1 0,-2 2 1,0 2-1,42 31 1,-56-36-150,78 50 1065,121 102 0,-176-126-613,-1 2 0,-2 2 0,-2 2 0,45 66 0,-82-108-556,-1 2 1,0-1-1,-1 1 1,0 0-1,0 0 1,0 0-1,-1 0 1,3 16-1,-6-23-76,1-1 0,-1 1 0,0-1 0,0 1 0,0-1 0,0 1 0,0-1 0,0 0 0,-1 1 0,1-1 0,0 1 0,0-1 0,0 1 0,0-1 0,0 1 0,-1-1 0,1 0 0,0 1 1,0-1-1,-1 1 0,1-1 0,0 0 0,-1 1 0,1-1 0,0 0 0,-1 1 0,1-1 0,0 0 0,-1 0 0,1 1 0,-1-1 0,1 0 0,0 0 0,-1 0 0,1 0 0,-1 0 0,1 1 0,-1-1 0,-23-6-198,-19-20-289,6-4 4,1-2-1,2-1 1,1-2 0,1-1-1,3-2 1,1 0 0,1-2-1,3-1 1,-26-58 0,47 93 417,-2-6-81,0 1 0,1-1 0,-4-19 1,8 29 127,-1 0 1,1 0-1,-1 0 1,1 0-1,0 0 1,0 0-1,0 0 1,0-1 0,0 1-1,1 0 1,-1 0-1,1 0 1,-1 0-1,1 0 1,0 0-1,-1 1 1,1-1 0,0 0-1,0 0 1,1 0-1,-1 1 1,0-1-1,0 1 1,1-1-1,-1 1 1,1-1 0,-1 1-1,4-2 1,1 0 18,0 1 0,0 1 0,1-1 1,-1 1-1,0 0 0,0 0 0,0 1 1,1 0-1,-1 0 0,0 1 0,1-1 1,-1 1-1,8 3 0,14 3 178,43 19-1,-58-22-119,65 30 601,-1 3-1,128 85 1,126 121 1330,-293-214-1743,-1 2-1,-1 2 1,49 58 0,-83-90-263,0 1 1,-1 0-1,0 0 1,1 0-1,-1-1 0,0 1 1,0 1-1,0-1 1,0 0-1,-1 0 1,1 0-1,0 0 1,0 5-1,-1-6-2,-1-1 0,1 1 1,0-1-1,0 1 0,-1-1 0,1 1 0,0-1 1,0 1-1,-1-1 0,1 1 0,-1-1 0,1 1 1,0-1-1,-1 1 0,1-1 0,-1 0 0,1 1 1,-1-1-1,1 0 0,-1 1 0,1-1 0,-1 0 1,0 0-1,1 0 0,-1 1 0,1-1 0,-1 0 1,0 0-1,1 0 0,-1 0 0,0 0 0,-6-1-146,1 1-1,0-1 0,0 0 1,0 0-1,0-1 0,0 0 1,0 0-1,-9-5 0,-10-7-530,1-1-1,1-1 1,1-1-1,0-1 1,1-1-1,1-1 1,-26-32-1,-23-39-1220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5:22.91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117 425 4864,'30'18'173,"119"74"1198,139 113 0,-265-187-781,32 36 1,-46-41-108,-14-12-48,-19-15-151,-61-63-767,-122-143 1,161 168 313,-26-30-423,-113-167 0,180 242 546,-28-53-254,32 58 280,-1-1 0,1 1 0,0 0 0,1 0 0,-1 0 0,0-1 0,1 1 0,-1 0 0,1-1 0,-1 1 0,1 0 0,0-1 0,0 1 0,1-1 0,-1 1 0,0 0 0,1-1 0,-1 1 0,1 0 0,0 0 0,1-5 0,0 6 9,0 0 1,0 0-1,-1 0 0,1 0 1,0 0-1,0 1 0,0-1 1,0 0-1,1 1 0,-1-1 1,0 1-1,0 0 0,0 0 1,0 0-1,0 0 0,0 0 1,0 0-1,1 1 0,-1-1 1,0 1-1,2 0 0,23 6 13,1 0 0,-1 2 0,-1 1 1,40 21-1,103 68 300,-121-70-187,207 134 2303,441 371 1,-687-526-2336,5 3 78,0 1-1,-1 1 1,0 0-1,-1 0 1,-1 1-1,14 22 1,-22-21 65,-12-14-155,-24-18-130,-73-63-1215,-143-137-1,177 151 509,42 39 365,-29-25-1015,2-2 0,3-3 0,-59-79-1,71 67-651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3:15:23.49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102 531 8025,'434'390'2484,"-412"-368"-2248,-2 1-1,0 0 1,-1 1-1,15 28 1,-23-25 46,-10-26-269,-1 0 1,0-1-1,0 1 0,0 0 1,0-1-1,0 1 1,0 0-1,0-1 0,0 1 1,0 0-1,0-1 1,-1 1-1,1-1 0,0 1 1,0 0-1,0-1 1,-1 1-1,1-1 1,0 1-1,-1-1 0,1 1 1,-1 0-1,1-1 1,-3 1 4,1 0 1,0-1 0,0 0 0,0 1-1,-1-1 1,1 0 0,0 0-1,0 0 1,-1-1 0,1 1 0,0 0-1,0-1 1,0 0 0,0 1 0,0-1-1,0 0 1,0 0 0,0 0-1,-4-3 1,-31-16-282,0-3-1,2 0 1,-44-39-1,-89-97-1343,162 153 1541,-123-136-1493,108 116 1111,2 0-1,0-1 1,-24-49 0,40 70 344,0 0 0,1 1 1,0-1-1,0 0 0,0 0 0,0 0 0,1-1 1,0 1-1,1 0 0,-1 0 0,2-13 1,-1 17 74,0 1 0,1-1 0,-1 1 1,1-1-1,0 1 0,0 0 0,-1-1 1,1 1-1,0 0 0,0-1 1,0 1-1,0 0 0,0 0 0,0 0 1,1 0-1,-1 0 0,0 0 0,1 0 1,0 0-1,2-1 6,-1 1 0,1 0-1,-1 0 1,1 1 0,0-1 0,-1 1 0,1-1-1,0 1 1,-1 1 0,1-1 0,4 1 0,16 3 51,-1 1-1,1 1 1,-1 1 0,39 18 0,89 53 626,-101-50-389,58 30 1159,-2 6 1,-3 4-1,147 127 1,-211-156-505,-29-25-231,-22-20-398,-27-22-294,-28-28-383,-379-340-3778,432 383 3906,2 0-1,0-1 0,0 0 1,1-1-1,1 0 0,-13-26 1,22 40 233,0-1 1,1 1 0,-1 0 0,0-1 0,1 1-1,-1-1 1,1 1 0,-1 0 0,1-1 0,0 1-1,0-1 1,-1 1 0,1-1 0,0 1 0,0-1-1,1 0 1,-1 1 0,0-1 0,0 1 0,1 0-1,-1-1 1,1 1 0,-1-1 0,1 1 0,0 0-1,-1-1 1,1 1 0,0 0 0,0 0 0,0-1 0,0 1-1,0 0 1,0 0 0,0 0 0,1 0 0,-1 0-1,0 1 1,3-2 0,2 0 8,-1 1 0,1-1 0,0 1 0,-1 1 0,1-1 0,0 1 0,0 0 0,-1 1 0,10 1 0,17 4 184,-1 2-1,-1 1 0,0 1 1,55 28-1,-20-4 557,62 45 0,-78-47 263,-1 2 1,-2 2-1,68 69 0,-103-87-310,-23-21-344,-27-23-355,-4-14-710,1-2 0,-51-69 1,2 3-939,43 49-116,3-1 0,-53-95 0,26 32-50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39:50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13413,'15'41'7651,"6"60"-1590,-15-72-4093,17 102-1027,-5 1-1,8 147 1,0 3-89,-9-107-915,25 185-430,-34-309 295,2-1 1,1 0-1,1-1 0,30 80 1,-60-120-4437,4-10 1507,6-28-8554,-1 5 5793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39:52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12985,'27'26'8087,"1"27"-3337,-11-21-3402,61 87 51,3-5 0,3-5 1,112 111-1,-190-213-1399,1-1 0,0 0 0,-1 0 0,2-1 0,-1-1 0,0 1 0,1-2 0,12 5 0,-17-8 0,0 0 0,0 0 0,-1-1 0,1 1 0,0-1 0,0 0 0,-1 0 0,1 0 0,-1-1 0,1 1 0,-1-1 0,1 0 0,-1 0 0,1 0 0,-1-1 0,0 1 0,0-1 0,0 0 0,0 0 0,0 0 0,0 0 0,-1 0 0,1 0 0,-1-1 0,1 1 0,-1-1 0,0 0 0,1-4 0,48-149 0,79-214 0,-128 371 0,0-1 0,0 1 0,-1 0 0,1 0 0,0 0 0,0 0 0,-1 0 0,1 0 0,0 1 0,0-1 0,-1 0 0,1 0 0,0 1 0,-1-1 0,1 1 0,0-1 0,-1 1 0,1-1 0,0 1 0,-1 0 0,1-1 0,-1 1 0,1 0 0,-1 0 0,1 0 0,-1-1 0,1 1 0,-1 0 0,1 0 0,-1 0 0,0 0 0,1 0 0,-1 0 0,0 0 0,0 0 0,0 1 0,1-1 0,-1 0 0,0 0 0,0 1 0,19 60 0,-17-57 0,69 269 0,59 355 0,-1 5 0,-126-615-1886,-1 13-5620,-4-13 263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39:53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45 9945,'0'-1'179,"0"-1"0,-1 1 0,1-1-1,0 1 1,0-1 0,-1 1 0,1-1 0,-1 1 0,1-1 0,-1 1 0,1 0-1,-1-1 1,0 1 0,1 0 0,-1 0 0,0 0 0,0-1 0,0 1 0,1 1-1,-1-1 1,0 0 0,0 0 0,0 0 0,0 1 0,0-1 0,-2 0 0,-40-11 3887,-43 20 2831,76-5-6750,1 2 0,-1-1 0,1 2 0,0-1 0,1 2 0,-1 0 0,1 1 0,-1 0 0,2 0 1,-1 1-1,1 1 0,0 0 0,0 1 0,0-1 0,1 2 0,1-1 0,-1 2 0,1-1 0,0 1 0,1 0 0,0 0 0,1 0 0,0 1 0,0 0 0,-2 25 0,0 4 253,0 0 1,3 1 0,0 0 0,2 0 0,1-1-1,2 1 1,8 57 0,-10-92-401,1-1 0,0 1 0,0-1 0,1 0 0,0 0 0,0 0 0,0 0 0,0-1 0,1 0 0,0 0 0,0 0 0,0-1 0,1 0 0,0 0 0,-1-1 0,1 0 0,1 0 0,-1 0 0,0-1 0,1 0 0,-1-1 0,1 0 0,0 0 0,0-1 0,0 0 0,8 1 0,9 2 0,0-1 0,0-2 0,0-2 0,0-1 0,40-9 0,-58 8 0,1 0 0,-1-1 0,1 0 0,-1 0 0,0-1 0,0 0 0,0 0 0,-1 0 0,1-1 0,0-1 0,-1 1 0,0-1 0,0 0 0,0 0 0,-1 0 0,1-1 0,-1 0 0,0 0 0,0 0 0,-1-1 0,1 1 0,-1-1 0,0 0 0,-1 0 0,1 0 0,-1 0 0,1-16 0,2-22 0,-1-1 0,-2 0 0,-4-78 0,2 88 0,-20-165 0,20 199 0,0 4 0,1 0 0,-1 0 0,1 0 0,-1 0 0,1 1 0,-1-1 0,1 0 0,0 1 0,-1-1 0,1 0 0,0 1 0,0-1 0,0 0 0,0 1 0,0-1 0,0 1 0,0-1 0,0 0 0,0 1 0,0-1 0,0 1 0,1-1 0,-1 0 0,0 1 0,1-1 0,-1 0 0,0 0 0,1 1 0,-1-1 0,1 0 0,0 0 0,0 1 0,15 49 0,7 19 0,3-1 0,1-3 0,3-1 0,1-2 0,2-2 0,65 91 0,-65-108 4,56 68-391,-81-104 204,-1-1 1,1 0 0,0 0 0,0-1 0,0-1 0,0 0 0,1-1 0,-1 0 0,1-1 0,12 2 0,-19-5-597,-1 0 0,1 0 0,-1 0 0,1 0 0,-1-1 0,1 1 0,-1-1 0,1 1 0,-1-1 0,0 0 0,1 0 0,-1 0 1,1 0-1,-1 0 0,9-14-5453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39:5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20614,'0'6'1352,"0"10"-4,0 8 4,0 17-4,0 7 5,7 20-5,5 7 4,5 9-4,2-3 4,5-6-1352,1-13 0,-1-11-496,-12-18-1356,1 58-4229,-32-164-12160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7:51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0 20558,'-22'2'1356,"-5"0"0,-6 1 0,-13 2 0,11-5 1,-4 5-1309,-55-1-5525,58 3 1,15 1-1,-1 0 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39:54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53 19122,'0'-11'24,"3"4"-196,1-7-392,-17-5-864,-4 55-1969,4-47 1,3 5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39:55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13925,'0'9'15715,"0"34"-12631,3 20-3075,2 1 0,2-1 0,1-1 0,3 0 0,25 93-1,-19-81-11,-1 0-1,17 152 1,-38-255 3,-1 1 0,-1 1 0,-13-40 0,-22-90 0,36 87 0,6 69 0,0 0 0,1-1 0,-1 1 0,0 0 0,1 0 0,-1 0 0,0-1 0,1 1 0,-1 0 0,1 0 0,-1 0 0,1 0 0,0 0 0,-1 0 0,1 1 0,0-1 0,0 0 0,-1 0 0,1 1 0,0-1 0,0 1 0,-1-1 0,1 1 0,0-1 0,0 1 0,0 0 0,0-1 0,0 1 0,0 0 0,-1 0 0,1 0 0,0 0 0,0 0 0,0 0 0,0 1 0,0-1 0,0 0 0,-1 1 0,1-1 0,0 0 0,0 1 0,0 0 0,1 1 0,308 158 0,-29-12 0,-264-141 0,10 7 0,-1-2 0,1-2 0,0-1 0,0-3 0,1 0 0,0-3 0,-1-2 0,41-4 0,-65 1 0,0 0 0,0 0 0,1 0 0,-1 0 0,0 0 0,0-1 0,0 0 0,-1 0 0,1 0 0,0-1 0,-1 1 0,0-1 0,1 0 0,-1 0 0,0 0 0,0 0 0,0-1 0,-1 1 0,1-1 0,-1 0 0,0 1 0,0-1 0,0 0 0,0 0 0,0 0 0,-1 0 0,1 0 0,-1 0 0,0-1 0,0 1 0,-1 0 0,0-6 0,0-19 0,-2 0 0,0 0 0,-1 0 0,-7-29 0,1 16 17,-2 1-1,-27-70 1,27 80-60,0 0 1,2-1-1,0-1 0,1 0 1,-6-47-1,13 64 741,2 1-6465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39:56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504 2 20342,'-78'60'12425,"47"-25"-12425,1 1 0,1 3 0,-46 78 0,50-76 0,-12 24 0,2 3 0,2 1 0,3 3 0,-49 152 0,77-220 0,1 0 0,0 0 0,0 0 0,0 0 0,1 0 0,-1 0 0,1 0 0,-1 1 0,1-1 0,0 0 0,0 0 0,0 1 0,0-1 0,1 0 0,-1 1 0,1-1 0,0 0 0,0 0 0,0 0 0,0 0 0,2 5 0,0-3 0,0 0 0,1 0 0,0 0 0,-1-1 0,1 0 0,1 0 0,-1 0 0,0-1 0,1 0 0,0 0 0,5 3 0,15 7 0,2-1 0,-1-1 0,48 9 0,-52-15 0,23 9 0,0 3 0,-2 3 0,1 3 0,-2 2 0,0 4 0,43 40 0,-57-44 0,0 1 0,-2 2 0,0 2 0,-2 1 0,0 2 0,-1 1 0,-2 2 0,0 1 0,21 53 0,-33-60 0,0 0 0,-2 1 0,0 0 0,-2 1 0,0 0 0,-2 0 0,0 1 0,-1-1 0,-2 1 0,0 0 0,-2-1 0,-4 42 0,3-64 0,1-1 0,-1 1 0,0-1 0,0 0 0,-1 0 0,0-1 0,0 0 0,0 0 0,-1 0 0,0-1 0,0 0 0,-1 0 0,1-1 0,-1 0 0,0 0 0,-1-1 0,1 0 0,-1-1 0,1 0 0,-1 0 0,0-1 0,-1-1 0,1 0 0,0 0 0,-8 1 0,-24 7 0,0-2 0,-1-3 0,-55-2 0,86-4 0,-120 5-91,-253-12-1376,382 7 1466,-10 3-1001,2 31-575,3 126-3646,5-149 4267,2 39-7413,3-44 5997,5 13-3476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39:57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15861,'3'12'617,"0"0"-1,0 0 1,-1 1-1,-1 0 1,1 0-1,-1-1 1,-1 1-1,0 0 1,0 0-1,-3 25 1,2 28 1274,14 88 1879,43 249 0,-19-156-3089,-12-61-671,-9-41-9,5-2-1,4-1 1,53 195-1,-69-309-6,1-1 1,1 0-1,0-1 1,2 0-1,0-2 1,0 0-1,2-1 0,19 24 1,-27-38-18,1 0 0,-1-1 0,1 0 1,0-1-1,0-1 0,1 0 0,-1 0 1,1-1-1,0-1 0,0 0 0,0 0 0,0-2 1,0 0-1,0 0 0,1-1 0,-1-1 1,0 0-1,1-1 0,-1 0 0,0-1 0,10-5 1,-13 4-414,0-1 0,-1 0 1,1 0-1,-1-1 1,1 0-1,-1 0 1,7-10-1,-5 5-989,0-1 0,0 1-1,-1-2 1,0 1 0,0-1 0,0-1 0,4-16 0,7-35-4352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39:58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1 17702,'-26'3'1656,"-3"-3"4,-10 3 0,-3 2 0,2-5-4,1 3 5,-3 0-1,6 1-4,0-1 4,9-3-1620,5 0-1092,5 0-616,4 0-784,7 138-3045,2-116 1,1-4-1,0 12 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39:5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2 526 24774,'13'2'320,"1"-2"0,-1 0-1,1-2 1,-1 0 0,1-1 0,-1-1-1,0-1 1,0-1 0,0 0-1,0-2 1,-1 0 0,0-1-1,0 0 1,0-2 0,-1 0 0,0-1-1,0 0 1,-1-2 0,0 1-1,-1-2 1,0 0 0,-1-1 0,0 0-1,8-21 1,-10 23-320,2 1-2,-2-1 1,1-1-1,-1 1 0,0-2 0,-1 1 0,-1-1 0,1 0 0,-2 0 0,1-1 1,-2 0-1,1 0 0,0-22 0,-4 36-50,0 0-1,-1 0 1,1 0-1,0 0 1,-1 0-1,1 1 1,-1-1-1,1 1 1,-1-1 0,0 1-1,0 0 1,0 0-1,0 0 1,0 0-1,0 0 1,0 1-1,0 0 1,0-1 0,-1 1-1,1 0 1,0 0-1,-1 1 1,1-1-1,0 1 1,-1 0-1,-2 0 1,-69-6-1233,69 6 1159,-8-1-134,1 1 0,-1 2 1,0-1-1,1 2 0,-1 1 0,1 0 0,0 1 0,0 1 1,-14 10-1,20-11 246,0 1 1,1-1-1,-1 2 1,1-1-1,0 1 1,0 0-1,0 1 1,1 0-1,0 0 1,0 0 0,0 1-1,1-1 1,0 1-1,0 1 1,0-1-1,1 0 1,0 1-1,-2 16 1,-2 11 343,2 0 1,0 1-1,2 0 0,1-1 1,1 1-1,1 0 0,2 0 1,9 64-1,-10-87-221,1 0 0,0-1 1,1 0-1,0 0 0,1 0 1,0 0-1,0-1 0,1-1 0,0 1 1,1-1-1,0-1 0,0 0 1,0 0-1,1-1 0,0-1 0,1 0 1,-1 0-1,1-1 0,0-1 1,0 0-1,1-1 0,0 0 0,0-1 1,12 3-1,-1-2-290,0-1 0,1-1-1,-1-2 1,1-1 0,0-2 0,-1-1 0,23-7-1,-33 7-41,0-1-1,0-1 1,-1-1-1,1 0 1,-1-1-1,0 0 1,0-2-1,0 1 0,-1-2 1,0 0-1,0-1 1,0 0-1,-1 0 1,0-2-1,12-20 1,-16 24-1130,0 0 1,0 1-1,0 0 1,1 0 0,0 1-1,0-1 1,8-7 0,12-5-4289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39:59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86 15205,'0'0'464,"-4"16"6232,-5 35-3626,11 11-2672,1 0 1,2 0-1,2-1 1,21 101-1,71 231 2470,-65-274-2044,-4 1 0,36 226 0,-60-283-824,-1-1 0,-3 74 0,-62-297 0,45 116 0,-158-539 0,155 507 0,2-2 0,2 0 0,3-1 0,1-1 0,-2-147 0,11 199 0,2 0 0,0 0 0,1 1 0,0-1 0,11-54 0,-10 74 0,-1 1 0,1-1 0,0 1 0,0 0 0,1 0 0,0 0 0,0 1 0,0 0 0,0 0 0,1 0 0,0 1 0,0 0 0,0 0 0,0 1 0,1 0 0,-1 0 0,1 1 0,0 0 0,0 1 0,0 0 0,12-4 0,3 0-26,1 2 0,0 1-1,0 2 1,-1 1 0,1 1 0,0 2-1,0 1 1,23 8 0,-32-7 8,0 0 0,0 2 0,-1 0 1,1 1-1,-1 1 0,0 0 0,-1 1 0,1 1 0,-1 1 0,0 1 0,-1 0 1,0 0-1,0 2 0,12 21 0,-18-25 22,0 1-1,0-1 1,-1 1 0,0 0 0,0 1-1,0-1 1,-1 1 0,0 0 0,-1-1-1,0 1 1,0 0 0,-1 0 0,0 0-1,0 0 1,-1 0 0,0 0 0,0 0-1,-1 0 1,0-1 0,-1 1 0,-3 12-1,1-6 27,0 0-1,-1-1 0,-1 0 1,0-1-1,0 0 0,-1 0 1,0-1-1,-1-1 0,0 0 0,-1-1 1,0 0-1,-13 12 0,10-14-363,-1-1-1,0 0 0,0-2 1,0 0-1,-1-2 0,0 0 1,0-1-1,0-2 0,-24 3 1,-77-9-12052,92 2 6721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0:0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491 0 17662,'-9'44'6098,"-11"-2"-3354,-36 29-1181,40-53-647,-72 81 230,49-59-618,1 3-1,2 2 1,1 3-1,-42 74 1,75-119-528,0 0 0,1 0 0,-1 0 0,1 0 0,-1 0 0,1 1 0,0-1 0,0 1 0,0 0 0,1-1 0,-1 1 0,0 0 0,1 4 0,0-7 0,0 1 0,0-1 0,0 0 0,0 0 0,1 1 0,-1-1 0,0 0 0,1 0 0,-1 0 0,1 0 0,-1 0 0,1 1 0,-1-1 0,1-1 0,-1 1 0,1 0 0,0 0 0,-1 0 0,1 0 0,0-1 0,-1 1 0,1 0 0,0-1 0,0 1 0,1 0 0,7 2 0,0-1 0,0 0 0,0-1 0,0 0 0,0-1 0,10-2 0,10 2 0,0 1 0,0 2 0,0 2 0,-1 2 0,1 2 0,46 24 0,-61-25 0,-1 1 0,-1 1 0,1 0 0,-1 2 0,0 0 0,-1 1 0,0 1 0,0 0 0,-1 1 0,0 1 0,-1 0 0,-1 1 0,12 28 0,-1 3 0,-1 2 0,24 99 0,-36-124 0,-1 1 0,-1-1 0,-1 1 0,0 0 0,-1 1 0,-1-1 0,-1 0 0,-2 38 0,0-53-14,0-1 1,-1 0-1,1 1 1,-1-1-1,-1-1 1,1 1-1,-1-1 1,0 0-1,-1 0 1,1 0-1,-1-1 1,0 0-1,-1-1 1,1 0-1,-1 0 1,0 0-1,0-1 1,-1-1-1,1 1 1,-1-2-1,0 1 1,0-1-1,0-1 1,0 0-1,-10 3 1,-23 7-244,1-2 0,-2-3 0,-52 1 0,77-8 135,-97 22-4780,-2 18-6289,90-31 7843,-16 7-2560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17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4421 61 1108,'0'0'-31,"13"-24"3224,-13 14-2389,3-17 6837,-2 27-7539,0 0-1,0 0 1,0 0-1,0 1 1,0-1-1,0 0 1,0 0-1,0 0 1,0 1-1,0-1 1,0 0-1,0 1 1,0-1-1,0 1 1,0-1-1,0 1 1,-1 0-1,1-1 1,0 1-1,0 0 1,-1 0 0,1-1-1,0 1 1,-1 0-1,1 0 1,0 1-1,22 24-80,0 0-1,21 36 1,-3-6-6,16 20-4,4-4 1,82 78-1,-127-135-14,-1 1 0,0 0-1,-1 1 1,-1 0 0,-1 1-1,0 1 1,16 35-1,-18-27-3,0 1 0,-2 1 0,-1-1 0,-1 2 0,2 36-1,-4-23 11,-2 0-1,-2 0 0,-8 57 1,4-75-1,0 0 1,-2-1 0,-1 1 0,-1-1-1,-1 0 1,-1-1 0,-13 24 0,-65 76 21,17-26 24,47-63 20,-2-1 0,-1-2 0,-2 0 0,-1-2 0,-1-1 1,-1-2-1,-44 28 0,-13 0 433,-162 73 0,178-98-244,-2-3 0,0-3 0,-2-4 0,0-3 0,-113 9 0,-257-17 739,257-11-869,-206-1 139,-531 15-46,355 64-74,501-61-127,0 4 0,1 3 0,2 2 1,0 4-1,2 2 0,1 4 0,-75 50 0,93-48 35,1 3 1,2 2-1,-40 46 1,2-2 403,70-71-298,0 1 0,0 0 0,2 1 0,-1 0 0,2 1 0,0 0 0,1 0 0,-9 27 1,1 10 515,-14 81 0,26-116-572,1 4 136,0 1 0,1 0 0,1-1 0,1 1-1,2 0 1,6 39 0,6 1 837,24 63-1,-10-38-450,-15-32-1872,-19-49-3916,-5 7 277,22 1-7651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34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476 36 3632,'-4'-5'13302,"-7"24"-11843,10-17-1420,1-1-1,0 1 1,-1-1-1,1 0 1,-1 1-1,0-1 0,1 0 1,-1 0-1,0 1 1,0-1-1,0 0 1,0 0-1,0 0 1,0 0-1,0 0 1,0 0-1,0 0 0,0-1 1,-1 1-1,1 0 1,0 0-1,-1-1 1,1 1-1,0-1 1,-3 1-1,-10 31 1280,-46 53 763,46-62-1891,12-20-169,1-1-1,0 1 0,-1-1 0,1 1 0,-1-1 0,1 0 1,-1 1-1,0-1 0,-4 3 0,-1 0 13,6-3-16,-1-1 1,1 0-1,0 0 0,-1 0 0,1 0 1,-1 0-1,1 0 0,-1 0 0,0 0 0,1-1 1,-1 1-1,0-1 0,1 1 0,-1-1 0,0 1 1,0-1-1,1 0 0,-1 0 0,0 0 0,0 0 1,1 0-1,-1-1 0,0 1 0,0 0 1,1-1-1,-1 1 0,0-1 0,1 0 0,-1 1 1,0-1-1,1 0 0,-1 0 0,1 0 0,0 0 1,-3-3-1,-4-1 32,1-1 0,0 1 0,0-2 0,1 1 0,-8-10 0,-28-25 166,31 34-199,1-1 0,0 0 0,0-1 0,1 0 0,0 0 0,0-1 0,-14-21 0,21 28-15,0 0 1,0 0 0,0 1 0,0-1 0,-1 0-1,0 1 1,1 0 0,-6-4 0,4 4-1,1-1 0,0 0 0,-1 1 0,1-1 0,1-1 0,-1 1 0,0 0 0,-2-5 1,-15-6-11001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7:52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16698,'0'3'845,"0"0"1,0 0-1,-1-1 1,0 1-1,1 0 1,-1-1-1,0 1 1,0 0-1,-3 4 1,-16 21 2839,-5 11-1316,19-20-2225,0 0 1,2 1-1,0-1 1,2 1-1,0-1 1,1 22-1,11 120 405,-5-134-549,0 0 0,2 0 0,0-1 0,2 0 0,1 0 0,26 46 0,-8-26 0,1-2 0,59 68 0,-72-94 0,1-1 0,1 0 0,0-2 0,1 0 0,27 16 0,-34-27-1811,-11-32-17404,-7 20 13347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0:00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3736 238 9349,'-1'5'21301,"-18"-9"-22784,3-1 2027,-1-1-1,1 0 1,0-1 0,0 0 0,-23-16-1,16 9-375,-45-18-1,36 20-166,-1 2-1,0 1 1,0 2-1,-1 1 1,-38-2-1,-241-34 0,-14-1 0,288 41 0,-1 2 0,1 2 0,0 1 0,0 3 0,0 0 0,-54 18 0,35-2 0,1 1 0,1 3 0,1 3 0,2 2 0,1 2 0,-82 68 0,46-32 0,-48 43 0,-308 250 0,375-317 0,-1-4 0,-113 48 0,93-47 0,59-29 0,-1-1 0,0-1 0,0-2 0,-1-2 0,-1 0 0,-42 1 0,-208-4 0,150-7 0,122 0-2256,-7-11-6316,-4-1-1198,10 10 3690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0:02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1 12065,'0'0'12174,"-55"3"-3646,41-2-8528,0 0 0,-1 1 0,1 0 0,0 1 0,0 1 0,-23 9 0,-76 43 0,23-10 0,86-44 0,1-1 0,-1 1 0,1 0 0,0 0 0,0 0 0,-1 1 0,1-1 0,1 1 0,-1 0 0,0-1 0,1 1 0,-1 0 0,1 1 0,0-1 0,0 0 0,0 1 0,0-1 0,1 1 0,-1-1 0,1 1 0,0 0 0,-1 4 0,2-2 0,0 0 0,0-1 0,0 1 0,1 0 0,0-1 0,0 1 0,0-1 0,1 1 0,0-1 0,0 0 0,0 1 0,1-1 0,0 0 0,0-1 0,5 8 0,74 82 0,-54-64 0,36 47 0,-64-77-59,0 0 1,0 1-1,0-1 1,1 0-1,-1 0 1,0 0-1,0 0 1,0 0-1,0 0 1,0 1-1,0-1 1,0 0-1,0 0 1,0 0-1,1 0 1,-1 0-1,0 1 1,0-1-1,0 0 1,0 0-1,0 0 1,0 0-1,0 1 1,0-1-1,0 0 1,0 0-1,0 0 1,0 0-1,0 1 1,0-1-1,0 0 0,0 0 1,-1 0-1,1 0 1,0 0-1,0 1 1,0-1-1,0 0 1,0 0-1,0 0 1,0 0-1,0 0 1,-1 0-1,1 1 1,0-1-1,0 0 1,0 0-1,0 0 1,0 0-1,0 0 1,-1 0-1,1 0 1,0 0-1,0 0 1,0 0-1,0 0 1,-1 0-1,-18 1-6740,1-2 3103,8 1-2597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1:05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24142,'41'47'960,"7"15"-4,12 12 4,3 13-3,-22-17 3,-13-15-104,-11-11-1184,-13-11-1144,-4-11-4125,-6-12 1,-9-6-1,-7-11 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1:05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14689,'49'-14'664,"1"4"0,0 1 0,0 2 0,1 3 0,-1 2 0,1 2 0,0 2 0,-1 3 0,52 11 0,-67-9-148,0 1 0,0 3 1,-1 0-1,-1 2 0,0 2 0,0 1 1,-2 1-1,0 2 0,-1 1 1,-1 2-1,-1 0 0,0 2 0,31 37 1,-46-45-318,0 0 1,-2 1 0,0 0 0,-1 1 0,0 0-1,-2 1 1,0 0 0,-1 0 0,-1 0 0,-1 1 0,4 34-1,-8-42-112,0 1-1,-1-1 0,-1 0 1,0 0-1,0 0 0,-2 0 1,1 0-1,-1 0 0,-1 0 1,0-1-1,-1 1 0,0-1 0,-1 0 1,0-1-1,-1 1 0,0-1 1,0 0-1,-1-1 0,0 0 1,-15 12-1,1-4-394,0-2-1,0-1 1,-2-1 0,0 0-1,0-2 1,-1-1 0,0-1-1,-1-1 1,-42 7 0,8-5-1202,0-3 1,0-3 0,-69-3-1,107-2-2429,1-1 0,-40-7 0,37 1-1969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1:06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20662,'345'396'8874,"-165"-179"-5643,-172-208-3229,19 21-79,-1 2 0,43 69 0,-60-79-367,-11-8-3366,1-14 3482,1 1 0,-1-1 1,0 0-1,0 0 0,0 1 0,0-1 0,0 0 0,0 0 1,0 0-1,0 0 0,0 0 0,0 0 0,0-1 0,0 1 1,0 0-1,0 0 0,0-1 0,0 1 0,0-1 0,0 1 1,0-1-1,0 1 0,0-1 0,1 1 0,-1-1 0,0 0 1,0 1-1,1-1 0,-1 0 0,0 0 0,1 0 0,-1-1 1,-24-22-5490,1-7 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1:06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23798,'30'20'996,"11"11"0,18 14 0,14 17 1,2 8-1,7 8 0,0 3 0,-4 4 0,-13-8 4,-16-14-1000,-18-15-640,-18-15-1236,-20 4-4177,-13-32 9,-12-10-5,-9-5 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1:11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 17414,'-1'7'1643,"1"-1"0,-1 1 0,-1 0 0,1 0 0,-1 0 0,-3 8 0,-38 67 626,23-46-1289,-10 10-701,24-37-233,0 0 1,0 0-1,0 1 0,1 0 0,1 0 1,-6 17-1,10-26-46,0 0 0,0 0 0,1 0 0,-1-1 0,0 1 0,1 0 0,-1 0 0,1 0 0,-1-1 0,1 1 0,-1 0 0,1 0 0,0-1 0,-1 1 0,1-1 0,0 1 0,-1-1 0,1 1 0,0-1 0,0 1 0,-1-1 0,1 1 0,0-1 0,0 0 0,0 0 0,0 1 0,0-1 0,0 0 0,-1 0 0,1 0 0,0 0 0,0 0 0,0 0 0,0 0 0,0 0 0,1-1 0,49 1 0,-38 0 0,-7 0 0,49 0 0,106 13 0,-146-11 0,0 1 0,-1 0 0,1 1 0,-1 1 0,0 0 0,0 1 0,0 1 0,-1 0 0,0 1 0,0 0 0,-1 1 0,14 13 0,-23-19 0,1 1 0,-1-1 0,0 0 0,-1 1 0,1-1 0,-1 1 0,1 0 0,-1 0 0,0 0 0,-1 0 0,1 1 0,-1-1 0,1 0 0,-1 1 0,-1-1 0,1 0 0,-1 1 0,1-1 0,-1 1 0,-1-1 0,1 1 0,-1-1 0,0 5 0,-1-4 0,0 0 0,-1 0 0,1 0 0,-1 0 0,0 0 0,0-1 0,-1 0 0,1 0 0,-1 0 0,0 0 0,0 0 0,0-1 0,-1 1 0,1-1 0,-1 0 0,0-1 0,0 1 0,-8 2 0,-55 15-2719,31-14-1783,0-3-1,-54-1 0,81-2 3988,-3 0-4821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1:12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17930,'34'20'1600,"15"10"0,18 9 0,17 9 0,-2-2 0,-7-2 1,-8-5-1,-22-8 0,-13-7-4,-20-11-2112,-12-8-1360,-13 12-4109,-11-32 1,-7-6-1,6-6 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1:12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17982,'113'160'6730,"-66"-87"-4931,-3 2 0,-4 2-1,35 95 1,-6 36-733,-58-164-2170,6 53 0,-34-124-8651,-1-41-742,4 23 5248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1:13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16930,'125'117'6586,"-80"-77"-3332,64 71-1,-108-110-3163,-1-1-1,1 0 0,-1 1 0,1-1 0,-1 1 1,1-1-1,-1 1 0,1-1 0,-1 1 1,0-1-1,1 1 0,-1-1 0,0 1 0,1 0 1,-1-1-1,0 1 0,0-1 0,0 1 0,0 0 1,1-1-1,-1 1 0,0 0 0,0-1 1,0 1-1,-1 1 0,-14-4 445,-26-17-659,41 19 135,-114-67-191,98 57 140,1-1 0,1-1 0,0 0 0,0 0 0,-12-18 0,25 30 41,0-1 0,1 1 0,-1 0 0,1-1 0,-1 1 0,0-1 0,1 1 0,0-1 0,-1 0 0,1 1 0,-1-1 0,1 1 0,0-1 0,-1 0 0,1 1 0,0-1 0,-1 0 0,1 1 0,0-1 0,0 0 0,0 0 0,0 1 0,0-1 0,0 0 0,0 1 0,0-1 0,0 0 0,0 0 0,0 1 0,0-1 0,1 0 0,-1 1 0,0-1 0,0 0 0,1 1 0,-1-1 0,1 0 0,-1 1 0,0-1 0,1 1 0,-1-1 0,1 1 0,-1-1 0,1 1 0,-1-1 0,1 1 0,0-1 0,-1 1 0,1 0 0,0-1 0,-1 1 0,1 0 0,0 0 0,-1-1 0,1 1 0,1 0 0,49-3 0,-42 4 0,88 5 27,-60-2 163,74-3 0,-109-1-190,0-1 1,0 1 0,0-1 0,0 0 0,0 1-1,0-1 1,0 0 0,0 0 0,0 0 0,0 0-1,-1-1 1,1 1 0,0 0 0,-1-1 0,1 1-1,-1-1 1,1 0 0,-1 1 0,0-1 0,0 0-1,0 0 1,0 0 0,0 0 0,0 0 0,0 0-1,-1 0 1,1 0 0,-1 0 0,1 0 0,-1 0-1,0-1 1,0 1 0,0 0 0,0 0 0,-1-4-1,0-11-25,-1 1-1,-1-1 1,-7-25-1,7 31-16,0 1-5,-2-10-21,7 17 55,7 10 23,63 64 135,-24-26-119,76 95 1,-110-112-1720,-31-37-6422,-21-33-3326,13 13 5721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7:53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 10353,'-6'-3'5528,"5"3"-5391,1 0 0,0 0 1,-1 0-1,1 1 0,0-1 0,0 0 1,-1 0-1,1 1 0,0-1 1,0 0-1,-1 0 0,1 1 0,0-1 1,0 0-1,0 1 0,0-1 1,0 0-1,-1 1 0,1-1 0,0 0 1,0 1-1,0-1 0,0 0 1,0 1-1,0-1 0,0 0 0,0 1 1,0-1-1,0 1 0,0-1 1,0 0-1,1 1 0,-1-1 0,0 0 1,0 1-1,0-1 0,0 0 0,1 0 1,-1 1-1,0-1 0,9 22 1130,0-1 0,1 0 0,2-1 0,0-1 0,1 1-1,26 28 1,16 27 1123,-54-74-2390,1 1 0,-1-1 0,1 1 0,-1-1 0,1 0 0,0 0 0,-1 0 0,1 0 0,0 0 0,0 0 0,0 0 0,0 0 0,0-1 0,0 1 0,0-1 0,4 1 0,40 1 0,-21-2 0,5 4 0,-13-2 0,-1 0 0,0-1 0,1-1 0,23-2 0,-37 1 0,1 1 0,-1-1 0,0 1 0,0-1 0,0 0 0,0-1 0,0 1 0,0 0 0,0-1 0,0 0 0,0 1 0,-1-1 0,1 0 0,-1 0 0,1-1 0,-1 1 0,0 0 0,0-1 0,0 0 0,0 1 0,-1-1 0,1 0 0,-1 0 0,1 0 0,-1 0 0,0 0 0,0 0 0,0-3 0,2-7-157,-2 0-1,0 1 1,0-1 0,-1 0-1,-1 0 1,0 0 0,-1 1-1,0-1 1,-1 1 0,-5-16-1,6 26-117,1-1 0,0 1 1,0 0-1,-1 0 0,1 0 0,-1 0 0,0 0 0,1 0 0,-1 1 0,0-1 0,0 0 1,-3-1-1,-8-5-4948,6 3-1260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1:14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14517,'15'3'570,"0"1"-1,0 0 1,-1 1 0,1 1-1,-1 0 1,0 1-1,15 10 1,89 68 2962,-89-63-2796,46 35 1013,43 30 1941,158 154 0,-266-231-3568,-4-5-109,-1-1 1,0 1-1,-1 0 0,1 0 1,-1 1-1,0-1 1,0 1-1,-1 0 0,0 0 1,0 0-1,0 0 1,3 12-1,-6-18-13,0 1 0,0-1 0,-1 1 0,1 0 0,0-1 0,-1 1 0,1-1 0,0 0 0,-1 1 0,1-1 0,0 1 0,-1-1 0,1 1 0,-1-1 0,1 0 0,-1 1 0,1-1 0,-1 0 0,1 0 0,-1 1 0,1-1 0,-1 0 0,1 0 0,-1 0 0,0 0 0,1 0 0,-1 1 0,1-1 0,-1 0 0,0 0 0,1 0 0,-1-1 0,1 1 0,-1 0 0,1 0 0,-1 0 0,0 0 0,1-1 0,-1 1 0,0 0 0,-29-8 0,28 7 0,-21-7 0,0-1 0,1 0 0,-35-22 0,49 26 0,-1-1 0,1 1 0,0-2 0,1 1 0,0-1 0,0 0 0,0-1 0,1 1 0,0-2 0,0 1 0,-7-15 0,12 21 0,0-1 0,0 0 0,0 0 0,0 1 0,0-1 0,1 0 0,-1 0 0,1 0 0,0 0 0,-1 0 0,2 0 0,-1 0 0,0 0 0,0 0 0,1 0 0,0 0 0,0 0 0,0 1 0,0-1 0,0 0 0,0 0 0,3-3 0,-1 2 0,1 0 0,0 0 0,0 0 0,0 1 0,1-1 0,-1 1 0,1 0 0,0 0 0,0 1 0,0-1 0,6-1 0,10-3 0,1 1 0,-1 1 0,1 1 0,0 1 0,23 0 0,-41 3 0,130 1 0,-121 0 0,1 1 0,-1 0 0,1 0 0,-1 2 0,0-1 0,0 2 0,22 10 0,-32-13-1,0 1-1,0-1 1,0 1-1,0 0 1,-1-1-1,1 1 1,-1 0 0,0 1-1,0-1 1,0 0-1,0 1 1,-1-1-1,1 1 1,-1-1-1,0 1 1,0 0 0,0-1-1,0 1 1,-1 0-1,0 0 1,0-1-1,0 1 1,0 0 0,0 0-1,-1 0 1,1-1-1,-1 1 1,0 0-1,0 0 1,-3 5 0,1-1-31,0-1 1,0 1 0,0-1 0,-1 0 0,0 0 0,-1-1 0,1 1 0,-1-1 0,-1 0 0,1 0 0,-1 0 0,0-1 0,0 0 0,-8 5 0,-67 15-3843,64-17 2164,13-6 938,0 0-1,-1 0 1,1 0-1,-1 0 0,0-1 1,1 0-1,-1 0 0,0 0 1,0 0-1,0-1 0,-9 0 1,-16-6-5029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1:14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31 10269,'-11'-5'218,"-1"0"0,0 0-1,0 2 1,0-1 0,-1 1 0,1 1 0,-1 0-1,1 1 1,-1 0 0,0 1 0,1 1 0,-1 0-1,0 0 1,1 2 0,-20 5 0,29-7-43,0 0 0,0 0-1,0 1 1,1-1 0,-1 1 0,0 0 0,1-1-1,0 1 1,-1 1 0,1-1 0,0 0 0,0 0-1,0 1 1,0-1 0,0 1 0,1 0 0,-1 0-1,1-1 1,0 1 0,0 0 0,-1 5 0,1-3 83,1 0 1,0 0 0,0 0-1,0 0 1,1 0 0,0 0 0,0-1-1,0 1 1,1 0 0,-1 0-1,1-1 1,3 7 0,4 3 420,0 1 0,0-1 0,1-1 0,1 0 1,0 0-1,24 20 0,-21-23-58,1 1-1,0-2 1,0 0-1,20 8 1,-28-13-363,0-2 1,1 1 0,-1-1-1,1 0 1,-1 0-1,1-1 1,-1 0 0,1-1-1,0 1 1,0-1-1,13-3 1,-18 2-241,0 0 0,0 0 0,0 0 1,0-1-1,0 1 0,0-1 0,-1 0 0,1 0 1,0 0-1,-1 0 0,0 0 0,0-1 0,1 1 1,-1-1-1,-1 0 0,1 1 0,0-1 0,-1 0 1,1 0-1,-1 0 0,0 0 0,0 0 0,0 0 0,0-1 1,-1 1-1,1 0 0,-1 0 0,0-7 0,1-9-810,-2-1 0,0 0-1,-6-30 1,5 34-124,0 2 297,-1-10-2781,-5 2-5201,3 15 3353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1:14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20234,'58'39'1340,"24"15"4,26 19-4,25 17 4,-14-7-4,-3-6 5,-9-3-5,-23-13 4,-22-12-4,-25-14-884,-23-16-1304,-15-11-480,-26-11-480,-20-9-3949,6-5 1,0-8-1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1:15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16654,'-4'21'481,"-1"1"0,-1 0 0,0-1 0,-2-1 1,-15 32-1,13-31 613,0 1 0,2 0-1,1 0 1,-7 31 0,14-52-975,0 1-1,0-1 1,0 0-1,0 1 1,1-1-1,-1 0 1,0 0-1,1 1 1,-1-1-1,0 0 1,1 0-1,0 1 1,-1-1-1,1 0 1,0 0-1,0 0 1,-1 0-1,1 0 0,0 0 1,0 0-1,0 0 1,0 0-1,0-1 1,0 1-1,1 0 1,-1-1-1,0 1 1,0 0-1,0-1 1,1 0-1,-1 1 1,0-1-1,1 0 1,-1 1-1,2-1 1,59 5 969,-44-5-671,35 4-19,0 1 0,69 17-1,-99-16-298,-1 1 1,0 0-1,0 2 0,-1 1 0,0 0 0,0 2 0,34 25 0,-50-34-97,-1 1-1,0 0 1,0 1 0,0-1 0,0 1-1,-1-1 1,6 10 0,-8-13-4,-1 1-1,1-1 1,0 1 0,-1-1 0,1 1 0,-1 0 0,1-1 0,-1 1-1,0-1 1,0 1 0,0 0 0,0-1 0,0 1 0,0 0 0,0-1-1,0 1 1,-1 0 0,1-1 0,-1 1 0,1-1 0,-1 1 0,0-1 0,1 1-1,-1-1 1,0 1 0,0-1 0,0 0 0,0 1 0,0-1 0,0 0-1,-2 2 1,-15 8-856,0 0 0,-1-2 0,0 0 0,0-1-1,-1 0 1,0-2 0,-25 5 0,8-1-1579,-109 39-9260,76-24 5849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7:38.10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4639 86 2012,'3'-3'1188,"-3"3"-1164,22 4 594,28 12 139,-16-2-174,-1 2 0,45 28 0,-60-33-354,-1 1-1,-1 1 0,1 0 1,-2 1-1,24 28 1,-38-41-224,1 1 1,-1-1 0,0 1-1,0-1 1,0 1 0,0-1-1,0 1 1,0 0 0,0 0-1,-1-1 1,1 1 0,-1 0-1,1 0 1,-1 0 0,0-1-1,1 1 1,-1 0 0,0 0-1,-1 3 1,1-4-12,-1 0 0,1 0 0,-1 0 0,0 0 0,0 0 0,0 0-1,1-1 1,-1 1 0,0 0 0,0 0 0,0-1 0,0 1 0,0 0 0,0-1 0,0 1 0,-1-1-1,1 0 1,0 1 0,0-1 0,0 0 0,0 0 0,-2 1 0,-9-1-63,0 1 1,1-1-1,-1-1 1,-22-4-1,-118-29-529,3-6 0,-207-85 0,334 117 584,-6-3 34,0 0-1,1-2 0,-44-27 1,63 32 160,10 5-23,20 4 147,15 6 105,-2 2 1,65 26-1,72 41 393,-130-57-628,176 89 644,-180-86-631,-1 1-1,-1 1 0,49 44 0,-83-65-182,1-1 0,0 1 1,-1-1-1,1 1 0,-1 0 0,1 0 0,-1 0 1,0 0-1,-1 0 0,1 0 0,0 0 1,-1 1-1,0-1 0,2 7 0,-3-9-5,0 0-1,0 0 1,-1-1-1,1 1 1,0 0-1,0 0 1,-1 0-1,1 0 1,0-1-1,-1 1 1,1 0-1,0 0 1,-1-1-1,1 1 1,-1 0-1,0-1 1,1 1-1,-1-1 1,0 1-1,1 0 1,-1-1-1,-1 1 1,-1 1-8,0-1 1,-1 0-1,1 0 1,0 0-1,-1 0 1,1-1-1,0 1 0,-6-1 1,-35 1-124,0-3 0,0-2 0,-48-10-1,-137-37-365,155 32 339,-505-136-1077,699 195 1463,-47-14-32,808 310 1326,-850-322-1445,-16-8-36,1 0 0,-2 1 0,1 1 0,-1 0 1,0 1-1,17 15 0,-31-24-39,0 0-1,1 0 1,-1 1-1,1-1 1,-1 0 0,0 0-1,1 1 1,-1-1-1,0 0 1,1 1 0,-1-1-1,0 1 1,0-1-1,1 0 1,-1 1 0,0-1-1,0 1 1,0-1-1,1 1 1,-1-1 0,0 0-1,0 1 1,0-1 0,0 1-1,0-1 1,0 1-1,0-1 1,0 1 0,0-1-1,0 1 1,0-1-1,0 1 1,-1-1 0,1 0-1,0 1 1,0-1-1,0 1 1,-1-1 0,1 1-1,0-1 1,0 0-1,-1 1 1,1-1 0,0 0-1,-1 1 1,1-1-1,0 0 1,-1 1 0,1-1-1,-1 0 1,1 0 0,0 0-1,-1 1 1,1-1-1,-1 0 1,1 0 0,-1 0-1,1 0 1,-1 0-1,1 0 1,-1 0 0,1 0-1,0 0 1,-1 0-1,1 0 1,-1 0 0,-40 1-3,-26-9-13,1-3 0,-129-40 1,134 34 5,-294-94 254,-421-193-1,721 276 175,48 23 162,34 17-117,12 7-233,-2 2-1,0 2 1,-1 1 0,-1 2 0,-2 2-1,53 55 1,-80-77-235,-1 0 1,0 1-1,0 0 0,-1 0 0,0 0 0,0 0 0,-1 1 1,0-1-1,0 1 0,3 14 0,-6-19-25,0-1 1,0 1-1,0-1 0,0 0 1,0 1-1,0-1 0,-1 1 1,1-1-1,-1 0 0,0 1 1,1-1-1,-1 0 0,0 0 1,0 1-1,-1-1 0,-1 2 1,1-1-32,-1-1 0,1 0 1,-1 1-1,0-1 0,0 0 1,0 0-1,0-1 0,0 1 0,0 0 1,0-1-1,-1 0 0,1 0 1,-1 0-1,-3 0 0,-27 4-305,0-1-1,0-2 1,0-1-1,-1-2 1,1-2-1,0 0 1,0-3 0,0-1-1,1-1 1,-48-19-1,74 25 417,0-1-1,1 1 1,-1-1-1,1-1 0,0 1 1,0-1-1,0 0 1,0 0-1,1-1 1,0 0-1,0 0 1,0 0-1,-7-11 1,11 16-20,1-1 0,0 0 0,-1 1 1,1-1-1,0 1 0,0-1 0,-1 0 0,1 1 1,0-1-1,0 1 0,0-1 0,0 0 0,0 1 1,0-1-1,0 0 0,0 1 0,0-1 0,0 0 1,1 1-1,-1-1 0,0 1 0,0-1 0,0 0 1,1 1-1,-1-1 0,0 1 0,1-1 0,-1 1 1,1-1-1,-1 1 0,0-1 0,1 1 0,-1-1 1,1 1-1,-1 0 0,1-1 0,-1 1 0,1 0 1,0-1-1,-1 1 0,1 0 0,-1 0 0,1 0 1,0-1-1,-1 1 0,1 0 0,0 0 0,37-3 887,-37 3-905,33 2 478,0 2 0,0 1 0,55 16 0,99 40 292,-173-56-727,181 71 346,-167-63-394,0 1 0,-1 2 0,-1 0 1,37 30-1,-63-45-14,1 0 0,-1 0 0,1 1 0,-1-1 0,0 0 0,0 1 0,1-1 0,-1 0 0,0 1 0,0-1 0,0 1 1,-1 0-1,1-1 0,0 1 0,-1 0 0,1 1 0,-1-2 0,0 0 0,0 0-1,0-1 1,-1 1 0,1 0 0,0-1 0,0 1 0,-1-1-1,1 1 1,-1 0 0,1-1 0,-1 1 0,1-1 0,0 1-1,-1-1 1,0 1 0,1-1 0,-1 1 0,1-1 0,-1 0-1,0 1 1,1-1 0,-1 0 0,1 0 0,-1 1-1,0-1 1,0 0 0,-8 2-52,0-1 0,1 0 0,-1 0 0,0-1 0,-13-1 0,-87-9-699,-111-26 1,-113-40-717,305 69 1352,-246-62-1894,-500-199 1,730 248 2056,61 23 394,79 32 262,164 64 210,511 205 958,-736-290-1757,-23-10-61,1 1 1,-1 0-1,0 1 0,0 0 0,-1 1 1,0 0-1,0 1 0,16 14 0,-27-21-46,1-1 0,-1 0 0,0 0 0,1 1-1,-1-1 1,0 1 0,0-1 0,1 0 0,-1 1 0,0-1-1,0 1 1,1-1 0,-1 0 0,0 1 0,0-1 0,0 1-1,0-1 1,0 1 0,0-1 0,0 1 0,0-1-1,0 1 1,0-1 0,0 1 0,0-1 0,0 0 0,0 1-1,0-1 1,0 1 0,0-1 0,0 1 0,-1-1 0,1 1-1,0-1 1,0 0 0,-1 1 0,1-1 0,0 1 0,-1-1-1,1 0 1,0 0 0,-1 1 0,1-1 0,0 0-1,-1 1 1,1-1 0,-1 0 0,1 0 0,-1 0 0,1 1-1,0-1 1,-1 0 0,1 0 0,-1 0 0,1 0 0,-1 0-1,-15 3-12,0-2-1,0 0 1,0 0-1,0-1 1,0-1-1,0-1 0,-31-7 1,14 3-23,-643-141-861,6-47-489,521 150 1020,-71-27-108,189 56 568,31 15-92,0 0 0,0 0 0,0 0 0,0 0 0,0 0 0,1 0 0,-1 0 0,0 0 0,0 0 0,0 0 0,0 0 0,0 0 0,0 0 0,1 0 0,-1 0 0,0 0 0,0 0-1,0-1 1,0 1 0,0 0 0,0 0 0,0 0 0,0 0 0,0 0 0,0 0 0,1 0 0,-1-1 0,0 1 0,0 0 0,0 0 0,0 0 0,0 0 0,0 0 0,0-1 0,0 1 0,0 0 0,0 0 0,0 0 0,0 0 0,0 0 0,0 0 0,0-1 0,0 1 0,0 0 0,-1 0 0,1 0 0,0 0 0,0 0 0,0 0 0,0-1 0,0 1 0,0 0 0,0 0 0,0 0 0,0 0 0,0 0 0,-1 0 0,1 0 0,0 0-1,0 0 1,0 0 0,0 0 0,0-1 0,-1 1 0,58 6 410,222 59 1131,434 161 0,-661-207-1282,-1 1 0,65 37 0,-85-31-158,-31-25-104,1-1 0,-1 1 0,1-1 1,-1 1-1,0-1 0,1 1 0,-1 0 0,0-1 1,1 1-1,-1 0 0,0-1 0,0 1 0,0 0 0,0-1 1,0 1-1,1 0 0,-1-1 0,0 1 0,-1 0 1,1-1-1,0 1 0,0 0 0,0-1 0,0 1 0,0 0 1,-1-1-1,1 2 0,-3 0-6,0 0-1,0 0 1,0-1-1,0 1 1,0-1-1,0 1 1,-1-1 0,1 0-1,0 0 1,-1-1-1,1 1 1,-1-1 0,1 1-1,0-1 1,-1 0-1,-4-1 1,-50 0-138,0-3 1,-110-21 0,-119-45-260,254 61 357,-1120-388-1058,1078 366 1056,56 20 27,19 11 20,0 0 0,0 1-1,0-1 1,0 0 0,0 0 0,0 0 0,0 0 0,1 0 0,-1 0-1,0 0 1,0 0 0,0 0 0,0 0 0,0 0 0,0 0 0,0 0-1,0 0 1,0 0 0,1 0 0,-1-1 0,0 1 0,0 0 0,0 0-1,0 0 1,0 0 0,0 0 0,0 0 0,0 0 0,0 0 0,0 0-1,0 0 1,1 0 0,-1 0 0,0 0 0,0 0 0,0-1 0,0 1-1,0 0 1,0 0 0,0 0 0,0 0 0,0 0 0,0 0 0,0 0-1,0 0 1,0 0 0,0-1 0,0 1 0,0 0 0,0 0 0,0 0-1,0 0 1,0 0 0,0 0 0,0 0 0,0 0 0,0-1 0,0 1-1,0 0 1,0 0 0,0 0 0,-1 0 0,1 0 0,0 0 0,0 0-1,0 0 1,40 5-1,568 166 444,-514-141-331,-76-24-87,760 265 1652,-752-261-1557,-10-4 27,1 1 0,-1 0 0,0 2 1,25 16-1,-41-25-142,0 0-1,0 0 1,-1 0-1,1 0 1,0 0 0,0 0-1,0 1 1,-1-1-1,1 0 1,0 0-1,0 0 1,0 0 0,-1 0-1,1 0 1,0 1-1,0-1 1,0 0 0,0 0-1,-1 0 1,1 0-1,0 1 1,0-1 0,0 0-1,0 0 1,0 0-1,0 1 1,0-1 0,0 0-1,0 0 1,-1 0-1,1 1 1,0-1 0,0 0-1,0 0 1,0 1-1,0-1 1,0 0 0,1 0-1,-1 0 1,0 1-1,0-1 1,0 0 0,0 0-1,0 1 1,0-1-1,0 0 1,0 0 0,0 0-1,1 1 1,-1-1-1,0 0 1,0 0 0,0 0-1,0 0 1,1 0-1,-1 1 1,0-1 0,0 0-1,0 0 1,1 0-1,-1 0 1,0 0 0,0 0-1,0 0 1,1 0-1,-13 1 34,0-1-1,-1-1 1,1 0 0,0-1-1,0 0 1,-18-6-1,2 1-20,-390-101-707,-537-214 0,914 306 683,-8-2 44,1-3-1,-48-27 1,87 40 116,16 8-71,26 8 48,405 153 591,-318-113-600,-91-36-95,457 193 395,-457-192-410,34 19-10,-58-30-8,-1 1 0,0 0-1,0 0 1,0 0 0,-1 0 0,1 1-1,-1-1 1,1 1 0,-1 0 0,3 5 0,-6-9 3,0 1 1,1 0 0,-1-1 0,0 1-1,0-1 1,0 1 0,1-1 0,-1 1-1,0 0 1,0-1 0,0 1 0,0-1-1,0 1 1,0 0 0,0-1 0,0 1 0,0-1-1,-1 1 1,1 0 0,0-1 0,0 1-1,0-1 1,-1 1 0,1-1 0,0 1-1,-1-1 1,1 1 0,0-1 0,-1 1-1,1-1 1,-1 1 0,1-1 0,-1 0-1,1 1 1,-1-1 0,1 0 0,-1 1-1,1-1 1,-1 0 0,1 0 0,-1 1-1,1-1 1,-1 0 0,0 0 0,-14 3-47,1 0-1,0-1 1,-1-1 0,0 0 0,1-1 0,-1-1 0,1 0 0,-21-5 0,18 4 3,-426-82-922,4-34 140,360 96 672,-14-4-9,-209-67-364,271 78 549,31 15-18,0 0 0,0 0 0,0 0 0,0 0 0,0 0 0,-1 0 0,1 0 0,0 0-1,0-1 1,0 1 0,0 0 0,0 0 0,0 0 0,0 0 0,0 0 0,0 0 0,-1 0 0,1 0 0,0 0 0,0 0 0,0-1 0,0 1 0,0 0 0,0 0-1,0 0 1,0 0 0,0 0 0,0 0 0,0 0 0,0 0 0,0-1 0,0 1 0,0 0 0,0 0 0,0 0 0,0 0 0,0 0 0,0 0 0,0 0-1,0-1 1,0 1 0,0 0 0,0 0 0,0 0 0,0 0 0,0 0 0,1 0 0,-1 0 0,0 0 0,0-1 0,0 1 0,0 0 0,0 0 0,0 0-1,0 0 1,0 0 0,0 0 0,0 0 0,1 0 0,-1 0 0,20-1 111,35 8 121,1 3-1,95 28 1,-68-14-23,54 11 359,-3 6 1,160 72-1,-286-110-522,37 21 150,-44-23-188,1-1 0,-1 1 0,1 0 1,-1 0-1,0 0 0,1 0 0,-1 0 0,0 0 1,0 0-1,0 0 0,0 0 0,0 1 1,0-1-1,0 0 0,0 1 0,-1-1 1,1 0-1,0 1 0,-1-1 0,1 1 0,0 2 1,-2-3-7,0 0 0,0 0 1,1-1-1,-1 1 1,0 0-1,0 0 0,0 0 1,0-1-1,0 1 1,0 0-1,0-1 0,0 1 1,0-1-1,0 1 0,-1-1 1,1 0-1,0 1 1,0-1-1,0 0 0,-1 0 1,1 0-1,0 0 1,-2 0-1,-39 2-27,1-2 0,-1-1 0,1-3 0,-73-15 0,45 7-59,-728-147-1235,750 141 1415,70 19 5,0 0 1,1 1 0,-1 2-1,24 6 1,96 31 492,-123-35-480,46 17 211,-62-21-289,1 0-1,-1 0 1,1 1 0,-1-1 0,0 1-1,0 0 1,-1 0 0,1 1 0,-1-1 0,1 1-1,2 3 1,-5-6-37,-1 0 1,0-1-1,1 1 1,-1 0-1,1 0 0,-1-1 1,0 1-1,0 0 1,1 0-1,-1 0 0,0-1 1,0 1-1,0 0 1,0 0-1,0 0 0,0-1 1,0 1-1,0 0 1,0 0-1,0 0 0,-1-1 1,1 1-1,0 0 1,-1 0-1,1 0 0,0-1 1,-1 1-1,1 0 1,-1-1-1,1 1 0,-1 0 1,1-1-1,-1 1 1,1-1-1,-1 1 0,0-1 1,1 1-1,-1-1 1,0 1-1,1-1 0,-1 0 1,0 1-1,0-1 1,0 0-1,1 0 0,-1 0 1,0 1-1,0-1 1,0 0-1,1 0 0,-3 0 1,-48 4-172,48-4 167,-103-5-317,-115-21 1,123 13 244,173 29 393,124 44 0,-186-51-222,-23-6-11,-28-6 11,-5-4-93,1-3 0,1-1-1,0-2 1,0-2-1,2-2 1,0-1-1,-42-27 1,72 39-10,1 1 1,0-1-1,1-1 1,-13-12-1,19 17 9,0 1 0,-1 0 0,1-1 0,0 1 0,0-1 0,0 0 0,0 1 0,0-1 0,0 0 0,1 0 0,-1 1 0,1-1 0,-1 0 0,1 0-1,0 0 1,-1 0 0,1 0 0,0 0 0,0 0 0,1 1 0,-1-1 0,0 0 0,0 0 0,1 0 0,-1 0 0,1 0 0,0 1 0,0-1 0,-1 0 0,1 1 0,3-4 0,0 0 0,0 1 1,1 0-1,0 0 1,0 0 0,0 1-1,0 0 1,0 0-1,1 0 1,-1 0-1,1 1 1,6-2-1,73-16-33,-60 16 16,37-6-26,-38 7-14,0-1 1,-1-1-1,0-1 0,42-16 0,-63 21 27,0 0 0,0 0 0,0 0 0,0 0-1,0 0 1,-1-1 0,1 1 0,0 0 0,-1-1 0,1 1 0,-1-1-1,0 0 1,1 0 0,-1 1 0,0-1 0,0 0 0,0 0 0,0 0 0,0 0-1,-1 0 1,2-4 0,-2 3-21,0 0 0,-1-1 0,1 1 0,0 0 0,-1 0 0,0 0 0,0 0 0,0 0 0,0 0 0,0 0 0,-1 0 0,1 0 0,-3-3 0,-6-7-182,-1-1-1,0 1 1,-1 1 0,-17-14-1,29 26 233,-129-99-1423,1 2 189,126 94 1206,-30-30-321,31 33 350,1-1 0,-1 1 0,1-1-1,-1 1 1,1-1 0,-1 0 0,1 1-1,0-1 1,-1 1 0,1-1 0,0 0-1,0 0 1,-1 1 0,1-1 0,0 0-1,0 1 1,0-1 0,0 0 0,0 0-1,0 1 1,0-1 0,0 0 0,0 0-1,0 1 1,0-1 0,0 0 0,1 0-1,-1 1 1,0-1 0,1 0 0,-1 1-1,0-1 1,1 0 0,-1 1 0,1-1-1,-1 1 1,1-1 0,-1 1 0,1-1-1,-1 1 1,1-1 0,0 1 0,-1-1-1,1 1 1,-1 0 0,1-1 0,0 1-1,0 0 1,1-1 0,14-2 123,1 1 0,0 0 0,1 1 0,-1 1 0,0 0 0,0 2 0,0 0 0,20 5 0,-6-2 43,68 8 342,-1 5 0,0 4 0,169 63 0,-264-84-509,-1 0 0,1 0-1,-1 0 1,0 0 0,1 1 0,-1-1 0,0 1 0,0-1 0,0 1 0,4 4-1,-6-6-2,0 0-1,0 1 0,0-1 1,0 0-1,0 1 0,0-1 1,0 0-1,0 1 0,0-1 1,0 1-1,0-1 0,0 0 1,-1 1-1,1-1 0,0 0 0,0 1 1,0-1-1,0 0 0,-1 1 1,1-1-1,0 0 0,0 0 1,-1 1-1,1-1 0,0 0 1,0 0-1,-1 1 0,1-1 0,0 0 1,-1 0-1,1 0 0,0 1 1,-1-1-1,1 0 0,0 0 1,-1 0-1,1 0 0,0 0 1,-1 0-1,1 0 0,-1 0 1,-8 2-74,-1 0 1,1-1-1,0 0 1,-16-1 0,-84-7-449,1-5-1,1-4 1,-198-57 0,236 47 549,67 26-15,1 0 0,-1-1 0,1 1 1,0-1-1,-1 0 0,1 1 0,0-1 0,-1 0 1,1 0-1,0 0 0,0 0 0,0 0 0,0 0 0,0 0 1,0 0-1,0 0 0,-1-2 0,2 2-1,1 0 1,-1 1-1,0-1 0,1 1 0,-1-1 1,1 1-1,-1-1 0,1 1 0,-1-1 1,1 1-1,-1 0 0,1-1 0,0 1 1,-1 0-1,1-1 0,0 1 0,-1 0 1,1 0-1,0 0 0,-1-1 0,1 1 1,0 0-1,-1 0 0,1 0 1,0 0-1,64-2 379,75 17 879,272 65 0,-409-79-1252,94 21 132,-2 3 0,130 54 1,-197-62-604,-28-16 441,0-1-1,0 0 1,0 0-1,1 1 1,-1-1-1,0 0 1,0 0-1,0 0 1,0 1-1,0-1 1,0 0 0,0 0-1,0 1 1,0-1-1,0 0 1,0 0-1,0 1 1,0-1-1,0 0 1,0 0-1,0 1 1,0-1 0,0 0-1,0 0 1,-1 1-1,1-1 1,0 0-1,0 0 1,0 0-1,0 1 1,0-1-1,-1 0 1,1 0 0,0 0-1,0 0 1,0 1-1,-1-1 1,1 0-1,0 0 1,0 0-1,0 0 1,-1 0-1,1 0 1,0 0 0,0 0-1,-1 0 1,1 0-1,0 1 1,0-1-1,-1 0 1,1-1-1,-8 3-197,0-2-1,0 1 0,-1-1 0,1 0 0,-8-2 1,-20-1-376,1-2 1,-1-1 0,1-2 0,1-2-1,-49-19 1,59 13 223,23 15 357,1 1 0,0 0 0,-1 0 1,1-1-1,0 1 0,0-1 0,-1 1 0,1 0 0,0-1 0,0 1 0,-1-1 0,1 1 0,0 0 1,0-1-1,0 1 0,0-1 0,0 1 0,0-1 0,0 1 0,0-1 0,0 1 0,0-1 0,0 1 1,0 0-1,0-1 0,0 1 0,0-1 0,0 1 0,1-1 0,1-1 5,0 0 0,0 1 0,1-1 0,-1 1 1,1 0-1,-1 0 0,1 0 0,-1 0 0,1 0 0,0 0 0,0 1 0,-1-1 0,1 1 0,0 0 1,3 0-1,44-2 196,-1 2 1,0 2-1,54 9 1,148 35 684,91 36 387,-259-57-966,0 3-1,79 40 1,-122-44-302,-29-11-53,-11-13 54,0 0 0,0 1-1,0-1 1,0 0 0,0 1 0,0-1 0,0 0 0,0 1 0,0-1-1,-1 0 1,1 1 0,0-1 0,0 0 0,0 0 0,0 1-1,-1-1 1,1 0 0,0 1 0,0-1 0,-1 0 0,1 0-1,0 0 1,-1 1 0,1-1 0,0 0 0,-1 0 0,1 0-1,0 0 1,0 0 0,-1 0 0,1 1 0,-1-1 0,1 0-1,0 0 1,-1 0 0,1 0 0,0 0 0,-1 0 0,1 0-1,-1-1 1,-33 3-116,0-2-1,0-1 0,0-2 1,-59-13-1,62 10 32,-74-19-224,355 76 720,-176-31-149,0 3 0,101 46 1,-168-65-215,1 0-1,0 0 1,-1 1 0,10 8 0,-17-12-38,1-1-1,0 1 1,-1 0-1,1-1 1,-1 1-1,1 0 1,-1-1-1,1 1 1,-1 0-1,1-1 1,-1 1-1,0 0 1,1 0-1,-1 0 1,0-1-1,0 1 1,1 0-1,-1 0 1,0 0-1,0 0 1,0 1-1,-1-1-1,1 0-1,-1 0 1,0-1-1,0 1 1,0 0-1,1 0 1,-1 0-1,0-1 1,0 1-1,0 0 0,0-1 1,0 1-1,0-1 1,0 0-1,0 1 1,0-1-1,0 0 1,-1 1-1,1-1 1,0 0-1,-2 0 1,-39 5-59,-1-2-1,0-2 1,-47-5 0,-11 0-192,130 7 194,0 0 0,0 3 1,32 9-1,-5-2 24,728 190 268,-771-199-254,-3-2-38,-1 1 1,0 0-1,0 0 0,0 1 0,0 0 0,-1 1 0,8 5 1,-15-10 35,-1 0-1,1 0 1,-1 1 0,1-1 0,-1 0 0,1 1 0,-1-1 0,1 0 0,-1 1 0,1-1-1,-1 0 1,0 1 0,1-1 0,-1 1 0,0-1 0,1 1 0,-1-1 0,0 1 0,0-1-1,0 1 1,1-1 0,-1 1 0,0-1 0,0 1 0,0-1 0,0 1 0,0-1 0,0 1-1,0-1 1,0 1 0,0 0 0,0-1 0,0 1 0,0-1 0,-1 1 0,1-1 0,0 1-1,0-1 1,0 1 0,-1-1 0,1 1 0,0-1 0,-1 1 0,1-1 0,0 0 0,-1 1 0,1-1-1,0 0 1,-1 1 0,1-1 0,-1 0 0,1 1 0,-1-1 0,1 0 0,-1 0 0,1 1-1,-1-1 1,1 0 0,-1 0 0,1 0 0,-1 0 0,0 0 0,1 0 0,-1 0 0,-42 8-807,41-7 780,-56 1-1053,0-2 0,0-3 0,1-2 0,-69-15-1,34 2-395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7:38.45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224 45 3328,'145'26'1285,"0"6"-1,274 101 1,-410-129-1214,-2-2-8,0 1 0,0 0 0,0 0 1,-1 0-1,0 1 0,1 0 0,-1 0 0,-1 1 0,10 8 0,-15-13-63,0 0 0,0 0 0,0 0 0,0 1 0,1-1 0,-1 0 0,0 0 1,0 0-1,0 1 0,0-1 0,0 0 0,0 0 0,0 1 0,0-1 0,0 0 0,1 0 0,-1 1 0,0-1 0,0 0 0,0 0 0,0 1 0,0-1 0,-1 0 0,1 0 1,0 1-1,0-1 0,0 0 0,0 0 0,0 1 0,0-1 0,0 0 0,0 0 0,-1 0 0,1 1 0,0-1 0,0 0 0,0 0 0,0 0 0,-1 1 0,1-1 0,0 0 1,0 0-1,0 0 0,-1 0 0,1 0 0,0 1 0,0-1 0,-1 0 0,1 0 0,0 0 0,0 0 0,-1 0 0,1 0 0,0 0 0,0 0 0,-1 0 0,-8 1-43,-1-1-1,1 0 1,-1 0-1,1-1 1,-1 0-1,1 0 0,-12-4 1,1 1-31,-229-55-918,-247-94 1,488 150 983,-123-46 154,130 49-131,0-1 1,0 1 0,-1-1-1,1 1 1,0-1 0,0 1-1,0-1 1,0 0 0,0 1-1,0-1 1,0 0-1,0 0 1,0 0 0,0 0-1,1 0 1,-1 0 0,-1-1-1,18-2 263,43 9 67,45 12-7,-1 5 0,-1 5 1,-1 4-1,-2 4 0,121 61 0,-208-90-309,56 34 30,-63-37-92,0 0 1,0 1-1,-1 0 1,0 0-1,1 0 1,-2 1-1,1-1 1,0 1-1,-1 0 1,4 6-1,-7-10 21,0-1 0,0 1 0,0-1-1,1 1 1,-1-1 0,0 1-1,0-1 1,0 1 0,0-1 0,0 1-1,0-1 1,0 1 0,0-1-1,0 1 1,0-1 0,0 1 0,0-1-1,-1 0 1,1 1 0,0-1-1,0 1 1,0-1 0,-1 1 0,1-1-1,0 1 1,0-1 0,-1 0 0,1 1-1,0-1 1,-1 0 0,0 1-1,-19 7-280,-33-5-328,48-3 508,-48-4-901,-1-2 0,1-2 1,-78-23-1,12-1-382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7:39.15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1 402 2936,'296'63'1893,"251"48"2055,-532-109-3677,-14-5-264,-24-9-340,16 9 249,-128-59-1411,58 28 329,2-3 0,-103-68 1,169 99 1068,1 0 0,0 0 0,0-1 0,-11-14-1,18 20 100,0 0-1,0 0 1,0 0-1,0 0 0,0-1 1,0 1-1,1 0 0,-1-1 1,0 1-1,1-1 0,-1 1 1,1-1-1,0 1 1,-1-1-1,1 1 0,0-1 1,0 1-1,0-1 0,0 1 1,0-1-1,0 1 0,0-1 1,1 1-1,-1-1 1,1 1-1,-1-1 0,1 1 1,-1-1-1,1 1 0,0 0 1,-1-1-1,1 1 0,0 0 1,0 0-1,0 0 0,0-1 1,0 1-1,1 0 1,-1 0-1,2-1 0,4-2 66,1-1-1,0 1 1,0 0-1,1 1 0,-1 0 1,1 0-1,-1 1 1,12-2-1,78-5 527,-73 8-441,64-2 622,1 4-1,158 23 1,170 63-240,-399-79-1091,-47-11 71,-103-27-1066,-238-88-1,328 99 1251,41 19 300,1 0 0,-1 0 0,0 0 0,0 0 0,0 0 0,1 0 0,-1 0-1,0 0 1,0 0 0,1 0 0,-1 0 0,0 0 0,0-1 0,0 1 0,0 0 0,1 0 0,-1 0 0,0 0 0,0-1 0,0 1 0,0 0 0,1 0 0,-1 0 0,0 0 0,0-1 0,0 1 0,0 0 0,0 0 0,0-1 0,0 1 0,0 0 0,0 0 0,0 0 0,0-1 0,0 1 0,0 0 0,0 0 0,0-1 0,0 1 0,0 0 0,0 0 0,0 0 0,0-1 0,0 1 0,0 0 0,0 0 0,0 0 0,0-1 0,-1 1 0,1 0 0,0 0 0,0 0 0,0-1 0,-1 1 0,31 1 67,152 35 1309,304 101 0,-412-113-767,-50-17-347,2 1 461,47 21 1,-166-51 626,-31-19-1239,1-6 0,-145-78 1,256 118-141,2 3 3,1-1 0,0 0-1,0 0 1,1-1 0,-1-1-1,1 1 1,1-1 0,-13-14-1,20 20 28,-1 0 0,0 1-1,1-1 1,-1 0 0,1 0-1,-1 1 1,1-1 0,0 0-1,-1 0 1,1 0 0,0 0-1,0 0 1,-1 0 0,1 0 0,0 0-1,0 0 1,0 0 0,0 1-1,0-1 1,0 0 0,1 0-1,-1 0 1,0 0 0,0 0-1,1 0 1,-1 0 0,0 0-1,2-1 1,-1 0 2,1 1 0,0 0 0,0 0 0,-1-1 0,1 1-1,0 0 1,0 0 0,0 1 0,0-1 0,1 0 0,-1 1 0,4-1 0,22-4 12,1 3-1,0 0 1,-1 1 0,38 5 0,124 22 25,-128-16-28,93 15-111,192 57-1,-331-75-168,-26-6-58,-37-5-215,-54-15-1303,-154-48 0,98 13 374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7:40.12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1055 635 2036,'82'-2'555,"159"18"0,77 34 187,-276-43-632,313 62 712,211 34 505,-499-97-1397,-50-8-64,-12-2-24,-26-13-192,-167-77-710,80 44 654,-187-91-510,-376-195-48,629 313 1263,0-2 1,-62-49 0,74 40 95,29 32-364,0 1 0,0 0 0,1 0 0,-1-1-1,1 1 1,-1-1 0,1 1 0,-1 0 0,1-1-1,0 1 1,0-1 0,0 1 0,0-1 0,0 1 0,0 0-1,0-1 1,0-1 0,1 1 0,0 1 1,-1 0-1,1 0 0,0 0 1,0-1-1,-1 1 0,1 0 0,0 0 1,0 0-1,0 0 0,1 0 1,-1 0-1,0 1 0,0-1 1,0 0-1,1 1 0,1-2 1,42-7 389,0 7-92,1 3 0,-1 2-1,1 2 1,62 14 0,178 57 801,-201-50-822,0 3-1,130 66 0,-163-63-416,-51-32 104,-1 1 1,1-1-1,-1 0 0,1 0 0,-1 0 0,1 1 0,-1-1 1,1 0-1,-1 1 0,0-1 0,1 0 0,-1 1 1,1-1-1,-1 1 0,0-1 0,1 0 0,-1 1 1,0-1-1,0 1 0,1-1 0,-1 1 0,0-1 1,0 1-1,0-1 0,0 1 0,0-1 0,1 1 1,-1 0-1,0-1 0,0 1 0,0-1 0,0 1 1,-1-1-1,1 1 0,0-1 0,0 1 0,0-1 1,0 1-1,-1-1 0,1 1 0,0-1 0,0 1 1,-1-1-1,1 1 0,0-1 0,-1 0 0,1 1 1,0-1-1,-1 1 0,1-1 0,-1 0 0,1 1 1,0-1-1,-1 0 0,1 0 0,-1 1 0,1-1 1,-2 0-1,-36 6-311,-13-7-123,0-1-1,-79-14 0,-110-33-590,161 31 699,-803-203-3123,844 211 3325,30 9 132,0-1 0,0 0-1,0 0 1,0-1 0,0 0 0,-13-8-1,23 9 142,12 3 51,73 11 756,115 32 0,84 39 460,-268-77-1324,200 66 1045,-169-53-767,0 1 0,57 35 0,-101-52-341,0 0 0,-1 1 1,1-1-1,0 1 0,-1 0 0,5 6 0,-8-9-24,-1-1 0,0 0 0,1 1 0,-1-1 0,0 1 1,1-1-1,-1 1 0,0 0 0,0-1 0,0 1 0,0-1 0,1 1 1,-1-1-1,0 1 0,0-1 0,0 1 0,0 0 0,0-1 0,0 1 1,0-1-1,0 1 0,-1 0 0,1-1 0,0 1 0,-1 0 0,0 0-3,0 0-1,0 0 0,0 0 0,0 0 0,0-1 0,0 1 0,0 0 0,-1-1 0,1 1 0,0-1 0,0 1 0,-1-1 0,1 0 0,0 1 1,-1-1-1,-1 0 0,-28 3-101,-1 0-1,1-3 1,-50-4 0,-102-21-401,110 14 283,-684-140-2224,735 146 2448,34 7 132,41 11 165,276 85 1188,-264-75-1146,-2 3 0,-1 2 0,59 38 0,-81-34-150,-39-31-188,-1-1-1,1 0 0,-1 1 1,1-1-1,-1 1 1,0-1-1,1 1 1,-1-1-1,0 1 1,1-1-1,-1 1 1,0-1-1,0 1 1,1-1-1,-1 1 1,0-1-1,0 1 1,0 0-1,0-1 1,0 1-1,0-1 1,0 1-1,0-1 1,0 1-1,0 0 1,0-1-1,0 1 1,0-1-1,-1 1 1,1-1-1,0 1 1,0-1-1,-1 1 1,1-1-1,0 1 1,-1-1-1,1 1 0,0-1 1,-1 1-1,1-1 1,-1 0-1,1 1 1,-1-1-1,1 0 1,-1 1-1,1-1 1,-1 0-1,1 1 1,-1-1-1,1 0 1,-1 0-1,0 0 1,-37 6-34,-8-6-66,0-2 1,-81-13-1,-98-32-248,163 33 255,-678-171-753,706 175 938,47 12 51,63 15 49,1109 353 1941,-928-263-1766,-250-104-375,-1 0 1,0 0-1,0 1 0,0 0 1,0 0-1,5 5 0,-11-9 2,0 1 0,0-1 0,0 1 0,1-1 0,-1 1 0,0-1 0,0 0 0,0 1 0,0-1 0,0 1 0,0-1 0,0 1 0,0-1 0,0 1 0,0-1 0,0 1 0,0-1 0,0 0 0,0 1 0,0-1 0,0 1 0,0-1 0,-1 1 0,1-1 0,0 0 0,0 1 0,-1-1 0,1 1 0,0-1 0,0 0 0,-1 1 0,1-1 0,0 0 0,-1 0 0,1 1 0,-1-1 0,1 0 0,0 0 0,-1 1 0,1-1 0,-1 0 0,1 0 0,0 0 0,-1 0 0,1 0 0,-1 1 0,1-1 0,-1 0 0,1 0 0,-1 0 0,1 0 0,-1 0 0,1-1 0,0 1 0,-2 0 0,-19 2-155,-1 0-1,0-2 0,0-1 1,0 0-1,-37-8 1,50 8 110,-494-110-2401,8-44-101,378 117 1910,-65-22-411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7:40.66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945 118 3640,'443'108'1253,"-317"-69"-872,165 75 0,-273-106-356,54 28 47,-67-33-68,0 0-1,0 1 1,0-1-1,0 1 1,-1 0-1,1 0 1,-1 1-1,0 0 1,5 7-1,-9-11-5,1-1-1,-1 1 1,0-1 0,1 1-1,-1 0 1,0-1-1,0 1 1,1-1 0,-1 1-1,0 0 1,0-1 0,0 1-1,0 0 1,0-1-1,0 1 1,0 0 0,0-1-1,0 1 1,0 0-1,0-1 1,0 1 0,0 0-1,-1-1 1,1 1 0,0 0-1,0-1 1,-1 1-1,1-1 1,-1 1 0,1-1-1,0 1 1,-1 0-1,1-1 1,-1 0 0,1 1-1,-1-1 1,1 1-1,-1-1 1,0 0 0,1 1-1,-1-1 1,-1 1 0,-4 1-46,0 0 0,-1 0 0,1 0 0,-1-1 0,0 0 0,0 0 0,1-1 1,-15 0-1,-65-10-362,71 8 337,-120-22-879,-159-50 0,-133-65 535,175 54 1005,8 3-1092,195 59 578,45 18 9,15 3 33,35 2 106,1 3-1,-1 1 1,-1 3-1,50 13 1,-29-6 19,674 173 2096,-707-177-2265,0 2-1,0 1 1,50 29-1,-81-42-71,-1 1 0,0-1 0,0 1 0,0 0 0,0-1 0,0 1 0,0 0 0,0 0 0,0 0 0,0-1 0,0 1 0,0 0 0,-1 0 1,1 0-1,0 0 0,-1 0 0,1 1 0,0-1 0,-1 0 0,0 0 0,1 0 0,-1 0 0,0 1 0,1 0 0,-2 0-7,0-1 1,0 0-1,0 0 1,-1 0 0,1 0-1,0 0 1,0-1-1,-1 1 1,1 0-1,0 0 1,-1-1 0,1 1-1,-1-1 1,1 0-1,-1 1 1,1-1 0,-1 0-1,1 0 1,-3 0-1,-31 4-137,0-2 0,-1-2 0,1-1 0,-46-8 0,-151-34-628,170 30 541,-857-247-2091,747 192 1849,151 54 508,21 13-31,0 1 1,0 0 0,1 0-1,-1-1 1,0 1-1,0 0 1,0-1-1,0 1 1,0 0 0,1 0-1,-1-1 1,0 1-1,0 0 1,1 0-1,-1 0 1,0-1 0,0 1-1,1 0 1,-1 0-1,0 0 1,0 0-1,1-1 1,-1 1 0,0 0-1,1 0 1,-1 0-1,0 0 1,1 0-1,-1 0 1,0 0 0,1 0-1,-1 0 1,0 0-1,0 0 1,1 0-1,-1 0 1,1 0 0,50 3 369,81 20 681,-1 5-1,254 90 0,-361-110-1014,-1 1 1,0 1-1,34 21 0,-56-31-46,-1 0 0,1 0 1,0 1-1,-1-1 0,1 0 1,0 1-1,-1-1 0,1 0 1,-1 1-1,1-1 0,0 1 1,-1-1-1,1 1 0,-1-1 0,0 1 1,1-1-1,-1 1 0,1-1 1,-1 1-1,0 0 0,1-1 1,-1 1-1,0 0 0,0-1 0,1 1 1,-1 0-1,0-1 0,0 1 1,0 0-1,0-1 0,0 1 1,0 0-1,0 0 0,-2 0-16,0 0 0,1 0 0,-1 0 0,0 0 0,0-1 0,0 1 0,0-1 0,0 1 0,0-1-1,0 0 1,0 0 0,0 0 0,-2 0 0,-40-2-352,1-2-1,-64-13 1,-38-11-416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5:18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0 7393,'0'0'534,"0"6"3227,0 26 14771,0-26-15985,-3 0-2547,0 0 0,0-1 0,-1 1 0,0-1 0,0 0 0,0 0 0,-1-1 0,1 1 0,-7 3 0,-11 14 0,-5 12 0,2 2 0,1 1 0,1 1 0,-33 78 0,32-57 0,3 2 0,2 0 0,2 0 0,4 2 0,2 0 0,3 0 0,0 70 0,8-130 0,7 206 0,-4-176 0,2 0 0,2 0 0,1 0 0,14 38 0,136 314 0,-123-316 0,2 0 0,60 79 0,107 118 0,-90-121 0,144 161 0,-139-172 0,119 176 0,223 442 0,-268-371 0,-172-327 0,-1 0 0,-3 1 0,-2 1 0,-3 0 0,8 80 0,-4 385 0,-11-223 0,5-110 0,2 69 0,-14-78 0,17 367 0,-7-461 0,-2 135 0,-9-178 0,-1-1 0,-3 1 0,-1-1 0,-2 0 0,-19 51 0,17-57 0,2 1 0,1 0 0,2 1 0,-4 61 0,8 154 0,5-138 0,-2-66 0,1 54 0,-4-1 0,-25 159 0,15-174 0,-2 100 0,-7 46 0,-40 86 0,62-316-7,0-2-25,1 1 1,-1 0-1,0 0 1,0 0-1,0 0 0,0 0 1,0-1-1,0 1 1,0 0-1,-1 0 1,1 0-1,0 0 1,0 0-1,0-1 1,-1 1-1,1 0 0,-1 0 1,1-1-1,-1 1 1,1 0-1,-1 0 1,1-1-1,-1 1 1,1-1-1,-1 1 1,0 0-1,1-1 1,-1 1-1,0-1 0,1 0 1,-1 1-1,0-1 1,0 1-1,0-1 1,1 0-1,-1 0 1,0 0-1,0 1 1,0-1-1,0 0 1,0 0-1,1 0 0,-1 0 1,0 0-1,0 0 1,0-1-1,0 1 1,-1 0-1,-81 0-3199,57-3-8735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7:53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27166,'12'12'625,"9"7"-5,0 5 4,3 3-4,-8-4 4,-4-5-1108,-9-6-1204,-3-5-3933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5:19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13177,'-16'3'17444,"11"3"-15301,0 14-2142,2-1-1,0 1 1,1 0-1,1 0 1,1-1-1,3 25 0,-1 13 0,5 88 0,7-1 0,49 220 0,-62-360 0,-1-1 0,1 0 0,0 1 0,0-1 0,1 0 0,-1 1 0,1-1 0,3 4 0,-5-6 0,1 0 0,0 0 0,0 0 0,-1 0 0,1-1 0,0 1 0,0 0 0,0-1 0,0 1 0,0-1 0,0 1 0,0-1 0,0 1 0,0-1 0,0 0 0,0 0 0,0 1 0,1-1 0,0 0 0,2-1 0,1 0 0,-1 0 0,1-1 0,-1 1 0,0-1 0,0 0 0,0 0 0,0 0 0,0-1 0,-1 1 0,8-7 0,35-33 0,-1-2 0,75-94 0,-47 51 0,67-72-7945,-136 153 3022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5:21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16045,'-9'2'8512,"2"5"-3351,-3 14-1862,1 23-3565,4 18 270,3-1 0,2 1-1,11 77 1,43 181 9,-1-3-262,-52-268-1551,-1-48 1306,0 1 0,-1 0 0,1 0 0,-1-1 0,1 1 0,-1 0 0,0-1 0,1 1 0,-1-1 0,0 1 0,0-1 0,0 1 0,-1-1 0,1 0 0,-2 2 0,3-3 194,-1 0 0,1 0-1,-1 0 1,1 0 0,-1 0 0,1 0-1,-1-1 1,0 1 0,1 0 0,-1 0-1,1 0 1,-1-1 0,1 1 0,-1 0 0,1-1-1,0 1 1,-1 0 0,1-1 0,-1 1-1,1-1 1,0 1 0,-1-1 0,1 1-1,0 0 1,-1-1 0,1 1 0,0-1-1,0 0 1,-1 1 0,1-1 0,0 1-1,0-1 1,0 1 0,0-1 0,0 1 0,0-1-1,0-1 1,-8-22-5404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5:21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 16113,'7'-11'520,"0"1"0,1 0 0,0 0 0,0 1-1,1 0 1,0 1 0,1-1 0,0 2 0,0 0-1,1 0 1,0 0 0,0 2 0,0-1 0,22-6-1,-11 6 140,1 2 0,0 0 0,0 1 0,0 2-1,0 0 1,0 1 0,29 5 0,-15-2-405,0 3 0,-1 1 0,1 2 1,-2 1-1,1 2 0,-1 1 0,46 26 0,-65-30-162,0 1-1,-1 0 0,0 1 1,-1 1-1,0 0 0,-1 1 1,0 0-1,-1 1 0,-1 1 1,0 0-1,-1 0 0,-1 1 1,0 0-1,-1 1 0,-1 0 1,10 34-1,-12-36-91,-2 1 0,0 0 0,-1-1 0,0 1 0,-2 0 0,0 0 0,0 0 0,-2 0 0,0 0 0,0 0 0,-2 0 0,0-1 0,-1 0 0,0 0 0,-1 0 0,-1 0 0,0-1 0,-1 0 0,-1-1 0,0 1 0,-1-2 0,0 1 0,-1-2 0,0 1 0,-1-1 0,-19 14 0,11-12-988,-1 0 1,0-1-1,-1 0 1,-1-2-1,-31 10 0,44-17 394,-1 0 0,1 0 0,-1-1 0,1-1 0,-1 0 0,0 0 0,1-1-1,-1 0 1,0-1 0,1 0 0,-1-1 0,1 0 0,-1-1 0,-15-6 0,5-3-5379,8-1 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5:22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22602,'81'687'7776,"-59"-430"-5576,6 68-3372,-29-343-7884,4-13 3267,0-5 1101,-3-9-1244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5:22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49 13249,'-2'-3'114,"0"-1"0,-1 1-1,1 0 1,-1 0 0,1 0-1,-1 0 1,0 1 0,0-1-1,-1 1 1,1 0 0,0-1-1,-1 2 1,1-1 0,-1 0-1,0 1 1,0-1 0,1 1-1,-1 0 1,0 0 0,-5 0-1,2 0 89,0 0 0,0 1 0,0 0 0,0 0 0,0 0 0,0 1 0,0 0 0,0 0 0,0 1 0,-10 3 0,10-1 72,0 0-1,1 1 1,-1 0 0,1 0 0,0 0 0,0 1 0,1 0 0,0 0 0,0 0 0,0 1 0,1-1 0,0 1-1,0 1 1,0-1 0,1 0 0,0 1 0,1-1 0,0 1 0,0 0 0,1 0 0,-1 0 0,2 0 0,-1 9 0,0-3 133,1 1 0,1 0 0,0 0 0,1-1 1,0 1-1,1 0 0,1-1 0,1 0 0,-1 0 1,2 0-1,13 23 0,-15-32-325,-1 1-1,2-1 1,-1-1-1,0 1 1,1-1-1,0 0 1,0 0 0,0 0-1,0 0 1,1-1-1,0 0 1,-1 0-1,1-1 1,0 0-1,0 0 1,0 0 0,1 0-1,-1-1 1,0 0-1,1-1 1,-1 1-1,0-1 1,1-1-1,8 0 1,-8 0-18,0-1 0,0 1 0,0-1 0,0 0 0,-1-1 1,1 0-1,-1 0 0,1 0 0,-1-1 0,0 1 0,-1-2 0,1 1 0,-1-1 0,1 1 0,-1-2 0,-1 1 1,1 0-1,-1-1 0,0 0 0,0 0 0,5-11 0,-4 3-64,0-1 0,-1 0 0,-1 0 0,0 0 0,0-18 0,4 17 0,4 21 0,12 29 0,-19-28 0,21 38-36,-13-20-80,2-1 0,17 21 0,-27-38 53,0-2 0,0 1-1,0 0 1,1-1 0,0 0 0,0 0 0,0 0 0,0-1 0,0 1 0,1-1 0,0-1 0,-1 1 0,13 3 0,-15-5-414,1 0 0,0 0 0,-1 1 1,1-1-1,-1 1 0,1 0 0,-1 0 1,6 5-1,-8-6 69,0 0 0,0 0 0,1 0 0,-1 0 0,0 0 0,1 0 1,-1 0-1,1-1 0,-1 1 0,1-1 0,-1 1 0,1-1 0,-1 1 0,3-1 0,-2 0-76,-1-1-1,1 0 0,0 0 0,-1 1 1,1-1-1,0 0 0,-1-1 1,1 1-1,-1 0 0,0 0 1,1-1-1,-1 1 0,0 0 1,0-1-1,0 0 0,0 1 0,0-1 1,1-1-1,11-17-5451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5:22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27771,'31'45'556,"6"18"0,14 13-4,8 13 4,-6-17 0,-12-12-4,-9-15 4,-12-12-1336,-11-20-1440,-3-28-9237,-1-7 5728,3-7 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5:23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19490,'-4'29'1432,"-5"21"4,-2 27-4,-1 28 0,-4 17 0,5 16 5,5 4-5,0-5 0,4-21 4,2-23-1060,0-28-1544,0-29-596,0-23-748,2-34-8417,0-25 5464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5:23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25 307 18242,'18'2'763,"0"-2"0,0 0 0,0-1 0,-1-1 0,1 0 0,0-2 0,-1 0 0,0-1 0,0 0 0,26-13 1,-32 13-603,-1-1 1,1 0 0,-1 0 0,-1-1 0,1 0 0,-1-1-1,-1 0 1,1-1 0,-1 0 0,-1 0 0,1 0 0,-2-1-1,1 0 1,-1 0 0,-1-1 0,7-19 0,-11 28-290,1-1 0,-2 0 1,1 0-1,0 0 1,0 0-1,-1 0 0,0 0 1,0-1-1,0 1 1,0 0-1,0 0 0,0 0 1,-1 0-1,0 0 1,1 0-1,-1 0 0,0 0 1,-1 0-1,1 0 0,0 1 1,-1-1-1,1 0 1,-1 1-1,0-1 0,0 1 1,0 0-1,0-1 1,-1 1-1,1 0 0,0 0 1,-1 1-1,0-1 1,1 0-1,-1 1 0,0 0 1,0-1-1,0 1 0,0 0 1,0 1-1,-3-2 1,-6 0-357,-1-1 0,1 2 0,-1 0 0,0 0 1,1 1-1,-1 0 0,0 1 0,-20 5 0,23-4 382,0 1 0,0 0 0,0 1 0,0 0 0,1 0 0,-1 1 0,1 1 0,0-1 0,1 2-1,-1-1 1,1 1 0,0 0 0,1 1 0,0-1 0,-12 18 0,12-14 299,1 1 1,0 0 0,0 1-1,1-1 1,1 1-1,0 0 1,1 1-1,0-1 1,1 0-1,1 1 1,0 19-1,1-16 292,2 1-1,0 0 0,0-1 1,2 0-1,0 0 0,1 0 1,1 0-1,13 28 0,-12-33-118,0 0 0,0 0 0,1-1 0,0 0 0,1-1 0,0 0 0,1 0 0,0-1 0,0 0 0,1-1 0,19 11 0,-19-13-195,1 0 1,0-1-1,0-1 1,1 0-1,-1-1 0,1 0 1,0-1-1,-1 0 1,1-1-1,0 0 0,0-1 1,0-1-1,0 0 1,0-1-1,0 0 0,-1-1 1,24-8-1,-24 6-977,-1 0 0,1-1-1,-1 0 1,17-13 0,-18 11-1215,0-1 0,-1 0 0,0 0 1,14-19-1,4-15-4128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5:23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21 224 29931,'53'339'1575,"-53"-332"-925,-8-26-401,-12-37-338,8 11-314,1 0 0,2-1 0,3 0 0,1 0 0,2-61 0,3 99 347,1 1 1,0-1-1,0 0 0,1 0 0,0 0 1,0 1-1,1-1 0,0 1 0,0 0 1,1 0-1,9-13 0,-9 15 39,0 0 0,0 1 0,1 0 1,0 0-1,0 0 0,0 0 0,1 1 0,-1 0 0,1 0 0,-1 0 0,1 1 0,0 0 0,0 0 0,0 0 1,10 0-1,-1 0 115,1 0 1,0 2 0,-1 0-1,1 1 1,0 0 0,-1 1-1,1 1 1,-1 0 0,21 9-1,-30-11-10,1 2 0,-1-1 0,0 1 0,-1 0 0,1 0 0,0 0 0,-1 1-1,0 0 1,0 0 0,0 0 0,0 1 0,-1 0 0,1 0 0,-1 0 0,-1 0 0,1 1-1,-1-1 1,0 1 0,0 0 0,0 0 0,-1 0 0,0 0 0,0 0 0,-1 1-1,2 8 1,-3-12-76,0 1-1,0 0 1,0-1-1,-1 1 1,1 0 0,-1-1-1,0 1 1,0-1-1,0 1 1,-1-1-1,1 1 1,-1-1-1,0 0 1,1 0 0,-1 0-1,-1 0 1,1 0-1,0 0 1,-1-1-1,-3 4 1,-5 2 29,-1 0 0,0-1 0,0 0-1,-16 6 1,18-8-26,-1 0 0,0 0 0,1 1 0,0 1 0,-10 8 0,19-14-15,0 1 0,0-1 0,1 0 0,-1 0 0,1 0 0,-1 1 0,1-1 0,-1 0 0,1 1 0,0-1 0,0 0 0,-1 1 0,1-1 0,0 1 0,0-1 0,0 0 0,1 1 0,-1-1 0,0 0 0,0 1 0,1-1 0,-1 0 0,1 1 0,-1-1 0,1 0 0,0 0 0,-1 1 0,1-1 0,0 0 0,0 0 0,0 0 0,0 0 0,0 0 0,1 1 0,40 37 0,-40-38 0,33 23-1202,2-1 1,64 30-1,11 6-3310,-110-58 3787,-1 0 1,1 0-1,-1 1 0,1-1 0,-1 0 1,0 0-1,0 1 0,1-1 0,-1 1 1,0-1-1,0 1 0,0 0 0,0-1 0,-1 1 1,1 0-1,0 3 0,1 10-5435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5:24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23378,'-7'178'3937,"2"-101"-2255,9 140 0,17-75-1052,5-2-1,47 143 1,-71-253-3338,-16-65-15659,11 10 12623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7:53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19150,'8'-2'-20,"4"0"-480,0 4-3225,7-3 1,-11 0 0,5 2-1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5:25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22974,'14'41'1231,"83"212"5155,-96-251-6340,0-1 0,0 1 1,0 0-1,1-1 0,-1 1 1,0-1-1,1 1 0,-1-1 1,1 0-1,0 1 0,-1-1 0,1 0 1,0 0-1,-1 0 0,1 0 1,0-1-1,0 1 0,0 0 1,0-1-1,0 0 0,2 1 0,50 0 888,-24-1-710,11 5-224,43 10 0,-44-7 0,51 4 0,-89-12-14,1 0 0,-1 0 0,1 0 0,-1 0 0,0-1 1,1 1-1,-1-1 0,0 1 0,1-1 0,-1 0 0,0 0 0,0 0 0,1 0 0,-1 0 0,0-1 0,0 1 1,0 0-1,0-1 0,2-3 0,-1 2-52,-1-1 0,1 0 1,-1 0-1,0 0 0,0 0 1,0 0-1,-1 0 0,1 0 1,-1-1-1,1-4 0,-1-4-234,1-1-1,-2 0 0,0 1 0,0-1 1,-1 0-1,-4-16 0,-3-2-2006,-1-7-3293,7 11-5329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5:25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98 32263,'63'207'198,"64"249"99,-126-454-295,4 36 7,-5-38-9,0 0 0,-1-1 0,1 1 0,0 0 0,0-1 0,-1 1 0,1 0 0,0 0 0,0-1 0,-1 1 0,1 0 0,0 0 0,-1-1 0,1 1 0,-1 0 0,1 0 0,0 0 0,-1 0 0,1 0 0,-1 0 0,1 0 0,0-1 0,-1 1-1,1 0 1,-1 0 0,1 0 0,0 0 0,-1 1 0,1-1 0,-1 0 0,1 0 0,0 0 0,-1 0 0,1 0 0,0 0 0,-1 1 0,1-1 0,-1 0 0,1 0 0,0 1 0,0-1 0,-1 0 0,1 0 0,0 1 0,-1-1 0,1 0 0,0 1 0,0-1 0,0 0 0,-1 1 0,1-1-1,0 1 1,0-1 0,0 0 0,0 1 0,0-1 0,0 1 0,0-1 0,-1 0 0,1 1 0,0-1 0,1 1 0,-1-1 0,0 0 0,0 1 0,0 0 0,-13-14 0,1 0 0,0-1 0,1-1 0,0 0 0,-9-19 0,-41-85 0,50 95 0,2 0 0,0-1 0,1 0 0,2 0 0,0-1 0,2 1 0,0-1 0,2 0 0,2-32 0,1 43 0,0 0 0,2-1 0,0 1 0,0 0 0,2 0 0,0 1 0,0-1 0,1 1 0,1 0 0,1 1 0,0 0 0,0 0 0,1 0 0,1 1 0,0 1 0,22-20 0,-26 26 0,1-1 0,1 1 0,-1 1 0,1 0 0,-1 0 0,1 0 0,0 1 0,1 0 0,-1 0 0,0 1 0,1 0 0,-1 1 0,1 0 0,0 0 0,14 1 0,-19 1 0,0-1 0,1 1 0,-1 0 0,0 0 0,1 0 0,-1 1 0,0 0 0,0-1 0,0 2 0,0-1 0,0 0 0,-1 1 0,1-1 0,-1 1 0,0 0 0,1 0 0,-1 1 0,-1-1 0,1 1 0,0-1 0,-1 1 0,0 0 0,0 0 0,0 0 0,0 0 0,-1 0 0,1 0 0,-1 1 0,0-1 0,0 0 0,0 9 0,0 5-23,0 0 0,-2 0-1,0 0 1,0 0 0,-2 0 0,0-1 0,-1 1-1,-8 18 1,8-25-43,0 0 0,-1 0 0,0 0 0,-1-1 0,0 0 0,0 0 0,-1 0 0,-1-1 0,0 0 0,0 0 0,0-1 0,-1 0 0,-13 8 0,9-7-1541,-1-1 0,-1-1-1,-25 10 1,33-15 404,1-1-1,-1 1 0,0-1 1,0 0-1,0-1 0,0 1 1,0-2-1,0 1 0,0-1 1,-12-2-1,-11-7-4776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5:26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22902,'-1'76'2112,"6"137"1294,-3-188-2942,2-1 0,0 1 1,2-1-1,1 0 1,0 0-1,15 29 1,-19-47-402,0 0 0,0 0 1,1 0-1,0-1 0,0 0 0,0 0 1,1 0-1,0 0 0,0-1 0,0 1 1,0-1-1,11 6 0,-13-9-52,0 0-1,0 1 1,1-1-1,-1 0 1,1-1-1,-1 1 1,1-1-1,-1 1 1,1-1-1,-1 0 1,1 0-1,-1-1 1,1 1 0,-1-1-1,1 0 1,-1 0-1,0 0 1,1 0-1,-1 0 1,0-1-1,0 1 1,0-1-1,0 0 1,0 0-1,3-3 1,2-2-149,-1 0 0,1-1 0,-2 0 0,1 0 0,-1 0 0,-1-1 0,1 0 1,-1 0-1,-1 0 0,0-1 0,0 0 0,-1 1 0,0-1 0,2-17 0,0-12-717,-1-1 1,-3-57-1,-1 70 763,2 17 42,1 9 36,8 21 107,18 56 634,-17-46-31,-3-4-219,26 56 1416,-33-77-1824,1 0 0,0 0 0,0 0 0,1 0 0,0 0 0,-1-1 0,1 1 0,1-1 0,-1 0 1,1-1-1,-1 1 0,7 2 0,-9-4-159,0-1 1,1 0-1,0 0 0,-1-1 1,1 1-1,0-1 1,-1 1-1,1-1 0,0 0 1,-1 0-1,1 0 1,0 0-1,-1 0 1,1-1-1,5-1 0,-4 1-479,-1-1 0,1 1 0,-1-1 0,1 0-1,-1 0 1,0-1 0,0 1 0,0-1 0,5-5-1,-2 1-804,-1 0 1,0 0-1,-1 0 0,0-1 0,0 0 0,0 0 0,-1 0 0,0 0 0,2-9 0,2-29-4566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5:26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22630,'-4'18'662,"2"-1"0,0 1 0,0 0 0,2 0 0,1 19 0,0-7-129,4 79 500,5 0-1,27 123 1,79 203 1501,-105-394-2562,2-2 0,2 0 1,2 0-1,1-2 0,43 67 0,-56-98-167,-1-1 0,1 0 0,0 0 0,1 0 0,-1-1 1,1 1-1,-1-1 0,1-1 0,1 1 0,-1-1 0,11 4 0,-9-5-573,-1 0 0,1 0 1,0-1-1,-1 0 0,1-1 1,0 0-1,0 0 0,0 0 0,-1-1 1,1 0-1,0-1 0,-1 0 1,1 0-1,-1 0 0,13-7 1,40-24-5226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5:26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1 22946,'-45'11'1088,"-15"6"8,-19 2-8,-5 4 5,18-9-1,10-1-1168,-11 0-1925,32-3-3263,3-2-1,1 3 1,2-3-1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0:30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9625,'0'15'14353,"1"7"-7091,1 4-5038,5 54-4726,-4-49 4284,3 32-1764,0 5-16,3 1-1,25 98 1,53 132-2,-82-274 0,-3-14 0,0 1 0,0-1 0,2 0 0,-1 0 0,10 20 0,73 158 0,-56-123 0,12 28 0,80 129 0,91 64 0,-74-110 0,28 70 0,-167-247 0,3 4 0,-1-1 0,1 1 0,-1-1 0,0 1 0,0 0 0,-1 0 0,1 0 0,-1 0 0,1 5 0,-2-2 0,0-1 0,1 0 0,0 1 0,0-1 0,0 0 0,1 0 0,0 0 0,0 0 0,0 0 0,1 0 0,0-1 0,0 1 0,5 5 0,108 167 0,-81-126 0,-27-41 0,-1-1 0,0 1 0,-1 0 0,0 1 0,5 12 0,-11-23 0,139 461 0,-106-348 0,36 144 0,-59-216 0,33 83 0,-27-82 0,19 72 0,-14-16 0,-5 1 0,6 195 0,-25-231 0,-17 98 0,-2 8 0,-16 99 0,14-133 0,15-44 0,4 0 0,8 112 0,2-156 0,2 1 0,3-2 0,1 1 0,3-1 0,20 46 0,23 83 0,-40-109 0,47 116 0,-50-154 0,0-1 0,2-1 0,0 0 0,2-1 0,1 0 0,30 29 0,28 20 0,-53-56 0,44 29 0,169 104 0,-135-88 0,24 1 0,-21-23 0,199 77 0,-214-80 0,-58-20-215,49 21 0,-9-5-646,-74-10-19838,5-14 15318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0:31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15541,'17'7'7119,"23"14"-4225,200 162 3319,-131-97-5255,-57-45-932,82 83 1,-116-104-29,0 1 1,-1 1 0,-1 0-1,-1 1 1,-1 0 0,-2 1-1,12 29 1,-24-52 1,1 1 0,0-1 0,-1 1 0,0 0 0,1-1 0,-1 1 0,0-1 0,0 1 0,0 0 0,0-1 0,0 1 0,0-1 0,-1 1 0,1-1 0,0 1 0,-1 0 0,1-1 0,-1 1 0,0-1 0,0 0 0,-1 3 0,0-1 0,-1-1 0,1 0 0,0 1 0,-1-1 0,0 0 0,1-1 0,-1 1 0,0 0 0,0-1 0,-5 2 0,-8 2 0,-1 0 0,-1-2 0,-23 3 0,22-4 0,-28 5 0,23-5 0,1 2 0,-1 0 0,0 2 0,1 0 0,0 2 0,1 1 0,-33 16 0,-44 33 0,74-43-2891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0:34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25178,'-1'48'1518,"3"0"0,1-1 0,3 1-1,21 83 1,39 79-1480,43 164-475,-102-331-3290,-11-27-1939,4-16 5354,-1 0 0,1 0 0,0 1-1,-1-1 1,1 0 0,-1 0-1,1 0 1,-1 0 0,1 0-1,-1 0 1,1 0 0,-1 0 0,1 0-1,-1 0 1,1 0 0,0-1-1,-1 1 1,1 0 0,-1 0-1,1 0 1,-1-1 0,1 1-1,0 0 1,-1 0 0,1-1 0,-3-2-2187,-15-15-3677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0:35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22906,'40'-5'227,"27"-4"1577,0 2 1,100 4-1,-145 5-1452,0 0 0,0 2-1,-1 0 1,1 1 0,-1 2 0,0 0-1,0 1 1,-1 1 0,0 1 0,-1 1-1,29 20 1,-34-21-352,-1 1 0,0 0 0,-1 1 0,0 1 0,-1 0 0,0 0 0,-1 1 0,0 1 0,-1-1 0,7 17 0,-13-21 0,1-1 0,-1 1 0,-1-1 0,0 1 0,0 0 0,-1 0 0,0-1 0,-1 1 0,0 0 0,-1 0 0,0 0 0,0 0 0,-1 0 0,0-1 0,-1 1 0,0-1 0,0 1 0,-8 13 0,-8 8 0,15-25 0,-1 1 0,1-1 0,1 1 0,-1 0 0,1 0 0,-2 9 0,6-14 0,1 0 0,0 0 0,-1-1 0,1 1 0,0-1 0,0 1 0,0-1 0,0 0 0,0 1 0,0-1 0,0 0 0,1 0 0,2 0 0,1 2 0,74 38 0,84 57 0,-143-84 0,0 2 0,0 0 0,-2 1 0,0 1 0,-1 1 0,-1 1 0,-1 0 0,24 40 0,-35-51 0,-1 0 0,0 1 0,0-1 0,-1 1 0,-1 0 0,1 0 0,-2 0 0,1 0 0,-1 0 0,-1 0 0,0 1 0,0-1 0,-3 14 0,0-10 0,-1 0 0,0 0 0,-1 0 0,-1 0 0,0-1 0,0 0 0,-2 0 0,-13 18 0,2-7 0,-2 0 0,-1-1 0,-1-2 0,0 0 0,-2-1 0,0-2 0,-1 0 0,-31 14 0,27-18-330,0-1 0,-1-2 0,0-1 0,-1-1 0,0-2 0,0-2 0,-35 3 0,16-5-1093,0-3 0,0-1-1,-83-15 1,128 16 551,-1-1 0,1-1 0,0 1 0,-1-1 0,1 0 0,0 0 0,0-1 0,0 0 0,1 0-1,-1 0 1,1-1 0,0 0 0,-6-5 0,-8-19-5232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0:35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0 250 22098,'25'-2'873,"-1"-1"-1,0-1 1,0 0-1,0-2 1,0-1 0,-1-1-1,0-1 1,-1-1-1,0-1 1,-1-1-1,39-27 1,-55 34-846,0-1 1,0 1-1,0-1 1,-1 1 0,1-1-1,-1-1 1,-1 1-1,4-8 1,-6 12-30,0 1 1,0-1 0,-1 1-1,1-1 1,-1 0 0,1 1 0,-1-1-1,1 0 1,-1 1 0,0-1 0,0 0-1,0 0 1,0 1 0,0-1-1,0 0 1,-1 1 0,1-1 0,-1 0-1,1 1 1,-1-1 0,1 0 0,-1 1-1,0-1 1,0 1 0,0-1 0,0 1-1,0-1 1,0 1 0,0 0-1,0 0 1,0-1 0,-1 1 0,1 0-1,0 0 1,-1 0 0,1 0 0,-1 1-1,-3-2 1,-5-2 1,-1 1 0,-1 0 0,1 1 0,0 0 0,-1 1 0,1 0 0,0 0 0,-1 2 0,1-1 0,-1 2 0,1-1 0,-12 4 0,16-3 0,1 0 0,-1 0 0,1 0 0,0 0 0,0 1 0,0 0 0,0 1 0,0-1 0,1 1 0,0 0 0,0 0 0,0 1 0,0 0 0,0 0 0,1 0 0,0 0 0,0 0 0,1 1 0,-1 0 0,1 0 0,-4 12 0,4-7 0,0-1 0,2 1 0,-1-1 0,1 1 0,0 0 0,1 0 0,1 0 0,0-1 0,0 1 0,1 0 0,0-1 0,1 1 0,7 18 0,-4-16 0,1 0 0,0 0 0,1 0 0,1-1 0,0 0 0,0-1 0,1 0 0,1-1 0,17 14 0,-13-12 0,0-2 0,0 1 0,1-2 0,1 0 0,-1-1 0,2-1 0,-1-1 0,1 0 0,0-1 0,0-1 0,0-1 0,0 0 0,1-1 0,-1-1 0,1-1 0,29-4 0,-42 3-531,0 0 0,0-1 0,0 0 0,0 0 0,0-1 0,8-4 0,-11 5-150,1 0 1,-1-1 0,1 0 0,-1 0 0,0 0 0,0 0-1,0 0 1,-1-1 0,1 1 0,-1-1 0,0 0-1,0 0 1,0 0 0,0 0 0,-1 0 0,0 0 0,0 0-1,0 0 1,0-1 0,0 1 0,-1 0 0,0 0-1,0-1 1,-1-5 0,-1-8-5340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37:49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978 2 12373,'-41'6'2160,"-16"7"1,-18 9-1,-30 8 0,7 0 0,4 5 0,15-4-3,15-4 3,5-10-960,20-9-2180,-100 13-2273,102-8-2067,10 0-1,-9-3 1,8-1-1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7:54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23062,'9'65'3210,"0"-12"-2107,0 32-361,3-1-1,4 0 0,33 99 1,-27-118-257,2-2 0,4 0 0,2-2 1,58 89-1,-77-134-700,1 0 1,1-1-1,21 21 1,-31-33 65,1 0 0,0 1 0,-1-1 0,2 0 0,-1-1 0,0 1 0,0-1 0,1 0 0,-1 0 0,1 0 0,0-1 0,-1 1 0,1-1 0,0 0 0,0-1 1,0 1-1,0-1 0,9 0 0,-12-1-355,0 0 1,-1 1 0,1-1-1,-1 0 1,1 0-1,0 0 1,-1 0 0,0 0-1,1 0 1,-1-1-1,0 1 1,1 0 0,-1-1-1,0 1 1,0-1 0,0 1-1,0-1 1,0 0-1,-1 1 1,2-4 0,8-34-6104,-6 1 659</inkml:trace>
  <inkml:trace contextRef="#ctx0" brushRef="#br0" timeOffset="1">457 711 14573,'-12'0'1188,"-9"0"565,-10 0 147,-11 1 4,0-2-4,-4 2-152,5-1-788,-2 0-616,4 2-612,9 15-4932,3-14-1,5 3 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0:36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22234,'-1'3'293,"-1"0"1,1 0-1,0 0 0,0 0 0,1 0 1,-1 1-1,1-1 0,-1 0 0,1 0 1,0 0-1,0 1 0,1 2 0,-1 12 419,-4 42-164,2 1 0,3-1 0,3 1 0,3-1 0,27 113 0,-14-99-4,5-1 0,2-1 1,3-1-1,48 79 0,-65-126-1559,1-2 0,1 0 1,1 0-1,1-2 0,36 34 0,-48-50 630,0 0-1,0 0 1,0 0-1,1-1 0,0 0 1,0 0-1,0-1 1,0 1-1,0-1 0,0 0 1,0-1-1,12 2 1,-14-3 184,1-1 0,0 1 0,0-1 0,0 0 1,0 0-1,-1-1 0,1 1 0,0-1 0,-1 0 1,0-1-1,1 1 0,-1 0 0,0-1 0,0 0 1,0 0-1,-1-1 0,1 1 0,-1-1 0,4-3 1,18-29-5681,-3-5 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0:36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555 1 19938,'-30'1'1388,"-13"5"-4,-20 0 4,-10 4 0,2-6-700,0 3-948,-1 3-4920,14-4-1,20-2 1,3-1-1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0:37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 24774,'-32'5'1034,"-122"25"1871,134-25-2525,1 1 0,-1 1-1,1 1 1,0 1-1,-24 15 1,38-21-322,1 0 1,-1 1-1,1 0 1,-1 0-1,1 0 0,0 1 1,1 0-1,-1-1 1,1 1-1,0 0 1,0 1-1,1-1 0,-1 0 1,1 1-1,0 0 1,1-1-1,-1 1 1,0 11-1,1-12-34,1-1 0,1 0-1,-1 0 1,1 1 0,-1-1 0,1 0-1,0 0 1,1 0 0,-1 0 0,1 0 0,-1 0-1,1 0 1,0-1 0,1 1 0,-1 0 0,1-1-1,-1 0 1,1 0 0,0 0 0,0 0-1,1 0 1,-1 0 0,1-1 0,-1 0 0,1 0-1,0 0 1,4 2 0,34 12-24,0-2 0,67 14 0,-65-19 0,-1 2 0,72 29 0,-93-29 0,-1 0 0,0 2 0,-1 0 0,0 1 0,-1 1 0,0 1 0,29 33 0,-40-40 0,0 1 0,-1-1 0,0 1 0,-1 1 0,0 0 0,0-1 0,-1 2 0,-1-1 0,0 0 0,-1 1 0,0 0 0,0 0 0,-1 0 0,-1 0 0,0 0 0,-1 0 0,-1 17 0,0-24 1,0-1 0,0 0 1,0 1-1,0-1 0,-1 0 0,1 0 1,-1 0-1,0 0 0,-1 0 0,1 0 0,-1-1 1,1 1-1,-1-1 0,0 1 0,0-1 0,-5 4 1,2-3 0,-1 0 0,1 0 0,-1-1 0,1 0 0,-1 0 0,0-1 0,0 1 0,-1-2 0,-7 2 0,-4 0-31,0-2-1,0 0 1,-1-1-1,1-1 1,0-1-1,-33-8 1,32 5-725,-1-1 1,-32-15 0,10-5-3450,10-7-4258,23 15 2568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0:37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32767,'17'25'0,"4"11"0,3 10 0,2 4 0,-10-9 0,-8-12-1208,-6-14-1160,-23-48-15142,-1-11 11674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0:37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14769,'5'3'-852,"1"15"-1928,1-10 0,-3-1 0,-8-5-1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0:38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0 17702,'-25'6'4871,"16"-4"-4053,-38 11 875,0 2 1,-61 29-1,85-34-1079,0 2 0,2 1-1,-1 1 1,2 0 0,0 2-1,-27 26 1,42-37-614,1 0 0,0 0 0,0 0 0,0 1 0,-5 10 0,9-15 0,0-1 0,0 0 0,0 1 0,0-1 0,0 1 0,1-1 0,-1 0 0,0 1 0,0-1 0,0 1 0,0-1 0,1 0 0,-1 1 0,0-1 0,0 0 0,1 1 0,-1-1 0,0 0 0,1 0 0,-1 1 0,0-1 0,1 0 0,-1 0 0,0 1 0,1-1 0,-1 0 0,0 0 0,1 0 0,-1 0 0,1 0 0,-1 1 0,0-1 0,1 0 0,-1 0 0,1 0 0,-1 0 0,0 0 0,1 0 0,-1 0 0,1-1 0,-1 1 0,1 0 0,-1 0 0,0 0 0,1 0 0,-1 0 0,1-1 0,22-2 0,10-4 0,0-2 0,0-1 0,-1-1 0,-1-2 0,0-1 0,31-20 0,-57 31 0,2-1 0,-10 7 0,-9 11 0,-6 9 0,1 0 0,1 1 0,2 1 0,0 0 0,2 1 0,1 0 0,1 1 0,1 1 0,1-1 0,1 1 0,2 0 0,1 1 0,1-1 0,2 52 0,1-77 0,0 1 0,0-1 0,1 0 0,-1 0 0,1 0 0,0 0 0,0 0 0,0 0 0,0 0 0,0 0 0,1-1 0,0 1 0,-1 0 0,1-1 0,0 1 0,0-1 0,0 1 0,0-1 0,5 4 0,-3-4 0,0 0 0,0-1 0,0 1 0,0-1 0,0 0 0,0 0 0,0 0 0,0 0 0,1-1 0,-1 0 0,0 0 0,0 0 0,5-1 0,6-1 0,0-1 0,0 0 0,-1-2 0,1 0 0,-1 0 0,0-1 0,16-10 0,-16 7 0,-1-1 0,0 1 0,-1-2 0,0 0 0,0-1 0,-1 0 0,-1 0 0,9-15 0,-12 17 0,0-1 0,-1 0 0,0 0 0,-1-1 0,-1 0 0,1 0 0,-2 0 0,0 0 0,0-1 0,-1 1 0,0-17 0,0 28 0,-1 1 0,1-1 0,0 0 0,-1 1 0,1-1 0,0 1 0,0 0 0,-1 0 0,1 0 0,0 0 0,3 0 0,-5 0 0,20-3 0,0-1 0,1-1 0,-1 0 0,-1-2 0,1 0 0,-1-1 0,-1-1 0,0-1 0,0 0 0,0-2 0,-2 0 0,1-1 0,-2 0 0,1-1 0,-2-1 0,24-31 0,-35 41 0,1-1 0,-1 0 0,-1 0 0,1 0 0,-1 0 0,0-1 0,0 1 0,-1-1 0,1 1 0,-2-1 0,1 1 0,-1-11 0,0 15 0,0-1 0,-1 1 0,1 0 0,-1-1 0,1 1 0,-1 0 0,0-1 0,0 1 0,0 0 0,0 0 0,-1 0 0,1 0 0,0 0 0,-1 0 0,0 0 0,1 0 0,-1 1 0,0-1 0,0 0 0,0 1 0,0 0 0,0-1 0,0 1 0,0 0 0,-1 0 0,1 0 0,0 1 0,0-1 0,-1 0 0,1 1 0,-1-1 0,1 1 0,0 0 0,-1 0 0,1 0 0,-3 1 0,-6-1 0,1 0 0,0 1 0,0 1 0,-1 0 0,1 0 0,0 1 0,1 0 0,-1 1 0,0 0 0,1 1 0,0 0 0,0 0 0,1 1 0,-1 0 0,1 0 0,0 1 0,1 0 0,0 0 0,0 1 0,0 0 0,1 0 0,-5 10 0,4-6 0,0 1 0,1-1 0,1 1 0,0 1 0,1-1 0,1 1 0,0-1 0,0 1 0,2 0 0,-1 0 0,2 0 0,0 0 0,1 0 0,0 0 0,6 26 0,-5-34 0,-1 0 0,2 0 0,-1 0 0,0-1 0,1 1 0,0-1 0,0 0 0,1 0 0,0 0 0,-1 0 0,2 0 0,-1-1 0,0 0 0,7 5 0,-3-4 0,1 1 0,-1-2 0,1 1 0,0-1 0,0-1 0,1 1 0,-1-2 0,12 3 0,6-1 0,1-2 0,-1 0 0,1-2 0,-1-1 0,40-7 0,-38 4 17,0-2 0,41-14 1,-57 15-51,-1 1 1,1-2 0,-1 0-1,-1 0 1,1-1 0,-1-1 0,19-16-1,-29 24-22,-1-1 0,1 1 0,-1-1-1,1 1 1,-1-1 0,1 1 0,-1-1-1,1 0 1,-1 1 0,1-1 0,-1 1-1,0-1 1,1 0 0,-1 0 0,0 1-1,1-1 1,-1 0 0,0 1-1,0-1 1,0 0 0,0 0 0,0 1-1,0-1 1,0 0 0,0 0 0,0 1-1,0-1 1,0 0 0,0 0 0,-1 1-1,1-1 1,0 0 0,0 1 0,-1-1-1,1 0 1,0 1 0,-1-1 0,1 0-1,-1 1 1,1-1 0,-1 1 0,1-1-1,-1 1 1,0-1 0,1 1 0,-1-1-1,1 1 1,-1 0 0,-1-1 0,-40-14-2965,31 12 1464,10 3 1394,1-1 0,-1 1-1,1 0 1,-1 0 0,1 0-1,-1 0 1,1 0 0,-1-1-1,1 1 1,-1 0-1,1 0 1,-1-1 0,1 1-1,-1 0 1,1-1 0,0 1-1,-1 0 1,1-1 0,-1 1-1,1-1 1,0 1 0,0 0-1,-1-1 1,1 1 0,0-1-1,0 1 1,-1-1 0,1 1-1,0-1 1,0 1 0,0-1-1,0 1 1,0-1-1,0 0 1,0 1 0,0-1-1,0 1 1,0-1 0,0 1-1,0-1 1,0 1 0,1-1-1,-1 1 1,0-1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2:57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1440 1 13681,'-2'6'10003,"-6"25"-8935,-56 145 1598,2-4 80,54-145-2381,1 0-1,2 1 1,1 0 0,-1 44 0,2 59-96,-1-64-99,4 1 0,11 90 0,-1-114-170,2 0 0,2-1 0,32 69 0,-6-15 0,285 609 0,-178-411 0,-60-118 0,70 153 0,-102-203 0,130 345 0,-141-326 0,67 253 0,-98-314 0,6 156 0,-11-93 0,9 168 0,-17-243 0,-3 0 0,-17 97 0,-11 89 0,24-172 0,-4 0 0,-31 125 0,24-160 0,-32 64 0,30-72 0,2 0 0,-18 63 0,17-28 0,-3-1 0,-60 139 0,65-179 0,-2-1 0,-1 0 0,-2-2 0,-1 0 0,-2-1 0,-30 30 0,-33 33 0,-114 166 0,82-101 0,-50 40 0,97-122 0,-104 154 0,166-217 0,-39 59 0,3 2 0,4 2 0,-51 131 0,-32 159 0,113-322 0,3 1 0,1-1 0,-3 78 0,12 153 0,2-127 0,-2-146 0,-8 253 0,4-219 0,-2 0 0,-2-1 0,-1 0 0,-22 57 0,9-41 0,-219 484 0,-108 28 0,348-566-317,-1 0 0,1 0 0,0 0 1,-1 0-1,1 0 0,-1 0 0,1 0 0,-1 0 0,1-1 1,-1 1-1,1-1 0,-1 1 0,0-1 0,1 0 0,-1 1 0,0-1 1,1 0-1,-1 0 0,0 0 0,1-1 0,-1 1 0,0 0 1,1 0-1,-1-1 0,-2 0 0,0 0-1438,2 0 1168,1 1 0,-1 0 0,0-1 0,1 1 0,-1-1 0,1 1-1,0-1 1,-1 0 0,1 0 0,-1 0 0,1 1 0,0-1 0,0 0 0,-2-2 0,-1-1-1992,-9-7-3113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2:58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0 10489,'0'0'3866,"-9"17"2032,-104 249-1090,57-140-955,-50 162 0,99-265-3853,1-1 0,1 2 0,1-1 0,-1 27 0,8-49 0,-1-1 0,1 1 0,-1-1 0,1 1 0,0-1 0,-1 0 0,1 0 0,0 0 0,-1 0 0,5-1 0,-5 0 0,68-3 0,-1-4 0,1-3 0,-2-3 0,81-27 0,-137 35-686,-20 5-1021,-21 7-2669,17 0 1294,1-1-1,-1-1 0,0 1 1,-18 2-1,8-2-2202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3:14.22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2520 1281 4164,'0'-2'163,"0"0"-1,0 0 0,0-1 0,0 1 0,0 0 1,0 0-1,1 0 0,-1 0 0,1-1 0,-1 1 0,1 0 1,0 0-1,0 0 0,0 0 0,0 0 0,0 0 1,0 1-1,1-1 0,-1 0 0,0 0 0,1 1 0,0-1 1,-1 1-1,3-2 0,-1 2-7,0 0-1,0 1 0,0-1 1,-1 1-1,1-1 1,0 1-1,0 0 1,0 0-1,0 0 1,0 0-1,0 1 0,0-1 1,0 1-1,0 0 1,4 1-1,12 7 451,1 0 0,-2 0-1,33 24 1,-47-30-502,45 30 223,-2 3 1,-2 1-1,-1 3 1,-2 1-1,37 47 1,-56-49-517,-23-38 183,1-1 1,-1 1-1,0 0 0,1-1 0,-1 1 0,0 0 1,0-1-1,1 1 0,-1 0 0,0-1 1,0 1-1,0 0 0,0 0 0,0-1 1,0 1-1,0 0 0,0 0 0,0-1 1,0 1-1,0 0 0,-1 0 0,1-1 0,0 1 1,0 0-1,-1-1 0,1 1 0,0 0 1,-1-1-1,1 1 0,-1 0 0,1-1 1,-1 1-1,1-1 0,-1 1 0,1-1 1,-1 1-1,0-1 0,1 0 0,-1 1 0,0-1 1,1 0-1,-1 1 0,0-1 0,0 0 1,1 0-1,-1 0 0,0 1 0,1-1 1,-1 0-1,0 0 0,-1 0 0,-8-1-86,0 0-1,0 0 0,0-1 0,0 0 1,0-1-1,0 0 0,1-1 1,-14-6-1,-80-48-575,68 37 429,-71-44-561,3-6 0,-166-145 1,236 182 692,24 20 92,9 13 17,0 1 0,0 0 0,0 0 0,0 0 0,0-1 1,0 1-1,0 0 0,0 0 0,1 0 0,-1 0 0,0-1 0,0 1 0,0 0 0,0 0 0,0 0 1,1 0-1,-1 0 0,0 0 0,0-1 0,0 1 0,0 0 0,1 0 0,-1 0 0,0 0 1,0 0-1,0 0 0,1 0 0,-1 0 0,0 0 0,0 0 0,1 0 0,-1 0 0,0 0 0,0 0 1,0 0-1,1 0 0,-1 0 0,0 0 0,0 0 0,0 0 0,0 1 0,1-1 0,-1 0 0,0 0 1,0 0-1,0 0 0,1 0 0,-1 0 0,0 1 0,0-1 0,0 0 0,0 0 0,0 0 1,0 0-1,0 1 0,1-1 0,-1 0 0,45 25 283,0 2 0,79 62 0,-76-52-73,-32-25-141,43 30 481,-3 3 0,96 97 0,-148-138-497,0 1 0,-1 0 1,1 0-1,-1 0 1,0 0-1,2 6 1,-5-11-47,1 1 1,-1-1 0,0 1-1,0-1 1,0 1 0,0 0-1,0-1 1,1 1 0,-1-1-1,0 1 1,0-1 0,-1 1 0,1-1-1,0 1 1,0 0 0,0-1-1,0 1 1,0-1 0,-1 1-1,1-1 1,0 1 0,0-1-1,-1 1 1,1-1 0,0 1-1,-1 0 1,-1-1 3,1 1 0,0-1 0,-1 1 0,1-1 0,0 1 0,-1-1 0,1 0 0,-1 0 0,1 0 0,-1 0 0,1 0 0,0 0-1,-1 0 1,1 0 0,-3-1 0,-27-6 16,1-2 0,1 0 0,-1-3 0,-49-25-1,20 9-79,-563-269-826,598 286 871,15 7 27,0 0-1,0-1 1,0 0-1,1-1 0,-9-6 1,56 24 310,146 81 336,-5 8 0,241 179-1,-415-275-652,25 18 75,-1 1 1,42 44-1,-71-68-85,-1 1 1,1 0-1,0-1 0,0 1 0,0 0 0,0 0 0,-1 0 0,1 0 0,0 0 0,-1 0 0,1 0 0,-1 0 0,1 0 0,-1 0 0,0 0 0,1 0 0,-1 0 0,0 0 0,0 1 0,1-1 0,-1 0 0,0 0 0,0 0 0,0 0 0,-1 2 0,0-3 0,-1 1 0,1 0 0,-1-1 0,1 1 0,0-1 0,-1 0 0,0 1 0,1-1 0,-1 0 0,1 0 0,-1 0 0,1 0 0,-1 0 0,1-1 0,-1 1 0,1 0 0,-1-1 0,1 1 0,-2-1 0,-47-14 17,1-2 0,1-2 0,-61-33 0,34 15-21,-179-91-204,5-11 0,-328-243 1,212 122-242,342 242 294,28 18-13,45 27 16,143 88 410,-4 8 0,225 193-1,-391-297-179,3 2 21,-1 0 0,-1 1 1,-2 2-1,0 0 0,-1 2 0,18 28 0,-38-53-99,0 0 0,-1 0-1,1 1 1,0-1-1,-1 0 1,1 1-1,-1-1 1,1 0-1,-1 1 1,0-1-1,1 1 1,-1-1-1,0 0 1,0 1-1,0-1 1,0 1-1,0-1 1,-1 2-1,1-2-3,-1 0 0,1-1 0,-1 1-1,1-1 1,-1 1 0,1 0-1,-1-1 1,0 1 0,1-1 0,-1 1-1,0-1 1,1 0 0,-1 1 0,0-1-1,0 0 1,1 0 0,-1 1 0,0-1-1,0 0 1,0 0 0,1 0-1,-1 0 1,-1 0 0,-5 0-28,0-1-1,-1 1 1,1-2 0,0 1 0,-12-5-1,-44-17-308,2-3 0,-59-33-1,-115-79-571,173 101 691,15 8 81,-91-54-217,-152-119 0,272 185 394,27 17 30,38 25 27,151 104 344,257 218 0,-422-321-374,48 38 172,-4 4 1,91 100-1,-160-159-207,-1 0 1,0 0-1,-1 1 0,10 19 1,-15-28-28,-1 0 0,1 0 0,-1 0 0,1 0 0,-1 0 0,1 1 0,-1-1 0,1 0 1,-1 0-1,0 0 0,0 1 0,0-1 0,0 0 0,0 0 0,0 0 0,0 1 0,0-1 0,0 0 0,0 0 1,-1 0-1,1 1 0,-1-1 0,1 0 0,-1 0 0,1 0 0,-1 0 0,1 0 0,-1 0 0,0 0 0,0 0 1,-1 2-1,-1-2 0,1 0 0,-1-1 0,0 1 0,1 0 0,-1-1 0,0 1 0,0-1 0,1 0 0,-1 0 0,0 0 0,0 0 0,0-1 0,-4 0 0,-19-5-24,1 0 1,-1-2-1,1-1 1,-24-12-1,-99-56-279,115 59 213,-217-125-1001,-385-288 0,553 358 1241,280 226 1260,-84-65-1144,-39-33-74,-3 3 0,89 93 0,-159-150-198,31 43-110,-32-43 107,-1-1 1,1 1-1,-1-1 0,1 1 0,-1 0 1,1-1-1,-1 1 0,0 0 1,1-1-1,-1 1 0,0 0 0,0-1 1,1 1-1,-1 0 0,0 0 1,0-1-1,0 1 0,0 0 1,0 0-1,0 0 0,0-1 0,0 1 1,0 0-1,0 0 0,0-1 1,-1 1-1,1 0 0,0 0 1,0-1-1,-1 1 0,1 0 0,0-1 1,-1 1-1,1 0 0,-1-1 1,1 1-1,-1-1 0,1 1 0,-1-1 1,0 1-1,1-1 0,-1 1 1,1-1-1,-1 0 0,0 1 1,0-1-1,1 0 0,-1 1 0,0-1 1,0 0-1,1 0 0,-1 0 1,0 0-1,0 0 0,1 0 1,-1 0-1,0 0 0,0 0 0,0 0 1,-18-2-50,0 0-1,1-2 1,-1 0 0,1-1 0,-33-14 0,40 15 31,-652-287-1152,274 112 1139,357 165 71,17 9 21,1-1-1,-1-1 0,2 0 0,-1-1 0,1 0 0,-13-11 0,57 31 535,405 254 217,-183-106-704,-133-88-85,202 132-164,-290-177-13,-32-27 155,-1 0 0,1 0 0,0 0 1,0 0-1,0 0 0,-1 0 0,1 0 0,0 0 0,0 0 0,0 0 1,0 0-1,-1 0 0,1 0 0,0 0 0,0 0 0,0 0 1,0 1-1,0-1 0,-1 0 0,1 0 0,0 0 0,0 0 0,0 0 1,0 0-1,0 0 0,0 1 0,0-1 0,-1 0 0,1 0 0,0 0 1,0 0-1,0 1 0,0-1 0,0 0 0,0 0 0,0 0 0,0 0 1,0 1-1,0-1 0,0 0 0,0 0 0,0 0 0,0 0 0,0 1 1,0-1-1,0 0 0,0 0 0,0 0 0,0 0 0,0 1 0,1-1 1,-1 0-1,0 0 0,0 0 0,0 0 0,0 0 0,0 1 1,0-1-1,-15-6-118,0 0 0,0 0 0,0-2 0,1 0 0,0-1 0,0 0 0,-17-15 0,9 7-60,-57-43-783,-84-82 0,122 102 534,3-2 1,2-1-1,-50-76 0,82 112 391,-1 0 1,1 0-1,0-1 0,1 1 0,0-1 0,0 0 1,1 0-1,0 0 0,-2-12 0,4 19 37,0 0 0,0 0 1,0 0-1,0 0 0,0 0 0,1 0 0,-1-1 0,0 1 0,1 0 0,-1 0 0,1 0 1,-1 0-1,1 0 0,-1 1 0,1-1 0,-1 0 0,1 0 0,0 0 0,0 0 0,-1 1 1,1-1-1,0 0 0,0 1 0,0-1 0,0 0 0,0 1 0,0-1 0,0 1 0,2-1 1,36-2 12,-2 9 66,0 0 0,0 3 1,0 1-1,-1 1 0,43 22 1,-34-16 53,145 59 1225,252 141 0,-397-187-789,-36-20-171,-14-9-192,-22-12 2,-65-38-639,3-3 1,1-4-1,-155-133 0,194 146-16,-49-55-1,84 83 376,0-2 1,2 1 0,0-1 0,1-1 0,0 0-1,2-1 1,-12-30 0,20 48 77,1-1 1,-1 1 0,0-1-1,1 0 1,-1 1-1,1-1 1,-1 0-1,1 1 1,0-1-1,0 0 1,0 1-1,0-1 1,0 0-1,0 0 1,0 1-1,0-1 1,1 0-1,-1 1 1,1-1-1,-1 0 1,1 1-1,0-1 1,-1 1-1,1-1 1,0 1-1,0-1 1,0 1-1,0 0 1,0-1 0,1 1-1,-1 0 1,0 0-1,2-1 1,2 0 18,-1 1 0,0 0 1,0 1-1,1-1 1,-1 1-1,1 0 0,-1 0 1,0 0-1,1 1 1,-1-1-1,0 1 1,1 0-1,5 2 0,52 19 234,-1 2 0,-1 2 0,82 51 0,-73-39-98,1043 573 1477,-1074-590-1570,21 10 152,59 44 1,-118-74-38,-13-6-130,-31-18-28,-375-258-394,341 220 138,3-3 0,3-3 0,-74-87 0,65 47 94,73 94 164,1 1-1,0-1 0,1 0 0,0 0 0,2-1 1,-7-26-1,10 38-5,0 0 1,0 0 0,1 0-1,0 0 1,-1 0-1,1 0 1,0 0 0,0 0-1,0 0 1,0 0-1,0 0 1,0 0 0,1 0-1,-1 0 1,1 0-1,-1 0 1,1 0-1,0 0 1,0 1 0,0-1-1,0 0 1,0 0-1,0 1 1,0-1 0,0 1-1,1-1 1,-1 1-1,1-1 1,-1 1 0,1 0-1,-1 0 1,1 0-1,0 0 1,0 0-1,0 0 1,-1 0 0,1 0-1,0 1 1,4-1-1,3 0 56,0 1-1,0 0 1,1 0-1,-1 1 0,0 0 1,0 1-1,0 0 1,11 4-1,50 19 253,-1 3 1,101 57-1,124 93-18,-264-159-298,-16-10-19,51 31-119,-2 2 0,81 72 0,-155-125-1108,-33-34 670,-118-136-371,-287-249 0,399 387 1019,-138-130 414,169 148-313,19 24-179,0 1 0,0 0 0,0 0-1,0 0 1,0-1 0,1 1 0,-1 0-1,0 0 1,0-1 0,0 1 0,0 0 0,0 0-1,1 0 1,-1 0 0,0-1 0,0 1 0,0 0-1,1 0 1,-1 0 0,0 0 0,0 0 0,0-1-1,1 1 1,-1 0 0,0 0 0,0 0 0,1 0-1,-1 0 1,0 0 0,0 0 0,1 0 0,-1 0-1,0 0 1,0 0 0,1 0 0,-1 0-1,0 0 1,0 0 0,1 0 0,-1 0 0,0 1-1,0-1 1,0 0 0,1 0 0,-1 0 0,0 0-1,0 0 1,0 1 0,1-1 0,-1 0 0,55 28 177,347 257 297,-14 25 173,-226-178-312,284 245 754,-424-358-1032,-12-11-30,-1 0 1,0 0-1,0 1 0,-1 0 0,0 0 1,0 1-1,-1 0 0,10 19 0,-17-29-30,0 0 0,1 0 0,-1 1-1,0-1 1,0 0 0,1 1-1,-1-1 1,0 0 0,0 1-1,0-1 1,0 1 0,1-1-1,-1 0 1,0 1 0,0-1-1,0 0 1,0 1 0,0-1 0,0 1-1,0-1 1,0 0 0,0 1-1,0-1 1,0 1 0,-1-1-1,1 0 1,0 1 0,0-1-1,0 0 1,0 1 0,-1-1-1,1 0 1,0 1 0,0-1 0,0 0-1,-1 1 1,1-1 0,0 0-1,-1 1 1,1-1 0,0 0-1,-1 0 1,1 0 0,0 1-1,-1-1 1,1 0 0,0 0-1,-1 0 1,1 0 0,-1 0 0,1 0-1,0 0 1,-1 0 0,1 0-1,-1 0 1,1 0 0,0 0-1,-1 0 1,1 0 0,-1 0-1,1 0 1,0 0 0,-1 0-1,1 0 1,0-1 0,-1 1 0,1 0-1,0 0 1,-1-1 0,-31-14-48,-18-17-168,1-2 0,-88-81-1,-75-100-422,79 69 332,-140-200 0,264 334 305,3 4 8,0-1-1,0 1 1,0-1 0,1 0-1,0-1 1,1 1 0,-5-19-1,8 28-4,1-1-1,0 1 1,0-1-1,0 1 1,0-1-1,0 1 0,0-1 1,0 1-1,0-1 1,0 1-1,0-1 1,0 0-1,0 1 0,0-1 1,0 1-1,0-1 1,1 1-1,-1-1 1,0 1-1,0-1 1,1 1-1,-1 0 0,0-1 1,0 1-1,1-1 1,-1 1-1,1-1 1,-1 1-1,0 0 1,1-1-1,-1 1 0,1 0 1,-1 0-1,1-1 1,-1 1-1,1 0 1,-1 0-1,1 0 1,-1-1-1,1 1 0,-1 0 1,1 0-1,-1 0 1,1 0-1,-1 0 1,1 0-1,0 0 0,-1 0 1,1 0-1,0 1 1,31 10 44,12 13 3,-1 1 0,-1 3-1,50 42 1,-32-23 16,496 409 547,-538-439-777,0 0 0,22 28 0,-108-93-2299,-3-19 876,2-3 1,4-3 0,-96-140 0,154 203 1487,0-1 1,0-1-1,1 1 1,1-1-1,-7-18 1,12 29 107,0 0 1,-1 1 0,1-1-1,0 1 1,0-1-1,0 0 1,0 0 0,-1 1-1,1-1 1,0 0-1,0 1 1,0-1 0,0 0-1,0 1 1,1-1-1,-1 0 1,0 1 0,0-1-1,0 0 1,1 1-1,-1-1 1,0 0 0,0 1-1,1-1 1,-1 0-1,1 1 1,-1-1 0,1 1-1,-1-1 1,1 1-1,-1-1 1,1 1 0,-1 0-1,1-1 1,-1 1-1,1-1 1,0 1 0,-1 0-1,1 0 1,0-1-1,-1 1 1,1 0 0,0 0-1,-1 0 1,1 0-1,0 0 1,-1 0-1,1 0 1,0 0 0,0 0-1,-1 0 1,1 0-1,0 0 1,-1 1 0,1-1-1,0 0 1,42 16 542,19 19 235,-1 2 0,-2 3 0,-3 3 0,0 2 0,77 82 1,-125-118-658,24 28 276,-30-35-388,0 0 0,-1 0 0,1 0 0,-1 0 0,0 1-1,0-1 1,0 0 0,0 1 0,0-1 0,0 1 0,-1-1 0,1 1 0,0 4-1,-2-6-32,1-1-1,-1 0 0,0 1 0,1-1 1,-1 0-1,0 1 0,1-1 0,-1 0 1,0 0-1,1 1 0,-1-1 0,0 0 1,1 0-1,-1 0 0,0 0 0,0 0 1,1 0-1,-1 0 0,0 0 0,1 0 1,-1-1-1,0 1 0,1 0 0,-1 0 1,0-1-1,1 1 0,-1 0 0,0-1 1,1 1-1,-1 0 0,1-1 0,-1 1 0,0-2 1,-32-16-667,29 16 523,-28-18-1187,1-2 1,-41-35-1,49 37 1329,1-2 1,2 0-1,0-2 0,1 0 0,1-1 0,-18-34 0,34 55 43,0 1 0,0 0 0,0-1 0,0 1 0,-1 0 0,1 0 0,-1 1 0,1-1 0,-1 0 0,0 1-1,0 0 1,-1 0 0,1 0 0,-4-2 0,-1 1 278,0 0 0,-1 1 0,1 0 0,-16-1 0,-9-2 160,-546-111 2040,398 70-2830,-208-80 0,-335-188-2794,703 303 3002,8 6 96,1-1 0,-1-1-1,1 0 1,0-1 0,1 0 0,0 0 0,0-1-1,1-1 1,0 0 0,-10-13 0,8 2 357,10 16-181,-1-1 1,0 1-1,-1 0 0,1 0 0,-1 0 0,0 1 0,0-1 0,-8-6 0,-31-24 639,-1 1 0,-91-52-1,154 109-1131,23 16 256,254 221-354,-23 23-126,-272-281 560,78 100-367,-72-91 247,0 1 0,-1 0 0,0 0 0,-1 0 0,0 1-1,-1-1 1,3 18 0,-6-28 89,0 0 0,-1 0 0,0 0 0,1 0 0,-1-1 0,0 1 0,0 0 0,0 0 0,0 0 0,0 0 0,0 0 0,-1 0 0,1-1 0,-1 1 0,1 0 0,-1 0 0,0-1 0,0 1 0,1 0 0,-1-1 0,0 1 0,-1-1 0,1 1 0,0-1-1,0 1 1,-1-1 0,1 0 0,0 0 0,-1 1 0,1-1 0,-1 0 0,0 0 0,1-1 0,-1 1 0,0 0 0,0 0 0,1-1 0,-1 1 0,0-1 0,0 0 0,0 0 0,-2 1 0,-6-1-116,-1 0 0,0-1 0,1 0-1,-1-1 1,1 0 0,-14-5 0,-56-19-815,-14-10-700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3:15.57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529 28 3696,'3'1'81,"-1"0"-1,0 0 1,0 0-1,0 0 1,0 0 0,0 0-1,0 1 1,-1-1-1,1 1 1,0-1-1,-1 1 1,1 0-1,1 2 1,4 4 106,168 176 1645,-140-142-1340,-2 1 1,44 76-1,-72-111-476,-1 0 0,0 1 1,0-1-1,-1 1 0,0 0 0,-1 0 0,0 0 0,2 19 0,-4-26-23,0 1 0,0-1 0,-1 0 0,1 1 0,-1-1 0,1 1 0,-1-1 0,0 0-1,0 1 1,0-1 0,0 0 0,0 0 0,0 0 0,-1 0 0,1 0 0,-1 0 0,0 0 0,1 0-1,-1-1 1,0 1 0,0-1 0,0 1 0,0-1 0,0 0 0,0 1 0,-1-1 0,1 0-1,0-1 1,0 1 0,-1 0 0,1-1 0,-1 1 0,1-1 0,-1 0 0,1 0 0,0 1 0,-4-2-1,-9 1-44,1 0 0,0-1 0,0-1-1,0 0 1,0-1 0,-19-6 0,-81-37-286,83 32 245,-89-38-190,3-5 1,-177-116-1,249 137 511,44 36-218,0-1 0,0 1 0,1-1 0,-1 1 0,0-1 1,0 0-1,1 1 0,-1-1 0,1 0 0,-1 0 0,0 1 0,1-1 0,-1 0 0,1 0 0,0 0 0,-1 0 0,1 1 0,0-1 0,-1 0 0,1 0 0,0 0 0,0 0 0,0 0 0,0-1 0,1 2 3,0-1 0,1 1-1,-1 0 1,1 0 0,-1-1-1,1 1 1,-1 0 0,0 0-1,1 1 1,-1-1 0,1 0 0,-1 0-1,1 1 1,-1-1 0,0 1-1,3 0 1,23 9 88,-1 1 0,0 1 1,-1 1-1,0 1 0,40 31 0,108 102 302,-122-98-221,65 83-1,-93-102-195,0 2-1,-2 1 1,-2 0-1,19 46 1,-36-74-12,1 0 1,-2 0-1,1 0 0,-1 0 1,0 1-1,0-1 1,0 0-1,-1 1 0,0 7 1,0-12 9,0 1 0,-1-1 0,1 0 1,-1 1-1,1-1 0,-1 0 0,0 0 0,0 0 1,1 1-1,-1-1 0,0 0 0,0 0 0,0 0 1,0 0-1,0-1 0,0 1 0,-1 0 0,1 0 1,0-1-1,0 1 0,-1 0 0,1-1 0,0 1 1,-1-1-1,1 0 0,0 1 0,-1-1 0,1 0 1,0 0-1,-1 0 0,1 0 0,-1 0 0,1 0 1,0 0-1,-1-1 0,1 1 0,0 0 0,-1-1 1,-1 0-1,-14-3-121,1-1 1,0-1-1,0 0 1,0-1-1,1-1 1,0 0-1,0-1 1,1-1-1,0 0 1,1-1-1,0 0 1,1-1-1,-15-18 1,25 28 131,0 0-1,1 0 1,-1 0 0,1 0 0,-1 0-1,1-1 1,0 1 0,0 0-1,0-1 1,0 1 0,0-1 0,1 1-1,-1-1 1,1 1 0,-1-1 0,1 1-1,0-1 1,0 1 0,0-4 0,1 5 11,0-1 0,0 1 1,0-1-1,0 1 1,0-1-1,0 1 1,0 0-1,0 0 1,0-1-1,1 1 1,-1 0-1,0 0 1,1 0-1,-1 0 1,1 1-1,-1-1 1,1 0-1,-1 1 1,1-1-1,0 1 0,2-1 1,7-1 45,1 0 0,-1 1 1,1 1-1,0 0 0,0 0 0,-1 2 0,17 2 1,75 21 356,133 50 0,100 60 319,-117-45-354,-198-82-352,636 236 53,-501-195-128,1-6 0,209 27 0,-301-62 164,2-2-1,76-4 0,-122-3-88,-1 0 1,0-2 0,0 0 0,0-1-1,0-1 1,-1-1 0,1-1-1,-2 0 1,1-2 0,-1 0-1,22-14 1,-30 14-21,-1 0-1,0-1 0,0 0 1,0 0-1,-2-1 1,1 0-1,-1 0 1,-1 0-1,0-1 1,0 0-1,-1-1 1,-1 1-1,0-1 0,-1 0 1,0 0-1,1-24 1,-2 8-55,-1 0 0,-1 1 0,-1-1 0,-2 0 0,-1 0 1,-13-47-1,17 62 5,11 16 50,22 25 56,-22-18-50,195 149 575,-52-42 292,-210-166-625,-95-107 0,-58-98-768,196 238 483,-83-116-132,85 115 238,0-1-1,1 0 1,1-1-1,0 0 1,-6-26-1,14 44-55,1 1-1,-1 0 0,1-1 1,-1 1-1,1-1 1,0 1-1,0-1 0,0 1 1,0-1-1,0 1 1,0-1-1,0 1 0,0-1 1,0 1-1,1-1 1,-1 1-1,1-1 0,-1 1 1,1 0-1,-1-1 1,1 1-1,0 0 0,1-2 1,-1 2 2,1 0-1,-1 1 1,0-1 0,1 1 0,-1-1-1,1 1 1,-1 0 0,1 0 0,-1-1-1,1 1 1,-1 0 0,1 0 0,-1 1-1,1-1 1,-1 0 0,1 0 0,-1 1-1,3 0 1,9 4 85,0 1 1,0 0-1,22 14 0,23 18 116,-1 3-1,-2 2 1,96 99 0,-134-119-532,-28-27-282,-36-31-207,-41-54-796,-117-152 1,195 228 1500,6 8 75,-1-1 0,1 1 0,0-1 0,0 0 0,0 0 0,1 0 0,0 0 0,0 0 1,-2-9-1,5 14 29,0 0 0,0 1 0,1-1 0,-1 0 0,0 1 1,1-1-1,-1 1 0,0-1 0,1 1 0,-1-1 1,1 1-1,-1-1 0,1 1 0,-1-1 0,1 1 0,-1-1 1,1 1-1,0 0 0,-1-1 0,1 1 0,-1 0 0,1 0 1,0-1-1,-1 1 0,1 0 0,0 0 0,-1 0 1,1 0-1,0 0 0,-1 0 0,1 0 0,0 0 0,-1 0 1,1 0-1,0 0 0,-1 0 0,1 1 0,0-1 0,-1 0 1,1 0-1,0 1 0,33 9 242,-33-10-242,84 37 1012,0 4 1,149 98-1,-99-55 1,-95-60-742,86 56 568,-296-222-1494,132 106 492,3 5-73,2-2-1,1-1 1,1-1 0,-30-48-1,59 81 206,0-1 0,1 1-1,-1-1 1,1 1 0,-1-1-1,1 0 1,0 0-1,0 0 1,0 0 0,1 0-1,-1 1 1,1-1 0,-1 0-1,1 0 1,0 0 0,0-1-1,0 1 1,2-5 0,-1 6 6,1 0 0,-1 1 0,1-1 0,0 1 0,-1-1 0,1 1 0,0 0 0,0 0 0,0 0 0,0 0 0,0 0 0,0 0 0,0 1 0,0-1 0,0 1 0,1-1 0,-1 1 0,0 0 0,0-1 0,0 1 0,1 1 0,-1-1 0,0 0 0,4 1 0,39 4-228,0 2 1,79 23-1,45 8-366,-168-38 608,0 0-1,-1 0 1,1 0 0,0 0 0,0 0 0,-1 0 0,1 0-1,0 0 1,0 0 0,-1 0 0,1-1 0,0 1 0,0 0 0,-1-1-1,1 1 1,0 0 0,-1-1 0,1 1 0,-1-1 0,1 1-1,-1-1 1,1 1 0,0-1 0,-1 1 0,0-1 0,2-1-1,6-22-60,-7 22 69,-1-1 0,1 0 0,0 0 0,0 0 0,0 1 1,0-1-1,0 1 0,1-1 0,-1 1 0,1-1 0,-1 1 0,4-3 0,0 2 23,0 0 0,0 0 0,0 0-1,1 1 1,-1 0 0,1 0 0,-1 1-1,1-1 1,6 0 0,29-9 172,-40 10-209,-1 1 0,1-1 0,0 1 0,0-1 0,-1 1 1,1-1-1,0 0 0,-1 1 0,1-1 0,0 0 0,-1 1 0,1-1 0,-1 0 1,1 0-1,-1 0 0,0 1 0,1-1 0,-1 0 0,0 0 0,0 0 0,1 0 1,-1 0-1,0 0 0,0 0 0,0 0 0,0 0 0,0 0 0,0 1 0,-1-1 1,1 0-1,0 0 0,0 0 0,-1 0 0,1 0 0,0 0 0,-1 1 1,1-1-1,-1 0 0,1 0 0,-1 0 0,1 1 0,-1-1 0,0 0 0,1 1 1,-1-1-1,0 0 0,0 0 0,-43-40-1378,33 32 926,-44-42-1054,-12-11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7:54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17030,'59'102'3968,"-4"3"0,74 200 1,-102-238-2692,-3 1 1,23 108-1,-49-190-1277,1 0 0,1-1 0,1 1 0,0 0 0,0 0 0,5-15 0,-4 19 0,0 1 0,0 0 0,1 0 0,1 0 0,0 1 0,0-1 0,0 1 0,1 0 0,0 0 0,1 0 0,8-9 0,-10 14 0,1 0 0,-1 0 0,1 1 0,0-1 0,0 1 0,0 0 0,0 0 0,0 0 0,1 1 0,-1 0 0,0 0 0,1 0 0,-1 1 0,1 0 0,-1 0 0,1 0 0,-1 0 0,0 1 0,1 0 0,7 3 0,1-1 0,0 2 0,-1 0 0,1 0 0,-1 1 0,0 1 0,19 13 0,-15-7-13,0 0 0,0 2-1,-2 0 1,0 0 0,0 1 0,-2 1 0,0 1 0,14 24-1,-23-33-69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8:06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47 2636,'1'-1'189,"0"-1"0,-1 1 0,1 0 1,0 0-1,0-1 0,-1 1 0,1 0 0,-1-1 0,0 1 0,1 0 0,-1-1 0,0 1 0,0-1 0,0 1 1,0-1-1,0 1 0,0 0 0,0-1 0,0 1 0,0-1 0,-1 1 0,1 0 0,-14-14 12439,-7 15-11883,0 1 0,0 1 0,0 0 0,1 2 1,-1 0-1,1 2 0,-27 10 0,33-10-376,1 1 0,1 0 0,-1 1 0,1 0 0,1 1 0,-1 0 0,2 1 0,-1 0 1,1 1-1,1 0 0,-13 19 0,-1 9-93,1 1 1,2 1-1,2 1 0,2 1 1,2 0-1,2 1 1,1 0-1,3 1 1,-6 85-1,14-114-276,1 0 0,1 0 0,0 0 0,1 0 0,0-1 0,1 1 0,1-1 0,9 19 0,-9-23 0,0 0 0,1 0 0,1 0 0,0-1 0,0 0 0,1 0 0,0-1 0,1 0 0,0 0 0,0-1 0,13 9 0,-13-13 0,0 0 0,0-1 0,1 1 0,-1-2 0,1 1 0,-1-1 0,1-1 0,0 0 0,-1 0 0,1-1 0,0 0 0,15-3 0,-10 1 0,0 0 0,0-1 0,-1-1 0,1 0 0,-1-1 0,0 0 0,19-12 0,-22 11 0,0-1 0,0 0 0,-1-1 0,-1-1 0,10-9 0,-16 14 0,1 0 0,-1 0 0,-1 0 0,1-1 0,0 1 0,-1-1 0,0 0 0,0 0 0,-1 0 0,1 1 0,-1-2 0,0 1 0,-1 0 0,1-10 0,-1 1 0,0-1 0,-1 1 0,-1 0 0,0 0 0,-1 0 0,-6-19 0,7 29 0,1 0 0,-1 0 0,0 0 0,0 0 0,0 1 0,-1-1 0,1 1 0,-1 0 0,0 0 0,0 0 0,0 0 0,0 0 0,0 0 0,-1 1 0,1 0 0,-1-1 0,1 1 0,-1 1 0,0-1 0,0 0 0,0 1 0,0 0 0,0 0 0,0 0 0,-1 1 0,-4-1 0,-13 0 5,0 1 1,-28 4-1,45-4-10,0 1 0,-1 0 0,1 0 0,0 0 0,0 0 0,0 1 0,0 0 0,1 0 0,-1 0 0,0 1 0,1 0 0,0 0 0,-1 0 0,1 0 0,-7 8 0,10-9-743,-1 1 0,1 0-1,0 0 1,0 0 0,0-1 0,0 1-1,1 0 1,-1 0 0,1 4 0,-1-6 237,1 1 0,0-1 0,0 0 1,1 0-1,-1 0 0,0 1 0,0-1 1,0 0-1,1 0 0,-1 0 0,1 0 0,-1 0 1,1 1-1,-1-1 0,1 0 0,0 1 1,9 5-5003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8:07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31 163 13781,'19'-7'3825,"-12"5"-3147,1-1 1,-1 0-1,0 0 0,0 0 0,0-1 0,0 0 1,-1-1-1,1 1 0,9-11 0,-14 13-608,0 0 0,0 0 0,0 0 0,0-1 0,0 1 0,0-1 0,-1 1 0,1-1 0,-1 0 0,0 0-1,0 0 1,0 0 0,0 0 0,0 0 0,-1 0 0,1 0 0,-1 0 0,0 0 0,0 0 0,0 0 0,0 0 0,-1 0 0,1 0 0,-1 0 0,0 0 0,0 0 0,0 0-1,-1-3 1,1 4-114,0 1 0,0-1-1,0 0 1,-1 1 0,1-1-1,0 1 1,-1-1 0,1 1 0,-1 0-1,1-1 1,-1 1 0,0 0-1,1 0 1,-1 0 0,0 0-1,0 0 1,0 1 0,0-1-1,0 1 1,1-1 0,-1 1-1,0-1 1,0 1 0,0 0-1,0 0 1,-1 0 0,1 0-1,0 1 1,0-1 0,1 0-1,-1 1 1,0-1 0,0 1 0,0 0-1,-2 1 1,0-1 35,-1 1-1,1 1 1,0-1 0,0 1 0,0-1 0,0 1-1,1 0 1,-1 0 0,1 1 0,0-1 0,0 1 0,0-1-1,0 1 1,-2 5 0,0 3 321,0 1 1,1-1-1,1 1 1,0 0-1,1 0 1,0 1-1,1-1 1,0 0-1,1 0 1,1 1-1,0-1 1,6 25-1,-5-28-83,1 1 0,1-1 0,0 1 0,0-1 0,1 0 0,0 0 0,1-1-1,0 0 1,0 0 0,1 0 0,0 0 0,1-1 0,-1-1 0,2 1 0,15 10 0,-16-13-183,1 0 0,0-1 1,0 0-1,0-1 1,0 0-1,0 0 0,1-1 1,-1 0-1,1-1 0,-1 0 1,1 0-1,0-1 1,11-1-1,-17 0-193,1 1 0,-1-1 0,0 0 0,0 0 1,0-1-1,0 1 0,0-1 0,0 0 0,0 0 0,0 0 0,0 0 0,-1-1 0,0 1 0,1-1 1,-1 0-1,0 0 0,0 0 0,0-1 0,-1 1 0,1-1 0,-1 1 0,0-1 0,0 0 1,0 0-1,0 0 0,-1 0 0,0 0 0,1 0 0,-2 0 0,2-9 0,0-11-4049,-2 17 2089,1-1 0,0 1 0,0-1 0,1 1 0,4-13 0,2 0-3721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8:08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0 145 15873,'3'49'2434,"2"-1"0,1-1-1,15 53 1,2 11 565,-21-101-2654,-1-1-196,0-12-535,-2 0 313,1-1 0,1 1 0,-1 0 0,0 0 0,1 0 0,-1-1 0,1 1-1,0 0 1,0 0 0,0 0 0,1 0 0,2-4 0,-1 5 167,0-1 0,1 1 0,0 0-1,0 0 1,-1 0 0,1 1 0,0-1 0,0 1-1,1 0 1,-1 0 0,0 1 0,0-1 0,0 1-1,6 0 1,64 4 1068,-63-3-971,26 4 64,-21-2-50,1-1 1,-1 0 0,0-2-1,1 0 1,19-2 0,-32 1-180,0 1 0,-1-1 0,1 0 0,-1-1 0,1 1 0,-1-1 0,0 1 0,1-1 0,-1 0 0,0 0 0,0 0 0,0-1-1,0 1 1,-1-1 0,1 1 0,-1-1 0,1 0 0,-1 0 0,0 0 0,0 0 0,0-1 0,-1 1 0,1 0 0,-1-1 0,0 1 0,0-1 0,0 0 0,1-4 0,0-8-99,0 1-1,0-1 1,-1 0-1,-1 0 1,-1 0-1,0 1 1,-2-1-1,1 0 1,-2 1 0,0-1-1,-1 1 1,-10-23-1,12 33-145,0 0 254,7 4 391,13 0-126,-6-2-267,0 0 0,-1 0 0,1-2 0,-1 1 0,0-1 0,-1 0 0,11-8 0,-18 12-28,1-1-1,-1 1 0,0-1 0,0 1 1,0-1-1,0 0 0,0 0 0,0 0 1,-1 0-1,1 0 0,0 0 0,-1 0 1,0-1-1,0 1 0,1 0 0,-1-1 1,-1 1-1,1-1 0,0 0 0,-1 1 1,1-1-1,-1 1 0,0-1 0,0 0 1,0 1-1,0-1 0,0 0 0,0 1 1,-1-1-1,1 0 0,-1 1 0,0-1 0,0 1 1,-2-4-1,1 3-4,0 1 0,0 0 0,0-1 0,0 1 0,-1 1 0,1-1 0,-1 0 0,1 0 0,-1 1 0,0 0 0,0-1 0,1 1 0,-1 0 0,0 0 0,0 1 0,0-1 0,0 0 0,0 1 0,0 0 0,0 0 0,0 0 0,0 0 0,-1 0 0,1 1 0,-4 0 0,-4 1 0,1 1 0,-1-1 0,0 2 0,1-1 0,-18 10 0,20-8 0,1 0 0,-1 0 0,1 0 0,0 1 0,1 0 0,0 0 0,0 1 0,0 0 0,0 0 0,1 0 0,1 1 0,-1 0 0,1 0 0,0 0 0,1 0 0,0 0 0,0 1 0,1 0 0,0-1 0,0 1 0,1 0 0,1 0 0,-1 0 0,1 0 0,1 0 0,-1 0 0,2-1 0,3 16 0,-2-9 0,1-1 0,1 1 0,0-1 0,1 0 0,0-1 0,1 1 0,1-1 0,0-1 0,0 0 0,2 0 0,-1 0 0,1-1 0,1-1 0,0 1 0,1-2 0,19 13 0,-19-16-123,0 0-1,1 0 1,0-2-1,0 0 1,0 0 0,1-1-1,-1-1 1,1 0-1,0-1 1,-1 0 0,1-1-1,19-2 1,-27 1-1,0 0 0,0 0 1,0 0-1,0-1 0,-1 0 0,1 0 1,0 0-1,-1 0 0,1-1 1,-1 0-1,0-1 0,0 1 0,0-1 1,-1 0-1,1 0 0,-1 0 0,0-1 1,0 1-1,0-1 0,-1 0 1,1 0-1,-1 0 0,0-1 0,-1 1 1,0-1-1,1 0 0,-2 1 1,1-1-1,1-11 0,2-70-16162,-3 67 10706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8:09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24 17974,'80'114'3782,"-32"-48"-1435,-2 3 1,46 93 0,-90-156-2001,1-1 1,-1 1-1,0 0 1,0 0-1,0 1 1,0 6-1,-2-12-312,1 0 0,-2 0 0,1 0-1,0 0 1,0 0 0,0 0 0,0 0-1,-1 0 1,1 0 0,0 0 0,-1 0-1,1 0 1,-1 0 0,1 0 0,-1 0-1,1 0 1,-1-1 0,1 1 0,-1 0-1,0 0 1,0-1 0,1 1 0,-1-1-1,0 1 1,0-1 0,0 1 0,0-1-1,0 1 1,0-1 0,0 1 0,1-1-1,-1 0 1,0 0 0,0 0 0,0 1-1,0-1 1,0 0 0,0 0 0,0 0-1,0-1 1,0 1 0,0 0 0,-2-1-1,-9 0-33,0-1 0,0 0 0,1-1 0,-1-1 0,1 0-1,0 0 1,0-1 0,0-1 0,-13-8 0,4 1-2,1-1 1,0-1-1,-29-30 1,36 33 0,1-2 0,0 0 0,1 0 0,0-1 0,1 0 0,1 0 0,1-1 0,-7-19 0,12 29 0,0 0 0,0 1 0,1-1 0,0 0 0,0 0 0,1 0 0,-1 0 0,1 1 0,0-1 0,1 0 0,0 0 0,0 0 0,0 0 0,1 1 0,-1-1 0,1 0 0,1 1 0,-1-1 0,1 1 0,0 0 0,0 0 0,0 0 0,1 0 0,0 1 0,0 0 0,0-1 0,7-4 0,3-1 0,2 2 0,-1-1 0,1 2 0,0 0 0,0 1 0,1 1 0,0 0 0,0 2 0,0-1 0,1 2 0,-1 1 0,0 0 0,21 2 0,-37-2 0,1 1 0,-1 0 0,0 0 0,0 1 0,0-1 0,1 0 0,-1 0 0,0 0 0,0 1 0,0-1 0,0 1 0,0-1 0,0 1 0,1-1 0,-1 1 0,0 0 0,-1-1 0,1 1 0,0 0 0,0 0 0,0 0 0,0 0 0,-1 0 0,1 0 0,1 1 0,-2 0 0,1 1 0,-1-1 0,1 0 0,-1 1 0,0-1 0,0 0 0,0 1 0,0-1 0,0 0 0,0 1 0,-1-1 0,0 4 0,-5 10 0,1-1 0,-2 0 0,-10 17 0,9-15 0,-32 55 0,26-49 0,1 0 0,-17 44 0,30-66 0,0 0 0,-1 0 0,1 0 0,0 0 0,0 0 0,0 0 0,0 0 0,0 0 0,0 0 0,0 0 0,0 0 0,0 0 0,1 0 0,-1 0 0,0 0 0,1 0 0,-1 0 0,0 0 0,1 0 0,-1 0 0,1 0 0,0 0 0,-1-1 0,1 1 0,0 0 0,-1 0 0,1-1 0,0 1 0,0 0 0,0-1 0,0 1 0,0-1 0,-1 1 0,1-1 0,0 1 0,0-1 0,0 0 0,2 1 0,46 8 0,-35-8 0,39 6 18,-27-5-49,0 1 0,0 1 0,-1 2 0,0 0 0,27 11 0,-51-17-82,-1 1-1,1-1 1,0 0-1,-1 0 1,1 1-1,-1-1 1,1 1-1,-1-1 1,1 0 0,-1 1-1,1-1 1,-1 1-1,0-1 1,1 1-1,-1-1 1,1 1 0,-1-1-1,0 1 1,0 0-1,1-1 1,-1 1-1,0-1 1,0 1 0,0 0-1,0-1 1,0 1-1,0 0 1,0-1-1,0 1 1,0 0-1,0-1 1,0 1 0,0-1-1,0 1 1,0 0-1,0-1 1,-1 1-1,1 0 1,0-1 0,-1 1-1,1-1 1,0 1-1,-1-1 1,1 1-1,0-1 1,-1 1-1,0 0 1,-33 32-6208,11-11 621,4 3 660,4-1-1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8:09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308 103 10261,'0'-4'100,"0"0"1,0 0 0,-1 0-1,1-1 1,-1 1-1,0 0 1,0 0-1,0 1 1,-1-1-1,1 0 1,-1 0-1,0 1 1,0-1-1,0 1 1,-1-1 0,1 1-1,-1 0 1,0 0-1,-3-3 1,1 3 55,0-1 0,1 2 1,-1-1-1,0 1 1,-1-1-1,1 2 0,0-1 1,-1 0-1,1 1 1,-1 0-1,1 0 0,-11 1 1,7-1 101,-1 2 1,1-1-1,-1 1 1,1 1-1,-1 0 1,1 0-1,0 1 1,0 0-1,0 0 1,0 1-1,1 0 1,-1 1-1,1 0 1,0 0-1,0 1 1,-7 7-1,10-7-40,1 0-1,0 0 0,0 0 1,1 1-1,0-1 1,0 1-1,0 0 1,1 0-1,0 0 1,0 0-1,1 0 1,0 1-1,0-1 1,1 0-1,0 1 1,0-1-1,1 0 1,-1 0-1,2 1 0,-1-1 1,1 0-1,3 8 1,1 1 202,0 0 0,1-1-1,0 0 1,1-1 0,1 0 0,0 0 0,1-1-1,21 22 1,-18-23-27,1 1 0,1-2 0,-1 0 1,2-1-1,22 11 0,-31-18-253,-1 1 0,1-2 0,0 1 1,0-1-1,0 0 0,0 0 0,1 0 0,-1-1 0,0-1 1,1 1-1,-1-1 0,0 0 0,1-1 0,-1 0 1,0 0-1,9-2 0,-13 1-118,0 0-1,0 0 1,0 0 0,0-1-1,0 1 1,0-1 0,-1 1-1,1-1 1,-1 0 0,0 0-1,0 0 1,0 0 0,0 0-1,0-1 1,-1 1 0,1-1-1,-1 1 1,0-1 0,0 1-1,0-1 1,-1 0 0,1 1-1,-1-6 1,1-12-214,0-1 0,-5-37 0,3 40 34,0 12 128,2-25-25,0 31 55,-1 1 0,0-1 0,1 1 0,-1-1 0,1 1 0,-1-1 0,1 1 0,-1-1 0,1 1 0,-1-1 0,1 1 0,-1 0 0,1-1 0,0 1 0,-1 0 0,1-1 0,-1 1 0,1 0 0,0 0 0,-1 0 0,1 0 0,0 0 0,-1-1 0,1 1 0,0 0 0,-1 0 0,1 1 0,0-1 0,0 0 1,-1 0-1,1 0 0,-1 0 0,1 1 0,0-1 0,-1 0 0,1 0 0,0 1 0,-1-1 0,1 1 0,-1-1 0,1 0 0,0 2 0,31 15 82,-1 2-1,-1 1 1,48 41-1,74 84-325,-152-145 134,1 0-1,-1 0 1,0 0 0,0 0-1,1 0 1,-1 0 0,0 0-1,1 0 1,-1 0 0,0 0-1,0 0 1,1 0 0,-1 0-1,0 0 1,1 0 0,-1 0-1,0 0 1,0 0 0,1-1-1,-1 1 1,0 0 0,0 0-1,1 0 1,-1 0 0,0-1-1,0 1 1,0 0 0,1 0-1,-1 0 1,0-1 0,0 1-1,0 0 1,0 0 0,1-1-1,-1 1 1,0 0 0,0 0-1,0-1 1,0 1 0,0 0-1,0-1 1,0 1 0,0 0-1,0 0 1,0-1 0,0 1-1,0 0 1,0-1 0,0 1-1,0 0 1,0 0 0,0-1-1,0 1 1,0 0 0,-1 0-1,1-1 1,0 1 0,1-25-8897,-1 24 8309,0-23-4602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8:10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16578,'8'175'9299,"16"-5"-4905,-3-71-3809,5 0-1,3-2 1,46 97-1,-59-154-529,-8-16-40,2-1-1,0 0 1,2 0 0,0-1 0,1-1-1,27 33 1,-38-53-212,0 1-1,0 0 1,0-1-1,0 1 1,0-1-1,1 0 1,-1 0-1,0 0 1,1 0-1,-1 0 1,1 0-1,-1-1 1,1 1 0,-1-1-1,1 1 1,0-1-1,-1 0 1,1 0-1,-1 0 1,1-1-1,0 1 1,-1-1-1,1 1 1,-1-1 0,1 0-1,-1 0 1,0 0-1,1 0 1,-1 0-1,0-1 1,0 1-1,0-1 1,4-2-1,0-1-749,0 0-1,-1-1 1,1 1-1,-1-1 0,0 0 1,-1 0-1,1-1 1,-1 0-1,5-12 1,7-30-4578,-5 0 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8:10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 14269,'-24'13'680,"-4"4"20,-8 8-8,-16 4-159,7-6-357,0-1-664,4 28-2825,11-32 1,12-2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8:10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1 339 14465,'12'-2'366,"1"0"-1,-1-1 0,0 0 0,0-1 0,0 0 1,-1-1-1,1 0 0,-1 0 0,0-2 0,-1 1 1,0-1-1,0-1 0,0 0 0,-1 0 0,12-14 1,-10 9-49,0 0 0,0-1 1,-2 0-1,0-1 1,0 0-1,-1 0 1,-1-1-1,-1 0 0,0-1 1,5-27-1,-10 43-337,-1-1 0,1 0 0,-1 0 0,0 0 0,0 0 0,0 0 0,0 0-1,0 0 1,0 0 0,-1 0 0,1 0 0,-1 0 0,1 0 0,-1 0 0,0 0 0,1 1 0,-3-4-1,2 4-8,0 0-1,0 0 0,0 0 0,0 0 0,-1 1 0,1-1 1,0 0-1,0 1 0,-1-1 0,1 0 0,0 1 0,-1 0 1,1-1-1,0 1 0,-1 0 0,1 0 0,-1 0 0,-2 0 1,-1 0-37,0 1 0,-1 0 0,1 0 0,0 1 0,0-1 0,0 1 0,0 0 0,0 1 0,1-1 0,-1 1 0,-6 5 0,1 1 186,1 0-1,1 1 1,-1 0 0,2 0-1,-1 1 1,2 0 0,-1 0 0,1 1-1,1 0 1,0 0 0,1 0-1,0 0 1,1 1 0,0-1-1,1 1 1,1 0 0,0 0-1,0 0 1,2 0 0,-1 0-1,2 0 1,3 15 0,-4-16 136,1-1 1,1 0 0,0 0-1,1 0 1,0 0 0,1-1-1,0 1 1,0-1 0,1-1-1,0 1 1,1-1 0,0 0-1,1 0 1,0-1-1,0 0 1,0 0 0,1-1-1,1 0 1,-1-1 0,1 0-1,0 0 1,0-1 0,1 0-1,-1-1 1,16 4 0,-9-5 37,1 0 0,-1-1 1,1-1-1,-1-1 1,1 0-1,22-4 1,-32 2-681,1 1 0,-1-2 0,0 1 1,0-1-1,0 0 0,11-7 0,-15 8-660,1-1 0,-1 0 0,0-1 0,0 1 0,0-1 0,-1 0 0,1 1-1,-1-2 1,0 1 0,0 0 0,3-7 0,10-19-5054,1 2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8:12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21850,'4'18'5572,"12"19"-3943,158 263 270,33 68-82,-206-365-1817,4 7 0,0 0 0,-1 1 0,0 0 0,0 0 0,2 14 0,-6-25 0,0 0 0,0 1 0,0-1 0,0 1 0,1-1 0,-1 1 0,0-1 0,0 1 0,0-1 0,0 0 0,0 1 0,0-1 0,0 1 0,0-1 0,0 1 0,0-1 0,0 1 0,-1-1 0,1 1 0,0-1 0,0 0 0,0 1 0,0-1 0,-1 1 0,1-1 0,0 0 0,-1 1 0,1-1 0,0 0 0,-1 1 0,1-1 0,0 0 0,-1 1 0,1-1 0,0 0 0,-1 0 0,1 0 0,-1 1 0,1-1 0,0 0 0,-1 0 0,1 0 0,-1 0 0,1 0 0,-1 0 0,1 0 0,-1 0 0,1 0 0,-1 0 0,1 0 0,0 0 0,-1 0 0,1 0 0,-1 0 0,1 0 0,-1 0 0,0-1 0,-26-14 0,27 15 0,-30-24 0,2-2 0,1-1 0,0 0 0,2-2 0,2-1 0,1-2 0,-32-56 0,38 58 0,1 0 0,1-2 0,2 1 0,1-1 0,-8-44 0,16 62 0,0 0 0,1 1 0,1-1 0,0 0 0,1 0 0,1 0 0,0 0 0,0 0 0,2 1 0,0-1 0,0 1 0,1-1 0,1 1 0,0 0 0,11-19 0,-11 26 0,1 0 0,-1 0 0,1 0 0,0 1 0,1 0 0,-1 0 0,1 0 0,0 1 0,0 0 0,1 0 0,-1 1 0,1 0 0,-1 0 0,1 1 0,0 0 0,0 1 0,0-1 0,1 1 0,-1 1 0,9 0 0,-13 0 0,1 0 0,-1 0 0,1 0 0,-1 1 0,1 0 0,-1 0 0,1 0 0,-1 0 0,0 1 0,0 0 0,0 0 0,0 0 0,0 0 0,0 0 0,0 1 0,-1 0 0,1 0 0,-1 0 0,0 0 0,1 0 0,-2 1 0,1-1 0,0 1 0,-1 0 0,0 0 0,1 0 0,-2 0 0,1 0 0,0 0 0,-1 1 0,0-1 0,0 1 0,0-1 0,0 1 0,-1-1 0,0 8 0,0-3 0,-1 0 0,0-1 0,0 1 0,-1 0 0,0-1 0,-1 0 0,0 1 0,0-1 0,-1 0 0,-8 15 0,-3-2 0,-1 0 0,-24 25 0,39-46 0,1 1 0,-1-1 0,1 0 0,0 1 0,-1-1 0,1 0 0,0 1 0,0-1 0,-1 1 0,1-1 0,0 1 0,0-1 0,0 0 0,0 1 0,-1-1 0,1 1 0,0-1 0,0 1 0,0-1 0,0 1 0,0-1 0,0 1 0,0-1 0,0 1 0,0-1 0,1 1 0,-1-1 0,0 1 0,0-1 0,0 1 0,0-1 0,1 1 0,-1-1 0,0 0 0,1 1 0,-1-1 0,0 1 0,1-1 0,-1 0 0,0 1 0,1-1 0,-1 0 0,0 0 0,1 1 0,-1-1 0,1 0 0,-1 0 0,1 1 0,-1-1 0,1 0 0,-1 0 0,1 0 0,36 10 0,-21-7 0,22 8 0,-1 2 0,0 1 0,-1 2 0,37 22 0,-51-25 0,-1 1 0,0 1 0,0 1 0,-2 1 0,0 1 0,-1 0 0,21 28 0,-38-45-91,1 1 1,-1 0-1,0-1 1,0 1-1,1 0 0,-1 0 1,0 0-1,-1 0 1,1 0-1,0 0 0,-1 0 1,1 0-1,-1 0 1,1 0-1,-1 0 0,0 0 1,0 1-1,0-1 1,-1 2-1,1-2-115,-1-1 1,0 0-1,0 0 1,1 1-1,-1-1 0,0 0 1,0 0-1,0 0 1,0 0-1,-1 0 0,1 0 1,0-1-1,0 1 1,-1 0-1,1-1 0,0 1 1,-1 0-1,1-1 0,0 0 1,-4 1-1,-8 1-1683,-1 0 0,0-2 0,0 0 0,-21-2 1,25 1 1072,-25-2-4640,5 1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8:12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15 16626,'-16'-4'1013,"-1"0"1,0 2 0,1 0-1,-26-1 1,33 3-624,1 1 0,0-1 0,0 1-1,0 0 1,0 1 0,0 0 0,0 0 0,0 1 0,1 0 0,-14 7-1,19-9-245,0 1 0,0-1 0,0 1-1,0 0 1,0 0 0,1-1 0,-1 1-1,0 0 1,1 1 0,0-1-1,-1 0 1,1 0 0,0 0 0,0 1-1,0-1 1,0 1 0,1-1 0,-1 1-1,1-1 1,-1 5 0,1-2 26,1 1 0,-1-1 0,1 0 0,0 1 0,1-1 0,-1 0 0,1 0 0,0 0 0,4 7 0,4 5 144,0-1 0,1 0 0,1-1 1,18 18-1,-12-14-217,1-2 1,0 0 0,27 17 0,-38-28-89,1-1 1,0 0-1,0 0 1,1-1-1,0 0 1,-1 0-1,1-1 1,0-1-1,1 1 1,17 0-1,-26-3-10,-1 1-1,1-1 1,-1-1 0,1 1 0,-1 0-1,1 0 1,-1 0 0,1-1 0,-1 1-1,0-1 1,1 1 0,-1-1-1,1 0 1,-1 1 0,0-1 0,0 0-1,0 0 1,1 0 0,-1 0 0,0 0-1,0 0 1,0 0 0,0 0 0,0-2-1,1 0-8,-1 0 1,-1 1-1,1-1 0,0 0 0,-1 0 0,1 0 1,-1 0-1,0 0 0,0 0 0,0 1 0,-1-6 0,-1-6-147,-2 1 0,1 0 0,-11-25 0,11 30-268,0 1 1,-1 0 0,0 0-1,0 0 1,0 0-1,-1 0 1,0 1-1,0 0 1,0 0-1,-1 0 1,-10-7 0,10 9-774,-1 0 0,1 1-1,-1 0 1,0 0 0,0 1 0,0 0 0,0 0 0,-8-1 0,-4 3-4170,3 7-1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7:55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167 351 16438,'-5'-2'546,"-1"0"0,0 0 1,1 0-1,-1 1 1,0 0-1,0 1 0,0-1 1,0 1-1,0 0 1,0 0-1,0 1 1,0 0-1,0 0 0,-7 2 1,9-2-339,1 0 1,-1 1-1,0-1 0,0 1 1,1 0-1,-1 0 0,1 0 1,-1 0-1,1 0 0,0 1 1,0 0-1,0 0 0,0-1 1,1 2-1,-1-1 0,1 0 1,0 0-1,0 1 0,0-1 1,0 1-1,-2 6 0,2 1-72,1 0-1,0 0 1,1 0-1,0 1 1,1-1-1,0 0 1,0 0-1,1 0 0,1 0 1,0 0-1,0 0 1,1 0-1,1-1 1,6 13-1,-5-13-34,-1 0 1,1-1-1,0 1 0,1-1 0,0 0 0,1-1 1,0 0-1,0 0 0,1-1 0,0 0 0,0 0 0,0-1 1,1 0-1,13 5 0,-21-9-101,0-1 0,1-1 0,0 1 0,-1 0 0,1-1 0,-1 1 0,1-1 0,0 0 0,-1 0 0,1 0 0,0 0 0,-1 0 0,1 0 0,0-1 0,-1 0 0,1 1 0,-1-1 0,1 0 0,-1 0 0,1 0 0,3-3 0,-3 1 0,0 0 0,0 0 0,0 0 0,0-1 0,-1 1 0,1-1 0,-1 0 0,0 0 0,0 1 0,0-1 0,-1 0 0,2-6 0,2-11 0,-1-1 0,-1 0 0,-1 0 0,0-24 0,-2 43 0,-1-30-136,-1 0 1,-1 1-1,-2-1 1,-1 1-1,-16-49 1,-69-147-992,71 183 1037,47 100 327,3-2-1,2 0 0,76 93 0,-40-67 307,133 121-1,-191-190-793,0-1 1,0-1-1,1 0 0,1 0 1,-1-1-1,25 11 0,-35-18-183,0 0-1,0 0 0,0 0 1,-1 0-1,1 0 0,0-1 1,0 1-1,0 0 0,0 0 1,0-1-1,0 1 0,0 0 1,0-1-1,-1 1 0,1-1 1,0 1-1,0-1 1,0 1-1,-1-1 0,1 0 1,0 1-1,-1-1 0,1 0 1,-1 0-1,1 0 0,-1 1 1,1-1-1,-1 0 0,1 0 1,-1 0-1,0 0 0,0 0 1,1 0-1,-1 0 1,0 1-1,0-1 0,0 0 1,0 0-1,0 0 0,0 0 1,0 0-1,0 0 0,0 0 1,-1-1-1,3-15-5285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8:13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15553,'8'4'3133,"159"81"5452,-119-55-6779,-1 1-1,84 74 1,-113-84-2038,-18-21 153,0 0 0,0 1 1,0-1-1,0 0 1,1 1-1,-1-1 0,0 0 1,0 0-1,0 1 1,0-1-1,0 0 0,0 1 1,0-1-1,0 0 1,0 1-1,0-1 1,0 0-1,0 1 0,0-1 1,0 0-1,0 1 1,0-1-1,0 0 0,0 1 1,0-1-1,-1 0 1,1 1-1,0-1 0,0 0 1,0 0-1,-1 1 1,1-1-1,0 1 0,-4 0-706,1-1-1,-1 1 0,1 0 0,-1-1 1,1 1-1,-1-1 0,0 0 0,1-1 1,-7 0-1,-71-10-10175,35 6 5481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8:14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12693,'-1'7'8472,"12"14"-7002,-9-18-619,42 74 2979,-15-29-2741,-2 2 0,-1 0 0,-3 2 0,18 60 1,-40-99-1085,-3-16-4,2 2-1,-1 0 0,1 0 0,0 0 0,0 1 0,0-1 0,-1 0 0,1 0 0,0 0 0,0 0 0,0 0 0,1 0 0,-1 0 0,0 0 0,0 0-1,0 0 1,1 1 0,-1-1 0,0 0 0,1 0 0,-1 0 0,1 0 0,0-1 0,3 0 0,0-1 0,-1 1 0,1 0 0,0 0 0,0 0 0,0 0 0,0 1 0,1 0 0,-1-1 0,0 2 0,1-1 0,4 0 0,61-1 0,-44 3 0,64 1 0,-61 1 0,1-2 0,0-1 0,-1-1 0,1-2 0,-1-1 0,31-8 0,-56 11-29,0 0 1,0-1-1,-1 1 1,1-1-1,0 0 1,-1 0-1,1 0 1,-1-1-1,0 1 1,0-1-1,0 0 1,0 0-1,0 0 1,0 0-1,-1-1 1,0 1-1,1 0 1,-1-1-1,2-5 1,-3 4-71,0 0 0,0 0 0,0-1 0,0 1 0,-1-1 0,0 1 0,0 0 0,0-1-1,-1 1 1,0-1 0,0 1 0,0 0 0,-3-6 0,0 0-135,0 1 0,-1 0 0,0 0 0,0 0 0,-1 1 0,-1 0-1,1 0 1,-1 1 0,-1-1 0,0 1 0,0 1 0,0 0 0,-19-12 0,23 17-345,-47-22-4526,48 23 3902,0 1 0,0-1 0,0 0-1,0 1 1,0-1 0,0 1 0,0 0-1,0 0 1,-5 0 0,1 3-3698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8:1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211 420 15241,'0'-1'98,"0"-1"-1,0 1 1,0-1 0,-1 1-1,1 0 1,0-1-1,-1 1 1,1 0-1,-1-1 1,0 1-1,1 0 1,-1-1-1,0 1 1,0 0-1,0 0 1,1 0-1,-1 0 1,-1 0-1,1 0 1,0 0 0,0 0-1,-1 0 1,-2-1 57,0 0 1,0 0 0,0 0 0,0 1 0,-1 0 0,1-1 0,-6 1-1,-1-1 176,0 2 1,0-1-1,0 1 0,0 1 0,-11 2 0,18-3-164,0 1-1,0 0 1,0 0 0,1 0-1,-1 1 1,1-1 0,-1 1-1,1 0 1,-1 0 0,1 0-1,0 0 1,0 1 0,0-1-1,0 1 1,0 0 0,1-1-1,-1 1 1,1 1 0,0-1-1,0 0 1,0 1 0,0-1-1,1 1 1,-1-1 0,1 1-1,0 0 1,0-1 0,0 1-1,1 0 1,-1 0 0,1 0-1,0 0 1,0 0 0,0-1-1,2 7 1,-1 1 89,1-1 1,0 0-1,1 0 0,1 0 0,-1 0 1,2 0-1,-1-1 0,1 0 0,1 0 1,-1 0-1,1 0 0,8 7 0,-6-9-122,0 0 0,0-1 0,0 0-1,1 0 1,0-1 0,0 0 0,0 0-1,1-1 1,-1-1 0,1 1-1,10 1 1,-16-4-101,-1 0 0,1 0-1,-1-1 1,1 1 0,0-1 0,-1 0-1,1 0 1,-1 0 0,1-1 0,0 1-1,-1-1 1,1 0 0,-1 0-1,1 0 1,-1 0 0,0 0 0,1-1-1,-1 0 1,0 1 0,0-1 0,0-1-1,0 1 1,0 0 0,-1-1-1,1 1 1,-1-1 0,1 0 0,-1 0-1,0 0 1,0 0 0,0 0 0,-1 0-1,3-6 1,0-4-49,-1-1 0,-1 1 0,0-1 0,-1 1 0,0-1 0,-1 0 0,-1 0-1,0 1 1,-4-19 0,-5-17-150,-19-54 0,8 45-1030,-48-92 1,9 39-4203,59 108 5147,54 90 2400,99 120 0,-84-120-740,60 84 1298,-128-170-2753,0 0 0,1 0 0,-1 0 0,1 0 0,-1 0 0,1 0 0,-1 0 0,1 0 0,0 0 0,-1 0 1,1-1-1,0 1 0,0 0 0,-1 0 0,1-1 0,0 1 0,0-1 0,0 1 0,0-1 0,0 1 0,0-1 0,0 1 1,0-1-1,0 0 0,0 1 0,0-1 0,0 0 0,0 0 0,1 0 0,-1 0 0,0 0 0,0 0 0,0 0 0,0-1 1,0 1-1,0 0 0,0 0 0,0-1 0,0 1 0,0-1 0,0 1 0,0-1 0,0 1 0,0-1 0,0 0 0,0 1 1,-1-1-1,1 0 0,0 0 0,0 0 0,-1 1 0,2-3 0,-2 3-239,1-1-1,-1 0 1,1 1-1,-1-1 1,1 0-1,-1 0 1,0 0-1,1 1 1,-1-1-1,0 0 1,0 0-1,0 0 1,1 0-1,-1 0 1,0 0-1,0 0 1,0 1-1,0-1 1,-1 0-1,1-2 1,0 2-83,0 0 0,-1 0 1,1-1-1,0 1 1,0 0-1,1 0 0,-1-1 1,0 1-1,0 0 1,1 0-1,-1 0 1,0-1-1,1 1 0,-1 0 1,1 0-1,-1 0 1,1 0-1,0 0 0,0 0 1,-1 0-1,1 0 1,0 0-1,0 0 0,0 1 1,0-1-1,0 0 1,0 1-1,0-1 1,0 0-1,0 1 0,0-1 1,1 1-1,-1 0 1,2-1-1,21-8-5300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8:15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9 12041,'-20'-4'837,"-1"2"1,0 0-1,1 2 0,-32 2 1,47-2-649,0 1-1,0 0 1,-1 1 0,1-1 0,1 1-1,-1 0 1,0 0 0,0 0 0,1 1 0,-7 4-1,9-5-11,0 0 0,0 0-1,0 0 1,0 1 0,0-1-1,1 1 1,-1-1 0,1 1-1,0-1 1,-1 1 0,1 0 0,0 0-1,1 0 1,-1-1 0,0 1-1,1 0 1,0 0 0,-1 0-1,2 5 1,0 0 127,0 0 0,1-1 0,0 1 0,0-1 0,1 0 1,0 1-1,0-1 0,1 0 0,0-1 0,0 1 0,0-1 0,1 0 0,0 0 0,9 8 0,-2-2 159,0 0-1,2-1 0,-1-1 0,1 0 0,25 12 1,-28-17-191,0 0-1,0 0 1,1-2 0,-1 1 0,1-2 0,0 1 0,13 0 0,-22-3-229,1 1 1,-1-1-1,1 0 1,-1-1-1,1 1 1,-1-1 0,0 1-1,1-1 1,-1 0-1,0 0 1,1-1-1,-1 1 1,0 0-1,0-1 1,0 0 0,0 0-1,-1 0 1,1 0-1,0 0 1,-1-1-1,1 1 1,-1-1-1,0 0 1,0 1 0,0-1-1,0 0 1,-1 0-1,1 0 1,1-4-1,0-1-352,-1-1-1,0 0 0,0 1 0,-1-1 0,0 0 1,-1 0-1,1 0 0,-2 0 0,1 0 1,-1 1-1,-1-1 0,0 0 0,0 1 0,0-1 1,-1 1-1,-1-1 0,1 1 0,-7-11 0,-32-20-6161,10 17-2889,18 18 3900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8:15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16446,'7'8'989,"13"14"1079,-1 1 1,-2 0-1,0 2 1,16 32-1,-30-46-900,-8-12-697,-8-15-819,12 13 310,-1 1-1,1-1 1,0 0 0,0 0-1,0 0 1,1 0 0,-1 0-1,1 0 1,0 0 0,0 0 0,0 0-1,0 0 1,0 0 0,0 0-1,1 0 1,0 0 0,0 0-1,-1 0 1,2 0 0,-1 0-1,0 0 1,0 1 0,1-1-1,0 1 1,-1-1 0,1 1-1,0-1 1,0 1 0,1 0 0,-1 0-1,0 0 1,3-2 0,9-4 318,1 0-1,-1 0 1,1 2 0,1 0 0,17-5 0,31-14 897,-62 24-1187,0 0 0,0-1 0,0 1-1,0-1 1,-1 0 0,1 1 0,0-1 0,-1 0-1,1 0 1,-1 0 0,0 0 0,0 0 0,0 0 0,0-1-1,0 1 1,0 0 0,0 0 0,-1-1 0,1 1-1,-1-1 1,0-3 0,-5-43-1561,3 39 985,5 10 199,24 40 673,-25-38-243,45 62 863,2-3-1,60 56 1,33 40-110,-142-157-839,0 0 0,0 1 0,0-1 0,1 0 0,-1 0 0,0 0 0,0 0 0,0 0 0,0 0 0,0 0 0,1 0-1,-1 1 1,0-1 0,0 0 0,0 0 0,0 0 0,0 0 0,0 1 0,0-1 0,0 0 0,0 0 0,0 0 0,0 0 0,1 1 0,-1-1 0,0 0 0,0 0 0,0 0 0,0 0 0,0 1 0,0-1 0,-1 0 0,1 0 0,0 0 0,0 0 0,0 1 0,0-1 0,0 0 0,0 0 0,0 0 0,0 0 0,0 0 0,0 1 0,0-1 0,-1 0 0,1 0 0,0 0 0,0 0 0,0 0 0,0 0 0,0 0 0,-1 1 0,-12-2-2100,-19-10-3098,-34-33-5792,28 15 5517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8:16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19018,'0'2'5862,"5"18"-4279,22 44-487,4-2 0,2-2-1,2 0 1,44 54 0,-4-4-271,-34-49-825,-14-23 0,-1 1 0,-3 1 0,-1 1 0,21 55 0,-42-94 0,-1-1 0,1 0 0,-1 0 0,1 0 0,-1 0 0,0 1 0,0-1 0,1 0 0,-1 0 0,0 0 0,0 1 0,0-1 0,0 0 0,-1 0 0,1 1 0,0-1 0,0 0 0,-1 0 0,1 0 0,-1 2 0,0-2 0,0-1 0,1 0 0,-1 1 0,0-1 0,0 0 0,1 0 0,-1 1 0,0-1 0,0 0 0,1 0 0,-1 0 0,0 0 0,0 0 0,1 0 0,-1 0 0,0 0 0,0 0 0,0-1 0,1 1 0,-1 0 0,0 0 0,1-1 0,-2 1 0,-5-4 0,-1 0 0,1 0 0,0 0 0,-11-10 0,9 6 0,1 1 0,0-1 0,1-1 0,0 1 0,0-1 0,0-1 0,2 1 0,-1-1 0,1 0 0,-4-12 0,7 18 0,1 0 0,0 1 0,0-1 0,1 0 0,-1 0 0,1 1 0,0-1 0,0 0 0,0 0 0,0 0 0,1 0 0,-1 1 0,1-1 0,0 0 0,0 0 0,1 1 0,-1-1 0,1 1 0,0-1 0,-1 1 0,1 0 0,1 0 0,-1 0 0,1 0 0,-1 0 0,1 0 0,0 0 0,0 1 0,0 0 0,0-1 0,0 1 0,0 0 0,5-1 0,6-4 0,1 1 0,0 0 0,0 2 0,0-1 0,1 2 0,0 0 0,-1 1 0,1 1 0,0 0 0,17 2 0,-13 0 0,0 1 0,0 0 0,-1 2 0,1 1 0,-1 0 0,0 1 0,30 14 0,-44-17 0,0-1 0,-1 1 0,1 0 0,-1 0 0,1 1 1,-1-1-1,0 1 0,0 0 0,0 0 0,-1 0 0,0 0 0,1 1 0,-2 0 0,1-1 0,0 1 1,-1 0-1,0 0 0,2 9 0,-3-10 0,-1-1-1,0 1 1,0 0-1,0 0 1,0 0 0,0 0-1,-1 0 1,0 0 0,0-1-1,0 1 1,0 0 0,-1-1-1,0 1 1,1 0 0,-1-1-1,0 0 1,-1 0 0,1 1-1,0-1 1,-1-1 0,0 1-1,0 0 1,0-1 0,0 1-1,0-1 1,-4 2 0,-6 4-488,-1-1 1,0-1-1,-1 0 1,1-1-1,-1 0 1,0-1-1,0-1 1,0-1-1,-30 2 1,2 1-2147,36-4 1899,4 0 244,1-1 0,-1 1-1,0 0 1,1-1 0,-1 1 0,0-1 0,0 0 0,1 0 0,-1 0-1,0 0 1,0-1 0,1 1 0,-1-1 0,0 1 0,1-1 0,-1 0 0,0 0-1,1 0 1,-1-1 0,1 1 0,0-1 0,-1 1 0,1-1 0,0 0-1,0 0 1,0 1 0,0-2 0,-2-2 0,-8-20-4642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8:16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30 13489,'0'-1'97,"0"0"0,-1 0 0,1-1 0,-1 1 0,1 0 1,-1 0-1,1 0 0,-1-1 0,0 1 0,0 0 0,1 0 0,-1 0 0,0 0 0,0 0 0,0 1 0,0-1 0,0 0 0,0 0 0,-1 1 0,1-1 0,0 0 0,0 1 0,0-1 0,-1 1 1,1 0-1,0-1 0,0 1 0,-3 0 0,-38-5 1881,36 4-1672,0 1-1,1 1 0,-1-1 0,1 1 0,-1 0 1,1 0-1,0 1 0,-1 0 0,1-1 0,0 2 1,0-1-1,0 1 0,0-1 0,1 2 0,-9 5 1,11-7-134,0 1 1,-1 0-1,1 0 1,0 0-1,0 0 1,0 0 0,1 1-1,-1-1 1,1 0-1,0 1 1,0-1-1,0 1 1,0 0 0,1-1-1,-1 1 1,1 0-1,0-1 1,0 1-1,0 0 1,1-1 0,-1 1-1,1-1 1,0 1-1,2 6 1,4 6 166,0 0 0,1-1-1,1 0 1,0 0 0,1-1 0,1 0 0,0-1 0,1 0-1,0-1 1,22 18 0,-18-18-170,0 1 0,1-2 0,1 0 0,-1-1 0,2-1 0,-1-1 0,2 0 0,33 8 0,-50-15-166,0 0-1,0-1 1,0 1 0,0-1 0,1 0 0,-1 0 0,0 0 0,0 0-1,0-1 1,0 1 0,1-1 0,-1 1 0,0-1 0,0 0 0,0-1-1,-1 1 1,1 0 0,0-1 0,4-3 0,-5 3-12,0 0 0,0-1 1,0 1-1,-1-1 0,1 0 1,-1 1-1,0-1 0,0 0 0,0 0 1,0 0-1,0 0 0,0 0 0,-1 0 1,0 0-1,1 0 0,-1 0 1,0 0-1,0 0 0,-1-1 0,0-2 1,-1-5-408,0 1 1,0 0-1,-1 0 1,0 0-1,-1 0 1,0 0-1,-1 1 1,0-1 0,-1 1-1,-10-13 1,-31-25-6097,-10 9-3855,30 27 4795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8:17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26 11361,'-4'-3'198,"0"0"1,0 0-1,0 1 0,-1 0 0,0-1 1,1 2-1,-1-1 0,0 0 1,0 1-1,0 0 0,1 0 1,-1 1-1,-1-1 0,1 1 0,0 0 1,0 0-1,0 1 0,0-1 1,-5 3-1,7-3-18,-1 2 0,1-1 0,-1 0 0,1 1 0,-1-1 0,1 1 0,0 0 0,0 0 0,0 1 1,0-1-1,0 0 0,0 1 0,1 0 0,-1 0 0,1 0 0,0 0 0,0 0 0,0 0 0,0 0 0,0 1 0,1-1 0,0 1 0,-1-1 0,1 1 0,-1 6 0,2 2 277,0 0 0,0-1-1,1 1 1,0 0 0,1 0-1,1 0 1,-1-1 0,2 0-1,0 1 1,0-1-1,11 19 1,-2-7 227,0-2 0,1 1 0,1-2 1,28 29-1,-34-39-330,1-1 0,0 0 0,1 0 0,0-1 0,16 8 0,-26-15-313,1 1-1,0-1 1,0 0-1,0 0 0,0 0 1,0-1-1,0 1 0,0 0 1,0-1-1,0 1 0,0-1 1,1 0-1,-1 0 0,0 0 1,0 0-1,0 0 0,0 0 1,0-1-1,1 1 0,-1 0 1,0-1-1,0 0 0,0 0 1,0 1-1,0-1 0,0 0 1,-1-1-1,1 1 0,0 0 1,0 0-1,-1-1 0,1 1 1,-1-1-1,1 0 0,-1 1 1,0-1-1,0 0 0,1 0 1,-1 0-1,0 1 0,1-5 1,2-7-75,0 0 0,-1 0 0,0-1 1,-1 1-1,-1-1 0,0 0 0,-2-27 0,-17-101-1492,14 114 1081,3 2 280,1 25 162,0 1 0,0 0 0,1 0 0,-1 0 0,0-1-1,0 1 1,0 0 0,0 0 0,0 0 0,0-1 0,1 1 0,-1 0 0,0 0-1,0 0 1,0 0 0,0-1 0,1 1 0,-1 0 0,0 0 0,0 0 0,0 0-1,1 0 1,-1 0 0,0 0 0,0 0 0,1 0 0,-1 0 0,0 0 0,0 0-1,1 0 1,-1 0 0,0 0 0,0 0 0,0 0 0,1 0 0,-1 0-1,0 0 1,0 0 0,1 0 0,-1 0 0,0 0 0,0 0 0,0 0 0,1 0-1,-1 1 1,31 30-162,-25-24 160,32 41 447,-27-32-240,0-1 1,1-1 0,0 0 0,1-1 0,0 0-1,30 20 1,-21-26-4168,-20-3 3406,7 5-6315,-2-36-2203,-6 3 3385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8:18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65 104 17898,'351'423'11945,"-342"-411"-11529,-6-7-220,1-1 1,-1 0-1,0 1 1,0-1-1,-1 1 1,1 0-1,-1 0 1,0 0-1,2 8 1,-4-12-189,0-1 0,0 1 0,0-1 0,0 0 0,0 1 0,0-1 0,0 0 0,0 1 0,0-1 0,0 0 0,-1 1 0,1-1 0,0 0 0,0 1 0,0-1 1,-1 0-1,1 1 0,0-1 0,0 0 0,-1 1 0,1-1 0,0 0 0,0 0 0,-1 0 0,1 1 0,0-1 0,-1 0 0,1 0 0,0 0 0,-1 0 0,1 0 0,-1 1 1,1-1-1,0 0 0,-1 0 0,1 0 0,0 0 0,-1 0 0,1 0 0,-1 0 0,1 0 0,0-1 0,-1 1 0,1 0 0,0 0 0,-1 0 0,1 0 0,0 0 0,-1 0 1,1-1-1,0 1 0,-1 0 0,1 0 0,-1-1 0,-23-12 92,-22-18-100,2-3 0,2-1 0,1-2 0,2-3 0,1 0 0,-50-72 0,76 96 0,2 0 0,0 0 0,0-1 0,2 0 0,-12-33 0,19 47 0,0 0 0,0 0 0,0-1 0,0 1 0,0-1 0,1 1 0,0 0 0,0-1 0,0 1 0,0-1 0,0 1 0,1-1 0,-1 1 0,1-1 0,0 1 0,0 0 0,0 0 0,1-1 0,-1 1 0,1 0 0,0 0 0,0 0 0,0 1 0,0-1 0,0 0 0,1 1 0,-1-1 0,1 1 0,-1 0 0,1 0 0,0 0 0,0 0 0,0 0 0,0 1 0,0-1 0,0 1 0,1 0 0,5-2 0,13-2 0,0 0 0,0 2 0,0 0 0,1 2 0,-1 0 0,32 4 0,-10 1 0,0 3 0,54 15 0,-96-22 0,1 1 0,-1 0 0,0-1 0,1 1 0,-1 0 0,0 0 0,0 0 0,0 0 0,0 1 0,0-1 0,0 1 0,2 1 0,-3-2 0,-1-1 0,0 1 0,0-1 0,1 1 0,-1 0 0,0-1 0,0 1 0,0-1 0,0 1 0,0-1 0,0 1 0,0 0 0,0-1 0,0 1 0,0-1 0,0 1 0,0 0 0,0-1 0,0 1 0,0-1 0,0 1 0,-1-1 0,1 1 0,0-1 0,-1 1 0,1-1 0,0 1 0,-1-1 0,1 1 0,-1 0 0,-5 4 0,0 1 0,-1-2 0,1 1 0,-1 0 0,-12 4 0,4 0 0,-3 1 0,-8 5 0,-37 27 0,57-38 0,2 0 0,-1 0 0,0 0 0,1 0 0,-1 1 0,1 0 0,1 0 0,-1 0 0,1 0 0,-1 1 0,2-1 0,-1 1 0,-3 11 0,5-15 0,1 1 0,0-1 0,0 0 0,0 1 0,0-1 0,1 0 0,-1 1 0,0-1 0,1 0 0,0 0 0,-1 0 0,1 1 0,0-1 0,0 0 0,0 0 0,1 0 0,-1 0 0,0-1 0,1 1 0,-1 0 0,1 0 0,0-1 0,-1 1 0,1-1 0,0 0 0,0 1 0,0-1 0,0 0 0,0 0 0,0 0 0,0 0 0,1-1 0,2 2 0,10 2 0,1 0 0,-1 0 0,30 1 0,-22-2 0,32 4-79,0 2 1,-1 3-1,-1 3 0,55 21 1,-108-36-15,1 0 0,-1 0 0,1 0 0,-1 0 0,1 1 0,0-1 0,-1 0 1,1 0-1,-1 0 0,1 1 0,-1-1 0,1 0 0,-1 0 0,1 1 0,-1-1 0,0 0 1,1 1-1,-1-1 0,1 1 0,-1-1 0,0 1 0,1-1 0,-1 0 0,0 1 0,1-1 1,-1 1-1,0 0 0,0-1 0,0 1 0,0-1 0,1 1 0,-1-1 0,0 1 0,0-1 1,0 1-1,0 0 0,0-1 0,0 1 0,0-1 0,-1 2 0,0-1-234,0 0 0,0-1 0,0 1 0,0 0 1,0 0-1,0 0 0,-1-1 0,1 1 0,0 0 0,-1-1 0,1 0 0,0 1 0,-1-1 0,1 0 0,-3 1 0,-5-1-1018,0-1 0,0 1 0,0-1-1,1-1 1,-1 0 0,-14-5 0,2 1-904,-38-8-3583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8:18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163 412 13129,'0'-2'63,"0"1"-1,-1-1 0,1 1 1,-1-1-1,1 1 1,-1-1-1,0 0 0,1 1 1,-1 0-1,0-1 1,0 1-1,0 0 1,0-1-1,0 1 0,-1 0 1,1 0-1,0 0 1,0 0-1,-1 0 0,1 0 1,-1 0-1,1 0 1,-1 1-1,1-1 0,-1 0 1,1 1-1,-1 0 1,1-1-1,-1 1 1,0 0-1,1 0 0,-1-1 1,0 1-1,-2 1 1,0-1 83,0 1 1,0-1 0,-1 1 0,1 0 0,0 0 0,1 1 0,-1-1 0,0 1 0,0 0 0,1 0 0,-1 0 0,-5 5 0,4-2 123,0 0 0,0 1 1,0 0-1,1 0 1,0 0-1,0 0 1,1 1-1,-1-1 1,1 1-1,1 0 1,0 0-1,-1 0 0,2 1 1,-1-1-1,1 0 1,1 1-1,-1-1 1,1 1-1,0-1 1,1 0-1,0 1 0,0-1 1,0 0-1,1 0 1,0 1-1,6 10 1,-4-6 62,2 0 0,0 0 0,0 0 0,1-1 0,1 0 0,0-1 0,0 0 0,1 0 0,0 0 0,1-1 0,0-1 0,0 0 0,1 0 0,15 8 0,-15-11-121,0 0 0,0-1 0,0 0 0,1 0 0,0-1 0,-1-1 0,1 0 0,19 1 0,-28-3-173,0 0-1,1-1 0,-1 1 0,1 0 0,-1-1 1,0 0-1,1 0 0,-1 0 0,0 0 1,0 0-1,0-1 0,0 0 0,0 1 0,0-1 1,0 0-1,0 0 0,-1-1 0,1 1 1,-1 0-1,0-1 0,0 0 0,0 1 0,0-1 1,0 0-1,0 0 0,-1 0 0,1 0 0,-1 0 1,0-1-1,0 1 0,0 0 0,0-1 1,-1 1-1,1-4 0,0-12-94,-1 1 1,0 0-1,-1-1 1,-1 1-1,-1 0 1,-1 0-1,0 0 1,-1 1-1,-14-33 1,-1 7-268,-2 1 1,-44-66-1,-31-17-1368,-13-20-2026,94 114 2133,16 31 1565,0 0-1,0 0 0,0 0 0,1 0 1,-1 1-1,0-1 0,0 0 0,0 0 1,0 0-1,0 0 0,0 0 1,1 0-1,-1 0 0,0 0 0,0 0 1,0 0-1,0 0 0,0 0 0,1 0 1,-1 0-1,0 0 0,0 0 1,0 0-1,0 0 0,1 0 0,-1 0 1,0 0-1,0 0 0,0 0 1,0 0-1,0 0 0,1 0 0,-1 0 1,0 0-1,0 0 0,0 0 0,0 0 1,0 0-1,0-1 0,1 1 1,-1 0-1,0 0 0,0 0 0,0 0 1,0 0-1,0 0 0,0-1 0,0 1 1,0 0-1,0 0 0,0 0 1,0 0-1,0 0 0,1-1 0,-1 1 1,0 0-1,0 0 0,0 0 1,0 0-1,0-1 0,-1 1 0,1 0 1,0 0-1,0 0 0,0 0 0,0 0 1,0-1-1,0 1 0,0 0 1,45 37-93,111 120 2979,323 300 3898,-473-452-6722,0 1-1,1-1 0,-1 0 1,1-1-1,1 0 0,-1 0 1,1 0-1,-1-1 0,10 3 1,-11-5-861,0 0 0,0-1 0,1 0-1,-1 1 1,0-2 0,0 1 0,12-3 0,-17 3-91,10-2-4324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7:55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19662,'9'24'1456,"9"17"0,15 20 0,16 28 0,14 12 0,1 8 1,2 7-1,-8-3 0,-4-14 0,-18-14-1456,-6-18 0,-5-21 0,-17-17-16,-4-15-1424,-4-45-12637,0-2 8332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8:36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3180 118 14705,'-5'1'16311,"-23"0"-14832,2-8-1402,0-1-1,-27-14 1,29 12-63,-1 0 0,-42-9 0,-44 1-14,-175-7 0,-115 24 0,364 2 0,-1 1 0,1 2 0,0 1 0,-58 17 0,80-17 0,1 0 0,0 0 0,0 1 0,0 1 0,1 1 0,0 0 0,0 0 0,1 1 0,0 1 0,1 0 0,0 1 0,0 0 0,1 0 0,-9 14 0,-37 70 0,5 3 0,-53 138 0,25-9 0,-3 7 0,63-188 0,-2 0 0,-53 82 0,59-109 0,0-1 0,0-1 0,-2-1 0,0 0 0,-1-1 0,-1 0 0,0-2 0,0 0 0,-2-2 0,-42 19 0,-13-1 0,-142 33 0,189-55 0,-292 58 0,136-31 0,172-31-947,-1 0-1,1-1 0,-1 0 1,-25-1-1,18-1-1767,1-1-3613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8:36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629 1 19066,'0'5'332,"-1"1"1,0-1 0,0 1-1,-1-1 1,1 0 0,-1 0-1,0 0 1,-1 0 0,1 0-1,-1 0 1,0-1 0,0 1-1,-1-1 1,1 0 0,-1 0-1,-8 7 1,-8 6 2064,-1-1 1,-30 17-1,21-14-1543,-30 21-854,2 2 0,2 3 0,-63 66 0,101-92 0,1 1 0,1 0 0,0 1 0,2 1 0,1 1 0,0 0 0,2 1 0,1 0 0,0 0 0,2 1 0,1 0 0,-5 36 0,11-59 0,1 0 0,0 0 0,-1-1 0,1 1 0,0 0 0,0 0 0,0 0 0,0 0 0,0-1 0,1 1 0,-1 0 0,1 0 0,-1-1 0,1 1 0,-1 0 0,1-1 0,0 1 0,0 0 0,0-1 0,0 1 0,2 2 0,1-2 0,-1 0 0,1 0 0,0 0 0,0-1 0,0 1 0,0-1 0,0 0 0,5 1 0,-3-1 0,112 23 42,-80-19-99,-1 2 0,1 2 1,-2 1-1,1 2 0,51 25 0,-86-36-255,-1 0 1,1 0 0,0 0-1,0 1 1,-1-1 0,1 1-1,-1-1 1,1 1 0,-1 0-1,0 0 1,0-1 0,0 1-1,0 0 1,2 4 0,-3-4-304,1 0 0,-1 0 1,1 0-1,-1 0 0,0 0 0,0 0 1,0 0-1,0 0 0,0 0 0,0 0 1,-1 0-1,1 0 0,0 0 0,-1 0 1,0-1-1,0 1 0,1 0 0,-1 0 1,0 0-1,0-1 0,0 1 0,-1 0 1,1-1-1,-3 3 0,-18 12-5597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2:25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24066,'2'17'1316,"0"1"0,1-1 0,1 0 0,12 32 0,2 10 805,-11-20-2121,-1 1 0,1 62 0,-3-35 0,-4-66-162,0 0-1,0 0 1,0 1-1,0-1 1,0 0-1,0 0 1,0 0-1,0 0 1,-1 0-1,1 0 1,-1 0-1,1 0 1,0 0-1,-1 0 1,0 0-1,1 0 1,-1 0-1,0 0 1,1-1-1,-1 1 1,0 0-1,-1 0 1,2 0 2,-1-1 0,1 0 1,-1 0-1,0 0 0,1 0 0,-1 0 1,0 0-1,1 0 0,-1 0 1,1 0-1,-1 0 0,0 0 1,1 0-1,-1 0 0,0 0 0,1 0 1,-1-1-1,1 1 0,-1 0 1,1-1-1,-1 1 0,0 0 1,1-1-1,-1 1 0,1 0 0,0-1 1,-1 1-1,1-1 0,-1 1 1,1-1-1,0 1 0,-1-1 1,1 0-1,0 1 0,-1-1 1,1 1-1,0-1 0,0 1 0,0-1 1,-1-1-1,-4-11-5460,-5-2-1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2:26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16349,'12'2'2301,"1"0"-1,-1-1 0,20 0 0,41-6 2750,14 1-2936,-52 5-2103,-1 2 0,1 2 0,-2 1 0,1 2 0,62 23 0,-72-22-12,0 2-1,-1 1 1,0 1-1,0 1 1,-2 1-1,0 0 1,-1 2-1,26 27 1,-39-36 1,-1 0 0,1 1 0,-2-1 0,1 1 0,-2 0 0,1 1 0,-1-1 0,0 1 0,-1 0 0,0 0 0,-1 0 0,0 0 0,-1 1 0,0-1 0,0 0 0,-1 1 0,0-1 0,-1 1 0,0-1 0,-1 0 0,0 0 0,-1 0 0,0 0 0,0 0 0,-1 0 0,0-1 0,-1 1 0,0-1 0,-1-1 0,0 1 0,0-1 0,-1 0 0,1 0 0,-2 0 0,1-1 0,-1-1 0,0 1 0,-1-1 0,0 0 0,0-1 0,-13 6 0,-3 0-117,-1-2 1,0-1-1,0-1 0,0-1 0,-1-1 1,0-1-1,0-2 0,0-1 0,0 0 1,0-3-1,0 0 0,-27-6 1,24 6-2081,4 1-3906,25 0 5592,0 1 0,0-1 0,0 1 0,0-1 0,0 0 0,0 1 0,1-1 0,-1 0 0,0 1 0,0-1 0,0 0 1,1 0-1,-1 0 0,1 0 0,-1 0 0,0 0 0,1 0 0,0 0 0,-1 0 0,1 0 0,-1-1 0,-1-9-5341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2:26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5 10589,'-10'-2'624,"0"1"0,0 0 0,0 1 1,-1 0-1,1 0 0,-12 3 0,19-2-402,1-1 0,0 1 0,0 0 0,0 0-1,0 0 1,-1 0 0,1 1 0,1-1 0,-1 0 0,0 1 0,0-1 0,0 1-1,1 0 1,-1 0 0,1-1 0,-1 1 0,1 0 0,0 0 0,0 1 0,0-1-1,0 0 1,0 0 0,0 0 0,1 1 0,-1-1 0,1 0 0,-1 1 0,1-1-1,0 0 1,0 1 0,1 3 0,-1 7 460,1-1 0,1 0 1,0 1-1,1-1 0,0 0 0,1 0 0,1-1 0,9 21 1,-10-24-371,0-1 0,1 0 0,0 0 0,0 0 1,0 0-1,1-1 0,0 0 0,0 0 0,1-1 1,-1 1-1,1-1 0,0-1 0,14 7 0,-20-10-309,1 0-1,-1 0 0,1-1 1,0 1-1,-1-1 0,1 1 1,0-1-1,0 0 0,-1 1 1,1-1-1,0 0 0,0 0 1,-1 0-1,1-1 0,0 1 1,0 0-1,-1-1 0,1 1 1,0-1-1,-1 1 0,1-1 1,-1 0-1,1 0 0,0 0 1,-1 0-1,0 0 0,1 0 1,-1 0-1,0 0 0,1 0 1,-1-1-1,0 1 0,0-1 1,0 1-1,0-1 0,0 1 1,-1-1-1,1 1 0,0-1 1,-1 0-1,1 1 0,-1-1 1,0 0-1,1 0 0,-1-2 1,2-11-337,0-1 1,-1 0-1,-1 0 1,-1-18 0,0 11-640,1 22 917,-1-1 0,1 1-1,0-1 1,0 1 0,0-1 0,0 1 0,0 0-1,0-1 1,1 1 0,-1-1 0,0 1-1,1-1 1,-1 1 0,1 0 0,0-1 0,-1 1-1,1 0 1,0-1 0,0 1 0,0 0 0,0 0-1,0 0 1,0 0 0,0 0 0,0 0-1,0 0 1,0 0 0,1 0 0,1-1 0,1 2 54,0 0 1,0 0-1,-1 0 1,1 0-1,0 0 1,0 1-1,-1 0 1,1 0-1,0 0 1,-1 0-1,5 2 1,67 36 1367,-63-32-1208,1 0 0,-1 0 1,1-1-1,0 0 0,0-1 0,1-1 1,-1 0-1,17 2 0,-29-6-446,-1 0 0,1 0-1,0 0 1,-1 0 0,1 0 0,-1 0-1,1 0 1,-1 0 0,1 0 0,-1-1-1,1 1 1,-1 0 0,1 0 0,-1-1-1,1 1 1,-1 0 0,1 0 0,-1-1-1,1 1 1,-1-1 0,1 1 0,-1 0-1,0-1 1,1 1 0,-1-1 0,0 1-1,1-1 1,-1 1 0,0-1 0,0 1-1,0-1 1,1 0 0,-1 1 0,0-1-1,0 0 1,0-20-9009,0 20 9246,-2-16-5641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2:27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16954,'24'71'1976,"3"0"1,2-1 0,4-2-1,3-1 1,3-2 0,2-2-1,95 111 1,-131-169-2501,-1-1 1,1 1-1,0-1 0,0 0 0,0 0 1,0-1-1,1 1 0,0-1 1,-1-1-1,1 1 0,12 3 0,-16-6 238,1 1-1,0-1 1,-1 0-1,1 0 1,-1 0-1,1 0 1,0 0-1,-1-1 1,1 1-1,-1-1 1,1 0-1,-1 1 1,0-1-1,1 0 1,-1-1-1,0 1 0,1 0 1,-1-1-1,0 1 1,0-1-1,0 0 1,0 1-1,-1-1 1,1 0-1,0 0 1,-1 0-1,1-1 1,-1 1-1,0 0 1,0 0-1,2-5 1,5-19-5483,-5-3 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2:27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 13557,'-24'0'776,"-11"2"112,-10-2 28,-9 3-67,13 0-309,6 4-532,6 14-3513,12-8 1,6-2 0,4 1-1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2:28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14585,'-7'0'537,"0"0"0,-1 0 0,1 1 0,0 0 0,-1 0 0,1 1-1,0 0 1,0 0 0,-8 4 0,12-4-277,0 0 1,1 0-1,-1 0 0,0 0 1,1 0-1,0 1 0,0-1 1,-1 1-1,1 0 0,1 0 1,-1 0-1,0-1 1,1 2-1,-1-1 0,1 0 1,0 0-1,0 0 0,0 1 1,1-1-1,-1 0 0,1 7 1,-1-3-84,1 1 0,0 0 0,0 0 0,0-1 0,1 1 0,1 0 1,-1-1-1,1 1 0,0-1 0,1 0 0,0 0 0,0 1 0,1-2 1,-1 1-1,1 0 0,1-1 0,-1 0 0,1 0 0,1 0 0,-1-1 0,1 1 1,-1-1-1,2 0 0,-1-1 0,0 0 0,1 0 0,0 0 0,0-1 1,0 0-1,0 0 0,0-1 0,1 0 0,-1 0 0,1-1 0,0 1 0,-1-2 1,1 1-1,0-1 0,9-1 0,-14 0-201,0 1 1,0-1-1,0 0 1,0 0-1,0 0 1,0-1-1,0 1 1,-1-1-1,1 1 1,0-1-1,-1 0 1,1 0-1,-1 0 1,0 0-1,0 0 1,0-1-1,0 1 1,0-1-1,0 1 1,-1-1-1,1 0 1,-1 0-1,0 0 1,0 1-1,0-1 1,0 0-1,0 0 1,-1 0-1,1-1 1,-1 1-1,0-4 1,1-11-127,-1 0-1,0 0 1,-2 0-1,-4-19 1,7 37 150,-1 0 0,0-1 0,1 1 0,-1 0 0,1 0 0,-1 0 0,0 0 0,1 0 0,-1 0 0,0 0 0,1 0 0,-1 0 0,1 0 0,-1 0 0,0 0 0,1 0 0,-1 0 0,1 0 0,-1 0 0,0 0 0,1 0 0,-1 1 0,0-1 0,1 0 0,-1 0 0,0 0 0,1 1 0,-1-1 0,0 0 0,1 0 0,-1 1 0,0-1 0,0 0 0,1 1 0,-1-1 0,0 0 0,0 1 0,24 17 0,-18-14 0,227 157 1421,-158-112-3428,-72-47 1092,9 7-5313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4:00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11289,'7'87'14387,"12"7"-7890,37 101-6485,-3-14 165,-22-37-2804,-25-95-1586,-4-1-4379,-4-40 2951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4:01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12953,'0'-3'181,"0"0"0,1-1-1,0 1 1,0 0 0,0-1-1,0 1 1,0 0 0,1 0-1,-1 0 1,1 0 0,0 0-1,0 0 1,0 0 0,0 1-1,0-1 1,1 1 0,-1-1-1,1 1 1,0 0 0,-1 0-1,1 0 1,0 0 0,0 1 0,0-1-1,1 1 1,-1 0 0,0 0-1,0 0 1,4 0 0,14-4 677,0 1 0,-1 1 0,34-1 0,-41 3-480,47-3 1255,0 3 0,104 12 0,-142-8-1371,1 1 0,-1 2 0,0 0-1,-1 1 1,0 1 0,0 1 0,0 1-1,-2 1 1,1 0 0,26 22 0,-26-16-190,-2 0 1,0 1-1,-1 1 0,0 1 1,-2 1-1,0 0 1,-2 1-1,0 0 1,-2 1-1,0 0 0,-2 1 1,0 0-1,8 40 1,-14-47-73,0 1 1,-1 0-1,-1 0 1,-1 0 0,0 0-1,-1 0 1,-1 0-1,-1 0 1,-1 0-1,0-1 1,-1 1 0,-1-1-1,-1 0 1,0-1-1,-1 0 1,-1 0 0,0-1-1,-1 0 1,-1 0-1,-13 13 1,-4 0 30,-1-1-1,-1-1 1,-2-1 0,0-2 0,-45 24-1,49-32-368,-1 0 0,-1-3 0,-1 0 0,1-2 0,-2-1 0,-59 9 0,20-16-2773,67-2 2399,0 0 1,0-1 0,0 0-1,0 1 1,0-1 0,0-1-1,0 1 1,1-1 0,-1 1-1,0-1 1,1 0-1,-1 0 1,1-1 0,-5-3-1,-4-11-4296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7:56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17338,'12'11'1664,"2"16"0,11 16 0,14 22-4,3 14 8,6 20-3,4 7-1,2 4 0,-3-2-4,0-7-1204,-11-14-456,-3-17 0,-16-20 0,-13-20-1300,-4-18-964,-20-17-9417,4-10 5840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4:02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10277,'0'10'2180,"1"74"7000,0-46-7122,10 58-1,63 219 3145,-19-88-3580,-15 0-4374,-40-246-9157,2-12 6799,-1 24 3410,2-31-3848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4:02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12437,'0'0'470,"4"24"1635,27 133 1296,7-1 1,73 188-1,-76-241-2363,-18-52-1245,-1 1 0,9 67 0,-24-117-15,-1 0 0,-1 0 0,1 0 0,0 0 0,-1 0 0,1 1 0,-1-1 0,1 0 0,-1 0 0,0 0 0,-2 3 0,-6 3-4112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4:07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808 1 7229,'7'7'5407,"23"31"-4746,65 141 829,26 44-677,198 288-403,-234-382-342,-36-60-24,-4 3-1,51 107 0,243 774 148,-322-893-164,-4 1 1,-2 1 0,5 89-1,-13-49 91,-13 136 0,-2-158 261,-4-1 0,-49 148 0,17-66 301,26-86-533,-4-1 0,-2-1 0,-3-2 0,-42 69 0,-26 46-83,-12 22 335,86-167-173,-2-1-1,-62 70 1,63-80-139,1 1 0,2 1 0,1 0 0,-27 56 1,-52 152 314,82-180-147,2 2 0,-13 106 0,20-100-103,-3-1 1,-24 75-1,-65 201-72,90-290-62,-2 0 0,-3-1-1,-2-1 1,-2 0 0,-54 92-1,52-102 58,1 1 0,3 1 0,-23 76 0,39-111-43,0-1-1,0 0 1,0 0-1,-1 0 1,0-1-1,0 1 1,-1-1-1,0 0 1,0 0-1,-11 10 0,1-5 38,1-1-1,-2 0 1,-19 8-1,-12 8-35,15-5 31,-46 39 0,51-37 54,-2-2 0,-36 22 0,27-23 6,19-11 37,0 1-1,1 1 1,1 0 0,-26 22 0,20-19-2212,-2-8-5234,7-2-336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4:07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1 13581,'-11'13'6588,"-4"15"-5583,-41 88 826,-122 189 0,103-184-1556,21-37-148,29-48 33,2 0 1,2 1 0,1 1-1,2 1 1,-18 54 0,35-91-81,0 0 1,1 0-1,-1 0 1,0 0-1,1 0 1,0 0-1,-1 0 0,1 0 1,0 0-1,0 0 1,0 0-1,0 1 1,1-1-1,-1 0 1,1 0-1,-1 0 1,1 0-1,-1 0 1,1 0-1,0 0 0,0 0 1,0-1-1,0 1 1,1 0-1,-1 0 1,0-1-1,1 1 1,-1-1-1,1 1 1,-1-1-1,1 0 1,2 2-1,3 0 139,1-1 0,-1 0 1,1 0-1,0 0 0,0-1 0,0 0 1,10-1-1,80 0 1174,25 1-636,-108 0-762,0 1 1,-1 1 0,1 0 0,-1 0-1,0 2 1,14 5 0,-26-9-95,-1-1 0,0 0 0,0 1 0,0-1 0,1 1 0,-1 0 0,0-1 0,0 1 0,0 0 0,0 0 0,0 0 0,0 0 0,0-1 0,0 1 0,0 0 0,-1 1 0,1-1 0,0 0 0,-1 0 0,1 0 0,-1 0 0,1 1 0,-1-1 0,1 0 0,-1 0 0,0 2 0,0-1-224,-1 0-1,1-1 1,-1 1-1,0 0 1,1-1-1,-1 1 1,0 0-1,0-1 1,0 1-1,0-1 1,-1 1-1,1-1 1,0 0-1,-1 1 1,-2 1-1,-8 6-3082,-1-1-1,-1 0 1,-19 8-1,33-16 3348,-33 13-5533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4:41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25842,'1'6'495,"1"0"0,-1 0 0,1 0 0,0 0 0,0 0-1,1-1 1,-1 1 0,1-1 0,1 1 0,3 4 0,11 20 986,26 57-1481,127 261 0,-30 13 0,-133-340-665,-6-16-124,0 1-1,0-1 0,0 1 0,-1 0 0,0 0 1,0 0-1,0 0 0,0 9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4:41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16426,'125'-12'4069,"-79"6"-2577,0 2 0,1 2 0,-1 1 1,1 3-1,52 9 0,-34 4-1123,-1 4 0,-1 2-1,-1 3 1,-1 3 0,-1 2 0,-2 3-1,-1 2 1,56 45 0,-86-58-369,0 1 0,-2 1 0,-1 1 0,-1 1 0,-1 2 0,-2 0 0,0 1 0,-2 0 0,16 35 0,-25-45 0,-1 1 0,-1 0 0,-1 0 0,-1 1 0,-1 0 0,0 0 0,-1 0 0,-2 0 0,0 0 0,-1 1 0,-1-1 0,0 0 0,-2 0 0,-1 0 0,0 0 0,-11 30 0,9-36 2,-1 1 0,-1-1 0,0 0-1,-1-1 1,0 0 0,-1-1 0,-1 1 0,0-2 0,0 0-1,-1 0 1,-1-1 0,0 0 0,0-1 0,0-1 0,-1 0-1,-1-1 1,1-1 0,-1 0 0,-29 7 0,5-3-28,0-2-1,-1-2 1,0-2 0,0-1-1,0-2 1,-71-8 0,84 3-971,0-1 0,0-1 0,1-1 0,-38-16 0,61 23 392,0-1 0,0 0-1,1 0 1,-1-1 0,0 1 0,1 0-1,-1-1 1,1 0 0,0 1 0,-1-1-1,1 0 1,0 0 0,0-1-1,0 1 1,0 0 0,1-1 0,-1 1-1,1-1 1,-1 1 0,1-1 0,0 0-1,0 1 1,0-1 0,0 0 0,1 0-1,-2-5 1,7-13-5035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4:42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22874,'22'38'1100,"12"21"0,16 22-4,12 24 4,2 4 1,-2 7-5,-2-1 4,-8 1 0,-3-4 0,-8-11-1100,-9-17 0,-8-14 0,-11-20-140,-8-20-1580,-5 2-4461,0-71-12360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4:4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27327,'50'52'604,"23"28"0,20 24 0,17 26 0,-13-7 0,-11-5 0,-8-11 0,-16-9 0,-14-17-644,-18-23-1724,-13 9-4305,-13-41 1,-5-16-1,-10-16 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4:44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242 313 21742,'-58'-5'3370,"45"3"-2793,0 0-1,-1 1 0,1 1 0,-1 0 0,-19 3 1,29-2-452,0 0 0,1 0 0,-1 1 0,0-1 1,1 1-1,-1 0 0,1 0 0,0 0 0,-1 0 1,1 0-1,0 1 0,1-1 0,-1 1 0,0 0 0,1 0 1,-1 0-1,1 0 0,0 1 0,0-1 0,0 1 1,1-1-1,-1 1 0,-1 6 0,-1 5-69,0 1 0,2 0-1,0 0 1,1 1 0,0-1 0,1 0-1,1 0 1,1 0 0,0 1-1,1-1 1,0-1 0,2 1 0,0-1-1,11 25 1,-3-13-11,1-1-1,1 0 1,1-1 0,1 0-1,2-2 1,0 0-1,24 22 1,-25-29-45,1 0 0,36 23 0,-49-34 0,1-1 0,0 0 0,1-1 0,-1 0 0,1 0 0,-1 0 0,1-1 0,0-1 0,0 1 0,0-1 0,0 0 0,10-1 0,-15 0 0,0-1 0,0 1 0,0-1 0,0 0 0,-1 0 0,1 0 0,0 0 0,0 0 0,-1-1 0,1 1 0,0-1 0,-1 0 0,0 0 0,1 0 0,-1 0 0,0 0 0,0 0 0,2-4 0,0 0 0,0 0 0,-1-1 0,0 0 0,0 1 0,-1-1 0,1 0 0,1-10 0,0-9 0,-1 0 0,-2 0 0,-1-32 0,-2 15 0,-3 0 0,-1 1 0,-3-1 0,-1 2 0,-23-63 0,-100-191 0,75 178 0,129 244 0,172 235 0,-27-89-225,-215-272 42,1 0 0,-1 0 0,1 1-1,-1-1 1,0 1 0,0-1 0,0 1 0,1 0-1,-2-1 1,1 1 0,0 0 0,0 0-1,0-1 1,-1 1 0,1 0 0,-1 0 0,0 0-1,1 0 1,-1 0 0,0 0 0,0 0 0,0 0-1,-1 0 1,0 3 0,17-34-22094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4:44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142 311 32163,'56'57'94,"3"3"26,58 76 1,-114-133-115,-1 0 0,0 0 0,1 0 1,-2 0-1,1 0 0,0 1 0,-1-1 0,1 0 0,0 6 0,-2-9-4,0 1 0,0-1 0,0 0 0,0 1-1,0-1 1,0 0 0,0 1 0,-1-1 0,1 0 0,0 1 0,0-1 0,0 0 0,-1 1 0,1-1 0,0 0 0,0 0 0,-1 1-1,1-1 1,0 0 0,-1 0 0,1 0 0,0 1 0,-1-1 0,1 0 0,0 0 0,-1 0 0,1 0 0,0 0 0,-1 0 0,1 0-1,0 0 1,-1 0 0,1 0 0,-1 0 0,1 0 0,0 0 0,-1 0 0,1 0 0,0 0 0,-1 0 0,1 0 0,0 0-1,-1 0 1,1-1 0,0 1 0,-1 0 0,-9-4 18,1 0-1,0 0 1,0-1 0,1 0-1,-13-9 1,-20-18-69,2-1-1,-69-76 1,93 92 34,0-1 0,2-1 1,0 0-1,2 0 0,0-1 0,1-1 0,1 0 1,1-1-1,-7-27 0,13 44 15,1-1 1,-1 1-1,2-1 0,-1 1 0,0-1 1,1 0-1,0 1 0,0-1 1,1 0-1,0 1 0,0-1 1,0 0-1,1 1 0,-1 0 0,1-1 1,0 1-1,1 0 0,0 0 1,-1 0-1,1 0 0,1 1 0,-1-1 1,1 1-1,0 0 0,0 0 1,0 0-1,0 0 0,1 1 1,0-1-1,-1 1 0,1 1 0,0-1 1,1 1-1,-1-1 0,0 2 1,1-1-1,-1 0 0,1 1 0,-1 0 1,1 1-1,0-1 0,5 1 1,2-1 8,1 1 1,-1 1-1,1 0 0,-1 1 1,0 0-1,0 1 1,0 1-1,0 0 1,0 0-1,-1 1 1,0 1-1,0 0 0,0 1 1,-1 0-1,18 15 1,-23-17-6,0 0 1,-1 1-1,0 0 1,0-1 0,0 2-1,-1-1 1,1 0-1,-2 1 1,1 0-1,-1 0 1,0 0 0,0 0-1,-1 1 1,0-1-1,0 1 1,-1-1-1,0 1 1,0-1-1,0 1 1,-1 0 0,-1 0-1,1-1 1,-1 1-1,-1 0 1,1-1-1,-1 1 1,-1-1-1,-5 13 1,-11 10-5,-9 15 0,28-43 0,-1-1 0,1 1 0,-1-1 0,1 0 0,-1 1 0,1-1 0,0 1 0,0-1 0,0 1 0,0 0 0,0-1 0,0 1 0,0-1 0,0 1 0,1-1 0,-1 0 0,0 1 0,1-1 0,-1 1 0,1-1 0,0 1 0,0-1 0,-1 0 0,1 0 0,0 1 0,0-1 0,2 2 0,13 9 9,1 0 0,0-1 1,0-1-1,1-1 0,28 11 0,-21-10-122,0 2-1,26 16 0,-39-18-1083,-4 0-4011,-7-9 4808,-1-1-1,0 1 1,0 0-1,0-1 1,1 1-1,-1 0 0,0 0 1,0-1-1,0 1 1,0 0-1,0-1 1,0 1-1,-1 0 0,1-1 1,0 1-1,0 0 1,0-1-1,-1 1 1,1 0-1,0-1 0,-1 1 1,1-1-1,0 1 1,-1 0-1,1-1 1,-1 1-1,1-1 1,-1 1-1,1-1 0,-1 0 1,1 1-1,-1-1 1,-1 1-1,-10 8-5823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2:07:56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1054 16153,'2'0'369,"-1"0"0,0 1-1,0-1 1,0 0 0,0 0-1,0 0 1,1 0-1,-1 0 1,0-1 0,0 1-1,0 0 1,0 0-1,0-1 1,0 1 0,0-1-1,0 1 1,0-1-1,0 1 1,0-1 0,2-1-1,11-22 4006,-3-42-1082,-9 48-2506,5-37-667,-2-1 1,-3-71-1,-4 94-108,-1 0-1,-2 1 1,-2 0-1,-1 0 1,-15-40-1,7 31-10,-3 1 0,-1 2 0,-2 0 0,-1 1 0,-2 1 0,-2 1 0,-61-62 0,62 71 0,-39-50 0,53 73 19,3 4-181,8 33-20397,1-19 14531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4:45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14401,'-3'0'152,"1"0"0,-1 0 0,0 0 0,1 0 0,-1 1 0,1-1-1,-1 1 1,1 0 0,-1-1 0,1 1 0,0 1 0,-1-1 0,1 0-1,0 0 1,0 1 0,0-1 0,0 1 0,0 0 0,0 0 0,0 0 0,-2 2-1,2 0 88,0 0 0,0 0 0,0 0-1,1 0 1,0 1 0,-1-1-1,1 0 1,1 1 0,-1-1 0,1 1-1,-1 5 1,2 6 434,0 0-1,2-1 1,-1 1-1,2-1 1,10 30-1,-7-27-4,2 1 1,0-2-1,2 1 0,0-1 0,0-1 0,27 29 1,-31-37-430,1 0 1,1 0-1,0-1 1,0 0 0,0-1-1,1 0 1,0 0 0,0-1-1,0 0 1,1-1-1,-1 0 1,1 0 0,19 2-1,-27-5-235,0-1 0,0 0-1,-1 0 1,1 0 0,0 0-1,0-1 1,0 1 0,0-1-1,0 1 1,-1-1 0,1 0-1,0 0 1,0-1 0,-1 1 0,1 0-1,-1-1 1,1 0 0,-1 1-1,4-4 1,-3 1 0,0 0 0,-1 0-1,1 1 1,-1-1 0,0-1 0,0 1-1,0 0 1,0 0 0,-1-1 0,1 1 0,0-8-1,-1 3-217,0 1-1,0-1 0,-1 1 1,0-1-1,-1 0 0,0 1 0,0-1 1,-1 0-1,0 1 0,0 0 1,-1-1-1,0 1 0,-5-9 0,-24-28-3449,-26-17-6306,33 41 4586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4:45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123 176 18370,'118'126'5352,"173"240"0,-284-356-4937,1 0 1,-1 1-1,-1 0 1,0 0-1,0 1 1,4 13-1,-10-26-406,-1 1 1,1 0-1,0 0 0,0 0 0,0 0 0,-1 0 1,1 0-1,0-1 0,0 1 0,0 0 0,-1 0 1,1 0-1,0 0 0,0 0 0,-1 0 0,1 0 1,0 0-1,0 0 0,-1 0 0,1 0 0,0 0 1,0 0-1,0 0 0,-1 0 0,1 0 0,0 0 1,0 1-1,-1-1 0,1 0 0,0 0 0,0 0 1,0 0-1,-1 0 0,1 0 0,0 1 0,0-1 1,0 0-1,0 0 0,0 0 0,-1 0 0,1 1 1,0-1-1,0 0 0,0 0 0,0 1 0,0-1 1,0 0-1,0 0 0,0 0 0,0 1 0,0-1 1,0 0-1,0 0 0,0 1 0,0-1 0,0 0 1,0 0-1,0 0 0,0 1 0,0-1 0,0 0 1,0 0-1,0 1 0,0-1 0,0 0 0,0 0 1,0 0-1,1 1 0,-1-1 0,-20-13 131,18 12-139,-79-64-1,2-4 0,4-3 0,-92-112 0,79 70 0,79 100 0,0 0 0,1-1 0,1 0 0,1-1 0,0 1 0,-6-24 0,11 35 0,0 0 0,0 1 0,0-1 0,1 0 0,-1 1 0,1-1 0,0 0 0,0 1 0,1-1 0,-1 0 0,1 0 0,-1 1 0,1-1 0,0 1 0,0-1 0,1 0 0,-1 1 0,1 0 0,0-1 0,0 1 0,0 0 0,0 0 0,0 0 0,1 0 0,0 1 0,-1-1 0,1 1 0,0-1 0,0 1 0,0 0 0,0 0 0,1 0 0,-1 1 0,0-1 0,1 1 0,-1 0 0,1 0 0,0 0 0,-1 0 0,9 0 0,5-1 0,1 1 0,0 1 0,0 0 0,0 1 0,0 1 0,0 1 0,21 6 0,-19-3 6,-1 0-1,1 1 1,-2 1-1,1 1 1,-1 0 0,-1 1-1,17 13 1,-29-20-14,0 1 0,-1 0 1,1-1-1,-1 2 0,0-1 0,0 0 1,-1 1-1,1 0 0,-1 0 1,0 0-1,0 0 0,-1 0 1,1 1-1,-1-1 0,0 1 0,-1-1 1,1 1-1,-1 0 0,0 0 1,-1-1-1,1 1 0,-1 0 1,0 0-1,-1 0 0,0 0 0,1 0 1,-2-1-1,-2 10 0,3-12-214,-1 1-1,0-1 1,0 1-1,0-1 1,0 0-1,0 0 1,-1 0-1,1 0 1,-1 0-1,0-1 1,0 1-1,0-1 1,0 1-1,-1-1 1,1 0-1,0 0 1,-5 1-1,-3 1-1903,-1 0 0,0 0 0,0-2 1,-16 3-1,-1-3-3859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4:4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 22182,'-4'6'1176,"-4"7"0,-8 4 0,-3 2 0,-2-3 1,-3 4-1,3-7-1152,-3-3-1156,9-2-4493,4-3 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4:46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32767,'24'41'0,"11"19"0,14 21 0,10 19 0,-8-6 0,1 2 0,-4-9 0,-10-3 0,4-13 0,-8-10 0,-8-16 0,-7-11-1736,-6 27-4469,-2-52 1,-9-32-6205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4:47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22758,'179'174'4574,"-43"-39"-1363,-128-129-3136,-1 0 0,1 0 0,0-1 0,0 0 0,1 0 0,0-1 0,-1 0 0,1-1 0,1 0 0,-1 0 1,0-1-1,1-1 0,-1 1 0,1-1 0,-1-1 0,15 0 0,9-3 155,1-2 0,-1-1 0,41-13 0,-45 11-202,-18 6-28,3-1 0,-1-1 0,0 0 0,0-1 0,22-11 0,-33 14 0,1 1 0,0-1 0,-1 0 0,1 0 0,-1 0 0,0 0 0,0 0 0,0 0 0,0-1 0,0 1 0,0-1 0,-1 1 0,1-1 0,-1 0 0,0 0 0,1 0 0,-1 1 0,-1-1 0,1 0 0,0 0 0,-1 0 0,1-1 0,-1 1 0,0 0 0,0 0 0,0 0 0,-1-4 0,-2-3-2,0-1 1,0 0-1,-1 1 1,-1 0-1,0 0 1,0 0-1,-1 0 1,-13-16-1,-65-70-267,65 76 128,-38-42-1717,24 26-1935,1 1-5381,21 26 3337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4:48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 30279,'-74'25'574,"36"-14"-301,2 2-1,-1 1 1,2 1-1,0 3 0,-60 39 1,92-55-254,0 0 0,1 0 0,-1 1 0,0 0 0,1 0 0,-1-1 0,1 1 0,0 1 0,0-1 0,-2 5 0,3-8-17,1 1 0,0-1 1,0 1-1,0 0 0,0-1 1,0 1-1,0 0 0,0-1 0,0 1 1,0 0-1,0-1 0,0 1 1,0 0-1,0-1 0,1 1 0,-1 0 1,0-1-1,0 1 0,1-1 1,-1 1-1,0-1 0,2 2 0,21 8 16,152 13-18,-121-18 0,-1 1 0,90 24 0,-126-25 0,-1 1 0,0 1 0,0 0 0,-1 1 0,0 0 0,0 1 0,-1 1 0,0 1 0,-1-1 0,0 2 0,-1 0 0,18 23 0,-25-29 0,-1-1 0,-1 0 0,1 1 0,-1 0 0,0 0 0,0 0 0,-1 0 0,0 1 0,0-1 0,0 0 0,-1 1 0,0 0 0,0-1 0,0 1 0,-1 0 0,0-1 0,-1 1 0,1-1 0,-4 14 0,1-13 0,0-1 0,0 1 0,0 0 0,-1-1 0,0 0 0,0 0 0,-1 0 0,0 0 0,0-1 0,0 1 0,0-1 0,-1-1 0,0 1 0,0-1 0,0 0 0,-1 0 0,-11 4 0,-2 1-1197,-1-2-1,1-1 1,-1 0-1,0-1 1,-27 2-1,-108-1-8615,143-6 4557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4:48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27931,'48'36'536,"15"13"0,18 12 4,8 10-4,-20-18 0,-17-14 4,-20-13-1448,-21-18-1116,-16-26-9265,-3-4 5644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4:48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26030,'24'46'748,"11"20"1,8 24-1,10 26 0,-3-3 0,-3 11 0,-3 4 0,-5 1 0,-7-11 4,-4-17-752,-13-26-896,-5-25-748,-7-25-772,-6 11-3145,-1-48 1,-2-12-1,-1-14 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4:49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0 189 23406,'139'190'3638,"-110"-144"289,-36-63-3958,-31-74-1345,36 85 1289,0-1-1,0 1 1,1-1-1,0 0 1,0 1-1,0-1 1,1 0-1,0 0 1,1 1-1,-1-1 1,1 0-1,2-7 1,-1 12 122,-1-1 0,0 1 0,1-1 0,-1 1 0,1-1 1,-1 1-1,1 0 0,0 0 0,0 0 0,0 0 0,1 0 1,-1 0-1,0 1 0,1-1 0,-1 1 0,1-1 0,-1 1 0,4-1 1,57-13 1355,-54 14-1197,-1-1 1,1 0-1,-1 0 0,0 0 0,0-1 0,14-7 1,-18 7-187,0-1 1,-1 0-1,1 0 1,-1 0 0,0 0-1,0 0 1,-1-1-1,1 1 1,-1-1 0,0 1-1,0-1 1,-1 0-1,0 0 1,1 0 0,-1 0-1,-1 0 1,1 0-1,-1-1 1,0 1 0,-1-7-1,4-24-444,-3 36 435,0-1-1,0 1 0,0 0 1,0-1-1,0 1 1,0 0-1,0-1 0,0 1 1,1 0-1,-1-1 1,0 1-1,0 0 0,0-1 1,0 1-1,1 0 1,-1-1-1,0 1 0,0 0 1,0 0-1,1-1 1,-1 1-1,0 0 0,0 0 1,1-1-1,-1 1 1,0 0-1,1 0 0,-1 0 1,0 0-1,1-1 1,-1 1-1,0 0 0,1 0 1,-1 0-1,1 0 1,13 7-30,15 22 16,-27-26 15,73 80-54,-4 4 0,80 127 0,-144-201-3385,-17-30-11017,5 5 12695,-9-20-4067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4:49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24918,'114'121'1655,"-25"-30"134,127 173 0,-211-256-1658,0-2 48,-1 0 0,1 0 0,-2 0 1,1 1-1,-1 0 0,0 0 0,0 0 1,3 11-1,-6-17-170,0-1 0,0 0 0,0 0-1,0 1 1,0-1 0,0 0 0,0 1 0,0-1 0,0 0 0,0 1 0,0-1-1,0 0 1,0 0 0,0 1 0,0-1 0,0 0 0,0 1 0,0-1 0,0 0 0,0 0-1,0 1 1,-1-1 0,1 0 0,0 0 0,0 1 0,0-1 0,0 0 0,-1 0-1,1 1 1,0-1 0,0 0 0,-1 0 0,1 0 0,0 0 0,0 1 0,-1-1 0,1 0-1,0 0 1,0 0 0,-1 0 0,1 0 0,-15-5 260,-16-19-40,31 24-228,-16-14-1,0-1 0,2-1 0,-24-30 0,34 40 0,0 1 0,0-2 0,1 1 0,0 0 0,0-1 0,0 1 0,1-1 0,0 0 0,0 0 0,0 0 0,1 0 0,0 0 0,1 0 0,0-1 0,0-7 0,1 11 0,0 1 0,0-1 0,1 0 0,-1 0 0,1 1 0,0-1 0,0 1 0,0-1 0,1 1 0,-1 0 0,1 0 0,-1 0 0,1 0 0,0 1 0,0-1 0,1 1 0,-1-1 0,0 1 0,1 0 0,-1 0 0,1 1 0,0-1 0,0 1 0,-1 0 0,8-1 0,3-1 0,0 0 0,1 1 0,-1 1 0,0 1 0,28 2 0,-23 0 0,0 2 0,-1 0 0,1 1 0,-1 0 0,0 2 0,-1 0 0,1 1 0,-2 1 0,27 18 0,-33-20 0,0 1 0,0 0 0,0 0 0,-1 1 0,-1 1 0,0-1 0,0 1 0,0 1 0,-2-1 0,1 1 0,-1 0 0,-1 1 0,0-1 0,0 1 0,3 18 0,-7-27-27,0 0 0,-1 1-1,1-1 1,-1 0 0,0 1 0,0-1 0,0 1 0,0-1-1,-1 0 1,1 1 0,-1-1 0,0 0 0,0 1 0,0-1-1,0 0 1,-1 0 0,1 0 0,-1 0 0,0 0 0,0 0-1,0-1 1,0 1 0,0 0 0,0-1 0,-1 0-1,0 1 1,1-1 0,-1 0 0,0-1 0,-5 4 0,0-2-123,0 0 0,0-1 0,0 0 1,0 0-1,-1-1 0,1 0 1,-1 0-1,1-1 0,-1 0 1,1 0-1,-12-3 0,-19 1-1809,-12-4-4314,48 5 5605,0 0 0,0-1 0,1 1 0,-1 0 0,0-1 0,1 0 0,-1 1 0,1-1 1,0 0-1,0 0 0,0 0 0,0-1 0,0 1 0,0 0 0,-3-6 0,-5-11-4928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45:18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1068 0 14057,'-58'1'2621,"0"2"-1,0 2 1,-100 24-1,110-15-1331,0 1-1,1 3 1,1 2 0,-73 43-1,85-42-1083,1 1 0,2 2-1,0 1 1,2 1 0,1 1 0,1 2 0,1 1-1,2 1 1,-38 63 0,46-64-368,1 0 0,1 1 1,2 1-1,1-1 0,2 2 1,1-1-1,2 1 0,1 1 1,1-1-1,2 1 0,4 64 1,-1-94 45,0 0 0,0 0 0,0-1 0,0 1 0,0 0 0,1 0 0,0-1 0,0 1 0,0-1 0,0 1 0,0-1 0,1 0 0,-1 0 1,1 0-1,0 0 0,0-1 0,0 1 0,0-1 0,0 0 0,1 1 0,-1-2 0,1 1 0,0 0 0,-1-1 0,1 1 0,0-1 1,6 1-1,11 2-431,0 0 1,0-1-1,41-1 1,-43-1 300,472-5-3609,136 6 6655,-586 1-2296,-1 2 1,1 1-1,-1 2 1,-1 2-1,0 2 1,0 1 0,-1 3-1,55 29 1,-77-36-326,0 1 1,-1 0-1,-1 1 0,0 0 1,0 1-1,-1 1 1,-1 0-1,0 1 1,-1 0-1,0 1 0,-1 0 1,-1 1-1,-1-1 1,0 2-1,0-1 1,-2 1-1,0 1 0,-1-1 1,-1 1-1,-1 0 1,2 27-1,-4-32-177,-2 0-1,1-1 1,-1 1 0,-1-1-1,-1 1 1,1-1 0,-2 0-1,0 0 1,0 0-1,-1-1 1,-1 1 0,0-1-1,-11 16 1,5-11 0,-2-1 0,0 0 1,0 0-1,-1-2 0,-1 1 0,-1-2 0,-28 17 0,-9-2-19,-1-2 0,-1-2 0,-2-3-1,-96 22 1,-147 13-1649,-5-27-3626,171-9 155,-6-1-6313,116-20 6886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4:50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33 13929,'-4'-3'237,"1"0"-1,-1 0 1,1 0-1,-1 1 0,0-1 1,0 1-1,0 0 1,-1 0-1,1 0 0,0 0 1,-1 1-1,1 0 1,-1 0-1,0 0 0,1 0 1,-1 1-1,0 0 1,1 0-1,-1 0 0,0 0 1,1 1-1,-1 0 1,1 0-1,-1 0 0,1 1 1,-1-1-1,1 1 1,0 0-1,-1 0 1,-4 4-1,4-2 64,0 0 0,1 0 0,-1 1 0,1-1 0,0 1 0,0 0 1,1 1-1,-1-1 0,1 0 0,0 1 0,1 0 0,-1 0 0,1 0 0,1 0 0,-1 0 0,1 0 0,0 0 1,0 0-1,0 1 0,1-1 0,0 0 0,1 8 0,1-2-117,1-1 0,0 1 0,1-1 0,0 0 0,0 0 0,1-1 0,1 1 0,0-1 0,0 0 0,1 0 0,0-1 0,0 0 0,1-1 0,17 15-1,-19-18-104,0 0 0,0 0-1,0-1 1,0 0 0,1 0-1,0-1 1,-1 0-1,1 0 1,0 0 0,1-1-1,-1 0 1,0-1-1,1 1 1,-1-1 0,1-1-1,-1 1 1,1-1-1,-1-1 1,1 0 0,-1 0-1,1 0 1,-1-1-1,14-4 1,-17 4-203,-1 1 0,1-1 0,-1 0-1,0 0 1,1-1 0,-1 1 0,0-1 0,0 1 0,-1-1 0,1 0-1,0 0 1,-1 0 0,0 0 0,2-4 0,-2 3-315,0-1 1,-1 1-1,0 0 1,0-1-1,0 1 1,-1-1-1,0 1 1,0-1-1,0 1 1,0-1-1,0 1 1,-1-1-1,0 1 1,0 0-1,0-1 1,-4-7-1,0 0-776,-1 0 0,-1-1 0,0 2 0,-1-1 0,0 1-1,0 1 1,-1-1 0,-1 1 0,-11-9 0,-7-2-4408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4:5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20274,'35'39'1312,"14"18"0,16 18 0,15 16 0,-9-7-4,-2-3 5,-11-7-1,-14-14 0,-12-18 0,-17-17-1732,-9-15-1312,-25-14-1049,8-12-2647,-8-5-1,2-8 1,-1-4-1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4:51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14873,'-47'81'1740,"33"-61"-647,2 1-1,0-1 0,1 2 0,1 0 0,2 0 1,-9 29-1,17-50-942,0 1 0,-1-1 0,1 0 0,0 1 0,0-1 0,0 0 1,0 1-1,0-1 0,0 1 0,0-1 0,1 0 0,-1 1 0,0-1 0,1 0 0,-1 0 0,1 1 0,-1-1 1,1 0-1,0 0 0,0 0 0,-1 1 0,1-1 0,0 0 0,0 0 0,0 0 0,0-1 0,0 1 0,0 0 1,0 0-1,1 0 0,-1-1 0,2 2 0,4 0 198,0 0 0,-1 0 0,1-1-1,0 0 1,10 0 0,2 1 35,25 4-198,14 2 133,81 20-1,-124-24-293,0 1 0,0 0 0,0 1 0,-1 1 1,0 0-1,0 1 0,-1 1 0,1 0 0,-2 1 0,15 14 0,-23-21-44,0 0 0,-1 1 0,1 0 0,-1 0-1,0 0 1,0 0 0,-1 0 0,1 1 0,-1-1 0,0 1 0,0 0 0,-1 0-1,1 0 1,-1-1 0,0 1 0,0 0 0,-1 0 0,1 0 0,-1 1 0,0-1 0,-1 0-1,1 0 1,-1 0 0,0 0 0,0 0 0,-1-1 0,1 1 0,-1 0 0,0 0-1,0-1 1,-1 1 0,1-1 0,-1 0 0,0 0 0,0 0 0,-7 6 0,-5 5-316,-1-1 1,0-1 0,-2 0-1,1-1 1,-2-1 0,1-1-1,-28 12 1,-110 40-16980,101-44 11307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5:14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20246,'1'26'977,"1"0"0,1-1 0,2 1 0,14 45 0,45 99 5548,-32-92-5414,26 59-1111,-25-62 0,39 130 0,-72-204-3,3 10-369,-4-12-525,0 0 788,1 0 0,0 1 0,0-1 0,-1 1 0,1-1 0,0 0 1,-1 1-1,1-1 0,-1 1 0,1-1 0,-1 1 0,1-1 0,-1 1 1,1-1-1,-1 1 0,1 0 0,-1-1 0,1 1 0,-1 0 0,0-1 1,1 1-1,-1 0 0,0 0 0,1 0 0,-1-1 0,0 1 0,1 0 1,-1 0-1,0 0 0,1 0 0,-1 0 0,0 0 0,1 0 0,-1 1 1,0-1-1,1 0 0,-1 0 0,-1 1 0,-9 12-1895,11-12 1778,-1 0 1,0 0-1,1 0 1,-1-1-1,1 1 1,-1 0-1,0 0 1,0 0-1,0-1 1,1 1-1,-1-1 1,0 1-1,0 0 0,0-1 1,0 1-1,-2 0 1,2-2-24,-1 1-1,1-1 1,-1 1 0,1-1-1,-1 0 1,1 1 0,-1-1-1,1 0 1,0 0 0,-1 0-1,1 0 1,0 0 0,0 0-1,0 0 1,0-1 0,0 1-1,0 0 1,-1-3 0,-28-36-5304,-2-2 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5:14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15901,'0'-2'244,"1"0"0,-1 0 0,1 0 0,0 0 0,0 0 0,-1 1 0,1-1 0,0 0-1,0 1 1,0-1 0,1 1 0,-1-1 0,0 1 0,1-1 0,-1 1 0,1 0 0,-1 0 0,1 0-1,0 0 1,-1 0 0,1 0 0,0 0 0,0 0 0,-1 1 0,1-1 0,0 0 0,4 1-1,59-11 2817,-56 10-2536,44-3-118,-1 1 0,1 3 1,-1 2-1,1 3 1,-1 2-1,0 2 0,-1 2 1,52 19-1,-72-19-220,-1 1 1,0 2-1,-1 1 1,0 2-1,-1 0 0,-2 2 1,1 1-1,-2 1 1,-1 1-1,0 1 0,-2 1 1,-1 2-1,-1 0 1,17 29-1,-25-35-186,-2 0 0,0 1 0,-1 0 0,-1 1 0,-1 0 0,-2 0 0,0 0 0,-1 1 0,2 35 0,-5-45 0,-2 1 0,1-1 0,-1 1 0,-1-1 0,-1 0 0,0 0 0,0 0 0,-2 0 0,1 0 0,-1-1 0,-1 0 0,-1 0 0,1-1 0,-2 1 0,1-1 0,-2-1 0,-13 15 0,2-8-13,0-2 0,0 0 0,-1-1 0,-1-1 0,0-1 1,-1-1-1,-1-1 0,-25 7 0,12-6-103,0-1 0,-1-3 0,0-1 0,-64 3 1,92-9-659,-1 0 1,1-1-1,-1 0 1,1 0-1,-1-1 1,-17-6-1,24 7-22,0-1 0,-1 0-1,1-1 1,0 1 0,0-1-1,1 0 1,-5-3 0,5 3-445,0-1 0,0 0 0,0 1 1,0-1-1,1 0 0,0 0 1,-4-9-1,-3-12-3936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5:15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16049,'7'29'4583,"18"14"-2346,-13-25-1212,58 93 2553,112 199 1330,-160-266-4871,-2 2 0,-2 0-1,-1 1 1,-3 1 0,9 56-1,-20-82 1580,-3-2-8591,-1-48-9181,1-8 10616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5:15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22934,'22'18'1092,"12"16"0,20 17 0,15 19 0,-2 8 1,2 8-1,-9 0 0,-12-6 0,-12-10 4,-10-13-1388,-15-13-1260,-24-12-1412,11-9-2625,-7-13 1,0-7-1,-3-10 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5:1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0 24114,'-63'75'2860,"36"-45"-1452,1 0 0,2 2 0,-38 67 0,61-97-1403,0-1 0,1 1 0,-1-1 0,1 1-1,0-1 1,0 1 0,-1-1 0,1 1 0,0-1 0,0 1-1,0 0 1,0-1 0,1 1 0,-1-1 0,0 1 0,1-1-1,-1 1 1,1-1 0,-1 1 0,1-1 0,0 1 0,0-1-1,-1 0 1,1 1 0,0-1 0,0 0 0,0 0-1,0 0 1,1 0 0,-1 0 0,0 0 0,0 0 0,1 0-1,-1 0 1,0-1 0,1 1 0,-1 0 0,1-1 0,-1 1-1,4 0 1,10 3-12,-1 1 0,1-2 0,22 3 0,-15-3-2,1 2 9,131 31 0,-139-31 0,0 0 0,-1 1 0,1 0 0,-1 1 0,-1 1 0,1 0 0,22 19 0,-34-25-6,1 1-1,-1-1 1,0 1-1,0-1 1,0 1 0,0 0-1,0 0 1,-1 0 0,1 0-1,-1 0 1,0 0-1,0 0 1,0 0 0,0 0-1,0 1 1,-1-1-1,1 0 1,-1 1 0,0-1-1,0 0 1,-1 1-1,1-1 1,0 0 0,-1 1-1,0-1 1,0 0 0,0 0-1,0 0 1,-1 0-1,1 0 1,-1 0 0,1 0-1,-1 0 1,-3 3-1,0 0-55,0 1 0,-1-2-1,1 1 1,-1-1-1,0 1 1,-1-2-1,1 1 1,-1-1-1,0 0 1,0 0-1,0-1 1,-1 0-1,-9 3 1,-42 2-3320,28-10-1983,6-9-6500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5:16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22530,'20'8'1136,"10"10"0,10 10 4,10 9-4,0 6 1,-4 5 3,-10-1-4,-10-8 0,-11-8-672,-7-10-1900,-5-11-656,-3 11-3621,-3-34-5712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5:16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17126,'2'64'4421,"13"87"0,24 61 781,-7-38-4144,-11 2-3343,-20-111-5556,1-56 2807,1-9 2567,2-8-888,0-6-2362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45:18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15025,'18'48'1853,"1"-1"-1,39 67 1,4 9 602,67 146 788,12-6 0,327 459 0,156 75-3243,-475-629 0,6-7 0,263 211 0,-392-352-42,1-1 0,0-1-1,2-1 1,0-2 0,0-1 0,48 16-1,-62-25-28,0-1 0,1-1 0,-1-1 0,0 0 0,1-1 0,-1 0 0,1-2-1,-1 0 1,1 0 0,-1-1 0,1-1 0,-1-1 0,0 0 0,-1-1 0,23-11 0,-26 10-488,-1-1 1,-1 0-1,1-1 1,-1 0-1,0-1 1,-1 0 0,0 0-1,0-1 1,-1 0-1,-1 0 1,1-1 0,-2 0-1,1 0 1,-2 0-1,1-1 1,3-16-1,3-13-2268,-2-1-1,-2 0 0,3-57 0,-8-9-2429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5:17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18474,'43'81'3591,"-20"-39"10,33 87 0,-56-133-3466,-1 0 0,1 0-1,0 0 1,1 1-1,-1-1 1,1 0 0,-1 0-1,1 1 1,0-1-1,0 0 1,1 1 0,-1-1-1,1 1 1,0 0-1,0-1 1,0 1 0,0 0-1,0 0 1,1 0-1,0 0 1,-1 1 0,1-1-1,0 1 1,0 0-1,7-4 1,50-18-154,-50 22 7,-1-2 1,1 1-1,0-1 0,-1-1 1,0 0-1,10-7 1,-16 10 5,0-1 0,0 0-1,0 0 1,-1-1 0,1 1 0,-1-1 0,0 1 0,0-1-1,0 1 1,0-1 0,-1 0 0,0 0 0,1 0 0,-1 0-1,-1 0 1,1 0 0,-1-1 0,1 1 0,-2-7 0,5-14-257,-4 25 261,0-1 0,0 1 1,1 0-1,-1 0 0,0 0 1,0-1-1,0 1 1,0 0-1,1 0 0,-1 0 1,0 0-1,0-1 0,0 1 1,1 0-1,-1 0 1,0 0-1,0 0 0,0 0 1,1 0-1,-1 0 0,0 0 1,0 0-1,1 0 1,-1 0-1,0 0 0,0 0 1,1 0-1,-1 0 0,0 0 1,0 0-1,1 0 1,-1 0-1,0 0 0,0 0 1,1 0-1,-1 0 0,0 0 1,0 0-1,0 1 1,1-1-1,-1 0 0,0 0 1,0 0-1,28 36 27,-24-30-36,5 9-37,19 26 73,-2 1 1,-2 1-1,31 77 1,-54-119-165,-1 0 0,0 0 1,0 0-1,0 0 0,0 0 0,0 1 1,0-1-1,0 0 0,0 0 0,-1 0 1,1 0-1,0 0 0,-1 0 0,1 0 1,-1 0-1,1 0 0,-1 0 0,1 0 1,-1 0-1,1 0 0,-1-1 0,0 1 1,0 0-1,1 0 0,-1-1 0,0 1 1,0 0-1,0-1 0,0 1 0,0-1 1,0 1-1,0-1 0,0 1 0,0-1 1,0 0-1,0 0 0,0 1 0,0-1 0,0 0 1,0 0-1,-1 0 0,1 0 0,0 0 1,-1-1-1,-4 3-1160,5-2 929,0 1 0,1-1-1,-1 0 1,0 1 0,0-1-1,0 0 1,1 0 0,-1 1-1,0-1 1,0 0 0,0 0-1,0 0 1,1 0 0,-1 0-1,0 0 1,0 0 0,0 0-1,0 0 1,1 0 0,-1-1-1,0 1 1,0 0 0,0 0-1,1-1 1,-1 1 0,0-1-1,1 1 1,-1-1 0,0 1-1,1-1 1,-2 0 0,1 0-141,-11-14-5669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5:17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19482,'78'84'3196,"-4"3"0,-4 4 0,114 194 0,-181-279-3137,0-1 0,0 1-1,0 0 1,-1 0 0,0 0 0,0 1-1,1 6 1,-3-13-58,0 1 0,0-1 0,0 1 0,0-1 0,0 1 0,0-1 0,0 1 0,-1-1 0,1 1 0,0-1 0,0 1 0,0-1 1,0 0-1,-1 1 0,1-1 0,0 1 0,0-1 0,-1 0 0,1 1 0,0-1 0,-1 0 0,1 1 0,0-1 0,-1 0 0,1 1 0,-1-1 0,1 0 0,0 0 0,-1 1 0,1-1 0,-1 0 0,1 0 0,-1 0 0,-2 0-1,0 0-1,1 0 1,-1 0 0,1-1-1,-1 1 1,1-1-1,-1 0 1,1 1 0,-1-1-1,-3-2 1,-14-7 0,0 0 0,0-2 0,1 0 0,1-1 0,-19-16 0,32 24 0,-1 1 0,1-1 0,0 0 0,1 0 0,-1-1 0,1 1 0,0-1 0,1 0 0,-1 0 0,1 0 0,0-1 0,0 1 0,1-1 0,0 1 0,0-1 0,1 0 0,0 0 0,0 0 0,0 0 0,2-12 0,0 14 0,1-1 0,0 1 0,0 0 0,0 0 0,1 0 0,0 0 0,0 0 0,0 1 0,1-1 0,-1 1 0,1 0 0,0 0 0,0 0 0,1 0 0,-1 1 0,1 0 0,-1 0 0,1 0 0,0 0 0,0 1 0,1 0 0,9-3 0,2 0 0,0 0 0,1 1 0,0 1 0,0 1 0,34-1 0,-40 4 0,0 0 0,0 1 0,0 1 0,-1-1 0,1 2 0,-1 0 0,1 0 0,-1 1 0,0 0 0,-1 1 0,1 0 0,-1 1 0,-1 0 0,1 1 0,-1 0 0,12 13 0,-14-14 0,-1 1 0,0 0 0,0 0 0,0 0 0,-1 1 0,-1 0 0,0 0 0,0 0 0,0 0 0,-1 1 0,-1-1 0,1 1 0,-2 0 0,1-1 0,-1 1 0,-1 0 0,0 0 0,0 0 0,-1 0 0,-3 15 0,3-21-112,0 0-1,-1 0 1,1 0-1,-1 0 1,0 0-1,-1 0 1,1 0-1,0-1 1,-1 1-1,0-1 1,0 1 0,0-1-1,0 0 1,-1 0-1,1-1 1,-1 1-1,0-1 1,1 1-1,-1-1 1,0 0-1,0-1 1,-1 1-1,-6 1 1,-4 0-994,-1 0 0,0-1 0,-1-1 0,-25-1 0,28 0 158,-1 0-2000,0 0 0,1-1-1,-18-4 1,7 1-2948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5:18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37 12921,'-3'-4'248,"0"1"0,0 0 0,-1 0 0,1 0 0,-1 1 0,1-1 0,-1 1 0,0 0 0,0 0 0,0 0 0,0 0 0,-1 1 1,1 0-1,0 0 0,-1 0 0,1 0 0,0 1 0,-1-1 0,1 1 0,-1 0 0,1 1 0,-9 0 0,7 0 71,0 0-1,1 0 1,-1 1 0,0 0 0,1 0 0,-1 0 0,1 0 0,0 1-1,-1 0 1,1 0 0,1 1 0,-1-1 0,0 1 0,1 0-1,0 0 1,-6 8 0,6-7-198,1 1 0,0-1-1,1 1 1,-1 0 0,1-1-1,0 1 1,1 0 0,-1 1-1,1-1 1,0 0 0,1 0-1,0 1 1,0-1 0,0 0-1,2 12 1,0-9 172,1 1 1,0-1-1,1 1 1,0-1-1,0 0 1,1 0-1,0-1 1,0 0-1,10 12 1,-6-9-37,1-1 0,0 0 0,0 0 0,1-1 0,0-1 0,1 1 0,0-2 0,0 0 0,0 0 0,1-1 0,0-1 0,0 0 0,1-1 0,16 4 0,-26-8-255,0 1 0,0-1 0,0 0 0,0 0 0,-1 0 1,1 0-1,0-1 0,0 0 0,0 0 0,0 0 0,-1 0 0,1 0 0,6-4 0,-7 3-9,-1 0 0,0 0-1,0 0 1,0 0 0,0 0-1,0-1 1,-1 1 0,1-1-1,-1 1 1,1-1 0,-1 0-1,0 1 1,0-1 0,0 0-1,0 0 1,-1 0 0,1 0-1,-1 0 1,1-3 0,-1-7-450,-1 0 1,0 0 0,0 0 0,-2 0 0,1 1 0,-2-1-1,1 1 1,-11-23 0,-2 9-1667,-6 21-3608,11-4 558,2 4 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5:18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18514,'5'13'1512,"4"15"0,8 13 0,6 16 0,8 7-4,6 15 5,6 2-1,-5 2 0,-3-7 0,-7-9-864,-4-15-648,-13-15 0,-5-12-344,-4-12-1284,-4-5-4529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5:19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5 23778,'-50'-2'849,"32"1"-28,-1 0 0,1 1-1,0 1 1,0 0 0,-25 6-1,38-5-691,1 0 0,-1-1-1,0 1 1,1 1 0,-1-1-1,1 1 1,0 0-1,0 0 1,0 0 0,0 0-1,0 1 1,1-1 0,-1 1-1,1 0 1,0 0-1,0 0 1,1 1 0,-1-1-1,1 1 1,0-1-1,0 1 1,0 0 0,1 0-1,-1 5 1,0 2-129,1 0 0,0 0 0,0 0 0,2 1 0,0-1 0,0 0 0,1 0 0,0 0 0,1-1 0,0 1 0,1 0 0,1-1 0,0 0 0,0 0 0,1 0 0,0-1 0,1 0 0,0 0 0,1-1 0,0 0 0,0 0 0,1 0 0,0-1 0,0-1 0,1 0 0,0 0 0,1-1 0,-1 0 0,1 0 0,0-1 0,1-1 0,-1 0 0,1-1 0,-1 0 0,18 2 0,-24-5-47,0-1 0,1 1 0,-1-1 0,0 0 0,1-1 0,-1 1 0,0-1-1,0 0 1,0 0 0,0-1 0,-1 1 0,1-1 0,-1 0 0,1 0 0,-1-1 0,0 1 0,0-1 0,-1 0 0,1 0 0,-1 0 0,5-8 0,-7 11-34,0 0 1,-1 0 0,1 1-1,-1-1 1,1 0-1,-1 0 1,1 0 0,-1 0-1,1 0 1,-1 0 0,0 0-1,0 0 1,1 0 0,-1 0-1,0 0 1,0 0 0,0 0-1,0 0 1,0 0 0,0 0-1,0 0 1,0 0-1,-1 0 1,1 0 0,0 0-1,-1 0 1,1 0 0,-1 0-1,1 1 1,-1-1 0,1 0-1,-1 0 1,0-1 0,-30-17-2852,17 11 990,13 7 1638,0 0 0,0 0 0,1-1 0,-1 1 0,1 0 0,-1 0 0,1 0 0,-1-1 0,1 1 0,0 0 0,0-1 0,-1 1 0,1 0 0,0-1 0,0 1 0,0 0 0,1-1 0,-1 1 0,0 0 0,0 0 0,1-1 0,-1 1 0,1 0 0,-1 0 0,1-1 0,-1 1 0,1 0 0,0 0 0,-1 0 0,1 0 0,0 0 0,1-1 0,2-5-1721,6-11-4003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5:20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19850,'126'156'4629,"16"20"-1173,-123-148-2537,-1 0-1,-2 1 1,0 0-1,18 52 1,-33-76-808,1-1-99,0 0-1,-1 0 1,0 0-1,1 1 1,-2-1 0,1 0-1,0 1 1,-1-1 0,0 1-1,-1 8 1,1-13-12,0 1 0,-1-1 0,1 0 0,0 0 0,-1 0 0,1 0 0,0 1 0,-1-1 0,1 0 0,-1 0 0,1 0 0,0 0 0,-1 0 0,1 0 0,-1 0 0,1 0 0,0 0 0,-1 0 0,1 0 0,-1 0 0,1-1 0,0 1 0,-1 0 0,1 0 0,0 0 0,-1 0 0,1-1 0,0 1 0,-1 0 0,1 0 0,0-1 0,-1 1 0,1 0 0,0 0 0,0-1 0,-1 1 0,1 0 0,0-1 0,0 1 0,0 0 0,-1-1 0,1 1 0,0-1 0,0 1 0,0 0 0,0-1 0,0 1 0,0-1 0,-13-19 0,12 17 0,-1 0 0,1 0 0,0 0 0,0 0 0,0 0 0,0-1 0,0 1 0,1 0 0,-1-1 0,1 1 0,0 0 0,0-1 0,0 1 0,1 0 0,-1-1 0,1 1 0,0 0 0,0 0 0,0 0 0,0-1 0,0 1 0,1 0 0,-1 0 0,1 1 0,0-1 0,0 0 0,0 1 0,0-1 0,0 1 0,1-1 0,-1 1 0,1 0 0,0 0 0,0 0 0,-1 0 0,1 1 0,0-1 0,0 1 0,4-1 0,1-2 0,1 2 0,-1-1 0,0 1 0,1 1 0,0-1 0,-1 2 0,1-1 0,0 1 0,-1 0 0,1 1 0,-1 0 0,1 0 0,0 1 0,10 3 0,-8 0 0,1 1 0,-1-1 0,-1 2 0,1 0 0,-1 0 0,11 10 0,-16-13 0,0 1 0,0 0 0,0 1 0,-1-1 0,0 1 0,0 0 0,0 0 0,-1 0 0,1 0 0,-2 1 0,1 0 0,2 8 0,-5-14-95,0-1 1,0 1-1,1 0 1,-1-1-1,0 1 1,0 0-1,0 0 1,0-1-1,0 1 1,0 0-1,0-1 1,0 1-1,-1 0 1,1-1-1,0 1 1,0 0-1,0-1 0,-1 1 1,1 0-1,0-1 1,-1 1-1,1 0 1,-1-1-1,1 1 1,-1-1-1,1 1 1,-1-1-1,1 1 1,-1 0-1,-22 0-6425,17-2 4999,1 0 1,0-1-1,0 1 0,0-1 0,1 0 1,-1-1-1,-7-4 0,0-5-4099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5:20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4 15033,'-6'-1'462,"0"0"0,-1 0 0,1 1 0,0-1 0,-1 1 0,1 0 0,-1 1 0,1 0 0,0 0 0,-1 0 0,1 1 0,0 0 0,0 0 0,0 0 0,0 1 0,1 0 0,-1 0 0,-7 6 0,10-5-195,-1-1 0,1 1-1,-1 0 1,1 0-1,1 0 1,-1 0-1,0 1 1,1-1-1,0 1 1,0-1-1,0 1 1,1 0-1,0 0 1,0 0-1,0 0 1,0 0-1,1 0 1,0 0-1,0 0 1,0 0 0,0 0-1,1 0 1,2 7-1,0 2-29,1-1-1,1 0 1,0 0 0,1 0-1,0 0 1,15 21 0,-18-29-184,1 1 0,0-1 0,0 0 0,0 0 0,1-1 0,0 1 0,0-1 0,0 0 0,0 0 0,1-1 0,0 0 1,-1 1-1,1-2 0,0 1 0,1-1 0,9 3 0,-14-5-53,-1 0 0,1 0 0,0 0 0,-1 0 0,1 0 0,-1-1 0,1 1 0,-1 0 0,1-1 0,-1 1 0,1-1 0,-1 0 0,0 1 0,1-1 0,-1 0 0,0 0 0,1 0 0,-1 0 0,0 0 0,0 0 0,0 0 0,0 0 0,0 0 0,0-1 0,0 1 0,-1 0 0,1-1 0,0 1 0,-1 0 0,1-1 0,-1 1 0,1-1 0,-1 1 0,1-1 0,-1-2 0,2-9 0,-1 0 0,0 1 0,-1-22 0,0 5 0,0 28 0,0 0 0,1 0 0,-1 0 0,0 0 0,0 0 0,0 0 0,1 0 0,-1 0 0,1 0 0,-1 0 0,1 0 0,-1 0 0,1 0 0,-1 1 0,1-1 0,0 0 0,0 0 0,-1 1 0,1-1 0,0 0 0,0 1 0,0-1 0,0 0 0,0 1 0,0-1 0,0 1 0,0 0 0,1-1 0,1 0 0,1 1 0,-1 0 0,0 0 0,0 0 0,1 0 0,-1 1 0,0-1 0,0 1 0,6 1 0,5 3 0,-1 1 0,1 0 0,15 11 0,-17-10-874,21 12-6296,-22-23 2938,-9-16 987,-7-3-2500,0-4 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5:27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25 5272,'0'3'120,"-3"-3"5,1 2-5,-4-5-12,-1-1-4,1-4-8,-3 2 24,7 1-4,-1 1-148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5:28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8801,'3'17'11188,"6"6"-5315,35 60-4071,-25-46 50,4 7-1039,-3 2 0,-2 0-1,13 51 1,-73-180-3671,28 44 1024,2 0 0,2-1 0,-6-41 0,7 29-928,89 132 2418,-68-65 714,1-1 0,0 0 1,1-1-1,25 18 0,-30-25-245,1 0 0,0 0 1,1-2-1,0 1 0,-1-1 1,1-1-1,0 0 0,22 3 0,-20-3-78,-8-2-48,0 0 0,-1 0 0,1-1-1,0 1 1,-1-1 0,1 0 0,0 0-1,0-1 1,5 0 0,-8-5-34,-1 1 0,-1-1-1,1 1 1,-1-1 0,1 1-1,-2-1 1,1 1 0,-2-8 0,1 6 30,-1-1 0,0 0 0,-1 1 0,0-1 0,0 1 0,0 0 0,-1 0 0,0 0 0,0 1 0,-1-1 0,0 1 0,0 0 1,-11-9-1,7 5-211,1 1 0,0-1 0,0 0 0,-8-14 0,13 28-3316,2 8 350,-1-4-3613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5:29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0 11221,'-6'0'330,"-1"0"-1,1 0 1,0 1 0,0 0-1,0 0 1,0 0 0,0 1-1,-9 3 1,12-3-179,0 0 0,0 0 0,0 0 0,1 0 0,-1 0 0,1 1 0,0-1 0,-1 1 0,1 0 0,0-1 0,1 1 0,-1 0 0,0 0 0,1 0 0,0 0 0,-1 0 0,0 7 0,-1 5 530,0-1 0,1 1 0,1 0 0,0-1 0,1 1 0,1 0 0,0 0 0,6 26 0,-5-30-180,1-1 0,0 1 0,1-1 0,0 0 0,0 0 0,1 0 0,0-1 0,1 0 0,0 0 0,1 0 0,0-1 0,15 15 0,-20-21-411,1 0 1,0 0-1,0 0 0,-1 0 1,1 0-1,1-1 0,-1 1 1,0-1-1,0 0 0,1 0 1,-1 0-1,0 0 0,1-1 1,-1 1-1,1-1 0,-1 0 1,1 0-1,-1 0 0,1 0 0,-1-1 1,0 1-1,1-1 0,-1 0 1,1 0-1,-1-1 0,0 1 1,0 0-1,0-1 0,0 0 1,5-3-1,36-36-2953,-5-8-5032,-15 18-2338,-11 17 4557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45:19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892 3 12973,'-68'-2'1128,"-26"2"340,-25 2 261,-15 6 91,26 8-288,10 9-560,11 9-672,16 6-704,12 27-3896,24-14-1,16 1 1,19 3-1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5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0 215 16345,'8'-1'618,"0"0"-1,0-1 1,0 1-1,0-2 1,0 1-1,0-1 1,-1 0-1,1 0 1,-1-1-1,0 0 0,0-1 1,0 1-1,-1-1 1,8-8-1,-8 8-428,-1 0 0,1-1 0,-1 1 0,0-1 0,-1 0-1,0-1 1,0 1 0,0-1 0,-1 1 0,0-1 0,0-1 0,0 1 0,-1 0 0,0 0-1,1-11 1,-3 16-249,0 0-1,0 1 1,1-1-1,-1 0 0,0 1 1,0-1-1,-1 0 1,1 1-1,0-1 1,-1 0-1,1 1 0,-1-1 1,1 0-1,-1 1 1,0-1-1,1 1 1,-1-1-1,0 1 0,0 0 1,0-1-1,0 1 1,0 0-1,-1 0 1,1-1-1,0 1 0,-1 0 1,1 0-1,0 0 1,-1 1-1,1-1 0,-1 0 1,1 1-1,-1-1 1,0 0-1,1 1 1,-1 0-1,0-1 0,1 1 1,-1 0-1,0 0 1,1 0-1,-1 0 1,-3 1-1,0 0-41,1-1-1,0 1 1,-1 1-1,1-1 1,0 1-1,-1 0 1,1 0-1,0 0 1,0 0 0,1 1-1,-1-1 1,0 1-1,1 0 1,0 0-1,-6 7 1,4-1 227,0 1 0,1 0 0,0-1 0,0 2 0,1-1 0,0 0 0,1 1 0,0-1 0,1 1 0,0 0 0,1-1 0,0 1 0,0 0 0,1-1 0,4 19 0,0-7 304,0 0 0,2 0 0,0 0 0,2-1 0,0 0-1,16 26 1,-20-38-250,1 0 0,0-1 0,0 0 0,1 0 0,0-1 0,0 0 0,1 0 0,0 0 0,0-1 0,0 0 0,1-1 0,0 0 0,0 0 0,1-1 0,-1 0 0,16 4-1,-16-7-160,1 1 0,-1-2-1,0 1 1,0-1 0,0-1-1,0 0 1,1 0-1,-1 0 1,0-1 0,0-1-1,-1 0 1,1 0 0,-1 0-1,1-1 1,-1 0-1,0-1 1,0 0 0,11-10-1,-13 11-312,-1-1-1,0 0 0,0 0 0,0-1 0,-1 1 0,1-1 1,-1 0-1,-1 0 0,6-12 0,1-8-4219,-2-2-3754,-2 14 2620,0 4 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3:43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13293,'13'2'15990,"-8"0"-12617,-5-1-3262,27 16-111,-2 1 0,39 35 0,-27-21 0,6 0 0,2-1 0,1-3 0,93 43 0,-93-46 0,46 32 0,-59-35 0,0-1 0,1-2 0,51 21 0,224 70 0,-260-97 0,0-2 0,1-2 0,0-2 0,72-1 0,-20 1 0,-40-3-2294,83 0-9637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3:44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20674,'8'11'890,"0"-1"1,1 0-1,0-1 1,1 0-1,0 0 1,0-1-1,1 0 1,0 0-1,17 8 1,12 9 776,90 61-964,-42-29-294,132 111 0,-218-166-409,1-1 0,-1 1 0,0 0 0,0 0 0,0 0 0,0 0 0,-1 1 0,1-1 0,0 0 0,-1 1 0,0-1 0,0 1 0,1-1 0,-2 1 0,1 0 0,0-1 0,0 1 0,-1 0 0,1 0 0,-1 0 0,0-1 0,0 1 0,-1 3 0,0-2 0,-1 0 0,1-1 0,-1 1 0,0-1 0,-1 0 0,1 0 0,-1 1 0,1-2 0,-1 1 0,0 0 0,0 0 0,0-1 0,0 0 0,0 1 0,-1-1 0,-3 1 0,-69 37 0,42-23 0,-61 41 0,87-50-1679,1 4-5079,7-11 6328,1 0 0,-1-1 0,0 1 0,0 0 0,0 0 0,0 0-1,1 0 1,-1-1 0,0 1 0,1 0 0,-1 0 0,1-1 0,-1 1 0,1 0 0,-1 0-1,1-1 1,-1 1 0,1-1 0,0 1 0,-1-1 0,1 1 0,0-1 0,-1 1-1,1-1 1,0 1 0,1 0 0,6 3-5922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3:45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28407,'55'150'1886,"19"46"588,11-29-2474,-52-108 0,-2 1 0,-4 1 0,31 97 0,-57-132-1643,-1-25 1492,0-1 0,0 1 0,0-1 0,-1 1 0,1-1 0,0 1 0,0-1 0,-1 1 0,1-1 0,0 0 0,-1 1 1,1-1-1,0 1 0,-1-1 0,1 0 0,-1 1 0,1-1 0,-1 0 0,1 0 0,-1 1 0,1-1 0,-1 0 0,1 0 0,-1 0 0,0 1 0,-2-2-467,0 1 0,1 0-1,-1-1 1,0 1-1,1-1 1,-1 0 0,1 0-1,-1 0 1,1 0-1,-1-1 1,1 1 0,0-1-1,-4-2 1,-20-18-5563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3:46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14965,'9'-4'821,"1"0"0,-1 0 0,1 1 0,0 0 0,0 1 0,0 0 0,1 0 0,14 0 0,90 6 4859,-74-1-4072,-1-1-955,-1 3 0,60 13 0,-78-12-486,1 0-1,-2 2 1,1 0-1,-1 1 1,0 1-1,20 15 1,-37-23-167,1 1 0,-1 0 0,1 1 0,-1-1 0,0 1 0,0 0 0,0-1 0,-1 1 0,1 0 0,-1 1 0,0-1 0,0 0 0,0 1 0,-1-1 0,0 1 0,0-1 0,0 1 0,0 0 0,-1-1 0,1 1 0,-1 0 0,-1-1 0,0 9 0,1-4 0,0 0 0,0 0 0,1 0 0,1 0 0,2 13 0,-2-19 0,-1-1 0,1 1 0,0 0 0,0-1 0,0 1 0,0-1 0,0 0 0,0 1 0,1-1 0,-1 0 0,1 0 0,0-1 0,-1 1 0,1-1 0,0 1 0,4 1 0,59 18 0,-39-12 0,4 1 0,0 3 0,-1 0 0,-1 2 0,0 1 0,-2 1 0,37 29 0,-49-33 0,-1 0 0,-1 1 0,0 1 0,-1 0 0,0 1 0,-1 0 0,-1 0 0,0 1 0,-2 1 0,0 0 0,-1 0 0,6 21 0,-2 5 0,-2 1 0,-1 0 0,1 72 0,-8-96 0,-1 1 0,-2-1 0,0 0 0,-1 0 0,-1 0 0,-1-1 0,-1 1 0,0-1 0,-19 36 0,16-42 2,0-1 1,-2 0-1,0-1 1,0 0-1,-1 0 1,0-2-1,-1 1 1,0-2-1,-1 1 1,0-2-1,0 0 1,-1-1-1,0 0 1,0-1-1,-24 6 1,-20 3-69,0-3-1,-108 9 1,1-11-3696,58-9-7290,78-4 5123,12-3 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3:46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19 21830,'-6'0'323,"-9"-1"476,0 2 0,-1-1 0,1 2 0,0 0 1,-21 6-1,33-7-663,0 0 1,0 0-1,0 0 0,0 1 1,0-1-1,1 1 0,-1 0 1,0 0-1,1 0 0,0 0 1,-1 0-1,1 1 0,0-1 1,0 1-1,0-1 0,0 1 1,1 0-1,-1 0 0,1 0 1,-1 0-1,1 0 0,0 0 1,0 0-1,1 0 0,-1 0 1,0 0-1,1 0 0,0 1 1,0-1-1,0 0 1,1 6-1,1 1-63,0-1 0,0 0 0,1 1 0,1-1 1,-1 0-1,1-1 0,1 1 0,0-1 0,0 0 0,1 0 1,-1 0-1,2-1 0,10 11 0,-2-4-1,0-1 0,1 0 0,0-1 0,1-1 0,26 13 0,-38-21-72,0-1 0,0 0 0,0 0 0,0 0 0,0-1 0,1 0 0,-1 0 0,1 0 0,-1 0 0,1-1 0,-1 0 0,1 0 0,6-2 0,-10 2 0,1-1 0,0 0 0,-1-1 0,1 1 0,-1 0 0,1-1 0,-1 1 0,1-1 0,-1 0 0,0 0 0,0 0 0,0 0 0,0 0 0,0 0 0,-1-1 0,1 1 0,-1 0 0,1-1 0,-1 0 0,0 1 0,0-1 0,0 0 0,0 1 0,0-1 0,-1 0 0,1-5 0,0-1-363,0 1 1,0-1-1,-1 0 1,0 1-1,-1-1 0,0 1 1,0-1-1,-1 1 0,0-1 1,0 1-1,-1 0 1,0 0-1,-1 0 0,0 0 1,-5-8-1,-6-5-1900,-1 1 1,-1 0-1,-33-29 0,39 38 1647,-4-4-5145,7 8 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3:47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25178,'70'134'2436,"16"38"1029,-81-151-2410,-8-33-422,3 11-633,0 0 0,0 0 0,0-1 0,1 1 0,-1 0 0,0 0 0,1 0 0,-1 0 0,0 0 0,1 0 0,-1 0 0,1-1 0,0 2 0,-1-1 0,1 0 0,0 0 0,0 0 0,-1 0 0,1 0 0,0 0 0,0 1 0,0-1 0,0 0 0,0 1 0,0-1 0,0 1 0,0-1 0,1 1 0,-1 0 0,0-1 0,0 1 0,2 0 0,44-6 0,-38 5 0,100 0 0,-79 3 0,1-2 0,-1-1 0,1-2 0,-1-1 0,43-11 0,-71 15-5,1-1-1,-1 0 1,1 0-1,-1 0 1,1 0-1,-1-1 1,0 1-1,0-1 1,1 1-1,-1-1 1,0 0-1,-1 0 1,1 0-1,0 0 1,0 0 0,-1 0-1,1 0 1,-1-1-1,0 1 1,0-1-1,0 1 1,0-1-1,0 1 1,0-1-1,-1 1 1,1-1-1,-1 0 1,0 1-1,0-1 1,0 0 0,0 1-1,0-1 1,0 0-1,-2-4 1,-2-8-161,0 1 1,-1 0 0,-1 0-1,-14-25 1,19 36 132,0 2-95,0-1 0,0 0 1,0 0-1,0 0 1,0 1-1,-1-1 1,1 1-1,-1-1 0,1 1 1,-1-1-1,0 1 1,0 0-1,1 0 1,-1 0-1,0 0 0,0 0 1,-3-1-1,-69-17-5177,72 19 4782,0 0 0,0-1-1,1 1 1,-1 0 0,0-1 0,0 0-1,1 1 1,-1-1 0,1 0 0,-1 0-1,1 0 1,-1 0 0,1 0 0,-1 0-1,1 0 1,0-1 0,0 1-1,0 0 1,-1-1 0,0-2 0,1 3-538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3:47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19662,'0'21'819,"1"1"0,1-1 0,1 0 0,0 0 0,2 0 0,0 0 0,2-1 0,0 0 0,1 0 1,1-1-1,1 0 0,0 0 0,2-1 0,0 0 0,19 20 0,-30-37-819,-1 0 0,1 0 0,0 0 0,0 0 0,0 0 0,0 0 0,0 0 0,0 0 0,0 0 0,0-1 0,0 1 0,0 0 0,0-1 0,0 1 0,1-1 0,-1 1 0,0-1 0,0 0 0,1 0 0,-1 1 0,0-1 0,0 0 0,1 0 0,-1 0 0,0 0 0,1 0 0,-1-1 0,0 1 0,2-1 0,-1 0 0,0-1 0,0 1 0,0-1 0,-1 0 0,1 0 0,0 0 0,-1 0 0,0 0 0,1 0 0,-1 0 0,0 0 0,0-1 0,1-4 0,3-9 0,0-1 0,-2 0 0,3-20 0,-4-82 0,-2 119 0,0 0 0,0 0 0,0-1 0,0 1 0,0 0 0,0-1 0,0 1 0,0 0 0,0-1 0,0 1 0,0 0 0,1-1 0,-1 1 0,0 0 0,0 0 0,0-1 0,0 1 0,0 0 0,1-1 0,-1 1 0,0 0 0,0 0 0,0-1 0,1 1 0,-1 0 0,0 0 0,0 0 0,1 0 0,-1-1 0,0 1 0,0 0 0,1 0 0,-1 0 0,0 0 0,1 0 0,0-1 0,13 6 0,20 20 0,-27-20 0,59 50-31,-42-33-61,1-2 1,1 0-1,43 24 0,-60-39 32,-1-1 0,1-1 1,0 1-1,-1-2 0,2 1 0,-1-1 0,0 0 0,0-1 0,1 0 0,-1-1 0,0 0 0,1 0 0,-1-1 0,1 0 0,-1-1 0,16-4 0,67-26-13792,-62 21 8019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3:48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 20930,'-20'6'1238,"0"0"0,1 2 1,-25 12-1,39-17-894,-1 0-1,1 0 1,0 1 0,0-1 0,1 1-1,-1 0 1,1 1 0,0-1 0,0 1-1,0 0 1,0-1 0,1 2 0,0-1-1,0 0 1,-4 12 0,7-16-315,0 1 0,0-1-1,0 1 1,0-1 0,0 1 0,0-1 0,0 1 0,1-1 0,-1 1 0,0-1-1,1 1 1,-1-1 0,1 1 0,0-1 0,0 0 0,-1 1 0,1-1-1,0 0 1,0 0 0,0 0 0,0 1 0,0-1 0,0 0 0,1 0 0,-1-1-1,0 1 1,0 0 0,1 0 0,-1 0 0,1-1 0,2 2 0,55 17 407,-46-16-412,14 4-24,159 50 0,-162-48 0,0 1 0,-1 2 0,0 0 0,0 1 0,27 23 0,-47-35 2,-1 1-1,0 0 1,0 0 0,0 0-1,0 0 1,0 0 0,0 0-1,0 0 1,0 1-1,-1-1 1,1 1 0,-1-1-1,0 1 1,0 0 0,0 0-1,0-1 1,0 1 0,-1 0-1,1 0 1,-1 0 0,0 0-1,0 0 1,0-1 0,0 1-1,0 0 1,-1 0 0,1 0-1,-1 0 1,0 0-1,0-1 1,0 1 0,0 0-1,0-1 1,-1 1 0,1-1-1,-1 1 1,1-1 0,-1 0-1,0 1 1,0-1 0,-4 3-1,-4 4-44,0 1 0,-1-2-1,0 1 1,-1-2 0,0 1 0,0-2 0,-21 9-1,29-14-175,0 1 0,0 0 0,-1 0 0,1 1 0,0-1 0,1 1 0,-1 0 0,0 0-1,1 0 1,-1 1 0,1-1 0,0 1 0,0-1 0,1 1 0,-1 0 0,1 0 0,0 0 0,0 1 0,-2 6-1,2-7-209,1 1 0,-1-1 0,0 0 0,0 0-1,-1 0 1,1 0 0,-1 0 0,0-1 0,0 1-1,0-1 1,0 0 0,0 0 0,-1 0-1,0 0 1,0-1 0,1 1 0,-1-1 0,-1 0-1,1 0 1,0 0 0,-6 1 0,-40 11-5792,4-4 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3:49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23654,'-4'2'211,"-1"0"0,0 0 0,1 0 0,-1 0 1,1 0-1,0 1 0,0 0 0,0 0 0,0 0 0,0 1 0,1-1 0,-1 1 0,1 0 0,0 0 0,0 0 0,1 0 0,-1 0 1,1 1-1,0-1 0,0 1 0,0 0 0,1-1 0,-1 1 0,1 0 0,0 0 0,1 0 0,-1 9 0,0-3 42,1 0 0,0 1 0,1-1-1,0 0 1,1 0 0,0 0 0,1 0 0,0 0-1,1 0 1,0-1 0,7 14 0,-3-11-218,1 0 0,1-1 0,0 0 1,0 0-1,17 13 0,-22-20-38,1 0 0,0-1 0,0 0-1,0 0 1,1 0 0,-1-1 0,1 1-1,0-2 1,0 1 0,0-1 0,1 0-1,14 2 1,-20-4 3,0-1 0,0 1 0,0 0 0,0-1 0,0 1 0,0-1 0,0 0 0,0 0 0,0 1 0,0-1 0,0-1 0,-1 1 0,1 0 0,0 0 0,-1-1 0,1 1 0,-1-1 0,1 1 0,-1-1 0,0 1 0,0-1 0,1 0 0,-1 0 0,0 0 0,-1 0 0,1 0 0,0 0 0,-1 0 0,1 0 0,-1 0 0,1 0 0,-1 0 0,0-4 0,2-9 0,-1-1 0,-1 0 0,-1-22 0,0 24 0,-12-172 0,13 186 0,0-1 0,0 1 0,0-1 0,0 0 0,0 1 0,0-1 0,0 1 0,0-1 0,1 0 0,-1 1 0,0-1 0,0 1 0,0-1 0,1 1 0,-1-1 0,0 1 0,1-1 0,-1 1 0,0-1 0,1 1 0,-1 0 0,1-1 0,-1 1 0,1-1 0,-1 1 0,1 0 0,-1-1 0,1 1 0,-1 0 0,1 0 0,-1-1 0,1 1 0,-1 0 0,1 0 0,-1 0 0,1 0 0,0 0 0,-1 0 0,1 0 0,-1 0 0,1 0 0,-1 0 0,1 0 0,0 0 0,-1 0 0,1 0 0,-1 1 0,1-1 0,-1 0 0,1 0 0,-1 1 0,1-1 0,0 1 0,32 18 0,-7 2 0,-2 1 0,0 1 0,-2 1 0,-1 1 0,0 1 0,-2 1 0,17 31 0,-2 4 0,-3 1 0,30 86 0,-44-100 0,-2 2 0,16 93 0,-28-124 0,-1 0 0,-1 0 0,-1 0 0,0 0 0,-1 0 0,-2 0 0,0 0 0,-1 0 0,-1-1 0,-11 29 0,12-39 0,0-1 0,-1 0 0,-1 0 0,1 0 0,-1 0 0,-1-1 0,1 0 0,-1 0 0,0-1 0,-1 0 0,0 0 0,0 0 0,0-1 0,0-1 0,-1 1 0,0-1 0,0-1 0,0 1 0,0-2 0,0 1 0,-1-1 0,1-1 0,-1 0 0,0 0 0,1-1 0,-1 0 0,1 0 0,-19-4 0,16 2 0,0 0 0,1-1 0,-1-1 0,1 1 0,0-2 0,0 1 0,0-2 0,1 1 0,0-1 0,0-1 0,0 0 0,1 0 0,0-1 0,0 0 0,1-1 0,0 0 0,0 0 0,1-1 0,1 1 0,0-2 0,0 1 0,0-1 0,-3-12 0,4 6-334,2 1 0,0 0 0,1-1-1,1 0 1,0 1 0,1-1 0,1 0 0,0 1 0,2-1 0,0 1 0,0-1-1,2 1 1,0 0 0,1 1 0,0-1 0,1 1 0,17-27 0,-9 20-482,0 1 0,2 1 0,0 0 0,1 1 0,1 0 0,1 2 0,0 0 0,2 2 0,-1 0 0,40-19 0,-29 20-5108,-4 5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45:19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1 620 16922,'38'-5'755,"-1"-2"0,0-1 0,-1-2 0,0-2 0,0-1 0,-1-2 0,-1-1 0,58-37 0,-80 44-628,1 0-1,-1-1 0,-1-1 0,0 0 0,0 0 1,-1-1-1,0 0 0,-1-1 0,-1 0 1,0-1-1,-1 1 0,0-2 0,-1 1 1,-1-1-1,0 1 0,-1-2 0,-1 1 1,0 0-1,-1-1 0,0 1 0,-1-1 1,-1 1-1,-4-28 0,4 37-309,-1 0-1,0-1 1,0 1-1,0 0 1,-1 0-1,0 0 1,0 0-1,-1 0 1,0 0 0,0 1-1,0-1 1,0 1-1,-1 0 1,0 0-1,0 0 1,0 0-1,-1 1 1,0 0-1,0 0 1,0 0 0,-9-5-1,8 7-2,-1 0-1,1 0 1,0 0 0,-1 1-1,1 0 1,-1 1-1,0-1 1,1 1 0,-1 0-1,1 1 1,-1 0 0,0 0-1,1 0 1,0 1-1,-1 0 1,1 0 0,0 0-1,0 1 1,0 0-1,-9 6 1,2 0 275,1 1-1,0 0 1,1 0 0,0 1 0,1 1-1,0 0 1,1 0 0,0 1-1,1 0 1,1 0 0,0 1 0,0 0-1,2 1 1,0-1 0,0 1-1,1 0 1,1 0 0,1 0-1,0 0 1,0 23 0,1-6 416,1 0 1,2 0-1,1-1 0,1 1 1,2-1-1,1 0 1,2-1-1,0 1 0,16 31 1,-9-33-111,1 0 0,2-1 0,0-1 0,2-1 0,0-1 0,2-1 0,1-1 0,1-1 0,54 37 0,-37-32 48,1-2 0,1-2 1,1-1-1,0-3 0,2-2 1,51 12-1,-78-24-478,1 0-1,-1-2 1,1 0 0,0-2-1,0 0 1,0-1 0,0-1 0,-1-1-1,1-1 1,0-1 0,-1 0-1,0-2 1,0 0 0,0-2-1,-1 0 1,0-1 0,-1-1-1,0 0 1,0-2 0,-1 0-1,-1 0 1,0-2 0,-1 0 0,0-1-1,22-29 1,59-95-4929,-77 108-244,-3-1 0,23-58 0,-26 51-420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3:49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16 20450,'-9'-3'554,"-1"0"0,0 0 0,0 1 1,0 0-1,-1 1 0,1 0 0,0 1 0,-1 0 1,1 0-1,0 1 0,-17 4 0,23-5-402,1 1 0,-1 1 0,1-1 0,-1 0 0,1 1 0,-1 0-1,1 0 1,0 0 0,0 0 0,0 0 0,0 1 0,0-1 0,1 1 0,-1 0 0,1 0 0,-1 0 0,1 0-1,0 0 1,0 0 0,1 1 0,-1-1 0,1 1 0,-1-1 0,1 1 0,0-1 0,1 1 0,-1 0-1,1 0 1,-1-1 0,1 1 0,0 0 0,0 0 0,2 6 0,0 2-127,1 1 0,0-1 0,1 0 0,1 0 0,-1-1 1,2 1-1,0-1 0,0 0 0,1 0 0,0-1 0,1 0 0,0 0 0,1-1 0,0 0 0,1-1 1,-1 0-1,1 0 0,1-1 0,15 8 0,-23-13-25,-1-1 0,1 1 0,0-1 0,-1 0 0,1 0 0,0 0 0,0-1 0,0 1 0,0-1 0,0 0 0,0 1 0,0-1 0,0 0 0,0-1 0,0 1 0,0-1 0,0 1 0,0-1 0,0 0 0,-1 0 0,4-1 0,-3-1 0,0 1 0,0-1 0,0 1 0,-1-1 0,0 0 0,1 0 0,-1 0 0,0 0 0,0 0 0,-1 0 0,1-1 0,-1 1 0,1-1 0,0-5 0,2-12 0,0 0 0,-2 0 0,0 0 0,-3-33 0,1 49 0,-1-72 0,1 76 0,0 1 0,0-1 0,0 1 0,0-1 0,0 1 0,0-1 0,0 1 0,0 0 0,0-1 0,0 1 0,1-1 0,-1 1 0,0-1 0,0 1 0,1 0 0,-1-1 0,0 1 0,0 0 0,1-1 0,-1 1 0,0 0 0,1-1 0,-1 1 0,1 0 0,-1 0 0,0-1 0,1 1 0,-1 0 0,1 0 0,-1 0 0,0 0 0,1 0 0,-1-1 0,1 1 0,-1 0 0,1 0 0,-1 0 0,1 0 0,-1 0 0,1 0 0,-1 0 0,0 1 0,1-1 0,-1 0 0,1 0 0,-1 0 0,1 0 0,-1 1 0,0-1 0,1 0 0,-1 0 0,1 1 0,-1-1 0,0 0 0,1 0 0,-1 1 0,32 21 0,-25-17 0,58 46 40,-50-38-73,0 0 0,1-1 0,0 0-1,1-1 1,0-1 0,1-1 0,0 0 0,28 8 0,-35-13-669,13 1-4588,-23-5 4930,-1 0 1,1 0-1,-1 0 1,1 0-1,-1 0 1,1 0-1,-1 0 1,0 0-1,1 0 1,-1 0-1,1 0 1,-1 0-1,1 0 1,-1-1-1,1 1 1,-1 0 0,5-9-7550,-4-2 1669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3:50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23594,'29'39'1394,"28"37"1475,66 116 1,-121-190-2815,-1 1 0,0-1 0,0 1 0,1-1 0,-2 1 0,1-1 0,0 1 0,0 0 0,-1 0 0,1 4 1,-1-7-37,0 0 0,-1 1 0,1-1 0,0 1 0,0-1 0,0 1 0,0-1 1,0 1-1,-1-1 0,1 0 0,0 1 0,0-1 0,-1 1 0,1-1 0,0 0 1,-1 1-1,1-1 0,0 0 0,-1 1 0,1-1 0,-1 0 0,1 0 0,0 1 1,-1-1-1,1 0 0,-1 0 0,1 0 0,-1 0 0,1 0 0,-1 0 0,1 1 1,-1-1-1,1 0 0,-1 0 0,-4-1 57,1 0 1,-1 0-1,0 0 1,1-1-1,-1 1 1,1-1-1,0 0 1,-1 0 0,-6-6-1,-5-2-76,0-2 0,1 1 0,-15-16 0,27 24 0,-1 0 0,1-1 0,0 0 0,0 1 0,0-1 0,1 0 0,-1 0 0,1 0 0,0-1 0,0 1 0,0-1 0,1 1 0,0-1 0,0 1 0,0-1 0,0 0 0,1 0 0,-1-6 0,2 8 0,1-1 0,-1 1 0,0 0 0,1 0 0,0 0 0,-1 1 0,1-1 0,0 0 0,0 1 0,1-1 0,-1 1 0,1-1 0,-1 1 0,1 0 0,0 0 0,0 0 0,-1 1 0,1-1 0,0 1 0,1 0 0,-1-1 0,6 0 0,10-4 0,-1 1 0,30-3 0,-47 8 0,27-4 0,-16 3 0,-1-1 0,1 0 0,0 0 0,17-7 0,-25 7 0,0-1 0,0 1 0,0 0 0,0-1 0,0 0 0,-1 0 0,1 0 0,-1-1 0,0 1 0,0-1 0,0 1 0,0-1 0,-1 0 0,0 0 0,3-5 0,-4 7 0,3-8 0,1 0 0,0 0 0,1 1 0,0 0 0,12-14 0,-17 22 0,0-1 0,1 1 0,-1 0 0,1 0 0,0-1 0,-1 1 0,1 0 0,0 1 0,0-1 0,0 0 0,-1 0 0,1 1 0,0-1 0,0 1 0,0-1 0,0 1 0,0 0 0,0 0 0,0 0 0,0 0 0,0 0 0,0 1 0,0-1 0,0 0 0,0 1 0,0-1 0,0 1 0,0 0 0,0 0 0,-1 0 0,1 0 0,0 0 0,-1 0 0,1 0 0,0 1 0,-1-1 0,3 3 0,10 11 0,0 0 0,-1 1 0,-1 0 0,-1 0 0,0 2 0,14 30 0,39 114 0,-58-144 0,-3-11 0,0 1 0,-1-1 0,0 1 0,0 0 0,0 0 0,-1 0 0,0 13 0,-1-21-3,0 0 0,0 1 0,0-1 0,0 0 0,0 1 0,0-1 0,0 0 0,0 0 0,-1 1 0,1-1 0,0 0 0,0 1 0,0-1 0,0 0 0,0 0 0,-1 1 0,1-1 0,0 0 0,0 0 0,0 0 0,-1 1 0,1-1 0,0 0 0,0 0 0,-1 0 0,1 0 0,0 1 0,0-1 0,-1 0 0,1 0 0,0 0 0,0 0 0,-1 0 0,1 0 0,0 0 0,-1 0 0,1 0 0,0 0 0,0 0 0,-1 0 0,1 0 0,-1 0 0,-17-8-331,-13-14-647,23 15 766,0 1 0,0-1 0,1 0 0,0-1 0,1 0 1,0 0-1,0 0 0,1-1 0,0 0 0,0 0 0,1 0 0,0 0 0,-4-17 1,8 26 214,0-1-1,0 1 1,0-1 0,0 0 0,0 1 0,0-1 0,1 1 0,-1-1 0,0 0 0,0 1 0,0-1 0,1 1 0,-1-1 0,0 1 0,1-1 0,-1 1 0,1-1 0,-1 1 0,1-1 0,-1 1-1,0 0 1,1-1 0,-1 1 0,1 0 0,0-1 0,-1 1 0,1 0 0,-1 0 0,1-1 0,-1 1 0,1 0 0,0 0 0,-1 0 0,1 0 0,-1 0 0,2 0 0,30-2 208,-17 2 122,8-2 26,1-1 0,-1-1 0,0-1 0,0-1 0,33-13 0,-50 16-279,1 1 1,0-1-1,-1-1 0,1 1 1,-1-1-1,0 0 1,0-1-1,-1 1 0,1-1 1,-1 0-1,0-1 1,0 1-1,-1-1 0,0 0 1,0 0-1,0 0 1,0-1-1,-1 1 0,0-1 1,-1 0-1,0 0 1,2-7-1,-4 9-100,0 1-1,0-1 1,0 0 0,-1 0-1,1 1 1,-1-1-1,0 0 1,-1 1 0,1-1-1,-1 1 1,0-1 0,0 1-1,0 0 1,-1 0 0,0 0-1,1 0 1,-1 0 0,-1 1-1,1-1 1,0 1-1,-1 0 1,0 0 0,0 0-1,0 1 1,0-1 0,0 1-1,-8-3 1,9 3 2,-1 0 1,0 1 0,0-1-1,0 1 1,0 0-1,0 0 1,0 1-1,0-1 1,0 1 0,0 0-1,-1 0 1,1 0-1,0 0 1,0 1-1,0 0 1,0 0-1,0 0 1,0 0 0,0 1-1,0-1 1,1 1-1,-1 0 1,1 0-1,-1 1 1,1-1 0,0 1-1,-1-1 1,1 1-1,1 0 1,-1 0-1,-4 7 1,2-2 19,1 1 1,1 0-1,0-1 1,0 2-1,1-1 1,0 0-1,0 0 1,1 1-1,0-1 1,1 0-1,0 1 0,0-1 1,1 1-1,1-1 1,-1 0-1,4 10 1,-1-4 51,1-1 0,0 1 0,1-1-1,0 0 1,1 0 0,1-1 0,0 0 0,1 0 0,11 12 0,-7-13 8,-1-1 1,2 0-1,-1-1 1,1 0-1,1-2 1,0 1-1,0-2 1,0 0-1,1-1 1,0 0-1,0-1 1,1-1 0,0-1-1,20 2 1,-18-3-92,0-1 0,1-1 0,-1 0 1,1-2-1,-1 0 0,0-1 0,0-1 1,0-1-1,0 0 0,-1-2 0,0 0 1,19-10-1,2-12-3562,-36 25 2114,1 0 0,0 0 0,-1 0 0,0-1 1,0 1-1,3-7 0,-3-3-4677,-17 8 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3:53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29887,'2'2'61,"-1"-1"-1,0 0 1,0 1 0,1 0 0,-1-1 0,0 1-1,0 0 1,0-1 0,-1 1 0,1 0 0,0 0-1,-1 0 1,1 0 0,-1 0 0,0 0 0,1 0-1,-1 0 1,0 0 0,0 0 0,0 0 0,-1 0-1,1 0 1,0 0 0,-2 2 0,-11 50 1299,-6 5-1360,3 2 0,3 0 0,2 1 0,2 0 0,1 76 0,15 96 0,-3-192 0,3 0 0,0-1 0,22 63 0,-11-52 0,46 138 0,128 264 0,-184-438 0,2-1 0,0 0 0,1 0 0,0-1 0,1-1 0,1 1 0,0-2 0,1 0 0,0-1 0,1 0 0,0-1 0,1-1 0,0 0 0,0-1 0,0-1 0,29 8 0,15 1 0,1-4 0,1-2 0,92 3 0,-39-4 0,-97-7 0,0 1 0,0 1 0,-1 1 0,1 0 0,-1 1 0,0 1 0,17 10 0,-6-1 0,0 2 0,-1 1 0,25 23 0,-27-30-5907,-2-2-2519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3:54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27339,'63'101'2100,"66"143"0,-45-79-872,-78-153-1228,12 19 0,-1 0 0,-2 2 0,-1-1 0,-2 2 0,13 55 0,-24-84 0,-1 0 0,1-1 0,-1 1 0,0 0 0,0 0 0,-1-1 0,1 1 0,-1 0 0,0-1 0,0 1 0,-1-1 0,0 1 0,1-1 0,-1 0 0,-1 1 0,-3 5 0,1-4 0,0-1 0,0 0 0,0 0 0,-1 0 0,1-1 0,-1 0 0,0 0 0,-1 0 0,-11 5 0,-11 1 0,0-1 0,0-1 0,-1-2 0,-35 4 0,46-8 0,-51 7 0,-89 0 0,169-9-2605,11 0-6941,2 0 1003,7 0 2515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3:55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32767,'15'21'0,"9"13"0,12 13 0,8 19 0,1 4 0,0 2 0,-6 3 0,-6-3 0,-4-11 0,-5-9 0,-7-14 0,-7-13 0,-15-14-2000,-8-8-4153,-11-12 1,-10-13-1,-5-12 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3:56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19030,'98'4'892,"7"-2"2906,135 22 0,-209-18-3215,1 1 0,-1 1 0,-1 1 1,1 2-1,-2 1 0,1 2 0,-2 1 1,44 29-1,-58-32-583,1 0 0,-2 1 0,0 1 0,-1 0 0,0 1 0,-1 0 0,-1 1 0,0 0 0,-1 1 0,-1 0 0,-1 0 0,0 1 0,-1 0 0,-1 0 0,-1 0 0,0 1 0,1 30 0,-4-32 0,0 0 0,-1 0 0,-1 0 0,-1 0 0,0-1 0,-1 1 0,-1 0 0,-1-1 0,0 0 0,-1 0 0,-1 0 0,0-1 0,-1 0 0,0-1 0,-2 1 0,1-2 0,-2 1 0,0-1 0,-21 18 0,11-15-209,-1-1 0,-1-2 0,0 0 0,-1-1-1,0-1 1,-1-2 0,0 0 0,0-2 0,-1 0 0,-50 4 0,29-6-877,-1-2 0,1-3 1,-1-2-1,-89-14 0,134 16 586,0 0-1,0-1 1,0 1-1,0-1 1,0 1-1,0-1 1,1 0-1,-1 0 1,0 0-1,0-1 1,1 1-1,-1-1 0,1 1 1,-1-1-1,1 0 1,0 0-1,0 0 1,0 0-1,0 0 1,0-1-1,0 1 1,0 0-1,1-1 1,-3-4-1,-2-23-5755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3:56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72 19406,'-5'-5'442,"0"1"0,0 0 0,0 0 0,0 0 0,-1 1 0,1 0 1,-1 0-1,0 0 0,0 1 0,0-1 0,0 1 0,0 1 0,-1-1 0,1 1 0,0 1 0,-1-1 1,-10 1-1,14 0-316,0 0 0,0 0 0,0 1 0,1-1 1,-1 1-1,0 0 0,0-1 0,1 1 0,-1 0 1,1 1-1,-1-1 0,1 0 0,-1 1 0,1 0 1,0-1-1,0 1 0,-1 0 0,1 0 0,1 0 0,-1 0 1,0 0-1,0 1 0,1-1 0,-1 1 0,1-1 1,0 1-1,0-1 0,0 1 0,0 0 0,0-1 1,1 1-1,-1 0 0,1 0 0,0 0 0,-1-1 1,1 1-1,1 0 0,-1 0 0,0 0 0,1 0 1,0 3-1,2 3-119,-1 1 1,1-1-1,1 0 1,0 0 0,0 0-1,1-1 1,0 1-1,0-1 1,1-1 0,0 1-1,1-1 1,0 0-1,0 0 1,0 0 0,1-1-1,11 7 1,-4-3-11,1-1-1,0 0 1,0-1 0,1-1 0,0 0-1,1-1 1,32 6 0,-46-11 3,-1-1 0,1 1 0,-1-1 1,0 1-1,1-1 0,-1 0 0,1 0 0,-1-1 0,1 1 0,-1-1 0,0 0 1,1 0-1,-1 0 0,0 0 0,0 0 0,0-1 0,0 0 0,0 1 0,0-1 1,4-4-1,-5 3-1,0 0 0,0 0 1,0 0-1,0 0 0,-1-1 0,1 1 1,-1-1-1,0 1 0,0-1 1,0 0-1,0 1 0,-1-1 1,0 0-1,0 1 0,0-1 0,0 0 1,0 0-1,-2-5 0,0-1-353,0 0 0,-1 0 0,0 0 0,0 0 0,-1 1 0,-1 0 0,-8-14 0,-46-57-10904,33 47 5045,5 5-11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3:57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26070,'28'41'840,"76"99"1176,-87-120-1545,1-1-1,1-1 1,0 0-1,36 23 1,-53-39-434,0 0 0,1 0 0,0 0 1,-1 0-1,1-1 0,0 0 0,0 1 0,0-1 1,0 0-1,0 0 0,0-1 0,0 1 1,0-1-1,0 1 0,1-1 0,-1 0 0,0 0 1,0 0-1,0-1 0,0 1 0,0-1 0,0 0 1,0 0-1,5-1 0,-5-1-2,1 0 0,-1 0 0,0 0-1,0-1 1,0 1 0,0-1 0,0 0 0,-1 0 0,0 0 0,0 0 0,0 0-1,0 0 1,0 0 0,-1-1 0,2-8 0,0-3-35,-1 1 0,0-1 0,-2 0 0,1 1 0,-2-1 0,0 0 0,-5-21 0,-2-1 0,-23-65 0,38 115 0,1 0 0,-1-1 0,2 0 0,0 0 0,14 12 0,64 63 0,-80-79-355,1 0 1,0-1-1,0 0 1,0-1-1,0 0 0,1 0 1,0 0-1,9 2 1,-12-5-29,-1-1 1,0 0-1,1 0 0,-1 0 1,1-1-1,-1 1 1,1-2-1,-1 1 0,1 0 1,-1-1-1,1 0 1,-1 0-1,0-1 0,1 0 1,8-4-1,29-17-11338,-20 9 5861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3:57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25294,'31'47'966,"3"-1"0,2-2 0,60 59 0,-4-5 151,-54-54-494,-1 1 0,-3 1 0,34 60 0,-60-83-623,-9-22 0,1-1 0,0 0 0,0 0 0,0 0 0,0 1 0,0-1 0,-1 0 0,1 0 0,0 0 0,0 0 0,0 1 0,-1-1 0,1 0 0,0 0 0,0 0 0,-1 0 0,1 0 0,0 0 0,0 0 0,-1 0 0,1 0 0,0 0 0,0 0 0,-1 0 0,1 0 0,0 0 0,0 0 0,-1 0 0,1 0 0,0 0 0,0 0 0,-1 0 0,1 0 0,0 0 0,0 0 0,-1 0 0,1 0 0,0-1 0,0 1 0,0 0 0,-1 0 0,-3-3 0,0 1 0,0-1 0,0 0 0,1 0 0,-1 0 0,1 0 0,-4-5 0,4 5 0,0-1 0,0 0 0,0 0 0,0-1 0,1 1 0,0-1 0,0 1 0,0-1 0,0 1 0,1-1 0,0 0 0,0 0 0,0 0 0,0 0 0,1 0 0,0 0 0,0 0 0,0 0 0,1 0 0,1-7 0,0 8 0,0 0 0,0 0 0,0 0 0,0 1 0,1-1 0,0 1 0,0-1 0,0 1 0,0 0 0,0 0 0,1 0 0,0 1 0,-1-1 0,1 1 0,0 0 0,0 0 0,0 0 0,0 0 0,0 1 0,1 0 0,-1 0 0,0 0 0,8 0 0,10-2 0,-1 1 0,0 1 0,1 1 0,-1 1 0,0 1 0,35 8 0,-40-7 0,-2 1 0,1 1 0,0 0 0,-1 1 0,0 1 0,-1 0 0,1 0 0,-1 2 0,-1-1 0,13 13 0,-21-18-33,-1 0 0,0 0-1,0 0 1,0 1 0,0-1 0,-1 1 0,1 0-1,-1 0 1,0 0 0,0 0 0,-1 0 0,1 0 0,-1 1-1,0-1 1,0 0 0,0 1 0,-1-1 0,1 1-1,-1-1 1,-1 9 0,0-7-99,-1 0 1,0-1-1,0 1 1,0 0-1,-1-1 1,0 1-1,0-1 1,0 0-1,-1 1 1,0-2-1,1 1 1,-2 0-1,-7 6 1,5-4-165,-1-1 1,0 0-1,0 0 1,-1-1-1,0 0 1,1-1-1,-2 0 1,1 0-1,0-1 1,-1 0-1,0 0 1,1-1-1,-1 0 1,0-1-1,0-1 1,0 1-1,0-1 1,-18-3-1,25 2-729,-1-1-1,1 1 1,-1-1 0,1 0-1,0 0 1,0 0-1,0 0 1,0 0-1,0-1 1,0 0 0,-3-4-1,-8-16-5126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3:58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32767,'105'138'0,"173"252"0,-271-380 0,-2 0 0,1 1 0,-1 0 0,4 14 0,-9-25 0,0 0 0,1 1-1,-1-1 1,0 1 0,0-1 0,0 0 0,0 1 0,0-1-1,0 1 1,0-1 0,0 0 0,0 1 0,0-1-1,-1 1 1,1-1 0,0 0 0,0 1 0,0-1 0,0 1-1,-1-1 1,1 0 0,0 1 0,0-1 0,-1 0-1,1 1 1,0-1 0,0 0 0,-1 0 0,1 1-1,0-1 1,-1 0 0,1 0 0,0 1 0,-1-1 0,1 0-1,-1 0 1,1 0 0,0 0 0,-1 0 0,1 0-1,-1 1 1,1-1 0,0 0 0,-1 0 0,1 0 0,-1 0-1,1-1 1,-1 1 0,1 0 0,0 0 0,-1 0-1,1 0 1,0 0 0,-1 0 0,1-1 0,-1 1 0,1 0-1,0 0 1,-1-1 0,1 1 0,-28-11-280,14 3-32,-1 0 1,2 0-1,-1-1 1,1-1-1,1 0 0,0-1 1,0-1-1,1 1 1,0-2-1,1 1 1,-12-21-1,22 32 312,-1 0 0,0 0-1,1 0 1,-1 0 0,1 0-1,-1 0 1,1 0-1,0-1 1,0 1 0,-1 0-1,1 0 1,0 0 0,0 0-1,0 0 1,0-1 0,0 1-1,0 0 1,1 0 0,-1 0-1,0 0 1,0 0-1,1 0 1,-1-1 0,1 1-1,-1 0 1,1 0 0,-1 0-1,1 0 1,0 1 0,0-1-1,-1 0 1,1 0 0,0 0-1,0 0 1,0 1 0,0-1-1,0 0 1,0 1-1,0-1 1,0 1 0,0-1-1,0 1 1,0 0 0,0-1-1,0 1 1,2 0 0,8-3 110,0 2 0,1-1 0,-1 1 0,12 1 0,-5 0 440,-5-1-263,0 0 1,1-1 0,-1-1 0,0 0 0,0 0-1,0-1 1,-1-1 0,1 0 0,12-8-1,-21 10-295,1 0 0,-1 0 0,0 0 0,-1-1 0,1 1 0,-1-1 0,1 0 0,-1 0 0,0 0 0,-1 0 0,1 0 0,-1-1 0,1 1 0,-1-1 0,-1 0 0,1 0 0,-1 0 0,0 1 0,0-1 0,0 0 0,0 0 0,-1-1 0,0 1 0,0 0 0,-1 0 0,1 0 0,-3-7 0,2 7-64,0 0-1,-1 0 1,0 0-1,0 0 1,0 0-1,0 0 1,-1 1-1,0 0 1,0-1-1,0 1 1,0 0-1,-1 0 1,0 0 0,-6-4-1,8 6 52,1 1 0,-1 0 0,0 0 0,0 1 0,0-1 0,1 0 0,-1 1 0,0-1 0,0 1 0,0-1 1,0 1-1,0 0 0,0 0 0,0 0 0,0 0 0,0 0 0,0 1 0,0-1 0,0 0 0,0 1 0,0-1 0,1 1 0,-1 0 0,0 0 0,0 0 0,0 0 0,1 0 0,-1 0 0,1 0 0,-1 0 0,1 1 0,-1-1 0,1 1 0,0-1 1,0 1-1,-1-1 0,1 1 0,0 0 0,0 0 0,1-1 0,-2 3 0,-3 6 72,0-1 1,1 1-1,0 0 0,1 0 1,0 0-1,1 0 0,0 1 1,0-1-1,1 1 0,0-1 1,1 1-1,0 0 1,1-1-1,0 1 0,1-1 1,0 1-1,1-1 0,0 0 1,0 0-1,1 0 1,7 12-1,-7-13-4,1-1 0,0 0 0,1 0 0,0 0 0,0-1 0,0 0 1,1 0-1,0-1 0,0 0 0,1 0 0,0 0 0,0-1 0,0 0 0,1-1 0,0 0 0,-1 0 0,2-1 0,-1 0 1,0-1-1,0 0 0,1 0 0,-1-1 0,17 0 0,-11-1-366,1-2-1,-1 0 1,1-1 0,-1 0-1,0-1 1,0-1 0,-1 0 0,1-1-1,-1-1 1,0 0 0,25-18-1,11 0-9726,-22 13 2934,-9 2 1232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38:44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14949,'-5'32'12042,"1"5"-6381,7 26-5597,22 118-1,-7-68-75,76 975 12,-41-614 0,-34-399-501,-19-75 176,-1 1 0,1-1 0,0 1-1,0-1 1,-1 0 0,1 1 0,0-1-1,0 1 1,-3 1-1952,3-2 1952,-1 0 0,1 1 0,-1-1-1,1 0 1,-1 0 0,1 0 0,-1 0-1,1 0 1,-1 0 0,1 1 0,-1-1-1,0 0 1,-1-3-599,-1 0 1,1 0-1,0 0 1,0 0-1,1-1 1,-1 1-1,1 0 0,-1-1 1,0-5-1,-3-4-1249,-11-29-3531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45:20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297 845 19130,'141'83'1447,"399"242"2286,-34 32 176,-478-335-3552,-11-10 25,0 1 0,-1 1 0,0 0 0,-1 2 1,-1-1-1,19 27 0,-32-40-347,0-1 0,0 0 0,0 1 0,0-1-1,-1 1 1,1 0 0,0-1 0,-1 1 0,1-1 0,-1 1 0,0 0 0,1-1 0,-1 1 0,0 0 0,0 0-1,0-1 1,0 1 0,-1 2 0,1-4-16,-1 1 0,1 0 0,-1-1 0,1 1 0,-1 0 0,0-1 0,1 1 0,-1-1 0,0 1 0,0-1 0,1 0 0,-1 1 0,0-1 0,0 0-1,1 1 1,-1-1 0,0 0 0,0 0 0,0 0 0,0 1 0,0-1 0,1 0 0,-1 0 0,-2-1 0,-60-14 360,-25-24-379,-156-94 0,-71-76 0,266 175 0,-98-69-231,-150-138-1,244 192 82,1-2-1,3-2 1,3-3-1,1-1 0,-60-106 1,93 141-88,1 0 1,1-1-1,2 0 0,0-1 0,1 0 1,1 0-1,2 0 0,-3-41 1,6 52 85,1 1-1,1 0 1,0 0 0,1-1 0,1 1 0,-1 1 0,2-1 0,0 0-1,0 1 1,1-1 0,0 1 0,1 1 0,0-1 0,1 1 0,0 0 0,1 0-1,0 1 1,0 0 0,13-10 0,-4 6-61,1 0 0,0 2-1,1 0 1,0 1 0,0 0 0,1 2-1,1 0 1,-1 2 0,1 0 0,25-3-1,-21 5 326,0 2-1,0 0 1,0 2-1,1 1 0,-1 1 1,0 1-1,0 1 0,35 11 1,-43-10 104,0 0 0,0 1 0,0 1 0,-1 1 1,0 0-1,-1 1 0,0 1 0,0 0 0,-1 1 0,0 1 0,-1 0 0,0 1 1,-1 0-1,0 1 0,-2 0 0,1 1 0,-2 0 0,0 1 0,-1 0 1,0 0-1,-1 1 0,-1 0 0,-1 0 0,0 0 0,-1 1 0,2 35 0,-5-33-24,-2 0 0,-1 1 0,0-1 0,-2-1 0,0 1-1,-1 0 1,-1-1 0,-1 0 0,0 0 0,-2-1-1,0 0 1,-1 0 0,0-1 0,-2-1 0,0 0 0,-28 29-1,24-29-568,-1-1-1,-1-1 0,0 0 0,-1-1 1,0-1-1,-31 14 0,-41 4-5015,-5-19-3856,85-12 3692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5:05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0 23250,'-28'0'1256,"1"1"-1,-1 1 1,-37 8 0,56-8-992,1 0 0,0 1 1,0-1-1,0 1 0,0 1 1,1 0-1,-1 0 1,1 0-1,0 1 0,0 0 1,1 0-1,-1 1 0,1 0 1,1 0-1,-1 0 1,-7 11-1,3 2-264,1 0 0,0 1 0,1 0 0,2 0 0,0 1 0,-6 37 0,8-22 0,1 0 0,1 0 0,5 46 0,-2-69 0,1-1 0,0 1 0,1 0 0,0-1 0,1 0 0,1 1 0,0-2 0,0 1 0,1 0 0,0-1 0,1 0 0,1-1 0,0 0 0,0 0 0,0 0 0,2-1 0,-1 0 0,1-1 0,0 0 0,1-1 0,0 0 0,0 0 0,0-1 0,1-1 0,0 0 0,0-1 0,0 0 0,1 0 0,-1-2 0,1 1 0,0-2 0,-1 1 0,1-2 0,0 0 0,0 0 0,0-2 0,0 1 0,-1-1 0,14-5 0,-11 3-360,0-1 0,0 0 1,-1-1-1,1-1 0,-1 0 0,-1-1 0,0-1 1,0 0-1,0 0 0,11-12 0,4 0-10831,-16 14 5318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5:06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22254,'71'80'2483,"92"131"0,40 101 2906,-171-262-5231,-23-36-158,18 27 0,-1 2 0,-2 0 0,-2 2 0,26 75 0,-47-119 0,0 1 0,-1-1 0,0 1 0,1-1 0,-1 1 0,0-1 0,1 1 0,-1-1 0,0 1 0,0 0 0,0-1 0,-1 1 0,1-1 0,0 1 0,-1-1 0,1 1 0,-1-1 0,0 3 0,0-4 0,1 1 0,-1-1 0,0 0 0,1 1 0,-1-1 0,0 0 0,0 1 0,1-1 0,-1 0 0,0 0 0,0 0 0,1 0 0,-1 0 0,0 0 0,0 0 0,1 0 0,-1 0 0,0 0 0,0 0 0,1 0 0,-1 0 0,0-1 0,0 1 0,1 0 0,-2-1 0,-6-3 0,1 0 0,-1-1 0,1 1 0,0-1 0,-8-8 0,3 1 0,1-1 0,0 0 0,0 0 0,1-1 0,1-1 0,1 1 0,0-1 0,-10-27 0,16 37 0,0-1 0,1 1 0,0-1 0,0 0 0,0 0 0,1 0 0,-1 1 0,1-1 0,1 0 0,-1 0 0,1 0 0,2-9 0,-1 11 0,0 0 0,0 1 0,0-1 0,0 1 0,0-1 0,1 1 0,0 0 0,0 0 0,-1 0 0,2 0 0,-1 0 0,0 1 0,0-1 0,1 1 0,0 0 0,-1 0 0,1 0 0,0 1 0,8-3 0,1 1 0,0 0 0,1 1 0,0 0 0,-1 2 0,1-1 0,0 2 0,-1-1 0,1 2 0,0 0 0,-1 1 0,0 0 0,1 1 0,22 10 0,-23-9 0,-1 1 0,0 0 0,0 0 0,-1 1 0,0 1 0,0 0 0,-1 1 0,0 0 0,0 0 0,-1 1 0,0 0 0,-1 1 0,0 0 0,8 15 0,-11-8-3216,-5-17 2776,-1-1-1,1 1 1,0 0-1,-1-1 0,1 1 1,0 0-1,-1-1 1,1 1-1,-1-1 0,1 1 1,-1 0-1,1-1 1,-1 0-1,0 1 0,1-1 1,-1 1-1,0-1 1,1 0-1,-1 1 0,0-1 1,1 0-1,-2 1 1,-9 4-2705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5:06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50 15357,'-8'-6'731,"0"-1"0,-1 2 0,0-1-1,0 1 1,0 1 0,-1 0 0,1 0-1,-17-4 1,25 8-633,1 0 1,-1 0-1,0 0 1,0 0-1,0 0 1,1 0-1,-1 0 0,0 0 1,0 0-1,1 0 1,-1 1-1,0-1 0,0 0 1,0 0-1,1 1 1,-1-1-1,0 0 1,1 1-1,-1-1 0,0 1 1,1-1-1,-1 1 1,1-1-1,-1 1 1,1 0-1,-1-1 0,1 1 1,-1 0-1,-4 27 1791,17 27 589,-1-28-2117,1-1 0,2-1 0,0 0 1,2-1-1,1-1 0,0 0 0,2-2 1,0 0-1,25 20 0,-42-39-361,0 0 0,0-1 0,0 1 0,0-1 0,0 1 0,0-1 0,0 0 0,0 0 0,0 0 0,5 1 0,-7-2 0,1 1 0,0-1 0,0 0 0,-1 0 0,1 0 0,0-1 0,-1 1 0,1 0 0,0 0 0,-1 0 0,1 0 0,-1-1 0,1 1 0,0 0 0,-1 0 0,1-1 0,-1 1 0,1-1 0,0 1 0,-1 0 0,1-1 0,-1 1 0,0-1 0,1 1 0,0-2 0,1-2 0,0-1 0,-1 0 0,1 1 0,-1-1 0,0 0 0,0 0 0,-1 0 0,1 0 0,-1-7 0,-2-33 0,1 30 0,1-1 0,0 1 0,2-16 0,-1 30 0,-1 0 0,0 0 0,1 0 0,-1 0 0,0 0 0,1 0 0,-1 0 0,1 0 0,0 0 0,-1 0 0,1 0 0,0 0 0,-1 1 0,1-1 0,0 0 0,0 0 0,0 1 0,0-1 0,0 1 0,0-1 0,0 1 0,0-1 0,0 1 0,0-1 0,0 1 0,1 0 0,38-1 0,-23 4 0,-1 1 0,27 11 0,-16-3 0,-1 2 0,47 33 0,-29-18 0,-26-19-4677,-19-26-5659,-5-10 4419,0-7 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5:07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18998,'5'9'742,"1"0"0,0 0 0,0-1 0,1 0 0,0 0 0,16 13 1,-4-3 138,47 47 1269,98 106 3378,-160-168-5527,0 0 0,0 0 0,0 0 0,0 0 0,0-1 0,1 1 0,-1-1 1,1 0-1,0-1 0,-1 1 0,1-1 0,0 0 0,0 0 0,0 0 0,0-1 0,8 1 1,14-2-4,50-6 1,-46 4 0,-15 2 1,-1-1 0,1 0 0,-1-1 0,0 0 0,0-1 0,18-9 0,-29 12 0,-1-1 0,0 0 0,0 0 0,0 0 0,0 0 0,0-1 0,-1 1 0,1-1 0,-1 1 0,1-1 0,-1 0 0,0 0 0,0 0 0,0-1 0,-1 1 0,1 0 0,-1-1 0,0 1 0,0-1 0,0 1 0,0-1 0,-1 1 0,1-1 0,-1 0 0,0 1 0,0-1 0,0 0 0,0 1 0,-1-1 0,0 1 0,-1-8 0,-2-3-98,-1 0 0,0 0-1,-1 0 1,0 1 0,-1-1 0,-1 2 0,-9-13 0,-69-79-1543,82 100 1567,-1-1-397,1 0 1,-2 1-1,1-1 1,0 1 0,-1 0-1,0 0 1,0 1-1,0 0 1,-6-3-1,-27-14-8049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5:07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36 15697,'0'-2'171,"0"1"-1,-1-1 0,1 1 1,-1-1-1,0 1 0,1 0 1,-1-1-1,0 1 0,0 0 0,0 0 1,0-1-1,0 1 0,0 0 1,0 0-1,0 0 0,0 0 1,-1 0-1,1 0 0,0 1 1,-1-1-1,1 0 0,0 1 0,-1-1 1,1 1-1,-1-1 0,1 1 1,-3 0-1,-45-7 2538,43 7-2391,-1 0-1,1 0 1,-1 0 0,0 1-1,1 0 1,-1 1-1,1 0 1,0 0 0,-1 0-1,1 0 1,0 1-1,0 0 1,-7 5 0,9-4-106,0-1 1,0 1 0,1 0-1,-1 0 1,1 1-1,0-1 1,0 0 0,1 1-1,-1 0 1,1 0-1,0 0 1,0 0 0,1 0-1,0 0 1,-1 0-1,2 0 1,-2 10 0,2 1-125,0-1 0,2 0 1,-1 1-1,2-1 1,0 0-1,1 0 0,0 0 1,1-1-1,1 0 1,0 1-1,1-2 1,0 1-1,1-1 0,1 0 1,0-1-1,20 21 1,-23-27-99,-1 0 0,1-1 1,1 1-1,-1-1 1,1 0-1,0-1 1,0 0-1,1 0 0,-1 0 1,1-1-1,-1 0 1,1-1-1,0 0 0,0 0 1,1-1-1,-1 1 1,0-2-1,0 1 0,0-1 1,1-1-1,-1 1 1,0-1-1,0-1 1,0 0-1,0 0 0,0 0 1,0-1-1,0 0 1,-1-1-1,1 1 0,-1-2 1,12-8-1,-15 10-442,1-1 0,0 0 0,-1 0 0,0-1-1,0 1 1,-1-1 0,1 0 0,4-7 0,-5 4-1134,1 0-1,-1 0 1,0 0 0,-1 0-1,0 0 1,-1 0 0,1-1 0,-1 1-1,-1-12 1,-1-16-4705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55:07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0 313 24502,'11'3'197,"-1"0"0,0-1 0,1 0-1,-1-1 1,1 0 0,-1-1 0,1 0-1,-1-1 1,1 0 0,-1 0 0,1-1 0,-1-1-1,0 0 1,0 0 0,0-1 0,0 0-1,0 0 1,-1-1 0,0-1 0,0 0 0,-1 0-1,1 0 1,-1-1 0,-1-1 0,1 1 0,-1-1-1,0 0 1,-1-1 0,0 0 0,-1 0-1,1 0 1,-2 0 0,1-1 0,-1 0 0,-1 0-1,0 0 1,0 0 0,-1 0 0,0-1-1,-1 1 1,0-21 0,-1 28-197,0 0 0,0 0 0,0 0 0,-1 0 0,1 0 0,-1 0 0,0 0 0,1 0 0,-1 0 0,-1 0 0,1 1 0,0-1 0,-1 0 0,1 1 0,-1-1 0,0 1 0,0-1 0,0 1 0,0 0 0,0 0 0,-1 0 0,1 0 0,0 0 0,-1 1 0,0-1 0,1 1 0,-1-1 0,0 1 0,0 0 0,0 0 0,0 0 0,0 1 0,0-1 0,0 1 0,0-1 0,0 1 0,0 0 0,0 0 0,0 1 0,0-1 0,0 0 0,-3 2 0,-2-1 0,0 1 0,0 0 0,0 0 0,1 1 0,-1 0 0,1 0 0,0 1 0,0 0 0,0 0 0,0 0 0,1 1 0,0 0 0,0 1 0,0-1 0,-6 9 0,8-7 0,0 0 0,0 0 0,0 0 0,1 1 0,0 0 0,1 0 0,0-1 0,0 1 0,0 1 0,1-1 0,1 0 0,-1 0 0,2 9 0,0-4 0,1 0 0,0 0 0,1-1 0,0 1 0,1-1 0,1 0 0,10 21 0,-5-15 0,1-1 0,0 0 0,2 0 0,0-1 0,0-1 0,1 0 0,1-1 0,1-1 0,0 0 0,24 14 0,-33-23 0,-1 0 0,1-1 0,0 0 0,0-1 0,0 0 0,0 0 0,1 0 0,-1-1 0,0 0 0,1 0 0,-1-1 0,1 0 0,-1 0 0,1 0 0,-1-1 0,0-1 0,1 1 0,-1-1 0,8-3 0,0-2 0,-1-1 0,1 0 0,-1 0 0,-1-2 0,0 0 0,0 0 0,20-22 0,47-54-3773,42-42-6451,-102 113 3971,-6 8 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5:45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11669,'0'0'12511,"-9"20"-3924,-1-16-8587,1-1 0,-1 2 0,1-1 0,0 1 0,1 1 0,-1-1 0,1 2 0,0-1 0,1 1 0,-1 0 0,1 0 0,1 1 0,-1 0 0,-6 13 0,1-2 0,0 0 0,2 1 0,1 1 0,0-1 0,-9 36 0,-11 54 0,-33 147 0,53-209 0,3 1 0,2-1 0,2 72 0,7-71 0,1 1 0,3-1 0,2 0 0,21 57 0,85 185 0,-83-221 0,3 0 0,3-3 0,3-2 0,76 89 0,231 218 0,-288-310 0,3 2 0,4-2 0,131 90 0,-152-121 0,1-3 0,1-2 0,2-1 0,0-4 0,93 27 0,-12-17 0,-45-12 0,135 48 0,-196-56 0,0 1 0,0 1 0,-2 1 0,1 2 0,-2 0 0,0 2 0,-1 1 0,39 41 0,173 256 0,-93-114 0,-107-157 0,3-2 0,2-1 0,1-3 0,2-1 0,2-2 0,1-1 0,2-3 0,85 42 0,-42-28 0,143 49 0,-185-79 0,1-2 0,1-2 0,-1-3 0,97 6 0,-80-15-229,0-2 1,0-4-1,85-17 1,-130 22-2696,-3 4-5942,-8 0 920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5:46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23234,'15'9'768,"0"-1"0,1 0 1,0-1-1,0-1 0,1 0 0,-1-1 0,1-1 0,0-1 0,22 2 0,24 6 907,-30-2-1643,0 0-1,0 3 1,-1 0 0,0 2-1,-1 2 1,42 27-1,-57-32-34,1 1-1,-2 1 1,1 0 0,-2 1-1,0 1 1,-1 0-1,0 0 1,-1 2 0,-1-1-1,0 2 1,-2-1-1,11 26 1,-17-36 3,-1 0 0,0 1 0,0-1 0,-1 1 0,0-1 0,0 1 0,-1-1 0,0 1 0,0 0 0,-1-1 0,0 1 0,0-1 0,0 1 0,-1-1 0,-1 0 0,-5 14 0,-2-3 0,-2 0 0,0 0 0,-1-1 0,-23 24 0,8-9 0,16-18-56,1 1 0,1 0 0,1 0 0,0 1 0,1 0 0,0 0 0,2 1 0,0 0 0,-7 31 0,12-44-182,-5 18-4666,6-21 4127,-1 1 0,0-1 1,1 0-1,-1 1 1,0-1-1,0 0 0,0 0 1,0 0-1,0 0 1,0 0-1,0 0 0,0 0 1,-1 0-1,1 0 1,0 0-1,-1-1 0,1 1 1,-2 0-1,-7 3-5375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5:47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0 183 27615,'15'-39'5152,"-4"26"-5152,-1 1 0,1 0 0,1 1 0,0 1 0,0 0 0,1 0 0,1 1 0,-1 1 0,1 0 0,1 1 0,-1 0 0,1 2 0,1-1 0,16-2 0,-21 5 0,-1 1 0,0 1 0,0 0 0,1 0 0,-1 1 0,1 0 0,-1 1 0,0 1 0,1-1 0,-1 1 0,0 1 0,0 0 0,0 0 0,-1 1 0,1 1 0,-1-1 0,0 1 0,0 1 0,0 0 0,-1 0 0,0 1 0,12 12 0,-11-9 0,0 1 0,-1-1 0,-1 2 0,0-1 0,0 1 0,-1 0 0,0 0 0,-1 1 0,3 14 0,-6-19 0,0 0 0,-1 0 0,0 1 0,0-1 0,-1 0 0,0 1 0,-1-1 0,0 1 0,0-1 0,-1 0 0,0 0 0,0 0 0,-1 0 0,0 0 0,-7 13 0,-8 7 0,-1-1 0,-2-1 0,-28 30 0,30-38 0,2 1 0,1 1 0,0 0 0,1 1 0,2 1 0,-23 46 0,31-51-77,0-1 1,1 1-1,1 0 0,0 0 1,1 0-1,1 1 0,1-1 1,0 1-1,1-1 0,1 0 1,1 0-1,0 0 0,1 0 1,7 17-1,-9-30-415,-1-1 0,0 1 0,0 0-1,-1 0 1,1 0 0,-1 0 0,1 0 0,-1 1 0,-1-1 0,1 0 0,-2 5-1,1 5-1400,-2 21-10012,-3-25 5953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5:48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32767,'0'0'0,"0"1"0,2-1 0,-2-3 0,0-2-684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45:20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670 1 12901,'-4'1'206,"0"-1"-1,1 1 0,-1 0 1,0 0-1,1 1 1,-1-1-1,0 1 1,1 0-1,0 0 0,-1 0 1,1 0-1,0 0 1,0 1-1,-3 2 1,-43 48 1778,28-28-1101,-113 130 4131,-131 196 0,176-214-2602,79-121-2201,2 1 0,0 0 0,1 1 0,0 0 0,2 0 0,-5 25 0,10-41-211,0 0 0,-1 0 0,1 0 0,0 0 0,0 0 0,1 0 0,-1 0 0,0 0 0,1 0 0,-1 0 0,1 0 0,0 0 0,-1 0 0,1 0 0,0 0 0,0 0 0,0-1 0,1 1 0,-1 0 0,0-1 0,0 1 0,3 1 0,0 0 0,0 0 0,0-1 0,0 0 0,1 1 0,-1-1 0,1-1 0,-1 1 0,1-1 0,7 2 0,15 0 0,0 0 0,54-4 0,-50 1 0,223-6 0,-89 1 0,273 24 0,-406-15 0,-1 2 0,0 1 0,0 2 0,-1 1 0,0 1 0,0 2 0,-1 0 0,-1 2 0,-1 2 0,0 0 0,-1 2 0,-1 1 0,0 0 0,-2 2 0,-1 1 0,0 1 0,-2 0 0,-1 2 0,-1 0 0,-1 2 0,21 44 0,-19-34 0,-1 0 0,-3 1 0,0 1 0,-3 0 0,13 76 0,-23-103 0,-1-1 0,0 0 0,0 1 0,-1-1 0,-1 0 0,0 1 0,-1-1 0,0 0 0,-1 0 0,0 0 0,-1 0 0,-1 0 0,1-1 0,-2 0 0,0 0 0,0 0 0,-1-1 0,0 0 0,-1 0 0,0-1 0,0 1 0,-1-2 0,0 0 0,-12 9 0,-7-1-249,0-2 1,-1 0-1,-1-2 0,0-1 1,0-2-1,-1 0 0,-56 6 0,-53 16-1909,47-4-198,-192 46-6385,108-37 2900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6:21.3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6196 346 2416,'-23'-10'236,"-41"-14"332,1-4 0,2-2 0,-62-40 0,122 69-501,0 1 1,0 0-1,0-1 1,0 0-1,0 1 1,0-1-1,0 0 0,1 1 1,-1-1-1,0 0 1,0 0-1,0 0 1,1 1-1,-1-1 1,0 0-1,1 0 1,-1 0-1,1 0 0,-1-2 1,19 5 737,37 17 17,-4 4 180,-2 2 1,0 3-1,68 51 0,-116-79-1002,-1 1-1,1-1 0,-1 0 1,1 0-1,-1 1 1,1-1-1,-1 0 1,1 1-1,-1-1 0,0 0 1,1 1-1,-1-1 1,0 1-1,1-1 1,-1 1-1,0-1 0,1 1 1,-1-1-1,0 1 1,0-1-1,0 1 1,1-1-1,-1 1 0,0-1 1,0 1-1,0-1 1,0 2-1,-14 0-181,-22-9-153,-16-10 98,1-3 0,0-2 0,2-2 0,0-2 0,2-2-1,-52-41 1,95 64 213,6 4 9,17 7 6,30 17 24,604 385 800,-563-344-357,-81-54-285,-22-13-77,-26-14-13,-502-300 40,522 305-148,-20-12-22,9 5-42,1 0 1,-48-41 0,77 60 88,0 0 0,0 0 0,0 0 0,-1 0 1,1 0-1,0 0 0,0 0 0,0 0 0,-1 0 1,1 0-1,0 0 0,0 0 0,0 0 0,0 0 1,-1-1-1,1 1 0,0 0 0,0 0 0,0 0 1,0 0-1,0 0 0,-1 0 0,1 0 0,0-1 1,0 1-1,0 0 0,0 0 0,0 0 0,0 0 1,0-1-1,0 1 0,-1 0 0,1 0 0,0 0 1,0 0-1,0-1 0,0 1 0,0 0 0,0 0 0,0 0 1,0-1-1,0 1 0,0 0 0,0 0 0,0 0 1,0 0-1,0-1 0,1 1 0,-1 0 0,0 0 1,0 0-1,0 0 0,0-1 0,0 1 0,0 0 1,0 0-1,0 0 0,1 0 0,-1 0 0,0-1 1,0 1-1,16 5 23,25 14 18,1 6 36,-1 2 0,-2 1 0,-1 3 0,-1 0 1,-2 3-1,-1 1 0,31 41 0,-64-75-67,1 1-1,-1-1 1,0 1 0,0 0-1,0-1 1,0 1-1,0 0 1,0 0 0,-1-1-1,1 1 1,0 0 0,-1 0-1,0 0 1,1 0 0,-1 0-1,0 0 1,0 0-1,0 3 1,-1-4-5,1 0 1,-1 0-1,0 0 1,0-1-1,1 1 1,-1 0-1,0-1 0,0 1 1,0 0-1,0-1 1,0 1-1,0-1 1,0 0-1,0 1 0,0-1 1,0 0-1,0 1 1,0-1-1,0 0 0,0 0 1,0 0-1,0 0 1,0 0-1,-2 0 1,-11-2 30,-1 0 1,0-1-1,-24-8 1,-763-309 582,592 226-448,-17-4 32,333 162 159,612 379 315,-706-434-666,11 5-4,-1 2-1,40 36 0,-49-32-65,-13-19 57,0-1 0,0 0 0,-1 1 0,1-1 0,0 0 0,0 1 0,0-1 0,0 0 0,0 1 0,-1-1 0,1 0 0,0 0 1,0 1-1,0-1 0,-1 0 0,1 0 0,0 1 0,0-1 0,-1 0 0,1 0 0,0 0 0,-1 0 0,1 1 0,0-1 0,0 0 1,-1 0-1,1 0 0,0 0 0,-1 0 0,1 0 0,0 0 0,-1 0 0,1 0 0,-1 0 0,-42-7-76,-421-167-194,114 39 127,-294-63-770,577 186 628,52 16 72,21 7 118,27 15-15,310 175-184,-126-80 350,-203-112-38,590 382 1956,-537-332-1318,-66-58-629,0 0 1,1-1-1,-1 1 1,0 0-1,0 0 0,0 0 1,0 0-1,-1 1 0,1-1 1,0 0-1,0 0 1,0 0-1,-1 1 0,1-1 1,-1 0-1,1 1 0,-1-1 1,0 1-1,1-1 1,-1 0-1,0 1 0,0-1 1,0 3-1,-2-3 3,1-1-1,-1 1 1,0 0-1,1-1 0,-1 1 1,0-1-1,1 0 1,-1 1-1,0-1 1,0 0-1,1 0 1,-1 0-1,0 0 1,0-1-1,1 1 0,-1 0 1,0-1-1,-3-1 1,-49-12 265,0-3 1,1-2-1,-69-35 0,15 6-37,-1077-408-120,1011 395-442,151 55 240,23 8 12,36 16-23,-9-5 46,990 580-17,-970-561-25,64 54 0,-84-56-49,-28-22 28,-11-8 61,-20-9 3,-284-138-120,145 63 102,-293-119-65,311 146-77,-175-42 0,245 82 15,80 16 164,0 1-1,-1-1 1,1 1-1,0 0 1,-1-1-1,1 1 1,-1 0-1,1 1 1,0-1-1,-1 0 1,1 1-1,-3 0 1,4 0 7,1-1 0,0 0 1,0 1-1,0-1 1,-1 1-1,1-1 1,0 0-1,0 1 0,0-1 1,0 1-1,0-1 1,0 1-1,0-1 1,0 0-1,0 1 1,0-1-1,0 1 0,0-1 1,0 1-1,0-1 1,1 0-1,-1 1 1,0-1-1,0 1 0,0-1 1,1 0-1,-1 1 1,0-1-1,0 0 1,1 1-1,-1-1 0,0 0 1,1 1-1,-1-1 1,0 0-1,1 0 1,-1 1-1,10 7-26,-1 0-1,1-1 1,15 10-1,346 192 135,-15-8 581,-345-195-650,75 45 783,120 93 0,-181-120-374,-26-16-166,-19-9 92,-15-8-120,0-1 0,-55-26 0,63 25-183,-383-164 384,-167-66-367,-12 46-711,561 191 537,56 20 45,481 252 143,-19 40 448,-488-306-543,13 8 8,-1 0-1,-1 1 0,0 0 0,19 22 0,-32-33-11,1 0 0,-1 0 0,0 1 0,1-1 0,-1 0 0,0 1 0,1-1 0,-1 0 0,0 0 0,1 1 0,-1-1-1,0 1 1,0-1 0,1 0 0,-1 1 0,0-1 0,0 0 0,0 1 0,0-1 0,0 1 0,0-1 0,1 1 0,-1-1-1,0 0 1,0 1 0,0-1 0,0 1 0,0-1 0,0 1 0,-1-1 0,1 0 0,0 1 0,0-1 0,0 1 0,0-1-1,0 1 1,-1-1 0,1 0 0,0 1 0,0-1 0,-1 0 0,1 1 0,0-1 0,-1 0 0,1 1 0,0-1 0,-1 0-1,1 0 1,0 1 0,-1-1 0,1 0 0,-1 0 0,-28 0-54,-19-9-61,0-2-1,1-3 0,-65-27 0,36 13-40,-553-208-907,-474-162-448,1306 476 1641,242 129-1,-377-173-51,-63-32-72,373 192 432,-261-128-161,119 89 0,-222-145-248,-4-4 5,0 1-1,-1 0 1,0 0 0,0 1 0,-1 0-1,0 1 1,0-1 0,-1 1 0,11 19 0,-17-27-27,-1-1 0,0 1 1,1 0-1,-1 0 0,0-1 1,0 1-1,1 0 0,-1 0 1,0 0-1,0 0 1,0-1-1,0 1 0,0 0 1,0 0-1,0 0 0,0-1 1,-1 1-1,1 0 0,0 0 1,0 0-1,-1-1 0,1 1 1,-1 0-1,1-1 0,0 1 1,-1 0-1,1-1 1,-1 1-1,0 0 0,1-1 1,-1 1-1,1-1 0,-1 1 1,0-1-1,1 1 0,-1-1 1,0 0-1,0 1 0,1-1 1,-1 0-1,0 1 0,-1-1 1,-40 3 166,-6-9-166,1-1-1,0-3 1,1-2-1,-78-30 0,63 20-90,-433-155-773,-310-100-610,346 151 315,399 111 995,29 8 119,30 7 38,0 0-1,0 0 1,0 0 0,0 0 0,0 0 0,0 1 0,0-1 0,0 0 0,0 0-1,0 0 1,0 0 0,0 0 0,0 0 0,0 0 0,0 0 0,0 0 0,0 0-1,0 0 1,0 1 0,0-1 0,0 0 0,0 0 0,0 0 0,-1 0 0,1 0-1,0 0 1,0 0 0,0 0 0,0 0 0,0 0 0,0 0 0,0 0 0,0 0-1,47 21 22,-42-19-21,1147 523 866,-1118-508-819,85 40 238,215 140 1,-318-186-276,0 2 1,19 18 0,-34-30-10,0 0 0,0 0-1,0 0 1,0 0 0,0 0 0,0 0 0,0 0 0,0 1 0,0-1 0,0 0-1,-1 1 1,1-1 0,0 0 0,-1 1 0,1-1 0,-1 1 0,0-1-1,1 1 1,-1-1 0,0 1 0,0-1 0,0 1 0,0-1 0,0 3 0,-2-3-1,1 1 1,-1-1-1,1 0 1,-1 0-1,0 0 1,1 0-1,-1 0 1,0 0-1,0-1 1,0 1 0,0-1-1,0 1 1,0-1-1,0 1 1,0-1-1,1 0 1,-1 0-1,0 0 1,-2-1 0,-36 0-59,0-3 0,1-1 0,-57-15 0,77 16 24,-934-244-2505,790 203 2179,-459-146-630,552 168 986,443 179 2145,-321-131-1944,102 46 503,217 137-1,-356-199-684,28 20-12,-42-27-16,1-1 0,0 0-1,-1 1 1,1-1-1,0 1 1,-1-1 0,0 1-1,1-1 1,-1 1 0,0 0-1,0 0 1,0 0-1,0 0 1,0 0 0,-1 0-1,1 2 1,-1-3 1,0-1 0,-1 1 0,1 0 0,0-1 1,-1 1-1,1 0 0,-1-1 0,1 1 0,-1-1 0,1 1 0,-1-1 1,0 1-1,1-1 0,-1 0 0,1 1 0,-1-1 0,0 0 1,1 1-1,-1-1 0,0 0 0,0 0 0,1 0 0,-1 1 1,0-1-1,0 0 0,1 0 0,-1 0 0,0 0 0,0 0 0,1 0 1,-1-1-1,0 1 0,0 0 0,-33-3-318,0-2 1,1-1-1,0-1 1,-61-23-1,21 7-79,-966-332-1782,990 333 2796,36 14-145,13 2-34,24 3 305,67 8 284,138 27-1,-149-19-771,0 2-80,-46-8-413,0-1 0,55 3 0,-77-12-445,-12-3 235,-18-11-206,16 16 594,-95-67-1144,-3 5 1,-111-51-1,104 57 638,7 5 248,32 18 990,1-3 1,-99-73-1,145 86 412,25 16-437,15 5 107,8 5-181,-1 0 1,0 3-1,49 13 1,-48-11-297,594 174 3121,-216-34-4544,-382-137 253,-62-20-2712,-11-9 1784,2-1 0,0-3 1,-51-33-1,77 43 1298,-101-58-2133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6:23.2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98 1267 13697,'612'125'1971,"-415"-74"-602,195 77 0,-364-117-1215,-37-13-169,-49-19-186,-1012-439-4598,1028 440 4987,0-3 1,-42-31-1,82 53-145,0 0-1,0 0 1,1-1 0,-1 1 0,0-1-1,1 1 1,-1-1 0,1 0 0,0 0-1,-1 0 1,1 1 0,-1-4 0,2 4-25,0 1 1,0-1 0,0 1 0,0-1-1,0 1 1,0 0 0,0-1 0,0 1 0,1-1-1,-1 1 1,0-1 0,0 1 0,0 0 0,1-1-1,-1 1 1,0 0 0,1-1 0,-1 1 0,0 0-1,0-1 1,1 1 0,-1 0 0,1 0 0,-1-1-1,0 1 1,1 0 0,-1 0 0,1 0-1,-1 0 1,0-1 0,1 1 0,-1 0 0,1 0-1,-1 0 1,1 0 0,8-1 160,0 1 0,1 0 1,-1 0-1,16 3 0,155 30 1214,213 68-1,-343-87-1246,131 36-768,253 108 1,-417-149-431,-27-11 30,-32-12-136,-581-263-3436,461 191 4737,127 59 287,35 27-422,0-1 1,0 1 0,0 0-1,-1 0 1,1-1-1,0 1 1,0 0-1,0 0 1,0-1-1,-1 1 1,1 0-1,0-1 1,0 1-1,0 0 1,0-1-1,0 1 1,0 0-1,0 0 1,0-1-1,0 1 1,0 0-1,0-1 1,0 1-1,0 0 1,0-1-1,0 1 1,0 0-1,1-1 1,-1 1-1,0 0 1,0 0-1,0-1 1,0 1-1,1 0 1,-1 0-1,0-1 1,0 1 0,0 0-1,1 0 1,-1-1-1,0 1 1,0 0-1,1 0 1,-1 0-1,0 0 1,1 0-1,-1-1 1,0 1-1,0 0 1,1 0-1,-1 0 1,0 0-1,1 0 1,-1 0-1,0 0 1,1 0-1,-1 0 1,0 0-1,1 0 1,-1 0-1,13 0 104,1 0-1,-1 1 0,-1 1 1,1-1-1,0 2 0,0 0 1,17 7-1,-1-2 18,950 330 2340,-916-314-2270,7 3 0,47 16 219,182 95 0,-247-103-546,-52-35 123,0 0 0,1 0 1,-1 0-1,0 0 0,1 1 0,-1-1 1,0 0-1,1 0 0,-1 0 0,0 0 0,0 1 1,1-1-1,-1 0 0,0 0 0,0 1 1,1-1-1,-1 0 0,0 0 0,0 1 1,0-1-1,1 0 0,-1 1 0,0-1 1,0 0-1,0 1 0,0-1 0,0 0 1,0 1-1,0-1 0,0 0 0,0 1 1,0-1-1,0 0 0,0 1 0,0-1 1,0 0-1,0 1 0,0-1 0,0 0 1,0 1-1,0-1 0,0 0 0,-1 1 1,1-1-1,0 0 0,0 0 0,0 1 1,-1-1-1,1 0 0,0 1 0,0-1 1,-1 0-1,1 0 0,0 0 0,0 1 1,-1-1-1,1 0 0,0 0 0,-1 0 1,1 0-1,-1 1 0,-9-1-78,-1 0 1,0-1-1,1 0 1,-1-1-1,1 0 1,0 0-1,-1-1 0,-18-8 1,10 5-22,-496-198-2307,15-36 843,466 223 1506,-71-34-114,-8-2 92,2-5-1,-115-81 0,222 137 90,1-1 1,-1 0-1,1 0 1,-1 0 0,1 0-1,0 0 1,-4-7-1,7 10-3,0-1-1,0 1 0,-1 0 1,1-1-1,0 1 0,0 0 1,0-1-1,0 1 0,0 0 1,0-1-1,0 1 0,0 0 1,0-1-1,0 1 0,0 0 1,0 0-1,0-1 0,0 1 0,0 0 1,1-1-1,-1 1 0,0 0 1,0-1-1,0 1 0,0 0 1,1 0-1,-1-1 0,0 1 1,0 0-1,0 0 0,1-1 1,-1 1-1,0 0 0,0 0 1,1-1-1,25-2 72,12 7 15,-1 1 0,1 2-1,65 22 1,-86-24-54,747 254 1858,-15 37 940,-723-286-2710,91 38 775,143 79 0,-241-115-806,-19-8-70,-34-14-89,-103-49-573,-151-88 1,167 82 255,37 21 131,-731-401-650,813 444 907,-43-25 329,-66-51 0,110 76-306,-1 0-1,1 1 1,0-1-1,0 0 1,0 0-1,-1-1 1,1 1-1,0 0 0,0 0 1,0-1-1,1 1 1,-1 0-1,0-1 1,0 1-1,1-1 1,-1 1-1,0-3 0,1 3-10,1 0-1,-1 1 0,1-1 0,-1 1 1,0-1-1,1 1 0,-1-1 0,1 1 1,-1-1-1,1 1 0,0-1 0,-1 1 1,1 0-1,-1-1 0,1 1 0,0 0 0,-1 0 1,1-1-1,0 1 0,-1 0 0,1 0 1,0 0-1,-1 0 0,1 0 0,0 0 1,1 0-1,9 0 71,1 1 1,-1 0 0,19 4-1,99 27 143,139 54 0,120 67-6,-360-141-202,85 33-19,4 1-608,191 104-1,-280-127-250,-30-16 144,-17-6-410,-11-8 221,-1 0 0,2-3 0,-1 0 1,1-2-1,1-1 0,-31-19 0,5 4 910,-221-110 4094,-378-178-7318,594 288 2969,-5 0-78,2-4 0,2-1 0,-59-44 0,118 76 345,-1 1 0,1-1 0,0 0 0,0 0 0,0 1 1,0-1-1,-1 0 0,1 0 0,0 0 0,0 0 0,1 0 0,-1 0 0,0-1 0,0 1 0,0 0 0,1 0 0,-1-1 0,1 1 0,-1 0 0,1-1 0,-1 1 0,1 0 0,0-3 0,1 3 30,1 0-1,0 1 0,-1-1 1,1 0-1,0 1 0,0-1 0,0 1 1,0-1-1,0 1 0,0 0 0,-1 0 1,1 0-1,0 0 0,0 0 0,0 0 1,0 1-1,0-1 0,2 1 0,80 15 795,-1 2-1,143 54 1,-150-47-554,1456 578 3456,-1470-575-3928,98 60 0,-123-57-501,-36-31 672,-1 0 0,0 0-1,0 0 1,1 0 0,-1 0 0,0 0 0,0 0-1,0 1 1,1-1 0,-1 0 0,0 0-1,0 0 1,0 0 0,0 1 0,1-1-1,-1 0 1,0 0 0,0 0 0,0 1-1,0-1 1,0 0 0,0 0 0,0 0-1,0 1 1,1-1 0,-1 0 0,0 0-1,0 1 1,0-1 0,0 0 0,0 0-1,0 1 1,0-1 0,0 0 0,-1 0-1,1 1 1,0-1 0,0 0 0,0 0-1,0 1 1,0-1 0,0 0 0,0 0 0,0 0-1,-1 1 1,1-1 0,0 0 0,0 0-1,0 0 1,-1 0 0,1 1 0,0-1-1,0 0 1,0 0 0,-1 0 0,1 0-1,0 0 1,0 0 0,0 0 0,-1 1-1,1-1 1,0 0 0,0 0 0,-1 0-1,1 0 1,0 0 0,0 0 0,-1 0-1,-10-2-181,1 1-1,-1-2 0,0 1 0,1-1 0,0-1 0,0 0 0,-10-6 0,-5 0-87,-568-261-3118,328 146 2694,153 73 610,-437-215 908,471 221-284,50 21 26,27 25-544,1-1 0,0 1 0,0 0 0,0 0 0,0-1-1,0 1 1,0 0 0,-1 0 0,1-1 0,0 1-1,0 0 1,0 0 0,0-1 0,0 1 0,0 0 0,0 0-1,0-1 1,0 1 0,0 0 0,0 0 0,1-1 0,-1 1-1,0 0 1,0 0 0,0-1 0,0 1 0,0 0-1,0 0 1,1 0 0,-1-1 0,0 1 0,0 0 0,0 0-1,0 0 1,1-1 0,-1 1 0,0 0 0,21-3 474,14 6-127,-1 2 0,0 2 0,59 19 0,-88-24-332,585 201 1998,-10 35-471,-344-140-982,226 101-58,-425-182-703,-33-14-11,-22-9-225,-386-192-1623,247 114 1472,-213-103-491,-294-158 588,448 214 1202,171 93-216,45 38-495,-1 0-1,1 0 1,0 0-1,-1 0 1,1-1-1,0 1 1,-1 0 0,1-1-1,0 1 1,-1 0-1,1 0 1,0-1-1,0 1 1,-1 0 0,1-1-1,0 1 1,0-1-1,0 1 1,0 0-1,-1-1 1,1 1-1,0-1 1,0 1 0,0 0-1,0-1 1,0 1-1,0-1 1,0 1-1,0 0 1,0-1 0,0 1-1,0-1 1,1 1-1,-1 0 1,0-1-1,0 1 1,0-1-1,0 1 1,1 0 0,-1-1-1,0 1 1,0 0-1,1-1 1,-1 1-1,0 0 1,0 0 0,1-1-1,-1 1 1,0 0-1,1 0 1,-1-1-1,1 1 1,-1 0 0,1 0-1,8-1 64,1 0 0,0 1 0,0 0 0,0 1 0,0 0 0,-1 0 0,1 1 0,0 0-1,-1 1 1,14 6 0,3-2 21,505 181 625,-12 38-415,-488-212-375,5 1-300,-1 2 1,0 2-1,-1 1 1,36 27-1,-56-32-621,-48-24-1614,-559-318-2108,-302-141 5942,857 448-816,46 22 231,66 31 263,496 223 2339,191 90 880,-717-325-3852,-10-5-121,-1 1 0,44 29 1,-120-57-1455,15 1 869,-244-95-4348,139 43 2097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6:24.9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0 234 6681,'58'3'508,"0"1"1,-1 4 0,0 2-1,0 2 1,56 21-1,268 115 1828,-271-101-1527,-14-8-123,207 97 1198,-284-124-1718,-41-17-130,-96-40-517,-128-71 0,167 77 222,46 23 154,-202-98-995,-239-158 1,412 224 1051,46 30 67,16 9 16,3 8-27,0 0 1,-1 1 0,1-1 0,0 1 0,-1 0 0,1 0 0,0 0 0,-1 0 0,1 0-1,0 0 1,0 1 0,2 0 0,58 14 189,-1 3-1,0 2 0,79 38 1,-60-24-18,1427 667 2748,-1470-681-2884,199 121 103,-220-124-382,-19-17 210,1 0 0,0 1-1,-1-1 1,1 0 0,-1 0 0,1 0-1,0 0 1,-1 0 0,1 0 0,-1-1 0,1 1-1,0 0 1,-1-1 0,1 1 0,0-1-1,-2 0 1,-97-37-1134,-158-82-1,129 56 495,-66-28-202,-246-121-842,27-30 400,406 238 1293,-6-3 20,1-1 0,0-1 0,0 0 0,1 0 0,0-1 0,1-1 0,-10-13 0,20 24 4,1 1-1,-1 0 0,1-1 0,0 1 0,0 0 0,-1-1 0,1 1 1,0 0-1,0-1 0,-1 1 0,1-1 0,0 1 0,0-1 0,0 1 1,0 0-1,0-1 0,0 1 0,0-1 0,0 1 0,0-1 0,0 1 1,0-1-1,0 1 0,0-1 0,0 1 0,0-1 0,0 1 0,0 0 0,1-1 1,-1 1-1,0-1 0,0 1 0,0 0 0,1-1 0,-1 1 0,0-1 1,1 1-1,-1 0 0,0 0 0,1-1 0,-1 1 0,0 0 0,1-1 1,-1 1-1,1 0 0,-1 0 0,0 0 0,1-1 0,-1 1 0,1 0 1,10-1 87,0 0 1,-1 1 0,1 1 0,-1 0 0,1 0 0,-1 1 0,0 0 0,1 0 0,-1 1 0,13 6 0,1-1 57,616 229 2573,-19 46-186,-601-273-2459,384 195 1332,-361-176-1454,-42-26-247,-10-5 150,-21-10-88,-405-235-2007,208 114 1134,132 81 614,14 8-361,-147-106 0,227 149 827,0 1 0,0-1 0,0 0 0,0 0 0,0 0 0,0 0 1,0 0-1,0 0 0,0 0 0,0 0 0,0 0 0,1 0 0,-1-1 1,0 1-1,1 0 0,-1-2 0,1 3 10,0-1 0,1 1 0,-1-1 0,1 1 0,-1 0 0,0-1 0,1 1 0,-1 0-1,1 0 1,-1-1 0,1 1 0,-1 0 0,1 0 0,-1 0 0,1 0 0,-1-1 0,1 1 0,-1 0 0,1 0 0,-1 0 0,1 0 0,-1 0 0,1 0 0,-1 0-1,1 1 1,-1-1 0,2 0 0,52 13-267,504 223 20,-371-151 481,-183-84-219,301 146 592,-261-119-759,-30-13-347,-15-14 461,0-1 0,0 0 1,0 1-1,0-1 0,0 0 1,0 1-1,0-1 0,0 0 1,0 0-1,0 0 0,0 0 0,0 0 1,0 0-1,0 0 0,0 0 1,0 0-1,0 0 0,0-1 1,0 1-1,0-1 0,-28-6-662,0-2 0,1-1 0,0-1 0,1-1 0,-34-22 0,5 5 677,-128-71 2838,-84-68-3901,252 158 1040,11 7 55,-1 0 0,1 0 0,0-1 0,0 0 0,0 0 0,0 0-1,1-1 1,0 1 0,0-1 0,0 0 0,-3-6 0,6 11 9,1-1 0,0 1 1,0-1-1,0 1 0,0-1 1,0 1-1,0 0 0,0-1 1,1 1-1,-1-1 0,0 1 1,0-1-1,0 1 0,0-1 1,0 1-1,1 0 0,-1-1 1,0 1-1,0-1 0,1 1 1,-1 0-1,0-1 0,1 1 1,-1 0-1,0-1 0,1 1 1,-1 0-1,1 0 0,-1-1 1,0 1-1,1 0 0,-1 0 1,1 0-1,-1 0 0,0-1 1,1 1-1,-1 0 0,1 0 1,-1 0-1,1 0 0,-1 0 1,1 0-1,-1 0 0,1 0 1,-1 0-1,1 1 0,-1-1 1,0 0-1,1 0 0,29 4 447,42 17 1011,-1 2 1,112 56 0,-124-53-949,-52-23-453,282 132 1889,-220-99-1649,-1 4 1,63 47-1,-93-54-464,-31-21-175,-13-7 17,-20-8-297,-33-16-169,1-2 1,1-3 0,-87-51-1,108 55 516,0 1 32,-22-10-291,1-3 0,2-2 0,-86-69 0,123 79 668,18 23-132,0 1 1,0-1-1,0 1 0,0-1 1,-1 1-1,1 0 0,0-1 0,0 1 1,1-1-1,-1 1 0,0-1 1,0 1-1,0-1 0,0 1 0,0 0 1,0-1-1,1 1 0,-1-1 1,0 1-1,0 0 0,0-1 0,1 1 1,-1-1-1,0 1 0,1 0 1,-1 0-1,0-1 0,1 1 0,-1 0 1,0-1-1,2 1 0,2-2 58,0 1-1,1 0 1,-1 1-1,1-1 1,0 1-1,-1-1 1,1 1-1,8 2 1,66 9 487,-2 4 1,0 4 0,88 32-1,-104-31-288,531 202 1540,-555-202-2078,-30-15-147,-24-12-140,-85-42-695,-96-64 0,-90-76-6,256 168 1209,18 13 106,0-1 1,0 0-1,1-2 0,0 1 1,0-2-1,1 0 1,-13-17-1,24 29-42,1-1 0,0 1 0,-1-1 0,1 1 0,0-1 0,-1 1 0,1-1 0,0 1 0,0-1 0,-1 1 0,1-1 0,0 1 0,0-1 0,0 1 0,0-1 0,0 1 0,-1-1 0,1 0 0,0 1 0,1-1 0,-1 1 0,0-1 0,0 1 0,0-1 0,0 1 0,0-1 0,0 1 0,1-1 0,-1 0 0,0 1 0,1-1 0,17-4 327,29 11 114,108 35 993,274 112 0,-338-117-1070,-43-16-209,-32-12-176,-21-9-208,-73-27-463,-134-69 1,-66-62-188,223 127 709,2-3-1,-85-72 1,106 70 417,31 37-251,1-1-1,-1 1 0,1-1 1,-1 1-1,1-1 1,0 1-1,-1-1 0,1 1 1,0-1-1,0 0 0,-1 1 1,1-1-1,0 0 0,0 1 1,0-1-1,0 0 0,0 1 1,0-1-1,0 0 0,0 1 1,0-1-1,0 0 0,0 1 1,1-1-1,-1 0 0,0 1 1,0-1-1,0 1 1,1-1-1,-1 1 0,0-1 1,1 0-1,-1 1 0,1-1 1,-1 1-1,1-1 0,-1 1 1,1 0-1,-1-1 0,1 1 1,-1-1-1,1 1 0,-1 0 1,1 0-1,0-1 0,-1 1 1,1 0-1,0 0 1,-1 0-1,1-1 0,0 1 1,-1 0-1,1 0 0,0 0 1,-1 0-1,1 0 0,0 0 1,-1 1-1,1-1 0,-1 0 1,1 0-1,0 1 0,14-1 112,0 2-1,-1 0 1,1 0-1,-1 1 1,0 1-1,23 9 1,88 45 322,-92-42-334,49 22-247,-1 4-1,-3 4 1,87 65 0,-159-106-77,0 1-1,0 0 1,0 0-1,9 12 1,-15-17 174,1-1 1,-1 1 0,0 0-1,1-1 1,-1 1 0,0-1-1,0 1 1,1 0 0,-1-1-1,0 1 1,0-1 0,0 1-1,0 0 1,0-1 0,1 1-1,-1 0 1,0-1 0,-1 1-1,1 0 1,0-1 0,0 1 0,0-1-1,0 1 1,0 0 0,-1-1-1,1 2 1,-2-2-23,1 1-1,0 0 1,0-1 0,-1 1 0,1-1 0,-1 1-1,1-1 1,0 0 0,-1 0 0,1 1 0,-1-1-1,1 0 1,0 0 0,-1 0 0,1-1 0,-1 1-1,-2-1 1,-22-5-291,1-2-1,0-1 1,1 0-1,-1-2 1,2-1-1,0-1 1,0-1-1,1 0 1,-31-28-1,45 35 340,-31-31 159,37 36-83,-1-1 0,1 0 0,0 1 0,0-1 0,0 0 0,1 0 0,-1 0 1,1 0-1,0 0 0,0 0 0,0 0 0,-1-6 0,2 8-28,0 0-1,0 1 0,0-1 1,1 0-1,-1 0 0,0 0 1,1 0-1,-1 1 0,0-1 0,1 0 1,-1 1-1,1-1 0,-1 0 1,1 1-1,0-1 0,-1 0 1,1 1-1,0-1 0,-1 1 1,1-1-1,0 1 0,0-1 1,-1 1-1,1 0 0,0-1 1,0 1-1,0 0 0,-1 0 1,1 0-1,0-1 0,0 1 1,0 0-1,0 0 0,0 0 0,0 0 1,-1 0-1,2 1 0,37 3 809,-37-4-784,42 8 590,0 2-1,-1 2 1,-1 2-1,60 28 0,-160-50-2392,22-1 935,-45-15-2004,53 9 977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6:30.81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3181 62 8001,'6'2'174,"0"0"0,-1-1-1,1 0 1,0 0 0,-1-1 0,1 1 0,6-1 0,22 2 543,-26 0-628,-1 0-1,0 0 1,1 1-1,-1 0 1,0 1 0,0 0-1,-1 0 1,1 0-1,-1 0 1,0 1 0,0 0-1,0 1 1,-1-1 0,0 1-1,0 0 1,0 1-1,-1-1 1,0 1 0,0 0-1,-1-1 1,4 10-1,-7-15-122,0 0 0,0 0 0,0 0 0,0 0 0,0 0 0,0 0 0,-1-1 0,1 1 0,0 0 0,0 0 0,-1 0 0,1 0 0,0 0 0,-1 0 0,1-1-1,-1 1 1,1 0 0,-1 0 0,0-1 0,1 1 0,-1 0 0,0-1 0,1 1 0,-1 0 0,0-1 0,0 1 0,1-1 0,-1 0 0,0 1 0,0-1 0,0 1-1,0-1 1,0 0 0,0 0 0,0 0 0,1 1 0,-1-1 0,0 0 0,0 0 0,0 0 0,0-1 0,0 1 0,0 0 0,0 0 0,-1-1 0,-50-6-906,52 6 931,-60-18-963,-73-34 0,252 116 2801,199 140 1,-316-202-1812,45 36 266,-47-37-285,0 0-1,1 0 0,-1 0 1,0 1-1,0-1 0,0 0 0,0 0 1,0 0-1,0 0 0,0 0 0,1 1 1,-1-1-1,0 0 0,0 0 1,0 0-1,0 0 0,0 0 0,0 1 1,0-1-1,0 0 0,0 0 1,0 0-1,0 1 0,0-1 0,0 0 1,0 0-1,0 0 0,0 0 0,0 1 1,0-1-1,0 0 0,0 0 1,0 0-1,-1 0 0,1 0 0,0 1 1,0-1-1,0 0 0,0 0 1,0 0-1,0 0 0,0 0 0,-1 0 1,1 1-1,0-1 0,0 0 1,0 0-1,0 0 0,0 0 0,-1 0 1,1 0-1,0 0 0,0 0 0,0 0 1,0 0-1,-1 0 0,1 0 1,0 0-1,0 0 0,0 0 0,0 0 1,-1 0-1,1 0 0,-14 0-133,-20-8-110,1-1 0,0-1-1,0-3 1,-34-17 0,45 21 142,-158-83-602,106 52 702,-97-38 0,231 129 1070,-17-17-838,131 115 612,-152-121-1025,-23-17-104,-16-8 36,-14-8 86,0-1 1,0-1 0,1-2 0,-42-18-1,14 6 9,-181-68-140,-226-70 682,435 154-305,30 5-78,0 0 1,0 0 0,-1 0-1,1 0 1,0 0 0,0 0-1,0 0 1,0 0 0,0 1-1,0-1 1,0 0 0,0 0-1,0 0 1,0 0 0,-1 0-1,1 1 1,0-1-1,0 0 1,0 0 0,0 0-1,0 0 1,0 0 0,0 1-1,0-1 1,0 0 0,0 0-1,0 0 1,0 0 0,0 1-1,0-1 1,0 0 0,1 0-1,-1 0 1,0 0 0,0 0-1,0 1 1,0-1 0,0 0-1,0 0 1,0 0 0,0 0-1,0 0 1,1 0 0,-1 0-1,0 1 1,0-1 0,0 0-1,0 0 1,0 0 0,0 0-1,1 0 1,-1 0-1,0 0 1,0 0 0,0 0-1,0 0 1,1 0 0,-1 0-1,0 0 1,0 0 0,0 0-1,0 0 1,0 0 0,1 0-1,-1 0 1,0 0 0,0 0-1,0 0 1,52 27 299,-43-23-301,204 97 371,-36-19 184,194 121-1,-336-177-484,-34-26-70,-1 0-1,0 0 0,1 0 1,-1 0-1,0 0 0,1 0 0,-1 0 1,0 0-1,0 1 0,1-1 0,-1 0 1,0 0-1,0 0 0,1 0 0,-1 1 1,0-1-1,0 0 0,1 0 1,-1 1-1,0-1 0,0 0 0,0 0 1,0 1-1,0-1 0,1 0 0,-1 1 1,0-1-1,0 0 0,0 0 1,0 1-1,0-1 0,0 0 0,0 1 1,0-1-1,0 0 0,0 1 0,0-1 1,0 0-1,0 0 0,0 1 1,0-1-1,0 0 0,0 1 0,-1-1 1,-17 0-15,-32-13-23,-533-218-190,201 72 45,-8 31-535,359 120 350,-62-9 1,92 17 351,1 0 0,-1-1 0,1 1 1,-1 0-1,1 0 0,-1 0 0,1 0 0,-1 0 0,1 0 1,-1 0-1,1 0 0,-1 0 0,1 0 0,-1 0 1,1 0-1,-1 0 0,1 0 0,-1 1 0,1-1 0,-1 0 1,1 0-1,-1 0 0,1 1 0,-1-1 0,1 0 0,-1 1 1,1-1-1,0 0 0,-1 1 0,1-1 0,-1 1 0,11 13-296,30 13-36,377 193-339,19 11 1893,-414-218-1040,-1 0-1,28 25 1,-48-38-160,-1 0 1,1 1-1,0-1 1,-1 1-1,1-1 1,-1 1-1,1 0 1,0-1-1,-1 1 1,0-1-1,1 1 1,-1 0-1,1 0 1,-1-1-1,0 1 1,1 0-1,-1 0 1,0-1-1,0 1 1,0 0-1,1 1 1,-13 2 92,-30-10-63,-102-34-271,-198-82-1,219 74 126,-84-33-19,-333-114-592,530 192 678,-24-7-464,-68-13-1,101 23 477,0 0 0,0-1 0,0 1 0,-1 0 0,1 0 0,0 0 0,0 0 0,0 0 0,0 0 0,0 0 0,0 0 0,0 0 0,0 0 0,0 1 0,0-1 0,0 0 0,0 1 0,0-1 0,-2 1 0,15 11-449,40 16 7,-52-27 471,517 229-426,-38-18 2297,-366-154-1037,-102-47-866,-27-10-112,-31-10-127,-537-192-1591,315 101 1225,175 67 467,-660-203 406,707 228-8,40 9 55,12 6-165,21 8 35,458 212 1025,-302-147-710,-19-8 12,230 112 821,-376-174-1273,-17-7-45,-30-12-69,-361-142-1169,-133-49-41,-118-3 755,626 196 1290,38 11-164,112 37 364,154 70 0,-113-41-735,1-5-232,109 43-741,-275-104 583,23 11-179,-32-15 274,0 1 0,0-1 0,0 0-1,0 1 1,0-1 0,0 1 0,-1-1-1,1 1 1,0 0 0,0-1 0,0 1-1,-1 0 1,1 0 0,0 0-1,-1-1 1,1 1 0,-1 0 0,1 0-1,-1 0 1,1 0 0,-1 2 0,-16-3-1643,-30-15 1,-25-9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6:31.27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595 2 3672,'444'231'1986,"-101"-51"-210,-324-171-1678,-14-7-106,-1 0 0,1 0 0,0 0 0,-1 1 0,0 0 0,0 0 0,7 6 0,-13-8-32,0-1 0,0 1 0,-1-1-1,1 0 1,0 0 0,0 1 0,0-2 0,-1 1 0,1 0 0,0 0-1,0-1 1,0 1 0,-3-1 0,-396-128-1408,194 56 801,-226-58-112,89 28 1205,319 92 924,25 11-1347,47 9 1139,118 42 1058,201 92-1,-350-136-2145,3 0-40,-12-4-75,1-1 1,-1 1-1,0 0 1,0 0-1,0 1 1,0 0-1,-1 0 1,1 1-1,-1 0 1,0 0-1,7 8 1,-13-12 18,0-1 1,1 1 0,-1-1-1,0 0 1,0 1 0,0-1 0,0 1-1,0-1 1,-1 0 0,1 1-1,0-1 1,0 1 0,0-1-1,0 0 1,0 1 0,0-1 0,-1 0-1,1 1 1,0-1 0,0 0-1,-1 1 1,1-1 0,0 0-1,0 1 1,-1-1 0,1 0 0,0 0-1,-1 1 1,1-1 0,0 0-1,-1 0 1,1 0 0,-1 1-1,1-1 1,0 0 0,-1 0 0,1 0-1,-1 0 1,1 0 0,0 0-1,-1 0 1,1 0 0,-1 0-1,1 0 1,0 0 0,-1 0 0,0 0-1,-24 1-696,-8-4-503,0-1 0,0-1 1,-63-20-1,60 15 547,-81-21-1230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6:32.04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146 325 11325,'168'68'283,"428"166"534,-553-218-731,-13-6-33,1 2 1,42 22-1,-73-34-56,0 0 0,0 0 0,0 0-1,0 0 1,1 0 0,-1 0 0,0 0 0,0 0 0,0 0-1,1 0 1,-1 0 0,0 1 0,0-1 0,0 0 0,0 0-1,1 0 1,-1 0 0,0 0 0,0 0 0,0 0 0,0 0-1,0 0 1,0 0 0,1 1 0,-1-1 0,0 0 0,0 0-1,0 0 1,0 0 0,0 0 0,0 1 0,0-1 0,0 0-1,0 0 1,1 0 0,-1 0 0,0 1 0,0-1 0,0 0-1,0 0 1,0 0 0,0 0 0,0 1 0,0-1 0,0 0-1,0 0 1,0 0 0,-1 1 0,1-1 0,0 0 0,0 0-1,0 0 1,0 0 0,0 0 0,0 1 0,0-1 0,0 0-1,0 0 1,-1 0 0,1 0 0,0 1 0,-17 1-105,-27-6-21,-406-85-1391,-65-8 198,463 96 1479,52 0-143,-1 1-1,1 0 0,-1 0 1,1 1-1,0-1 0,-1 0 1,1 0-1,-1 0 0,1 0 1,-1 0-1,1 0 0,-1 1 1,1-1-1,0 0 0,-1 0 0,1 0 1,-1 1-1,1-1 0,0 0 1,-1 1-1,1-1 0,0 0 1,-1 1-1,1-1 0,0 1 1,0-1-1,-1 0 0,1 2 1,0-1 17,1 0 1,-1 0 0,1 0 0,0 0 0,-1 1-1,1-1 1,0 0 0,0 0 0,0 0 0,-1-1-1,1 1 1,0 0 0,0 0 0,0 0 0,1-1-1,0 2 1,54 34 1144,114 53-1,-73-41-393,-75-34-908,-34-16-541,-37-16-483,25 8 683,-16-7-388,1-2 0,-44-28 0,74 41 736,0 0 1,0 0-1,1-1 0,-1 0 1,2-1-1,-1 0 1,1 0-1,1-1 1,-1 0-1,1 0 1,1 0-1,0-1 0,0 1 1,-4-15-1,8 21 141,0-1-1,0 0 0,1 1 0,0-1 1,-1 0-1,1 1 0,0-1 0,1 0 0,-1 1 1,1-1-1,0 0 0,0 1 0,0-1 1,0 1-1,0-1 0,1 1 0,0 0 1,-1-1-1,1 1 0,0 0 0,1 0 1,-1 0-1,0 1 0,1-1 0,4-3 1,8-5 298,0 0 1,1 1-1,0 1 1,22-8 0,-25 11-62,0 0 0,-1 0 1,0-1-1,0 0 1,17-16-1,-27 21-254,0 0-1,0 0 1,0-1 0,0 1 0,-1-1-1,1 1 1,-1-1 0,1 0-1,-1 1 1,0-1 0,0 0 0,0 0-1,-1 0 1,1 0 0,-1 0 0,1 0-1,-1 0 1,0 0 0,0 0-1,-1-3 1,0 1-73,0 0 0,-1 0-1,0 0 1,0 1 0,0-1-1,-1 1 1,1-1 0,-1 1-1,0 0 1,0 0 0,-4-3 0,-8-7-358,0 1 1,-1 0 0,0 1-1,-32-17 1,33 21 195,0 0 44,1 0 0,0-1 0,-21-18 1,34 27 191,1 0 0,-1 0 0,1 0 0,0 0 0,-1 0 0,1 0 0,-1-1 0,1 1 0,0 0 0,-1 0 1,1-1-1,0 1 0,0 0 0,-1-1 0,1 1 0,0 0 0,-1-1 0,1 1 0,0 0 0,0-1 0,0 1 1,-1 0-1,1-1 0,0 1 0,0-1 0,0 1 0,0 0 0,0-1 0,0 1 0,0-1 0,0 1 0,0 0 0,0-1 1,0 1-1,0-1 0,0 1 0,0 0 0,0-1 0,0 1 0,1-1 0,-1 1 0,0 0 0,0-1 0,0 1 0,1 0 1,-1-1-1,0 1 0,0 0 0,1-1 0,-1 1 0,0 0 0,1 0 0,-1-1 0,0 1 0,1 0 0,-1 0 1,0-1-1,1 1 0,-1 0 0,1 0 0,-1 0 0,0 0 0,1 0 0,-1 0 0,1 0 0,-1 0 0,0 0 0,1 0 1,0 0-1,37-1 392,-36 2-384,75 6 1116,148 34 0,72 42 602,-260-72-1529,-27-8-163,71 20 421,104 47-1,-162-56-580,-23-14 103,0 0 0,0 0 0,1 0 1,-1 0-1,0 0 0,0 1 0,0-1 0,0 0 1,0 0-1,0 0 0,1 0 0,-1 1 0,0-1 1,0 0-1,0 0 0,0 0 0,0 1 1,0-1-1,0 0 0,0 0 0,0 0 0,0 1 1,0-1-1,0 0 0,0 0 0,0 0 0,0 1 1,0-1-1,0 0 0,0 0 0,0 0 0,0 1 1,0-1-1,-1 0 0,1 0 0,0 0 1,0 1-1,0-1 0,0 0 0,0 0 0,-1 0 1,1 0-1,0 0 0,0 1 0,0-1 0,-1 0 1,-2 1-222,-1 0-1,1 0 1,-1-1 0,0 1 0,1-1 0,-1 0 0,0 0 0,-6-1 0,-21-2-1376,-1-3 1,-58-17-1,-9-9-806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6:32.95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89 449 10957,'0'-1'50,"1"0"0,0 0 0,0 1-1,0-1 1,0 0 0,0 0 0,0 1 0,0-1 0,0 0 0,0 1-1,1-1 1,-1 1 0,0-1 0,0 1 0,0 0 0,1 0 0,-1-1-1,0 1 1,0 0 0,2 0 0,33-1 284,-31 1-251,63 7 376,1 2-1,-1 3 1,112 36-1,-137-37-274,77 23 301,116 49 0,-226-78-897,-21-7 60,-26-10-146,-136-60-1302,3-8 1,-179-113-1,326 178 1696,0 3 74,2-1 1,0-1-1,0-1 0,1-1 1,1-1-1,-31-35 0,49 51 39,0 1 0,1-1 0,-1 1 0,0-1 0,1 0 0,-1 1 0,1-1 0,-1 0 0,1 1 0,-1-1 0,1 0 0,0 0 0,-1 1 0,1-1 0,0 0 1,-1 0-1,1 0 0,0 1 0,0-1 0,0 0 0,0 0 0,0 0 0,0 0 0,0 0 0,0 1 0,0-1 0,0 0 0,1 0 0,-1 0 0,0 0 0,0 1 0,1-1 0,-1 0 0,1 0 0,-1 1 0,1-1 0,-1 0 0,1 1 0,-1-1 0,1 0 0,-1 1 0,1-1 0,0 1 0,-1-1 0,1 1 0,0-1 0,0 1 0,-1 0 0,1-1 0,0 1 0,0 0 0,0-1 0,-1 1 0,1 0 0,0 0 1,0 0-1,0 0 0,0 0 0,1 0 0,58 2 433,26 11-1,-1 4 1,99 33 0,159 75 193,-310-112-660,-17-8-87,-1 1 1,1 0-1,-2 1 1,1 1-1,-1 0 0,0 1 1,13 11-1,-74-34-2615,-128-80 511,102 58 1979,2-4 0,1-2 0,-97-79 0,165 120 350,1 0 1,-1-1-1,1 1 0,-1 0 1,1 0-1,-1-1 0,1 1 1,0-1-1,-1 0 0,1 1 0,0-1 1,0 0-1,0 0 0,1 0 1,-1 1-1,0-1 0,0-3 1,1 4-51,1 1 0,0-1 0,-1 0 0,1 1 0,0-1 0,-1 1 0,1-1-1,0 1 1,-1-1 0,1 1 0,0 0 0,0-1 0,0 1 0,-1 0 0,1 0 0,0 0 0,0-1 0,0 1 0,0 0 0,-1 0 0,1 0 0,0 0 0,0 1 0,0-1 0,0 0 0,1 0 0,13 3 386,1 0-1,-1 0 1,16 7 0,115 48 1187,-130-50-1515,0 0-1,-1 1 1,0 1-1,-1 0 1,0 1-1,24 24 1,-36-33-159,0 1 0,1 0 0,-1-1 0,0 1 0,0 0 0,-1 0 0,1 0 0,-1 0 0,1 0 0,-1 0 0,0 0 0,0 1 0,0-1 0,-1 0 0,1 1 0,-1-1 0,0 1 0,0-1 0,0 6 0,-2-5-12,1 0 0,-1 0 0,1 0 0,-1 0 0,0-1 0,0 1 1,-1 0-1,1-1 0,-1 0 0,0 1 0,0-1 0,0 0 0,-5 4 0,-12 7-144,-1-2-1,0 0 1,-1-1 0,-34 13 0,31-14 92,7-2 23,-140 67-307,142-65 389,0-1 0,1 2 0,0 0 1,1 1-1,0 0 0,1 1 0,-16 19 0,25-26 7,0 1-1,0 0 0,0 0 1,1 0-1,0 1 0,1-1 1,-1 1-1,1 0 0,1-1 1,-1 1-1,2 0 0,-1 0 1,1 0-1,0 0 0,0 0 1,1 0-1,0 0 0,1-1 1,0 1-1,0 0 0,0-1 1,1 1-1,5 10 1,9 14 5,2 0 0,0-1 1,45 52-1,-28-38-59,-27-33-5,49 73-369,-54-77 251,0 0 0,0 0 1,-1 0-1,0 1 0,-1-1 0,0 1 1,0 0-1,0-1 0,-1 14 0,-43-31-429,-209-20-987,276 36 1440,0 1 0,-1 1 0,0 0 0,-1 2 0,0 1-1,41 29 1,-33-21-1737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6:36.13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421 108 7397,'5'-108'16672,"-74"129"-15915,5-7-32,19-5 785,-65 22 0,75-16-638,24-9-442,-1-1 0,0-1 0,0 0 1,0 0-1,0-1 0,-19 2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6:38.01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446 0 9473,'18'11'10746,"-147"-12"-8489,-141 3 1985,263-2-3944,0 0 0,0 1 0,1 0 0,-1 1 0,0-1 0,0 1-1,-10 5 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6:40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519 5 13349,'-70'0'6609,"0"-1"-3356,-212 3 384,199 19-781,83-21-2665,-13-7-9807,20-13-5975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0:32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648 7 6605,'-12'-6'24219,"4"8"-24055,1 1 1,-1-1-1,0-1 1,1 0-1,-1 0 1,0 0 0,0-1-1,0 0 1,-10-2-1,-21 2 134,-302 5-676,175-8-307,164 25-6510,5-11 604,4-2 618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6:41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7949,'23'-22'22806,"-21"37"-22558,1 1 1,0-1-1,1 0 1,7 18-1,-5-14-31,68 182 118,-7-19-117,-66-171-3220,-9-21-3862,-11-23-5608,14 15 7259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7:52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1 703 3100,'18'-67'2528,"-3"0"-1,12-122 0,-15 101-1012,3-36 418,-15 111-2310,0 0-1,0 0 1,-1 1-1,-1-1 1,0 0-1,-1 1 1,-6-17-1,-9-11-6212,15 30 4338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7:53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 5324,'-1'0'264,"1"-1"-1,-1 1 0,1 0 1,-1 0-1,0-1 0,1 1 1,-1 0-1,1 0 0,-1 0 1,1 0-1,-1 0 0,1 0 1,-1-1-1,0 2 0,1-1 1,-1 0-1,1 0 0,-1 0 1,1 0-1,-1 0 0,0 0 1,1 0-1,-1 1 0,1-1 1,-1 0-1,1 0 0,-1 1 1,-8 16 3815,2 34-508,7-39-2437,-10 246 6774,26 130-4596,14-99-3183,6 154-1913,-36-442 1701,0-1 1,1 0 0,-1 1-1,0-1 1,0 0-1,0 1 1,0-1 0,0 0-1,0 1 1,0-1-1,0 0 1,0 0 0,-1 1-1,1-1 1,0 0-1,0 1 1,0-1 0,0 0-1,0 1 1,0-1-1,-1 0 1,1 0 0,0 1-1,0-1 1,0 0-1,-1 0 1,1 0-1,0 1 1,0-1 0,-1 0-1,1 0 1,0 0-1,0 1 1,-1-1 0,1 0-1,0 0 1,-1 0-1,1 0 1,0 0 0,-1 0-1,1 0 1,0 0-1,-1 0 1,1 0 0,0 0-1,0 0 1,-1 0-1,1 0 1,0 0 0,-1 0-1,1 0 1,-1-1-188,0 1-1,0-1 1,1 1 0,-1-1 0,0 1 0,1-1 0,-1 1-1,1-1 1,-1 1 0,1-1 0,-1 0 0,1 0-1,-1 1 1,1-1 0,-1 0 0,1 0 0,0 1 0,0-1-1,-1 0 1,1 0 0,0-1 0,-1-22-4935,3-7 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7:53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14445,'5'5'8166,"1"10"-6297,113 897 6418,-115-876-8409,0-2-741,-1 0 1,-2 53-1,-4-72-2149,-4-31-11093,7 5 12218,2-12-3637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7:54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549 0 20406,'-19'0'1344,"-9"1"0,-14 3 4,-14 1-4,-8 1 0,-3 5 5,1 2-5,7 1-832,7-3-612,11-3-1576,11 2-1089,13 19-2391,10-21-1,11 0 1,14 1-1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7:54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21738,'8'16'1224,"8"13"0,1 19 4,5 15-4,-1 7 1,-3-2 3,-4-7-4,-4-16-1252,-6-22-732,-4-12-5145,-3-25 1,2-19-1,-4-14 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7:54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 13705,'0'-4'-148,"-1"3"-764,-6 5-300,1 7-1072,-3-6 0,4-1-1,1 0 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7:55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0 18234,'0'0'1154,"-2"7"1753,-29 131 2970,11-52-3867,-13 118 0,24-83-1788,11 196 0,3-254-196,2 0 0,4-1 0,2 0 1,40 114-1,-46-158-161,1 0 0,1 0 0,0-1-1,1 0 1,1-1 0,0 0 0,1-1 0,1 0 0,15 14 0,-22-25 12,0 1 1,0-1 0,0 0 0,0 0 0,1 0-1,-1-1 1,1 0 0,0 0 0,0-1-1,0 0 1,0 0 0,1-1 0,-1 0-1,0 0 1,1-1 0,-1 0 0,0 0-1,1 0 1,-1-1 0,0 0 0,1-1-1,-1 0 1,0 0 0,0 0 0,0-1-1,9-5 1,-9 4-986,1 0 0,-1 0 1,0-1-1,0 0 0,0-1 0,-1 1 0,0-1 0,0 0 0,-1-1 0,1 0 1,-1 1-1,-1-2 0,1 1 0,4-12 0,6-27-4636</inkml:trace>
  <inkml:trace contextRef="#ctx0" brushRef="#br0" timeOffset="1">576 1049 22054,'-25'2'1192,"-13"1"-4,-8 2 4,-15 2-4,9-10 5,-2 8-5,5-1 4,3 1-4,5-3-1024,7-1-1884,-5 5-1008,11 4-2729,5 0 0,-1 1 1,8 4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8:0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9 6097,'0'3'11641,"0"0"-10893,3 134 4326,0 3-4839,-13-224-2452,3 51 1947,5 30 422,1 14 221,-13-126-2237,11 256 3945,-24-197-3834,22 13 1863,6 37 533,3 27-520,-3-17-97,2 38-226,-3-41 189,0-1 0,0 1 1,0-1-1,-1 0 0,1 1 0,0-1 1,0 1-1,0-1 0,0 0 0,-1 1 1,1-1-1,0 1 0,0-1 0,-1 0 1,1 1-1,0-1 0,-1 0 0,1 0 1,0 1-1,-1-1 0,1 0 0,0 0 1,-1 1-1,1-1 0,-1 0 0,1 0 0,0 0 1,-1 0-1,0 1 0,-22-12-384,22 9 404,0 1 1,-1-1 0,1 0-1,0 1 1,0-1 0,1 0-1,-1 0 1,0 0 0,0 0 0,1 0-1,0 0 1,-1 0 0,1 0-1,0 0 1,0 0 0,0 0 0,0 0-1,0 0 1,0 0 0,1 0-1,-1 0 1,1-2 0,16-42 694,-16 43-627,1 1-1,-1-1 1,1 1-1,-1-1 1,1 1 0,0 0-1,0 0 1,0 0-1,0 0 1,1 0 0,-1 0-1,0 0 1,1 1 0,4-3-1,-6 4-43,0 0 0,-1 0 0,1 0 0,0 0-1,0 0 1,-1 0 0,1 0 0,0 0 0,-1 0 0,1 0 0,0 0-1,0 0 1,-1 1 0,1-1 0,0 0 0,-1 0 0,1 1 0,0-1 0,-1 1-1,1-1 1,-1 0 0,2 2 0,10 23 359,-10-15-304,-1 0 0,0-1 0,0 1 0,-1 0 0,0 0 0,-1 0 0,-2 16 0,2-25-90,1 1-1,0 0 1,-1-1 0,1 1-1,-1 0 1,0-1-1,0 1 1,1-1 0,-1 1-1,0-1 1,0 0 0,0 1-1,-1-1 1,1 0 0,0 0-1,0 1 1,-1-1 0,1 0-1,-1 0 1,-1 0 0,1 0-31,-1-1 0,1 0 1,0 0-1,-1 0 1,1 0-1,0 0 1,-1-1-1,1 1 1,0-1-1,0 0 1,-1 1-1,1-1 1,0 0-1,0 0 1,0 0-1,0-1 1,0 1-1,0 0 1,1-1-1,-3-1 1,2 1-3,0 0 1,1 0 0,-1 0-1,0 0 1,1-1-1,-1 1 1,1 0-1,0-1 1,0 1-1,0-1 1,0 1 0,0-1-1,0 0 1,1 1-1,-1-1 1,1 0-1,0 0 1,0 1-1,0-1 1,0 0 0,0 1-1,1-1 1,-1 0-1,1 1 1,0-1-1,0 0 1,0 1-1,0-1 1,0 1 0,0-1-1,3-2 1,-3 2 41,0 1 0,1 0 0,-1-1 0,0 1 0,1 0 0,0 0 0,-1 0 0,1 1 0,0-1 0,0 0 0,0 0 0,0 1 0,0 0 0,0-1 1,1 1-1,-1 0 0,0 0 0,1 0 0,-1 0 0,1 0 0,-1 1 0,1-1 0,-1 1 0,1 0 0,0 0 0,-1 0 0,1 0 0,-1 0 0,1 0 0,-1 1 0,1-1 0,4 2 0,-5 0 0,0-1 0,-1 0 0,1 1 0,-1-1 0,0 1 0,1 0 0,-1-1 0,0 1 0,0 0 0,0 0 0,0 0 0,0 0 0,0 0 0,-1 0 0,1 0 0,-1 0 0,1 0 0,-1 0 0,0 0 0,0 2 0,1 51 149,-2-38-71,1-14-65,0 0-1,0-1 1,0 1 0,0-1 0,-1 1 0,1 0 0,-1-1-1,0 1 1,0-1 0,-2 5 0,3-7-20,-1 1-1,1 0 1,-1 0 0,0-1-1,1 1 1,-1 0 0,0-1-1,1 1 1,-1-1 0,0 1 0,0-1-1,1 1 1,-1-1 0,0 1-1,0-1 1,0 0 0,0 0-1,0 1 1,0-1 0,1 0 0,-3 0-1,0 0-17,0-1-1,-1 0 1,1 0-1,0 0 1,0 0 0,0-1-1,-1 1 1,1-1-1,1 1 1,-1-1-1,0 0 1,0-1-1,1 1 1,-1 0-1,-2-4 1,3 5 1,1-1 0,-1 0 0,1 1 0,-1-1 1,1 0-1,0 1 0,-1-1 0,1 0 0,0 0 0,0 0 1,1 0-1,-1 0 0,0 0 0,1 0 0,-1 0 0,1-1 0,-1 1 1,1 0-1,0 0 0,0 0 0,0-1 0,0 1 0,1 0 1,-1 0-1,1 0 0,-1 0 0,1 0 0,-1 0 0,1 0 1,0 0-1,0 0 0,0 0 0,1 0 0,-1 0 0,0 0 0,1 1 1,-1-1-1,2-1 0,1-1 13,0 1 1,0 0-1,1 0 0,-1 0 1,1 0-1,-1 1 0,1-1 1,0 1-1,0 0 1,0 1-1,0-1 0,0 1 1,0 0-1,11 0 0,-15 1 0,-1 1 0,1-1 0,0 1 0,0-1 0,-1 1 0,1-1 0,0 1 0,0 0 0,-1 0 0,1-1 0,-1 1-1,1 0 1,-1 0 0,1 0 0,-1-1 0,0 1 0,1 0 0,-1 0 0,0 0 0,0 0 0,1 0 0,-1 0 0,0 0 0,0 0 0,0 0-1,0 1 1,2 35 10,-2-30 1,1 6 21,-1 1-1,0-1 1,-1 0-1,-4 19 1,5-30-33,0-1 0,0 1 0,0-1 0,-1 1 0,1 0 0,-1-1 1,1 1-1,-1-1 0,1 1 0,-1-1 0,0 0 0,0 1 0,0-1 0,0 0 0,0 1 0,0-1 0,0 0 0,0 0 0,-1 0 1,1 0-1,0 0 0,-1 0 0,1 0 0,0-1 0,-1 1 0,1 0 0,-1-1 0,1 1 0,-1-1 0,0 1 0,1-1 0,-1 0 1,1 0-1,-1 0 0,0 0 0,1 0 0,-1 0 0,0 0 0,1 0 0,-1-1 0,1 1 0,-1-1 0,1 1 0,-1-1 0,1 0 0,-1 1 1,1-1-1,-3-2 0,2 1-34,-1 0 1,0-1 0,1 1 0,0-1-1,-1 0 1,1 0 0,0 0 0,1 0-1,-1 0 1,0 0 0,1-1 0,0 1-1,0 0 1,0-1 0,0 1 0,0-1-1,1 1 1,-1-1 0,1 0 0,0 1-1,1-7 1,-1-7-140,2-1-1,0 1 1,4-19 0,-4 31 108,0-1 1,0 1-1,0 0 1,1 0-1,-1 0 1,1 0-1,1 1 1,4-7-1,-8 10 63,1 1 0,-1-1 0,1 0-1,-1 0 1,1 1 0,0-1 0,-1 0 0,1 1 0,0-1-1,0 1 1,0-1 0,-1 1 0,1-1 0,0 1-1,0 0 1,0-1 0,0 1 0,0 0 0,0 0-1,0-1 1,0 1 0,-1 0 0,1 0 0,0 0 0,0 0-1,0 0 1,0 0 0,0 1 0,0-1 0,0 0-1,0 0 1,0 1 0,0-1 0,0 1 0,-1-1-1,1 0 1,0 1 0,0 0 0,-1-1 0,1 1 0,0-1-1,0 1 1,-1 0 0,1 0 0,-1-1 0,1 1-1,-1 0 1,1 0 0,-1 0 0,1-1 0,-1 1-1,0 0 1,1 0 0,-1 0 0,0 2 0,3 7 9,-1 0 0,0 0 0,-1 1 0,-1-1 0,1 1 0,-2-1 0,1 1 0,-1-1 0,-3 11 0,4-20 1,-1 1 1,1-1-1,-1 1 0,0-1 1,1 1-1,-1-1 0,0 1 1,0-1-1,0 1 1,0-1-1,0 0 0,0 0 1,0 0-1,0 1 0,-1-1 1,1 0-1,0 0 0,-1-1 1,1 1-1,-1 0 1,1 0-1,-1-1 0,1 1 1,-1-1-1,1 1 0,-1-1 1,0 0-1,1 1 1,-1-1-1,0 0 0,1 0 1,-1 0-1,0 0 0,1-1 1,-1 1-1,0 0 1,1-1-1,-1 1 0,-2-2 1,1 1-10,1 0 0,-1 0-1,0 0 1,1-1 0,-1 1 0,1-1 0,-1 1 0,1-1 0,0 0 0,-1 0 0,1 0 0,0 0 0,0 0 0,1 0 0,-1-1 0,0 1 0,1-1-1,0 1 1,-1-1 0,1 0 0,0 1 0,-1-6 0,2 0 40,0 1 1,0 0-1,0-1 0,1 1 0,1 0 0,-1-1 0,1 1 1,0 0-1,1 0 0,0 0 0,0 1 0,0-1 1,6-7-1,-8 12-24,1-1 0,-1 1 1,1 0-1,0 0 0,0 0 0,0 0 1,0 0-1,0 0 0,0 1 0,0-1 1,1 1-1,-1 0 0,1-1 0,-1 1 1,1 0-1,-1 0 0,1 1 0,0-1 1,-1 0-1,1 1 0,0 0 0,0 0 1,-1-1-1,1 2 0,0-1 1,0 0-1,-1 0 0,1 1 0,0 0 1,-1-1-1,1 1 0,-1 0 0,1 0 1,-1 1-1,1-1 0,-1 0 0,0 1 1,4 2-1,-2 0 3,0 0 0,-1 0 0,1 0 1,-1 1-1,0-1 0,0 1 0,0 0 0,-1 0 1,0 0-1,0 0 0,0 0 0,0 0 0,-1 0 0,0 1 1,0-1-1,0 11 0,0 0 64,0 0 0,-1 0 1,-1-1-1,-4 26 0,4-38-65,0 0-1,0-1 1,0 1 0,0 0 0,0-1-1,0 1 1,-1-1 0,1 1-1,-1-1 1,0 0 0,1 1 0,-1-1-1,0 0 1,-1 0 0,1-1-1,0 1 1,0 0 0,-1-1 0,1 1-1,-1-1 1,0 0 0,1 0-1,-1 0 1,0 0 0,1 0 0,-1 0-1,0-1 1,0 0 0,0 1-1,0-1 1,0 0 0,1 0 0,-1-1-1,0 1 1,0-1 0,0 1 0,-4-3-1,3 3-40,0-1 0,0 0-1,1-1 1,-1 1 0,0-1 0,1 1 0,-1-1-1,1 0 1,0 0 0,0-1 0,-1 1-1,2-1 1,-1 0 0,0 1 0,0-1-1,1 0 1,0-1 0,-1 1 0,1 0-1,0-1 1,1 1 0,-1-1 0,1 1 0,-1-1-1,1 0 1,0 0 0,0-7 0,1 0-105,-1 0-53,1-1 1,1 1-1,0-1 0,0 1 0,5-19 0,-5 27 161,1 0-1,-1 0 1,1 0-1,-1 0 0,1 1 1,0-1-1,0 0 1,0 1-1,0-1 1,0 1-1,1 0 0,-1-1 1,1 1-1,-1 0 1,1 1-1,0-1 0,0 0 1,0 1-1,0 0 1,0-1-1,0 1 0,0 0 1,1 1-1,4-2 1,-6 2 25,-1 0 0,0 0 0,1 0 1,-1 0-1,1 0 0,-1 0 0,0 0 1,1 0-1,-1 1 0,0-1 0,1 1 1,-1-1-1,0 1 0,0-1 0,0 1 1,1-1-1,-1 1 0,0 0 0,0 0 1,0 0-1,0 0 0,0 0 0,1 1 1,0 1 3,0 1 0,0-1-1,0 1 1,0-1 0,-1 1 0,1 0 0,-1-1 0,1 6 0,1 6 79,-1 1 0,0 31 0,-2-45-58,0 0-1,1 0 1,-2 1 0,1-1 0,0 0 0,0 0-1,-1 1 1,1-1 0,-1 0 0,1 0 0,-1 0 0,0 0-1,0 0 1,0 0 0,0 0 0,0 0 0,-1 0-1,1 0 1,0 0 0,-1-1 0,0 1 0,1-1-1,-1 1 1,-2 1 0,1-2-9,-1 0 0,1 0 0,-1 0 0,0-1 0,0 1 0,1-1 0,-1 0 0,0 0 0,0 0 0,0 0 0,1-1 0,-1 1 0,-7-3 0,6 1-63,0 0-1,-1 0 1,1 0 0,0 0-1,1-1 1,-1 0 0,0 0-1,1 0 1,-1 0 0,1-1-1,0 0 1,0 0 0,0 0-1,1 0 1,0-1 0,0 1-1,0-1 1,0 0 0,0 0-1,1 0 1,0 0 0,0 0-1,1 0 1,-1-1 0,1 1-1,0-1 1,1 1 0,-1-1-1,1 1 1,0-1 0,0 1-1,1-1 1,0 1 0,0-1-1,0 1 1,1-1 0,-1 1-1,1 0 1,0 0 0,1 0-1,4-7 1,-7 11 50,1 0 1,-1-1-1,1 1 1,-1 0-1,1-1 0,0 1 1,0 0-1,0 0 1,0 0-1,0 0 1,0 0-1,0 0 0,0 0 1,0 0-1,1 0 1,-1 0-1,0 1 0,0-1 1,1 0-1,-1 1 1,0-1-1,1 1 1,-1 0-1,1-1 0,-1 1 1,1 0-1,-1 0 1,1 0-1,-1 0 0,1 0 1,-1 0-1,0 0 1,1 1-1,-1-1 1,1 0-1,-1 1 0,1-1 1,-1 1-1,0 0 1,0-1-1,1 1 0,-1 0 1,0 0-1,0 0 1,0 0-1,0 0 0,0 0 1,0 0-1,0 0 1,0 0-1,0 0 1,0 1-1,1 1 0,2 5 229,1-1-1,-1 0 1,0 1-1,-1 0 1,0 0-1,0 0 1,3 16-1,-6-22-112,0 0 1,0 0-1,0 0 0,0 0 0,0 0 0,0 0 1,-1 0-1,1 0 0,-1 0 0,0 0 0,1 0 1,-1 0-1,0 0 0,0-1 0,0 1 1,0 0-1,0 0 0,-1-1 0,1 1 0,0-1 1,-1 0-1,1 1 0,-4 1 0,2-1-101,-1 0-1,1 0 0,-1 0 1,1-1-1,-1 1 0,0-1 1,0 0-1,0 0 1,0 0-1,0-1 0,-6 1 1,8-2-80,1 0 0,0 1 0,0-1 0,0 0 0,0 1 0,0-1 0,0 0-1,0 0 1,0 0 0,0 0 0,0 0 0,0 0 0,0-1 0,1 1 0,-1 0 0,0 0 0,1 0 0,-1-1 0,1 1 0,0 0 0,-1-1 0,1 1 0,0 0 0,0-1 0,0 1 0,0 0 0,0-1 0,0 1 0,0-3 0,4-41-434,-4 44 502,1 0 0,0-1 0,0 1 0,-1 0 0,1 0 0,0 0 0,0 0 0,0 0 0,0 0 0,1 0 0,-1 1 0,0-1 0,0 0 1,0 1-1,1-1 0,-1 1 0,0-1 0,0 1 0,1-1 0,-1 1 0,0 0 0,1 0 0,-1 0 0,1-1 0,-1 2 0,0-1 0,1 0 0,-1 0 0,0 0 0,1 0 0,-1 1 0,0-1 0,1 1 0,-1-1 0,0 1 0,1 0 0,-1-1 0,0 1 0,0 0 0,0 0 0,0 0 0,0-1 0,0 1 0,0 0 0,0 1 0,0-1 0,0 0 0,-1 0 0,1 0 0,0 0 0,-1 1 0,1-1 0,-1 0 0,1 1 0,-1 1 1,2 6 31,0 0 0,-1-1 0,0 1 0,-1 0 0,0 0 0,-1 0 0,1 0 0,-5 14 1,5-22-44,0-1 0,0 1 0,0-1 0,-1 0 0,1 1 0,0-1 0,0 1 0,-1-1 0,1 0 0,0 0 0,-1 1 0,1-1 0,0 0 0,-1 1 0,1-1 0,-1 0 0,1 0 0,0 0 0,-1 1 0,1-1 0,-1 0 0,1 0 0,-1 0 0,1 0 0,-1 0 0,1 0 0,0 0 0,-1 0 0,1 0 0,-1 0 0,1 0 0,-1 0 0,0-1 0,-17-10-165,-10-20-202,8-17-133,19 46 492,0 0 1,0-1-1,1 1 1,-1-1-1,1 1 1,0-1-1,0 0 0,0 1 1,0-1-1,0 1 1,0-1-1,1 1 1,-1-1-1,1 1 0,0-1 1,-1 1-1,1 0 1,2-3-1,-2 4 30,1 0-1,-1 0 1,1 0-1,-1 1 1,1-1-1,0 1 1,0-1-1,-1 1 1,1 0-1,0-1 1,0 1-1,-1 0 1,1 0-1,0 0 1,0 0-1,-1 1 1,1-1-1,0 0 1,0 1-1,-1-1 1,3 2-1,36 14 359,-36-13-321,-1 0 1,1 0-1,-1 0 1,1 1-1,-1-1 0,0 1 1,0 0-1,-1 0 1,1 0-1,-1 1 0,0-1 1,0 0-1,0 1 1,-1-1-1,1 1 1,-1 0-1,0 0 0,0-1 1,-1 1-1,0 0 1,0 0-1,0 0 0,0 0 1,-1-1-1,1 1 1,-1 0-1,-1 0 1,1-1-1,-1 1 0,1-1 1,-1 1-1,-4 5 1,6-10-57,0 1 0,-1 0 0,1-1 1,0 1-1,-1-1 0,1 1 0,-1 0 1,1-1-1,-1 1 0,1-1 0,-1 1 1,1-1-1,-1 0 0,0 1 0,1-1 1,-1 0-1,1 1 0,-1-1 0,0 0 1,1 0-1,-1 1 0,0-1 0,0 0 0,1 0 1,-1 0-1,0 0 0,1 0 0,-1 0 1,0 0-1,0 0 0,1 0 0,-2-1 1,0 0-15,1 0 1,0 0-1,-1 0 0,1 0 1,0-1-1,0 1 1,0-1-1,0 1 1,0-1-1,0 1 0,0-1 1,-1-2-1,-12-49-410,19 15 617,-5 37-169,0 1 0,0-1 0,0 1-1,1-1 1,-1 1 0,0-1 0,0 1 0,1 0 0,-1-1 0,0 1 0,1-1 0,-1 1 0,0 0 0,1-1 0,-1 1 0,1 0 0,-1 0 0,0-1 0,1 1 0,-1 0 0,1 0-1,-1 0 1,1-1 0,-1 1 0,2 0 0,-1 0 13,0 1 0,0-1 0,0 0 0,0 1 0,0-1 0,0 1 0,0-1 0,0 1 0,0 0 0,0-1 0,0 1 0,0 0 0,0 0 0,-1 0 0,1 0 0,1 1 0,-1-1-74,-1-1 0,1 1 0,0-1 0,-1 1 0,1 0 0,-1-1 0,1 1 0,-1 0 0,1-1 0,-1 1 0,1 0 0,-1 0 0,0 0 0,0-1 0,1 1 0,-1 0 0,0 0 0,0 0 0,0 0 0,0-1 0,0 1 0,0 0 0,0 0 0,0 0 0,0 0 0,0 0 0,0-1 0,-1 1 0,1 0 0,0 0 0,0 0 0,-1-1 0,1 1 0,-1 0 0,1 0 0,-1-1 0,1 1 0,-1 0 0,1-1 0,-1 1-1,0-1 1,1 1 0,-1-1 0,0 1 0,1-1 0,-1 1 0,0-1 0,0 1 0,-1-1 0,-21 2-5037,21-2 4478,1 0-1,-1-1 1,1 1 0,-1-1-1,1 1 1,-1-1 0,1 0 0,0 0-1,-1 1 1,1-1 0,0 0-1,-1 0 1,0-2 0,-3-5-2882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8:03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709 27 9565,'10'-1'22040,"-57"0"-20935,-9-1-1079,-98-5 6,-290-8-33,434 15-799,3 1-3549,14 7-857,-4-4 4348,-1-3 117,0 1 0,0-1-1,0 0 1,0 0 0,0 0 0,0 0-1,0 0 1,1 0 0,-1 0 0,4 0-1,4 2-1873,13 4-2770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2:28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4 4784,'0'-4'21134,"-2"17"-14441,0 29-8216,1-36 3169,-27 251-1605,-3 39-49,24 66-4490,16-375-4626,-6 9 7261,10-15-3898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8:04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387 674 11557,'26'-8'1285,"-22"7"-953,-1 1 0,0-1 0,0 0 0,0 0 0,0 0 1,0 0-1,0 0 0,-1-1 0,1 1 0,0-1 0,3-3 0,-5-2 651,0 0 0,-1-1 0,0 1 0,0 0 0,0-1 0,-1 1 1,-2-9-1,-1-4-830,-15-87 2488,4 0-1,-1-113 1,16 93-2641,-5 127 0,-1 1 0,0-1 0,0 2 0,0-1 0,1 1 0,-6 2 0,-6 2 0,2 1 0,-1 1 0,1 1 0,1 0 0,-1 1 0,1 0 0,1 1 0,0 1 0,-15 18 0,3 0 0,2 2 0,2 0 0,-20 38 0,22-37-1249,-26 34 0,36-57-1536,2 2-6624,25 3 1423,1-6 2949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8:05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0 10281,'1'6'6430,"2"26"-3853,-3-23-2191,1 0-18,-1 0 0,-1 0 1,1 0-1,-1 0 0,-1 0 1,-3 10-1,4-17-315,0 1-1,0-1 1,0 1 0,-1-1 0,1 0 0,-1 0-1,0 0 1,1 0 0,-1 0 0,0 0 0,0-1 0,-1 1-1,1 0 1,0-1 0,0 0 0,-1 1 0,1-1-1,-1 0 1,1 0 0,-1-1 0,1 1 0,-1 0-1,1-1 1,-1 1 0,-4-1 0,0 0-28,0 0 1,0 0-1,0-1 1,0 0-1,1 0 1,-1-1-1,0 0 1,1 0-1,-1 0 1,-11-7-1,15 7-19,0 1-1,0-1 0,0 0 0,0 0 0,1 0 0,-1 0 0,1 0 1,-1-1-1,1 1 0,0-1 0,0 1 0,0-1 0,0 0 1,1 0-1,-1 0 0,1 0 0,-1 0 0,1 0 0,0 0 0,0 0 1,1-1-1,-1 1 0,1 0 0,-1-7 0,2 7 7,0 0-1,0 1 1,0-1-1,1 0 1,-1 1 0,1-1-1,-1 1 1,1-1-1,0 1 1,0 0 0,0-1-1,0 1 1,0 0-1,0 0 1,1 1-1,-1-1 1,1 0 0,-1 1-1,1 0 1,0-1-1,-1 1 1,1 0-1,0 0 1,0 1 0,0-1-1,4 0 1,3-1 25,1 0 1,0 0-1,0 1 1,0 1 0,22 1-1,-31 0-44,0-1 0,0 1 1,0 0-1,0-1 0,0 1 0,0 0 0,-1 0 0,1 1 0,0-1 0,0 0 0,-1 1 1,1-1-1,-1 0 0,1 1 0,-1 0 0,0-1 0,0 1 0,1 0 0,-1 0 0,0 0 0,0 0 1,-1 0-1,1 0 0,0 0 0,-1 0 0,1 0 0,-1 0 0,0 0 0,0 3 0,1 4-430,0 1 0,-1-1 0,0 1 0,-1-1 0,-2 14 0,2-20-71,0-1 0,0 0 0,0 1 1,0-1-1,0 0 0,0 0 0,-1 0 0,1 0 0,-1 0 0,1 0 0,-1-1 0,0 1 0,0 0 0,0-1 0,0 1 0,0-1 0,0 0 0,0 0 0,0 0 0,0 0 0,0 0 0,-1 0 1,1 0-1,0-1 0,-1 1 0,-2-1 0,-18 3-3505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8:07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13537,'1'21'11523,"4"-4"-8824,11 1-2003,2 0 0,-1 0 0,2-2 0,0 0 0,1-2 0,32 19 0,-37-24-587,-8-4-105,22 14 6,1-1 0,53 24 0,-72-38-11,1 0 1,0-1-1,0 0 1,0-1-1,0 0 0,0-1 1,0 0-1,0-1 1,0 0-1,1-1 1,15-3-1,-20 2 1,0 0 0,0 0 0,0 0 0,0-1 0,-1 0 0,1-1 0,-1 0 0,0 0 0,0 0 0,0-1 0,0 0 0,-1 0 0,0-1 0,0 0 0,0 0 0,-1 0 0,0-1 0,0 1 0,-1-1 0,0 0 0,0-1 0,0 1 0,-1-1 0,0 0 0,-1 0 0,0 0 0,0 0 0,1-13 0,-1 13-615,0 0 0,-1 0 0,0 0 0,-1-1 0,1 1 0,-2 0 0,1 0 0,-1-1 0,0 1 0,-5-15 0,5 21-489,0 0 0,1-1 0,-1 1 0,1 0 0,-1-1 0,1 1 0,0-1 0,0 1-1,0 0 1,0-1 0,1 1 0,-1-1 0,2-3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8:0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 13397,'3'-1'7262,"19"-6"-4432,97-41 639,-83 32-2017,0 1 0,1 2 1,59-13-1,-83 24-1452,-7 1 0,1-1 0,0 1 0,0 0 0,0 1 0,0 0 0,13 1 0,-17 0 0,0 0 0,-1 0 0,1 1 0,0-1 0,-1 0 0,1 1 0,-1 0 0,1-1 0,-1 1 0,0 0 0,0 0 0,0 1 0,0-1 0,0 0 0,-1 1 0,1-1 0,0 1 0,-1-1 0,0 1 0,1 2 0,13 34 0,-3 1 0,-1 0 0,-1 0 0,5 58 0,-12-74 0,-2-17-360,5 42-6835,-6-47 6763,1 0 0,-1 0-1,0 0 1,0 0 0,0 0-1,0 0 1,-1 0 0,1 0-1,0 0 1,-1 0-1,0 0 1,1 0 0,-1 0-1,0-1 1,0 1 0,0 0-1,0 0 1,-2 2 0,-4-2-5229,-6-2 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8:09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8 11753,'-10'6'21014,"129"-13"-21014,-73 3 0,51 2 0,-80 3 0,-1 0 0,1 2 0,-1 0 0,0 0 0,0 2 0,29 12 0,-31-11 0,-1 1 0,1 1 0,-1 0 0,-1 1 0,0 1 0,0-1 0,-1 2 0,0 0 0,0 0 0,-2 1 0,16 23 0,-20-26 0,0 0 0,0 1 0,-1-1 0,-1 1 0,0 0 0,0 0 0,-1 1 0,0-1 0,0 1 0,-1-1 0,-1 0 0,0 1 0,0-1 0,-1 1 0,-1-1 0,0 1 0,0-1 0,-4 11 0,-4 1 0,0 0 0,-2-1 0,0-1 0,-2 0 0,0-1 0,-1 0 0,-1-1 0,-20 18 0,9-8 0,-41 55 0,61-72 0,0 0 0,1 0 0,0 1 0,1 0 0,0 0 0,0 0 0,2 0 0,0 1 0,-3 17 0,6-29 0,0 0 0,0-1 0,0 1 0,0 0 0,1-1 0,-1 1 0,0 0 0,0-1 0,0 1 0,1-1 0,-1 1 0,0 0 0,1-1 0,-1 1 0,0-1 0,1 1 0,-1-1 0,1 1 0,-1-1 0,1 1 0,-1-1 0,1 1 0,-1-1 0,1 0 0,-1 1 0,1-1 0,0 0 0,-1 1 0,1-1 0,-1 0 0,1 0 0,0 0 0,-1 0 0,1 1 0,0-1 0,1 0 0,31 0 0,-21-1 0,89 3 0,-27 0 0,137-14 0,-207 13-2740,-25 9-15570,6-5 12454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8:1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19 9533,'3'0'268,"0"-1"0,0 1 1,0 0-1,0 1 0,0-1 1,-1 0-1,1 1 0,0 0 1,0-1-1,0 1 0,-1 0 0,1 1 1,0-1-1,3 2 0,-5 0-30,1-1-1,-1 0 1,1 1 0,-1-1-1,0 1 1,0-1-1,0 1 1,0-1-1,0 1 1,0 0-1,-1 0 1,1-1 0,-1 1-1,0 0 1,0 4-1,1 1 122,-1-1 1,1 1-1,-2 0 0,1 0 0,-1-1 1,0 1-1,-1 0 0,1-1 0,-5 10 0,5-15-275,-1 1-1,1-1 1,-1 0-1,0 0 0,0 0 1,0 0-1,0 0 1,0 0-1,0-1 0,0 1 1,-1-1-1,1 1 1,-1-1-1,1 0 0,-1 0 1,1 0-1,-1 0 1,0 0-1,0-1 0,1 1 1,-1-1-1,0 0 0,0 0 1,1 0-1,-1 0 1,0 0-1,0-1 0,-4-1 1,0 1-27,1 0 0,0 0 0,-1-1 0,1 0 1,0-1-1,1 1 0,-1-1 0,0 0 0,1-1 0,-1 1 1,1-1-1,0 0 0,0 0 0,1-1 0,-1 1 0,1-1 1,-7-10-1,9 12-22,1 0 0,-1 0 0,1 0 0,0 0 0,0 0 0,0 0 0,0 0 0,1 0 0,-1 0 0,1 0 0,0-1 0,0 1 0,0 0 0,0 0 0,1 0-1,-1-1 1,1 1 0,0 0 0,0 0 0,0 0 0,0 0 0,0 0 0,1 0 0,-1 1 0,1-1 0,0 0 0,0 1 0,0-1 0,0 1 0,0-1 0,0 1 0,1 0 0,-1 0 0,1 0 0,0 1 0,-1-1 0,5-1 0,-3 0-47,-1 1 0,1 0 0,0 0 0,0 0 1,0 1-1,0 0 0,0-1 0,0 1 0,1 1 0,-1-1 0,0 0 0,0 1 0,1 0 0,7 1 0,-11-1-229,0 1 0,1-1-1,-1 0 1,0 1 0,0-1-1,0 1 1,1 0 0,-1-1-1,0 1 1,0 0 0,0 0-1,0-1 1,0 1 0,0 0-1,0 0 1,-1 0 0,1 0-1,0 1 1,1 0 0,-2 1-528,1-1 0,0 0 0,-1 1 0,0-1 0,1 1 1,-1-1-1,0 1 0,0-1 0,0 0 0,-1 1 0,1-1 0,0 1 1,-1-1-1,-1 3 0,0 6-3824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8:11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1 229 13849,'-1'2'591,"1"-1"-1,0 1 1,0 0 0,0-1-1,0 1 1,1-1-1,-1 1 1,0 0 0,1-1-1,-1 1 1,1 0-1,-1-1 1,1 1-1,0-1 1,0 1 0,0-1-1,-1 0 1,2 1-1,-1-1 1,2 2 0,1-1-44,0 0 1,-1 0-1,1-1 1,0 0 0,1 0-1,-1 0 1,7 0 0,-11-1-557,16 3 147,1-1 0,-1-1 0,1-1 0,-1 0 0,1-1 0,-1-1 0,0-1 1,1 0-1,21-7 0,-32 7-109,1 1 0,-1-1 1,1 0-1,-1 0 0,0 0 1,-1-1-1,1 0 0,0 0 1,-1-1-1,0 1 0,0-1 0,-1 0 1,1-1-1,-1 1 0,0-1 1,0 0-1,-1 0 0,0 0 1,0 0-1,0 0 0,-1-1 1,0 1-1,0-1 0,-1 0 1,1-7-1,1-12-29,0 1 0,11-37 0,-16 50-6716,2 12 6453,0 0 0,-1 0 0,1 0-1,0 0 1,-1 0 0,1 0-1,0 0 1,-1 1 0,-5 14-12370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8:12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1 161 20470,'15'0'1113,"10"1"283,0-1 0,0-1 0,0-1 0,-1-1-1,1-1 1,-1-2 0,34-11 0,232-88-1379,-244 81-17,-44 78 0,-1 28-178,-6 171-3168,5-250 1949,-2 7-1998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8:14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1192,'6'-21'30361,"3"20"-30229,1-1-1,-1 1 1,0-1 0,0-1-1,0 0 1,11-4 0,38-11 160,-33 14-292,1 1 0,0 2 0,-1 0 0,1 2 0,0 1 0,-1 1 0,1 1 0,-1 1 0,42 15 0,-54-15 0,0 0 0,-1 1 0,0 1 0,0 0 0,0 1 0,-1 0 0,0 0 0,0 1 0,-1 1 0,-1 0 0,0 0 0,0 1 0,-1 0 0,0 1 0,-1-1 0,0 2 0,-1-1 0,0 1 0,6 21 0,-10-28 0,0 0 0,-1 0 0,0 0 0,0 1 0,0-1 0,-1 0 0,0 0 0,0 1 0,-1-1 0,1 0 0,-1 0 0,-1 0 0,1 0 0,-1 0 0,0 0 0,-1 0 0,-4 9 0,-1-4 0,0-1 0,0 0 0,-1 0 0,0-1 0,0 0 0,-1-1 0,-17 11 0,19-13 0,4-4 0,1 0 0,0 0 0,0 0 0,0 1 0,0-1 0,0 1 0,0-1 0,1 1 0,-1 0 0,1 0 0,-4 6 0,7-8 0,0 0 0,0 0 0,0 0 0,0 0 0,0 0 0,0-1 0,0 1 0,0 0 0,0-1 0,0 1 0,0-1 0,0 1 0,1-1 0,-1 1 0,0-1 0,0 0 0,1 0 0,-1 0 0,0 0 0,2 0 0,0 1 0,30 7 0,0 1 0,-1 2 0,0 1 0,39 20 0,-53-22 0,-1 0 0,-1 0 0,0 2 0,-1 0 0,0 1 0,0 0 0,-1 1 0,22 31 0,-32-38 0,0-1 0,-1 1 0,0 0 0,0 0 0,-1 1 0,0-1 0,0 0 0,-1 1 0,0-1 0,0 1 0,-1-1 0,1 1 0,-2 0 0,1-1 0,-1 1 0,0-1 0,-1 1 0,0-1 0,0 0 0,-1 1 0,-5 10 0,-7 13 0,-2-1 0,0 0 0,-33 39 0,31-43 0,14-18-1,-9 12-91,-1-1 0,-33 34 1,43-49 36,1 0 1,-1 0 0,0-1 0,1 1 0,-2-1 0,1 0 0,0 0 0,0-1 0,-1 0 0,0 0 0,1 0 0,-1-1 0,0 1 0,0-1 0,0-1 0,0 1 0,-9-1 0,-70-11-7638,60 0 1736,13-2-1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8:15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0 14633,'3'2'195,"0"1"0,-1-1-1,1 0 1,-1 1 0,0 0-1,1 0 1,-1-1 0,0 1-1,-1 0 1,1 1 0,-1-1-1,1 0 1,-1 0 0,0 1-1,0-1 1,0 1 0,-1-1-1,1 1 1,-1-1 0,0 6-1,0 4 445,0 1-1,-1-1 0,-1 0 0,-3 14 1,3-19-331,0 0 1,-1 0 0,0-1-1,0 1 1,-1-1-1,0 0 1,0 0 0,0 0-1,-1-1 1,0 1 0,-1-1-1,1 0 1,-1-1 0,0 1-1,-1-1 1,1 0-1,-1-1 1,-13 7 0,15-8-192,-1-1 1,0 0 0,1-1 0,-1 1-1,0-1 1,0 0 0,0 0-1,0-1 1,0 0 0,1 0 0,-1 0-1,0-1 1,0 0 0,0 0-1,0 0 1,0-1 0,1 0-1,-1 0 1,1 0 0,0-1 0,-1 0-1,1 0 1,0 0 0,0-1-1,1 1 1,-6-7 0,6 7-68,0-1 0,0 0 0,0 0 0,1 0 0,0 0 0,0 0 0,0-1 0,0 1 0,1-1 0,0 0 0,0 0 0,0 0 0,0 0 0,1 0 0,0 0 0,0 0 0,0 0 0,1 0 0,0-1 0,0 1 0,0 0 0,1-1 0,-1 1 0,3-7 0,-1 6-28,1 0-1,-1 1 1,1-1-1,1 1 1,-1 0 0,1 0-1,0 0 1,0 0-1,0 1 1,0 0-1,1-1 1,0 2-1,0-1 1,0 0-1,0 1 1,1 0-1,-1 1 1,1-1 0,0 1-1,7-2 1,-1 0-57,0 1 1,0 0-1,23-2 1,-5 8-2420,-30-3 2230,0 0 0,1 1 0,-1-1 0,1 0 0,-1 1 0,0-1 0,1 0 0,-1 1 0,0-1 0,1 0 0,-1 1 0,0-1 0,0 1 0,1-1 0,-1 1-1,0-1 1,0 0 0,0 1 0,0-1 0,1 1 0,-1-1 0,0 1 0,0-1 0,0 1 0,0-1 0,0 1 0,0-1 0,0 1 0,-1-1 0,1 1 0,0-1 0,0 1 0,0-1 0,0 1 0,-1-1 0,1 0 0,0 1 0,0-1 0,-1 1 0,1-1 0,0 0-1,-1 1 1,1-1 0,0 1 0,-1-1 0,0 1 0,-16 19-9203,5-9 4378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2:30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 3228,'-11'-3'23122,"11"11"-22765,0 0-1,1 0 1,0 0-1,1 0 1,0 0-1,0 0 1,0-1-1,1 1 1,0-1-1,1 1 1,-1-1-1,2 0 1,-1 0-1,1-1 1,0 1-1,0-1 1,7 6-1,-1 2-356,-1 1 0,-1 1 0,0-1 0,0 1 0,5 19 0,-5-15 0,0-1 0,20 32 0,-27-48 0,0-1 0,0 1 0,0-1 0,0 0 0,0 0 0,0 0 0,0 0 0,1 0 0,-1 0 0,1-1 0,0 1 0,-1-1 0,1 1 0,0-1 0,0 0 0,0 0 0,-1-1 0,1 1 0,0 0 0,4-1 0,-2 0 0,-1 0 0,1-1 0,0 0 0,-1 0 0,1 0 0,0-1 0,-1 1 0,0-1 0,1 0 0,-1 0 0,7-5 0,1-2 0,0-1 0,-1 0 0,0-1 0,0 0 0,-1 0 0,-1-1 0,10-15 0,-7 8 0,1 1 0,0 0 0,2 1 0,0 0 0,27-22 0,-43 45 0,0 0 0,1 1 0,0-1 0,0 1 0,1 10 0,0-4 0,-1 760-1414,-1-773 988,0 1 0,0-1 0,0 0 0,0 0 1,1 0-1,-1 0 0,0 0 0,0-1 0,0 1 0,0 0 0,0 0 1,1-1-1,-1 1 0,0 0 0,0-1 0,0 1 0,1-1 1,-1 1-1,0-1 0,0 1 0,1-1 0,-1 1 0,1-1 0,-1 0 1,0 1-1,1-1 0,-1 0 0,1 0 0,0 1 0,-1-1 0,0-1 1,-3-14-5484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8:16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4 427 12993,'-2'-2'13237,"0"-7"-9456,8-8-3648,1 0-1,0 1 0,2 0 0,-1 0 0,2 1 0,0 0 0,1 1 0,0 0 0,1 0 0,1 2 1,0-1-1,17-11 0,0 2 75,1 2 1,1 1 0,1 2-1,66-25 1,-97 41-208,208-69 0,-184 64 0,0 0 0,0 2 0,0 1 0,1 1 0,-1 1 0,38 4 0,-65-3-116,1 0 0,0 0 0,0 0 0,0 0 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8:17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18302,'7'9'1858,"1"-1"1,1 0-1,-1 0 1,14 9-1,16 15 1519,58 48-2334,-73-63-918,-1 1 1,-1 0-1,0 2 1,-2 1-1,21 26 1,-37-43-126,41 68 0,-41-66 0,0 0 0,0 0 0,-1 0 0,0 0 0,0 1 0,-1-1 0,1 1 0,-1-1 0,-1 1 0,0 11 0,0-15 0,-1 0 0,0 0 0,-1 0 0,1 0 0,-1 0 0,1-1 0,-1 1 0,0 0 0,0-1 0,0 1 0,0-1 0,0 1 0,-1-1 0,-3 3 0,-45 30 0,35-25 0,11-7 0,-128 80-2,130-82-263,0 1-1,0-1 1,0 1 0,0 0 0,1 0-1,-1 0 1,0 1 0,1-1 0,-1 1-1,1-1 1,0 1 0,0 0 0,0 0-1,1 0 1,-1 0 0,0 0 0,1 0-1,0 0 1,0 1 0,0-1 0,0 0-1,1 1 1,-1-1 0,1 1 0,0-1-1,0 6 1,-3 17-1872,3-25 1900,-1 0-1,1 0 1,0 0 0,0 0-1,0 0 1,-1 0 0,1 0-1,0 0 1,-1 0 0,1 0-1,-1 0 1,1 0 0,-1-1-1,1 1 1,-1 0-1,0 0 1,0 0 0,1-1-1,-1 1 1,0 0 0,0-1-1,0 1 1,1-1 0,-1 1-1,0-1 1,0 1 0,0-1-1,0 0 1,0 1 0,0-1-1,0 0 1,0 0-1,0 0 1,0 0 0,0 0-1,0 0 1,0 0 0,-2 0-1,-4 0-2234,-10 1-3392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9:1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1 788,'-6'5'164,"-5"-2"4,-2 1 0,-5 1 4,5-3 0,1-2-48,-4 0-100,1-3-380,7-1 0,2-3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36:53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546 1 5845,'-7'0'17716,"-25"0"-17513,-40-1 820,-218 10 6957,231 4-7980,47-10 0,0 0 0,-1 0 0,-23 1 0,24-3-4158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36:54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11865,'0'4'15016,"-1"18"-12850,-10 216 398,6-71-1408,-2 111-1156,6-267-1897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36:57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67 7241,'-7'-7'8465,"-9"2"-5049,-27 0-3289,23 3 1513,-7-1-542,0 1 0,-31 2 0,29 0-470,29 0-171,-21 0 7039,60 13-7494,19 4-2,-1 3 1,75 38-1,-29-9 0,-101-49 0,-1 1 0,1-1 0,-1 1 0,1-1 0,0 0 0,-1 0 0,1 1 0,0-1 0,-1-1 0,1 1 0,0 0 0,-1 0 0,3-1 0,-2 0 0,0 1 0,0 0 0,-1-1 0,1 1 0,0 0 0,0 0 0,0 0 0,0 0 0,0 1 0,0-1 0,0 0 0,0 1 0,0-1 0,-1 1 0,1 0 0,3 1 0,-88-48 0,52 29 0,-51-34 0,75 47 0,0 0 0,0 1 0,-1 0 0,1 0 0,-1 0 0,-15-2 0,-27-11 0,45 14 0,-1 0 0,1 1 0,-1-1 0,0 1 0,1 0 0,-1 0 0,-7 1 0,-26-7 0,5-3 0,29 9 0,-1 0 0,0-1 0,1 0 0,-1 0 0,1 0 0,-1 0 0,-6-5 0,12 5 0,3 2 0,-1-1 0,1 1 0,-1 0 0,0 0 0,1 0 0,-1 0 0,1 0 0,-1 1 0,0-1 0,1 0 0,-1 1 0,0 0 0,1 0 0,2 1 0,1 0 0,20 6 0,-1 1 0,0 1 0,29 16 0,-24-11 0,46 16 0,-52-23-15,-2 1 0,26 14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9:45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1360 2 18594,'-8'2'2189,"1"-1"0,-1 0 0,0-1 1,0 1-1,-14-2 0,12 0-1151,-94 0-1038,49-2 0,1 2 0,-1 3 0,1 2 0,0 3 0,-61 15 0,79-11 0,-219 69 0,200-59 0,0 2 0,-75 44 0,113-55 0,0 0 0,0 0 0,1 2 0,1 0 0,0 1 0,1 0 0,1 1 0,-21 32 0,19-23 0,2 2 0,0-1 0,2 2 0,1-1 0,-11 49 0,11-24 0,3 0 0,2 1 0,2-1 0,3 1 0,2 0 0,14 84 0,-3-78 0,3-1 0,2-1 0,3-1 0,2-1 0,2 0 0,3-2 0,43 61 0,-51-87 0,1-1 0,1 0 0,1-2 0,2-1 0,0 0 0,1-2 0,1-1 0,1-2 0,1 0 0,1-2 0,0-1 0,1-1 0,50 14 0,-44-17 0,1-1 0,1-2 0,-1-2 0,1-1 0,0-3 0,1 0 0,-1-3 0,0-1 0,0-2 0,0-2 0,51-14 0,-68 13 0,1-1 0,-1-1 0,0-1 0,-1 0 0,0-2 0,0-1 0,-2 0 0,0-1 0,0-2 0,29-30 0,-40 36 0,1 0 0,-2-1 0,1 0 0,-2 0 0,1 0 0,-2-1 0,1 0 0,-2-1 0,1 1 0,-2-1 0,0 1 0,0-1 0,-1 0 0,-1 0 0,0-1 0,-1 1 0,0 0 0,-1 0 0,-1 0 0,0 0 0,-4-14 0,2 15 0,0 0 0,-1 0 0,-1 0 0,0 1 0,0 0 0,-1 0 0,-1 0 0,0 1 0,0 0 0,-1 1 0,0-1 0,0 2 0,-1-1 0,-1 2 0,-14-10 0,10 8 0,-1 1 0,0 0 0,0 1 0,-1 0 0,0 2 0,0 0 0,-1 1 0,1 0 0,-1 2 0,-27-1 0,10 4-238,0 1 0,0 2 0,0 1 0,0 2 0,1 2 0,0 1 0,-41 18 0,65-19-3237,9-8 2923,1 0 0,0 0 1,-1 0-1,1 0 0,0 0 1,0 0-1,0-1 0,0 1 1,0 0-1,0 0 0,0 0 1,0 0-1,0 0 0,0 0 1,0 0-1,0 0 0,1 0 1,-1 0-1,0 0 0,1 0 0,-1 0 1,1 0-1,-1-1 0,1 1 1,-1 0-1,1 0 0,0-1 1,1 2-1,8 9-5136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9:46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19498,'40'5'2471,"-1"-3"0,1-1 0,69-7 1,-104 5-2383,-1 0 0,1-1-1,0 1 1,-1-1 0,1 0 0,-1 0 0,0 0 0,0-1 0,1 1 0,-2-1 0,1 0 0,0 0 0,-1-1 0,1 1 0,-1-1-1,0 0 1,0 0 0,0 0 0,-1 0 0,1 0 0,-1 0 0,3-10 0,-4 11-44,0-1-1,0 0 1,0 0-1,-1 1 1,1-1 0,-1 0-1,0 0 1,0 0 0,0 0-1,-1 1 1,0-1 0,1 0-1,-1 0 1,0 1-1,-1-1 1,1 1 0,-1-1-1,0 1 1,1-1 0,-1 1-1,-1 0 1,1 0 0,0 0-1,-1 0 1,0 0-1,1 1 1,-1-1 0,0 1-1,-6-4 1,5 3-45,0 1 0,0 0 0,-1-1 0,1 1 0,-1 0 0,1 1 0,-1-1 0,0 1 0,0 0 0,1 0 0,-1 1 0,0 0 0,0-1 0,0 1 0,0 1 0,0-1 0,0 1 0,0 0 0,1 0 0,-1 0 0,0 1 0,1 0 0,-1 0 0,1 0 0,-1 0 0,1 1 0,-6 4 0,4-2 0,-1 1 0,1 0 0,1 0 0,-1 1 0,1-1 0,0 1 0,0 1 0,1-1 0,0 0 0,1 1 0,-1 0 0,2 0 0,-1 0 0,1 0 0,-2 12 0,2-2 0,1 1 0,1-1 0,0 1 0,2-1 0,0 1 0,1-1 0,0 0 0,2 0 0,0 0 0,1 0 0,1-1 0,1 0 0,0 0 0,14 20 0,-15-26 0,1 0 0,1 0 0,0 0 0,0-1 0,1 0 0,0-1 0,0 0 0,1-1 0,1 0 0,-1-1 0,1 0 0,1 0 0,-1-2 0,1 1 0,0-2 0,0 0 0,0 0 0,1-1 0,-1-1 0,15 1 0,-23-3-371,0 0 0,1 0-1,-1 0 1,0-1 0,0 0 0,1 0-1,-1-1 1,7-2 0,-4 0-1257,0-1 1,-1 0-1,1 0 1,-1 0-1,0-1 1,7-8-1,32-25-4896,-13 20 776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9:47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32767,'60'129'0,"65"196"0,-103-261 0,-7-24 0,6 17 0,-2 2 0,13 72 0,-32-131 0,0 1 0,1-1 0,-1 0 0,0 1 0,0-1 0,0 0 0,0 1 0,0-1 0,1 1 0,-1-1 0,0 0 0,0 1 0,0-1 0,0 0 0,0 1 0,0-1 0,0 1 0,0-1 0,-1 0 0,1 1 0,0-1 0,0 1 0,0-1 0,0 0 0,0 1 0,-1-1 0,1 0 0,0 1 0,0-1 0,-1 0 0,1 0 0,0 1 0,0-1 0,-1 0 0,1 0 0,0 1 0,-1-1 0,-12-9 0,-13-23 0,18 19 0,1-1 0,0 0 0,1 0 0,0 0 0,1-1 0,1 0 0,1 0 0,0 0 0,1-1 0,0 1 0,1 0 0,2-18 0,-1 31 0,0 0 0,0 0 0,1 0 0,-1-1 0,1 1 0,0 0 0,-1 0 0,1 0 0,0 0 0,0 0 0,0 0 0,0 1 0,1-1 0,-1 0 0,1 1 0,-1-1 0,1 0 0,-1 1 0,1 0 0,0-1 0,0 1 0,1-1 0,1 0 0,1 1 0,-1-1 0,0 1 0,1 0 0,-1 0 0,1 1 0,-1-1 0,1 1 0,-1 0 0,6 1 0,11 2 0,0 1 0,0 0 0,31 13 0,-46-15 0,79 28 0,-15-5 0,77 18 0,-124-38 0,-1-1 0,1-1 0,0-1 0,0-1 0,0-1 0,0-1 0,40-7 0,-60 7 0,1 0 0,-1 1 0,0-2 0,1 1 0,-1 0 0,0-1 0,0 1 0,0-1 0,-1 0 0,1 0 0,0 0 0,0 0 0,-1-1 0,0 1 0,1-1 0,-1 1 0,0-1 0,2-4 0,-1 2 0,-1 0 0,0-1 0,0 1 0,-1-1 0,0 0 0,0 1 0,0-1 0,0 0 0,-1 1 0,0-8 0,-1-2 0,-1 1 0,0-1 0,-2 1 0,1 0 0,-1 0 0,-1 0 0,-12-24 0,6 21 0,-1 1 0,0 0 0,-20-20 0,19 24 0,2-1 0,0-1 0,0 0 0,-15-27 0,29 38 0,10 6 0,17 11 0,-25-11 0,5 1 0,0 0 0,0 0 0,1 0 0,-1-1 0,1-1 0,0 0 0,0-1 0,0 0 0,0 0 0,0-1 0,0-1 0,0 1 0,11-4 0,-17 3 0,0 0 0,0-1 0,0 0 0,0 0 0,0 0 0,0-1 0,-1 1 0,1-1 0,-1 0 0,0-1 0,1 1 0,-2-1 0,1 0 0,0 1 0,-1-2 0,0 1 0,0 0 0,0-1 0,0 1 0,-1-1 0,0 0 0,0 0 0,0 0 0,0 0 0,-1 0 0,0 0 0,0-1 0,0-8 0,0 10 0,-1-1 0,0 1 0,0-1 0,0 1 0,-1-1 0,0 0 0,1 1 0,-2-1 0,1 1 0,0 0 0,-1-1 0,0 1 0,0 0 0,0 0 0,-1 0 0,1 0 0,-1 1 0,0-1 0,0 1 0,0-1 0,-1 1 0,1 0 0,-1 0 0,1 1 0,-1-1 0,0 1 0,0 0 0,0 0 0,-1 0 0,1 0 0,0 1 0,-1-1 0,1 1 0,-1 1 0,1-1 0,-7 0 0,3 0 0,-1 0 0,0 1 0,0 0 0,1 0 0,-1 1 0,0 0 0,0 0 0,1 1 0,-1 0 0,1 1 0,0 0 0,0 0 0,0 1 0,0 0 0,0 0 0,1 1 0,-1 0 0,-9 8 0,12-6 0,-1 1 0,1 0 0,0-1 0,1 1 0,0 1 0,0-1 0,1 1 0,0 0 0,0-1 0,1 1 0,0 0 0,0 0 0,1 1 0,1-1 0,0 0 0,0 0 0,0 1 0,4 16 0,1-3 0,0-1 0,1 0 0,1 0 0,2 0 0,0-1 0,17 29 0,-12-28 7,1 0 0,1-1 0,1-1 0,0 0 0,2-2 0,0 0 0,1-1 0,1-1 0,25 15 0,-32-23-17,1 0 0,0-1 0,0-1 0,0 0 0,1-1 0,31 6 0,-37-10-13,1 0-1,0 0 1,-1-1-1,1-1 1,0 0 0,-1 0-1,1-1 1,-1 0-1,1-1 1,-1 0 0,14-7-1,-17 7-509,-1-1-1,1 0 1,-1 0-1,0 0 0,10-10 1,-5 2-2126,-1-1 0,0 1 0,13-22 1,2-9-3559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9:48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32767,'115'197'0,"-27"-50"0,105 240 0,-184-365 0,-1 1 0,6 30 0,-14-37 0,-9-16 0,-17-23 0,-5-12 0,2-1 0,2-1 0,1-2 0,2-1 0,-33-71 0,49 92 0,0-1 0,1 1 0,1-1 0,1 0 0,1-1 0,1 0 0,0 1 0,2-1 0,0 0 0,2 0 0,0 0 0,1 1 0,1-1 0,1 1 0,7-23 0,-5 31 0,-1 0 0,2 1 0,-1 0 0,2 0 0,-1 1 0,1 0 0,1 0 0,0 1 0,0 0 0,1 0 0,0 1 0,1 1 0,-1 0 0,1 0 0,1 1 0,-1 0 0,1 1 0,0 0 0,1 1 0,-1 0 0,1 1 0,-1 1 0,1 0 0,0 1 0,0 0 0,0 1 0,0 0 0,-1 1 0,1 0 0,0 1 0,0 1 0,-1 0 0,1 1 0,-1 0 0,0 0 0,0 2 0,-1-1 0,1 2 0,12 8 0,-19-10 0,1-1 0,-1 1 0,0 0 0,0 0 0,0 1 0,-1-1 0,0 1 0,0 0 0,0 1 0,-1-1 0,0 0 0,0 1 0,-1 0 0,1-1 0,-2 1 0,1 0 0,-1 0 0,0 1 0,0-1 0,-1 0 0,0 0 0,0 0 0,-2 13 0,-1-11 0,1 1 0,-1-1 0,-1 1 0,1-1 0,-2 0 0,1 0 0,-1-1 0,0 0 0,-1 1 0,0-2 0,-1 1 0,1-1 0,-1 0 0,-1 0 0,1-1 0,-15 9 0,-108 55 0,129-70 0,1 0 0,0 0 0,-1 1 0,1-1 0,-1 0 0,1 0 0,0 1 0,0-1 0,-1 0 0,1 0 0,0 1 0,0-1 0,-1 0 0,1 1 0,0-1 0,0 0 0,-1 1 0,1-1 0,0 0 0,0 1 0,0-1 0,0 0 0,0 1 0,0-1 0,0 1 0,0-1 0,0 0 0,0 1 0,0-1 0,0 1 0,0-1 0,0 0 0,0 1 0,0 0 0,13 11 0,25 6 0,-34-16 0,86 34 13,-27-13-47,0 3 1,-2 3-1,-1 2 1,61 44-1,-108-67-164,-10-6 73,0 0 0,0 0 0,0 1 0,0-1 0,0 1 0,-1-1 0,1 1 0,-1 0 0,0 0 0,0 0 0,0 0 0,0 0 0,0 0 0,0 1 0,-1-1 0,0 1 0,0-1 1,0 1-1,0-1 0,0 1 0,-1 0 0,1-1 0,-1 1 0,0 0 0,-1 4 0,2 25-2529,-6 58 1,5-88 2322,-1 0-1,1 0 1,-1 1 0,1-1-1,-1 0 1,0 0 0,0 0-1,0 0 1,-1 0 0,1 0-1,-1 0 1,1-1-1,-1 1 1,0 0 0,0-1-1,0 1 1,-4 2 0,-35 21-5634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2:31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17 9773,'0'-1'262,"-1"0"-1,0 0 1,1 0 0,-1 0 0,0 0-1,0 0 1,1 0 0,-1 0 0,0 0 0,0 1-1,0-1 1,0 0 0,0 0 0,0 1-1,0-1 1,0 1 0,-1-1 0,1 1-1,0-1 1,0 1 0,0 0 0,-1 0 0,1-1-1,0 1 1,0 0 0,-1 0 0,1 0-1,0 0 1,0 0 0,-2 1 0,-42 1 4888,44-2-5048,-3 0 21,-1 1 1,0 0-1,1 0 0,-1 1 0,1 0 1,-1-1-1,1 1 0,0 1 0,0-1 1,0 0-1,0 1 0,0 0 1,0 0-1,1 0 0,-1 1 0,-3 4 1,2-1 236,0 0 0,1 0 1,0 1-1,0-1 1,0 1-1,1 0 0,0 0 1,-3 16-1,4-14-122,0-1 1,1 0-1,0 0 0,1 1 0,0-1 0,0 0 1,1 1-1,0-1 0,0 0 0,1 0 0,1 0 1,-1 0-1,1 0 0,1 0 0,0-1 1,0 0-1,9 14 0,-6-14-238,1-1 0,-1 0 0,2 0 0,-1-1 0,0 0 0,1 0 0,0-1 0,1 0 0,-1-1 0,1 0 0,0 0 0,0-1 0,0 0 0,0-1 0,1 0 0,16 1 0,-20-3 0,0 0 0,0-1 0,0 0 0,0 0 0,0 0 0,0-1 0,-1 0 0,1 0 0,0-1 0,-1 0 0,0 0 0,1 0 0,-1-1 0,0 0 0,-1 0 0,1 0 0,-1-1 0,0 0 0,0 0 0,0 0 0,-1-1 0,0 0 0,0 0 0,0 0 0,4-9 0,-4 5 0,-1 0 0,0 0 0,0 0 0,-1 0 0,0-1 0,1-19 0,1-15 0,-3 50 0,-1-1 0,1 1 0,0-1 0,1 0 0,-1 0 0,1 0 0,-1 0 0,1 0 0,0 0 0,1 0 0,-1 0 0,6 5 0,39 48 0,-47-57 0,15 17-1005,0-1 1,1-1-1,1 0 1,1-1-1,0-1 1,0-1-1,1 0 1,34 14-1,-28-31-10852,1 4 5929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9:48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7 13513,'-17'-3'468,"1"1"0,-1 1 0,0 0-1,0 1 1,1 1 0,-1 1 0,0 0 0,-18 5 0,30-5-225,-1 0 0,1 0 1,-1 1-1,1-1 0,0 1 1,0 0-1,0 1 1,0-1-1,0 1 0,1 0 1,0 0-1,0 0 1,0 1-1,0-1 0,1 1 1,-1 0-1,1 0 0,1 0 1,-1 1-1,1-1 1,0 1-1,0-1 0,0 1 1,1 0-1,-2 11 1,2 0 102,0 0 0,2 0 0,-1 0 0,2 0 1,0-1-1,1 1 0,1-1 0,1 1 0,0-1 1,1-1-1,1 1 0,0-1 0,13 21 0,-13-25-131,1 1 0,0-2 0,0 1 0,1-1 0,0-1 0,0 1 0,1-2 0,1 1 0,0-1 0,0-1-1,0 0 1,1 0 0,0-2 0,0 1 0,0-1 0,1-1 0,20 4 0,-28-6-215,1-1 0,0-1 0,-1 1 0,1-1 0,-1 0 0,1-1 0,0 1 0,-1-1 0,1 0 0,-1 0 0,1-1 0,-1 1 0,0-1 0,1-1 0,-1 1 0,0-1 0,-1 0 0,1 0 0,0 0 0,-1 0 0,0-1 0,1 0 0,-1 0 0,-1 0 0,1-1 0,-1 1 0,0-1 0,0 0 0,0 1 0,0-1 0,-1-1 0,3-8 0,1-7 0,0 0 0,-2 0 0,-1 0 0,0 0 0,-2-1 0,0 1 0,-4-28 0,0 17 0,1 24 0,1 0 0,0 0 0,1 0 0,0 0 0,0 1 0,2-11 0,34 59 0,2 9 12,83 83 0,-101-114-29,1-1 0,0-1 0,1-1-1,1 0 1,1-2 0,45 20 0,-63-31-147,0-1-1,0 0 1,0 0 0,0-1-1,0 0 1,1 0 0,10 1 0,-16-3-111,1 1 1,0 0-1,-1-1 1,1 1-1,0-1 1,-1 1-1,1-1 1,-1 0-1,1 0 1,-1 0-1,1 1 1,-1-2-1,0 1 1,1 0-1,-1 0 1,0 0-1,0 0 1,0-1-1,0 1 1,0-1-1,0 1 1,0-1-1,0 1 1,-1-1-1,1 1 1,-1-1-1,1 0 1,-1 1-1,1-1 1,-1 0-1,0 1 1,0-3-1,1-7-1582,0 1-1,-1-1 1,-1 1-1,0 0 1,-3-14-1,-4-25-3714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9:49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18354,'11'319'7133,"-1"-220"-5500,4 0 0,46 169 0,-26-159-1236,5-1 0,4-2 0,5-2-1,5-3 1,123 178 0,-170-271-406,54 65-1014,-54-67 741,0-1 1,0 0-1,0 0 0,0-1 1,1 1-1,0-2 0,0 1 1,0-1-1,14 5 1,-19-7-86,0-1 1,0 1-1,0-1 1,0 0-1,0 0 1,0 0-1,0 0 1,0 0-1,0 0 1,0 0-1,0 0 1,0-1-1,0 1 1,0-1-1,0 0 1,0 0-1,0 1 1,-1-1-1,1 0 1,0 0-1,0-1 1,-1 1-1,1 0 1,-1-1-1,3-1 1,1-4-893,-1 1 0,1-1 1,-1 0-1,0-1 0,3-8 1,-7 16 1253,20-52-5907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9:49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10 20138,'-34'-7'928,"-14"5"184,-15 1 36,-12 2-168,3 10-592,8 5-516,-5 3-772,17 19-3832,11-14-1,15 2 1,12 2-1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9:50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23746,'64'-6'973,"-1"-3"0,0-3-1,-1-2 1,0-3 0,100-41 0,-156 55-826,0 0 0,0 0 0,-1-1 0,1 0 0,-1 0 0,1 0 0,5-6 0,-11 10-135,0-1 1,1 1-1,-1-1 0,1 0 0,-1 1 0,0-1 0,1 1 0,-1-1 0,0 1 0,0-1 1,0 0-1,1 1 0,-1-1 0,0 1 0,0-1 0,0 0 0,0 1 0,0-1 0,0 0 1,0 1-1,0-1 0,0 0 0,0 1 0,-1-1 0,1 1 0,0-1 0,0 0 0,-1 0 1,0 0-40,-1-1 1,1 1-1,-1 0 1,0-1-1,1 1 1,-1 0-1,0 0 1,0 1-1,0-1 1,0 0-1,0 1 1,0-1-1,0 1 1,-2-1-1,-13-2-119,0 0-1,0 2 0,0 0 0,0 0 0,0 2 0,-1 0 0,1 1 0,0 1 0,0 0 0,1 1 0,-1 1 0,1 1 1,-28 14-1,35-16 177,0 1 1,0 1 0,1 0 0,0 0-1,0 0 1,1 1 0,-1 0-1,2 1 1,-1 0 0,1 0 0,0 0-1,0 1 1,1-1 0,0 1-1,1 1 1,0-1 0,1 1 0,0-1-1,0 1 1,1 0 0,0 0 0,1 0-1,0 0 1,0 15 0,2-13 55,1 0 0,0-1 0,1 0 0,0 0 0,0 0 0,1 0 1,1 0-1,0 0 0,0-1 0,1 0 0,0 0 0,1-1 0,0 0 0,0 0 1,1 0-1,1-1 0,-1 0 0,1-1 0,0 0 0,15 8 0,0 0 106,0-2 0,1-1-1,0-1 1,1-1 0,0-1 0,0-1-1,42 6 1,-37-10-1068,-1 0 0,1-2 0,-1-2 0,1 0 0,31-6 1,-50 5 347,0-2 1,0 1 0,0-1 0,0-1 0,-1 0 0,1-1 0,-1 0 0,0-1 0,-1 0-1,1-1 1,-1 0 0,0 0 0,-1-1 0,0 0 0,11-14 0,1-9-5830,-9 5 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9:50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32767,'2'31'0,"2"0"0,0 0 0,3 0 0,18 54 0,-9-32 0,109 344 0,-7-25 0,-116-362-13,4 7-558,-1 0 0,-1 0 0,0 1 0,-1 0-1,-1-1 1,-1 31 0,-5-36-4713,-14-37-6455,3-14 5875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9:51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19506,'48'-8'998,"1"3"0,0 2 0,0 2 1,-1 2-1,1 2 0,91 18 0,-118-17-649,0 2-1,0 0 1,-1 2 0,0 0-1,-1 2 1,0 0-1,0 1 1,-1 1-1,-1 1 1,0 0-1,0 2 1,-2 0-1,0 0 1,0 2-1,-2 0 1,0 1-1,14 22 1,-23-29-349,0 1 0,0 0 0,-1-1 0,0 1 0,-1 1 0,-1-1 0,0 0 0,0 1 0,-1-1 0,-1 1 0,0-1 0,-1 1 0,0-1 0,-1 1 0,0-1 0,-1 0 0,-1 1 0,1-2 0,-2 1 0,0 0 0,0-1 0,-1 0 0,-1 0 0,-13 17 0,18-26 0,1 0 0,-1 0 0,0 1 0,1-1 0,-1 0 0,1 1 0,0-1 0,0 1 0,0-1 0,0 1 0,0 0 0,1-1 0,-1 1 0,1 4 0,0-5 0,1 0 0,0 0 0,0 0 0,0 0 0,1 0 0,-1 0 0,0 0 0,1 0 0,-1 0 0,1-1 0,0 1 0,-1 0 0,1-1 0,0 0 0,0 1 0,0-1 0,4 2 0,47 26 0,1-3 0,68 25 0,45 20 0,-142-58 0,0 0 0,-1 2 0,-1 1 0,29 26 0,-36-26 0,-2 0 0,0 1 0,-1 1 0,-1 0 0,0 1 0,-2 1 0,0-1 0,-1 1 0,-1 1 0,-1 0 0,-1 0 0,-1 0 0,3 25 0,-1 4 0,-2 1 0,-3 0 0,-2 0 0,-10 79 0,7-106 0,-1 1 0,-1-1 0,-1 1 0,-1-1 0,-1-1 0,-1 0 0,-14 27 0,16-39 0,0-1 0,0 1 0,-1-1 0,-1 0 0,1-1 0,-1 0 0,-1 0 0,0-1 0,0 0 0,-1-1 0,0 0 0,0-1 0,0 0 0,-1-1 0,-19 6 0,4-4-288,0-1 0,0-1 0,-1-1 0,1-2 0,-1 0 0,0-2 0,-28-4 0,3-3-1523,1-2 0,-87-26 0,122 30-274,0-1-1,0-1 1,0-1-1,1 0 1,-27-18-1,6-7-4170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9:52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60 14573,'-22'-10'794,"-1"0"-1,0 1 0,-1 2 1,0 0-1,-40-5 1,53 10-454,1 1 1,-1 0 0,0 0 0,0 1-1,1 1 1,-1 0 0,0 0 0,1 1-1,-1 1 1,1-1 0,-1 2 0,1-1-1,0 2 1,0-1 0,-9 7 0,15-8-150,0 1 0,0 0 1,0 0-1,0 1 1,1-1-1,-1 1 0,1 0 1,0-1-1,1 1 0,-1 1 1,1-1-1,0 0 1,0 1-1,1-1 0,0 1 1,-1-1-1,2 1 1,-1-1-1,1 1 0,0 0 1,0-1-1,0 1 0,1 0 1,0-1-1,3 10 1,1 3 141,0 0 1,2 0-1,0-1 1,1 0-1,0 0 1,16 22-1,-10-20-244,1 1 0,1-2 0,0 0 1,1-1-1,36 28 0,-41-37-78,-1 0 0,1 0 1,1-1-1,0-1 0,-1 0 1,2-1-1,-1-1 1,1 1-1,-1-2 0,1 0 1,20 1-1,-30-3-15,1-1 0,-1 0-1,1 0 1,-1 0 0,1 0 0,-1-1-1,1 0 1,-1 0 0,1 0 0,-1 0 0,0-1-1,0 0 1,0 0 0,0 0 0,0 0-1,0 0 1,0-1 0,0 0 0,-1 0 0,0 0-1,0 0 1,1 0 0,-2-1 0,1 0-1,0 1 1,-1-1 0,0 0 0,1 0 0,-2 0-1,1 0 1,0-1 0,-1 1 0,0 0-1,0-1 1,1-6 0,-1-3-75,0-1 0,-1 0-1,-1 0 1,0 1 0,-1-1 0,0 0 0,-2 1-1,1 0 1,-11-26 0,4 19-1266,0 0-1,-17-25 1,11 23-2580,-1 0-1,-2 1 1,-24-25-1,16 25-2114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9:52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37 13997,'-3'-3'184,"0"0"0,0 0 0,0 0 0,0 0 0,0 1 0,-1-1-1,1 1 1,-1 0 0,1 0 0,-1 0 0,0 0 0,0 1 0,0-1 0,0 1-1,0 0 1,0 0 0,0 1 0,0-1 0,-1 1 0,1 0 0,0 0 0,0 0-1,0 1 1,-7 1 0,4-1 152,-1 1 0,1 0 0,0 1 0,0-1 0,0 2 0,1-1 1,-1 0-1,1 1 0,0 1 0,0-1 0,0 1 0,-9 9 0,8-5 7,1 1 1,0-1 0,1 1 0,0 0-1,0 1 1,1-1 0,0 1-1,1 0 1,1 0 0,-1 0 0,2 0-1,0 0 1,0 0 0,1 1-1,0-1 1,1 0 0,2 13 0,0-6-27,0 0 1,2 0 0,0 0-1,1 0 1,0-1 0,2 0-1,0 0 1,1 0 0,18 24-1,-23-35-292,1-1-1,0 1 1,0-1-1,0 0 1,1-1-1,-1 1 1,1-1-1,0-1 0,1 1 1,-1-1-1,0 0 1,1 0-1,0-1 1,11 3-1,-13-4-21,0 0 1,0-1-1,0 0 0,0 0 0,0 0 0,0-1 1,0 1-1,0-1 0,0-1 0,-1 1 0,1-1 1,0 1-1,-1-1 0,1 0 0,-1-1 1,0 1-1,1-1 0,-1 0 0,0 0 0,-1 0 1,1-1-1,3-4 0,1-1-3,0-2 0,-1 1 0,-1-1 0,1 0 0,-2-1 0,1 1 0,-2-1 0,0 0 0,0-1 0,-1 1 0,3-22 0,-2-13 0,-3-89 0,-2 70 0,26 98 0,134 156 0,-129-157 0,1-1 0,1-1 0,61 40 0,-87-65-547,1-1 0,-1 1 0,1-1-1,-1 0 1,1 0 0,0-1 0,0 0 0,0 0 0,0-1 0,14 1-1,-18-2 268,0 0-1,-1-1 1,1 1-1,0-1 1,-1 1-1,1-1 0,-1 0 1,1 0-1,-1 0 1,1-1-1,-1 1 0,0-1 1,0 1-1,1-1 1,-1 0-1,0 1 0,-1-1 1,1 0-1,0 0 1,0-1-1,-1 1 0,0 0 1,1-1-1,-1 1 1,0 0-1,0-1 1,0 1-1,0-1 0,-1 0 1,1 1-1,0-6 1,3-21-5641,-2-1 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9:53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70 23278,'142'210'3817,"-76"-118"-1509,94 177 1,-142-228-1430,-18-41-873,0 0-1,1 1 1,-1-1 0,0 1-1,1-1 1,-1 1 0,0-1-1,0 1 1,0-1 0,1 1-1,-1-1 1,0 1 0,0-1-1,0 1 1,0-1 0,0 1-1,0-1 1,0 1 0,0-1-1,0 1 1,0-1 0,0 1-1,-1-1 1,1 1-1,0-1 1,0 1 0,0-1-1,-1 1 1,1-1 0,-1 1-1,-13-8 40,-21-26-89,35 32 44,-41-41 0,-111-123 0,126 133 0,1 0 0,2-2 0,-28-52 0,47 79 0,1 0 0,0-1 0,0 0 0,0 0 0,1 0 0,0 0 0,0 0 0,1 0 0,0 0 0,1 0 0,0-1 0,1-10 0,0 13 0,0 1 0,1 0 0,0 0 0,0 0 0,1 0 0,-1 0 0,1 0 0,0 1 0,0-1 0,0 1 0,1 0 0,0 0 0,0 0 0,0 0 0,0 1 0,0 0 0,1 0 0,-1 0 0,7-3 0,14-5 0,1 0 0,0 2 0,0 1 0,1 1 0,0 2 0,0 0 0,1 2 0,-1 1 0,1 1 0,0 1 0,-1 2 0,36 6 0,-59-8 0,0 1 0,0 0 0,0 0 0,-1 0 0,1 0 0,0 1 0,-1 0 0,1 0 0,-1 0 0,0 0 0,5 4 0,-7-5 0,0 0 0,0 0 0,0 1 0,0-1 0,0 1 0,-1-1 0,1 0 0,0 1 0,-1 0 0,1-1 0,-1 1 0,1-1 0,-1 1 0,0 0 0,0-1 0,0 1 0,0 0 0,0-1 0,0 1 0,0-1 0,0 1 0,-1 0 0,1-1 0,-1 1 0,1-1 0,-1 1 0,0-1 0,-1 3 0,-5 8 0,0-1 0,-1 1 0,0-2 0,-1 1 0,-1-1 0,-16 14 0,14-14 0,1 2 0,0-1 0,0 1 0,-10 17 0,20-27 0,1 1 0,-1-1 0,1 0 0,-1 1 0,1-1 0,0 1 0,0-1 0,0 1 0,0-1 0,0 1 0,1-1 0,-1 0 0,1 1 0,0-1 0,-1 1 0,1-1 0,0 0 0,1 0 0,-1 0 0,0 1 0,0-1 0,1 0 0,-1-1 0,1 1 0,2 2 0,49 48 0,-52-51 0,45 34 0,2-3 0,1-1 0,1-3 0,62 25 0,-31-15 0,-75-35-6,28 15-323,-33-17 289,0-1 0,0 0 0,-1 0 0,1 1 0,0-1 0,-1 0-1,1 1 1,0-1 0,-1 1 0,1-1 0,-1 1 0,1-1 0,0 1 0,-1-1 0,1 1 0,-1 0 0,0-1 0,1 1 0,-1-1 0,1 1 0,-1 0 0,0 0 0,0-1 0,1 1 0,-1 0 0,0 0 0,0-1 0,0 1 0,0 0 0,0 0 0,0-1 0,0 2 0,-29 18-3366,-16 6-7365,16-16 5126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09:54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530 851 13169,'-25'-12'328,"-1"1"0,0 1-1,0 2 1,-1 0 0,0 2 0,0 1-1,0 1 1,-42-1 0,56 6 38,0-1 0,0 2-1,0 0 1,0 0 0,1 1 0,-1 1 0,1 0 0,-22 10 0,26-9-48,1 0 0,-1 0 1,1 0-1,-1 1 1,2 0-1,-1 1 1,1 0-1,0 0 0,0 0 1,1 0-1,0 1 1,0 0-1,-5 13 1,5-8-30,1 0 1,1 0 0,1 0-1,-1 1 1,2-1 0,0 1-1,1-1 1,0 1 0,1-1-1,0 1 1,1-1-1,1 0 1,0 1 0,1-1-1,0-1 1,11 24 0,-10-27-39,0 0 0,0 0 0,1-1 0,0 1 0,0-1 0,1 0 0,0-1 0,1 0 0,0 0 0,9 7 0,-10-11-175,-1 1 0,0-1-1,1 1 1,0-2 0,0 1 0,0-1-1,0 0 1,0-1 0,0 1 0,1-1-1,-1-1 1,0 0 0,1 0 0,-1 0-1,10-2 1,-11 1-76,1-1 0,-1 1 0,1-1 0,-1-1 0,0 1 0,0-1 0,0 0 0,0-1 0,0 1 0,-1-1 0,0 0 0,1 0 0,4-7 0,-2 2 0,-1 0 0,0 0 0,-1-1 0,0 0 0,0 0 0,-1 0 0,4-13 0,1-7 0,-2 0 0,-2 0 0,0-1 0,2-55 0,-7 37 0,-1-1 0,-3 1 0,-3 0 0,-1 0 0,-2 1 0,-31-93 0,15 76 0,-3 1 0,-2 2-1,-4 0 1,-54-75 0,65 102-4,12 18 2,-1 0-1,-27-30 1,39 47 2,0 0 0,0 0 0,0 0 0,0 0 0,0 0 0,0 0 0,0 1 0,0-1 0,0 0 0,0 0 0,0 0 0,0 0 0,0 0 0,0 1 0,0-1 0,0 0 0,0 0 0,0 0 0,0 0 0,0 0 0,0 0 0,0 1 0,-1-1 0,1 0 0,0 0 0,0 0 0,0 0 0,0 0 0,0 0 0,0 0 0,0 1 0,0-1 0,-1 0 0,1 0 0,0 0 0,0 0 0,0 0 0,0 0 0,0 0 0,0 0 0,-1 0 0,1 0 0,0 0 0,0 0 0,0 0 0,0 0 0,0 0 0,-1 0 0,1 0 0,0 0 0,0 0 0,0 0 0,0 0 0,0 0 0,-1 0 0,1 0 0,0 0 0,0 0 0,0 0 0,0-1 0,0 1 0,2 16 0,15 37 0,2-1 0,2-1 0,28 49 0,94 144 3,-125-215-1,195 298 3,-153-244-4,128 133 0,-172-200-1,1 0 0,1-1 0,34 22 0,-43-31 0,1-1 0,0 0 0,0-1 0,0 0 0,0-1 0,1 0 0,-1-1 0,1 0 0,0 0 0,11-1 0,-7 0-655,71 0-13651,-108-1 2441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2:31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25122,'0'5'848,"0"3"0,0 1 5,0 5-5,0-1 0,0 4 4,0 1-4,0 1 0,0-3-608,0-7-2168,0 18-4117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0:51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12729,'0'4'19168,"0"1"-17263,0 7-4411,0-8 3966,13 114-1449,22 207-11,-29-268 0,9 148 0,-12-204-2653,-3-1 2550,1 0 1,-1 0 0,0 0 0,0 0 0,0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0:52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13789,'0'25'12732,"0"10"-6588,3 50-6061,13 25-60,-8-61-25,4 85 0,-12-157 2,6-180 0,-6 203 0,0-1 0,0 1 0,0-1 0,0 1 0,0 0 0,0-1 0,0 1 0,0-1 0,1 1 0,-1-1 0,0 1 0,0 0 0,1-1 0,-1 1 0,0-1 0,0 1 0,1 0 0,-1-1 0,0 1 0,1 0 0,-1 0 0,1-1 0,-1 1 0,0 0 0,1 0 0,-1-1 0,1 1 0,-1 0 0,0 0 0,1 0 0,-1 0 0,1 0 0,-1 0 0,1 0 0,-1 0 0,1 0 0,23 7 0,19 19 0,-43-26 0,49 35 0,-13-8 0,60 34 0,-84-55 0,1 0 0,0 0 0,1-1 0,-1-1 0,1 0 0,-1-1 0,1-1 0,0 0 0,17 0 0,-30-2 0,1 0 0,-1-1 0,0 1 0,0-1 0,0 1 0,1-1 0,-1 1 0,0-1 0,0 0 0,0 1 0,0-1 0,0 0 0,0 0 0,0 0 0,0 0 0,-1 0 0,1 0 0,0 0 0,0 0 0,-1 0 0,1 0 0,-1 0 0,1-1 0,-1 1 0,1 0 0,-1 0 0,0-1 0,0 1 0,1 0 0,-1 0 0,0-1 0,0-1 0,0-54 0,-1 39 0,-2-102-90,5 113-2889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0:57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1651 1348 14625,'0'3'9634,"-1"6"-3596,-4 5-3577,-11-6-2459,0-1-1,0 0 0,-1-1 0,1-1 0,-1-1 0,0 0 0,-34 2 1,15-1-3,-64 10 1,0-5 0,-1-4 0,-119-8 0,166-2 0,-1-3 0,1-2 0,0-2 0,1-3 0,1-2 0,0-3 0,-74-37 0,86 35 0,0-2 0,2-1 0,1-2 0,1-2 0,-47-47 0,68 59 0,0 0 0,2-1 0,0-1 0,1 0 0,1-1 0,0 0 0,2-1 0,0 0 0,1 0 0,1-1 0,1 0 0,1 0 0,-3-32 0,5 29 0,1-1 0,1 1 0,2 0 0,0 0 0,2 0 0,0-1 0,2 2 0,0-1 0,2 1 0,1 0 0,0 0 0,2 1 0,0 0 0,2 0 0,0 2 0,2-1 0,0 2 0,1 0 0,1 0 0,31-27 0,8 1 0,3 3 0,1 3 0,2 2 0,2 2 0,129-50 0,-160 75 0,1 1 0,0 1 0,0 2 0,1 1 0,-1 1 0,1 3 0,0 0 0,0 2 0,35 6 0,10 5 0,-2 4 0,129 44 0,-165-46 0,-1 1 0,0 3 0,-1 1 0,-2 2 0,0 1 0,45 36 0,-60-39 0,-1 0 0,-1 2 0,0 0 0,-2 1 0,-1 1 0,0 0 0,-2 1 0,-1 1 0,-1 1 0,15 38 0,-19-34 0,-1-1 0,-1 1 0,-1 1 0,2 51 0,-7-21 0,-8 85 0,6-128 0,-1 0 0,-1 0 0,-1-1 0,-1 1 0,0-1 0,-1 0 0,0 0 0,-2 0 0,0-1 0,-1 0 0,0-1 0,-1 0 0,-1-1 0,-1 0 0,0 0 0,0-1 0,-2-1 0,1 0 0,-1-1 0,-1 0 0,-16 8 0,-8 1 3,-1-1 0,-1-3 0,0-1 0,-1-2-1,-62 11 1,21-10-46,-159 4 0,158-19-805,14 0-1498,1 5-4404,37-2 1062,8-1-1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0:57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46 3280,'-1'-8'2043,"-7"-30"25400,10 73-27443,2-2 1,1 1-1,9 34 0,-5-28 0,5 57 0,-6-1-195,-11-88-5510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1:00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22686,'0'3'6962,"1"17"-4963,18 58-1242,-13-58-666,-1 0 0,0 0-1,2 26 1,-4 22-91,26 229 0,-26-284-390,2 30-3963,-5-42 4137,0 1-1,0-1 0,0 1 0,0-1 0,0 0 0,-1 1 0,1-1 1,0 0-1,-1 1 0,1-1 0,-1 0 0,0 0 0,1 0 0,-1 1 1,0-1-1,0 0 0,0 0 0,0 0 0,0 0 0,0 0 0,0 0 0,0-1 1,0 1-1,0 0 0,-3 0 0,-6-15-10976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1:00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18858,'0'-2'328,"1"1"0,-1 0 0,1-1 1,0 1-1,-1 0 0,1-1 0,0 1 1,0 0-1,0 0 0,0 0 0,0 0 0,0 0 1,0 0-1,1 0 0,-1 1 0,0-1 1,0 0-1,1 0 0,-1 1 0,3-1 1,33-13 1981,-31 12-1605,27-6-305,1 1 0,0 1 0,0 2 0,0 2 0,1 1 1,-1 1-1,1 2 0,-1 2 0,57 13 0,-72-13-400,0 1 0,-1 1 0,0 1 0,0 0 0,0 2 0,-1 0 0,-1 1 0,0 0 0,17 14 0,-27-19 0,-1 0 0,0 0 0,0 0 0,0 1 0,-1 0 0,0 0 0,0 0 0,0 0 0,-1 1 0,0-1 0,0 1 0,-1 0 0,0 0 0,0 0 0,0 0 0,-1 0 0,0 0 0,0 0 0,-1 0 0,0 1 0,0-1 0,-1 0 0,0 0 0,0 0 0,-1 1 0,0-1 0,-2 6 0,-22 33 0,21-40 0,1-1 0,0 2 0,1-1 0,0 0 0,0 1 0,-3 8 0,7-14 0,-1-1 0,1 1 0,0 0 0,-1-1 0,1 1 0,0 0 0,0-1 0,-1 1 0,1-1 0,0 1 0,0-1 0,0 1 0,0-1 0,0 0 0,0 1 0,-1-1 0,1 0 0,0 0 0,0 0 0,0 0 0,2 0 0,31 5 0,-26-4 0,16 4 0,0 0 0,1 1 0,-2 2 0,1 0 0,-1 2 0,41 22 0,-55-26 0,1 0 0,-1 0 0,-1 1 0,1 0 0,-1 1 0,0 0 0,-1 0 0,0 1 0,0-1 0,-1 1 0,0 1 0,-1-1 0,0 1 0,0 0 0,-1 1 0,0-1 0,4 22 0,-5-15 0,-1 0 0,-1 1 0,-1-1 0,0 1 0,-1-1 0,-1 0 0,0 1 0,-2-1 0,0 0 0,0 0 0,-2-1 0,0 1 0,-1-1 0,-1-1 0,0 1 0,-1-1 0,-1-1 0,0 1 0,-1-2 0,0 1 0,-1-2 0,-1 0 0,0 0 0,0-1 0,-1 0 0,-1-2 0,0 0 0,0 0 0,-1-1 0,0-1 0,0-1 0,0 0 0,-1-1 0,-19 3 0,17-5-409,0 0-1,0-2 1,0 0 0,0-1-1,-1-1 1,1-1-1,0 0 1,0-2 0,1 0-1,-34-12 1,49 14-428,0 0-1,0 0 1,0 0 0,0 0-1,0-1 1,1 1 0,-1-1-1,1 1 1,-1-1-1,1 0 1,0 0 0,0 0-1,0 0 1,0-1 0,1 1-1,-1 0 1,1-1 0,0 1-1,-1-5 1,-1-13-4919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1:01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13 12437,'-20'-5'2098,"-1"2"-1,1 0 0,-1 2 1,0 0-1,1 1 0,-38 6 1,53-5-1809,-1 0 0,1 0 0,0 1 0,0 0 0,0 0 0,0 0 0,0 0 0,0 1 1,1 0-1,-1 0 0,1 0 0,0 1 0,-6 5 0,8-6-215,0 0 1,0 1 0,0 0-1,0-1 1,0 1-1,1 0 1,0 0-1,0 0 1,0 0-1,0 0 1,0 0-1,1 0 1,0 0-1,0 1 1,0-1-1,0 0 1,1 0-1,0 0 1,-1 0-1,3 4 1,0 2-72,1 0 0,0 0 0,1-1 0,0 1 0,0-1 0,1 0 0,1-1 0,-1 1 0,1-1 0,0-1 0,1 1 0,0-1 0,0 0 0,14 8 0,-13-9-4,1 0 1,-1-1-1,1 1 0,1-2 1,-1 0-1,0 0 1,1-1-1,0 0 0,0 0 1,0-1-1,0-1 0,0 0 1,19-1-1,-28-1-31,1 1 1,0-1-1,0 0 0,-1 0 1,1-1-1,-1 1 0,1 0 1,-1-1-1,1 1 0,-1-1 1,0 0-1,0 0 0,1 0 1,-1 0-1,-1 0 0,1-1 1,0 1-1,-1 0 0,1-1 1,-1 1-1,0-1 0,1 0 1,-1 1-1,-1-1 0,1 0 1,0 0-1,-1 0 0,1 1 1,-1-1-1,0 0 0,0-3 1,1-4-200,-1 1 0,0-1 0,-1 1 0,0 0 0,-1-1 1,0 1-1,0 0 0,-5-13 0,7 21 111,0 1-1,0-1 1,0 0 0,0 1-1,-1-1 1,1 1-1,0-1 1,0 1 0,0-1-1,-1 0 1,1 1-1,0-1 1,-1 1 0,1 0-1,0-1 1,-1 1-1,1-1 1,-1 1 0,1-1-1,-1 1 1,1 0 0,-1-1-1,1 1 1,-1 0-1,1-1 1,-1 1 0,1 0-1,-1 0 1,1 0-1,-1 0 1,1-1 0,-1 1-1,0 0 1,1 0 0,-1 0-1,1 0 1,-1 0-1,0 0 1,1 0 0,-1 1-1,1-1 1,-1 0-1,1 0 1,-2 1 0,1-1-257,1 0 1,-1 1 0,0-1 0,0 0-1,0 0 1,0 0 0,0 0 0,0 0-1,0 0 1,0 0 0,0 0 0,0 0-1,1 0 1,-1 0 0,0 0 0,0-1-1,0 1 1,0 0 0,0-1 0,-1 0-1,-9-3-5075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1:02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2 16758,'-26'0'2665,"12"-1"-1150,1 1-1,0 0 1,-1 1 0,-24 5 0,34-5-1291,1 1 1,-1-1 0,1 0-1,0 1 1,-1 0 0,1 0-1,0 0 1,0 0 0,0 0-1,1 0 1,-1 1 0,0 0-1,1-1 1,-1 1-1,1 0 1,0 0 0,0 0-1,0 0 1,1 1 0,-1-1-1,1 1 1,-2 4 0,1 3-208,0 0 1,0 0 0,1 0 0,1 0-1,0-1 1,0 1 0,1 0 0,1 0-1,0 0 1,0 0 0,1-1 0,0 1-1,1-1 1,0 0 0,1 0 0,0-1-1,0 1 1,1-1 0,0 0 0,1 0-1,0-1 1,0 0 0,1 0 0,0-1-1,0 0 1,1 0 0,0-1 0,0 0-1,1 0 1,-1-1 0,1-1 0,0 1-1,12 2 1,-19-6-18,0 0 0,0-1 0,0 1 0,0-1 0,0 1 0,0-1 0,0 0 0,0 0 0,0-1 0,0 1 0,0-1 0,0 1 0,0-1 0,0 0 0,0 0 0,0 0 0,0 0 0,0-1 0,-1 1 0,1-1 0,-1 0 0,1 0 0,-1 0 0,1 0 0,-1 0 0,0 0 0,0-1 0,0 1 0,-1-1 0,1 1 0,0-1 0,-1 0 0,0 1 0,1-1 0,-1 0 0,0 0 0,1-6 0,1-10 0,1-1 0,-2 1 0,-1-1 0,-2-36 0,0 26 0,2 30 0,-1 0 0,0-1 0,0 1 0,1 0 0,-1 0 0,0-1 0,1 1 0,-1 0 0,0 0 0,1 0 0,-1 0 0,0 0 0,1 0 0,-1-1 0,0 1 0,1 0 0,-1 0 0,1 0 0,-1 0 0,0 0 0,1 0 0,-1 0 0,0 1 0,1-1 0,-1 0 0,0 0 0,1 0 0,-1 0 0,0 0 0,1 0 0,-1 1 0,0-1 0,1 0 0,-1 0 0,0 1 0,0-1 0,1 0 0,-1 0 0,0 1 0,0-1 0,1 0 0,-1 0 0,0 1 0,0-1 0,0 0 0,1 1 0,17 16 0,-17-17 0,43 45 0,-29-29 0,1 0 0,0-1 0,0 0 0,22 13 0,-12-19-2566,-22-9 1410,1 1 0,0-1 0,0-1 0,0 1 0,0-1 0,-1 1 0,1-1 0,0-1 0,-1 1 1,8-4-1,0 1-4673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1:02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21214,'1'1'47,"141"201"6887,-123-170-6031,0 1 0,-3 0 1,0 1-1,15 55 0,-30-87-900,0-1 1,-1 1-1,1 0 0,-1-1 0,0 1 1,1 0-1,-1 0 0,0-1 1,0 1-1,0 0 0,0 0 1,0 0-1,-1-1 0,1 1 0,0 0 1,-2 2-1,2-4-3,-1 0 1,1 1-1,-1-1 1,1 0-1,-1 1 1,1-1-1,-1 0 1,1 0-1,-1 0 1,0 1-1,1-1 1,-1 0-1,1 0 1,-1 0-1,0 0 1,1 0-1,-1 0 1,0 0-1,1 0 1,-1 0-1,1-1 1,-1 1-1,0 0 1,1 0-1,-1 0 1,1-1-1,-1 1 1,0-1-1,-8-4-3,1 0 0,1 0 1,-1-1-1,-8-8 0,6 4 3,0-1 0,1-1 0,1 1 0,-1-1 0,2-1 0,0 1 0,0-1 0,1-1 0,1 1 0,0-1 0,1 0 0,0 0 0,-1-14 0,4 22 0,0 0 0,0-1 0,1 1 0,0 0 0,0 0 0,0 0 0,1 0 0,0 0 0,0 0 0,0 0 0,1 0 0,0 0 0,0 0 0,1 1 0,-1-1 0,1 1 0,1 0 0,-1 0 0,1 0 0,-1 0 0,1 0 0,1 1 0,-1 0 0,1-1 0,-1 2 0,1-1 0,0 1 0,1-1 0,-1 1 0,1 1 0,-1-1 0,1 1 0,6-2 0,-2 1 0,2 1 0,-1 0 0,0 0 0,0 1 0,0 1 0,1 0 0,-1 0 0,0 1 0,1 0 0,-1 1 0,13 4 0,-21-5 0,1 0 0,-1 1 0,1-1 0,-1 1 0,1-1 0,-1 1 0,0 0 0,1 0 0,-1 1 0,0-1 0,-1 1 0,1-1 0,0 1 0,-1 0 0,0 0 0,1 0 0,-1 0 0,0 1 0,-1-1 0,1 0 0,0 1 0,-1-1 0,0 1 0,0 0 0,0 0 0,0-1 0,-1 1 0,1 0 0,-1 0 0,0-1 0,0 1 0,-1 0 0,1 0 0,-1 0 0,0-1 0,-1 5 0,0-1 0,-1 0 0,1 0 0,-1-1 0,-1 1 0,1-1 0,-1 0 0,-1 0 0,1 0 0,-10 9 0,-20 30 0,34-45 0,0 1 0,0-1 0,0 0 0,-1 1 0,1-1 0,0 1 0,0-1 0,0 0 0,0 1 0,0-1 0,0 1 0,0-1 0,0 1 0,0-1 0,0 1 0,0-1 0,0 1 0,0-1 0,0 0 0,0 1 0,1-1 0,-1 1 0,0-1 0,0 1 0,0-1 0,1 0 0,-1 1 0,0-1 0,0 0 0,1 1 0,-1-1 0,0 0 0,1 1 0,-1-1 0,1 0 0,-1 0 0,0 1 0,1-1 0,-1 0 0,1 0 0,20 6 0,-16-5 0,40 9-29,0 2-1,-1 2 1,-1 2 0,0 1-1,57 34 1,-98-51-112,-1 1-1,0 0 1,1-1-1,-1 1 1,0 0-1,0 0 1,0 0-1,0 0 1,1 0-1,-1 0 1,-1 0 0,1 0-1,0 0 1,0 1-1,0-1 1,-1 0-1,1 1 1,0-1-1,0 2 1,-2-2-140,1 0-1,0 0 1,0 0 0,-1-1-1,1 1 1,0 0 0,-1 0-1,1-1 1,-1 1 0,1 0-1,-1-1 1,1 1 0,-1-1-1,1 1 1,-1 0 0,0-1-1,1 1 1,-1-1 0,0 0-1,1 1 1,-1-1 0,0 1-1,-1-1 1,-54 13-10860,20-8 5213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1:03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227 228 16934,'-53'-14'4155,"42"10"-3428,1 1 0,-1 0 0,0 1 0,1 0 0,-1 1 0,0 0 0,0 0 0,0 1 1,0 1-1,-18 2 0,27-2-680,0-1 0,0 1 0,0 0 1,0 0-1,1 0 0,-1 0 0,0 0 1,1 0-1,-1 1 0,0-1 1,1 0-1,0 1 0,-1-1 0,1 1 1,0 0-1,0-1 0,0 1 0,0 0 1,0 0-1,0 0 0,-1 2 0,1 1 88,0 0 0,1-1 0,-1 1 0,1 0 0,0 0-1,0 0 1,0 0 0,3 8 0,0 3 150,2 0 1,0-1-1,1 0 1,10 20-1,-9-22-285,0 0 0,1-1 0,0 0 0,1 0 0,1-1 0,0 0 0,0-1 0,1 0 0,0-1 0,1 0 0,24 14 0,-35-22 0,0-1 0,1 1 0,-1 0 0,1-1 0,-1 0 0,1 1 0,0-1 0,-1 0 0,1 1 0,-1-1 0,1 0 0,0 0 0,-1-1 0,1 1 0,-1 0 0,1 0 0,-1-1 0,1 1 0,-1-1 0,1 1 0,-1-1 0,1 0 0,1 0 0,-1-1 0,0 0 0,0 0 0,0-1 0,0 1 0,-1 0 0,1-1 0,0 1 0,-1-1 0,0 1 0,0-1 0,2-4 0,1-7 0,-1 1 0,-1-1 0,0 1 0,0-17 0,0-178 0,-4 184 0,0 0 0,-2 0 0,0 0 0,-2 0 0,-1 1 0,-14-34 0,57 165 0,8-8 0,4-1 0,63 93 0,-109-188-77,1 0 1,-1 0-1,1-1 0,0 1 0,0-1 1,0 1-1,1-1 0,-1-1 0,1 1 1,0 0-1,0-1 0,0 1 1,0-1-1,0 0 0,0-1 0,1 1 1,5 1-1,-7-3-60,0 0 0,0 0 0,0 0 0,0-1 0,0 1 0,0-1 0,0 1-1,0-1 1,0 0 0,0 0 0,0 0 0,-1-1 0,1 1 0,0-1 0,-1 1 0,1-1 0,-1 0 0,0 0 0,0 0 0,1 0 0,-1 0 0,0-1 0,-1 1 0,1-1 0,2-4 0,3-1-2616,0 0 0,1 0 0,-1 1 0,1 0 0,16-11 0,0 5-2895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2:32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8 10625,'-2'-4'272,"2"3"-272,-10-2-588,7 17-1472,-2-8 0,3 1-1,-1 9 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1:04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0 20126,'-29'16'2848,"0"0"1,-52 41-1,29-19-271,-7 10-1058,62-46-1519,0-1 0,0 1 0,0-1 0,0 0 0,1 0 0,-1-1 0,0 1 0,0 0 0,0-1 0,5 0 0,-3 1 0,43 7 0,0 2 0,70 25 0,-102-29 0,0 1 0,0 0 0,-1 1 0,1 0 0,-2 1 0,0 1 0,0 0 0,-1 1 0,0 1 0,19 22 0,-30-32-2,0 0 0,0 0 1,-1 1-1,1-1 0,-1 1 0,0-1 1,1 1-1,-1-1 0,0 1 0,-1 0 1,1-1-1,0 1 0,-1 0 0,0 0 1,1-1-1,-1 1 0,0 0 0,-1 0 1,1 0-1,0-1 0,-1 1 0,0 3 1,-1-2-11,0 0 0,-1 0 0,1-1 0,-1 1 0,1-1 0,-1 1 0,0-1 1,0 0-1,-1 0 0,1-1 0,0 1 0,-8 4 0,-3 0-94,0 0 0,0-1-1,-1-1 1,1 0 0,-1-1 0,0-1-1,-17 3 1,9-5-1721,-1 1-4623,8 0-4934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1:04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32767,'13'8'0,"7"9"0,2 5 0,6 9 0,-9 0 0,-4-2-376,-11-6-1228,-18-5-1588,9-12-2325,-8-14-5516,9-11 5517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1:05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33 17938,'0'-5'-188,"0"-3"-320,-7 1-1141,7-1-1467,-4 3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1:05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0 17546,'-29'6'1826,"1"1"0,0 1 1,-47 21-1,60-22-1010,1 0 1,1 0-1,-1 2 1,1 0-1,1 0 1,-1 1-1,2 1 0,-17 17 1,28-28-812,0 0 1,-1 1-1,1-1 0,0 0 0,-1 0 1,1 1-1,0-1 0,0 0 1,-1 0-1,1 1 0,0-1 1,0 0-1,0 0 0,-1 1 1,1-1-1,0 0 0,0 1 1,0-1-1,0 0 0,0 1 0,0-1 1,0 1-1,-1-1 0,1 0 1,0 1-1,0-1 0,0 0 1,0 1-1,1-1 0,-1 0 1,0 1-1,0-1 0,0 0 0,0 1 1,0-1-1,0 0 0,0 1 1,1-1-1,-1 0 0,0 1 1,0-1-1,1 0 0,-1 0 1,0 1-1,0-1 0,1 0 1,-1 0-1,0 1 0,0-1 0,1 0 1,-1 0-1,0 0 0,1 1 1,29-2 167,36-14-65,-11-6-108,-51 19 0,0 0 0,-1 0 0,1 0 0,-1 0 0,0 0 0,0-1 0,0 0 0,0 1 0,0-1 0,0 0 0,-1 0 0,5-7 0,-32 25 0,12 0 0,1 0 0,0 1 0,1 0 0,1 1 0,0 0 0,1 0 0,1 1 0,0 0 0,2 1 0,0 0 0,1 0 0,1 0 0,1 0 0,1 1 0,0-1 0,1 1 0,2-1 0,0 1 0,5 29 0,-6-47 0,1 1 0,-1 0 0,1 0 0,0 0 0,0-1 0,0 1 0,0 0 0,0-1 0,0 1 0,1-1 0,-1 0 0,1 1 0,0-1 0,0 0 0,0 0 0,0 0 0,0 0 0,0 0 0,0-1 0,1 1 0,3 2 0,-2-3 0,0 0 0,1 0 0,-1 0 0,0-1 0,0 1 0,0-1 0,1 0 0,-1 0 0,0 0 0,0-1 0,0 1 0,1-1 0,3-2 0,4 0 0,-1-2 0,1 0 0,-1 0 0,0 0 0,-1-2 0,1 1 0,-1-1 0,-1-1 0,11-9 0,-14 10 0,0 1 0,-1-1 0,0 0 0,0-1 0,-1 1 0,0-1 0,0 0 0,-1 0 0,0 0 0,4-15 0,-4 1 0,0 0 0,-2-43 0,30 65 0,-21-1 0,-1 1 0,0-1 0,0-1 0,0 1 0,0-2 0,0 1 0,0-1 0,-1 0 0,1-1 0,9-6 0,-15 8 0,1 0 0,-1 0 0,0 0 0,0-1 0,-1 1 0,1-1 0,0 1 0,-1-1 0,1 0 0,-1 0 0,0-1 0,0 1 0,0 0 0,-1-1 0,1 1 0,-1-1 0,0 1 0,0-1 0,0 0 0,0 1 0,-1-1 0,1 0 0,-1 0 0,0 1 0,0-1 0,-1 0 0,0-6 0,1 9 0,-1 0 0,1 0 0,0 0 0,-1 0 0,1 0 0,-1 0 0,1 0 0,-1 0 0,0 0 0,1 0 0,-1 0 0,0 0 0,1 1 0,-1-1 0,0 0 0,0 1 0,0-1 0,0 0 0,0 1 0,0-1 0,0 1 0,0-1 0,0 1 0,-1-1 0,-33 0 0,24 3 0,0 0 0,0 1 0,1 0 0,-12 6 0,13-4 0,1 0 0,0 1 0,0 0 0,1 0 0,0 0 0,0 1 0,0 0 0,1 1 0,0-1 0,1 1 0,-1 0 0,2 1 0,-1-1 0,1 1 0,0 0 0,1 0 0,0 0 0,-3 19 0,4-17 0,0-1 0,0 1 0,2 0 0,-1 0 0,1-1 0,1 1 0,0 0 0,0 0 0,1-1 0,1 1 0,0-1 0,0 0 0,1 0 0,0 0 0,0 0 0,2 0 0,6 9 0,-6-13 0,0 1 0,1-2 0,0 1 0,0-1 0,1 0 0,-1 0 0,1-1 0,0 0 0,0-1 0,1 1 0,-1-2 0,1 1 0,-1-1 0,1 0 0,0-1 0,0 0 0,15-1 0,10 0 0,-1-1 0,1-2 0,43-9 0,-40 4-3572,48-19-13054,-74 22 10350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1:0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20438,'-3'2'6337,"2"10"-345,7-2-5992,1 1 0,-1-1 0,2-1 0,-1 1 0,1-1 0,1-1 0,10 10 0,20 21 0,87 101 0,91 113 0,-217-252 0,0-1 0,0 1 0,1-1 0,-1 1 0,0-1 0,0 1 0,0-1 0,1 1 0,-1-1 0,0 1 0,0-1 0,1 0 0,-1 1 0,0-1 0,1 0 0,-1 1 0,0-1 0,1 0 0,-1 1 0,1-1 0,-1 0 0,1 1 0,-1-1 0,1 0 0,-1 0 0,0 0 0,1 0 0,-1 1 0,1-1 0,-1 0 0,1 0 0,0 0 0,-1 0 0,1 0 0,-1-18 0,-1 0 0,1-23 0,2-1 0,1 0 0,3 1 0,19-73 0,-7 55-926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1:10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460 400 11977,'1'-11'3101,"7"-12"12445,-1 15-13403,7-8-2143,-1-1 0,-1 0 0,11-19 0,8-11 0,-26 36 0,-5 9 0,0 1 0,1 0 0,-1-1 0,1 1 0,-1-1 0,1 1 0,0 0 0,-1 0 0,1-1 0,0 1 0,0 0 0,0 0 0,0 0 0,0 0 0,0 0 0,0 0 0,3-1 0,-4 3 0,0 1 0,1-1 0,-1 1 0,0-1 0,-1 1 0,1-1 0,0 1 0,0-1 0,-1 1 0,1-1 0,0 0 0,-1 1 0,0-1 0,0 3 0,0-4 0,-4 15 0,-1 1 0,-15 27 0,15-33 0,1 0 0,0 1 0,0 0 0,1 0 0,1 0 0,0 0 0,-3 20 0,5-18 0,0-1 0,0 1 0,-1-1 0,-1 1 0,0-1 0,-1 0 0,0 0 0,-7 12 0,8-17 0,0 0 0,0 0 0,1 0 0,0 1 0,-1 7 0,2-9 0,1-1 0,-1 0 0,-1 0 0,1 0 0,-1 0 0,0 0 0,0 0 0,0-1 0,-1 1 0,0-1 0,1 1 0,-6 4 0,7-9 0,-1 0 0,1 0 0,0-1 0,-1 1 0,1 0 0,0-1 0,-1 1 0,1-1 0,0 0 0,0 1 0,0-1 0,-1 0 0,1 0 0,0 0 0,0 0 0,0 0 0,1 0 0,-1 0 0,0 0 0,0 0 0,0 0 0,0-2 0,-27-34 0,26 34 0,-32-51 0,-43-92 0,-4-7 0,59 121 0,-1 2 0,-1 0 0,-39-36 0,23 25 0,20 14-1615,50 41-18184,-15-7 14131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1:12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0 22646,'0'0'3372,"-42"5"3377,34-5-6749,-41-1 0,0 3 0,0 1 0,-56 12 0,70-10-61,18-2-157,17-3 183,0 0 1,0 0-1,0 0 1,0 0-1,0 0 1,0 0-1,0 0 1,0 0-1,0 0 1,0 0-1,0 0 1,0 0-1,0 1 1,0-1-35,1 0 0,-1 0 1,1 0-1,-1 0 0,0 0 0,1 0 1,-1 0-1,1 1 0,-1-1 0,0 0 1,1 0-1,-1 0 0,0 1 0,1-1 1,-1 0-1,0 1 0,0-1 0,1 0 1,-1 1-1,0-1 0,0 0 0,0 1 1,1-1-1,-1 0 0,0 1 0,0-1 1,0 1-1,0-1 0,0 0 0,0 1 1,0-1-1,1 1 0,-2 0 0,5 10-994,-4-7 260,2 0 0,-1 0 0,0 0 0,1 0 0,0 0 1,0 0-1,3 4 0,21 14-9225,-12-13 3956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1:13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1 32767,'-36'0'0,"0"2"0,0 1 0,0 2 0,-54 14 0,78-16 0,0 1 0,0 0 0,1 1 0,0 0 0,0 1 0,0 0 0,0 0 0,1 1 0,0 1 0,1 0 0,0 0 0,0 0 0,0 2 0,1-1 0,1 1 0,-12 19 0,17-26 0,0 1 0,0 0 0,0 0 0,1-1 0,0 1 0,0 0 0,0 0 0,0 0 0,1 0 0,-1 6 0,2-9 0,-1 1 0,0-1 0,1 1 0,-1-1 0,1 1 0,0-1 0,0 1 0,-1-1 0,1 0 0,0 1 0,0-1 0,0 0 0,0 0 0,0 0 0,1 0 0,-1 0 0,0 0 0,0 0 0,1 0 0,-1 0 0,1-1 0,-1 1 0,0 0 0,1-1 0,0 1 0,-1-1 0,1 0 0,-1 1 0,3-1 0,123 16 0,-83-13 0,46 11 0,-64-9 0,0 2 0,0 1 0,-1 1 0,0 1 0,-1 1 0,0 1 0,27 19 0,-43-26 0,0 1 0,-1 0 0,1 1 0,-1 0 0,-1 0 0,1 0 0,-1 1 0,0 0 0,-1 0 0,0 1 0,0-1 0,-1 1 0,0 0 0,-1 0 0,0 1 0,0-1 0,-1 1 0,0-1 0,-1 1 0,0 0 0,0-1 0,-1 1 0,-1 10 0,0-14-3,0 0 1,0 0-1,0 0 0,-1 0 1,0 0-1,0 0 0,-1-1 1,1 1-1,-1-1 0,0 0 1,-1 1-1,1-2 0,-1 1 1,-9 8-1,5-6-15,0 0 1,-1-1-1,0 0 1,0-1-1,-1 0 1,1 0-1,-1-1 0,-11 3 1,-3 0-111,-1-2-1,1 0 1,-1-2 0,1-1 0,-1-1 0,-46-3 0,55 2-1234,-18-1-3728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1:14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18354,'0'3'1600,"0"2"0,0 2 4,9 10-4,9 2 0,11 13 5,12 9-5,11 12 0,6 4 4,7 5-1604,-5-2 0,-10-8 0,-16-12-1064,-18-16-996,-19 11-3869,-16-45 1,-3-10-1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1:14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22514,'-13'149'4355,"9"199"1,5-86-3007,-8-226-3123,2-22-2442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2:33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15825,'0'2'4830,"0"17"-2579,0 299 7610,-1-330-9861,1 11 0,0 0 0,-1 0 0,1 0 0,0 0 0,-1 0 0,1 0 0,0-1 0,0 1 0,0 0 0,0 0 0,0 0 0,1 0 0,-1 0 0,0 0 0,0 0 0,1-1 0,-1 1 0,0 0 0,1 0 0,-1 0 0,1 0 0,0 0 0,-1 0 0,1 1 0,0-1 0,-1 0 0,1 0 0,0 0 0,0 1 0,0-1 0,0 0 0,0 1 0,0-1 0,0 1 0,0-1 0,0 1 0,0-1 0,0 1 0,0 0 0,0-1 0,0 1 0,0 0 0,1 0 0,-1 0 0,0 0 0,0 0 0,0 0 0,0 0 0,0 0 0,2 1 0,16 1 0,1 0 0,-1 2 0,0 0 0,0 1 0,-1 1 0,1 1 0,29 15 0,-18-8 0,47 14 0,-66-25 0,0-1 0,0 0 0,0 0 0,1-1 0,-1-1 0,0 0 0,1 0 0,14-3 0,-24 2 0,1 0 0,-1 1 0,0-1 0,1 0 0,-1 0 0,0-1 0,1 1 0,-1 0 0,0-1 0,0 1 0,0-1 0,0 0 0,0 0 0,-1 0 0,1 0 0,-1 0 0,1 0 0,-1 0 0,1 0 0,-1-1 0,0 1 0,0 0 0,0-1 0,-1 1 0,1-1 0,0 1 0,-1-1 0,1-3 0,0-10 0,0 0 0,-1 1 0,-3-27 0,0 13 0,3 26-33,-6-57-5059,6 58 4795,0 0 0,-1 0 0,1 0 0,-1 0 1,1 0-1,-1 0 0,0 0 0,1 0 0,-1 0 0,0 0 1,-1 0-1,1 1 0,0-1 0,0 0 0,-1 1 1,1-1-1,-1 1 0,1-1 0,-1 1 0,0 0 0,1 0 1,-1 0-1,-3-2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1:16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 15173,'-12'0'1044,"0"0"0,-1 1 1,1 1-1,0 0 0,0 0 0,0 1 0,0 1 0,-20 9 0,28-12-850,1 1 0,0 0 0,0 1 0,-1-1 0,1 0 0,1 1 0,-1 0 0,0 0 0,1-1 0,-1 2 0,1-1 0,0 0 0,0 0 0,0 1 0,1-1 0,-1 1 0,1-1 0,0 1 0,0 0 0,0-1 0,0 1 0,1 0 1,-1 0-1,1 0 0,0 0 0,0-1 0,1 1 0,-1 0 0,1 0 0,-1 0 0,1-1 0,2 5 0,0 1-111,1 0 1,0 0 0,1 0-1,-1-1 1,2 1 0,-1-1-1,1 0 1,0-1-1,1 1 1,0-1 0,0-1-1,1 1 1,11 7-1,-15-11-59,1 0-1,-1 0 0,1 0 0,-1-1 0,1 0 0,0 0 0,0 0 0,0 0 0,0-1 0,0 0 0,0 0 1,1 0-1,-1-1 0,0 0 0,0 0 0,1 0 0,-1 0 0,0-1 0,0 0 0,0 0 0,1 0 1,-1-1-1,0 0 0,-1 0 0,1 0 0,7-5 0,-8 4-106,0-1-1,-1 1 1,1-1-1,-1 0 1,0 0-1,0-1 1,0 1-1,-1-1 1,1 1-1,-1-1 1,0 0-1,-1 0 1,1 0-1,-1 0 1,0 0-1,0 0 1,0-7-1,-1 6-149,1 0-1,-1 0 0,0 0 0,-1-1 0,1 1 0,-1 0 0,-1 0 1,1 0-1,-1 1 0,0-1 0,0 0 0,-1 0 0,1 1 0,-5-6 1,-34-34-16199,30 36 10772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1:1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16185,'19'108'3507,"5"0"0,39 107 0,24 100 2554,-83-281-9036,-6-20 92,2-14 2806,0 0 0,-1 0 0,1 0 1,0 0-1,0 1 0,-1-1 0,1 0 0,0 0 1,0 0-1,-1 0 0,1 0 0,0 0 1,0 0-1,-1 1 0,1-1 0,0 0 1,0 0-1,-1 0 0,1 0 0,0 0 1,-1 0-1,1 0 0,0-1 0,0 1 1,-1 0-1,1 0 0,0 0 0,0 0 1,-1 0-1,1 0 0,0 0 0,0-1 0,-1 1 1,1 0-1,0 0 0,0 0 0,0 0 1,-1-1-1,1 1 0,-1-2-722,0 0 0,0 0 0,0 0-1,0 0 1,0 0 0,1 0 0,-1 0 0,1 0 0,-1 0-1,1-1 1,0 1 0,0-4 0,-1 0-725,0-18-4432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1:17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0 19838,'-101'61'5472,"91"-54"-4777,1 0 0,-1 1-1,1 0 1,1 1 0,-1 0-1,1 0 1,-9 16-1,16-25-667,1 1 0,-1 0 0,1 0-1,-1 0 1,1 0 0,0 0-1,-1-1 1,1 1 0,0 0-1,0 0 1,-1 0 0,1 0-1,0 0 1,0 0 0,0 0-1,0 0 1,0 0 0,0 0-1,1 0 1,-1 0 0,0 0 0,0 0-1,1 0 1,-1-1 0,1 1-1,-1 0 1,0 0 0,1 0-1,0 0 1,-1-1 0,1 1-1,-1 0 1,1-1 0,0 1-1,0 0 1,-1-1 0,1 1-1,0-1 1,0 1 0,0-1-1,1 1 1,45 13 686,-32-11-647,44 11-66,77 22 0,-123-31 0,1 0 0,-1 1 0,0 0 0,0 1 0,-1 1 0,0 0 0,16 14 0,-25-19 0,0 0 0,0 0 0,0 0 0,0 0 0,-1 0 0,1 1 0,-1-1 0,0 1 0,0-1 0,0 1 0,0 0 0,-1 0 0,1 0 0,-1 0 0,0 0 0,0 7 0,-1-8 0,0-1 0,-1 1 0,0 0 0,0-1 0,0 1 0,0-1 0,0 1 0,0-1 0,-1 1 0,1-1 0,-1 0 0,1 0 0,-1 0 0,0 0 0,0 0 0,0 0 0,0 0 0,0-1 0,-1 1 0,1-1 0,0 1 0,-1-1 0,1 0 0,-1 0 0,-4 1 0,-104 37-1798,76-29 29,1 2 0,1 1 1,-44 24-1,55-24-2213,0 1 1,-27 24-1,12-4-1990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1:20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15273,'-11'8'17494,"11"321"-17494,-6-328-1689,-13 0-5106,6-1 74,27-2-4516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1:46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16313,'0'0'799,"-44"8"12417,-10 9-12258,48-16-852,-1 0 0,1 0-1,0 1 1,0 0 0,0 0 0,0 0 0,1 1-1,-1 0 1,1 0 0,-1 1 0,1 0-1,0-1 1,-8 10 0,1 1-106,0 1 0,2 0 0,0 1 0,0 0 0,2 0 0,0 1 0,0 0 0,2 0 0,0 1 0,1 0 0,1 0 0,-2 20 0,5-26 0,0 0 0,1 0 0,0 0 0,1-1 0,1 1 0,-1 0 0,2-1 0,0 1 0,0-1 0,1 0 0,0 0 0,1 0 0,0 0 0,1-1 0,0 0 0,1 0 0,0-1 0,0 1 0,1-2 0,10 10 0,-10-11 0,1-1 0,-1 0 0,1 0 0,0-1 0,1 0 0,0 0 0,-1-1 0,1-1 0,0 0 0,1 0 0,-1-1 0,1 0 0,15 1 0,-18-3 0,1 0 0,-1 0 0,0-1 0,1 0 0,-1 0 0,0-1 0,0 0 0,0-1 0,0 0 0,0 0 0,0-1 0,-1 0 0,0 0 0,0 0 0,0-1 0,0 0 0,8-9 0,2-2 0,-1-2 0,22-30 0,-33 40 0,0 0 0,-1-1 0,0 1 0,-1-1 0,0 0 0,0 0 0,-1 0 0,0 0 0,1-17 0,-2 11 0,0 0 0,-2 0 0,0 0 0,0 0 0,-1 1 0,-1-1 0,-1 0 0,0 1 0,0-1 0,-2 1 0,0 1 0,0-1 0,-1 1 0,-1 0 0,0 0 0,-20-21 0,23 29 1,-1 1 0,0-1 0,0 1 0,0 0 1,0 1-1,-1 0 0,1 0 0,-11-4 0,10 5-6,1 0 0,-1-1 0,1 1 0,0-2 0,0 1 0,0-1 0,0 0 0,1 0 0,-9-9 0,13 9 154,0 15-4537,1 8 2282,0 11-629,0 8-9267,0-25 6182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1:47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16173,'-9'19'6576,"6"-2"-5670,0 0 1,0 0-1,2 0 0,0 0 0,2 24 0,15 86 3675,-11-91-4581,2 0 0,23 66 0,-26-91 0,0 0 0,1 0 0,1 0 0,0-1 0,0 0 0,1 0 0,1-1 0,-1 1 0,2-2 0,-1 1 0,1-1 0,18 12 0,-19-14 0,1-1 0,0-1 0,0 0 0,0 0 0,1-1 0,-1 0 0,1 0 0,0-1 0,-1 0 0,19 0 0,-24-2 0,0 0 0,0-1 0,0 1 0,-1-1 0,1 0 0,0 0 0,0 0 0,-1 0 0,1-1 0,-1 1 0,1-1 0,-1 0 0,0 0 0,0 0 0,0-1 0,0 1 0,0-1 0,0 0 0,-1 1 0,1-1 0,-1 0 0,1-1 0,-1 1 0,-1 0 0,1-1 0,0 1 0,-1-1 0,1 1 0,-1-1 0,1-6 0,4-25 0,-2 0 0,-2 0 0,-1-1 0,-5-55 0,1 27 0,2 49 0,0 0 0,0 0 0,-2 0 0,0 0 0,0 1 0,-2-1 0,-10-23 0,16 42 0,0 0 0,0 1 0,0-1 0,-1 1 0,0 0 0,0-1 0,0 6 0,1 27 0,8-4 0,1-1 0,2 0 0,16 33 0,-19-48 0,0 0 0,1-1 0,0 0 0,1-1 0,1-1 0,1 1 0,16 14 0,-22-24 4,1 0 1,-1-1-1,1 0 1,0 0-1,0-1 1,0 0-1,1 0 1,-1-1-1,1 0 1,10 1-1,-5-1-65,0-1 0,0-1 0,0 0 0,0 0 0,23-5 0,-23-2-3460,-12 5 1873,1 0-1,-1 0 1,0 0 0,0-1-1,0 1 1,0-1-1,0 0 1,0 0 0,1-4-1,2-8-4571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1:48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18242,'0'62'2075,"3"-1"0,2 0 0,3 0 0,3 0 0,2-2 0,34 92 0,-6-48-2075,67 117 0,-104-213-340,0 0 0,1 0 1,0-1-1,1 0 0,-1 0 0,1 0 0,0-1 1,0 0-1,1 0 0,-1 0 0,1-1 0,0 0 1,1-1-1,-1 1 0,1-1 0,13 3 0,-16-5 37,0 0-1,0 0 1,0-1-1,0 1 0,0-1 1,0 0-1,0-1 1,0 1-1,0-1 0,0 0 1,0-1-1,0 1 0,0-1 1,-1 0-1,1 0 1,-1 0-1,1 0 0,-1-1 1,0 0-1,0 0 1,0 0-1,0-1 0,0 1 1,-1-1-1,0 0 1,1 0-1,-2 0 0,4-5 1,8-22-5754,-5-3 1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1:48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24734,'-20'7'892,"-6"-2"0,-7 3 1,-5 0-1,5-8-944,-3 2-1441,8-1-3855,11 1-1,1-2 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1:50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1775 1419 22166,'6'4'280,"0"-1"-1,0-1 1,0 1 0,1-1 0,-1 0-1,0-1 1,1 0 0,-1 0 0,1 0-1,-1 0 1,1-1 0,0 0-1,-1-1 1,1 0 0,-1 0 0,1 0-1,-1 0 1,1-1 0,6-3 0,11-4 971,-1 0 1,0-2-1,35-22 1,-42 21-1252,1 0 0,-2-2 0,0 0 0,0 0 0,-1-2 0,-1 1 0,-1-2 0,0 0 0,12-23 0,-8 10 0,-1-2 0,-2 0 0,-1 0 0,14-58 0,-21 66 0,-1 0 0,-1 0 0,-2 0 0,0-1 0,-1 1 0,-1 0 0,-6-30 0,3 37 0,0 0 0,-1 1 0,-1-1 0,0 1 0,-1 0 0,-1 1 0,0-1 0,-1 2 0,-1-1 0,-22-25 0,-25-17 0,-1 2 0,-4 3 0,-1 2 0,-3 3 0,-1 3 0,-2 3 0,-3 4 0,0 2 0,-2 3 0,-2 4 0,-100-24 0,124 42 0,0 3 0,-1 1 0,-1 4 0,1 1 0,-63 8 0,20 5 0,-182 48 0,247-52 0,2 2 0,0 1 0,0 1 0,1 1 0,0 2 0,1 1 0,1 1 0,1 1 0,0 1 0,2 1 0,0 1 0,1 1 0,1 1 0,1 1 0,1 1 0,2 1 0,0 0 0,-16 36 0,25-40 0,0 1 0,2 0 0,0 0 0,2 0 0,-3 36 0,5 120 0,2-164 0,2 14 0,1 0 0,1 0 0,2 0 0,1-1 0,1 0 0,1 0 0,2-1 0,1-1 0,1 0 0,1 0 0,1-1 0,1-1 0,1 0 0,1-2 0,2 0 0,29 27 0,-14-18 0,1-1 0,2-2 0,1-1 0,1-2 0,1-2 0,1-2 0,1-2 0,1-1 0,64 16 0,-62-24 0,0-3 0,1-1 0,0-2 0,54-3 0,187-28 0,-207 12 0,-2-3 0,0-4 0,-1-3 0,114-54 0,-182 74-189,6-3-1948,0 1 1,1 0-1,-1 1 0,1 1 1,0 0-1,29-3 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1:50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14277,'0'7'18490,"3"38"-18490,2 0 0,1 0 0,23 78 0,-15-68 0,13 99 0,-25-131-2629,-3-6-7007,0 8 939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2:34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1 14089,'-8'0'16251,"-32"0"-14115,19 5-2118,1 1 1,1 1-1,0 0 0,0 2 0,0 0 0,1 1 0,0 1 1,1 0-1,0 2 0,1 0 0,0 1 0,2 0 1,-1 1-1,2 1 0,-13 17 0,25-32-18,1-1 0,-1 1 0,1-1 0,-1 1 0,1 0 0,-1-1 0,1 1 0,-1 0 0,1 0 0,-1 0 0,1-1 0,0 1 0,0 0 0,-1 0 0,1 0 0,0 0 0,0-1 0,0 1 0,0 0 0,0 0 0,0 0 0,0 0 0,0 0 0,0-1 0,0 1 0,1 0 0,-1 0 0,0 0 0,1 1 0,22 13 0,-10-8 0,94 44 0,-77-38 0,-1 1 0,0 1 0,-1 2 0,44 33 0,-69-48 0,1 1 0,-2 1 0,1-1 0,0 0 0,0 0 0,-1 1 0,0 0 0,0-1 0,0 1 0,0 0 0,0 0 0,-1 0 0,0 0 0,0 1 0,0-1 0,0 0 0,-1 0 0,1 0 0,-1 1 0,0-1 0,-1 0 0,1 1 0,-1-1 0,1 0 0,-3 5 0,1-3 0,0 0 0,0-1 0,-1 1 0,0-1 0,0 1 0,0-1 0,-1 0 0,0-1 0,0 1 0,0-1 0,0 1 0,-1-1 0,0 0 0,1-1 0,-2 1 0,1-1 0,-6 3 0,-7 1-135,-1-1 0,0 0 0,0-1 0,0-2-1,-1 0 1,-28 1 0,-8-3-895,-57-6 0,88 11-2312,14-3-1149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1:51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 1 19950,'-4'2'5491,"-15"15"-2437,13-3-2643,1 1-1,1 0 1,0 0 0,1 0 0,0 0 0,2 1 0,-1-1 0,3 29 0,-3 12 163,-6 10-574,-2 0 0,-38 122 0,48-187 0,0 0 0,0-1 0,0 1 0,-1 0 0,1 0 0,0-1 0,-1 1 0,1 0 0,0 0 0,-1-1 0,1 1 0,-1 0 0,1-1 0,-1 1 0,1-1 0,-1 1 0,0-1 0,1 1 0,-1-1 0,0 1 0,1-1 0,-1 0 0,0 1 0,0-1 0,1 0 0,-1 0 0,0 1 0,0-1 0,0 0 0,1 0 0,-2 0 0,-1 0 0,1-1 0,-1 1 0,1-1 0,-1 0 0,1 0 0,0 0 0,-1 0 0,1 0 0,0 0 0,-3-3 0,-43-39 0,-181-195 0,223 232-307,1 0-1,-1 0 1,2-1 0,-1 0 0,1 1-1,0-2 1,-4-9 0,8 33-1687,0 10-603,0-12-2229,0 3-3633,0-8 2251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1:55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19370,'1'11'8067,"2"18"-5122,5 0-2517,1-1 0,2 0 0,0-1 0,23 39 1,-5-9-185,-19-35-244,41 81 0,-6 2 0,46 151 0,-87-220 0,-4-36 0,-1 0 0,0 0 0,1 0 0,-1 0 0,1 0 0,-1 0 0,1-1 0,-1 1 0,0 0 0,1 0 0,-1-1 0,1 1 0,-1 0 0,1-1 0,-1 1 0,1 0 0,0-1 0,-1 1 0,1-1 0,-1 1 0,1 0 0,0-1 0,-1 1 0,1-1 0,0 1 0,0-1 0,-1 0 0,1 1 0,0-2 0,-41-66 0,38 61 0,-16-32 0,2-1 0,2 0 0,2-2 0,1 0 0,2 0 0,2-1 0,2 0 0,2 0 0,2 0 0,1-1 0,9-66 0,-8 107 0,0 0 0,1 1 0,-1-1 0,1 0 0,0 0 0,-1 0 0,1 0 0,0 1 0,1-1 0,-1 0 0,0 1 0,1-1 0,0 1 0,-1 0 0,1-1 0,0 1 0,0 0 0,0 0 0,1 0 0,-1 0 0,5-2 0,-3 2 0,1 1 0,0-1 0,1 1 0,-1 0 0,0 0 0,0 1 0,0 0 0,0 0 0,1 0 0,-1 0 0,9 2 0,-5 0 0,-1 0 0,1 0 0,-1 1 0,0 0 0,0 1 0,0-1 0,0 2 0,0-1 0,-1 1 0,11 9 0,-16-12 0,1 0 0,-1 0 0,0 0 0,1 0 0,-1 1 0,-1-1 0,1 1 0,0 0 0,0-1 0,-1 1 0,0 0 0,0 0 0,1 0 0,-1 0 0,-1 0 0,1 0 0,0 0 0,-1 0 0,0 0 0,0 0 0,0 1 0,0-1 0,0 0 0,-1 0 0,1 0 0,-1 0 0,0 0 0,0 0 0,0 0 0,0 0 0,0 0 0,-3 4 0,-32 42 0,-9 15 0,43-59 0,-1-1 0,1 1 0,0 0 0,0 0 0,1 0 0,-1 0 0,1 0 0,0 0 0,1 0 0,-1 1 0,1 9 0,1-13 0,-1 0 0,1 0 0,0 0 0,0 0 0,0 0 0,0 0 0,0 0 0,0-1 0,1 1 0,-1-1 0,0 1 0,1-1 0,-1 1 0,1-1 0,0 0 0,-1 1 0,1-1 0,3 1 0,39 19 0,-30-16 0,32 18-36,0 2 0,-2 2 0,68 54 0,-110-79-361,1 1-1,-1-1 1,0 1-1,0 0 1,0 0-1,0 0 1,0 0-1,2 5 1,-3-6-509,0 1 0,0 0-1,0-1 1,0 1 0,0 0 0,-1-1 0,1 1 0,-1 0 0,0 0-1,0 0 1,0-1 0,0 1 0,0 0 0,-1 0 0,1 0 0,-1-1-1,0 1 1,-1 3 0,-9 8-5002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1:55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6 20318,'-11'-2'566,"1"0"1,-2 1 0,1 0-1,0 1 1,0 1-1,0-1 1,0 2-1,0-1 1,-12 5 0,19-5-401,0 1 1,1-1-1,-1 1 1,1 0-1,0 0 1,0 0-1,0 1 1,0-1-1,0 1 1,0 0-1,1 0 1,-1 0-1,1 0 1,0 0-1,-1 0 1,2 0-1,-1 1 1,0-1-1,1 1 1,-1 0-1,1-1 1,0 1-1,0 0 1,1 0-1,-1-1 1,1 1-1,0 0 1,0 0-1,1 6 1,0 1-93,1 0 1,0 0-1,1 0 1,0 0-1,1-1 1,0 1-1,1-1 1,0 0-1,0-1 1,1 1-1,0-1 1,1 0-1,0 0 1,1-1-1,-1 0 1,2-1-1,-1 1 1,1-1-1,0-1 1,0 0-1,1 0 1,0-1 0,18 7-1,-26-11-74,0 0 0,-1 0 0,1-1 0,-1 1 0,1-1 0,0 0 0,0 0 0,-1 1 0,1-1 0,0 0 0,-1 0 0,1 0 0,0-1 0,0 1 0,-1 0 0,1-1 0,0 1 0,-1-1 0,1 1 0,-1-1 0,1 0 0,-1 0 0,1 0 0,-1 0 0,1 0 0,-1 0 0,0 0 0,0 0 0,1 0 0,-1-1 0,0 1 0,0 0 0,0-1 0,0 1 0,-1-1 0,1 1 0,0-1 0,-1 0 0,1 1 0,-1-1 0,1 0 0,-1 1 0,1-4 0,1-9 0,-1 1 0,-1-1 0,0 0 0,-2-20 0,1 19 0,0-56 0,0 71 0,1 0 0,0 0 0,0 0 0,0-1 0,0 1 0,0 0 0,0 0 0,1 0 0,-1 0 0,0 0 0,0-1 0,0 1 0,0 0 0,0 0 0,0 0 0,0 0 0,0 0 0,0 0 0,0-1 0,0 1 0,0 0 0,1 0 0,-1 0 0,0 0 0,0 0 0,0 0 0,0 0 0,0 0 0,0 0 0,0-1 0,1 1 0,-1 0 0,0 0 0,0 0 0,0 0 0,0 0 0,0 0 0,1 0 0,-1 0 0,0 0 0,0 0 0,0 0 0,0 0 0,0 0 0,1 0 0,-1 0 0,0 0 0,0 0 0,0 0 0,0 1 0,0-1 0,1 0 0,-1 0 0,12 8 0,12 13 0,109 120-185,-127-141-4564,-4-12-828,-4-18-4302,2 28 9127,-3-21-5056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1:56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22182,'24'51'2235,"-6"-14"-197,-1 1 1,-2 1-1,12 49 1,-26-87-2028,0 0 1,-1 0-1,1-1 1,0 1-1,0 0 0,0 0 1,0-1-1,0 1 0,0-1 1,0 1-1,0-1 1,0 1-1,0-1 0,0 0 1,0 1-1,0-1 0,0 0 1,0 0-1,0 0 1,2 0-1,32 3-38,-23-2 11,34 4 16,-26-2 0,-1 0 0,1-1 0,0-1 0,0-1 0,0-1 0,0-1 0,35-7 0,-52 8 0,0 0 0,0-1 0,-1 1 0,1 0 0,0-1 0,-1 0 0,1 1 0,-1-1 0,1 0 0,-1 0 0,0-1 0,0 1 0,0 0 0,0-1 0,0 1 0,-1-1 0,1 0 0,-1 1 0,2-6 0,-1 3 0,-1-1 0,0 0 0,0 0 0,0 0 0,-1 0 0,0 0 0,0-1 0,0 1 0,-3-8 0,-1-7 0,-2 1 0,0 0 0,-1 1 0,-18-34 0,24 50-40,-25-41-4361,25 42 3964,-1-1-1,1 1 0,-1 0 1,0 0-1,0 0 1,0 0-1,0 0 0,0 0 1,0 0-1,0 1 0,-1-1 1,1 1-1,-1-1 1,-4 0-1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1:56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169 305 18738,'-2'-2'255,"1"-1"0,-1 1 0,0 0 0,0-1 0,0 1 0,0 0 0,-1 0 0,1 1 0,-1-1 0,1 0 0,-1 1 0,1-1 0,-1 1 0,0 0 0,0 0 0,1 0 0,-1 0 0,0 1 0,0-1 0,0 1 0,0 0 0,0 0 0,0 0 1,0 0-1,-5 1 0,3-1-44,1 1-1,-1 0 1,1 0 0,0 0 0,-1 0 0,1 1 0,0-1 0,0 1 0,0 0 0,0 1 0,0-1 0,1 1 0,-1-1 0,1 1 0,-1 0 0,-3 5 0,3 0-78,0 0 1,1-1 0,0 2 0,0-1 0,1 0-1,0 0 1,0 1 0,1-1 0,0 1-1,0 0 1,1-1 0,1 1 0,-1-1 0,1 1-1,1 0 1,4 14 0,-5-15-53,1-1 0,0 1 0,1 0 0,0-1 0,0 0 0,1 0 0,0 0 0,0 0-1,0-1 1,1 1 0,0-1 0,0 0 0,1-1 0,0 1 0,0-1 0,0 0 0,0-1 0,11 6 0,-15-9-81,1 1 0,-1-1 0,1 0 0,-1-1 0,1 1 0,0 0 0,-1-1 0,1 0 0,0 1 0,-1-1 0,1 0 0,0 0 0,0-1 0,-1 1 0,1-1 0,0 1 0,-1-1 0,1 0 0,-1 0 0,1 0 0,-1 0 0,4-2 0,-3 0 0,0 0 0,0 0 0,0-1 0,0 1 0,-1 0 0,1-1 0,-1 0 0,0 0 0,0 1 0,0-1 0,-1 0 0,2-8 0,2-9 0,-2 1 0,0-1 0,-2 0 0,-1-34 0,-3 8 0,-3 1 0,-1 0 0,-3 0 0,-1 0 0,-2 1 0,-31-68 0,39 103 0,2 10 0,3 22 0,11 39 0,21 41 0,50 109 0,-36-98 0,-45-109-76,1 0-1,-1 0 1,1-1-1,0 1 1,0 0-1,0-1 1,1 0-1,-1 1 1,1-1-1,0 0 1,0 0-1,0 0 1,7 4-1,-8-6-44,0 0 0,0-1 0,0 1-1,1-1 1,-1 1 0,0-1 0,0 0 0,1 0 0,-1 0-1,0 0 1,1 0 0,-1 0 0,0-1 0,0 1 0,1-1 0,-1 0-1,0 1 1,0-1 0,0 0 0,0 0 0,0-1 0,0 1-1,0 0 1,0-1 0,2-1 0,25-14-16776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1:57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44 16486,'-6'-5'453,"-1"0"0,1 1 0,-1 0 0,0 0 0,1 0 0,-2 1 0,1 0 0,0 0 0,-1 1 0,1 0 1,-1 1-1,0-1 0,1 1 0,-1 1 0,0-1 0,0 1 0,0 1 0,1 0 0,-1 0 0,-14 4 0,17-4-267,1 0 0,-1 1 0,1-1 0,-1 1 0,1 0 0,0 1 0,0-1 0,0 1 0,0 0 0,0 0 0,0 0-1,1 0 1,0 1 0,-1-1 0,1 1 0,1 0 0,-1 0 0,0 0 0,1 0 0,0 0 0,0 1 0,0-1 0,1 1 0,-1-1-1,1 1 1,0 0 0,0 0 0,1-1 0,0 1 0,-1 0 0,2 0 0,-1 0 0,0-1 0,2 6 0,1 2-162,0 0 1,1-1 0,0 0 0,1 0 0,1 0 0,-1-1-1,1 1 1,1-1 0,13 15 0,-15-18-24,1-1-1,-1 0 1,1-1 0,0 0-1,0 0 1,1 0 0,0 0-1,-1-1 1,1 0 0,1-1 0,-1 0-1,1 0 1,-1 0 0,1-1-1,10 2 1,-15-4-52,1 0 0,-1 0 0,0 0 0,1 0 0,-1-1 0,0 1 0,0-1 0,1 0 0,-1 0 0,0 0 0,0 0 0,0-1 0,0 0 0,0 1 0,0-1 0,-1 0 0,1 0 0,-1 0 0,5-4 0,-4 1-179,1 0 1,0 0-1,-1 0 0,0-1 0,0 1 0,-1-1 0,0 0 0,0 1 0,0-1 1,1-9-1,-1 8-75,-1 1 0,0-1 0,0 0 1,-1 0-1,0 1 0,0-1 0,-1 0 0,1 0 1,-2 1-1,1-1 0,-1 0 0,0 1 0,0-1 1,-1 1-1,1 0 0,-1 0 0,-1 0 0,1 0 1,-1 1-1,-6-8 0,-10 1-5399,-2 3-1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1:58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23566,'39'89'2552,"-23"-56"-1401,-2 0 0,-1 1 0,13 56 0,-23-70-544,-6-24 64,-6-30 96,7 28-767,1-1 0,1 1 0,-1-1 0,1 1 0,0 0 0,1-1 0,-1 1 0,1 0 0,0-1 0,3-6 0,-2 9 0,0 1 0,0 0 0,0-1 0,1 1 0,-1 0 0,1 0 0,0 1 0,0-1 0,0 1 0,0-1 0,0 1 0,0 0 0,1 0 0,-1 0 0,1 0 0,-1 1 0,1 0 0,4-2 0,7-2 0,-1-1 0,1 0 0,-1-1 0,26-18 0,-34 21 0,-1 0 0,0-1 0,0 0 0,0 0 0,0 0 0,-1 0 0,1-1 0,-1 0 0,-1 0 0,1 0 0,-1-1 0,0 1 0,2-11 0,-5 17 0,1-1 0,-1 0 0,0 0 0,0 0 0,0 1 0,1-1 0,-1 0 0,0 0 0,1 1 0,-1-1 0,0 0 0,1 1 0,-1-1 0,1 0 0,0 1 0,-1-1 0,1 1 0,-1-1 0,1 1 0,0-1 0,-1 1 0,1-1 0,0 1 0,0 0 0,-1-1 0,1 1 0,0 0 0,0-1 0,-1 1 0,1 0 0,0 0 0,1 0 0,0 0 0,1 1 0,-1 0 0,0-1 0,0 1 0,0 0 0,0 0 0,0 0 0,0 1 0,0-1 0,0 0 0,3 3 0,3 3 0,0 1 0,-1 0 0,13 17 0,-1 12-42,-1 0-1,-2 0 1,-2 2-1,13 56 1,-14-52-205,-12-39-386,0 0 0,-1 0 0,1 1 0,-1-1 0,0 0-1,0 1 1,0-1 0,-1 5 0,-6 0-4315,-5-22-4405,4-5 3201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1:59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24286,'83'178'3640,"132"324"1044,-213-497-4664,12 32 7,-2 0 1,-2 0-1,-1 1 1,4 44-1,-17-44-27,-5-30 0,-6-20 0,5-3 0,0 0 0,1 0 0,1 0 0,1-1 0,0 0 0,1-1 0,1 1 0,0-1 0,-3-27 0,6 31 0,0 0 0,1 0 0,1 0 0,0 0 0,1 0 0,1 0 0,0 0 0,0 0 0,1 0 0,1 1 0,0-1 0,1 1 0,9-18 0,-11 26 0,0-1 0,0 1 0,1 0 0,0 0 0,-1 0 0,2 0 0,-1 0 0,0 1 0,1 0 0,-1 0 0,1 0 0,0 1 0,0-1 0,0 1 0,10-3 0,-7 4 0,1-1 0,-1 1 0,1 0 0,0 1 0,-1 0 0,1 0 0,0 1 0,-1 0 0,15 4 0,-14-3 0,-1 0 0,0 1 0,0 0 0,0 0 0,0 1 0,-1 0 0,1 0 0,-1 1 0,0 0 0,0 0 0,-1 0 0,1 1 0,-1 0 0,0 1 0,-1-1 0,0 1 0,0 0 0,0 0 0,-1 1 0,0-1 0,4 12 0,-6-11-33,-1-1 0,1 0 0,-1 1 0,-1-1-1,1 1 1,-2-1 0,1 1 0,-1-1 0,0 1 0,0-1 0,-1 1 0,0-1-1,0 0 1,0 0 0,-1 0 0,-1 0 0,1 0 0,-1-1 0,0 0 0,0 1 0,-1-1-1,-8 8 1,5-7-78,-1 0 0,1 0 0,-1-1-1,0-1 1,0 1 0,-1-2 0,0 1-1,1-1 1,-2-1 0,1 1 0,0-2-1,-1 0 1,1 0 0,-1 0 0,-17-1-1,-18-6-2991,37 4 1618,0-1 0,1-1 1,0 0-1,-1 0 1,1 0-1,-8-6 1,-9-9-4093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1:59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36 15645,'-7'-4'632,"1"-1"0,-1 1 0,0 1-1,0-1 1,-1 1 0,1 1 0,-1-1-1,1 1 1,-1 0 0,0 1 0,0 0-1,0 0 1,0 1 0,1 0 0,-15 1-1,19 0-442,-1-1-1,0 1 0,0-1 0,1 1 0,-1 0 0,0 0 0,1 1 0,-1-1 1,1 1-1,0 0 0,-1 0 0,1 0 0,0 0 0,0 1 0,0-1 0,0 1 1,1-1-1,-1 1 0,1 0 0,0 0 0,0 1 0,0-1 0,0 0 0,0 1 1,0-1-1,1 1 0,0-1 0,0 1 0,0 0 0,0-1 0,1 1 0,-1 0 0,1 6 1,1 3-150,0 0 0,1-1 0,1 1 0,0-1 0,1 0 0,0 1 0,1-2 0,0 1 0,1 0 0,0-1 0,1 0 0,13 15 0,-13-16-31,0-1-1,1-1 0,0 1 1,1-1-1,-1-1 0,2 0 1,-1 0-1,1-1 0,0 0 0,0 0 1,1-1-1,-1-1 0,1 0 1,13 3-1,-21-6-23,1-1 0,-1 0 0,1 0 1,-1 0-1,0 0 0,1 0 0,-1-1 0,1 1 0,-1-1 0,0 0 0,1 0 1,-1-1-1,0 1 0,0 0 0,0-1 0,0 0 0,0 0 0,-1 0 1,1 0-1,0 0 0,-1-1 0,1 1 0,-1-1 0,0 1 0,0-1 1,0 0-1,0 0 0,-1 0 0,1 0 0,-1 0 0,0 0 0,1-1 0,0-5 1,0 2-88,0 0 1,-1 1 0,0-1-1,0 0 1,-1 0 0,1 0-1,-1 0 1,-1 0 0,0 1-1,0-1 1,0 0 0,0 0-1,-1 1 1,0-1 0,-1 1-1,-4-10 1,-50-59-8348,53 68 6876,0 0 0,-1 0 0,0 0 1,0 0-1,0 1 0,-8-7 0,-7-2-3934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1:59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24 18246,'-6'-3'422,"1"0"0,-1 0 1,0 1-1,-1 0 1,1 0-1,0 1 0,0-1 1,-1 1-1,1 1 0,-1-1 1,1 1-1,-1 0 1,1 1-1,-13 2 0,16-3-257,0 1 0,0 0 0,0 0 0,0 1 1,0-1-1,1 1 0,-1-1 0,0 1 0,1 0 0,-1 0 0,1 0 0,0 0 0,-1 1 0,1-1 0,0 1 0,0-1 0,1 1 0,-1 0 0,0-1 0,1 1 0,0 0 0,0 0 0,0 0 0,0 0 0,0 0 0,0 0 1,1 1-1,0-1 0,-1 0 0,1 0 0,1 6 0,0 3 1,1 1 0,1-1 1,0 0-1,0 0 1,2 0-1,-1 0 0,1-1 1,1 1-1,0-1 1,11 14-1,-8-11-32,1-1 0,1 0 1,0-1-1,1 0 0,0 0 0,1-1 1,19 12-1,-29-21-134,1 0 0,-1 0 0,0 0 0,1 0 0,-1-1 0,1 1 0,0-1 0,-1 0 0,1 0 0,0-1 0,0 1 0,0-1 0,-1 1 0,1-1 0,0-1 0,0 1 0,5-1 0,-6 0 0,0-1 0,0 1 0,0-1 0,0 1 0,-1-1 0,1 0 0,-1 0 0,1 0 0,-1 0 0,0-1 0,1 1 0,-1-1 0,0 1 0,-1-1 0,1 0 0,2-4 0,1-5 0,-1-1 0,0 1 0,0-1 0,-1 0 0,-1 0 0,0 0 0,-1-1 0,-1-19 0,-17-149 0,45 225 0,0 11-14,-20-38-70,0 1 1,0-1-1,1-1 1,1 0 0,1 0-1,0-1 1,1 0 0,18 16-1,-26-27-2,11-34-25717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38:45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2 378 12645,'0'-15'350,"-1"11"314,1 1 0,-1 0 1,1-1-1,0 1 1,0 0-1,0-1 1,1 1-1,-1 0 0,1-1 1,0 1-1,0 0 1,0 0-1,0 0 1,1 0-1,-1 0 0,1 0 1,0 0-1,-1 0 1,1 0-1,1 1 1,-1-1-1,0 1 1,1 0-1,2-3 0,48-33-273,1 2-1,1 3 0,2 2 1,119-45-1,-129 59-239,0 3 1,1 2-1,1 2 0,0 2 0,0 3 1,0 1-1,54 4 0,-69 3-151,-1 2 0,1 1 0,-1 1 0,0 2 0,-1 2 0,0 1 0,0 1 0,-1 2 0,40 26 0,-38-20 0,-1 2 0,-1 1 0,-1 2 0,-1 1 0,-1 1 0,-2 1 0,41 60 0,-59-77 0,0 0 0,-1 1 0,-1 0 0,0 0 0,-1 1 0,-1-1 0,6 27 0,-9-32 0,0 0 0,-1 0 0,0 1 0,0-1 0,-1 0 0,0 1 0,0-1 0,-1 0 0,0 0 0,-1 0 0,1 0 0,-2 0 0,1-1 0,-8 12 0,-4 3 0,-1-1 0,-2-1 0,-30 28 0,8-8 0,26-18 0,14-22 0,0 1 0,0-1 0,0 1 0,0 0 0,0-1 0,0 1 0,0-1 0,0 1 0,0-1 0,0 1 0,0-1 0,1 1 0,-1-1 0,0 1 0,0-1 0,0 1 0,1-1 0,-1 1 0,0-1 0,1 1 0,-1-1 0,0 0 0,1 1 0,-1-1 0,1 1 0,3 1 0,0 0 0,0 0 0,0-1 0,1 0 0,-1 0 0,0 0 0,8 1 0,9 2 0,32 10 0,-1 2 0,0 3 0,-1 1 0,-1 3 0,-1 3 0,-1 1 0,-1 2 0,55 47 0,-75-54 0,-1 2 0,-1 0 0,-1 2 0,-1 1 0,-2 0 0,-1 2 0,-1 0 0,-1 2 0,-2 0 0,-1 0 0,-1 2 0,-2 0 0,-1 0 0,7 41 0,-12-40 0,-2 1 0,-2-1 0,-1 1 0,-1 0 0,-2 0 0,-13 66 0,10-77 0,-2 0 0,0-1 0,-2 0 0,-1 0 0,0 0 0,-2-2 0,0 1 0,-2-1 0,0-1 0,-27 29 0,10-20 4,-1-1-1,-2-1 1,0-2 0,-2-2 0,0-1-1,-2-2 1,0-1 0,-1-2-1,-1-2 1,0-2 0,-1-1 0,-55 8-1,11-7-43,0-4 0,-1-4 0,1-4-1,-1-3 1,-97-16 0,161 15-273,-130-20-1792,132 18 623,0 0 0,0-1 1,1 0-1,0-2 1,-20-11-1,14 0-3835,12 2 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2:35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13697,'-10'9'8656,"1"6"-3906,-13 37-1736,17-39-1800,-16 51-1035,3 0 1,3 1-1,3 1 1,2 1-1,3-1 1,4 1-1,7 109 1,-4-170-235,0 1 0,1 0 0,0 0 0,0-1 1,1 1-1,0-1 0,0 1 0,1-1 0,-1 0 0,1 0 0,1 0 0,-1 0 0,1 0 1,0-1-1,0 0 0,1 1 0,0-2 0,-1 1 0,2 0 0,-1-1 0,0 0 0,1-1 1,0 1-1,0-1 0,0 0 0,0 0 0,0-1 0,1 0 0,-1 0 0,1 0 0,0-1 1,-1 0-1,1 0 0,0-1 0,0 1 0,-1-2 0,1 1 0,0-1 0,7-2 0,-5 2-1702,-1-1 0,1 0 0,-1-1-1,1 0 1,-1-1 0,0 1-1,0-1 1,-1-1 0,1 0-1,9-8 1,2-6-3859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2:00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31 133 23610,'15'27'1046,"20"38"1318,-2 2 0,30 89 0,-62-155-2338,-1 0 0,1 1 0,-1-1 0,1 0 1,-1 1-1,0-1 0,1 1 0,-1-1 1,0 0-1,0 1 0,0-1 0,0 1 0,-1-1 1,1 1-1,0-1 0,-1 3 0,0-4-15,1 0 0,0 1 0,-1-1 0,1 0 0,-1 0 0,1 1 0,-1-1 0,1 0 0,-1 0 0,1 0 0,-1 0 0,1 0 0,-1 0 0,1 0 0,-1 0 0,1 0 0,-1 0 0,1 0 0,-1 0 0,0 0 0,1 0 0,-1 0 0,1 0 0,0-1 0,-1 1 0,1 0 0,-1 0 0,0-1 0,-5-3 31,0 0 1,0 0-1,0 0 1,0-1-1,-5-6 1,-3-4-43,1-1 0,1 0 0,0-1 0,1 0 0,1-1 0,-14-32 0,19 36 0,0 0 0,1 0 0,0-1 0,1 1 0,1-1 0,0 1 0,1-1 0,0 0 0,1 0 0,3-16 0,-2 25 0,0 1 0,1-1 0,0 1 0,0 0 0,0-1 0,1 1 0,-1 0 0,1 0 0,1 1 0,-1-1 0,0 1 0,1-1 0,0 1 0,0 0 0,0 0 0,1 1 0,-1-1 0,1 1 0,0 0 0,0 1 0,0-1 0,0 1 0,1 0 0,-1 0 0,1 0 0,-1 1 0,9-2 0,14-1 0,-1 2 0,1 0 0,0 2 0,34 3 0,-53-2 0,-8-1 0,-1-1 0,0 1 0,1 0 0,-1 0 0,1 0 0,-1 0 0,1 0 0,-1 0 0,1 0 0,-1 0 0,1 1 0,-1-1 0,0 0 0,1 0 0,-1 0 0,1 0 0,-1 0 0,0 1 0,1-1 0,-1 0 0,1 0 0,-1 1 0,0-1 0,1 0 0,-1 1 0,0-1 0,0 0 0,1 1 0,-1-1 0,0 1 0,0-1 0,1 0 0,-1 1 0,0-1 0,0 1 0,0-1 0,0 1 0,0-1 0,0 0 0,1 1 0,-1-1 0,0 1 0,0-1 0,-1 1 0,1-1 0,0 1 0,0-1 0,0 0 0,0 1 0,0-1 0,0 1 0,0-1 0,-1 1 0,1-1 0,0 0 0,0 1 0,-1-1 0,1 0 0,0 1 0,-1-1 0,1 0 0,0 1 0,-1-1 0,0 1 0,-28 27 0,22-21 0,-30 27 0,27-27 0,1 1 0,0 0 0,1 0 0,0 1 0,0 0 0,1 1 0,0-1 0,-10 21 0,17-29 0,-1 0 0,1 0 0,0-1 0,0 1 0,0 0 0,0 0 0,0 0 0,0 0 0,0 0 0,0 0 0,0 0 0,0-1 0,0 1 0,1 0 0,-1 0 0,0 0 0,1 0 0,-1-1 0,1 1 0,-1 0 0,1 0 0,-1-1 0,1 1 0,-1 0 0,1-1 0,0 1 0,-1-1 0,1 1 0,0-1 0,-1 1 0,1-1 0,0 1 0,0-1 0,0 1 0,1-1 0,39 13 0,-22-9 0,7 4-36,0 1 0,-1 1 0,0 1 0,0 1 0,42 28 0,-66-39-92,-1-1 1,1 1-1,-1-1 0,0 1 0,1-1 1,-1 1-1,0-1 0,1 1 1,-1 0-1,0-1 0,0 1 1,0 0-1,1-1 0,-1 1 0,0 0 1,0-1-1,0 1 0,0 0 1,0-1-1,0 1 0,-1 0 1,1-1-1,0 1 0,0-1 0,0 1 1,0 0-1,-1-1 0,1 1 1,0 0-1,-1-1 0,1 1 1,-1-1-1,1 1 0,0-1 0,-1 1 1,1-1-1,-1 1 0,1-1 1,-1 0-1,1 1 0,-1-1 1,0 0-1,1 1 0,-1-1 0,1 0 1,-1 0-1,0 0 0,-1 1 1,-42 16-13574,16-14 7409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2:01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209 431 15477,'-6'-5'526,"-1"1"0,0 0 0,0 0 0,-1 1 0,1 0 0,-1 0 0,1 0 0,-1 1 0,0 1 0,0-1 0,0 1 0,0 0 0,-12 1 0,16 1-311,0-1 0,0 1-1,0 0 1,0 0 0,0 0 0,0 0 0,1 1-1,-1 0 1,0-1 0,1 1 0,-1 1 0,1-1 0,0 0-1,0 1 1,0 0 0,0-1 0,0 1 0,1 1-1,-1-1 1,1 0 0,0 0 0,0 1 0,0-1 0,0 1-1,1 0 1,0 0 0,-1-1 0,0 7 0,0 3 15,0 0 0,0 0 0,2 0 0,-1 1 0,2-1 0,0 0 1,0 0-1,1 1 0,6 17 0,-6-23-148,0-1 0,1 1 0,0-1 0,0 1 0,0-1 0,1 0 0,0 0 0,1 0 0,-1-1 1,1 0-1,1 0 0,-1 0 0,1 0 0,0-1 0,0 0 0,12 7 0,-15-10-82,0-1 0,-1 0 0,1 0 0,0 0 0,0 0 0,-1 0 0,1 0 0,0-1 0,0 0 0,0 1 0,0-1 0,0 0 0,0-1 0,0 1 0,0 0 0,0-1 0,0 1 0,-1-1 0,1 0 0,0 0 0,0 0 0,-1-1 0,1 1 0,0-1 0,-1 1 0,0-1 0,1 0 0,-1 0 0,0 0 0,0 0 0,0 0 0,0 0 0,0-1 0,-1 1 0,1-1 0,-1 1 0,1-1 0,1-5 0,3-5 0,-1-1 0,0-1 0,-1 1 0,0-1 0,-1 1 0,1-21 0,-2-15-31,-1 1-1,-3-1 1,-1 1-1,-3 0 1,-2 0-1,-3 1 1,-1 0-1,-2 0 1,-36-77-1,40 108-23,6 25 29,11 34 18,9 14 48,3-1 1,2-2-1,2 0 1,55 90-1,-29-67 27,3-2 1,86 92-1,-129-156-77,45 43-631,-51-50 472,1 0-1,0-1 0,0 1 1,0-1-1,0 0 1,0 0-1,1 0 1,-1-1-1,1 0 0,-1 1 1,1-2-1,-1 1 1,7 0-1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2:33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592 0 14921,'-1'5'5413,"0"32"7007,-32-31-12407,-117-1-13,-54 4 0,22-3 0,168-6 0,10 0 0,2 2 0,10 0-2460,32 3-9949,-11-2 6444,6 1 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2:34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23838,'0'0'2976,"13"25"2977,10-4-5953,0 0 0,2-2 0,44 28 0,-34-24 0,47 39 0,19 37 0,-89-86 0,-1 1 0,0 1 0,-1 0 0,-1 0 0,15 32 0,-23-45 0,0 1 0,0 0 0,0 0 0,-1 0 0,1 0 0,-1 0 0,0 0 0,0 0 0,0 0 0,0 0 0,0 0 0,0 0 0,-1 0 0,0 0 0,1 0 0,-1 0 0,0 0 0,-1-1 0,1 1 0,0 0 0,-1-1 0,1 1 0,-1-1 0,0 1 0,0-1 0,0 0 0,0 0 0,0 1 0,-1-2 0,1 1 0,-1 0 0,1 0 0,-1-1 0,-3 2 0,-12 6 0,-1-1 0,1-1 0,-1 0 0,-25 4 0,8-1 0,25-7 0,1 1 0,-1 0 0,1 0 0,0 1 0,0 0 0,1 1 0,0 0 0,0 1 0,-12 10 0,16-8-4570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2:48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269 474 14213,'0'0'3207,"-13"1"3446,-15 2-2795,17 0-3555,1 0 1,0 1-1,0 0 0,0 1 1,0 0-1,1 1 0,0 0 0,-13 11 1,17-13-173,0 0 1,1 1 0,-1-1-1,1 1 1,0 0 0,0 1-1,0-1 1,1 1-1,0-1 1,0 1 0,0 0-1,1 0 1,0 0 0,0 1-1,-2 8 1,2 24-132,1-1 0,5 49 0,-4-85 0,0 0 0,0 0 0,0 0 0,1 0 0,-1 0 0,1 0 0,-1 0 0,1 0 0,-1 0 0,1 0 0,0 0 0,0 0 0,0-1 0,0 1 0,1 0 0,-1-1 0,0 1 0,1-1 0,-1 1 0,1-1 0,-1 0 0,1 0 0,-1 1 0,1-1 0,0 0 0,0 0 0,0-1 0,0 1 0,-1 0 0,1-1 0,0 1 0,0-1 0,0 0 0,0 1 0,0-1 0,0 0 0,0 0 0,3-1 0,-1 1 0,0-1 0,0 0 0,0 0 0,-1-1 0,1 1 0,0-1 0,-1 0 0,1 0 0,-1 0 0,0 0 0,1 0 0,-1-1 0,0 0 0,-1 1 0,1-1 0,0 0 0,-1 0 0,4-7 0,0-2 0,-1-1 0,0 1 0,-1-1 0,-1 0 0,0 0 0,2-23 0,-2-83 0,-5 98 0,0 0 0,-1 0 0,-1 0 0,-1 1 0,-1-1 0,-13-28 0,-64-110 0,57 115 0,2-1 0,-21-58 0,44 102 0,1-1 0,-1 1 0,0-1 0,1 0 0,-1 1 0,1-1 0,0 0 0,0 1 0,-1-1 0,1 0 0,0 0 0,0 1 0,1-1 0,-1 0 0,0 0 0,1 1 0,-1-1 0,1 0 0,1-2 0,8 4 0,5 19 0,-7-1 0,0 1 0,-1 0 0,8 37 0,3 8 0,108 358 0,-64-206 0,-59-205-41,-1 0-237,1-1 0,1 1 0,-1-1 0,1 0-1,1 0 1,0 0 0,1-1 0,8 12 0,-12-8-2378,-2-11 1803,2 26-322,-3-16-2228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2:56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29 17238,'8'11'7963,"-8"-10"-7843,0-1 0,0 0 1,-1 0-1,1 1 0,0-1 0,0 0 0,0 0 0,0 1 0,0-1 0,0 0 0,0 0 0,-1 1 0,1-1 1,0 0-1,0 0 0,0 0 0,0 0 0,-1 1 0,1-1 0,0 0 0,0 0 0,0 0 0,-1 0 0,1 0 1,0 1-1,0-1 0,-1 0 0,1 0 0,0 0 0,0 0 0,-1 0 0,1 0 0,0 0 0,-1 0 0,1 0 1,0 0-1,0 0 0,-1 0 0,1 0 0,0 0 0,0 0 0,-1 0 0,1-1 0,0 1 0,0 0 0,0 0 1,-1 0-1,1 0 0,0 0 0,0-1 0,-1 1 0,1 0 0,0 0 0,0 0 0,0-1 0,0 1 0,-1 0 1,1 0-1,0 0 0,0-1 0,0 1 0,0 0 0,-15-8-120,-1 2 0,1 0 0,-1 1 0,0 1 0,-1 0 0,1 1 0,-33-1 0,25 3 0,-1 1 0,0 1 0,1 2 0,-44 9 0,57-10 0,1 1 0,0 1 0,-1 0 0,1 0 0,1 1 0,-1 1 0,1-1 0,0 1 0,-15 14 0,19-15 0,0 1 0,0-1 0,0 1 0,1 0 0,0 1 0,1-1 0,-1 1 0,1-1 0,0 1 0,1 0 0,-1 0 0,2 0 0,-1 1 0,-1 13 0,1 11 0,1-1 0,5 60 0,-2-78 0,0 0 0,1-1 0,0 1 0,1-1 0,1 0 0,0 0 0,0 0 0,1-1 0,14 21 0,-8-13 0,-8-14 0,-1 0 0,1 0 0,0 0 0,0-1 0,1 0 0,-1 1 0,1-1 0,0-1 0,0 1 0,0-1 0,0 0 0,11 5 0,92 46 0,-99-50 0,0 0 0,0 0 0,0-1 0,1 0 0,14 3 0,-20-6 0,0 0 0,1 0 0,-1 0 0,0-1 0,0 0 0,0 1 0,8-4 0,-5 2 0,-3 1 0,-1-1 0,1 1 0,-1-1 0,0 0 0,0 0 0,1 0 0,-1 0 0,0-1 0,4-4 0,66-66 0,-71 71 0,0 1 0,-1-1 0,1 0 0,0 0 0,-1 1 0,0-1 0,1 0 0,-1 0 0,0 0 0,0-1 0,0 1 0,0 0 0,0 0 0,-1-1 0,1 1 0,-1 0 0,1-1 0,-1 1 0,0 0 0,0-1 0,0 1 0,0 0 0,0-1 0,-1 1 0,1 0 0,-2-4 0,0-1 0,1 2 0,0 0 0,0 0 0,-1 0 0,0 0 0,0 1 0,0-1 0,-1 1 0,1 0 0,-1-1 0,0 1 0,0 0 0,-1 1 0,1-1 0,-1 0 0,0 1 0,0 0 0,0 0 0,0 0 0,0 1 0,-1-1 0,1 1 0,-1 0 0,0 0 0,-9-2 0,7 2 0,-1 0 0,1 1 0,-1 0 0,1 0 0,-1 1 0,1 0 0,-1 0 0,1 0 0,-1 1 0,1 0 0,0 1 0,-1 0 0,1 0 0,0 1 0,0-1 0,-9 6 0,4 3-6211,35-3-9356,-8-4 10079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2:5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14485,'8'0'1064,"1"1"0,0 0-1,-1 0 1,1 1 0,-1 0 0,1 1-1,-1-1 1,0 2 0,0-1 0,0 1-1,10 7 1,-9-7-580,-5-1-307,0-1 0,1 0 1,-1 0-1,1-1 0,0 1 0,0-1 1,-1 0-1,1 0 0,0-1 0,0 1 1,0-1-1,0 0 0,0-1 0,0 1 1,6-2-1,-9 1-104,1 0 0,-1 0 1,0 0-1,1 0 0,-1-1 0,0 1 1,0-1-1,0 1 0,0-1 0,0 0 1,0 1-1,0-1 0,-1 0 0,1-1 0,-1 1 1,1 0-1,-1 0 0,0 0 0,0-1 1,0 1-1,0-1 0,0 1 0,0-1 1,-1 1-1,1-1 0,-1 1 0,0-1 1,0 0-1,0-4 0,0 2-73,0 0 0,0 0 0,0 0 0,-1 0 0,0 0 0,0 0 0,0 0 0,-3-6 0,3 10 0,1 0 0,-1 0 0,0 0 0,0 0 0,0 0 0,0 0 0,0 0 0,0 0 0,0 1 0,-1-1 0,1 0 0,0 1 0,0-1 0,-1 1 0,1-1 0,0 1 0,-1 0 0,1-1 0,0 1 0,-1 0 0,1 0 0,0 0 0,-1 0 0,1 0 0,0 0 0,-1 0 0,1 1 0,0-1 0,-1 0 0,1 1 0,0-1 0,-1 1 0,1 0 0,0-1 0,-1 2 0,-3 0 0,0 1 0,1 0 0,-1 1 0,1-1 0,0 1 0,0-1 0,0 1 0,1 0 0,-1 1 0,1-1 0,0 0 0,0 1 0,1 0 0,-1 0 0,1 0 0,0 0 0,1 0 0,-1 0 0,1 0 0,0 1 0,0-1 0,0 11 0,0-6 0,0 0 0,1 0 0,0 1 0,1-1 0,0 0 0,0 0 0,2 0 0,-1 0 0,1 0 0,0 0 0,6 11 0,-4-14-11,0-1 0,0 0 0,1 0 0,-1 0 0,1-1 0,1 0 0,-1 0 0,1 0-1,0-1 1,0 0 0,0 0 0,0-1 0,1 0 0,-1 0 0,1-1 0,9 2 0,-7-1-55,0-2 1,0 1-1,0-1 1,1 0-1,-1-1 1,0 0-1,0-1 1,0 0-1,0-1 1,1 0-1,-2 0 0,16-6 1,0-9-3519,8-17-7956,-19 19 6986,5-3-1466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2:57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24242,'1'3'91,"17"51"1780,-3 2 1,-1 0-1,8 90 1,-22-145-1828,0 0 1,0 1-1,0-1 1,0 1-1,0-1 1,0 0-1,0 1 0,-1-1 1,1 0-1,-1 1 1,1-1-1,-1 0 1,1 0-1,-1 1 1,-1 0-1,2-1-39,-1-1-1,1 0 1,-1 0 0,1 0 0,0 0-1,-1 0 1,1 0 0,-1 0 0,1 0-1,-1 0 1,1 0 0,0 0 0,-1 0-1,1 0 1,-1 0 0,1 0 0,0-1-1,-1 1 1,1 0 0,-1 0 0,1 0-1,0-1 1,-1 1 0,1 0-1,0 0 1,-1-1 0,1 1 0,0 0-1,0-1 1,-1 1 0,1 0 0,0-1-1,0 1 1,-1 0 0,1-1 0,0 1-1,0-1 1,0 1 0,0 0 0,0-1-1,0 1 1,0-1 0,-1 1 0,1-1-1,0 1 1,0 0 0,1-1-1,-1 1 1,0-1 0,0 0-5,0 1 0,0-1 0,0 0 0,0 1 0,1-1 0,-1 1 0,0-1 0,0 1 0,0-1 0,1 1 0,-1-1 0,0 1 0,1-1 0,-1 1 0,1-1 0,-1 1 0,0 0 0,1-1 0,-1 1 0,1 0 0,-1-1 0,1 1 0,-1 0 0,1 0 0,-1-1 0,1 1 0,-1 0 0,1 0 0,0 0 0,-1 0 0,1 0 0,-1-1 0,1 1 0,-1 0 0,1 0 0,0 1 0,29-4 0,-28 3 0,39 0 0,-1 3 0,1 1 0,53 13 0,48 5 0,-141-22 0,1 0 0,-1 0 0,1 0 0,-1 0 0,1 0 0,-1 0 0,1 0 0,-1-1 0,1 1 0,-1 0 0,1-1 0,-1 1 0,0-1 0,1 0 0,-1 1 0,0-1 0,1 0 0,-1 0 0,0 0 0,0 0 0,0 0 0,0 0 0,2-2 0,-2 0 0,1 0 0,-1 1 0,0-1 0,0 0 0,0-1 0,0 1 0,0 0 0,0 0 0,-1 0 0,0-6 0,0-8 0,-1 0 0,-1 0 0,-6-23 0,7 31 0,-4-22 0,3 20 0,1 0 0,-2 0 0,1 0 0,-5-10 0,11 29 0,1 0 0,0 0 0,0-1 0,1 1 0,0-1 0,8 7 0,-11-11 0,0 0 0,0 0 0,0-1 0,0 1 0,1-1 0,-1 1 0,1-1 0,0 0 0,-1-1 0,1 1 0,0-1 0,0 1 0,0-1 0,0 0 0,0 0 0,8 0 0,-9-2 0,-1 0 0,0 0 0,1-1 0,-1 1 0,0 0 0,0-1 0,0 0 0,0 1 0,0-1 0,0 0 0,0 0 0,-1 0 0,1 0 0,0 0 0,-1-1 0,0 1 0,0 0 0,0-1 0,0 1 0,0-1 0,0 1 0,0-1 0,-1 1 0,1-1 0,-1-2 0,2-5 0,0-1 0,-1 1 0,0 0 0,-1 0 0,-1-12 0,1 20 0,-1 1 0,1-1 0,-1 0 0,0 0 0,1 1 0,-1-1 0,0 0 0,0 1 0,0-1 0,0 1 0,0-1 0,0 1 0,0 0 0,-1-1 0,1 1 0,0 0 0,-1 0 0,1 0 0,-1 0 0,1 0 0,-1 0 0,0 0 0,1 0 0,-1 1 0,0-1 0,0 1 0,0-1 0,1 1 0,-1 0 0,0 0 0,0 0 0,0 0 0,-3 0 0,0 0 0,-1 0 0,0 1 0,1 0 0,-1 0 0,0 0 0,1 1 0,-1 0 0,1 0 0,-10 5 0,3 7 0,7 26 0,25 116 0,-6-106 0,1-38 0,-5-7 0,-3 1 0,1-1 0,0 0 0,0-1 0,1 0 0,-1 0 0,1 0 0,0-2 0,0 1 0,0-1 0,11 2 0,-15-5-91,1 1 0,-1-1 0,0 1 0,0-2 0,1 1 0,-1 0 0,0-1 0,0 0 0,0 0 0,-1-1 0,9-5 0,141-78-5370,-148 82 4841,29-17-4600,-34 12-2045,1 1 713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2:58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21350,'16'88'3788,"50"159"0,-24-104-194,-37-106-3307,-9-32-304,-8-19-6,5 2 23,1 0 0,1 0 0,0-1 0,1 1 0,0-1 0,1 0 0,1 0 0,-2-17 0,2 1 0,1 1 0,5-54 0,-2 65 0,1 1 0,1-1 0,0 1 0,1-1 0,1 1 0,1 0 0,0 1 0,1 0 0,11-16 0,-15 25 0,0 0 0,1 0 0,-1 0 0,1 1 0,1 0 0,-1 0 0,1 0 0,0 0 0,0 1 0,0 0 0,0 1 0,1-1 0,0 1 0,0 0 0,0 1 0,0 0 0,0 0 0,0 0 0,0 1 0,1 0 0,-1 0 0,0 1 0,9 1 0,-13-1 0,0 0 0,0 0 0,0 1 0,-1 0 0,1-1 0,0 1 0,-1 0 0,1 0 0,0 1 0,-1-1 0,0 0 0,1 1 0,-1 0 0,0-1 0,0 1 0,0 0 0,0 0 0,0 0 0,0 1 0,2 2 0,-2-1 0,0 0 0,0 1 0,-1-1 0,0 0 0,0 1 0,0-1 0,0 1 0,-1-1 0,1 1 0,-1-1 0,-1 9 0,0-3 0,0-1 0,-1 1 0,-1-1 0,1 1 0,-1-1 0,-1 0 0,0 0 0,0 0 0,-1-1 0,0 0 0,-9 13 0,5-13 0,0-1 0,0 1 0,-1-2 0,0 1 0,0-1 0,0-1 0,-1 0 0,-17 6 0,-13 7 0,124-5 0,-53-8 0,0 1 0,0 1 0,-1 1 0,0 2 0,46 21 0,-73-29-145,0-1-1,0 1 1,1-1 0,-1 1 0,0 0-1,0-1 1,-1 1 0,1 0-1,0 1 1,-1-1 0,3 3 0,-3-2-292,0-1 0,0 1 0,-1-1 0,1 1 0,0 0 0,-1-1 0,0 1 0,0 0 0,1 0 0,-2-1 0,1 1 0,0 0 0,0-1 0,-1 1 0,-1 3 0,-1 3-1037,0-1 0,-1 1 1,0-1-1,-1 0 0,0 0 0,0 0 0,-8 8 0,-10 7-4638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2:58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30 13181,'-3'-4'247,"-1"1"0,0 1 0,0-1-1,0 0 1,0 1 0,0 0 0,0 0-1,-1 0 1,1 1 0,-1-1 0,1 1-1,-1 0 1,0 0 0,1 1 0,-1-1 0,0 1-1,0 0 1,-6 1 0,7 0-5,0 0-1,1 0 1,-1 0 0,1 1 0,-1-1-1,1 1 1,0 0 0,-1 0-1,1 0 1,0 0 0,0 1 0,1-1-1,-1 1 1,0 0 0,1-1 0,-1 1-1,1 1 1,0-1 0,0 0 0,0 0-1,1 1 1,-1-1 0,0 5 0,-2 4 217,1 1 0,1 0 0,0-1 0,1 1 0,0 0 0,1 0 1,1 0-1,0 0 0,0 0 0,6 20 0,-5-25-246,-1 0 0,2-1 0,-1 0 0,1 1 0,0-1 0,0 0-1,1-1 1,0 1 0,0-1 0,1 1 0,0-1 0,0 0 0,0-1 0,1 1-1,0-1 1,0 0 0,0-1 0,13 8 0,-17-11-213,0 0 0,0 0 0,1-1 0,-1 1 0,0 0 0,0-1 0,1 0 0,-1 1 0,1-1 0,-1 0 0,0 0 0,1 0 0,-1 0 0,0-1 0,1 1 0,-1-1 0,0 1 0,1-1 0,-1 0 0,0 0 0,0 0 0,3-2 0,-1 0 0,-1 0 0,0 0 0,0 0 0,-1 0 0,1-1 0,0 1 0,-1-1 0,0 0 0,0 1 0,0-1 0,2-7 0,1-5 0,-1-1 0,0-1 0,-1 1 0,1-33 0,-4 47 0,0-2 0,0 1 0,0-1 0,0 1 0,1-1 0,0 0 0,0 1 0,2-5 0,-3 8 0,0 1 0,1-1 0,-1 1 0,0-1 0,1 1 0,-1-1 0,0 1 0,1-1 0,-1 1 0,1-1 0,-1 1 0,1 0 0,-1-1 0,1 1 0,-1 0 0,1-1 0,0 1 0,-1 0 0,1 0 0,-1 0 0,1 0 0,1-1 0,20 10 0,1 8 4,-1 1 0,0 1 0,25 29 0,0 1-165,-33-37-377,0-10-7045,-7-15-1564,-4-3 5830,0-10-2699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2:35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 22270,'-15'2'1168,"-8"0"-4,-10-1 4,-7 2-4,2-7 5,0 5-5,8 2 4,-1-1-968,11-1-708,-1 5-1888,4 19-3149,12-12 1,0 3-1,2 1 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2:59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19454,'7'21'1424,"1"16"0,5 17 0,7 19 0,1 12 0,7 8 1,4 1-5,5 0 4,0-11 0,-3-15-924,1-16-500,0-14-408,-6-17-1320,-2-12-4397,7-14 1,-2-11-1,-4-11 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2:59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23406,'-31'7'1040,"-9"6"0,-11 3 0,-5 5-420,18-9-816,3 4-564,7-3-788,13-7-3380,9 6-1,8-4 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2:59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12729,'1'1'48,"30"6"4048,52 6-1,-74-12-3332,-1-1 0,0 0 0,1 0-1,-1-1 1,1 0 0,-1 0 0,0-1-1,0 0 1,0 0 0,0-1 0,11-5-1,-16 6-678,-1 0-1,0 0 0,0 0 0,0 0 0,-1-1 0,1 1 0,0 0 1,-1-1-1,0 0 0,1 1 0,-1-1 0,0 1 0,0-1 0,-1 0 0,1 0 1,0 0-1,-1 1 0,0-1 0,0 0 0,0-3 0,0 4-52,0 1 0,0 0-1,0 0 1,0 0 0,0 0 0,0 0-1,-1 0 1,1 0 0,-1 0-1,1-1 1,0 1 0,-1 0 0,0 1-1,1-1 1,-1 0 0,0 0-1,1 0 1,-1 0 0,0 0 0,-1-1-1,1 2-19,0 0 0,-1-1 0,1 1 1,0 0-1,0 0 0,-1 0 0,1 0 0,0 0 0,-1 0 0,1 0 0,0 0 0,0 0 0,-1 1 0,1-1 0,0 0 0,0 1 1,0-1-1,-1 1 0,1 0 0,0-1 0,0 1 0,-2 1 0,-4 4-11,0 0 0,0 0 0,0 1 0,1 0 0,-1 0 0,2 1 0,-1-1 0,1 1 0,0 0 0,1 1 0,0-1 0,0 1 0,-4 16 0,4-12 0,1 1 0,0-1 0,1 1 0,1 0 0,0 0 0,0 0 0,2 0 0,3 25 0,-4-35 2,1-1-1,0 1 1,0-1-1,0 0 1,1 0 0,-1 1-1,1-1 1,0 0-1,0 0 1,0 0 0,0-1-1,0 1 1,0 0-1,1-1 1,-1 0 0,1 1-1,0-1 1,4 2 0,-2-1 1,1-1 0,-1 1 0,1-1 0,0-1 0,0 1 0,0-1 0,0 0 0,0 0 0,11-1 0,3-1-54,1-1 0,-1-1 0,0 0 1,0-2-1,25-9 0,-7 2-2258,20-4-9123,-30 11 5171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01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32767,'41'77'0,"-2"1"0,-5 2 0,47 162 0,-77-214 0,-4-28 0,0 0 0,0 0 0,0 0 0,-1 0 0,1 1 0,0-1 0,0 0 0,0 0 0,0 0 0,0 0 0,0 1 0,0-1 0,0 0 0,0 0 0,0 0 0,0 0 0,0 0 0,-1 0 0,1 1 0,0-1 0,0 0 0,0 0 0,0 0 0,0 0 0,-1 0 0,1 0 0,0 0 0,0 0 0,0 0 0,0 0 0,0 0 0,-1 0 0,1 0 0,0 0 0,0 0 0,0 0 0,0 0 0,-1 0 0,1 0 0,0 0 0,0 0 0,0 0 0,0 0 0,-1 0 0,1 0 0,0 0 0,0 0 0,0 0 0,0 0 0,0 0 0,-1 0 0,1 0 0,0-1 0,0 1 0,0 0 0,0 0 0,0 0 0,0 0 0,-1 0 0,-28-39 0,15 18 0,2-1 0,0 0 0,1-1 0,2 0 0,0 0 0,1-1 0,2 0 0,0-1 0,-3-45 0,8 58 0,1 0 0,1 0 0,0 0 0,0 0 0,1 0 0,1 1 0,0-1 0,1 0 0,8-19 0,-7 23 0,0 0 0,0 0 0,1 0 0,0 1 0,0 0 0,0 0 0,1 1 0,0-1 0,1 1 0,-1 1 0,1 0 0,0 0 0,16-7 0,-14 7 0,1 1 0,0 0 0,0 1 0,0 1 0,0-1 0,0 2 0,0-1 0,20 1 0,-27 1 0,-1 0 0,1 1 0,-1-1 0,1 1 0,-1 0 0,0-1 0,0 2 0,1-1 0,-1 0 0,0 0 0,0 1 0,0 0 0,0 0 0,0 0 0,-1 0 0,1 0 0,0 0 0,-1 1 0,0-1 0,0 1 0,1 0 0,-1-1 0,-1 1 0,1 0 0,0 0 0,-1 0 0,0 1 0,1-1 0,-1 0 0,-1 0 0,1 1 0,0 3 0,1 9 0,-1 0 0,-1-1 0,0 1 0,-1-1 0,-1 1 0,-1-1 0,0 0 0,-8 25 0,-3-3 0,-2 0 0,-23 39 0,35-68 0,-5 13 0,9-21 0,0 1 0,1-1 0,-1 1 0,0 0 0,1-1 0,-1 1 0,0-1 0,1 1 0,-1-1 0,0 0 0,1 1 0,-1-1 0,1 1 0,-1-1 0,1 0 0,-1 1 0,1-1 0,-1 0 0,1 1 0,-1-1 0,1 0 0,0 0 0,-1 0 0,1 0 0,-1 1 0,1-1 0,0 0 0,-1 0 0,1 0 0,-1 0 0,1 0 0,0 0 0,-1-1 0,2 1 0,29 2 11,-1 0 1,1 3-1,-1 0 0,37 12 1,-53-12-38,1 0 0,-1 1 0,0 0 1,-1 1-1,1 1 0,-1 0 1,-1 1-1,0 1 0,0-1 1,15 18-1,-24-19-491,-21-1-388,-89 6-2551,35-10-7225,38-3 5020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0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14 16562,'-4'-2'345,"1"0"0,-1 0 1,0 1-1,1-1 0,-1 1 1,0 0-1,0 0 0,0 0 1,0 1-1,0-1 0,0 1 1,0 0-1,0 0 0,0 0 1,-5 2-1,6-1-178,1-1 0,0 2 0,-1-1 0,1 0-1,0 0 1,0 1 0,0-1 0,0 1 0,0 0 0,0-1 0,1 1-1,-1 0 1,0 0 0,1 0 0,0 0 0,-1 1 0,1-1-1,0 0 1,0 0 0,0 1 0,0-1 0,1 1 0,-1-1 0,0 4-1,-1 6 117,1 1 0,1-1 0,-1 0 0,2 1 0,0-1 0,0 0 0,1 1-1,1-1 1,0 0 0,1-1 0,0 1 0,8 15 0,-8-17-95,1-1 1,0 0 0,0 0 0,1-1-1,1 1 1,-1-1 0,1 0 0,1-1-1,-1 0 1,1 0 0,0-1 0,1 1-1,0-2 1,18 10 0,-25-14-189,0 0 0,0 0 0,-1 0 0,1-1 0,0 1 0,0 0 0,0-1 0,1 1 0,-1-1 0,0 0 0,0 0 0,0 0 0,0 0 0,0 0 0,0 0 0,0 0 0,0-1 0,0 1 0,0-1 0,0 0 0,0 1 0,0-1 0,0 0 0,0 0 0,0 0 0,-1 0 0,1-1 0,0 1 0,-1 0 0,1-1 0,-1 1 0,1-1 0,-1 0 0,0 1 0,0-1 0,0 0 0,1 0 0,-2 1 0,1-1 0,0 0 0,0 0 0,-1 0 0,1-4 0,2-10 0,0 1 0,-2-1 0,0 0 0,-2-29 0,0 13 0,1 30 0,0 1 0,-1-1 0,1 0 0,1 0 0,-1 1 0,0-1 0,0 0 0,1 0 0,-1 1 0,1-1 0,-1 0 0,1 1 0,0-1 0,0 1 0,-1-1 0,1 1 0,0-1 0,0 1 0,1-1 0,-1 1 0,0 0 0,0 0 0,3-2 0,-2 2 0,0 1 0,0-1 0,0 1 0,0 0 0,0 0 0,0 0 0,0 0 0,0 0 0,0 0 0,0 0 0,0 1 0,0-1 0,0 1 0,0 0 0,0-1 0,0 1 0,2 1 0,6 4 0,0 0 0,0 1 0,0 0 0,-1 0 0,15 16 0,23 33-5974,-44-52 5080,1 0-1,-1 1 0,0-1 0,0 1 1,-1 0-1,0 0 0,1 0 0,-2 0 0,3 9 1,-4-24-5055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02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15841,'8'33'3881,"19"47"-1,47 84 1912,-59-132-4341,-6-14-948,-4-5-219,2 0 0,-1 0 0,1-1-1,16 20 1,-23-32-284,1 1 0,0-1 0,0 0 0,0 1 0,-1-1 0,1 0 0,0 0 0,0 1 0,0-1 0,0 0 0,0 0 0,0 0 0,0 0 0,0 0 0,0 0 0,-1 0 0,1 0 0,0-1 0,0 1 0,0 0 0,0-1 0,0 1 0,-1 0 0,1-1 0,1 0 0,28-16 0,-11 7 0,-5 5 0,0 0 0,0 1 0,1 1 0,-1 1 0,1 0 0,0 0 0,24 2 0,-3 3 0,-1 0 0,36 10 0,-70-13 0,-1 0 0,1 0 0,-1 0 0,1 0 0,-1 0 0,1 0 0,-1 0 0,1 0 0,-1 0 0,1 0 0,-1 0 0,1 0 0,-1-1 0,1 1 0,-1 0 0,1 0 0,-1 0 0,0-1 0,1 1 0,-1 0 0,1-1 0,-1 1 0,0 0 0,1-1 0,-1 1 0,0-1 0,1 1 0,-1 0 0,0-1 0,1 0 0,4-22 0,-7-31 0,2 45 0,-2-20-913,0 1 1,-2 0-1,-1 0 0,-2 0 1,-13-39-1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03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196 486 17074,'0'-3'175,"0"1"1,0-1 0,-1 0-1,1 1 1,-1-1 0,0 0 0,0 1-1,0-1 1,0 1 0,0-1 0,0 1-1,0 0 1,-1-1 0,0 1-1,1 0 1,-1 0 0,0 0 0,0 0-1,0 0 1,0 0 0,0 1 0,0-1-1,-1 1 1,1 0 0,-1-1-1,1 1 1,-1 0 0,1 0 0,-1 1-1,1-1 1,-1 0 0,-3 1 0,2-1 61,-1 0 0,0 1 0,0 0 0,0 0 1,1 0-1,-1 0 0,0 1 0,0 0 1,1 0-1,-1 0 0,1 0 0,-1 1 0,1 0 1,-1 0-1,1 0 0,0 1 0,-5 3 0,3 0-90,1 0-1,0 0 0,1 1 1,-1-1-1,1 1 0,1 0 1,-1 0-1,1 1 0,0-1 1,1 1-1,0-1 0,0 1 1,1 0-1,0 0 0,0 0 1,1 0-1,0 0 0,0-1 1,1 1-1,0 0 0,2 9 1,-1-6 13,0 0 0,1 0 1,0 0-1,1 0 1,0-1-1,1 1 0,0-1 1,1 0-1,-1-1 0,2 1 1,0-1-1,0-1 0,0 1 1,13 9-1,-18-16-160,1 1 0,-1-1 0,1-1 0,0 1 0,0 0 0,0-1 0,0 1 0,0-1 0,0 0 0,1 0 0,-1 0 0,0-1 0,1 1 0,-1-1 0,0 1 0,1-1 0,3-1 0,-4 1 0,0-1 0,-1 0 0,1 0 0,-1 0 0,1-1 0,-1 1 0,0-1 0,1 1 0,-1-1 0,0 0 0,0 1 0,0-1 0,0 0 0,-1 0 0,1-1 0,2-3 0,2-5 0,-1 0 0,-1 0 0,1 0 0,-2-1 0,0 1 0,0-1 0,-1 0 0,0-16 0,1-33 0,-4-1 0,-2 0 0,-13-75 0,-55-181 0,68 314 0,1 16 0,1 23 0,7 16 0,2-1 0,2 1 0,18 50 0,62 146 0,-60-169 0,-20-48 23,-8-21-46,1 0 0,0 0 0,0 0-1,1 0 1,0-1 0,1 0 0,0 0 0,0 0-1,10 11 1,-13-17-334,-1-1 0,1 1-1,0 0 1,-1-1 0,0 1-1,1 0 1,-1 0 0,0 0-1,0 0 1,0 0 0,0 0-1,0 3 1,2 37-2282,-3-29 951,3 0-3790,7-17-837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03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34 14813,'-15'-6'525,"1"0"0,-1 1 0,0 1 0,0 0 0,-1 1 0,1 1 0,-1 0 0,0 1 0,-15 1-1,26 0-303,1 0-1,0 1 0,0-1 0,-1 1 0,1 0 0,0 1 1,0-1-1,0 1 0,0 0 0,0-1 0,0 2 0,0-1 1,1 0-1,-1 1 0,1 0 0,0 0 0,0 0 0,0 0 1,0 0-1,0 1 0,1-1 0,-1 1 0,1-1 0,0 1 1,0 0-1,0 0 0,1 0 0,-1 0 0,1 1 0,0-1 1,1 0-1,-1 0 0,0 1 0,1-1 0,0 0 0,1 7 1,0-1-30,0 0 1,1 0 0,0 0-1,1 0 1,0 0 0,0 0-1,1-1 1,0 1 0,1-1 0,0 0-1,1-1 1,0 1 0,9 9-1,-9-11-74,-1 0 1,2 0-1,-1-1 0,1 0 0,0 0 0,0-1 0,1 0 1,0 0-1,0-1 0,0 0 0,0 0 0,0-1 0,1 0 1,0-1-1,13 3 0,-19-5-116,1 0 1,-1 0-1,0 0 1,0 0-1,0-1 0,0 0 1,0 1-1,0-1 1,0 0-1,-1-1 0,1 1 1,0 0-1,0-1 0,-1 1 1,1-1-1,-1 0 1,1 0-1,-1 0 0,0 0 1,0 0-1,0-1 1,0 1-1,0-1 0,0 1 1,-1-1-1,1 0 1,-1 1-1,0-1 0,0 0 1,0 0-1,0 0 0,1-6 1,1-9-36,0 0 0,-1-1 0,0 1 0,-2-22 0,0 29-27,-6-75-2385,1 58-1571,-2 1-4184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04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23782,'22'47'1997,"-1"2"-1,-3 1 0,24 102 1,-50-174-1248,-2-26-499,10 42-250,0 1 0,0-1 0,0 0 0,0 0 0,1 1 0,0-1 0,0 1 0,0-1 0,1 1 0,0-1 0,0 1 0,1 0 0,-1 0 0,1 0 0,0 0 0,0 0 0,1 1 0,-1-1 0,1 1 0,8-7 0,3 0 0,1 1 0,-1 1 0,1 1 0,1 0 0,21-6 0,-25 10 0,-1 0 0,1-1 0,-1-1 0,0 0 0,0 0 0,-1-1 0,0-1 0,0 0 0,0 0 0,-1-1 0,10-12 0,-12 2 0,2-2 0,-10 21 0,1 0 0,-1-1 0,1 1 0,-1 0 0,1 0 0,-1-1 0,0 1 0,1 0 0,-1 0 0,1 0 0,-1 0 0,1 0 0,-1 0 0,1 0 0,-1 0 0,1 0 0,0 0 0,-1 0 0,1 0 0,-1 0 0,1 0 0,-1 0 0,0 0 0,1 1 0,-1-1 0,1 0 0,-1 0 0,1 1 0,-1-1 0,1 0 0,-1 1 0,0-1 0,1 0 0,-1 1 0,0-1 0,1 0 0,-1 1 0,0-1 0,1 1 0,24 29 0,-1 0 0,-2 2 0,0 0 0,-3 2 0,19 42 0,23 37 0,-58-108-986,-2-4 106,0 0 1,0 1-1,0-1 0,0 1 1,0-1-1,0 1 0,0-1 0,-1 1 1,1-1-1,-1 1 0,1 0 1,-1-1-1,0 1 0,1 0 0,-1 2 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05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32767,'28'106'0,"44"108"0,11 34 0,-80-232 0,-11-33 0,-10-37 0,12 35 0,1 0 0,1-1 0,1 0 0,1 0 0,0 0 0,3-38 0,-1 56 0,1-1 0,-1 1 0,1 0 0,0 0 0,-1-1 0,1 1 0,0 0 0,0 0 0,0 0 0,1 0 0,-1 0 0,0 0 0,1 0 0,-1 1 0,1-1 0,0 0 0,-1 1 0,1-1 0,0 1 0,0 0 0,0 0 0,0 0 0,0 0 0,0 0 0,1 0 0,-1 0 0,0 1 0,0-1 0,1 1 0,-1-1 0,0 1 0,1 0 0,-1 0 0,0 0 0,1 0 0,-1 0 0,4 2 0,9 0 0,-1 1 0,0 1 0,0 0 0,22 10 0,14 10 0,46 30 0,-49-27 0,56 24 0,-95-47 0,1-1 0,0 0 0,0 0 0,0-1 0,0 0 0,0-1 0,0 0 0,1-1 0,17 0 0,-24-1 0,0 1 0,0-1 0,1 0 0,-1 0 0,0 0 0,0-1 0,0 1 0,0-1 0,0 1 0,0-1 0,-1 0 0,1 0 0,0 0 0,-1-1 0,0 1 0,1-1 0,-1 1 0,0-1 0,0 0 0,-1 1 0,1-1 0,-1 0 0,1 0 0,-1 0 0,0-1 0,0 1 0,0 0 0,0 0 0,-1-1 0,1-3 0,2-68-2571,-6 48 26,0 1 0,-2-1-1,-1 1 1,-14-37 0,17 51-3276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2:35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0 164 18878,'20'4'1445,"1"0"0,-1-2 1,0 0-1,1-1 1,-1-1-1,38-5 0,-50 3-1064,0 0-1,1 0 0,-1 0 0,0-1 1,-1 0-1,1-1 0,-1 0 0,11-7 1,-14 8-390,0-1 0,0 1 1,0-1-1,0 0 1,-1 0-1,1-1 1,-1 1-1,0-1 0,-1 1 1,1-1-1,-1 0 1,0 0-1,0 0 1,1-7-1,-2 10-107,0 0 1,0 1-1,-1-1 1,1 0-1,-1 0 0,0 0 1,1 0-1,-1 0 1,0 0-1,0 0 1,0 0-1,0 1 0,0-1 1,-1 0-1,1 0 1,-1 0-1,1 0 0,-1 0 1,0 0-1,1 1 1,-1-1-1,0 0 1,0 1-1,0-1 0,-1 0 1,1 1-1,0-1 1,-1 1-1,1 0 0,0 0 1,-1-1-1,0 1 1,1 0-1,-1 0 1,0 0-1,-2-1 0,-3 1-51,0 0-1,0 0 0,0 0 1,0 1-1,-1 0 1,1 0-1,0 1 0,-12 2 1,12-2 310,-1 1 1,0 1 0,1-1 0,0 1-1,0 0 1,-1 1 0,2 0-1,-1 0 1,0 0 0,1 1 0,0 0-1,0 0 1,0 1 0,1 0-1,0 0 1,0 0 0,0 0 0,1 1-1,0 0 1,0 0 0,-2 8-1,2-7 30,1 1-1,0 0 0,0 0 1,1 0-1,1 0 0,-1 0 1,1 0-1,1 1 0,0-1 1,0 0-1,1 0 0,0 1 0,1-1 1,0 0-1,0 0 0,1 0 1,6 14-1,-6-17-172,1-1 0,0 0 0,0 0 0,1 0 0,-1-1 0,1 1 0,0-1 0,0 0 0,0-1 0,1 1 0,-1-1 0,1 0 0,0 0 0,0-1 0,0 0 0,0 0 0,0 0 0,1-1 0,6 1 0,16 2 0,-1-1 0,54-3 0,-75 0-25,68-7-1974,-72 7 1851,-1 0 1,0-1-1,1 1 1,-1-1 0,0 1-1,1-1 1,-1 0-1,0 0 1,0 0-1,0 0 1,0 0 0,0-1-1,0 1 1,0-1-1,0 1 1,-1-1 0,1 1-1,-1-1 1,1 0-1,-1 0 1,1 0-1,-1 0 1,0 0 0,0 0-1,1-4 1,14-29-10394,-9 21 5085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05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21738,'1'18'1378,"1"-1"0,0 1 0,1-1-1,1 0 1,9 24 0,38 81 373,-40-97-945,2 6-611,-9-18-193,1 0-1,1-1 1,0 1-1,1-1 0,0-1 1,14 19-1,-19-29-1,-1 0 0,0 0 0,1 0 0,-1-1 0,1 1 0,-1 0 0,1 0 0,-1-1 0,1 1 0,-1-1 0,1 0 0,-1 1 0,1-1 0,0 0 0,-1 0 0,1 0 0,0 0 0,-1 0 0,1 0 0,0 0 0,-1-1 0,1 1 0,-1-1 0,1 1 0,-1-1 0,1 1 0,-1-1 0,1 0 0,-1 0 0,1 0 0,-1 0 0,0 0 0,0 0 0,1 0 0,-1 0 0,0 0 0,0-1 0,0 1 0,0 0 0,1-3 0,2-2 0,1-1 0,-1 1 0,0-1 0,-1 1 0,1-1 0,-1 0 0,2-11 0,-1-6 0,-2 0 0,0 0 0,-4-38 0,1 11 0,4 60 0,0 0 0,0 0 0,1 0 0,0 0 0,7 10 0,0 2 0,6 12-47,1-1 1,2-1-1,1-1 1,29 33-1,-50-63 10,1 1 0,-1-1 1,0 0-1,1 1 0,-1-1 0,1 1 0,-1-1 0,0 0 0,1 1 0,-1-1 0,0 1 0,1-1 0,-1 1 0,0-1 0,0 1 1,1-1-1,-1 1 0,0 0 0,0-1 0,0 1 0,0-1 0,0 1 0,0-1 0,0 1 0,0 0 0,0-1 0,0 1 0,0-1 1,0 1-1,0 0 0,-1-1 0,1 1 0,0-1 0,0 1 0,-1-1 0,1 1 0,0-1 0,0 1 0,-1-1 0,1 1 0,-1-1 1,1 0-1,0 1 0,-1-1 0,1 0 0,-1 1 0,1-1 0,-1 0 0,1 1 0,-1-1 0,1 0 0,-2 0 0,-29 8-4253,40-22-7302,-9 13 11101,0 0 1,1 0-1,-1 0 0,0-1 0,0 0 0,1 0 18,4-21-5163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06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22054,'4'57'2052,"3"-1"0,2 0 1,3 0-1,27 82 0,-24-87-1600,-5-22-452,-7-20 0,-5-18 0,-21-64 0,13 45 0,1-1 0,1 0 0,1-1 0,2 0 0,-2-35 0,7 64 0,0-1 0,-1 0 0,1 0 0,0 1 0,1-1 0,-1 0 0,0 0 0,0 1 0,1-1 0,-1 0 0,1 1 0,-1-1 0,1 1 0,0-1 0,0 0 0,0 1 0,0 0 0,0-1 0,0 1 0,0-1 0,0 1 0,0 0 0,1 0 0,-1 0 0,0 0 0,1 0 0,-1 0 0,1 0 0,-1 0 0,1 1 0,0-1 0,-1 0 0,1 1 0,0-1 0,2 1 0,6-1 0,-1 2 0,1-1 0,-1 1 0,1 1 0,15 3 0,-17-2 0,-1-2 0,1 1 0,0-1 0,0 0 0,9-1 0,-15-1 0,0 1 0,0-1 0,0 0 0,0 0 0,0 0 0,-1 0 0,1 0 0,0 0 0,0-1 0,-1 1 0,1-1 0,-1 1 0,1-1 0,-1 1 0,0-1 0,0 0 0,1 0 0,-1 0 0,1-4 0,17-46 0,-10 24 0,-9 28 0,1 0 0,-1 0 0,0 0 0,0-1 0,0 1 0,0 0 0,1 0 0,-1 0 0,0 0 0,0 0 0,1-1 0,-1 1 0,0 0 0,0 0 0,0 0 0,1 0 0,-1 0 0,0 0 0,0 0 0,1 0 0,-1 0 0,0 0 0,0 0 0,1 0 0,-1 0 0,0 0 0,0 0 0,1 0 0,-1 0 0,0 0 0,0 1 0,1-1 0,-1 0 0,0 0 0,0 0 0,0 0 0,1 0 0,-1 1 0,0-1 0,0 0 0,0 0 0,0 0 0,1 0 0,-1 1 0,0-1 0,0 0 0,0 0 0,0 1 0,0-1 0,0 0 0,0 0 0,0 1 0,0-1 0,1 0 0,-1 0 0,0 1 0,8 15 0,-8-15 0,31 74 0,32 127 0,-32-94 0,-15-51-193,-16-44-10633,-3-41 919,3 2 3991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07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23262,'108'341'3696,"-53"-182"-792,37 186 1,-88-295-2905,-4-50 0,0 0 0,0-1 0,0 1 0,0 0 0,0 0 0,0 0 0,-1 0 0,1 0 0,0 0 0,0 0 0,0 0 0,0 0 0,0 0 0,0 0 0,0 0 0,0 0 0,0 0 0,0 0 0,-1 0 0,1 0 0,0 0 0,0 0 0,0 0 0,0 0 0,0 0 0,0 0 0,0 0 0,0 0 0,0 0 0,0 0 0,-1 0 0,1 0 0,0 1 0,0-1 0,0 0 0,0 0 0,0 0 0,0 0 0,0 0 0,0 0 0,0 0 0,0 0 0,0 0 0,0 0 0,0 0 0,0 0 0,0 1 0,0-1 0,-7-27 0,5 16 0,0-1 0,0 0 0,1 0 0,1 0 0,0 0 0,1 0 0,0 0 0,5-21 0,-5 29 0,1 0 0,-1 0 0,1 0 0,0 0 0,1 0 0,-1 1 0,1-1 0,-1 1 0,1-1 0,0 1 0,0 0 0,1 0 0,-1 0 0,1 0 0,-1 1 0,1 0 0,0-1 0,0 1 0,0 1 0,0-1 0,0 1 0,0-1 0,1 1 0,-1 0 0,0 1 0,1-1 0,4 1 0,2-1 0,0 1 0,-1 1 0,1 0 0,0 0 0,-1 1 0,1 1 0,-1-1 0,0 2 0,1-1 0,-2 2 0,1-1 0,0 1 0,-1 1 0,0 0 0,13 11 0,-11-9 0,-1 1 0,-1 1 0,1 0 0,-2 0 0,1 1 0,-1 0 0,-1 0 0,0 1 0,-1 0 0,0 0 0,-1 0 0,4 14 0,-8-22-32,0-1 1,0 1-1,0-1 0,0 1 0,-1 0 1,0-1-1,0 1 0,0-1 1,0 1-1,0-1 0,-1 1 0,0 0 1,0-1-1,0 0 0,0 1 1,0-1-1,-1 1 0,1-1 0,-1 0 1,0 0-1,-2 4 0,-1-3-113,1 0 0,-1 0-1,1-1 1,-1 1-1,0-1 1,0 0 0,-1 0-1,1-1 1,-1 0 0,1 0-1,-11 3 1,-12 0-763,0-1 0,-1-1 1,1-2-1,-36-2 0,52 2-1120,-28-2-3490,21-6-2265,15-2 2558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07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0 194 18622,'28'0'975,"-1"-2"1,1 0 0,-1-2 0,30-8-1,-44 9-472,0-1 0,-1-1 0,1 0 0,-1-1-1,0 0 1,-1-1 0,1 0 0,-1-1 0,-1 0 0,15-14-1,-23 20-457,0 1-1,-1-1 1,1 0-1,0 1 1,-1-1-1,1 0 0,-1 0 1,1 0-1,-1-1 1,0 1-1,0 0 1,0 0-1,0-1 1,-1 1-1,1 0 0,-1-1 1,1 1-1,-1-1 1,0 1-1,0-1 1,0-3-1,-1 4-111,0 0 1,0 0-1,0 0 1,0 1-1,-1-1 0,1 0 1,0 1-1,-1-1 1,0 0-1,1 1 0,-1 0 1,0-1-1,1 1 0,-1 0 1,0 0-1,0 0 1,0 0-1,0 1 0,-3-2 1,-7-1-343,0 0 0,0 0 0,0 2 0,0-1-1,-1 1 1,1 1 0,-15 2 0,20-2 314,0 1 0,0 0 0,0 1 0,0 0 0,1 0 0,-1 0 0,1 1 0,-1 0 0,1 0-1,0 1 1,0-1 0,0 2 0,1-1 0,-10 9 0,12-9 156,0 1 0,0-1 1,0 1-1,0 0 0,1-1 0,0 1 1,0 0-1,0 1 0,0-1 0,1 0 0,0 1 1,0-1-1,1 0 0,-1 1 0,1-1 1,0 1-1,1-1 0,-1 0 0,1 1 0,2 5 1,1 4 252,0-1 1,1 1 0,1-1-1,0-1 1,1 1 0,1-1-1,0 0 1,1 0 0,0-1 0,1-1-1,19 19 1,-20-22-72,1 1-1,0-1 1,0-1 0,1 1 0,0-2 0,0 0-1,1 0 1,-1-1 0,1 0 0,1-1 0,-1-1-1,0 0 1,1 0 0,15 0 0,-20-3-247,0 0 1,-1-1 0,1-1 0,-1 1 0,1-1-1,-1 0 1,0-1 0,9-3 0,-14 5-144,1-1 1,0 1 0,0 0-1,0-1 1,-1 0 0,1 1-1,-1-1 1,1 0 0,-1 0-1,0-1 1,0 1 0,0 0-1,0-1 1,0 1 0,-1-1-1,1 0 1,-1 1 0,1-1-1,-1 0 1,0 0 0,1-5-1,-2-18-3509,-1 21 2803,1 1-1,0-1 0,0 0 0,0 0 0,1 0 0,-1 1 1,1-1-1,2-5 0,8-27-5174,-2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08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20714,'86'245'5452,"-13"-44"-1531,-67-164-3126,-6-37-777,-1 1 0,1-1 0,0 0 0,0 0 0,0 1 0,0-1 0,0 0 0,0 1 0,-1-1 0,1 0 0,0 0 0,0 1 0,0-1 0,-1 0 0,1 0 0,0 0 0,0 1 0,0-1-1,-1 0 1,1 0 0,0 0 0,-1 0 0,1 0 0,0 1 0,0-1 0,-1 0 0,1 0 0,0 0 0,-1 0 0,1 0 0,0 0 0,-1 0 0,1 0 0,0 0 0,-1 0 0,1 0 0,0 0-1,0 0 1,-1 0 0,1-1 0,0 1 0,-1 0 0,1 0 0,0 0 0,0 0 0,-1 0 0,1-1 0,0 1 0,-7-5 125,1 1 1,1-1 0,-1-1-1,1 1 1,0-1-1,-8-11 1,-7-11-144,2 0 0,-27-57 0,39 74 0,2 0 0,-1-1 0,2 1 0,0-1 0,0 0 0,1 0 0,0 0 0,1 0 0,0 0 0,1 0 0,3-19 0,-3 27 0,1 0 0,1 0 0,-1 0 0,1 0 0,-1 1 0,1-1 0,0 0 0,0 1 0,0 0 0,1-1 0,0 1 0,-1 0 0,1 0 0,0 0 0,0 1 0,4-3 0,0 0 0,0 1 0,0 1 0,0-1 0,1 1 0,-1 0 0,1 1 0,13-3 0,2 2 0,0 1 0,0 0 0,0 2 0,41 5 0,-60-5 0,0 0 0,-1 1 0,1 0 0,0-1 0,0 1 0,-1 1 0,1-1 0,-1 0 0,1 1 0,-1 0 0,0-1 0,1 2 0,-1-1 0,0 0 0,0 0 0,0 1 0,-1 0 0,1-1 0,-1 1 0,3 4 0,-4-4 0,0 0 0,0 0 0,0 0 0,-1 0 0,1 1 0,-1-1 0,0 0 0,0 0 0,0 0 0,0 0 0,-1 1 0,1-1 0,-1 0 0,0 0 0,0 0 0,0 0 0,0 0 0,0 0 0,-1 0 0,1-1 0,-1 1 0,0 0 0,0-1 0,-2 3 0,-33 32 0,32-33 0,0 0 0,0 1 0,0-1 0,1 1 0,-1 1 0,1-1 0,0 0 0,1 1 0,-6 9 0,9-11 0,0-1 0,0 0 0,0 0 0,0 1 0,1-1 0,-1 0 0,1 0 0,0 1 0,0-1 0,0 0 0,0 0 0,0 0 0,1 0 0,-1 0 0,1 0 0,0-1 0,0 1 0,0-1 0,0 1 0,1-1 0,-1 0 0,4 4 0,8 5 0,-1 0 0,28 17 0,-6-10-296,0-1 0,2-2 0,43 13 0,-17-7-675,-31-3-4788,-32-18 5528,1 1-1,-1-1 0,1 0 1,-1 0-1,0 0 0,1 0 1,-1 1-1,1-1 0,-1 0 1,0 1-1,1-1 0,-1 0 1,0 1-1,1-1 0,-1 0 1,0 1-1,0-1 0,1 0 1,-1 1-1,0-1 0,0 1 1,0-1-1,1 1 0,-1-1 1,0 1-1,0-1 0,0 0 1,0 1-1,0-1 0,0 1 1,0-1-1,0 1 0,0-1 1,0 1-1,0-1 0,0 1 1,-1-1-1,1 0 0,0 1 1,0-1-1,0 1 0,-1-1 1,1 1-1,0-1 0,0 0 1,-1 1-1,1-1 0,0 0 1,-1 1-1,1-1 0,0 0 1,-1 0-1,1 1 0,-1-1 1,1 0-1,0 0 0,-1 1 1,0-1-1,-16 5-5356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08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0 17058,'-37'9'923,"-40"15"0,66-19-521,-1-1-1,1 2 0,0-1 0,1 1 0,0 1 1,0 0-1,-14 13 0,22-19-242,0 1 1,0 0-1,0 0 1,0 0-1,1 0 1,-1 0-1,1 0 1,0 0-1,-1 0 0,1 0 1,0 1-1,0-1 1,0 0-1,1 1 1,-1-1-1,1 1 0,-1-1 1,1 1-1,0-1 1,0 1-1,0-1 1,0 1-1,0-1 1,1 1-1,-1-1 0,1 1 1,-1-1-1,1 1 1,0-1-1,0 0 1,0 1-1,0-1 0,1 0 1,-1 0-1,1 0 1,-1 0-1,1 0 1,0 0-1,-1 0 1,5 3-1,8 6 408,1-1 0,0 0 0,0-1 0,30 13 0,-20-10-317,25 12 25,59 34 251,-97-51-494,0 2 1,0 0 0,-1 0 0,0 1 0,0 0 0,10 14 0,-18-21-36,-1 0 0,0 0 0,0 0 0,0 0 0,0 1 0,0-1-1,-1 0 1,1 1 0,-1-1 0,0 1 0,0 0 0,0-1 0,-1 1 0,1 0 0,-1 0 0,0-1 0,0 7 0,-1-6-11,0-1 0,-1 0 1,1 0-1,0 0 0,-1 0 1,0 0-1,0 0 0,0 0 1,0 0-1,0-1 1,0 1-1,-1-1 0,1 0 1,-1 1-1,-5 2 0,-5 2-123,0 0-1,0-1 0,-1-1 0,0 0 1,0-1-1,0 0 0,0-1 0,-15 1 1,-176 6-10009,141-8 6380,-36 1-2015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12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26790,'0'50'5977,"5"50"-5977,5 0 0,25 114 0,3 13 0,-34-191 0,2 10 0,13 56 0,-19-101 0,1 0 0,-1-1 0,1 1 0,-1 0 0,1-1 0,0 1 0,-1 0 0,1-1 0,0 1 0,-1-1 0,1 1 0,0-1 0,0 1 0,-1-1 0,1 0 0,0 1 0,0-1 0,0 0 0,0 1 0,0-1 0,-1 0 0,1 0 0,0 0 0,0 0 0,1 0 0,28-1 0,-22 0 0,61 1-2195,93 0-9451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12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29183,'4'3'330,"0"0"1,0 0 0,-1-1-1,2 1 1,-1-1 0,0 0-1,0 0 1,7 2 0,3 2 277,285 163-608,-275-154 0,-1 1 0,24 21 0,-40-31 0,-1 0 0,1 1 0,-1 0 0,0 0 0,-1 0 0,1 0 0,-1 1 0,-1 0 0,0 0 0,6 14 0,-9-16 0,1 1 0,-1 0 0,0 0 0,-1 0 0,0-1 0,0 1 0,0 0 0,-1 0 0,0 0 0,0 0 0,0-1 0,-1 1 0,0 0 0,-1-1 0,1 0 0,-1 1 0,0-1 0,-6 7 0,3-5 0,0 0 0,-1-1 0,1 0 0,-2 0 0,1-1 0,-1 1 0,0-2 0,0 1 0,0-1 0,-1-1 0,0 1 0,-9 2 0,-76 27 0,93-33-116,1-1-1,0 0 1,0 0 0,-1 1-931,1-1 931,0 0 0,0 1-1,0-1 1,0 0 0,0 0-1,0 0 1,0 0 0,0 1 0,0-1-1,0 0 1,0 0 0,0 0-1,0 0 1,0 1 0,0-1 0,0 0-1,0 0 1,0 0 0,0 0-1,0 1 1,0-1 0,0 0 0,0 0-1,0 0 1,0 0 0,0 0-1,2 1-929,-2 0 929,0-1 1,0 0 0,0 0 0,0 0-1,1 0 1,-1 0 0,0 0-1,0 0 1,0 0 0,1 0-1,15 9-11177,-13-7 9480,17 8-4518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14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21018,'1'6'4470,"3"13"-2551,0 9-1601,2-1 0,2 0 0,0 0 0,21 45 0,61 94 1921,-57-110-1474,41 94 1,-65-115-766,-9-34 0,0-1 0,0 0 0,0 0 0,0 0 0,0 1 0,0-1 0,0 0 0,0 0 0,0 1 0,0-1 0,0 0 0,0 0 0,0 0 0,0 1 0,0-1 0,-1 0 0,1 0 0,0 0 0,0 0 0,0 1 0,0-1 0,0 0 0,-1 0 0,1 0 0,0 0 0,0 0 0,0 1 0,0-1 0,-1 0 0,1 0 0,0 0 0,0 0 0,0 0 0,-1 0 0,1 0 0,0 0 0,0 0 0,-1 0 0,1 0 0,0 0 0,0 0 0,0 0 0,-1 0 0,1 0 0,0 0 0,0 0 0,0 0 0,-1 0 0,1 0 0,0 0 0,0 0 0,0-1 0,-1 1 0,1 0 0,0 0 0,0 0 0,0 0 0,-1-1 0,-4-3 0,0 0 0,0-1 0,1 0 0,-1 0 0,1 0 0,-7-12 0,-1-1 0,1-2 0,-9-21 0,17 34 0,0-1 0,1 1 0,0 0 0,0 0 0,1-1 0,0 1 0,0-1 0,1 1 0,1-16 0,-1 21 0,1-1 0,-1 1 0,1 0 0,0-1 0,0 1 0,0 0 0,0-1 0,1 1 0,-1 0 0,1 0 0,-1 0 0,1 0 0,-1 0 0,1 0 0,0 1 0,0-1 0,0 0 0,0 1 0,0 0 0,1-1 0,-1 1 0,0 0 0,1 0 0,-1 0 0,0 1 0,1-1 0,-1 1 0,1-1 0,-1 1 0,1 0 0,0-1 0,-1 2 0,1-1 0,3 1 0,9 0 0,1 0 0,-1 2 0,0 0 0,20 7 0,4 5 0,0 1 0,62 37 0,-61-31 0,83 34 0,-118-54 0,1 0 0,-1 0 0,1-1 0,-1 0 0,1 0 0,0 0 0,-1-1 0,1 1 0,0-2 0,-1 1 0,1 0 0,0-1 0,-1 0 0,7-2 0,-9 1 0,0 1 0,0-1 0,-1 0 0,1 0 0,0 0 0,-1 0 0,1-1 0,-1 1 0,0 0 0,0-1 0,0 0 0,0 0 0,0 1 0,0-1 0,-1 0 0,0 0 0,1 0 0,-1-1 0,0 1 0,0 0 0,-1 0 0,1-1 0,-1 1 0,0 0 0,0-4 0,2-15-146,-2 0-1,0 0 1,-2 0 0,0 0-1,-1 0 1,-2 0 0,-11-34-1,16 54 40,-1 0 0,0 0-1,0 0 1,0 0 0,0 0-1,0 0 1,0 1-1,0-1 1,-1 0 0,1 1-1,-1-1 1,1 1 0,-1 0-1,0-1 1,1 1 0,-1 0-1,0 0 1,0 0 0,0 0-1,0 0 1,-2 0 0,-85-23-5178,61 12 1055,22 0-3509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14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21146,'0'6'827,"1"1"-1,0-1 1,0 0 0,1 1 0,3 10-1,31 59 1158,-23-53-1183,153 275 3075,-166-297-3876,0-1 0,0 1 0,0 0 0,1-1 0,-1 1 0,0-1 0,1 1 0,-1-1 0,0 1 0,1-1 0,-1 1 0,1-1 0,-1 1 0,1-1 0,-1 0 0,1 1 0,-1-1 0,1 0 0,-1 1 0,1-1 0,0 0 0,-1 0 0,1 1 0,-1-1 0,1 0 0,0 0 0,-1 0 0,1 0 0,0 0 0,-1 0 0,1 0 0,-1 0 0,1 0 0,0 0 0,-1 0 0,1 0 0,0-1 0,-1 1 0,1 0 0,0-1 0,2-1 0,-1 0 0,1 0 0,-1 0 0,0-1 0,1 1 0,-1-1 0,-1 0 0,4-5 0,25-59 0,-26 53 0,-1-1 0,-1 1 0,0-1 0,0-23 0,-1 38 0,-1 0 0,1 0 0,-1 0 0,1-1 0,-1 1 0,1 0 0,-1 0 0,1 0 0,-1 0 0,1 0 0,-1 0 0,1 0 0,-1 0 0,1 1 0,-1-1 0,0 0 0,1 0 0,-1 0 0,1 0 0,-1 1 0,1-1 0,-1 0 0,0 0 0,1 1 0,-1-1 0,1 0 0,-1 1 0,0-1 0,0 0 0,1 1 0,-1-1 0,0 1 0,1 0 0,17 14 0,60 75 0,-51-56 0,35 34 0,-60-66-364,0 1 0,1-1 1,-1 0-1,0 0 0,1 0 0,0 0 0,-1-1 1,1 1-1,0 0 0,0-1 0,0 0 0,0 0 1,0 0-1,0 0 0,0 0 0,6 0 0,-7-2 28,0 0-1,0 0 0,0 0 0,0 0 0,-1 0 0,1 0 0,0 0 0,-1 0 0,1-1 0,-1 1 0,1-1 0,-1 1 0,0-1 1,0 1-1,0-1 0,1 0 0,-2 0 0,1 1 0,0-1 0,0 0 0,0 0 0,-1 0 0,1 0 0,-1 0 0,0 0 1,1-4-1,3-19-5488,-1-3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2:36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11 11577,'0'-1'161,"-1"1"0,1 0 1,-1 0-1,1 0 0,-1 0 0,1 0 0,-1 0 1,1-1-1,-1 1 0,1 0 0,-1 0 0,1 1 1,-1-1-1,1 0 0,0 0 0,-1 0 0,1 0 1,-1 0-1,1 0 0,-1 1 0,1-1 0,-1 0 1,1 0-1,0 1 0,-1-1 0,1 0 0,-1 1 1,1-1-1,0 0 0,-1 1 0,1-1 0,0 1 1,0-1-1,-1 0 0,1 1 0,0-1 0,0 1 1,0-1-1,-1 1 0,1-1 0,0 1 0,0-1 0,0 1 1,0-1-1,0 1 0,-4 29 2445,3-25-1898,1 42 809,1 1 1,2-1-1,2 0 1,3 0-1,21 76 0,-2-9-160,-18-85-1357,-8-29 0,-5-17 0,-17-54 0,9 36 0,2-1 0,1 0 0,1 0 0,2-1 0,2 0 0,1-58 0,4 87 0,1 0 0,0 1 0,1-1 0,-1 1 0,2 0 0,-1 0 0,1 0 0,0 0 0,0 0 0,1 1 0,-1 0 0,2 0 0,-1 0 0,1 1 0,-1-1 0,8-3 0,-8 4 0,1 1 0,-1 0 0,1 0 0,0 1 0,0-1 0,0 1 0,1 1 0,-1-1 0,1 1 0,0 0 0,-1 1 0,1-1 0,0 2 0,0-1 0,0 1 0,0-1 0,0 2 0,10 1 0,-15-1 0,1 0 0,0 1 0,-1-1 0,1 1 0,-1 0 0,1 0 0,-1 0 0,0 0 0,0 0 0,0 0 0,0 1 0,0-1 0,0 1 0,-1-1 0,1 1 0,-1 0 0,0 0 0,0 0 0,0-1 0,0 1 0,0 0 0,-1 0 0,1 0 0,-1 0 0,0 0 0,0 0 0,0 1 0,0-1 0,-1 4 0,1 0 0,-1 0 0,0-1 0,0 1 0,0-1 0,-1 1 0,0-1 0,0 0 0,0 1 0,-1-1 0,0 0 0,0-1 0,-8 11 0,1-7-83,0-1 0,-1 0 0,0 0 0,-1-1 0,1-1 0,-1 0 0,-1-1 0,1 0 0,-15 4 0,0-2-412,1-1 1,-1-1 0,-43 2-1,67-7 193,-16-1-3740,6-4-5204,6 1 3790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15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24126,'48'78'2306,"-28"-48"-1410,-1 0 0,-2 2 0,-1 0-1,-1 1 1,18 58 0,-34-74-476,-9-25-120,-11-23-60,13 19-240,2-1 0,0 1 0,0-1 0,1 0 0,-5-22 0,9 32 0,1 1 0,-1-1 0,1 0 0,0 0 0,0 1 0,0-1 0,0 0 0,0 0 0,0 0 0,1 1 0,0-1 0,-1 0 0,1 1 0,0-1 0,0 0 0,1 1 0,-1-1 0,1 1 0,-1 0 0,1-1 0,-1 1 0,1 0 0,0 0 0,0 0 0,0 0 0,1 0 0,-1 1 0,0-1 0,1 1 0,-1-1 0,0 1 0,1 0 0,0 0 0,3-1 0,61-15 0,-53 15 0,0-1 0,0-1 0,0 0 0,-1-1 0,20-10 0,-29 13 0,0-1 0,0 0 0,0 0 0,-1 0 0,1-1 0,-1 1 0,0-1 0,0 0 0,0 0 0,0 0 0,-1 0 0,0-1 0,1 1 0,-2 0 0,1-1 0,0 0 0,-1 1 0,0-1 0,0 0 0,0-8 0,-1 13 0,0-1 0,0 1 0,0 0 0,0-1 0,0 1 0,0-1 0,0 1 0,0 0 0,0-1 0,0 1 0,0 0 0,1-1 0,-1 1 0,0-1 0,0 1 0,0 0 0,0-1 0,1 1 0,-1 0 0,0-1 0,0 1 0,1 0 0,-1 0 0,0-1 0,0 1 0,1 0 0,-1 0 0,0-1 0,1 1 0,-1 0 0,0 0 0,1 0 0,-1 0 0,1 0 0,-1-1 0,0 1 0,1 0 0,-1 0 0,1 0 0,15 10 0,14 24 0,-8 2-13,-2 1 0,-1 1 0,-2 0 1,18 60-1,-18-52-169,-16-45 78,-1 1 0,0-1 0,1 0 0,-1 1 0,0-1 0,0 0 0,0 1 0,0-1 0,0 0 0,0 1 0,0-1 0,-1 0 0,1 1 0,0-1 0,-1 0 0,1 1 0,-1-1 0,1 0 0,-1 0 0,0 0 0,1 1 0,-1-1 0,0 0 0,0 0 0,0 0 1,0 0-1,0 0 0,0-1 0,0 1 0,0 0 0,-2 1 0,-18 3-6528,10-23-4649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15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27294,'166'278'2350,"12"24"-443,-166-281-1693,-5-10-102,-1 1-1,0-1 0,-1 1 1,0 0-1,0 0 0,-2 1 0,1-1 1,1 20-1,-5-31-111,0-1 0,0 0 0,0 1 0,0-1 0,0 1 0,0-1 0,0 0 0,0 1 0,0-1 0,-1 0 0,1 1 0,0-1 0,0 0 0,0 0 0,-1 1 0,1-1 0,0 0 0,0 1 0,-1-1 0,1 0 0,0 0 0,-1 0 0,1 1 0,0-1 0,-1 0 0,1 0 0,0 0 0,-1 0 0,1 0 0,0 0 0,-1 1 0,1-1 0,0 0 0,-1 0 0,1 0 0,-1 0 0,1 0 0,0 0 0,-1-1 0,1 1 0,0 0 0,-1 0 0,1 0 0,0 0 0,-1 0 0,1 0 0,0-1 0,-1 1 0,1 0 0,0 0 0,-1 0 0,1-1 0,-21-13 0,4 0 0,2-1 0,0 0 0,0-2 0,2 1 0,0-2 0,1 0 0,0 0 0,2-1 0,-10-24 0,18 39 0,1 1 0,-1-1 0,1 1 0,0-1 0,0 0 0,1 1 0,-1-1 0,1 0 0,0 0 0,-1 1 0,2-1 0,-1 0 0,0 0 0,1 1 0,0-1 0,0 0 0,0 1 0,0-1 0,0 1 0,4-7 0,-2 6 0,0 1 0,1-1 0,-1 1 0,1 0 0,-1 0 0,1 0 0,0 1 0,0-1 0,0 1 0,0 0 0,0 0 0,1 1 0,-1-1 0,1 1 0,-1 0 0,9-1 0,3 0 0,0 1 0,1 1 0,-1 0 0,0 1 0,1 1 0,-1 1 0,0 0 0,0 1 0,0 1 0,-1 0 0,0 1 0,0 1 0,0 0 0,14 10 0,-17-10 0,-1 0 0,0 1 0,-1 0 0,1 1 0,-2 0 0,1 1 0,-1 0 0,-1 0 0,0 1 0,0 0 0,-1 0 0,0 1 0,-1 0 0,-1 0 0,0 1 0,0-1 0,4 22 0,-9-33-8,0 0 1,0 1-1,1-1 1,-1 0-1,0 0 0,0 1 1,0-1-1,0 0 1,-1 0-1,1 1 1,0-1-1,0 0 0,-1 0 1,1 0-1,-1 0 1,1 1-1,-2 0 0,0 1-60,0-1 0,-1 0 0,1-1-1,-1 1 1,0 0 0,0-1 0,1 0-1,-1 1 1,0-1 0,0 0 0,0 0-1,0-1 1,-3 1 0,-187 21-5393,154-22-279,39 0 5688,0 0 0,0 0-1,1 0 1,-1 0 0,0-1 0,0 1-1,0 0 1,0 0 0,0 0-1,0 0 1,0 0 0,0 0 0,0 0-1,0-1 1,0 1 0,0 0-1,0 0 1,0 0 0,0 0 0,0 0-1,-1 0 1,1 0 0,0-1-1,0 1 1,0 0 0,0 0 0,0 0-1,0 0 1,0 0 0,0 0-1,0 0 1,0 0 0,0 0 0,0 0-1,-1 0 1,1-1 0,0 1-1,0 0 1,0 0 0,0 0 0,0 0-1,0 0 1,0 0 0,0 0-1,-1 0 1,1 0 0,0 0 0,0 0-1,0 0 1,0 0 0,0 0-1,0 0 1,-1 0 0,1 0 0,0 0-1,0 0 1,0 0 0,18-5-4281,8-10-2219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16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91 126 21270,'14'-2'452,"-1"1"1,1-2-1,-1 0 0,0-1 0,15-5 1,-23 7-347,-1 0-1,1 0 1,-1-1 0,1 1 0,-1-1 0,0 0 0,0 0-1,0 0 1,0-1 0,-1 1 0,1-1 0,-1 0 0,0 0 0,0 0-1,-1 0 1,1-1 0,1-4 0,-3 8-136,-1 0 1,1 0-1,-1 0 1,0 0-1,0 0 1,1 0-1,-1 0 1,0 0-1,0 0 0,0 0 1,0 0-1,0 0 1,-1 0-1,1 0 1,0 0-1,0 0 1,-1 1-1,1-1 0,0 0 1,-1 0-1,1 0 1,-1 0-1,1 0 1,-1 0-1,1 1 1,-2-2-1,0 0-60,0 1 0,0 0-1,0-1 1,0 1 0,0 0 0,-1 0-1,1 1 1,0-1 0,0 0 0,-1 1-1,-2-1 1,-6 0-269,-1 1 0,1-1 0,-21 4-1,25-3 461,0 1-1,0 0 0,0 1 1,0 0-1,0 0 0,0 0 0,1 1 1,-1 0-1,1 0 0,0 0 1,-1 1-1,2 0 0,-1 0 0,0 1 1,1 0-1,0 0 0,0 0 1,1 0-1,-1 1 0,1 0 1,0 0-1,0 0 0,1 0 0,0 1 1,0-1-1,1 1 0,0 0 1,0-1-1,0 1 0,1 0 0,0 0 1,0 0-1,1 1 0,0-1 1,0 0-1,0 0 0,1 0 0,0 0 1,3 10-1,2-3 216,-1-1-1,2 1 0,0-1 1,1 0-1,0 0 1,1-1-1,0 0 1,1-1-1,0 0 0,1-1 1,0 0-1,0 0 1,1-1-1,1-1 1,16 10-1,-20-13-279,-1-1 1,1 1 0,0-1-1,1-1 1,-1 0-1,1 0 1,-1-1-1,1 0 1,0 0-1,0-1 1,-1-1 0,1 0-1,0 0 1,0-1-1,0 0 1,0-1-1,-1 0 1,1 0-1,-1-1 1,1 0-1,-1-1 1,0 0 0,0 0-1,9-7 1,-12 6-616,0-1 1,-1 1 0,1-1 0,-2 0-1,1 0 1,-1-1 0,1 0 0,-2 1-1,1-1 1,-1 0 0,4-14 0,-1 1-2964,-1 0 0,0 0 0,1-29 0,-5 11-2174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16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22658,'115'338'6737,"-108"-299"-4770,-12-29-984,-12-18-561,5-3-422,0-1 0,1-1 0,0 1 0,1-2 0,1 0 0,0 0 0,1 0 0,0-1 0,1 0 0,1-1 0,1 1 0,0-1 0,1-1 0,0 1 0,-1-22 0,5 34 0,0 1 0,0-1 0,1 1 0,-1-1 0,1 1 0,-1 0 0,1-1 0,0 1 0,1 0 0,-1 0 0,0-1 0,1 1 0,0 0 0,0 0 0,0 1 0,0-1 0,0 0 0,5-3 0,-3 3 0,0 0 0,1 0 0,0 0 0,-1 1 0,1 0 0,0 0 0,0 0 0,0 1 0,0 0 0,0 0 0,7-1 0,4 1 0,1 1 0,-1 0 0,1 2 0,-1 0 0,0 0 0,31 10 0,-29-7 0,-1 2 0,1 0 0,22 14 0,-36-19 0,0 0 0,0 0 0,0 1 0,-1 0 0,1-1 0,-1 1 0,0 1 0,1-1 0,-1 0 0,-1 1 0,1 0 0,0-1 0,-1 1 0,0 0 0,0 0 0,0 1 0,-1-1 0,1 0 0,1 9 0,-3-11 0,0 0 0,-1 0 0,1 0 0,-1 0 0,1 0 0,-1 1 0,0-1 0,1 0 0,-1 0 0,0-1 0,0 1 0,-1 0 0,1 0 0,0 0 0,-1-1 0,1 1 0,-1-1 0,1 1 0,-1-1 0,0 1 0,1-1 0,-4 1 0,-52 26 0,23-12 0,32-15 0,1-1 0,0 1 0,0 0 0,0-1 0,0 1 0,0 0 0,0 0 0,0 0 0,1-1 0,-1 1 0,0 0 0,0 0 0,1 0 0,-1 1 0,0-1 0,1 0 0,-1 0 0,1 0 0,0 0 0,-1 0 0,1 1 0,0-1 0,-1 0 0,1 0 0,0 0 0,0 1 0,0-1 0,0 0 0,1 0 0,-1 1 0,0-1 0,0 0 0,1 0 0,-1 0 0,1 1 0,-1-1 0,1 0 0,-1 0 0,1 0 0,0 0 0,-1 0 0,1 0 0,0 0 0,0 0 0,0 0 0,0-1 0,1 2 0,8 7 0,0-1 0,1 0 0,20 11 0,-13-8 0,12 9 1,-5-5-603,-1 2 0,-1 0 0,39 39-1,-56-46-4419,-5 8-7854,-5-7 6652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1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0 12297,'-38'8'1042,"0"1"0,-73 28-1,98-32-521,-1 1-1,1 1 0,1 0 1,-1 1-1,1 0 0,0 1 0,1 0 1,0 1-1,0 0 0,-16 22 1,24-29-246,1 0 1,0 0 0,0 1 0,0-1 0,0 0-1,0 1 1,1-1 0,0 1 0,-1 0 0,1-1-1,1 1 1,-1 0 0,0 0 0,1-1 0,0 1-1,0 0 1,0 0 0,0 0 0,1-1 0,-1 1-1,2 4 1,1-4-62,-1-1-1,0 1 0,1-1 1,0 0-1,0 0 0,0 0 1,0-1-1,0 1 1,0-1-1,1 0 0,-1 1 1,1-1-1,-1-1 0,1 1 1,0-1-1,0 1 0,0-1 1,0 0-1,6 0 1,77 13 317,-46-9-243,44 11 0,-75-13-264,0 0 1,0 0-1,-1 1 1,1 0-1,-1 0 1,0 1-1,0 1 1,-1-1-1,14 12 1,-20-14-24,1-1 0,-1 0 0,1 1 0,-1-1 0,0 1 0,0-1 0,0 1 0,0 0 0,-1 0 0,1 0 0,-1 0 0,0 0 0,0 1 0,0-1 0,0 0 0,0 0 0,-1 1 0,1-1 0,-1 0 0,0 1 0,0-1 0,0 1 0,-1-1 0,1 0 0,-1 1 0,1-1 0,-1 0 0,-1 0 0,1 1 0,0-1 0,-1 0 0,1 0 0,-1 0 0,0-1 0,-4 6 0,-2 0 0,1 0 0,-2 0 0,1-1 0,-1 0 0,0-1 0,-1 0 0,1 0 0,-1-1 0,-19 7 0,-80 19-3801,-158 5-13420,222-32 11353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18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53 187 32767,'41'4'0,"-30"-3"0,1 1 0,-1-1 0,1-1 0,-1 0 0,1-1 0,-1 0 0,1-1 0,11-3 0,-20 4 0,0-1 0,0 1 0,-1-1 0,1 0 0,-1 0 0,1-1 0,-1 1 0,0 0 0,0-1 0,0 1 0,0-1 0,0 0 0,-1 1 0,1-1 0,-1 0 0,0 0 0,0 0 0,0 0 0,0 0 0,0-1 0,-1 1 0,1 0 0,-1 0 0,0 0 0,0-1 0,0 1 0,0 0 0,-2-4 0,2 2 0,0 0 0,-1 0 0,0 0 0,0 1 0,-1-1 0,1 0 0,-1 0 0,0 1 0,0-1 0,-1 1 0,1 0 0,-1 0 0,0 0 0,0 0 0,-1 0 0,1 0 0,-7-4 0,5 5 0,0 0 0,0 0 0,-1 1 0,1 0 0,-1 0 0,1 0 0,-1 1 0,0 0 0,1 0 0,-1 0 0,0 1 0,0 0 0,0 0 0,1 1 0,-1-1 0,0 1 0,0 0 0,1 1 0,-1-1 0,1 1 0,-1 0 0,1 1 0,0-1 0,0 1 0,0 0 0,0 1 0,0-1 0,1 1 0,-1 0 0,1 0 0,0 0 0,0 0 0,0 1 0,1 0 0,0-1 0,0 1 0,0 1 0,1-1 0,-1 0 0,1 1 0,0-1 0,1 1 0,-1-1 0,1 1 0,0 0 0,1 0 0,-1-1 0,1 1 0,0 0 0,1 0 0,1 8 0,1 1 0,1 1 0,0-1 0,1 0 0,0 0 0,2 0 0,0-1 0,0 0 0,1-1 0,1 1 0,0-1 0,1-1 0,1 0 0,0 0 0,0-1 0,1-1 0,14 10 0,-16-12 0,1-1 0,0 0 0,0-1 0,1 0 0,0-1 0,0 0 0,0-1 0,0 0 0,1-1 0,0 0 0,0-1 0,-1-1 0,1 0 0,0 0 0,0-1 0,0-1 0,0-1 0,0 1 0,23-8 0,-3-7-1761,8-22-5292,-31 24 4093,0 0 0,-1 0 0,11-23 0,-7 10-3092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18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18 17630,'-8'-4'661,"-1"1"-1,1 1 1,-1-1 0,1 1 0,-1 1 0,0 0 0,0 0 0,0 0 0,-14 2 0,19 0-494,1-1 1,0 1-1,-1 0 1,1 0-1,0 0 1,-1 0-1,1 1 1,0-1-1,0 1 0,0 0 1,0 0-1,0 0 1,1 0-1,-1 0 1,1 1-1,-1-1 0,1 1 1,0 0-1,0-1 1,0 1-1,0 0 1,0 0-1,1 0 1,0 1-1,-1-1 0,1 0 1,-1 4-1,-1 10 165,0 0 0,1 0 0,0 1 0,2-1 0,0 0 0,4 31 0,-2-38-216,-1 0 1,1 1 0,1-1-1,0 0 1,0 0 0,1-1-1,1 1 1,-1-1-1,2 0 1,-1 0 0,1 0-1,10 11 1,-13-17-117,0 0 0,0-1 0,0 1 0,1-1 0,-1 0 0,0 0 0,1 0 0,0 0 0,-1 0 0,1-1 0,0 0 0,0 0 0,0 0 0,0 0 0,0-1 0,0 1 0,0-1 0,0 0 0,0 0 0,0-1 0,0 1 0,0-1 0,0 0 0,0 0 0,0 0 0,5-3 0,-4 2 0,0-1 0,0 0 0,-1 0 0,1 0 0,-1 0 0,1-1 0,-1 0 0,-1 0 0,1 0 0,0 0 0,-1-1 0,0 0 0,0 1 0,0-1 0,-1 0 0,0 0 0,0 0 0,3-10 0,-1-24 0,-1-1 0,-4-62 0,1 102 0,2 15 0,1 0 0,0-1 0,1 1 0,1 0 0,0-1 0,1 0 0,0-1 0,2 1 0,-1-1 0,2 0 0,-1-1 0,2 0 0,-1 0 0,2-1 0,0 0 0,12 9 0,1 3-2276,-20-4-2701,-3-10 3497,-8-34-16533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20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4952,'3'10'29314,"-1"-2"-29349,1 5-3673,-2-7 5912,44 135-2164,19 69-32,-54-171-10,-3 0 0,-1 1 0,0 62 0,-1-96 2,4-12 0,6-13 0,0-10 9,16-49 1,-22 53-34,1 1 0,1 0 0,18-31 0,-16 43-490,-2 13-3911,-10 0 3687,0 0 0,0 0-1,0 0 1,-1 0-1,1 0 1,0 0 0,0 0-1,-1 0 1,1 0-1,-1 0 1,1 0 0,-1 1-1,1-1 1,-1 0-1,0 1 1,0-1 0,1 0-1,-1 0 1,0 1 0,0 1-1,0 7-5377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21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14293,'0'2'6154,"0"15"-3938,1 5-1543,2 0 1,0 0 0,1-1-1,1 1 1,1-1-1,1-1 1,1 1 0,0-1-1,2 0 1,0-1 0,1 0-1,1-1 1,1 0-1,26 27 1,-37-42-674,0-1 0,0 0 0,1 1 0,-1-1 0,1 0 0,-1 0 0,1 0 0,0-1 0,-1 1 0,1-1 0,0 0 0,0 1 0,0-1 0,0 0 0,6 0 0,-7-1 0,0 0 0,0-1 0,-1 1 0,1-1 0,0 0 0,0 1 0,0-1 0,-1 0 0,1 0 0,0 0 0,-1 0 0,1-1 0,-1 1 0,1 0 0,-1-1 0,1 1 0,-1-1 0,0 1 0,0-1 0,0 0 0,0 1 0,0-1 0,0 0 0,0 0 0,-1 0 0,2-3 0,3-12 0,1 0 0,-2-1 0,0 1 0,-1-1 0,1-24 0,-5-96 0,0 62 0,1 102 0,2 0 0,1-1 0,1 1 0,1-1 0,1 0 0,16 42 0,-32-127 0,63 58 0,-43 1 0,0 0 0,0 0 0,0 0 0,-1-1 0,1-1 0,0 0 0,-1 0 0,0-1 0,0 0 0,14-9 0,-19 11 0,0-1 0,0 0 0,-1 0 0,1-1 0,-1 1 0,0-1 0,0 1 0,0-1 0,0 0 0,0 0 0,-1-1 0,0 1 0,0 0 0,0-1 0,0 1 0,-1-1 0,0 0 0,0 1 0,0-1 0,0 0 0,-1 0 0,0 0 0,-1-9 0,1 12 0,0 0 0,0 0 0,0 0 0,-1 0 0,1 0 0,-1 1 0,1-1 0,-1 0 0,0 0 0,0 0 0,0 1 0,0-1 0,0 0 0,0 1 0,0-1 0,-1 1 0,1 0 0,0-1 0,-1 1 0,1 0 0,-1 0 0,0 0 0,-1-1 0,0 0 0,-1 1 0,1 0 0,-1 1 0,1-1 0,0 1 0,-1-1 0,1 1 0,-1 0 0,1 1 0,-1-1 0,1 0 0,-4 2 0,-2 0 0,0 0 0,1 1 0,0 0 0,0 0 0,0 1 0,0 0 0,0 1 0,1 0 0,-11 9 0,12-7 0,0 1 0,1 0 0,0 0 0,0 0 0,1 1 0,0-1 0,1 1 0,0 0 0,0 0 0,1 0 0,0 1 0,0-1 0,1 0 0,0 1 0,1-1 0,0 1 0,1-1 0,0 1 0,0-1 0,1 0 0,3 11 0,-2-9 0,0-1 0,0 0 0,1 0 0,0 0 0,0 0 0,1-1 0,1 0 0,-1 0 0,1 0 0,1-1 0,0 0 0,0 0 0,1 0 0,0-1 0,0 0 0,0-1 0,1 0 0,15 8 0,-14-11-123,0 0 0,-1 0 1,1-1-1,0 0 0,0-1 0,0-1 0,0 1 1,0-1-1,0-1 0,0 0 0,0 0 1,0-1-1,0-1 0,-1 1 0,1-1 0,-1-1 1,10-5-1,-8 4-260,0-1 0,-1 0 1,1-1-1,-2 0 0,1-1 0,-1 0 1,0 0-1,0-1 0,-1 0 0,-1-1 1,0 0-1,0 0 0,9-19 0,17-57-12210,-19 42 6297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22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20918,'33'213'6260,"-1"-8"-3307,-21-152-2539,50 286 1808,-57-312-2220,-4-38-10,-3-30-53,3 23-33,0-1 0,1 1 0,1 0 0,0 0 0,7-22 0,-7 32-2,1 1 1,0-1-1,1 1 0,-1-1 0,1 1 1,1 0-1,-1 0 0,1 1 1,1 0-1,-1-1 0,1 2 0,0-1 1,0 1-1,9-6 0,22-14-1825,2 2-1,1 1 1,0 3-1,59-21 1,-79 35 1669,-34 10 3810,-23 9-719,30-11-2729,-32 15 1461,-44 28 0,74-40-1381,1-1 0,-1 2 0,1-1-1,0 1 1,1 0 0,-1 1-1,1 0 1,1 0 0,0 0 0,0 1-1,-5 9 1,11-18-190,0 1 0,0 0 0,-1-1 0,1 1 0,0-1 0,0 1 0,0-1 0,0 1 0,0 0 0,0-1 0,0 1 0,0-1 0,0 1 0,0 0 0,0-1 0,0 1 0,0-1 0,1 1 0,-1 0 0,0-1 0,0 1 0,1-1 0,-1 1 0,0-1 0,1 1 0,-1-1 0,1 1 0,-1-1 0,0 0 0,1 1 0,-1-1 0,1 1 0,-1-1 0,1 0 0,-1 1 0,1-1 0,-1 0 0,1 0 0,0 0 0,-1 1 0,1-1 0,-1 0 0,2 0 0,34 4 0,-24-3 0,60 4 0,82 12 0,-151-17 0,-1 0 0,1 1 0,-1-1 0,1 1 0,-1 0 0,1 0 0,-1 0 0,1 0 0,-1 0 0,0 1 0,0-1 0,0 1 0,0-1 0,0 1 0,0 0 0,0 0 0,0 0 0,-1 0 0,1 0 0,-1 0 0,1 0 0,-1 0 0,0 1 0,0-1 0,0 1 0,0-1 0,0 0 0,-1 1 0,1 0 0,-1-1 0,0 1 0,1-1 0,-1 1 0,0-1 0,-1 1 0,1 0 0,0-1 0,-1 1 0,1-1 0,-1 1 0,-1 2 0,-1 5 0,0-1 0,-1 0 0,0 0 0,0 0 0,-1-1 0,0 1 0,-1-1 0,0 0 0,-13 13 0,12-15-278,1-1 0,-1 0 0,0 0 0,0-1 1,-11 5-1,6-4-848,0-1 1,0 0 0,0-1-1,0 0 1,-19 1-1,-7-2-2847,0-1 0,-44-6 0,72 4 3518,-19-3-5525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2:37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1 12253,'-17'3'9320,"-14"9"-6347,10-3-1260,-17 4-775,11-6-142,1 2 0,1 1-1,0 0 1,0 2 0,1 1-1,-25 19 1,47-31-796,0 1 0,0-1 0,1 1 0,-1-1 0,1 1 0,-1 0 0,1-1 0,0 1 0,0 0 0,0 0 0,-1 3 0,1-4 0,1-1 0,0 1 0,0 0 0,0-1 0,0 1 0,0 0 0,0-1 0,0 1 0,0 0 0,0-1 0,0 1 0,1 0 0,-1-1 0,0 1 0,0 0 0,1-1 0,-1 1 0,0-1 0,1 1 0,-1 0 0,1-1 0,-1 1 0,1-1 0,0 1 0,3 2 0,1 0 0,0 0 0,0-1 0,1 1 0,-1-1 0,0 0 0,7 1 0,12 5 0,-6-1 0,4 1 0,0 0 0,-1 2 0,0 1 0,31 21 0,-48-29 0,0 0 0,0 0 0,-1 0 0,1 0 0,-1 0 0,0 1 0,0 0 0,0-1 0,-1 1 0,1 0 0,-1 0 0,0 1 0,0-1 0,0 0 0,-1 1 0,0-1 0,1 1 0,-1-1 0,-1 1 0,1 0 0,-1-1 0,0 1 0,0 0 0,0 0 0,-1-1 0,0 1 0,1-1 0,-2 1 0,-2 7 0,2-8-12,0-1 0,0 0 0,-1 1 0,1-1 1,-1 0-1,0 0 0,0 0 0,0 0 0,0-1 0,-1 1 0,1-1 0,-1 0 0,1 0 1,-1 0-1,0-1 0,0 1 0,0-1 0,0 0 0,-6 1 0,-11 2-330,1 0-1,-29 0 0,48-4 320,-125 5-8101,42-9-3409,54 1 5625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25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1 28767,'-20'12'437,"-1"-1"0,0 0 0,0-2 1,-1 0-1,-36 8 0,25-7 252,-50 22-1,65-23-688,1 0 0,0 1 0,-19 16 0,31-23 0,1 0 0,0 0 0,1 1 0,-1 0 0,1-1 0,-1 1 0,1 0 0,0 1 0,1-1 0,-1 0 0,1 1 0,0 0 0,0-1 0,0 1 0,0 0 0,1 0 0,-1 10 0,2-14 0,1 0 0,-1 1 0,1-1 0,0 0 0,-1 0 0,1 0 0,0 0 0,0 0 0,0 0 0,0-1 0,0 1 0,0 0 0,0 0 0,0-1 0,0 1 0,0 0 0,0-1 0,1 1 0,-1-1 0,0 0 0,0 1 0,0-1 0,2 0 0,40 10 0,-33-9 0,5 2 0,25 4 0,0 2 0,0 2 0,75 30 0,-105-36 0,-1 0 0,1 0 0,-1 1 0,0 0 0,0 1 0,-1 0 0,0 0 0,0 1 0,0 0 0,-1 0 0,-1 1 0,1-1 0,-1 2 0,-1-1 0,0 1 0,0 0 0,-1 0 0,0 0 0,0 0 0,1 13 0,-3-15 0,0 0 0,-1 1 0,-1-1 0,1 1 0,-1-1 0,-1 0 0,1 1 0,-2-1 0,1 1 0,-1-1 0,-4 12 0,4-15 0,-1 0 0,0-1 0,0 1 0,0 0 0,0-1 0,-1 0 0,0 0 0,0 0 0,0 0 0,0 0 0,0-1 0,-1 0 0,0 0 0,1 0 0,-1-1 0,0 1 0,-1-1 0,-6 2 0,-11 2-59,-1 0 1,-1-2-1,1-1 1,0-1-1,-1-1 0,1-1 1,-1-1-1,-37-6 1,59 6-498,-1 1 0,0-1 0,0 1 0,0 0 0,0 0 0,0 0 1,0 1-1,0-1 0,0 1 0,-5 2 0,4-2-963,4-1 1123,1 0-1,-1 0 0,0 0 1,0 0-1,0 0 0,1-1 0,-1 1 1,0 0-1,0 0 0,1-1 1,-1 1-1,0-1 0,1 1 1,-1 0-1,0-1 0,1 1 1,-1-1-1,0 0 0,1 1 1,-1-1-1,1 1 0,-1-1 1,1 0-1,0 1 0,-1-1 1,1 0-1,0 0 0,-1 1 0,1-1 1,0-1-1,-3-9-5751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26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30479,'22'23'256,"6"10"-4,9 10 4,4 12-4,-9-7 4,0-1-4,-10-3 4,-3-3-4,-4-10 4,-4-5-256,-4-8-1236,-5-4-5069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26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23594,'1'35'1020,"4"15"0,6 20-4,-3 17 5,5-1-1,-2 5-4,0-2 4,-7-4 0,5-9 0,-7-14-1020,2-15 0,-4-16-1340,2-17-1180,1-7-3261,1-14 1,4-12-1,3-11 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27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27294,'32'62'1065,"-15"-29"-77,23 61 0,-34-77-222,-6-26 280,-2-13-426,2 16-620,0 0 0,1 0 0,0 0 0,0 0 0,0 0 0,1 0 0,0 0 0,0 1 0,0-1 0,1 1 0,-1-1 0,1 1 0,5-6 0,2-1 0,1 0 0,1 0 0,19-14 0,-5 4 0,-12 7 0,8-4 0,-21 18 0,0 1 0,0 0 0,0 0 0,0 0 0,0 0 0,0 0 0,0 1 0,0-1 0,0 0 0,0 0 0,0 1 0,0-1 0,0 0 0,0 1 0,0-1 0,0 1 0,-1-1 0,1 1 0,0-1 0,0 1 0,-1 0 0,1 0 0,0-1 0,-1 1 0,1 0 0,0 0 0,-1 0 0,1-1 0,-1 2 0,29 42-333,25 52 1,-35-59-698,2-2 1,48 65-1,-61-93-3400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27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31559,'55'91'336,"84"189"-1,-134-265-268,1 0 0,-2 0 0,3 15 0,-9-20 32,-7-16-311,-9-18-635,8 9 388,0 1 0,2-1 0,0-1 0,1 0 0,0 0 0,1 0 0,1-1 0,1 0 0,-3-17 0,7 31 407,0 1 0,0-1 0,0 1 0,0-1 0,0 1 0,0-1 0,1 1 0,-1 0 0,1-1 0,0 1 0,0-1 0,0 1 0,0 0 0,0 0 0,0 0 0,0 0-1,1 0 1,-1 0 0,1 0 0,0 0 0,2-2 0,0 1 23,-1 1-1,1 0 1,0 0-1,0 0 1,0 0-1,0 1 1,1 0-1,-1 0 1,0 0-1,0 0 1,6 0-1,4 1 217,0 0-1,-1 0 1,1 2-1,-1-1 0,1 2 1,25 8-1,-26-6 215,1 1-1,-1 1 0,0 0 0,0 1 0,-1 1 1,0 0-1,-1 0 0,17 18 0,-21-20-251,-1-1 1,-1 1-1,0 1 0,0-1 0,0 1 0,-1 0 0,0 0 1,0 0-1,-1 0 0,0 0 0,0 1 0,-1 0 0,0 0 1,-1-1-1,1 16 0,-2-22-234,-1 1 1,1 0-1,-1-1 0,0 0 0,1 1 1,-1-1-1,0 1 0,0-1 0,-1 0 1,1 0-1,0 0 0,-1 1 0,1-1 1,-1-1-1,0 1 0,1 0 1,-1 0-1,0-1 0,0 1 0,0-1 1,-1 1-1,1-1 0,0 0 0,0 0 1,-1 0-1,1 0 0,-1 0 1,1-1-1,-1 1 0,1-1 0,-1 1 1,-4-1-1,-42 2-6633,8-7-4450,24 2 5140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28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29 8413,'-20'-6'673,"0"0"0,-1 1 0,0 1 0,0 0 0,0 2 0,-1 1 0,-25 1 0,45 0-480,-1 0 1,0 0-1,0 0 1,0 1-1,0-1 1,0 1 0,0 0-1,1 0 1,-1 0-1,0 0 1,0 0-1,1 1 1,-1-1 0,1 1-1,0-1 1,-1 1-1,1 0 1,0 0-1,0 0 1,0 0 0,0 1-1,0-1 1,1 0-1,-1 1 1,1-1-1,-1 1 1,1 0 0,0-1-1,0 1 1,0 0-1,1 0 1,-1 0-1,0 0 1,1-1 0,0 1-1,0 0 1,0 0-1,0 0 1,0 0-1,1 0 1,-1 0 0,1 0-1,0-1 1,1 5-1,3 8 514,0 0-1,1-1 1,0 0-1,1-1 0,1 1 1,0-1-1,10 12 1,-7-11-327,0-1 0,0 0 1,1-1-1,1-1 0,0 0 1,0 0-1,1-1 1,1-1-1,-1-1 0,2 0 1,25 10-1,-38-17-380,-1 0-1,1-1 1,0 1 0,0-1-1,-1 1 1,1-1-1,0 0 1,-1 0 0,1 0-1,0 0 1,0-1 0,-1 1-1,1-1 1,0 0-1,-1 0 1,1 0 0,-1 0-1,1 0 1,-1 0 0,0 0-1,1-1 1,-1 0 0,3-2-1,-2 0 12,0 0 0,0 0 0,0 0 0,-1-1 0,0 1 0,1-1-1,-2 1 1,1-1 0,0 0 0,-1 0 0,1-9 0,0-9-371,0 1-1,-2-1 1,-1 0 0,-5-34-1,6 54 688,-4-17-1069,-2-2-3467,5 20 3567,1 0-1,-1 0 1,0 1 0,0-1-1,0 1 1,0-1 0,0 0-1,0 1 1,0 0 0,0-1-1,-1 1 1,1 0 0,0 0-1,-1-1 1,1 1 0,-1 0-1,1 0 1,-1 1-1,0-1 1,1 0 0,-1 0-1,-2 0 1,-11 1-5174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28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28319,'15'50'496,"10"20"-4,13 21 4,7 21-4,0-9 4,2-1-4,-3-1 4,-5-10-4,-10-16 4,-12-21-496,-3-18 0,-10-19-856,-8-11-908,-10-6-4265,4-17 1,-8-7-1,1-6 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32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1 18682,'1'0'427,"0"1"-1,0-1 1,-1 1 0,1-1 0,0 1 0,0-1-1,-1 1 1,1 0 0,0-1 0,-1 1 0,1 0 0,-1 0-1,1-1 1,-1 1 0,0 0 0,1 0 0,-1 0 0,1 0-1,-1 0 1,0-1 0,0 1 0,0 0 0,0 0 0,0 0-1,0 0 1,0 0 0,0 0 0,0 0 0,0 0 0,0 0-1,0 0 1,-1 1 0,-4-1-427,0 0 0,1 0 0,-1-1 0,0 1 0,0-1 0,0-1 0,1 1 0,-6-1 0,-5 0 0,-20 0 0,23-1 0,1 1 0,0 1 0,0 0 0,-1 1 0,1 0 0,0 1 0,0 0 0,0 0 0,0 1 0,-11 5 0,21-7 0,0-1 0,1 0 0,-1 1 0,1-1 0,-1 0 0,1 1 0,-1-1 0,1 1 0,-1-1 0,1 1 0,-1-1 0,1 1 0,0-1 0,-1 1 0,1-1 0,0 1 0,0 0 0,-1-1 0,1 1 0,0-1 0,0 1 0,0 0 0,0-1 0,0 1 0,0 0 0,-1-1 0,2 1 0,-1 0 0,0-1 0,0 1 0,0 0 0,0-1 0,0 1 0,0-1 0,1 1 0,-1 0 0,0-1 0,1 1 0,-1-1 0,0 1 0,1-1 0,-1 1 0,1-1 0,-1 1 0,0-1 0,1 1 0,-1-1 0,1 1 0,0-1 0,-1 0 0,1 1 0,-1-1 0,1 0 0,0 0 0,-1 0 0,2 1 0,38 19 0,-36-18 0,19 8 0,0 0 0,-1 2 0,0 0 0,27 21 0,-44-29 0,1 1 0,-1-1 0,0 1 0,0 0 0,-1 1 0,0-1 0,0 1 0,0 0 0,0 0 0,-1 0 0,0 0 0,-1 1 0,1-1 0,-1 1 0,0 0 0,-1-1 0,1 1 0,-2 0 0,1 0 0,-1 11 0,0-13 0,0 0 0,0 0 0,-1 0 0,0 0 0,0 0 0,0 0 0,0 0 0,-1 0 0,0 0 0,0 0 0,-1-1 0,1 1 0,-6 7 0,3-8 0,0 0 0,0 0 0,0 0 0,-1-1 0,1 0 0,-1 0 0,0 0 0,0-1 0,0 1 0,0-1 0,-7 1 0,-14 3-111,-1-2-1,0 0 1,-51-1 0,-28 3-1029,89 0-1764,16-4 2110,1-1 0,0 1 0,-1-1 0,1 1 0,0-1 0,0 1 0,0 0 0,0-1 0,0 1 0,0 0 0,1 0 0,-1 0 0,0 2 0,-2 11-4927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39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24298,'5'12'3885,"-5"-12"-3694,1 1 0,-1-1 0,1 1 0,-1-1 0,1 1 0,-1 0 0,1 0 0,-1-1 0,1 1 0,-1 0 0,0-1 0,0 1 0,1 0 0,-1 0 0,0 0 0,0-1 0,0 1 0,0 0 0,0 0 0,0 0 0,0 0 0,0-1 0,0 3 0,9 230-191,48 282 0,-49-467 0,0 6 0,2 77 0,-11-154 0,-2 1 0,-1 0 0,-12-43 0,0 3 0,-33-226 0,43 233 0,3-1 0,2 1 0,9-72 0,-7 116 0,1 1 0,0-1 0,1 0 0,0 1 0,1-1 0,0 1 0,1 0 0,0 0 0,0 1 0,1-1 0,10-11 0,-13 17 0,1 1 0,-1-1 0,0 1 0,1 0 0,0 1 0,0-1 0,0 1 0,0-1 0,0 1 0,1 1 0,-1-1 0,1 0 0,-1 1 0,1 0 0,-1 0 0,1 0 0,0 1 0,-1 0 0,1 0 0,0 0 0,-1 0 0,1 1 0,0-1 0,-1 1 0,1 1 0,-1-1 0,1 0 0,-1 1 0,5 3 0,-1-1 0,0 1 0,0 0 0,-1 1 0,0 0 0,0 0 0,-1 1 0,0 0 0,0 0 0,0 0 0,-1 1 0,0-1 0,0 1 0,-1 1 0,0-1 0,-1 0 0,1 1 0,1 12 0,-2-11 0,0 1 0,0 0 0,-2 0 0,1 0 0,-2 1 0,1-1 0,-1 0 0,-1 0 0,0 0 0,-1 0 0,0 0 0,0 0 0,-2 0 0,-4 12 0,4-17-378,0 0-1,0 0 1,-1 0-1,0 0 1,-1-1-1,1 0 1,-1 0 0,0-1-1,0 1 1,0-1-1,0-1 1,-1 1-1,0-1 1,0 0 0,0 0-1,0-1 1,-14 3-1,0-1-1212,0-1 0,0 0 0,0-2 0,-1 0 0,-21-3 1,32 0-3879,3-4 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40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23394,'30'137'4513,"0"70"-1943,-16-103-1323,39 427-204,-53-519-2264,0-1 0,-1 1 0,0-1 0,-3 15 0,4-24 1001,0-1-1,-1 1 1,1 0-1,0-1 1,0 1-1,-1-1 1,1 1-1,-1-1 1,0 1-1,1-1 1,-1 1-1,0-1 1,0 0-1,0 0 1,0 1-1,0-1 1,0 0-1,0 0 1,0 0-1,-1 0 1,1 0-1,0 0 1,-1 0-1,1 0 1,-1-1-1,1 1 1,0-1-1,-1 1 1,0-1-1,1 1 1,-1-1-1,1 0 1,-1 0-1,1 1 1,-1-1-1,0-1 1,1 1-1,-1 0 1,1 0-1,-3-1 1,-9-9-5653,6-8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2:38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22946,'132'4'9821,"-121"-4"-9821,-1 0 0,0 1 0,0 0 0,0 0 0,0 1 0,0 1 0,-1 0 0,1 0 0,9 5 0,-14-6 0,-1 1 0,0 0 0,0 0 0,0 0 0,-1 0 0,1 0 0,-1 1 0,1 0 0,-1 0 0,0 0 0,-1 0 0,1 0 0,-1 0 0,0 1 0,0-1 0,0 1 0,0 0 0,-1-1 0,0 1 0,1 9 0,0-2 0,0 0 0,-1 0 0,-1 0 0,0 0 0,0 0 0,-2 0 0,1 0 0,-1 0 0,-1 0 0,0 0 0,-1-1 0,0 1 0,-1-1 0,0 0 0,-1-1 0,0 1 0,-1-1 0,-10 13 0,-3 2 0,-29 41 0,46-60 0,0 0 0,0 0 0,0 0 0,1 0 0,0 0 0,0 0 0,1 1 0,0-1 0,0 1 0,0 7 0,0-1 5,1-9-43,0 0 0,0 1 0,0-1 0,0 0-1,1 0 1,-1 1 0,1-1 0,0 0 0,1 0 0,-1 0 0,1 0 0,-1 0-1,5 6 1,-4 3-4137,-8 10-9926,3-11 5724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4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32 15433,'-2'-3'242,"0"1"-1,1 0 1,-1-1-1,0 1 0,0 0 1,0 0-1,-1 0 1,1 1-1,0-1 0,-1 0 1,1 1-1,-1 0 1,0 0-1,1-1 0,-1 1 1,0 1-1,0-1 0,0 0 1,1 1-1,-1-1 1,0 1-1,0 0 0,-5 0 1,4 0 11,0 1 0,1-1 1,-1 0-1,0 1 0,0 0 0,1 0 0,-1 0 1,0 0-1,1 1 0,0-1 0,-1 1 1,1 0-1,0 0 0,0 0 0,-1 0 1,2 1-1,-5 3 0,3 0-56,1 0 0,0 1-1,1-1 1,-1 0 0,1 1 0,0-1-1,1 1 1,-1 0 0,1 0 0,1-1-1,-1 1 1,1 0 0,0 0 0,1 0-1,0 0 1,0-1 0,0 1 0,1 0-1,5 12 1,-3-8 80,0 0 0,1 0 0,0-1 0,1 1 0,0-1 0,0-1 0,1 1 0,1-1 0,0 0 0,16 14 0,-21-20-277,0-1 0,0 1 0,1-1 0,-1 0 0,0 0 0,1 0 0,0 0 0,0-1 0,-1 1 0,1-1 0,0 0 0,0 0 0,0 0 0,0-1 0,0 1 0,0-1 0,0 0 0,1 0 0,-1-1 0,0 1 0,0-1 0,0 0 0,0 0 0,-1 0 0,1-1 0,7-3 0,-6 2 0,0-1 0,0 0 0,-1-1 0,1 1 0,-1-1 0,0 0 0,0 0 0,-1 0 0,0 0 0,0-1 0,0 0 0,0 1 0,-1-1 0,0 0 0,0 0 0,1-11 0,0-1 0,-3 12 0,1 0 0,0 1 0,0-1 0,0 1 0,1-1 0,4-9 0,-5 14 0,-1 0 0,1 0 0,0 0 0,0 0 0,0 1 0,0-1 0,0 0 0,0 0 0,0 1 0,0-1 0,0 1 0,0-1 0,0 1 0,0-1 0,0 1 0,1-1 0,-1 1 0,0 0 0,0 0 0,1 0 0,-1 0 0,0 0 0,0 0 0,0 0 0,1 0 0,-1 0 0,0 0 0,0 1 0,0-1 0,1 0 0,-1 1 0,0-1 0,0 1 0,0 0 0,0-1 0,0 1 0,2 1 0,12 7-59,0 2 0,27 22 0,-28-21-233,1 0 0,24 14 0,-38-25 24,-1-1 1,1 1-1,0-1 0,-1 0 1,1 1-1,0-1 0,0 0 0,-1 1 1,1-1-1,0 0 0,0 0 0,-1 0 1,1 0-1,0 0 0,0 0 0,0 0 1,-1 0-1,1 0 0,0 0 0,0 0 1,0 0-1,-1-1 0,1 1 0,0 0 1,0-1-1,-1 1 0,1 0 0,0-1 1,0 0-1,11-21-10319,-10 19 9453,6-15-4842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41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0 20382,'-19'10'4044,"3"0"-2930,1 2 0,0 0 0,1 0 0,-23 28 0,32-33-919,0 0 0,0 0 0,1 1 0,0-1 0,1 1 0,0 0 0,0 0 0,1 1 0,0-1 0,0 0 0,1 1 0,0 0 0,0 13 0,2-7-175,1 0 0,0-1 1,1 1-1,0 0 0,1-1 1,1 0-1,0 1 0,1-2 0,0 1 1,2-1-1,13 20 0,-17-27-51,1 0 1,0 0-1,0-1 0,1 1 0,0-1 0,0-1 0,0 1 0,0-1 0,1 0 1,12 6-1,-14-8-95,0-1 1,1 0 0,-1 0 0,0 0 0,1 0-1,-1-1 1,1 0 0,-1 0 0,1 0-1,-1-1 1,0 1 0,1-1 0,-1-1-1,0 1 1,0-1 0,8-3 0,-9 3-932,0 0-1,-1 0 1,1 0 0,-1-1 0,1 1 0,-1-1 0,0 0 0,0 1-1,-1-1 1,1-1 0,0 1 0,-1 0 0,0-1 0,0 1-1,0-1 1,2-4 0,5-19-5199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41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26 215 32767,'8'1'0,"1"-1"0,-1 1 0,0-1 0,1-1 0,-1 0 0,0 0 0,1 0 0,-1-1 0,0 0 0,0-1 0,0 0 0,-1 0 0,1-1 0,-1 1 0,14-11 0,-16 10 0,-1 0 0,0 0 0,0-1 0,0 0 0,-1 0 0,1 0 0,-1 0 0,0 0 0,-1 0 0,1-1 0,-1 1 0,0-1 0,-1 0 0,1 0 0,-1 0 0,0 1 0,-1-1 0,1 0 0,-1 0 0,-1 0 0,1 0 0,-1 0 0,-1-6 0,2 10-1,0 0 1,-1 0-1,1 0 1,0 0-1,-1 0 1,0 0-1,1 0 0,-1 0 1,0 1-1,0-1 1,0 0-1,0 0 1,0 1-1,-1-1 0,1 1 1,0-1-1,-1 1 1,1 0-1,-1-1 1,0 1-1,1 0 0,-1 0 1,0 0-1,0 0 1,1 1-1,-1-1 1,0 0-1,0 1 0,0-1 1,0 1-1,0-1 1,0 1-1,0 0 1,0 0-1,0 0 0,0 0 1,0 1-1,0-1 1,0 0-1,0 1 1,-3 0-1,-2 1-1,0 1 0,0 0-1,0-1 1,0 2 0,1-1 0,0 1 0,-1 0 0,1 1-1,1-1 1,-7 7 0,3 0 3,1 0 1,1 1-1,-1-1 1,2 2 0,0-1-1,0 1 1,2-1-1,-1 2 1,1-1-1,1 0 1,1 1-1,0-1 1,0 1-1,1 0 1,1 14-1,1-19 1,0 1-1,0-1 1,1 1-1,0-1 1,0 0-1,1 0 1,0 0-1,1 0 1,0 0-1,5 8 1,-5-12-2,0 0 0,0 0 1,0 0-1,1 0 1,-1-1-1,1 1 1,0-1-1,1 0 1,-1-1-1,1 1 1,-1-1-1,1 0 1,0-1-1,0 0 1,11 3-1,-2-1-18,0-1 1,0-1-1,1 0 1,-1-2-1,0 1 1,1-2-1,-1 0 1,1-1-1,-1 0 1,0-2-1,0 1 1,0-2-1,14-6 1,-28 10-110,0 1 1,1-1 0,-1 0-1,0 1 1,0-1 0,0 1-1,1-1 1,-1 1 0,0-1-1,1 1 1,-1 0 0,0 0-1,1 0 1,-1 0 0,1 0-1,-1 0 1,0 0 0,1 0-1,-1 0 1,0 1 0,1-1-1,-1 0 1,0 1-1,0-1 1,1 1 0,-1 0-1,0-1 1,0 1 0,0 0-1,0 0 1,0 0 0,0 0-1,0-1 1,0 2 0,1 0-1,11 10-2808,-12-12 2614,0 0 0,0 0 0,0 0 0,0 0 0,0 0 0,0-1 0,0 1 0,0 0 0,0 0 0,0-1 0,0 1 0,0-1 0,0 1 0,0-1 0,0 1 0,0-1 0,0 0 0,0 1 0,0-1 0,-1 0 0,1 0 0,0 1 0,-1-1 0,1 0 0,0 0 0,0-1 0,8-7-3525,8-5-2410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42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32767,'5'35'0,"5"12"0,1 15 0,2 13 0,-5-2 0,2-3 0,-2-2 0,1-3 0,3-6 0,-3-10 0,2-14 0,-9-10-824,3-12-1240,-1-41-21826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43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21866,'118'165'5003,"-97"-139"-4066,1-1 0,1-2 0,2 0 1,28 21-1,-48-40-888,1-1 0,-1 0 0,1 0 0,-1-1 1,1 0-1,0 0 0,0 0 0,0-1 0,0 0 0,1 0 0,-1 0 1,0-1-1,7 0 0,9-1 85,1-2 1,29-7 0,35-4-15,-38 16-120,-38-1 0,0 0 0,0 0 0,-1-1 0,1 0 0,0-1 0,0 0 0,-1-1 0,1-1 0,0 1 0,14-7 0,-22 7-7,0-1-1,0 1 1,-1-1-1,1 0 1,-1 0-1,1 0 1,-1 0 0,0 0-1,0 0 1,0-1-1,-1 1 1,1-1-1,-1 1 1,0-1 0,0 0-1,0 1 1,0-1-1,-1 0 1,0 0-1,1 0 1,-1 1 0,-1-9-1,-1-8-226,-1 0-1,-10-40 0,10 47 44,2 12 40,1-1 1,-1 1-1,1-1 1,-1 1-1,0 0 0,1-1 1,-1 1-1,0 0 1,0-1-1,0 1 0,0 0 1,0 0-1,0 0 1,0 0-1,-1 0 1,1 0-1,0 0 0,-1 0 1,1 0-1,0 1 1,-3-2-1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43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30507,'26'68'348,"83"251"660,-87-244-721,-4 0 1,11 97-1,-27-157-273,-1 1 0,-1 29 0,0-45-14,0 0 0,0 0 0,0 0 0,0 0 0,0 0 0,0 0 0,0 0 0,0 1 0,0-1 0,0 0 0,0 0 0,0 0 0,0 0 0,0 0 0,0 0 0,0 1 0,0-1 0,0 0 0,0 0 0,0 0 0,0 0 0,0 0 0,0 0 0,0 0 0,0 1 0,0-1 0,0 0 0,0 0 0,0 0 0,0 0 0,0 0 0,0 0 0,0 0 0,0 0 0,-1 1 0,1-1 0,0 0 0,0 0 0,0 0 0,0 0 0,0 0 0,0 0 0,0 0 0,-1 0 0,1 0 0,0 0 0,0 0 0,0 0 0,0 0 0,0 0 0,0 0 0,0 0 0,-1 0 0,1 0 0,0 0 0,0 0 0,0 0 0,0 0 0,0 0 0,0 0 0,-1 0 0,1 0 0,0 0 0,0 0 0,-6-11 0,-5-18 0,7 13 0,0 0 0,1 0 0,0-1 0,2 1 0,0 0 0,1-1 0,2-19 0,-2 31 0,1-1 0,0 1 0,1-1 0,-1 1 0,1 0 0,0 0 0,0 0 0,1 0 0,0 0 0,0 0 0,0 1 0,0-1 0,0 1 0,1 0 0,0 0 0,0 0 0,0 0 0,0 1 0,1 0 0,0 0 0,-1 0 0,1 0 0,0 1 0,0 0 0,9-3 0,-4 3 0,1 0 0,0 1 0,0 0 0,0 0 0,-1 1 0,1 1 0,0 0 0,0 0 0,0 1 0,-1 1 0,1 0 0,-1 0 0,0 1 0,0 0 0,0 1 0,0 0 0,-1 0 0,0 1 0,11 9 0,-12-9 0,-1 0 0,0 0 0,0 0 0,0 1 0,-1 0 0,0 0 0,-1 1 0,0 0 0,0 0 0,0 0 0,-1 0 0,0 1 0,-1-1 0,0 1 0,0 0 0,-1 0 0,0 0 0,-1 1 0,0-1 0,0 0 0,-1 1 0,-2 17 0,2-23-1,-1 0 1,0 0-1,-1 0 0,1 0 1,-1-1-1,0 1 0,0-1 1,0 1-1,0-1 1,0 0-1,-1 0 0,1 1 1,-1-2-1,0 1 0,-5 4 1,1-3-8,1 0 0,-1 0 0,0 0 0,-1-1 0,1 0 0,0-1 0,-13 3 0,2-1-72,-1-2 0,1 0 0,-1-1 1,0-1-1,-35-4 0,47 3-444,-1 0 1,0-1 0,1 0 0,-1-1-1,1 0 1,-10-5 0,16 7 77,-1 0 0,1 0 0,0 0 0,-1 0 1,1 0-1,0 0 0,-1 0 0,1-1 0,0 1 0,0 0 0,0-1 0,0 1 1,1-1-1,-2-2 0,1 3-55,1-1 1,0 1-1,0 0 0,0-1 1,0 1-1,0 0 0,0-1 1,1 1-1,-1 0 1,0-1-1,1 1 0,-1 0 1,1-1-1,-1 1 0,1 0 1,-1 0-1,1 0 1,0-1-1,0 1 0,0 0 1,1-1-1,14-13-4920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44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249 109 15841,'0'-7'487,"0"1"0,0-1 0,0 1 0,-1 0 0,0-1 0,0 1 0,-1 0 0,0 0 0,-3-8 0,3 11-289,0 1 1,0-1-1,0 1 0,-1-1 0,1 1 0,0 0 0,-1 0 0,0 0 0,1 0 0,-1 1 0,0-1 0,0 1 0,0-1 0,0 1 0,0 0 1,0 0-1,-1 1 0,1-1 0,0 0 0,-4 1 0,-4-2 318,0 1 0,0 0 0,0 1 0,-1 1 0,1-1 0,0 2 0,0-1 0,-14 5 0,22-5-409,-1 0-1,1 1 0,0-1 1,-1 1-1,1-1 0,0 1 0,0 0 1,0 1-1,0-1 0,0 0 1,1 1-1,-1-1 0,1 1 1,0 0-1,-1 0 0,1 0 0,1 0 1,-1 0-1,0 1 0,1-1 1,-1 0-1,1 1 0,0-1 1,0 1-1,1-1 0,-1 1 0,1 0 1,-1-1-1,1 5 0,1 1-102,0 0 1,1 0-1,0 0 0,0 0 0,1-1 0,0 1 0,1-1 0,-1 1 0,2-1 1,-1 0-1,1-1 0,0 1 0,1-1 0,0 0 0,0 0 0,0-1 0,1 0 1,8 6-1,-10-7-5,0-1 0,1 0 1,-1-1-1,1 0 1,0 1-1,0-2 0,0 1 1,0-1-1,1 0 1,-1 0-1,1 0 0,-1-1 1,1 0-1,-1-1 1,1 1-1,0-1 0,-1-1 1,1 1-1,0-1 1,-1 0-1,1 0 0,-1-1 1,1 0-1,-1 0 1,7-4-1,-10 4-148,-1 1 1,1-1-1,-1 0 0,0 0 1,0 0-1,0 0 0,0 0 1,0 0-1,-1 0 1,1-1-1,2-3 0,-2 1-564,0 0-1,0-1 0,-1 1 1,0-1-1,0 1 1,0-1-1,0 1 0,-1-1 1,0-6-1,-1 1-986,0-1 0,0 1-1,-1 0 1,-1 0 0,0 0-1,-9-20 1,2 13-4264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44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5 18470,'-4'-1'133,"1"0"-1,-1 0 1,0 0 0,0 1 0,0-1 0,0 1 0,0 0-1,0 0 1,0 1 0,0-1 0,0 1 0,0-1 0,0 1 0,0 1-1,1-1 1,-1 0 0,0 1 0,1 0 0,-7 4 0,7-3 191,-1 1 1,1-1-1,1 1 1,-1-1-1,0 1 1,1 0-1,0 0 1,0 1-1,0-1 1,0 0-1,1 1 1,-1-1-1,1 1 1,-1 7-1,1 1 292,0 1 0,1 0-1,1-1 1,0 1 0,0-1 0,2 1-1,-1-1 1,2 0 0,0 0-1,9 21 1,-11-29-616,1-1 0,0 1 0,-1-1 0,2 0 0,-1 0 0,0 0 0,1 0 0,0-1 0,0 1 0,0-1 0,0 0 0,0 0 0,1 0 0,-1-1 0,1 0 0,0 1 0,-1-2 0,1 1 0,6 1 0,-7-3 0,0 1 0,-1-1 0,1 0 0,0 0 0,0-1 0,-1 1 0,1-1 0,-1 1 0,1-1 0,0-1 0,-1 1 0,1 0 0,-1-1 0,0 1 0,0-1 0,1 0 0,-1 0 0,0-1 0,-1 1 0,1 0 0,0-1 0,-1 0 0,1 0 0,-1 0 0,0 0 0,0 0 0,2-4 0,1-4 0,0 0 0,-1 0 0,0 0 0,-1-1 0,0 1 0,-1-1 0,1-16 0,11-45 0,-14 73 0,0-1 0,0 1 0,0-1 0,0 1 0,0-1 0,0 0 0,1 1 0,-1-1 0,0 1 0,0-1 0,1 1 0,-1-1 0,0 1 0,1-1 0,-1 1 0,0-1 0,1 1 0,-1 0 0,1-1 0,-1 1 0,1 0 0,-1-1 0,1 1 0,-1 0 0,1-1 0,-1 1 0,1 0 0,-1 0 0,1 0 0,-1 0 0,1-1 0,0 1 0,-1 0 0,1 0 0,-1 0 0,1 0 0,0 0 0,-1 0 0,1 1 0,-1-1 0,1 0 0,-1 0 0,1 0 0,0 0 0,-1 1 0,1-1 0,-1 0 0,1 1 0,-1-1 0,1 0 0,0 1 0,24 27 0,-18-20 0,58 77 9,-47-59-116,1 0 0,1-2-1,1 0 1,38 32 0,-46-49-1358,-13-7 1211,0 0 0,1 0 0,-1 0 0,1 0 0,-1 0 1,0 0-1,1 0 0,-1 0 0,0 0 0,1 0 0,-1 0 0,1 0 0,-1 0 0,0 0 0,1-1 0,-1 1 0,0 0 1,1 0-1,-1 0 0,0 0 0,1-1 0,-1 1 0,0 0 0,2-2-1269,-2 1 1269,5-14-8068,-4 1 6057,-1 14 2265,2-30-6156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45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5 143 31863,'55'103'216,"-35"-69"-120,-1 1 0,-3 0 0,21 62 0,-37-97-95,1 0 0,-1 0 1,0 0-1,0 0 0,0 0 1,0 0-1,1 0 0,-1 1 0,0-1 1,0 0-1,0 0 0,0 0 0,0 0 1,0 1-1,0-1 0,1 0 0,-1 0 1,0 0-1,0 1 0,0-1 0,0 0 1,0 0-1,0 0 0,0 1 0,0-1 1,0 0-1,0 0 0,0 0 1,0 1-1,0-1 0,0 0 0,0 0 1,0 0-1,0 1 0,0-1 0,0 0 1,-1 0-1,1 0 0,0 1 0,0-1 1,0 0-1,0 0 0,0 0 0,0 0 1,-1 0-1,1 1 0,0-1 0,0 0 1,0 0-1,0 0 0,-1 0 0,1 0 1,0 0-1,0 0 0,0 0 1,-1 1-1,1-1 0,0 0 0,-1 0 1,-12-13 99,-14-25 26,0-11-127,-23-61 0,43 94 0,1-1 0,1 0 0,1 0 0,0 0 0,1-1 0,1 1 0,0-35 0,3 48 0,-1 1 0,1-1 0,0 1 0,0-1 0,0 1 0,0 0 0,1 0 0,-1 0 0,1-1 0,0 1 0,0 1 0,0-1 0,1 0 0,-1 0 0,0 1 0,1-1 0,0 1 0,0 0 0,-1 0 0,1 0 0,0 0 0,1 1 0,-1-1 0,0 1 0,0-1 0,1 1 0,-1 0 0,1 1 0,-1-1 0,1 1 0,-1-1 0,5 1 0,8-1 0,1 0 0,0 2 0,-1 0 0,1 0 0,23 7 0,-30-6 0,0 1 0,-1 0 0,1 0 0,-1 1 0,0 1 0,0-1 0,16 12 0,-23-15 0,0 0 0,-1 1 0,1 0 0,0-1 0,0 1 0,-1 0 0,1 0 0,-1-1 0,1 1 0,-1 1 0,0-1 0,0 0 0,0 0 0,0 0 0,0 0 0,-1 1 0,1-1 0,-1 0 0,1 1 0,-1-1 0,0 1 0,0-1 0,0 0 0,0 1 0,0-1 0,-1 1 0,1-1 0,-1 0 0,1 1 0,-1-1 0,0 0 0,0 0 0,0 0 0,0 1 0,0-1 0,-1 0 0,1 0 0,-4 3 0,-1 1 0,0 0 0,0 0 0,-1-1 0,0 0 0,0 0 0,-1 0 0,1-1 0,-1 0 0,-14 5 0,13-6 0,0 1 0,0 0 0,0 1 0,0 0 0,1 1 0,-12 9 0,19-14 0,1-1 0,-1 1 0,0-1 0,1 1 0,0 0 0,-1-1 0,1 1 0,-1 0 0,1-1 0,0 1 0,-1 0 0,1 0 0,0-1 0,0 1 0,-1 0 0,1 0 0,0-1 0,0 1 0,0 0 0,0 0 0,0-1 0,0 1 0,0 0 0,0 0 0,1-1 0,-1 1 0,0 0 0,0 0 0,1-1 0,-1 1 0,0 0 0,1 0 0,-1-1 0,0 1 0,1-1 0,-1 1 0,1 0 0,0-1 0,-1 1 0,1-1 0,-1 1 0,1-1 0,1 1 0,34 19 0,-26-15 0,18 9 11,-8-6-47,0 2 0,0 0 0,-1 2 0,-1 0 0,0 1 0,0 1 0,27 28 0,-42-39-512,-1 0-1,0 0 0,0 1 1,0-1-1,0 0 0,-1 1 1,0-1-1,1 1 1,-1-1-1,0 5 0,0-7 137,-1 0 0,0 0 0,0 0 0,0 1 0,0-1 0,0 0 0,-1 0 0,1 0 0,0 0 0,0 1 0,-1-1 0,1 0-1,-1 0 1,1 0 0,-1 0 0,1 0 0,-1 0 0,0 0 0,1 0 0,-1 0 0,0 0 0,0-1 0,1 1 0,-1 0 0,0 0 0,0-1 0,0 1 0,0-1-1,0 1 1,0-1 0,-1 1 0,1-1 0,-1 1 0,-21 4-5808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45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115 295 14333,'-5'1'203,"-1"1"1,1-1-1,0 1 0,0-1 0,0 1 0,0 1 0,0-1 0,1 1 1,-1 0-1,1 0 0,-1 0 0,1 1 0,0-1 0,0 1 0,1 0 1,-1 0-1,1 1 0,0-1 0,0 0 0,0 1 0,1 0 1,-1 0-1,1 0 0,0 0 0,1 0 0,-1 0 0,0 10 0,-2 6 652,1 2-1,0-1 0,2 0 0,1 0 1,3 30-1,-2-40-426,1 0 0,0 0 0,0 0 1,1 0-1,1 0 0,0-1 0,0 1 0,1-1 0,11 18 1,-14-27-274,1 1-1,-1 0 1,1 0 0,-1-1 0,1 1 0,0-1 0,0 0 0,0 0 0,0 0 0,0 0 0,0 0 0,0-1 0,1 0 0,6 2 0,-6-2-87,1-1-1,-1 1 1,1-1 0,-1-1-1,1 1 1,-1-1-1,1 1 1,-1-1-1,1-1 1,-1 1 0,0-1-1,1 1 1,-1-1-1,6-4 1,-4 2-70,0-1 0,0 1 0,0-1 0,0-1-1,-1 1 1,0-1 0,0 0 0,0 0 0,-1 0 0,0-1 0,0 1 0,-1-1 0,0 0-1,0 0 1,0 0 0,-1-1 0,0 1 0,-1-1 0,2-9 0,0-13-93,-2 0-1,0 0 1,-6-46 0,-3 5-2155,-28-112 0,-13 20-5062,64 234 5678,-5-18 2656,20 54 2580,3-2-1,74 156 1,-101-248-3178,1-1 1,0 0 0,0 0-1,18 20 1,-23-30-450,0 1-1,1-1 1,-1 0 0,1 0-1,0 0 1,-1 0 0,1-1-1,0 1 1,0-1 0,0 0-1,5 2 1,-6-3-164,0 0 0,0 1 1,0-1-1,1-1 0,-1 1 0,0 0 1,0 0-1,0-1 0,0 1 0,0-1 1,0 1-1,0-1 0,-1 0 0,1 0 1,0 0-1,0 0 0,-1 0 0,1-1 0,0 1 1,1-2-1,40-31-10918,-21 15 5283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2:39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29039,'0'5'416,"0"-1"-4,0 0 4,0 0-4,0-7 832,0 2-832,-38 1-3668,27 1-2561,-4 4 1,-3 0-1,-12 3 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46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6 27094,'-14'-1'441,"-6"-1"172,-1 0 1,1 1-1,-1 2 1,-39 4-1,55-4-534,0 0 1,0 1-1,0-1 0,0 1 0,1 0 0,-1 1 1,1-1-1,-1 1 0,1-1 0,0 1 0,0 1 1,0-1-1,0 1 0,1-1 0,-1 1 1,1 0-1,0 0 0,0 0 0,0 1 0,1-1 1,0 1-1,-1-1 0,2 1 0,-1 0 0,-1 6 1,0 3-69,1 1 0,1-1 0,0 1 0,1-1 0,0 1 0,1 0-1,1-1 1,0 1 0,1-1 0,1 0 0,6 16 0,-2-6-15,2-1 0,1 1-1,1-2 1,1 0-1,24 32 1,-33-49 4,1 1 0,-1-1 0,1 0 0,0 0 0,1-1 0,-1 0 0,1 1 0,0-2 0,0 1 0,0-1 0,0 0 0,0 0 0,1 0 0,-1-1 0,13 2 0,-15-4 0,0 1 0,1-2 0,-1 1 0,0 0 0,0-1 0,0 0 0,0 0 0,0 0 0,0-1 0,0 1 0,-1-1 0,1 0 0,0 0 0,-1 0 0,1 0 0,-1-1 0,0 1 0,0-1 0,0 0 0,0 0 0,0 0 0,-1 0 0,1-1 0,-1 1 0,0-1 0,0 1 0,2-7 0,3-4 0,-2 0 0,0-1 0,0 0 0,-1 0 0,-1-1 0,-1 1 0,1-28 0,-8-114 0,1 109 0,47 127 0,-22-33 13,26 49 3,-42-87-34,0 0-1,0-1 1,1 1-1,0-1 1,0 0-1,1-1 1,-1 0-1,15 10 1,-4-10-489,-16-6 299,-1 0 0,1 0 0,-1 0 0,1 0 1,0 0-1,-1 0 0,1 0 0,-1-1 0,1 1 0,-1 0 1,1 0-1,-1-1 0,1 1 0,-1 0 0,1-1 1,-1 1-1,1-1 0,-1 1 0,1-1 0,-1 1 1,0-1-1,1 1 0,-1-1 0,0 1 0,0-1 1,1 1-1,-1-1 0,0 0 0,3-41-12272,-3 31 10865,0-24-4377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47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25166,'46'77'1477,"-5"1"1,-2 2-1,39 119 0,-67-147-420,-11-52-1049,0 0 1,0 0-1,0 0 1,0 1-1,0-1 1,0 0-1,0 0 1,0 0-1,0 1 1,0-1-1,0 0 1,0 0-1,0 0 1,0 1-1,0-1 1,0 0-1,0 0 1,0 0-1,0 1 1,0-1-1,0 0 1,0 0-1,0 0 1,0 1-1,0-1 1,0 0-1,-1 0 1,1 0-1,0 0 1,0 1-1,0-1 0,0 0 1,0 0-1,-1 0 1,1 0-1,0 0 1,0 0-1,0 1 1,-1-1-1,1 0 1,0 0-1,0 0 1,0 0-1,0 0 1,-1 0-1,1 0 1,0 0-1,0 0 1,-1 0-1,1 0 1,0 0-1,0 0 1,-18-21 176,-2-12-185,1-2 0,1 0 0,2-1 0,2 0 0,-19-76 0,31 106 0,1 0 0,0-1 0,0 1 0,0 0 0,1 0 0,0-1 0,1 1 0,-1 0 0,1-1 0,0 1 0,1 0 0,0 0 0,0 0 0,4-9 0,-4 11 0,1 0 0,0 1 0,0-1 0,0 1 0,1 0 0,-1-1 0,1 1 0,0 1 0,0-1 0,0 1 0,0-1 0,0 1 0,0 0 0,1 1 0,-1-1 0,1 1 0,-1 0 0,1 0 0,9-1 0,-4 1 0,1 1 0,0 0 0,0 0 0,-1 1 0,1 0 0,-1 1 0,1 0 0,-1 1 0,1 0 0,16 8 0,-23-9 0,-1-1 0,0 1 0,0 0 0,0 0 0,0 0 0,0 0 0,0 0 0,-1 1 0,1-1 0,-1 1 0,0 0 0,1-1 0,-1 1 0,0 0 0,-1 0 0,1 1 0,-1-1 0,1 0 0,-1 1 0,0-1 0,0 0 0,0 1 0,-1-1 0,1 1 0,-1-1 0,0 1 0,0 0 0,0-1 0,0 1 0,-1-1 0,1 1 0,-1-1 0,0 1 0,0-1 0,-3 6 0,0 0 0,0-1 0,-1 0 0,0 0 0,-1 0 0,0-1 0,0 1 0,0-2 0,-13 11 0,-19 22 0,37-38 0,1 0 0,0 0 0,0-1 0,-1 1 0,1 0 0,0-1 0,0 1 0,0 0 0,0 0 0,0 0 0,0-1 0,0 1 0,0 0 0,0 0 0,0-1 0,0 1 0,0 0 0,1 0 0,-1-1 0,0 1 0,0 0 0,1-1 0,-1 1 0,1 0 0,-1-1 0,0 1 0,1 0 0,-1-1 0,1 1 0,0-1 0,-1 1 0,1-1 0,-1 1 0,1-1 0,0 0 0,0 1 0,33 21 0,-23-17 0,69 40 52,-49-29-139,0 2 0,-1 0 1,45 38-1,-75-56-71,0 0 0,-1 0 0,1 0 0,0 0 1,0 0-1,-1 0 0,1 0 0,0 0 0,-1 0 1,1 0-1,0 0 0,0 0 0,-1 0 0,1 1 1,0-1-1,0 0 0,-1 0 0,1 0 0,0 0 1,0 1-1,0-1 0,-1 0 0,1 0 0,0 0 0,0 1 1,0-1-1,0 0 0,-1 0 0,1 1 0,0-1 1,0 0-1,0 1 0,0-1 0,0 0 0,0 0 1,0 1-1,0-1 0,0 0 0,0 1 0,0-1 1,0 0-1,0 0 0,0 1 0,0-1 0,0 0 1,0 0-1,0 1 0,0-1 0,0 0 0,1 1 1,-1-1-1,0 0 0,0 0 0,0 0 0,0 1 1,1-1-1,-1 0 0,0 0 0,0 0 0,0 1 0,1-1 1,-1 0-1,0 0 0,0 0 0,1 0 0,-1 1 1,-24-3-9337,7-3 3298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47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25350,'102'190'2523,"41"89"723,-133-255-2757,-13-29 52,-18-41 77,7 14-618,-6-12 0,2 0 0,2-1 0,2-1 0,-17-94 0,31 136 0,-1 0 0,1-1 0,0 1 0,0 0 0,0-1 0,1 1 0,-1 0 0,1 0 0,0-1 0,0 1 0,1 0 0,-1 0 0,1 0 0,0 0 0,0 0 0,0 1 0,1-1 0,-1 0 0,1 1 0,0 0 0,3-4 0,-1 4 0,-1 0 0,1 1 0,0 0 0,0-1 0,0 1 0,1 1 0,-1-1 0,0 1 0,1 0 0,-1 0 0,0 1 0,1 0 0,-1 0 0,1 0 0,-1 0 0,7 2 0,-4-1 0,1 1 0,-1 0 0,0 0 0,0 1 0,0 0 0,0 1 0,0 0 0,-1 0 0,1 0 0,-1 1 0,0 0 0,-1 0 0,1 1 0,8 10 0,-12-14 0,-1 1 0,0 1 0,0-1 0,0 0 0,0 1 0,0-1 0,-1 0 0,1 1 0,-1 0 0,0-1 0,0 1 0,-1 0 0,1 0 0,-1 0 0,1-1 0,-1 1 0,0 0 0,-1 0 0,1 0 0,-1 0 0,0-1 0,1 1 0,-2 0 0,1-1 0,0 1 0,-1-1 0,0 1 0,1-1 0,-1 0 0,-1 1 0,1-1 0,0 0 0,-1 0 0,-3 2 0,-2 3 0,-1 0 0,0-1 0,0 0 0,-13 7 0,-27 20 0,48-33 0,1-1 0,-1 1 0,1-1 0,-1 1 0,1-1 0,-1 1 0,1 0 0,-1-1 0,1 1 0,0 0 0,-1-1 0,1 1 0,0 0 0,-1 0 0,1-1 0,0 1 0,0 0 0,0 0 0,0-1 0,0 1 0,0 0 0,0 0 0,0-1 0,0 1 0,0 0 0,0 0 0,0-1 0,1 1 0,0 1 0,19 20 0,42 10 0,-53-28 0,20 10 4,-10-7-14,0 2 0,-1 1-1,1 0 1,-2 1 0,21 17 0,-26-8-1771,-12-18 1199,0-1-1,0 1 1,0-1 0,0 1 0,-1-1 0,1 1 0,0-1 0,-1 0 0,1 1 0,-1-1-1,1 0 1,-1 1 0,0-1 0,1 0 0,-1 0 0,0 0 0,0 1 0,0-1 0,0 0-1,0 0 1,0 0 0,0-1 0,-1 1 0,1 0 0,0 0 0,0 0 0,-1-1 0,1 1-1,0-1 1,-1 1 0,-1-1 0,-15 4-5566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48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17390,'-5'0'129,"0"0"1,-1 0 0,1 0 0,0 1 0,0 0 0,-1 0 0,1 0 0,0 1-1,0 0 1,0 0 0,1 0 0,-1 0 0,0 1 0,1 0 0,0 0 0,0 0-1,-1 0 1,2 1 0,-1 0 0,0 0 0,-4 6 0,4-3 244,0 0 0,1 0 0,0 1 0,1-1 0,-1 1 0,1-1 0,1 1 0,-1 0 0,1 0-1,1 0 1,-1 0 0,1 0 0,2 10 0,-1-5 186,1 0-1,1 0 0,0 0 0,1-1 1,0 1-1,1-1 0,0 0 1,8 13-1,-9-19-398,0 1-1,0-1 1,1 1 0,0-1 0,0 0 0,0-1-1,1 1 1,0-1 0,0-1 0,1 1 0,-1-1-1,1 0 1,9 4 0,-12-6-161,0 0 0,0 0 0,0-1 0,0 0 0,0 0 0,0 0 0,1 0 0,-1-1 0,0 0 0,0 0 0,1 0 0,-1 0 0,0 0 0,0-1 0,1 0 0,-1 0 0,0 0 0,0-1 0,0 1 0,0-1 0,0 0 0,-1 0 0,1 0 0,-1 0 0,1-1 0,-1 0 0,0 1 0,0-1 0,0-1 0,0 1 0,0 0 0,-1 0 0,1-1 0,-1 0 0,0 1 0,0-1 0,0 0 0,-1 0 0,2-7 0,3-7 0,-2-1 0,0 1 0,-1-1 0,-1 0 0,-1 0 0,0 0 0,-3-27 0,1 29 0,5 15 0,9 24 0,0 1 0,5 3 0,1-1 0,1 0 0,1-1 0,1-2 0,1 0 0,26 19 0,-47-40-140,0 1 1,0-1-1,0 0 1,0 0-1,0 0 1,0 0-1,0 0 1,0 0-1,0 0 1,1-1-1,-1 1 1,0-1-1,1 1 1,-1-1-1,0 0 1,1 0-1,-1 0 1,0-1-1,5 0 1,-5 0-200,-1 0 1,1 0 0,-1 0 0,1 0 0,-1 0 0,1-1-1,-1 1 1,0-1 0,0 1 0,0-1 0,0 1-1,0-1 1,0 0 0,0 1 0,0-1 0,0 0 0,-1 0-1,1-3 1,2-9-1676,-2 1 1,1-1-1,-2 0 0,0 0 1,-2-14-1,0 2-3718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48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22630,'19'20'1128,"11"15"-4,12 12 4,11 15-4,-3 5 5,2 1-5,-3-4 4,-10-4-4,-9-13-1128,-15-15-2172,-6-12-3713,-9-37-5888,-2-13 5889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49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0 16494,'-7'6'543,"0"0"0,0 0 1,0 1-1,1-1 0,0 1 0,1 1 1,-1-1-1,1 1 0,1 0 1,0 0-1,0 1 0,0-1 1,-4 18-1,-1 7 358,3 0-1,-5 48 1,6-10 451,3-1-1,8 77 1,27 143 684,-16-157-2375,-16-103-86,-7-7-3452,5-21 3157,0 0 0,0-1 0,0 1 1,-1-1-1,1 1 0,-1-1 0,1 0 1,-1 1-1,0-1 0,1 0 0,-1 0 0,0 0 1,0 0-1,0 0 0,0-1 0,0 1 1,0-1-1,0 1 0,0-1 0,0 1 1,0-1-1,-2 0 0,-13 0-5120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56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0 12325,'-5'10'20442,"-82"-11"-20442,43-2 0,0 3 0,-1 1 0,1 2 0,-76 16 0,102-10-1532,17-1-2309,27 10-6230,-6-6 5373,7 9-1610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57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28 13109,'-6'0'17718,"3"0"-15778,-102-12-1940,59 5 0,0 2 0,-1 2 0,1 2 0,-1 2 0,-85 13 0,119-12-2403,-2 1-7158,15-3 9299,0 1-1,-1-1 0,1 1 1,0 0-1,0-1 0,0 1 1,0-1-1,0 1 0,0-1 0,0 1 1,0-1-1,0 1 0,0-1 1,0 1-1,0-1 0,0 1 1,0-1-1,0 1 0,1-1 0,-1 1 1,0-1-1,0 1 0,1-1 1,-1 1-1,0-1 0,1 1 1,-1-1-1,0 0 0,1 1 1,-1-1-1,1 1 0,9 11-5929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3:58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570 98 19290,'0'1'164,"0"0"0,0-1 0,0 1-1,1 0 1,-1-1 0,0 1 0,0 0 0,0 0 0,0-1 0,-1 1 0,1 0 0,0-1 0,0 1 0,0 0 0,-1 0 0,1-1-1,0 1 1,0-1 0,-1 1 0,1 0 0,-1-1 0,1 1 0,0-1 0,-1 1 0,1-1 0,-1 1 0,0-1 0,1 1 0,-1-1 0,1 1-1,-1-1 1,0 0 0,1 1 0,-1-1 0,0 0 0,0 1 0,-28-10 6872,21 6-6660,-51-19-376,-2 3 0,0 3 0,-1 3 0,-1 2 0,-124-5 0,167 12 70,12 1-140,13 0-209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4:04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6 32767,'-18'-3'0,"57"1"0,93 2 0,277 4 0,-286 3 0,159 29 0,270 43 0,268-43 0,-418-19 0,-400-17-363,0 0 0,0-1-1,0 1 1,0 0 0,0 1 0,0-1 0,0 0-1,0 0 1,0 1 0,-1-1 0,1 1 0,0 0 0,0 0-1,2 1 1,-3-1-211,-1 0 0,0 0 1,1 0-1,-1 0 0,0 0 0,0 0 0,0 0 0,0 0 0,1 1 0,-2-1 0,1 0 0,0 0 1,0 0-1,0 0 0,0 0 0,-1 0 0,0 2 0,-3 26-4930,4-13-232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2:42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712 1 13277,'-12'10'19490,"9"-10"-19490,-85-2 0,-83 4 0,133 1 0,-119 7 0,145-9 0,1 1 0,-1 0 0,-22 7 0,-3 0 0,-73 20 0,99-27-798,-4 4-5939,24 9-565,2-2 1325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4:05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14477,'-7'10'14084,"3"-3"-10259,6-4-3793,1 0-1,-1 0 1,1-1-1,0 1 1,0-1-1,-1 1 1,2-1 0,-1 0-1,0 0 1,0 0-1,7 2 1,2 3-30,268 183-2,-98-62 0,-144-103 0,-2-3 0,-2 2 0,45 41 0,-78-65 0,-1 1 0,1-1 0,-1 1 0,0-1 0,1 0 0,-1 1 0,1-1 0,-1 1 0,0 0 0,0-1 0,1 1 0,-1-1 0,0 1 0,0-1 0,0 1 0,1 0 0,-1-1 0,0 1 0,0 0 0,0-1 0,0 1 0,0-1 0,0 1 0,-1 0 0,1-1 0,0 1 0,0-1 0,0 1 0,0 0 0,-1-1 0,1 1 0,0-1 0,-1 1 0,1-1 0,0 1 0,-1-1 0,1 1 0,-1-1 0,1 1 0,0-1 0,-1 0 0,1 1 0,-1-1 0,1 0 0,-1 1 0,0-1 0,1 0 0,-1 1 0,1-1 0,-1 0 0,0 0 0,0 0 0,-45 16 0,26-11 0,-207 85 0,-117 41 0,333-128 0,6-2 0,0 0 0,0 0 0,0 1 0,0 0 0,0 0 0,1 0 0,-1 1 0,0-1 0,1 1 0,0 0 0,-6 5 0,5 1-2623,-17-1-15044,2-4 11435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4:52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19222,'6'-12'13545,"20"101"-13545,-3 2 0,17 158 0,-39-243 0,3 40 0,2 0 0,2 0 0,20 66 0,-28-112-44,-4-10-4436,-11-41-12854,10 29 11881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4:52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16554,'3'6'1160,"-1"1"0,1-1 1,-2 0-1,1 1 1,1 11-1,1 2 387,25 69 1733,-20-66-2174,-1 0 0,-2 0 0,8 42 0,-64-186-1106,48 118 0,1 0 0,0 0 0,0-1 0,0 1 0,0-1 0,1 1 0,-1-1 0,1 1 0,0-1 0,0 1 0,1-1 0,-1 0 0,2-6 0,-1 9 0,0-1 0,1 1 0,-1-1 0,1 1 0,-1 0 0,1 0 0,-1 0 0,1 0 0,0 0 0,0 0 0,-1 0 0,1 0 0,0 1 0,0-1 0,0 1 0,0-1 0,0 1 0,0 0 0,0-1 0,0 1 0,0 0 0,-1 1 0,1-1 0,0 0 0,3 1 0,36 2 0,-25-1 0,0-1 0,0-1 0,0 0 0,27-4 0,-38 2 0,1 1 0,-1-1 0,1 0 0,-1-1 0,0 1 0,0-1 0,0 0 0,0 0 0,-1 0 0,1-1 0,-1 1 0,0-1 0,0 0 0,0-1 0,0 1 0,-1-1 0,4-6 0,1-4 0,-5 9 0,0 1 0,0-1 0,1 1 0,0-1 0,6-6 0,-9 11 0,0 1 0,-1-1 0,1 0 0,0 1 0,0 0 0,0-1 0,-1 1 0,1 0 0,0-1 0,0 1 0,0 0 0,0 0 0,-1-1 0,1 1 0,0 0 0,0 0 0,0 0 0,0 0 0,0 0 0,0 1 0,0-1 0,-1 0 0,1 0 0,0 1 0,0-1 0,0 0 0,0 1 0,-1-1 0,1 0 0,0 1 0,0-1 0,-1 1 0,1 0 0,0-1 0,-1 1 0,1 0 0,-1-1 0,1 1 0,-1 0 0,1-1 0,-1 1 0,1 0 0,-1 0 0,0 0 0,1 0 0,-1 1 0,10 18 0,-1 1 0,0-1 0,-2 2 0,6 27 0,1 2 0,53 202-390,-66-245-1115,1 1 1,-2-1-1,1 1 1,-2 13-1,-2-12-2353,1-33-5589,0 2 3675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4:53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24718,'22'30'172,"155"221"4243,-139-192-3261,-3 2 0,35 83 0,-64-117-1154,-6-27 0,-1 0 0,1 1 0,0-1 0,0 0 0,0 0 0,-1 1 0,1-1 0,0 0 0,0 0 0,-1 0 0,1 1 0,0-1 0,-1 0 0,1 0 0,0 0 0,-1 0 0,1 0 0,0 1 0,0-1 0,-1 0 0,1 0 0,0 0 0,-1 0 0,1 0 0,0 0 0,-1 0 0,1 0 0,0 0 0,-1-1 0,1 1 0,0 0 0,-1 0 0,1 0 0,0 0 0,-1 0 0,1 0 0,0-1 0,-1 1 0,-5-4 0,0 1 0,0-1 0,1 0 0,0-1 0,-8-7 0,-14-16 0,2-1 0,1 0 0,2-2 0,0-1 0,-25-53 0,39 68 0,0-1 0,1 1 0,1-1 0,0 0 0,2-1 0,0 1 0,1-1 0,1 0 0,1 0 0,0 0 0,1 0 0,2 1 0,3-25 0,-3 37 0,0 0 0,1-1 0,-1 1 0,1 0 0,0 1 0,1-1 0,0 0 0,-1 1 0,2 0 0,-1 0 0,1 0 0,-1 0 0,1 1 0,1 0 0,-1 0 0,0 0 0,1 1 0,0-1 0,0 1 0,0 1 0,0-1 0,0 1 0,1 0 0,-1 1 0,1-1 0,-1 1 0,9 0 0,-10 1 0,1-1 0,-1 1 0,0 0 0,1 1 0,-1-1 0,0 1 0,0 0 0,0 1 0,1-1 0,-1 1 0,0 0 0,-1 0 0,1 0 0,0 1 0,-1 0 0,1 0 0,-1 0 0,0 0 0,0 1 0,0 0 0,0 0 0,-1 0 0,0 0 0,0 0 0,0 0 0,0 1 0,0 0 0,-1 0 0,0-1 0,0 1 0,0 0 0,-1 1 0,0-1 0,1 5 0,-1-2 4,1 0 0,-2 0-1,1 0 1,-1 0 0,0-1 0,-1 1-1,0 0 1,0 0 0,-5 13 0,5-18-12,-1 0 0,1 1 0,-1-1 0,0 0 0,0 0 1,-1 0-1,1-1 0,0 1 0,-1 0 0,0-1 0,0 0 0,1 0 0,-1 1 0,-1-2 1,1 1-1,0 0 0,0-1 0,-1 1 0,1-1 0,-1 0 0,1 0 0,-1 0 1,-5 0-1,-12 1-1221,-1-1-1,-27-2 1,12 0-5269,35 1 5875,1 0 1,0 0-1,0 0 0,0 0 0,0 0 1,0-1-1,0 1 0,0 0 1,0 0-1,0-1 0,0 1 0,0-1 1,0 1-1,0-1 0,1 1 0,-1-1 1,-1-1-1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4:53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63 17018,'-6'-7'635,"-1"1"0,-1 0 0,1 0-1,-1 1 1,0 0 0,0 0 0,0 1 0,-1 0 0,1 0 0,-13-3 0,18 6-473,0 0-1,0 1 0,0-1 0,0 1 1,0-1-1,0 1 0,0 0 1,0 0-1,0 0 0,0 1 0,0-1 1,0 1-1,0 0 0,0 0 0,0 0 1,0 0-1,0 0 0,0 0 0,1 1 1,-1 0-1,0-1 0,1 1 1,0 0-1,-1 0 0,1 0 0,0 0 1,0 1-1,0-1 0,0 1 0,1-1 1,-1 1-1,1 0 0,-1-1 0,-1 6 1,2-1-68,-1 0-1,1-1 1,0 1 0,1 0 0,0 0 0,0 0-1,0-1 1,1 1 0,0 0 0,0 0 0,0-1 0,1 1-1,0-1 1,1 1 0,0-1 0,0 0 0,0 0-1,0 0 1,1 0 0,8 9 0,-1-1 70,1 0 1,0 0-1,1-1 0,1-1 0,0 0 1,25 15-1,-31-22-164,-1-1 0,2 1 0,-1-2 0,0 1 0,1-2 0,-1 1 0,1-1 0,0 0 0,10 1 0,-15-3 0,-1 0 0,0 0 0,0 0 0,1-1 0,-1 1 0,0-1 0,0 0 0,0 1 0,0-1 0,0-1 0,0 1 0,0 0 0,0-1 0,0 0 0,-1 1 0,1-1 0,-1 0 0,1 0 0,-1-1 0,0 1 0,1 0 0,-1-1 0,0 0 0,-1 1 0,1-1 0,0 0 0,-1 0 0,3-5 0,-2 0-491,0 1 1,0-1-1,-1 1 0,0-1 1,0 0-1,-1 0 0,0 1 1,0-1-1,-3-13 0,-18-69-7986,14 67 6748,-2-6-4156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4:54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31359,'39'93'313,"-10"-24"76,32 113 1,-61-182-388,1 0 1,-1 1-1,0-1 1,0 1-1,0-1 1,1 0-1,-1 1 1,0-1-1,0 1 1,0-1-1,0 0 0,0 1 1,0-1-1,1 1 1,-1-1-1,0 1 1,0-1-1,0 1 1,-1-1-1,1 0 1,0 1-1,0-1 0,0 1 1,0-1-1,0 1 1,0-1-1,-1 0 1,1 1-1,0-1 1,0 1-1,-1-1 1,1 0-1,0 1 0,-1-1 1,1 0-1,0 1 1,-1-1-1,-15-10 102,-15-26 15,23 22-119,0 0 0,1 0 0,1-1 0,0 0 0,1-1 0,0 1 0,2-1 0,0 0 0,-1-16 0,3 24 0,0 0 0,1-1 0,0 1 0,0 0 0,1 0 0,0 0 0,0-1 0,1 1 0,0 0 0,1 1 0,0-1 0,0 0 0,0 1 0,1 0 0,0-1 0,1 2 0,0-1 0,0 0 0,9-9 0,-9 12 0,1 1 0,-1-1 0,1 1 0,-1 1 0,1-1 0,0 1 0,0 0 0,0 0 0,0 0 0,0 1 0,1 0 0,-1 0 0,0 1 0,1 0 0,-1 0 0,0 0 0,1 1 0,-1 0 0,0 0 0,0 0 0,0 1 0,0 0 0,0 0 0,0 1 0,0 0 0,-1 0 0,1 0 0,-1 0 0,0 1 0,0 0 0,5 5 0,-6-6 0,0 1 0,1-1 0,-2 1 0,1 0 0,0 1 0,-1-1 0,0 1 0,0-1 0,0 1 0,0 0 0,-1 0 0,0 0 0,0 0 0,0 1 0,-1-1 0,0 0 0,0 1 0,0-1 0,-1 1 0,1 0 0,-1-1 0,-1 1 0,1-1 0,-1 1 0,0-1 0,0 0 0,0 1 0,-1-1 0,0 0 0,0 0 0,0 0 0,-1 0 0,0 0 0,0 0 0,-5 6 0,5-8 0,-1 1 0,0-1 0,1 0 0,-1 0 0,0 0 0,-1-1 0,1 1 0,0-1 0,-1 0 0,1 0 0,-1-1 0,0 1 0,-7 0 0,-9 4 0,28-6 0,0 1 0,1 0 0,-1 0 0,1 0 0,12 4 0,-3 0 0,6-1 0,0 2 0,0 1 0,0 1 0,-1 0 0,38 22 0,-59-30-127,-1 0-1,1 1 1,-1-1 0,1 0 0,0 0-1,-1 1 1,0-1 0,1 0 0,-1 1-1,1-1 1,-1 1 0,1-1 0,-1 1-1,0-1 1,1 0 0,-1 1-1,0 0 1,1-1 0,-1 1 0,0-1-1,0 1 1,1-1 0,-1 1 0,0-1-1,0 1 1,0 0 0,0-1 0,0 1-1,0-1 1,0 1 0,0 0-1,0-1 1,0 1 0,0-1 0,0 1-1,-1 0 1,1-1 0,0 1 0,0-1-1,-1 1 1,1-1 0,0 1-1,-1-1 1,1 1 0,0-1 0,-1 1-1,1-1 1,-1 0 0,1 1 0,-1-1-1,1 1 1,-1-1 0,1 0 0,-1 0-1,1 1 1,-1-1 0,1 0-1,-1 0 1,1 1 0,-2-1 0,-44 16-11486,41-15 10787,-16 4-5450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4:55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21246,'15'40'4268,"-5"27"-2025,-3-17-1073,10 48-402,5-1 0,4-1 0,4-1 0,83 176 0,-102-250-840,1 0-1,23 29 1,-31-45-10,0 0-1,0 0 1,0-1 0,1 0-1,0 1 1,0-1-1,0-1 1,1 1 0,-1-1-1,1 0 1,0 0-1,-1-1 1,1 0 0,7 2-1,-10-4-456,0 1 0,0-1 0,0-1 0,1 1 0,-1 0 0,0-1 0,0 0 0,-1 1 0,1-1 0,0 0 0,0-1 0,0 1 0,0 0 0,-1-1 0,1 1 0,-1-1 0,1 0 0,2-3 0,1-1-1060,0 0 0,-1 0 1,1 0-1,-2 0 1,7-10-1,5-17-4137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4:55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0 22046,'-31'5'1104,"-7"0"-468,-8 0-716,-6 1-800,22 23-3684,8-22-1,14 3 1,4 0-1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4:55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40 16225,'0'-2'283,"0"0"0,1 0 0,-2-1 0,1 1 0,0 0 0,0-1 0,-1 1 0,1 0 0,-1 0 0,0 0 0,1 0 0,-3-4 0,2 5-128,0 0 0,-1 1-1,1-1 1,0 0-1,-1 0 1,1 1 0,-1-1-1,1 1 1,-1-1-1,1 1 1,-1 0-1,1-1 1,-1 1 0,1 0-1,-1 0 1,1 0-1,-1 0 1,1 1 0,-1-1-1,-1 1 1,-3-1 116,1 2 0,0-1 1,0 0-1,0 1 0,0 0 0,0 0 1,0 1-1,0-1 0,1 1 0,-1 0 1,1 0-1,0 1 0,0-1 0,0 1 1,0 0-1,1 0 0,0 0 1,-1 0-1,2 1 0,-1-1 0,0 1 1,1 0-1,0 0 0,0 0 0,-2 8 1,2-7-157,0 0-1,1 1 1,0-1 0,0 0 0,1 1 0,0-1 0,0 0 0,0 1 0,1-1 0,0 1 0,0-1 0,0 0-1,1 0 1,0 0 0,0 0 0,1 0 0,-1 0 0,1 0 0,1-1 0,-1 1 0,7 6 0,-7-8-114,1-1 1,0 0 0,0 0 0,1 0-1,-1 0 1,1-1 0,-1 0 0,1 0 0,0 0-1,0 0 1,0-1 0,0 0 0,0 0-1,0 0 1,0 0 0,0-1 0,0 0-1,1 0 1,-1-1 0,0 1 0,0-1 0,0 0-1,0 0 1,7-4 0,-6 4-3,0-2 1,0 1 0,0-1-1,0 0 1,-1 0-1,0-1 1,1 1-1,-1-1 1,0 0-1,-1-1 1,1 1 0,-1-1-1,0 0 1,0 0-1,0 0 1,-1-1-1,0 1 1,0-1-1,3-8 1,-3 4 0,-1 0 0,1 0 0,-2 0 0,2-19 0,-3 29 0,-1-1 0,1 1 0,0-1 0,0 1 0,0 0 0,0-1 0,0 1 0,0 0 0,0-1 0,0 1 0,0 0 0,0-1 0,1 1 0,-1-1 0,0 1 0,0 0 0,0-1 0,0 1 0,0 0 0,1-1 0,-1 1 0,0 0 0,0 0 0,1-1 0,-1 1 0,0 0 0,0 0 0,1-1 0,-1 1 0,0 0 0,1 0 0,-1 0 0,0-1 0,1 1 0,-1 0 0,0 0 0,1 0 0,-1 0 0,0 0 0,1 0 0,-1 0 0,1 0 0,-1 0 0,20 10 0,18 23 0,-37-32 0,12 15-473,33 30-3345,-44-45 3612,-1 1 0,1-1 0,0 0 0,-1 0-1,1 0 1,0 0 0,0 0 0,0 0 0,0 0 0,0 0-1,0-1 1,0 1 0,0-1 0,0 1 0,0-1 0,0 0-1,1 0 1,-1 0 0,0 0 0,0 0 0,0-1 0,0 1-1,0-1 1,3 0 0,-4 0-377,1 0 0,-1-1 1,0 1-1,0 0 0,0 0 0,0 0 0,0-1 0,0 1 0,-1-1 1,1 1-1,0 0 0,-1-1 0,1 1 0,-1-1 0,1 0 0,-1 1 1,0-1-1,0 1 0,1-3 0,-1-18-5245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4:56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29703,'3'47'907,"2"1"0,20 90 0,-25-137-899,0 0 1,1 0 0,-1-1-1,1 1 1,-1 0 0,1 0-1,-1 0 1,1-1 0,-1 1-1,1 0 1,0-1 0,-1 1-1,1-1 1,0 1 0,0 0 0,-1-1-1,1 0 1,0 1 0,0-1-1,0 1 1,0-1 0,0 0-1,-1 0 1,3 1 0,27 1 102,-17-2-96,79 12-15,-57-5 0,-1-3 0,1-1 0,0-1 0,61-6 0,-93 4 0,-1-1 1,1 1-1,-1-1 1,0 1-1,1-1 1,-1 0-1,0 0 1,1 0-1,-1 0 1,0 0-1,0 0 1,0-1-1,0 1 1,0-1-1,0 1 1,-1-1-1,1 0 1,0 0-1,-1 0 1,1 0-1,-1 0 1,0 0-1,0 0 1,0 0-1,0 0 1,0-1-1,0 1 1,0 0-1,-1-1 1,1 1-1,-1 0 1,0-1-1,0 1 1,0-1-1,0 1 1,0-1-1,0 1 1,-1-4-1,-2-8-64,-1 0 0,0 0 0,0 0 0,-1 0 0,-9-14 0,9 19-701,-1 0 1,0 0 0,0 1-1,-1 0 1,0 0 0,-11-10-1,-21-23-9432,26 26 4584,1 6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2:49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0 13933,'-2'0'1076,"0"1"-1,1-1 1,-1 1-1,0-1 1,0 1-1,1 0 1,-1 0-1,1 0 1,-1 0-1,1 0 1,-1 0-1,-1 2 1,-19 10 2852,-18-2-3774,0 1 0,1 2 0,1 2 0,0 2 0,-61 38 0,93-50-154,1-1 0,0 1 0,0-1 0,1 1 0,-1 1 0,1-1 0,1 1 0,-1-1 0,1 1 0,0 0 0,1 0 0,0 1 0,0-1 0,0 0 0,1 1 0,0-1 0,1 1 0,0-1 0,0 1 0,0-1 0,1 1 0,0-1 0,0 1 0,1-1 0,0 0 0,0 0 0,5 10 0,-3-12 0,-1 0 0,1-1 0,0 1 0,1-1 0,-1 0 0,1 0 0,-1-1 0,1 1 0,0-1 0,1 0 0,-1 0 0,0-1 0,1 0 0,-1 0 0,1 0 0,7 1 0,17 4 0,56 5 0,-70-10 0,-8-2 0,0 1 0,-1 1 0,1-1 0,0 1 0,-1 1 0,0-1 0,0 1 0,1 1 0,-2-1 0,1 1 0,0 1 0,-1-1 0,0 1 0,11 10 0,-11-8 0,0 1 0,-1 0 0,0 0 0,-1 0 0,0 0 0,0 0 0,0 1 0,-1 0 0,-1 0 0,1 0 0,-1 0 0,0 12 0,0-14 0,-1 0 0,-1 1 0,0-1 0,0 0 0,0 1 0,-1-1 0,0 0 0,0 0 0,-1 0 0,0 0 0,0 0 0,-6 12 0,5-14 0,-1 0 0,0 0 0,0 0 0,0-1 0,-1 0 0,1 0 0,-1 0 0,0 0 0,0-1 0,-1 0 0,1 0 0,-1 0 0,1 0 0,-1-1 0,-9 2 0,-15 5-154,-2-2 0,1-1 0,-55 3 0,-103-8-1310,107-1 684,82 0 780,-1 0-77,1 0 0,0 0 0,-1 0 1,1 0-1,0 0 0,-1 0 1,1 0-1,0 0 0,-1 0 0,1 0 1,0 0-1,-1 1 0,1-1 0,0 0 1,-1 0-1,1 0 0,0 1 0,0-1 1,-1 0-1,1 0 0,0 1 0,0-1 1,0 0-1,-1 0 0,1 1 0,0-1 1,0 0-1,0 1 0,0-1 0,0 0 1,-1 1-1,1-1 0,0 0 0,0 1 1,0-1-1,0 0 0,0 1 0,-6 34-4638,4-4-6559,6-18 5782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4:56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31039,'3'14'135,"-1"0"0,0 0 0,0 0 0,-2 0 0,0 0 0,-3 25-1,1 9 74,4 8-152,2-1 0,3-1 0,1 1 0,4-1 0,23 68 0,-11-55 4,3-2 0,2 0 0,64 100 0,-86-154-349,1 0-1,-1-1 1,2 0-1,-1 0 1,1-1 0,1 0-1,16 12 1,-23-19 101,1 1 1,-1-2-1,1 1 0,-1 0 1,1-1-1,0 1 0,-1-1 1,1 0-1,0 0 0,0-1 1,0 1-1,0-1 1,0 0-1,0 0 0,0 0 1,0 0-1,0-1 0,-1 0 1,1 0-1,0 0 0,0 0 1,0 0-1,-1-1 1,1 1-1,-1-1 0,1 0 1,-1 0-1,6-6 0,16-17-6064,-5-4-1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4:57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52 30767,'-28'-6'224,"-13"-2"-4,-11-3 4,-8 1-4,12-2 4,2 7-4,10 5 4,4 2-1324,8 6-5145,7 4 1,8 4-1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4:58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650 25 19702,'-10'0'1835,"0"-1"-1,1-1 1,-1 0 0,-13-5-1,-38-5 1529,21 12-3266,1 2 0,-1 2 0,1 2 0,-48 12 0,-148 57-53,194-54-44,40-21 0,1 0 0,0 0 0,-1 1 0,1-1 0,-1 1 0,1-1 0,0 0 0,-1 1 0,1-1 0,0 1 0,0-1 0,-1 0 0,1 1 0,0-1 0,0 1 0,0-1 0,0 1 0,-1-1 0,1 1 0,0-1 0,0 1 0,0-1 0,0 1 0,0-1 0,0 1 0,0-1 0,1 1 0,-1 0 0,1 0 0,0 0 0,0 0 0,0 0 0,0 1 0,0-1 0,0 0 0,0-1 0,0 1 0,1 0 0,-1 0 0,0 0 0,1-1 0,-1 1 0,3 0 0,13 6 0,-1 1 0,0 1 0,0 0 0,-1 1 0,0 1 0,-1 0 0,0 1 0,-1 1 0,0 0 0,-1 0 0,12 19 0,4 11 0,-2 1 0,34 79 0,-57-115-57,-2-5-208,1 0 0,-1 0 1,0 0-1,1 0 0,0 0 0,-1-1 1,1 1-1,0 0 0,0-1 0,1 0 0,3 4 1,7-37-17172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4:58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16177,'0'6'869,"0"8"851,-5 15-4,-1 17 4,1 12-4,1 23 4,2 12-3,2 5 3,2-6-4,1-10-588,-3-17-1440,-11-20-2452,6-18-3005,4-15 1,-6-8-1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4:58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57 22686,'7'14'712,"0"0"0,-2 0-1,1 1 1,-2-1 0,0 1 0,-1 1-1,3 29 1,-6-41-581,1 1 1,-2-1-1,1 1 0,0 0 0,-1-1 1,0 1-1,0-1 0,0 0 0,0 1 1,-1-1-1,0 0 0,0 0 0,0 0 1,0 0-1,-1 0 0,1 0 0,-1-1 1,0 1-1,0-1 0,-1 0 0,1 0 1,-1 0-1,1 0 0,-1-1 0,0 1 1,0-1-1,0 0 0,0 0 1,0 0-1,-1-1 0,-4 2 0,-1-1-118,0-1 0,0 0 0,0 0 0,0-1 0,-1 0 0,1 0 0,0-2 0,0 1 0,0-1 0,0 0 0,0-1 0,0-1 0,1 1 0,-1-1 0,1-1 0,0 0 0,-14-10 0,15 10-16,0-1 0,0-1 1,0 1-1,1-1 1,-1-1-1,2 1 1,-1-1-1,1-1 0,1 1 1,-1-1-1,1 0 1,1 0-1,0 0 0,0-1 1,1 1-1,0-1 1,-3-17-1,6 23 2,-1 0 0,1 0 0,0 1 0,0-1-1,1 0 1,-1 1 0,1-1 0,-1 1 0,1-1 0,1 0 0,-1 1 0,0 0-1,1-1 1,-1 1 0,1 0 0,0 0 0,0 0 0,1 0 0,-1 0 0,3-3-1,0 2-9,0 1-1,0-1 1,1 1-1,-1 0 1,1 0-1,0 1 1,0 0-1,0 0 0,0 0 1,11-1-1,7 0-138,-1 1-1,1 2 1,0 0-1,-1 2 1,25 4 0,-39-4-1089,0 4-4877,-9-6 5789,0 1-1,1-1 1,-1 1-1,0-1 1,0 0-1,0 1 0,0-1 1,0 1-1,0-1 1,0 1-1,0-1 1,0 1-1,0-1 1,0 1-1,-1-1 1,1 0-1,0 1 1,0-1-1,0 1 1,0-1-1,-1 0 1,1 1-1,-6 3-4585,-11 4-1035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5:00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32767,'2'5'0,"-1"-1"0,1 1 0,-1-1 0,1 1 0,-1 0 0,0-1 0,-1 1 0,1 0 0,-1 0 0,0 0 0,-1-1 0,0 9 0,1 17 0,9 27 0,32 104 0,-24-108 0,-4 1 0,9 67 0,7 115 0,-29-234 0,0 0 0,0 0 0,1 0 0,-1 0 0,0 0 0,1 0 0,0 0 0,-1 0 0,1-1 0,0 1 0,0 0 0,0 0 0,0 0 0,0-1 0,0 1 0,1-1 0,-1 1 0,0-1 0,1 1 0,0-1 0,-1 0 0,1 1 0,0-1 0,-1 0 0,1 0 0,0 0 0,2 0 0,3 0 0,-1 0 0,1-1 0,-1 0 0,1 0 0,-1 0 0,1-1 0,7-2 0,15 0 0,16-2 2,-15 1-7,1 1 0,-1 1 0,0 2 0,0 1 0,47 8 0,-77-9-141,1 0 0,-1 1 0,0-1 0,1 0 0,-1 0 0,0 0 0,0 0 0,1 1 0,-1-1 0,0 0 0,0 0 0,1 1 0,-1-1 0,0 0 0,0 0 0,0 1 0,0-1 0,1 0 0,-1 1-1,0-1 1,0 0 0,0 1 0,0-1 0,0 0 0,0 1 0,0-1 0,0 0 0,0 0 0,0 1 0,0-1 0,0 0 0,0 1 0,0-1 0,0 0 0,0 1 0,0-1 0,-1 0 0,1 1 0,0-1 0,0 0 0,0 0 0,0 1 0,-1-1 0,1 1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5:01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30983,'0'0'793,"16"0"-199,17 2-558,0 3 0,0 0 0,0 2 1,-1 2-1,0 1 0,0 1 0,-1 2 0,-1 1 0,0 1 0,34 25 0,-60-38-36,0 1 0,0 0 0,0 0 0,0 0 0,0 1 0,-1-1 0,1 1 0,-1 0 0,0 0 0,0 0 0,-1 0 0,1 0 0,-1 1 0,0-1 0,0 1 0,-1 0 0,1 0 0,-1-1 0,0 1 0,0 0 0,0 0 0,-1 0 0,0 0 0,0 0 0,0 0 0,-1 0 0,1 0 0,-1 0 0,-1 0 0,1 0 0,0-1 0,-1 1 0,0 0 0,-4 6 0,2-4 0,0-1 0,0 0 0,-1 0 0,0 0 0,0 0 0,0-1 0,-1 0 0,0 0 0,-12 7 0,-68 36 0,18-11 0,57-31 11,6-3-28,0 0-1,0 0 1,0 0 0,1 1-1,-1-1 1,1 1-1,0 0 1,0 0 0,0 1-1,0-1 1,-3 7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5:02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32767,'86'226'0,"-63"-178"0,-4 0 0,-1 1 0,-2 1 0,15 89 0,-32-148 0,-2-3 0,2 1 0,-1 0 0,2-1 0,0-17 0,0 27 0,0-1 0,0 0 0,1 0 0,-1 1 0,1-1 0,0 0 0,0 1 0,0-1 0,0 0 0,0 1 0,0-1 0,1 1 0,-1 0 0,1 0 0,-1-1 0,1 1 0,0 0 0,0 0 0,0 0 0,0 1 0,1-1 0,-1 0 0,0 1 0,1 0 0,-1-1 0,1 1 0,5-2 0,6 1 0,0 0 0,1 0 0,-1 2 0,0 0 0,1 0 0,-1 1 0,24 5 0,102 31 0,-106-27 0,-5-1 0,-12-3 0,0 0 0,0-2 0,1 0 0,0-1 0,23 1 0,-37-4 0,0 0 0,-1 0 0,1-1 0,0 1 0,0-1 0,-1 0 0,1 0 0,-1 0 0,1-1 0,-1 1 0,1-1 0,-1 0 0,0 0 0,0 0 0,0 0 0,0-1 0,0 1 0,0-1 0,0 1 0,-1-1 0,0 0 0,1 0 0,-1-1 0,0 1 0,-1 0 0,1-1 0,0 1 0,-1-1 0,0 1 0,2-8 0,0-6-77,-1-1 0,-1 1-1,-1-1 1,0 1 0,-1-1 0,-1 1 0,0-1 0,-1 1-1,-1 0 1,-1 0 0,-1 0 0,0 0 0,-1 1 0,-1 0-1,-12-19 1,13 27-2087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5:02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209 123 14781,'-1'-6'387,"0"0"-1,0 0 1,-1 0 0,0 0-1,0 1 1,0-1-1,-1 1 1,0 0-1,0-1 1,0 1-1,0 1 1,-1-1-1,0 0 1,0 1-1,0 0 1,-1 0 0,0 0-1,1 0 1,-1 1-1,0 0 1,-1 0-1,1 0 1,-9-3-1,10 5-132,0-1-1,0 1 1,-1 0-1,1 0 0,0 0 1,0 0-1,0 1 1,-1 0-1,1 0 0,0 0 1,-1 0-1,1 1 1,0 0-1,-7 1 0,8 0-84,1-1 0,-1 1 0,0-1 0,0 1 0,1 0 0,-1 0 0,1 0 0,-1 0 0,1 1 0,0-1 0,0 1 0,0-1 0,0 1 0,1 0 0,-1 0 0,1-1 0,-1 1 1,1 0-1,0 0 0,0 1 0,0 3 0,-1 6-115,1-1 0,0 1 0,1 0 0,1-1 1,0 1-1,0-1 0,2 1 0,-1-1 1,1 1-1,1-1 0,0 0 0,1-1 1,1 1-1,-1-1 0,9 11 0,-9-13-27,2 0-1,-1 0 1,1-1-1,1 0 1,-1 0-1,1-1 1,1 0-1,9 6 1,-13-9-22,1-1 1,-1 0-1,1 0 1,0-1-1,0 0 1,0 0-1,1 0 1,-1-1 0,0 0-1,0 0 1,1 0-1,-1-1 1,1 0-1,6-1 1,-9 0-102,0 0 1,0 0-1,0 0 1,-1-1-1,1 1 0,0-1 1,-1 0-1,1 0 1,-1 0-1,0 0 1,0-1-1,0 0 0,0 1 1,0-1-1,0 0 1,-1 0-1,1-1 0,-1 1 1,0 0-1,0-1 1,0 0-1,-1 1 0,1-1 1,-1 0-1,0 0 1,0 1-1,0-1 1,0 0-1,-1 0 0,0-7 1,2-4-755,-2-1 1,0 0 0,-1 0-1,-1 0 1,0 1 0,-7-24-1,-4-2-5114,-1 2-1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5:03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32767,'45'98'0,"-5"1"0,-3 1 0,26 121 0,-81-265 0,9 25 0,0 0 0,2-1 0,0 0 0,1 0 0,1 0 0,-3-32 0,8 50 0,0 0 0,0-1 0,1 1 0,-1 0 0,1 0 0,-1 0 0,1 0 0,0 0 0,0 0 0,0 0 0,0 0 0,0 0 0,0 0 0,1 1 0,-1-1 0,1 0 0,-1 1 0,1-1 0,-1 1 0,1-1 0,0 1 0,0 0 0,0 0 0,-1 0 0,1 0 0,0 0 0,0 0 0,1 1 0,-1-1 0,0 1 0,3-1 0,10-2 0,0 1 0,0 1 0,27 1 0,1-1 0,-36 0 0,1 0 0,-1-1 0,0 0 0,0 0 0,0-1 0,-1 1 0,1-1 0,0-1 0,-1 1 0,0-1 0,0 0 0,0-1 0,-1 0 0,1 0 0,-1 0 0,0 0 0,5-8 0,-2 1 0,0-2 0,-1 1 0,-1-1 0,0 0 0,0 0 0,-2-1 0,4-18 0,-8 33 0,0-1 0,0 1 0,0-1 0,0 1 0,0-1 0,0 1 0,0-1 0,0 1 0,1-1 0,-1 1 0,0 0 0,0-1 0,0 1 0,1-1 0,-1 1 0,0 0 0,0-1 0,1 1 0,-1-1 0,0 1 0,1 0 0,-1-1 0,0 1 0,1 0 0,-1 0 0,1-1 0,-1 1 0,0 0 0,1 0 0,-1 0 0,1-1 0,-1 1 0,1 0 0,0 0 0,12 12 0,9 29 0,-22-40 0,167 391-1017,-162-413-16495,-5 14 15179,0-18-3611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2:51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12349,'-9'72'10475,"-1"-5"-4963,9-53-5145,1 2 0,0-1 1,1-1-1,1 1 0,0 0 0,7 23 1,-7-32-275,0-1 0,1 1 0,0-1 0,0 1 0,0-1 0,0 0 0,1 0 0,0 0 0,0-1 0,0 1 0,0-1 0,1 0 0,0 0 0,0-1 0,0 1 0,0-1 0,0 0 0,1-1 0,6 3 0,-4-2-96,1-1-1,-1-1 1,0 0 0,0 0-1,1 0 1,-1-1-1,0 0 1,1-1 0,-1 0-1,0 0 1,1-1 0,-1 0-1,0 0 1,0-1-1,-1 0 1,1-1 0,-1 0-1,1 0 1,-1 0 0,0-1-1,0 0 1,-1 0 0,0-1-1,0 1 1,0-2-1,-1 1 1,1 0 0,-1-1-1,-1 0 1,0 0 0,0-1-1,0 1 1,-1-1-1,0 0 1,0 0 0,-1 0-1,2-9 1,2-73-3736,-5 76 5345,-1 27-1278,1 0-1,1 0 1,0-1 0,0 1-1,1-1 1,7 17-1,-6-17-334,1-1-1,1 0 1,0 0-1,0 0 0,1-1 1,0 0-1,1 0 0,0-1 1,1 0-1,0-1 0,0 1 1,0-2-1,1 1 1,1-1-1,-1-1 0,1 0 1,0 0-1,19 6 0,3-3-2968,-15-4-2414,1-6-8493,-11-6 8686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5:03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32767,'0'15'0,"9"11"0,1 13 0,5 13 0,7 5 0,0 2 0,4-7 0,-7-7-456,-10-14-1776,-1-13-3781,-3-10 1,-12-33-6013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5:04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17474,'1'21'995,"1"0"0,1 0 1,1 0-1,0-1 0,2 1 1,0-1-1,17 34 0,0-8 1449,2-2-1,33 44 1,-56-85-2444,1 0 0,-1-1 0,1 0 0,0 0 0,0 1 0,0-2 0,0 1 0,0 0 0,0-1 0,1 1 0,-1-1 0,0 0 0,1 0 0,-1 0 0,1-1 0,-1 1 0,1-1 0,-1 0 0,1 0 0,0 0 0,-1 0 0,1-1 0,-1 1 0,1-1 0,-1 0 0,1 0 0,-1 0 0,6-4 0,-3 3 0,1 0 0,-1-1 0,0 0 0,0-1 0,0 0 0,0 1 0,-1-2 0,1 1 0,-1-1 0,0 1 0,-1-2 0,1 1 0,-1 0 0,4-7 0,-2-3 0,-1-1 0,0 1 0,-1-1 0,-1 0 0,0 0 0,-2-1 0,1-25 0,-13-116 0,4 131 0,5 21 0,3 20 0,4 17-39,1 0 1,2 0-1,1-1 1,1 0-1,16 30 1,-17-40-99,1-2 1,1 1-1,0-1 1,2-1-1,0 0 1,0-1-1,2 0 0,24 20 1,-25-30-9395,-14-6 9189,1 0 0,8-22-14985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5:05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32767,'0'23'0,"7"14"0,3 20 0,10 22 0,2 11 0,8 9 0,-4 2 0,-2-8 0,-9-22 0,-5-19 0,-5-19-900,-3-20-1212,-2-57-21682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5:0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24402,'0'34'928,"3"15"0,3 16 4,5 16-3,2-4-1,8 0 4,1-2-4,2-8 0,6-15 4,2-10-932,5-16-824,-5-12-1268,7-11-3877,-5-10 1,-6-14-1,-12-8 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5:05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0 20526,'-23'10'116,"-5"2"-684,-4 17-3445,0-15 1,19-5 0,6-3-1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5:06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32767,'11'28'0,"4"5"-328,-2 1-1492,-1 77-4301,-2-91 1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5:06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91 143 32351,'71'162'126,"76"201"117,-146-353-223,-12-25-5,-15-32-3,11 17-12,-90-208 0,96 214 0,2 0 0,0-1 0,2 0 0,1 0 0,1 0 0,0 0 0,3-1 0,1-29 0,-1 51 0,1 0 0,-1 0 0,1 0 0,0 0 0,0 0 0,0 0 0,0 0 0,1 0 0,-1 1 0,1-1 0,0 0 0,0 1 0,0 0 0,1-1 0,-1 1 0,1 0 0,0 0 0,0 0 0,0 1 0,0-1 0,1 1 0,-1-1 0,1 1 0,-1 0 0,1 0 0,0 1 0,-1-1 0,1 1 0,0 0 0,0 0 0,0 0 0,0 1 0,0-1 0,0 1 0,1 0 0,-1 0 0,0 0 0,0 1 0,0-1 0,0 1 0,0 0 0,4 2 0,-1-1 0,1 0 0,0 0 0,-1 1 0,1 1 0,-1-1 0,0 1 0,0 0 0,0 1 0,-1-1 0,0 1 0,1 1 0,-2-1 0,1 1 0,-1 0 0,0 1 0,0-1 0,0 1 0,-1 0 0,0 0 0,5 14 0,-7-17-32,-1 1 0,0-1 0,0 0 0,-1 1 0,1-1 0,-1 0 0,0 1 0,0-1 0,-1 1 0,1-1 0,-1 0 0,0 1 0,0-1 0,0 0 0,-1 0 0,1 0 0,-1 0 0,-4 7 1,2-7-94,0 1 0,0-1 0,0-1 1,0 1-1,-1-1 0,1 1 1,-1-1-1,0 0 0,0-1 1,0 1-1,0-1 0,-9 2 0,-10 2-889,0-2-1,0 0 0,0-2 0,-48-1 0,57-1 169,4 0-1172,0 0 0,0 0 0,0-1 0,1 0 0,-21-6 0,30 7 1821,-27-8-5955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5:07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32767,'9'28'0,"2"16"0,3 16 0,6 18 0,-7 7 0,9 10 0,-1 9 0,7 7 0,4-1 0,7-8 0,-6-20 0,-7-19-1012,-16-28-5337,-6-25 1,-5-21-1,-4-17 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5:07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32767,'27'36'0,"2"8"0,4 3 0,0 1-80,-21-29-1784,-7-11-4301,-10-19 1,-6-10-1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5:0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11741,'19'1'2527,"0"1"0,-1 0-1,25 8 1,-29-7-1547,0 1-1,0-2 1,0 0-1,1 0 1,-1-2-1,0 1 1,17-3-1,-24 1-763,1-1 0,-2 0 0,1 0 0,0 0 0,0-1 0,-1 0 0,1 0 0,10-8 0,-15 10-173,1-1 1,-1 0 0,0 0 0,0 0 0,0 0 0,-1 0-1,1 0 1,0 0 0,-1-1 0,1 1 0,-1-1-1,0 1 1,0-1 0,0 0 0,0 1 0,0-1 0,-1 0-1,1 1 1,-1-1 0,0 0 0,0 0 0,0 0 0,0 1-1,0-1 1,-1-4 0,0 5-44,1 1 0,0 0 0,-1-1 0,0 1 0,1 0 0,-1-1 0,0 1 0,0 0 0,1 0 0,-1 0 0,0-1 0,0 1 0,0 0 0,0 0 0,-1 1 0,1-1 0,0 0 0,0 0 0,-1 0 0,1 1 0,0-1 0,-1 1 0,1-1 0,0 1 0,-1-1 0,1 1 0,-1 0 0,1 0 0,-1 0 0,1 0 0,0 0 0,-1 0 0,1 0 0,-1 0 0,1 1 0,-1-1 0,1 0 0,-3 2 0,-2 0 0,-1 0 0,0 0 0,1 1 0,-1 0 0,1 0 0,-11 7 0,10-4 0,1 0 0,0 0 0,0 0 0,0 1 0,1-1 0,0 2 0,0-1 0,0 0 0,1 1 0,1 0 0,-1 0 0,1 0 0,0 0 0,1 1 0,0-1 0,0 1 0,1-1 0,0 1 0,1-1 0,0 1 0,0 0 0,0 0 0,2-1 0,-1 1 0,1-1 0,0 1 0,0-1 0,1 0 0,5 10 0,-4-7 0,1-1 0,0 1 0,1-1 0,0-1 0,0 1 0,1-1 0,0 0 0,1 0 0,0-1 0,0 0 0,1 0 0,0-1 0,0 0 0,1-1 0,0 0 0,0-1 0,0 0 0,1 0 0,-1-1 0,1 0 0,0-1 0,12 2 0,-14-4-46,0-1-1,0 1 1,1-2-1,-1 1 1,0-1-1,0-1 1,0 1-1,0-2 1,0 1-1,0-1 1,-1 0-1,1-1 1,-1 0 0,0-1-1,13-8 1,-21 12-44,1 0 0,-1 1 1,1-1-1,0 0 0,0 1 1,-1-1-1,1 1 0,0-1 1,0 1-1,0-1 0,-1 1 1,1 0-1,0-1 0,0 1 1,0 0-1,0 0 0,0 0 1,0 0-1,0-1 0,0 1 1,0 0-1,0 1 0,0-1 1,1 0-1,7 15-2982,-3-1 596,-6-14 2371,1 0 0,-1 0-1,0 0 1,0 1 0,0-1 0,1 0-1,-1 0 1,0 0 0,1 0-1,-1 0 1,0 0 0,0 0 0,1 0-1,-1 0 1,0 0 0,0 1-1,1-1 1,-1 0 0,0-1 0,1 1-1,-1 0 1,0 0 0,0 0-1,1 0 1,-1 0 0,0 0 0,0 0-1,1 0 1,-1 0 0,0 0-1,0-1 1,1 1 0,-1 0 0,0 0-1,0 0 1,0-1 0,1 1 0,-1 0-1,0 0 1,0 0 0,0-1-1,0 1 1,1 0 0,-1 0 0,0-1-1,0 1 1,0 0 0,0-1-1,10-18-5340,-9 15 3938,8-14-4548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38:45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14 6805,'0'-1'213,"0"1"1,0-1 0,0 0-1,-1 1 1,1-1 0,0 1 0,0-1-1,0 1 1,0-1 0,-1 1-1,1-1 1,0 1 0,-1-1 0,1 1-1,0-1 1,-1 1 0,1 0-1,0-1 1,-1 1 0,1 0-1,-1-1 1,1 1 0,-1 0 0,1-1-1,-1 1 1,1 0 0,-1 0-1,1-1 1,-1 1 0,0 0 0,-24-1 3434,-26 13 635,43-10-4108,0 1 0,0 0 0,0 1 0,0 0 1,1 1-1,-1-1 0,1 1 0,0 0 0,1 1 1,-1 0-1,1 0 0,0 1 0,-9 12 0,9-8 210,0-1 0,1 0-1,0 1 1,1 0 0,0 0-1,1 1 1,0-1 0,0 1-1,0 17 1,2-10 8,1-1 0,0 1-1,1 0 1,2-1 0,0 1 0,0-1 0,2 1 0,0-1 0,2-1-1,0 1 1,0-1 0,20 31 0,-14-30-393,0 0 0,2-1 0,0-1 0,1 0 0,0-2 0,2 1 0,-1-2 0,33 19 0,-41-28 0,-1 0 0,1 0 0,0-1 0,0 0 0,0 0 0,0-1 0,0-1 0,1 1 0,-1-1 0,10-1 0,-12 0 0,0-1 0,-1 0 0,1-1 0,-1 1 0,1-1 0,-1-1 0,0 1 0,0-1 0,0 0 0,0 0 0,0-1 0,-1 0 0,1 0 0,-1 0 0,7-8 0,-2 1-9,-1-1 0,1 0 0,-2-1-1,0 0 1,-1 0 0,0-1 0,-1 0 0,0 0 0,-1 0 0,-1-1-1,0 0 1,1-18 0,-2 12-51,-1 0 0,-1 0 0,-1-1-1,-1 1 1,0 0 0,-2-1 0,-1 1-1,-7-24 1,9 39-282,0 0 1,0 0-1,-1 0 0,0 0 0,0 1 0,0-1 0,-1 1 1,0 0-1,0 0 0,0 0 0,-1 0 0,0 1 0,1 0 1,-1 0-1,-1 0 0,1 0 0,-1 1 0,1 0 0,-1 0 1,0 1-1,-8-3 0,7 3-801,-1 0 1,0 1-1,1 0 0,-1 1 0,0 0 1,0 0-1,0 0 0,1 1 0,-1 0 0,0 1 1,-8 2-1,-18 9-4286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2:52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13633,'1'138'3002,"13"178"11192,-4-203-12256,-9-98-1938,7 52 0,-5-59 0,-2-42 0,-1 19-161,1 0-1,1 0 1,0 0-1,1 0 1,0 0 0,1 1-1,1 0 1,12-27 0,-15 36 112,1 0 1,0 0 0,0 0 0,1 0-1,0 1 1,-1-1 0,1 1 0,1 0-1,-1 0 1,0 0 0,1 1 0,0 0-1,0-1 1,0 2 0,0-1 0,1 1-1,-1-1 1,1 1 0,-1 1 0,1-1-1,0 1 1,-1 0 0,1 1 0,0-1-1,10 1 1,-10 0 135,0 0 1,-1 1-1,1 0 0,0 0 1,0 0-1,0 0 0,-1 1 1,1 0-1,-1 0 0,1 1 1,-1 0-1,0 0 0,0 0 1,0 0-1,0 1 0,-1-1 1,0 1-1,1 1 0,-1-1 0,-1 0 1,1 1-1,0 0 0,-1 0 1,0 0-1,-1 0 0,1 1 1,-1-1-1,0 1 0,0-1 1,1 8-1,1 5-87,-1 1 0,-1 0 0,-1 0 0,0 0 0,-1 1 0,-2-1 0,0 0 0,-5 24 0,4-39 0,1 1 0,-1 0 0,0-1 0,0 1 0,-1-1 0,1 0 0,-1 0 0,0-1 0,0 1 0,0-1 0,-1 1 0,1-1 0,-1-1 0,0 1 0,0-1 0,0 0 0,-8 3 0,-8 2 0,0-1 0,-43 7 0,26-8-1286,-75-3 0,109-2 860,1 0 0,0 1-1,0-1 1,0 1-1,-1-1 1,1 1 0,0 0-1,0 0 1,0 0 0,0 1-1,1-1 1,-1 1-1,-3 2 1,-3 1-1490,8-4 1544,1-1 1,-1 0-1,0 1 0,0-1 0,1 0 0,-1 0 1,0 1-1,0-1 0,0 0 0,0 0 1,1 0-1,-1 0 0,0 0 0,0 0 1,0 0-1,0 0 0,1 0 0,-1-1 0,0 1 1,0 0-1,1 0 0,-1-1 0,0 1 1,0 0-1,1-1 0,-1 1 0,0-1 1,1 1-1,-2-2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5:08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0 183 32767,'48'87'0,"-8"-17"0,42 103 0,-156-303 0,56 95 0,-1-3 0,-21-57 0,36 85 0,1 1 0,0-1 0,1 0 0,0 0 0,1 0 0,0-1 0,1 1 0,-1 0 0,2 0 0,0 0 0,3-16 0,-3 22 0,0 0 0,1-1 0,0 1 0,0 0 0,0 1 0,0-1 0,1 0 0,-1 1 0,1-1 0,0 1 0,0 0 0,0 0 0,1 0 0,-1 0 0,1 1 0,0-1 0,-1 1 0,1 0 0,8-3 0,-4 2 0,-1 1 0,1 0 0,0 1 0,0 0 0,0 0 0,-1 1 0,1-1 0,0 2 0,0-1 0,15 4 0,-14-2 0,-1 0 0,1 1 0,-1 0 0,0 0 0,0 1 0,0 0 0,-1 1 0,1-1 0,12 12 0,-16-13 0,-1 0 0,1 1 0,-1-1 0,0 1 0,0 0 0,-1 0 0,1 0 0,-1 0 0,0 1 0,0-1 0,0 1 0,-1-1 0,1 1 0,-1-1 0,0 1 0,-1 0 0,1 0 0,-1 5 0,0-6 0,0-1 0,-1 1 0,0-1 0,0 1 0,0-1 0,0 1 0,0-1 0,-1 0 0,1 1 0,-1-1 0,0 0 0,0 0 0,0 0 0,0 0 0,-1 0 0,1-1 0,-5 4 0,-4 2 0,0 0 0,-1 0 0,-15 7 0,-15 10 0,42-25 0,0 0 0,-1 1 0,1-1 0,0 0 0,0 0 0,-1 0 0,1 1 0,0-1 0,0 0 0,0 0 0,-1 1 0,1-1 0,0 0 0,0 1 0,0-1 0,0 0 0,0 1 0,0-1 0,-1 0 0,1 0 0,0 1 0,0-1 0,0 0 0,0 1 0,0-1 0,0 0 0,0 1 0,0-1 0,0 0 0,1 1 0,-1-1 0,0 0 0,0 1 0,0-1 0,0 0 0,0 1 0,0-1 0,1 0 0,-1 1 0,16 11 0,31 8 0,-37-16 0,20 9 16,23 8-170,61 36 0,-153-50-26108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5:09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1 23190,'-76'29'3554,"58"-23"-2934,0 0 0,0 1-1,0 1 1,1 1 0,0 0 0,1 1 0,-30 24 0,45-33-603,0 0 0,0 0 0,0 0 0,0 0 1,0 1-1,0-1 0,0 0 0,0 0 0,1 1 0,-1-1 0,0 0 0,1 1 1,-1-1-1,1 1 0,0-1 0,-1 1 0,1-1 0,0 1 0,0-1 0,0 1 1,0-1-1,0 1 0,1 2 0,0-2 7,0 1 0,0-1 0,0 1 0,1-1 0,-1 0 0,1 0-1,0 0 1,0 0 0,0 0 0,0 0 0,0 0 0,3 2 0,10 5 57,0-1 0,1 0-1,24 9 1,-21-10-62,5 4-19,0 0 0,0 2 0,32 24 0,-50-33 0,0 0 0,-1 1 0,1 0 0,-1 0 0,0 1 0,-1-1 0,1 1 0,-1 0 0,0 0 0,-1 0 0,1 1 0,-1 0 0,-1-1 0,1 1 0,-1 0 0,0 0 0,-1 0 0,2 8 0,-3-10-28,-1-1 0,1 0 1,-1 0-1,0 0 0,1 0 0,-2 0 1,1 0-1,0-1 0,-1 1 0,0 0 1,0-1-1,0 1 0,0-1 0,-1 1 0,1-1 1,-1 0-1,0 0 0,0 0 0,0-1 1,0 1-1,0-1 0,-1 1 0,1-1 0,-1 0 1,1 0-1,-1-1 0,0 1 0,-6 1 1,-8 3-540,-1-1 0,0-1 0,0 0 1,-29 0-1,5-1-3737,0-3 1,0-1-1,-79-13 0,28-7-1644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5:09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32767,'3'0'0,"-3"-3"0,2-1 0,0-1 0,-6 2 0,4 0 0,-3 1-1676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5:12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23866,'-1'1'60,"0"-1"-1,1 0 1,-1 0-1,0 0 1,1 1 0,-1-1-1,1 0 1,-1 1-1,0-1 1,1 0-1,-1 1 1,1-1-1,-1 1 1,1-1 0,-1 1-1,1-1 1,0 1-1,-1-1 1,1 1-1,-1 0 1,1-1-1,0 1 1,0-1 0,-1 1-1,1 0 1,0-1-1,0 2 1,-5 30 2969,8 33 1175,25 155-4204,-11-93 0,-8-71 0,3 92 0,-12-67 0,5 158 0,14-94 0,5 66 0,-11-126 0,-11-84 0,1 0 0,-1 0 0,1-1 0,0 1 0,-1-1 0,1 0 0,0 1 0,-1-1 0,1 0 0,4-1 0,-4 1 0,28 0 0,0-1 0,1-1 0,-1-2 0,44-11 0,-55 14-1717,-19 1 1417,0 0 0,0 1 0,0-1 0,-1 0 1,1 1-1,0-1 0,0 1 0,0-1 0,-1 1 0,1-1 0,0 1 1,-1-1-1,1 1 0,0 0 0,-1 0 0,1-1 0,-1 1 0,1 0 1,-1 0-1,1-1 0,-1 1 0,1 1 0,0 3-765,-1-1-1,1 0 1,-1 0-1,0 0 1,0 1-1,0-1 1,0 0 0,-1 0-1,0 0 1,-2 7-1,0 1-5146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5:13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24486,'34'12'8281,"60"21"-8281,157 80 0,-239-106 0,-1 0 0,0 1 0,0 0 0,17 18 0,-26-24 0,0 0 0,0-1 0,0 1 0,0 0 0,0 0 0,-1 1 0,1-1 0,-1 0 0,1 1 0,-1-1 0,0 0 0,0 1 0,0-1 0,0 1 0,-1 0 0,1-1 0,-1 1 0,1 0 0,-1-1 0,0 1 0,0 0 0,0 0 0,0-1 0,-1 1 0,1 0 0,-1-1 0,0 1 0,1-1 0,-1 1 0,0 0 0,-2 1 0,-3 2 0,-1 0 0,0-1 0,-1 0 0,1-1 0,-1 1 0,0-1 0,0-1 0,0 0 0,0 0 0,-10 2 0,-12 6 0,-1 3 0,1 2 0,1 0 0,0 2 0,1 1 0,2 2 0,0 0 0,1 2 0,-27 31 0,50-52-483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5:18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1 32767,'-41'6'0,"35"-5"0,-8 1 0,-1 2 0,1-1 0,0 2 0,1 0 0,-1 0 0,1 2 0,0-1 0,0 2 0,1-1 0,0 2 0,0 0 0,1 0 0,0 1 0,1 0 0,0 1 0,1 0 0,0 1 0,1 0 0,0 0 0,0 1 0,2 0 0,-10 25 0,15-37 0,1-1 0,0 1 0,0-1 0,0 1 0,-1 0 0,1-1 0,0 1 0,0-1 0,0 1 0,0 0 0,0-1 0,0 1 0,0-1 0,0 1 0,0-1 0,0 1 0,0 0 0,0-1 0,1 1 0,-1-1 0,0 1 0,0-1 0,1 1 0,-1 0 0,0-1 0,1 1 0,-1-1 0,0 0 0,1 1 0,-1-1 0,1 1 0,-1-1 0,0 0 0,1 1 0,-1-1 0,1 0 0,0 1 0,-1-1 0,1 0 0,-1 0 0,1 1 0,-1-1 0,1 0 0,0 0 0,-1 0 0,2 0 0,35 0 0,-25 0 0,26 0 0,0 1 0,-1 2 0,38 8 0,-64-9 0,-1 1 0,1 0 0,-1 0 0,0 1 0,0 0 0,0 0 0,-1 1 0,1 1 0,-1 0 0,-1 0 0,1 1 0,-1 0 0,0 0 0,0 1 0,10 13 0,-15-15 0,1-1 0,-1 1 0,-1 0 0,1 0 0,-1 0 0,0 0 0,0 1 0,0-1 0,-1 0 0,0 1 0,-1-1 0,1 1 0,-1-1 0,-1 1 0,1 0 0,-1-1 0,0 0 0,0 1 0,-1-1 0,0 0 0,0 1 0,-1-1 0,-5 10 0,3-8 0,0 0 0,0 0 0,-1-1 0,0 1 0,-1-1 0,1-1 0,-1 1 0,-1-1 0,1-1 0,-1 1 0,0-1 0,0-1 0,-1 1 0,1-1 0,-16 4 0,-13 1-2503,30-8 1250,-1 1 0,0-1 0,1-1 0,-1 0 0,0 0 0,0 0 0,0-1 0,1 0 0,-14-4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5:19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5 18678,'-18'-2'932,"-1"1"0,1 0 0,-1 1 0,0 1 0,1 1 0,-1 0 0,1 2 0,-20 6 0,33-9-783,1 0 0,0 1 0,-1-1 0,1 1 0,0 0 0,0 1 0,0-1 0,1 1 0,-1-1 0,0 1 0,1 0 1,0 0-1,0 1 0,0-1 0,0 1 0,0 0 0,1-1 0,-1 1 0,1 0 0,0 0 0,0 1 0,1-1 0,-1 0 0,1 1 0,0-1 0,0 1 0,1-1 0,-1 1 0,1-1 0,0 1 0,0-1 0,0 1 0,1-1 0,0 1 0,0-1 0,0 1 0,3 7 0,-1-4-147,0 0 1,1 0-1,0-1 0,0 0 1,1 0-1,-1 0 1,2 0-1,-1-1 0,1 0 1,0 0-1,0 0 0,0-1 1,1 0-1,0 0 0,0-1 1,0 1-1,1-2 0,-1 1 1,1-1-1,0 0 1,0-1-1,0 0 0,0 0 1,14 1-1,-4-1-22,0 0 0,1-2-1,-1 0 1,1-1 0,-1 0 0,0-2 0,0 0-1,0-1 1,0-1 0,21-9 0,-38 14-78,0-1 0,-1 1 0,1 0-1,0 0 1,-1-1 0,1 1 0,0 0 0,-1-1 0,1 1 0,0 0 0,-1-1 0,1 1 0,-1-1 0,1 1 0,-1-1 0,1 0 0,-1 1 0,1-1 0,-1 1 0,0-1 0,1 0 0,-1 1 0,0-1 0,1 0 0,-1 1 0,0-1-1,0 0 1,0 0 0,0 1 0,1-3 0,2-4-6194,21 4-5585,-16 3 6201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5:19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21638,'-7'4'309,"0"1"0,1 0 0,-1 0 1,1 1-1,0 0 0,0 0 0,1 0 0,0 1 0,0-1 0,1 1 1,-1 1-1,1-1 0,1 0 0,0 1 0,0 0 0,0 0 0,1 0 0,0 0 1,1 0-1,-1 0 0,2 1 0,-1-1 0,1 0 0,0 1 0,1-1 1,0 0-1,0 0 0,1 0 0,0 0 0,1 0 0,-1 0 0,1 0 1,1 0-1,0-1 0,5 8 0,-7-11-309,1-1 0,0 1 0,0-1 0,0 0 0,1 0 0,-1 0 0,1 0 0,0 0 0,0-1 0,0 0 0,0 0 0,0 0 0,0 0 0,0 0 0,1-1 0,6 1 0,-8-1 0,-1-1 0,1 0 0,0 1 0,-1-1 0,1 0 0,0-1 0,-1 1 0,1-1 0,0 1 0,-1-1 0,1 0 0,-1 0 0,1 0 0,-1 0 0,1 0 0,-1 0 0,0-1 0,0 1 0,0-1 0,1 0 0,-2 1 0,1-1 0,0 0 0,0 0 0,0 0 0,-1-1 0,1 1 0,1-4 0,1-3 0,-1-1 0,0 1 0,-1-1 0,2-10 0,-3 11 0,1 0 0,0 1 0,0-1 0,1 1 0,7-15 0,-9 22 0,0 1 0,0-1 0,0 1 0,0 0 0,0 0 0,0-1 0,0 1 0,0 0 0,0 0 0,0 0 0,0 0 0,0 0 0,0 0 0,0 0 0,0 1 0,0-1 0,0 0 0,0 0 0,0 1 0,0-1 0,0 1 0,0-1 0,-1 1 0,1-1 0,0 1 0,0-1 0,0 1 0,-1 0 0,2 1 0,31 23 0,-30-23 0,14 12 9,46 34 28,-60-46-52,1 0 0,-1 0 0,1 0-1,0 0 1,0-1 0,0 1 0,0-1 0,0 0 0,0-1 0,0 1 0,1-1 0,-1 1 0,0-1 0,0 0 0,8-2 0,-10 1-376,0 1-1,0-1 1,0 0 0,-1-1 0,1 1 0,0 0 0,0 0 0,-1-1-1,1 1 1,-1-1 0,1 0 0,-1 1 0,1-1 0,-1 0-1,0 0 1,1-3 0,14-35-12464,-15 36 11509,6-11-4510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5:20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26950,'-3'14'409,"1"-1"0,0 1-1,1-1 1,0 1-1,2-1 1,1 15-1,-1-4-36,3 41-8,2-1-1,4 0 1,21 77-1,-19-98-174,2-1-1,2 0 1,2-1-1,1 0 1,39 57-1,-52-89-756,0 0 0,1-1 0,0 0 1,0-1-1,1 1 0,0-2 0,1 1 0,-1-1 0,11 6 0,-16-11 288,-1 1 0,0-1 0,1-1 0,-1 1-1,1 0 1,-1-1 0,1 1 0,0-1 0,-1 0-1,1 0 1,-1 0 0,1 0 0,0 0 0,-1 0-1,1-1 1,4-1 0,-4 1 46,0-1 1,0 0-1,-1 0 1,1 0-1,-1 0 0,1 0 1,-1 0-1,1-1 1,-1 1-1,0-1 0,0 0 1,-1 0-1,1 0 0,0 1 1,-1-2-1,2-4 1,10-29-5880,-3-4 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5:20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 19954,'-25'2'232,"-6"3"-192,-5 3-548,-14 10-3433,20-11 1,9 4 0,3-3-1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2:53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 22358,'-23'3'4624,"9"-3"-4270,1 1-1,0 0 1,1 1-1,-1 0 1,0 1-1,0 1 1,1 0-1,-15 7 1,20-8-181,0 1 1,1 0-1,-1 0 1,1 1 0,-1 0-1,1 0 1,1 0-1,-1 1 1,1 0-1,0 0 1,0 0-1,1 1 1,-1 0-1,-5 13 1,9-18-174,1 0 0,-1 0 0,0 1 0,1-1 0,-1 0 0,1 1 0,0-1 0,0 1 0,0-1 0,0 1 0,0-1 0,0 0 0,1 1 0,-1-1 0,1 0 0,0 1 0,-1-1 0,1 0 0,0 0 0,1 0 0,-1 1 0,0-1 0,0 0 0,1-1 0,-1 1 0,1 0 0,0 0 0,0-1 0,-1 1 0,1-1 0,0 1 0,0-1 0,0 0 0,1 0 0,3 2 0,10 4 0,1 0 0,-1-1 0,35 8 0,-21-7 0,13 5 0,62 22 0,-97-31 0,-1 0 0,0 1 0,0 0 0,0 0 0,0 0 0,0 1 0,-1 0 0,0 1 0,0-1 0,8 11 0,-13-13 0,1-1 0,-1 1 0,1 0 0,-1 0 0,0 0 0,0 1 0,0-1 0,-1 0 0,1 0 0,-1 0 0,0 1 0,0-1 0,0 0 0,0 0 0,0 1 0,-1-1 0,1 0 0,-1 0 0,-2 5 0,2-4 0,-1 1 0,0-1 0,0 0 0,0 1 0,-1-1 0,1 0 0,-1-1 0,0 1 0,0 0 0,-1-1 0,1 0 0,-7 5 0,-11 4-8,-2-1 0,1-2 0,-1 0 0,0-1 0,-1-2 0,0 0 1,0-1-1,-41 2 0,39-10-961,23 2 611,1 1-1,-1-1 0,1 1 0,-1 0 1,0-1-1,1 1 0,-1 0 0,1 1 1,-1-1-1,-3 1 0,-2 5-1589,-7 3-3799,5-20-3014,7 1 3101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5:21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21910,'0'36'1208,"0"16"-4,2 21 4,7 18-4,4 3 5,4 1-5,2-6 4,5-13-4,-3-12 4,3-20-1208,6-16 0,3-14-976,-3-9-1328,4-6-3593,1-8 1,-5-7-1,-2-4 1</inkml:trace>
  <inkml:trace contextRef="#ctx0" brushRef="#br0" timeOffset="1">302 401 29139,'-28'7'404,"-9"4"0,-3 2-4,-10 1 4,16-9-1048,6 5-748,-37 7-4349,47-3 1,16 2-1,7 1 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5:21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100 152 23634,'7'0'375,"10"0"327,-1 0 0,0-1 0,1-1-1,26-6 1,-40 8-581,0-1 0,-1 0 0,1 0 0,0 0 0,-1 0 0,1 0 0,-1-1 0,1 1 0,-1-1 0,0 1 0,1-1 0,-1 0-1,0 0 1,0 0 0,0 0 0,-1 0 0,1-1 0,0 1 0,-1 0 0,0-1 0,1 1 0,-1-1 0,0 0 0,0 1 0,-1-1 0,1 0 0,0 0 0,-1 1 0,0-1 0,1 0 0,-1 0 0,0 0 0,-1 1 0,0-6 0,1 5-139,-1-1 1,0 1 0,0 0-1,0 0 1,-1 0 0,1 0-1,-1 0 1,0 0 0,1 0-1,-1 1 1,0-1 0,-1 1-1,1-1 1,0 1 0,-1 0-1,1 0 1,-1 0 0,0 0-1,0 0 1,0 0 0,0 1-1,0 0 1,0-1 0,0 1-1,0 0 1,0 1 0,-1-1-1,1 0 1,0 1 0,-1 0-1,1 0 1,0 0 0,-7 1-1,1-1-33,0 1-1,1 0 1,-1 1-1,0 0 0,0 0 1,1 1-1,-1 0 0,1 0 1,0 1-1,0 0 0,-12 8 1,14-7 58,1 0 0,-1 0 0,1 0 0,1 1 0,-1 0 0,1 0 0,0 0 0,0 0 0,0 1 0,1 0 0,0-1 0,1 1 0,-1 0 0,1 0 0,1 1 0,-1-1 0,1 0 0,0 1 0,1-1 0,0 0 0,1 15 0,0-17 64,1 1-1,-1 0 0,1 0 1,0 0-1,0-1 0,1 1 1,-1-1-1,1 0 0,1 0 1,-1 0-1,1 0 0,-1 0 1,1-1-1,1 1 0,-1-1 1,1 0-1,-1-1 0,1 1 0,0-1 1,1 0-1,-1 0 0,0 0 1,1-1-1,0 0 0,-1 0 1,1 0-1,8 0 0,4 1-83,0-1-1,0-1 1,1 0-1,-1-2 1,0 0 0,0-1-1,0-1 1,0 0-1,18-7 1,-35 10-73,0 0 0,0 0 1,-1 0-1,1 0 0,0-1 1,0 1-1,0 0 0,-1 0 1,1-1-1,0 1 0,0 0 1,-1-1-1,1 1 0,0-1 1,-1 1-1,1-1 0,-1 1 1,1-1-1,0 0 0,-1 1 1,1-1-1,-1 1 0,1-3 1,-15-5-1594,-11-6-1580,25 13 3042,-1 0 0,1 1 0,-1-1 1,0 0-1,1 0 0,-1 1 0,1-1 1,0 0-1,-1 0 0,1 0 0,0 1 0,-1-1 1,1 0-1,0 0 0,0 0 0,0 0 1,0 0-1,0 0 0,0 0 0,0 0 0,0 1 1,0-1-1,0 0 0,0 0 0,0 0 1,1 0-1,-1 0 0,0 0 0,1 1 0,0-2 1,10-28-6053,-2-5 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5:21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24142,'3'41'1260,"1"0"0,2 0 0,15 53 0,3 18 1366,-23-104-2402,-2-10-29,-6-22 105,-7-42-60,13 59-240,-9-56 0,2 0 0,2-98 0,6 157 0,0 1 0,0-1 0,1 1 0,-1 0 0,1-1 0,0 1 0,0 0 0,0-1 0,0 1 0,0 0 0,1 0 0,-1 0 0,1 0 0,0 0 0,0 1 0,0-1 0,0 0 0,1 1 0,-1-1 0,1 1 0,-1 0 0,1 0 0,0 0 0,3-1 0,-1 1 0,1 0 0,-1 0 0,1 1 0,0 0 0,-1 1 0,1-1 0,0 1 0,-1 0 0,1 0 0,0 1 0,-1-1 0,1 1 0,10 3 0,-10-2 0,1 0 0,-1 1 0,0-1 0,1 1 0,-1 1 0,0-1 0,-1 1 0,1 0 0,-1 0 0,1 0 0,4 7 0,-8-9 0,0 0 0,-1 0 0,1 0 0,-1 0 0,0 0 0,0 1 0,0-1 0,0 0 0,0 1 0,0-1 0,-1 0 0,1 1 0,-1-1 0,1 1 0,-1-1 0,0 1 0,0-1 0,0 1 0,-1 0 0,1-1 0,-1 0 0,1 1 0,-1-1 0,0 1 0,0-1 0,0 0 0,0 1 0,0-1 0,0 0 0,-1 0 0,1 0 0,-1 0 0,-1 2 0,-30 27 0,-10 9 0,41-37 0,0-1 0,0 0 0,0 1 0,1 0 0,-1-1 0,1 1 0,-1 0 0,1 0 0,0 0 0,0 0 0,0-1 0,0 2 0,0 5 0,1-8 0,0 1 0,1-1 0,-1 1 0,1-1 0,-1 1 0,1-1 0,0 0 0,0 1 0,-1-1 0,1 0 0,0 1 0,0-1 0,0 0 0,0 0 0,0 0 0,1 0 0,-1 0 0,0 0 0,1 0 0,1 1 0,34 16 0,-30-16 0,104 36 0,-28-12 0,-62-14-1717,-20-11 1334,0 0 0,0 0 0,-1 0 0,1 0 0,0 0 0,0 0 0,-1 1 0,1-1 0,-1 0 0,1 0 0,-1 0 0,1 1 0,-1-1-1,0 0 1,1 1 0,-1-1 0,0 3 0,-1 0-682,0 0 0,0 0-1,0 0 1,0 0 0,0 0 0,-1 0-1,0-1 1,0 1 0,0 0-1,-3 4 1,-14 17-5147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5:22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 23062,'-9'0'460,"-11"0"345,1 0 0,-1 1 0,0 1-1,-28 7 1,43-8-671,0 1-1,1-1 0,-1 1 0,0 1 0,0-1 1,1 1-1,0-1 0,-1 1 0,1 0 0,0 1 1,0-1-1,1 1 0,-1 0 0,1 0 0,0 0 1,0 0-1,0 0 0,0 1 0,1-1 1,0 1-1,0 0 0,-2 6 0,1 3 2,0 0 0,2 0 0,-1 0-1,2 0 1,0 0 0,1 0 0,0 0 0,1 0-1,7 26 1,-2-14 27,1-1 0,2 1-1,0-2 1,19 31 0,-26-49-162,1 1 0,0-1 0,0 0 0,1 0 0,0-1 0,0 1 0,0-1 0,1 0 0,-1 0 0,1-1 0,0 0 0,1 0 0,7 4 0,-9-7 0,0 1 0,0-1 0,0 0 0,0-1 0,-1 1 0,1-1 0,0 0 0,0 0 0,0 0 0,0-1 0,0 0 0,0 0 0,0 0 0,0 0 0,-1-1 0,1 0 0,-1 0 0,1 0 0,-1 0 0,6-5 0,12-9-109,0 0-1,-1-2 1,20-21 0,-40 38 17,0 0 1,0 0 0,-1 0 0,1 0-1,0 0 1,0 0 0,0 0 0,0 1 0,0-1-1,0 0 1,0 1 0,1-1 0,-1 1-1,0-1 1,0 1 0,0-1 0,0 1-1,1 0 1,-1 0 0,0 0 0,3-1 0,9 16-3198,-4-1 857,-8-14 2132,0 0 0,0 0 0,-1 1 1,1-1-1,0 0 0,0 0 0,-1 0 0,1 0 0,0 0 0,0 0 0,0 0 0,-1 0 0,1 0 0,0 0 0,0 0 0,-1-1 0,1 1 1,0 0-1,0 0 0,-1-1 0,1 1 0,0-1 0,-1 1 0,1 0 0,0-1 0,-1 1 0,1-1 0,-1 0 0,1 1 0,-1-1 0,1 1 0,-1-1 1,1 0-1,-1 1 0,0-1 0,1 0 0,-1 0 0,0 1 0,1-1 0,-1-1 0,5-8-5848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5:23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32767,'31'68'0,"81"195"0,-95-216 0,-2 0 0,-2 2 0,10 80 0,-23-93 0,-4-35 0,-3-18 0,4 9 0,1 0 0,-1-1 0,2 1 0,-1-1 0,1 1 0,1-1 0,0 0 0,1-12 0,-1 18 0,1-1 0,-1 1 0,1 0 0,0 1 0,0-1 0,0 0 0,0 0 0,1 0 0,-1 1 0,1-1 0,-1 0 0,1 1 0,0-1 0,0 1 0,0 0 0,1 0 0,-1 0 0,0 0 0,1 0 0,0 0 0,-1 1 0,1-1 0,0 1 0,-1 0 0,1 0 0,0 0 0,5-1 0,2 0 0,0 0 0,0 1 0,0 0 0,1 1 0,-1 0 0,0 1 0,0 0 0,1 0 0,-1 1 0,0 0 0,-1 1 0,1 0 0,0 1 0,13 7 0,-11-4 0,0 0 0,-1 1 0,0 1 0,0-1 0,-1 2 0,0-1 0,-1 2 0,0-1 0,-1 1 0,9 15 0,-11-12-1767,-12-12-2419,-19-16-4746,12 7 2971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5:23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22342,'-4'1'176,"0"0"0,0 0 0,1 1 0,-1-1 0,1 1 0,-1 0 0,1 0 0,0 0 0,-1 0 0,1 0 1,0 1-1,0-1 0,1 1 0,-1 0 0,1 0 0,-1 0 0,1 0 0,0 1 0,0-1 0,0 1 0,1-1 0,-1 1 0,1-1 0,0 1 0,0 0 0,0 0 0,0-1 0,1 1 0,0 0 0,-1 0 0,2 4 0,-1 5 228,0 0 0,1-1-1,1 1 1,0-1-1,1 1 1,0-1-1,1 0 1,7 15 0,-9-23-383,-1-1 1,1 0 0,-1 0-1,1 1 1,0-1 0,1-1 0,-1 1-1,0 0 1,1 0 0,-1-1 0,1 0-1,0 1 1,0-1 0,0 0 0,0 0-1,0-1 1,1 1 0,-1-1-1,0 1 1,1-1 0,-1 0 0,1 0-1,-1-1 1,1 1 0,-1-1 0,1 1-1,0-1 1,-1-1 0,1 1 0,0 0-1,-1-1 1,1 0 0,-1 1-1,1-1 1,-1-1 0,1 1 0,-1 0-1,0-1 1,4-2 0,3-1 2,0-1 0,0-1 0,-1 1 1,0-2-1,0 1 0,0-1 0,-1 0 0,0-1 0,-1 0 1,0 0-1,7-12 0,-9 11-24,0 0 0,-1-1 0,0 1 0,0-1 0,-1 0 0,-1 0 0,0 0 0,0-1 0,0-19 0,-1 62-20,-2-14-36,2-1 0,0 1 0,1 0 1,0-1-1,6 18 0,-7-31 25,0 1 0,0-1 0,1 1 1,-1-1-1,1 0 0,0 0 0,0 1 0,0-1 0,0 0 0,1-1 0,-1 1 0,1 0 0,0-1 1,-1 1-1,1-1 0,0 0 0,0 0 0,1 0 0,-1-1 0,0 1 0,1-1 0,-1 1 0,1-1 1,-1 0-1,1 0 0,-1-1 0,1 1 0,0-1 0,-1 0 0,6 0 0,-8 0-78,0 0 48,0 0 0,-1 0-1,1 0 1,0 0 0,-1 0 0,1 0-1,-1 0 1,1 1 0,0-1-1,-1 0 1,1 0 0,-1 1-1,1-1 1,-1 0 0,1 1-1,0-1 1,-1 0 0,0 1-1,1-1 1,-1 1 0,1-1-1,-1 1 1,1-1 0,-1 1-1,0-1 1,1 1 0,-1-1 0,0 1-1,0 0 1,0-1 0,1 1-1,-1-1 1,0 1 0,0 0-1,0-1 1,0 1 0,0 0-1,0-1 1,0 2 0,13 73-5206,-8-63 2167,1-14 103,1-16-2715,-3-7-192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5:2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30867,'7'46'292,"2"-1"0,2-1 0,2 0 1,20 46-1,-13-36 112,-20-52-402,2-1-1,-1 1 1,0 0 0,0-1 0,0 1 0,1-1 0,-1 1 0,1-1-1,-1 0 1,1 1 0,0-1 0,-1 0 0,1 0 0,0 0 0,0-1-1,0 1 1,0 0 0,0-1 0,0 1 0,0-1 0,0 1 0,4-1-1,56 2-4,-34-3-1,114 19 4,-109-12 0,1-1 0,0-1 0,0-2 0,63-4 0,-94 2 0,1-1-1,-1 1 1,1-1-1,-1 0 1,1 0-1,-1 0 1,0-1 0,1 1-1,-1-1 1,0 1-1,0-1 1,0 0-1,0 0 1,0-1 0,-1 1-1,1-1 1,-1 1-1,1-1 1,-1 0-1,2-3 1,-2 2-5,0-1 0,-1 0 0,1 1 0,-1-1 0,0 0 0,0 0 0,-1 0 0,0 0 0,1 1 0,-1-1 0,-1 0 0,-1-9 1,-2-6-83,-2 0 0,0 1 0,-1 0 0,-1 0 1,-19-31-1,22 41-280,0 1-1,-1 0 1,0 0 0,0 0 0,-11-9-1,13 14-594,-1-1 0,1 1 0,-1-1 0,0 2-1,0-1 1,-7-3 0,11 6 664,0 0 1,1-1-1,-1 1 0,1 0 1,-1-1-1,0 1 0,1 0 1,-1-1-1,0 1 0,1 0 1,-1 0-1,0 0 0,1 0 1,-1 0-1,0 0 0,1 0 1,-1 0-1,0 0 0,0 0 1,1 0-1,-1 0 0,0 0 1,1 1-1,-1-1 0,0 0 1,1 1-1,-1-1 0,1 0 1,-1 1-1,0-1 0,1 1 1,-1-1-1,1 0 0,-1 1 1,1 0-1,-1-1 0,1 1 1,-1 0-1,-2 14-5506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5:27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83 12337,'-10'-17'1453,"-14"-19"612,24 35-1473,-1 0 0,0 0 0,0 1 1,0-1-1,-15-5 13319,16 6-13910,0 0-1,0 0 1,0 0 0,1 1-1,-1-1 1,0 0-1,0 0 1,0 0 0,0 0-1,0 0 1,0 0 0,1 1-1,-1-1 1,0 0-1,0 0 1,0 0 0,0 0-1,0 1 1,0-1-1,0 0 1,0 0 0,0 0-1,0 0 1,0 1 0,0-1-1,0 0 1,0 0-1,0 0 1,0 1 0,0-1-1,0 0 1,0 0 0,0 0-1,0 0 1,0 1-1,0-1 1,0 0 0,0 0-1,0 0 1,0 0 0,0 1-1,0-1 1,-1 0-1,1 0 1,0 0 0,0 0-1,0 0 1,0 1 0,0-1-1,-1 0 1,1 0-1,0 0 1,0 0 0,0 0-1,0 0 1,-1 0 0,1 0-1,0 0 1,0 0-1,0 0 1,-1 0 0,1 0-1,0 0 1,-2 0-1,1-2 0,1 0 0,1 1 0,0 0 0,-1 0 0,1 1 0,0-1 0,0 0 0,0 1 0,-1-1 0,1 1 0,0-1 0,0 1 0,0-1 0,0 1 0,0 0 0,0 0 0,0-1 0,0 1 0,0 0 0,0 0 0,0 0 0,0 0 0,0 0 0,0 0 0,1 0 0,27 0 0,-28 0 0,7 0 0,0 0 0,0-1 0,0 0 0,14-4 0,15-2 0,-33 6 0,-13 1 0,-34 3 0,24-2 0,-1 2 0,1 0 0,-28 9 0,40-9 0,1 0 0,0 1 0,0 0 0,0 1 0,1-1 0,-1 1 0,1 0 0,0 0 0,1 1 0,-1-1 0,1 1 0,0 0 0,0 0 0,1 1 0,0-1 0,0 1 0,1-1 0,-1 1 0,1 0 0,-1 9 0,1-3 0,0 1 0,0-1 0,1 0 0,1 0 0,1 0 0,-1 1 0,2-1 0,0 0 0,1 0 0,5 17 0,-7-27 2,1 0-1,-1 0 1,1 0-1,-1 0 1,1 0-1,0 0 1,0-1-1,0 1 1,0-1-1,1 1 1,-1-1-1,1 0 1,0 0-1,-1 0 1,1 0-1,0-1 1,0 1-1,5 1 1,-1-1 1,0 0 0,0 0 0,1-1 0,-1 0 0,0-1 1,1 1-1,-1-1 0,8-1 0,9-3-60,-1 0 0,0-1 0,0-2 0,26-10 0,-31 11-2126,-16 6 700,1-1 1,0 1 0,0 0 0,0-1 0,0 1-1,0 0 1,0 1 0,-1-1 0,1 0 0,0 1-1,4 1 1,3 3-4794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5:27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2 158 27367,'11'2'237,"1"-1"1,-1 1-1,1-2 1,0 0-1,0 0 1,-1-1-1,1 0 1,0-1-1,-1-1 1,0 0-1,19-7 1,-24 8-136,-1 0 0,1-1 0,-1 0 0,0 1 0,0-2 0,0 1 0,0-1 0,-1 0 0,1 0 0,-1 0 0,0 0 0,0-1 0,-1 0 0,1 1 0,-1-1 0,0-1 0,0 1 0,-1 0 0,0-1 0,0 1 0,0-1 0,0 0 0,-1 0 0,1-8 0,-2 13-102,0 0 0,0 0 0,0 1 0,0-1 0,0 0 0,0 0 0,0 0 0,0 0 0,-1 0 0,1 0 0,0 0 0,-1 1 0,1-1 0,-1 0 0,1 0 0,-1 0 0,1 1 0,-1-1 0,1 0 0,-1 1 0,0-1 0,1 0 0,-1 1 0,0-1 0,1 1 0,-1-1 0,0 1 0,0-1 0,0 1 0,0 0 0,-1-1 0,-2 0 0,0 0 0,0 1 0,0 0 0,0-1 0,0 1 0,0 1 0,-8 0 0,-1 2 0,1 0 0,-1 0 0,1 1 0,-13 6 0,16-5 0,1 1 0,0 0 0,0 1 0,0-1 0,1 1 0,0 1 0,0 0 0,1 0 0,0 0 0,0 0 0,1 1 0,0 0 0,1 0 0,0 1 0,0-1 0,1 1 0,0 0 0,-3 17 0,4-15 0,0 1 0,1 0 0,0 0 0,1 0 0,1-1 0,0 1 0,0 0 0,1-1 0,1 1 0,0-1 0,1 1 0,0-1 0,1 0 0,11 19 0,-12-26 0,1 1 0,-1-1 0,1 0 0,1 0 0,-1 0 0,1-1 0,0 0 0,0 0 0,0 0 0,0-1 0,1 0 0,-1 0 0,1-1 0,0 1 1,0-1-1,0-1 0,0 0 0,0 0 0,0 0 0,0-1 0,1 0 0,-1 0 0,9-2 0,9-1-1,1-1 0,-1-1 1,0-1-1,-1-1 0,28-12 1,16-13-3003,-55 25 226,-1-1 0,0 0 1,0 0-1,-1-1 1,18-19-1,-6 1-3771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04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1168,'0'2'-232,"0"0"0,0-1 0,0 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2:54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16069,'-3'33'8174,"-9"17"-3602,-1 4-1612,2 40-2629,4 1-1,8 141 1,-1-232-331,0 5 0,1-1 0,0 1 0,0 0 0,1-1 0,2 10 0,-3-16 0,0 1 0,0-1 0,0 0 0,0 0 0,1 0 0,-1 0 0,0 0 0,1-1 0,-1 1 0,1 0 0,0-1 0,0 1 0,0-1 0,-1 1 0,1-1 0,1 0 0,-1 0 0,0 0 0,0 0 0,0 0 0,0 0 0,1-1 0,-1 1 0,3-1 0,13 3-1500,0-2-1,0 0 1,34-3 0,-47 2 1028,1-1 0,-1 1 0,0-1 0,-1 0 1,1 0-1,0-1 0,0 0 0,0 1 0,-1-2 0,1 1 1,-1 0-1,0-1 0,1 0 0,-1 0 0,0 0 0,-1 0 1,1-1-1,4-6 0,4-11-5456,-6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05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1840,'19'8'412,"-14"-3"-513,-9-3-830,3-2 898,-21 10 12,22-10 25,0 0-1,-1-1 1,1 1 0,0 0-1,0 0 1,0 0 0,-1 0-1,1 0 1,0 0 0,0 0-1,0 0 1,-1 0 0,1 0-1,0 0 1,0 0-1,0 0 1,-1 0 0,1 0-1,0 0 1,0 0 0,0 1-1,-1-1 1,1 0 0,0 0-1,0 0 1,0 0 0,0 0-1,-1 0 1,1 0 0,0 1-1,0-1 1,0 0-1,0 0 1,0 0 0,-1 0-1,1 1 1,0-1 0,0 0-1,0 0 1,0 0 0,0 1-1,0-1 1,0 0 0,0 0-1,0 0 1,0 1 0,0-1-1,0 0 1,0 1-1,-3 4-731,1-3 420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07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4 376,'0'0'1486,"-2"-1"-3156,1-1 1582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13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65 5252,'-6'-6'-112,"-6"0"-324,-4 7-504,-1-20 0,2 1 0,0 2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15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16974,'0'0'6063,"17"36"3667,-6 3-9730,-2 1 0,-1 0 0,-3 0 0,1 43 0,5 30 0,17 63 0,-11-85 0,8 183 0,-25-274 0,0 1 0,0-1 0,0 0 0,1 1 0,-1-1 0,0 1 0,0-1 0,0 0 0,0 1 0,1-1 0,-1 0 0,0 1 0,0-1 0,1 0 0,-1 1 0,0-1 0,1 0 0,-1 1 0,0-1 0,1 0 0,-1 0 0,0 1 0,1-1 0,-1 0 0,1 0 0,-1 0 0,0 0 0,1 0 0,-1 0 0,1 1 0,-1-1 0,0 0 0,1 0 0,-1 0 0,1 0 0,-1 0 0,1-1 0,-1 1 0,0 0 0,1 0 0,-1 0 0,1 0 0,-1 0 0,0 0 0,1-1 0,-1 1 0,1 0 0,-1-1 0,28-11 0,-19 7 0,23-5 14,1 1 0,0 2 0,54-6 0,-46 8-158,68-17-1,-185 20-6976,44 0-1382,7 0 2866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16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281 102 17598,'0'-4'176,"0"0"1,0 0-1,-1 0 0,0 0 1,1 0-1,-1 1 1,-1-1-1,1 0 1,0 1-1,-1-1 1,0 1-1,0-1 0,0 1 1,0 0-1,0 0 1,-1 0-1,0 0 1,1 0-1,-6-4 1,3 4 70,-1-1 0,1 1 0,-1 0 0,0 1 0,0-1 0,0 1 0,0 0 0,0 1 0,0-1 0,-1 1 0,-9 0 0,8 0 19,-1 1 0,1 1 1,0-1-1,0 2 0,-1-1 1,1 1-1,0 0 0,1 0 0,-9 5 1,11-5-103,1 0 0,0 0 0,-1 1 0,1 0 0,0-1 0,0 2 0,1-1 0,-1 0 0,0 1 0,1 0 0,0 0 0,0 0 0,0 0 0,1 0 0,-3 5 0,2 1-84,0-1 0,0 1 0,1 0-1,0 0 1,1 0 0,0 1 0,1-1 0,0 0 0,0 0-1,1 1 1,1-1 0,0 0 0,0 0 0,1 0 0,0-1-1,0 1 1,1-1 0,1 0 0,0 1 0,0-2 0,0 1-1,1-1 1,8 9 0,-5-6 7,1 0-1,-1-1 1,2-1 0,-1 1-1,1-2 1,1 1 0,0-2-1,0 1 1,0-2-1,1 0 1,0 0 0,0-1-1,1-1 1,-1 0 0,1-1-1,17 2 1,-25-4-83,0-1-1,0 0 1,0 0 0,1 0-1,-1-1 1,0 0 0,0 0-1,0-1 1,-1 1 0,1-1-1,0-1 1,9-4 0,-12 5-14,0-1 0,-1 1 0,1 0 0,-1-1 0,0 0 0,1 1 0,-1-1 0,0 0 0,-1 0 0,1 0 0,-1-1 1,1 1-1,-1 0 0,0 0 0,0-1 0,0 1 0,-1-1 0,1 1 0,-1-1 0,0 1 0,0-1 0,0 1 0,-1-7 0,0 0-565,-1-1 0,-1 1 0,1-1 0,-2 1 0,-7-18 0,1 9-2887,0 1 0,-1 0 1,-1 0-1,-15-17 0,8 13-2438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16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24990,'204'377'6913,"-204"-376"-6886,1 0 1,0 0 0,0 0-1,0-1 1,0 1-1,0 0 1,1 0-1,-1-1 1,0 1 0,0-1-1,0 1 1,1-1-1,-1 1 1,0-1-1,0 0 1,1 0-1,-1 1 1,0-1 0,3 0-1,32-1 250,-22 0-241,88 5-36,-45-1 0,78-6 0,-120 2 0,1-1 0,0-1 0,-1-1 0,1 0 0,-1-1 0,0 0 0,-1-1 0,1-1 0,21-13 0,-30 16 0,-1-1 0,1 1-1,-1-1 1,0 0 0,-1-1 0,1 1 0,-1-1 0,0 0-1,0 0 1,-1 0 0,0 0 0,0-1 0,0 1-1,-1-1 1,0 0 0,0 0 0,-1 1 0,1-1-1,-2 0 1,1-8 0,-1-12-53,-2-1 0,-1 1 0,-12-51 0,3 12-186,12 66 211,-1-1-27,1 1 1,0-1-1,0 0 1,0 1-1,-1-1 0,1 1 1,0-1-1,-1 1 0,1-1 1,0 1-1,-1-1 1,1 1-1,0 0 0,-1-1 1,1 1-1,-1-1 0,1 1 1,-1 0-1,1-1 1,-1 1-1,1 0 0,-1 0 1,1-1-1,-1 1 0,0 0 1,1 0-1,-1 0 0,1 0 1,-1 0-1,0 0 1,1 0-1,-1 0 0,1 0 1,-1 0-1,0 0 0,-65-6-5360,49 3 850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38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32767,'0'0'0,"1"7"0,-1 8 0,3 16 0,-3 13 0,11 19 0,-2 14 0,6 7 0,6 4 0,-1 1 0,-1-8 0,2-16 0,-4-15 0,-3-18 0,-6-16-1204,-126-13-5109,124-25-6312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38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32767,'15'14'0,"1"1"0,-2 0 0,0 1 0,-1 1 0,0 0 0,15 30 0,-13-22 0,1-2 0,29 35 0,-38-51 0,0 0 0,1 0 0,0 0 0,0-1 0,1-1 0,-1 1 0,1-1 0,0-1 0,1 0 0,-1 0 0,12 3 0,16-1 0,0-2 0,0-1 0,0-2 0,1-1 0,67-10 0,-97 10 0,0-1 0,-1 0 0,1-1 0,0 0 0,-1 0 0,1 0 0,-1-1 0,0 0 0,0 0 0,12-9 0,-16 9 0,1 0 0,-1 0 0,0 0 0,-1-1 0,1 1 0,-1-1 0,1 0 0,-1 1 0,0-1 0,0 0 0,-1-1 0,1 1 0,-1 0 0,0 0 0,0-1 0,-1 1 0,1 0 0,-1-1 0,0-7 0,-5-42-3791,-1 29-1939,-2 1 0,-17-42-1,21 57-153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40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19318,'7'57'5421,"19"30"-3180,-9-37-1102,88 262 1081,31 112 208,-131-401-2428,-6-27 0,-8-35 0,-2-17 0,4 25 0,2 0 0,-4-57 0,-10 81 0,10-1 0,0 0 0,1 0 0,1-1 0,0-1 0,0 1 0,0-1 0,1 0 0,1-1 0,0 1 0,0-1 0,1 0 0,-3-12 0,6 18 0,0-1 0,0 1 0,0-1 0,0 1 0,1-1 0,0 1 0,0-1 0,1 1 0,0-1 0,0 1 0,0-1 0,0 1 0,1-1 0,0 1 0,0 0 0,0 0 0,1 0 0,0 0 0,0 1 0,0-1 0,0 1 0,1-1 0,0 1 0,0 0 0,0 1 0,0-1 0,5-3 0,-2 3 0,-1-1 0,1 1 0,0 1 0,0-1 0,0 1 0,0 0 0,1 1 0,-1 0 0,1 0 0,0 0 0,0 1 0,-1 1 0,1-1 0,0 1 0,0 0 0,11 2 0,-9 1 0,0 0 0,0 0 0,-1 1 0,1 0 0,-1 0 0,0 1 0,-1 0 0,1 1 0,-1 0 0,0 0 0,10 11 0,-2 0 0,-1 0 0,-1 1 0,-1 1 0,0 0 0,-1 1 0,-1 1 0,-1-1 0,-1 2 0,-1-1 0,8 34 0,-15-49 0,0-1 0,0 1 0,0-1 0,-1 1 0,0 0 0,0-1 0,-1 1 0,1 0 0,-1-1 0,0 1 0,-1-1 0,1 1 0,-1-1 0,0 0 0,-1 1 0,1-1 0,-1 0 0,-4 5 0,0-1 0,-1-1 0,0 0 0,-1 0 0,1 0 0,-2-1 0,1 0 0,-20 10 0,14-9-296,-1 0 0,0 0 1,0-2-1,0 0 0,-1-1 0,0 0 1,0-2-1,0 0 0,0 0 0,-1-2 1,1 0-1,-27-3 0,40 1-404,1 1 0,-1-1 1,0-1-1,0 1 0,0 0 0,0-1 1,1 0-1,-1 0 0,1 0 0,0 0 0,-1-1 1,1 1-1,0-1 0,0 0 0,-3-4 1,-14-21-5210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40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90 14661,'1'-3'229,"-1"-1"-1,0 1 1,-1-1 0,1 0-1,-1 1 1,1-1-1,-1 1 1,0-1-1,0 1 1,-1-1-1,1 1 1,-1 0 0,0 0-1,0 0 1,0 0-1,0 0 1,0 0-1,0 0 1,-1 0-1,0 1 1,1 0-1,-1-1 1,0 1 0,0 0-1,0 0 1,0 1-1,-1-1 1,1 1-1,0-1 1,-1 1-1,1 0 1,-1 0 0,1 1-1,-1-1 1,0 1-1,1-1 1,-7 2-1,3-1 76,-1 0 0,0 1 0,1 0 0,0 0 0,-1 1 0,1 0 0,0 0 0,0 1 0,0 0 0,0 0 1,0 0-1,1 1 0,-1 0 0,1 1 0,0-1 0,0 1 0,-6 8 0,6-6-155,1 1 0,1 0-1,0 0 1,0 1 0,0-1 0,1 1 0,1-1 0,-1 1 0,1 0 0,1 0 0,0 0 0,0 0 0,1 1 0,0-1 0,2 14 0,-1-11-19,1 0 1,0-1-1,1 1 1,0-1-1,1 0 0,0 0 1,1 0-1,0-1 1,1 1-1,0-1 1,13 16-1,-16-23-130,0 1 0,1 0 0,-1-1 0,1 0 0,0 1 0,0-2 0,0 1 0,0 0 0,1-1 0,-1 0 0,1 0 0,-1 0 0,1 0 0,0-1 0,0 0 0,0 0 0,-1 0 0,1-1 0,0 1 0,0-1 0,0 0 0,0-1 0,0 1 0,0-1 0,0 0 0,0 0 0,-1 0 0,1-1 0,0 0 0,-1 0 0,7-3 0,-2-1 0,-1 0 0,1 0 0,-1 0 0,0-1 0,-1 0 0,1-1 0,-1 0 0,-1 0 0,0 0 0,0-1 0,0 0 0,-1 0 0,-1 0 0,5-11 0,-4 4-1261,0 0 0,-2 0 0,1 0 0,0-18-1,-3 27 497,-1-1 0,0 1-1,0 0 1,-1-1 0,0 1-1,0 0 1,-1 0 0,1 0 0,-2 0-1,1 0 1,-7-12 0,-2 8-4992,-5 6 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2:54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0 18958,'-15'2'1536,"-6"2"-4,-7 2 4,-7-3-4,7 1 4,-3-2-263,9 0-833,-1-2-688,6 2-737,4 21-4435,6-13-1,4-1 1,1 3-1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40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23810,'3'42'995,"2"-1"0,1 0 0,2-1 0,2 0 0,2 0 0,23 52 0,-33-86-840,1 0 1,-1 0 0,1 0-1,0 0 1,1-1 0,-1 1-1,7 6 1,-8-11-119,0 1 1,0-1-1,0 1 0,1-1 1,-1 0-1,0 1 0,1-1 1,-1-1-1,1 1 0,-1 0 1,1-1-1,0 1 1,-1-1-1,1 0 0,0 1 1,-1-1-1,1-1 0,0 1 1,4-1-1,406-20-37,-396 20 0,-7 2 0,-1-2 0,1 1 0,0-1 0,-1-1 0,0 1 0,1-2 0,-1 1 0,0-1 0,0-1 0,12-6 0,-17 8 0,0-1 0,-1 0 0,1-1 0,-1 1 0,0-1 0,1 1 0,-2-1 0,1 0 0,0 0 0,-1-1 0,0 1 0,0 0 0,0-1 0,0 1 0,-1-1 0,0 0 0,0 1 0,0-1 0,0 0 0,-1 0 0,0 0 0,0-6 0,-1-6-572,-1 0 0,0 1 1,-1-1-1,-1 1 0,0 0 0,-2 0 0,-7-18 1,9 25 17,-1-1 0,1 1 0,-2 0 1,1 1-1,-1-1 0,0 1 0,-1 0 1,0 0-1,0 1 0,-1 0 0,0 0 1,-16-9-1,18 14-4695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41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20874,'-6'12'609,"0"1"1,1 1-1,1-1 1,0 1-1,1-1 1,0 1-1,1 0 0,1 0 1,0 1-1,3 26 1,0-15 163,1 0 0,2 0 0,1 0 0,16 46 1,-20-67-712,0 0 0,0 0 0,0 0 0,1-1 0,0 1 0,0-1 0,0 1 0,0-1 0,1 0 0,0 0 0,0 0 0,0-1 0,0 0 0,0 1 0,7 2 0,-8-5-48,1 1 1,-1-1-1,1 0 0,0 0 1,0-1-1,-1 1 1,1-1-1,0 0 0,0 0 1,0 0-1,0-1 1,-1 1-1,1-1 0,0 0 1,-1 0-1,1 0 1,0 0-1,-1-1 0,1 1 1,-1-1-1,0 0 1,5-3-1,0-2-14,1 1 0,-1-2 0,0 1 0,0-1 0,-1 0 0,0 0 0,-1-1 0,1 0 0,-2 0 0,1-1 0,6-16 0,-1-3 0,-2-1 0,11-52 0,-20 82 0,0 0 0,0 0 0,0-1 0,0 1 0,0 0 0,0 0 0,0 0 0,0-1 0,0 1 0,0 0 0,0 0 0,0 0 0,1-1 0,-1 1 0,0 0 0,0 0 0,0 0 0,0 0 0,0-1 0,0 1 0,1 0 0,-1 0 0,0 0 0,0 0 0,0 0 0,0-1 0,1 1 0,-1 0 0,0 0 0,0 0 0,0 0 0,0 0 0,1 0 0,-1 0 0,0 0 0,0 0 0,0 0 0,1 0 0,-1 0 0,0 0 0,0 0 0,0 0 0,1 0 0,-1 0 0,0 0 0,0 0 0,0 0 0,1 0 0,-1 0 0,0 0 0,0 1 0,0-1 0,0 0 0,1 0 0,-1 0 0,0 0 0,0 0 0,0 1 0,15 16 0,19 41 0,-24-40 0,2 2-87,0-1 1,1-1-1,0 0 0,2-1 0,29 28 1,-40-41 45,-1-1-1,1 0 1,0 0 0,1 0 0,-1 0 0,0-1-1,1 1 1,0-1 0,-1-1 0,1 1 0,0 0 0,0-1-1,0 0 1,0 0 0,0-1 0,0 0 0,0 1-1,0-1 1,0-1 0,1 1 0,-1-1 0,0 0-1,-1 0 1,1-1 0,0 1 0,0-1 0,0 0-1,-1 0 1,1-1 0,-1 1 0,0-1 0,5-4-1,27-28-3928,-29 24 1781,0 1-1,0-1 1,-1-1 0,0 1 0,-1-1 0,6-21 0,2-6-3603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41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671 1 18194,'-48'6'1351,"1"3"0,0 1 0,0 3 0,1 1 0,1 3 0,0 2 0,-71 41 0,110-56-1101,0 0 1,0 0-1,1 0 0,0 1 1,0 0-1,0 0 0,0 0 1,-5 9-1,10-13-211,-1 1 0,0-1-1,0 1 1,1-1 0,-1 1 0,1 0-1,-1-1 1,1 1 0,0 0 0,0-1-1,-1 1 1,1 0 0,0-1 0,1 1 0,-1 0-1,0-1 1,0 1 0,1 0 0,-1-1-1,1 1 1,-1 0 0,1-1 0,0 1-1,0-1 1,0 1 0,0-1 0,0 0 0,0 1-1,0-1 1,0 0 0,0 0 0,0 0-1,1 0 1,-1 0 0,1 0 0,-1 0-1,0 0 1,3 1 0,17 9-39,1-1 0,1-1 0,-1-1 0,1-1 0,1-1 0,41 5 0,-33-6 0,0 2 0,-1 0 0,33 14 0,-59-19 0,0 0 0,0 1 0,-1-1 0,1 1 0,0 0 0,-1 0 0,0 1 0,0-1 0,0 1 0,0 0 0,0 0 0,-1 0 0,0 1 0,0-1 0,0 1 0,0-1 0,-1 1 0,0 0 0,0 0 0,0 1 0,0-1 0,-1 0 0,0 0 0,0 1 0,0 9 0,-1-8 0,-1 0 0,0 1 0,0-1 0,-1 0 0,0 0 0,0 0 0,0 0 0,-1 0 0,0 0 0,-1-1 0,1 0 0,-1 1 0,0-1 0,-1 0 0,0-1 0,0 1 0,0-1 0,-10 8 0,0-3-558,0-1 0,0 0 0,-1-1 0,0 0-1,0-1 1,-1-1 0,0-1 0,-20 4 0,-148 16-8113,130-20 6704,-24 4-3734,-8-2 1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24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23910,'-7'35'8857,"3"16"-8857,2 0 0,3 0 0,10 85 0,42 152 0,-40-225 0,69 290 0,35 198 0,-47-171 0,-52-165 0,-7-133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26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41 28767,'-7'19'2664,"8"-2"-2577,1 0 0,0 0 0,1 0 0,1 0 0,1-1 0,10 26 0,52 96 541,-37-80-529,-26-51-99,23 46 0,-17-34 0,-7-16 0,-3-5 0,-22-80 0,15 60 0,0-1 0,1 0 0,2 0 0,0-1 0,0-31 0,4 53 0,1 0 0,-1 1 0,0-1 0,1 0 0,0 1 0,-1-1 0,1 1 0,0-1 0,0 1 0,0-1 0,0 1 0,0-1 0,0 1 0,0 0 0,0 0 0,1-1 0,-1 1 0,0 0 0,1 0 0,-1 0 0,1 0 0,-1 1 0,1-1 0,0 0 0,-1 1 0,1-1 0,0 1 0,-1-1 0,1 1 0,3 0 0,64-3 0,-47 4 0,-13-2 0,1 1 0,-1-2 0,0 1 0,0-2 0,0 1 0,0-1 0,0 0 0,0-1 0,-1 0 0,1 0 0,-1-1 0,-1 0 0,1-1 0,10-9 0,-3 0 0,-1 0 0,0-1 0,-2 0 0,0-2 0,15-27 0,-26 45 0,-1-1 0,0 1 0,0 0 0,0-1 0,0 1 0,1-1 0,-1 1 0,0 0 0,0-1 0,1 1 0,-1 0 0,0 0 0,1-1 0,-1 1 0,0 0 0,1 0 0,-1-1 0,0 1 0,1 0 0,-1 0 0,1 0 0,-1 0 0,0-1 0,1 1 0,-1 0 0,1 0 0,-1 0 0,1 0 0,-1 0 0,0 0 0,1 0 0,-1 0 0,1 0 0,-1 0 0,0 1 0,1-1 0,-1 0 0,1 0 0,-1 0 0,0 0 0,1 1 0,-1-1 0,0 0 0,1 0 0,-1 1 0,0-1 0,1 0 0,-1 1 0,0-1 0,0 0 0,1 1 0,-1-1 0,0 0 0,0 1 0,0-1 0,1 0 0,-1 1 0,0-1 0,0 1 0,0-1 0,0 1 0,13 30 0,-11-27 0,141 448 0,-136-424-1378,-6-12-2197,-7-31-4634,5-19 2211,1 24 3688,0-28-3334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26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20486,'1'21'912,"1"-1"1,1 1 0,2 0-1,0-1 1,0 1-1,2-1 1,13 27 0,75 125 2700,-88-159-3467,1-1 0,0 0 1,1 0-1,1-1 1,0 0-1,21 17 1,-28-25-135,1 0 0,-1-1 0,1 0 1,0 0-1,0 0 0,0-1 0,0 1 1,0-1-1,0 0 0,0 0 0,1 0 0,-1-1 1,0 1-1,0-1 0,1 0 0,-1 0 1,0-1-1,0 1 0,1-1 0,-1 0 0,0 0 1,0 0-1,0-1 0,0 1 0,0-1 1,0 0-1,5-4 0,-2 1-12,-1 1 0,0-2 0,0 1 0,-1-1 0,1 0 0,-1 0 0,0 0 0,-1-1 0,1 0 0,-2 0 0,1 0 0,-1 0 0,0 0 0,0-1 0,0 0 0,-1 1 0,1-11 0,1-13 0,-1-1 0,-2 1 0,-2-34 0,0 18 0,3 53 0,0 0 0,1 1 0,-1-1 0,1 0 0,0 0 0,1 0 0,6 7 0,1 4 0,9 20 0,2-2 0,1-1 0,2-1 0,54 56 0,-74-85-323,0 0 1,0 0-1,0 0 1,1-1-1,-1 1 1,1-1-1,0-1 1,0 1-1,10 2 1,-14-5 156,0 0-1,-1 1 1,1-1 0,0 0 0,0 0 0,0 0 0,0-1-1,-1 1 1,1 0 0,0-1 0,0 1 0,0-1 0,-1 1 0,1-1-1,0 0 1,-1 0 0,1 0 0,0 0 0,-1 0 0,0 0 0,1 0-1,-1-1 1,1 1 0,-1 0 0,0-1 0,0 1 0,0-1-1,0 1 1,0-1 0,0 0 0,0 1 0,-1-1 0,1 0 0,-1 0-1,1 1 1,0-4 0,10-47-11523,-5 26 5845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27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0 21770,'-120'19'5569,"40"8"-3355,75-25-2004,0 0 0,0 0 0,1 1 0,-1 0 0,0 0 0,1 0 0,-1 0 0,1 1 0,0 0 0,0-1 0,1 2 0,-1-1 1,-3 7-1,6-11-203,1 1 0,0 0-1,0 0 1,-1 0 0,1 0 0,0 0 0,0 0 0,0 0 0,0 0 0,0 0 0,0 0 0,0 0 0,1 0 0,-1 0 0,0 0 0,0 0 0,1 0-1,-1 0 1,1-1 0,-1 1 0,1 0 0,-1 0 0,1 0 0,-1 0 0,1-1 0,0 1 0,-1 0 0,1-1 0,0 1 0,0-1 0,0 1 0,1 0 0,32 16 37,-29-15-44,43 17 0,-18-8 0,-1 1 0,0 1 0,-1 1 0,28 20 0,-49-29 0,-1-1 0,1 2 0,-1-1 0,0 1 0,-1 0 0,0 0 0,1 1 0,-2 0 0,1 0 0,-1 0 0,0 0 0,-1 1 0,1-1 0,-2 1 0,1 0 0,-1 0 0,0 0 0,-1 0 0,1 0 0,-1 14 0,-1-19-89,0 0 1,0 0-1,-1 1 0,1-1 1,-1 0-1,0 0 0,0 0 1,0 0-1,0 0 0,0 0 1,-1 0-1,1 0 0,-1-1 1,0 1-1,1 0 0,-1-1 1,-1 0-1,1 1 1,-4 2-1,2-2-293,-1 0 0,0 0 1,-1 0-1,1-1 0,0 1 1,-1-2-1,1 1 0,-1 0 1,1-1-1,-8 1 0,-1-1-512,1 0-1,0-1 1,-1-1-1,1 0 1,0-1-1,0 0 0,0-1 1,0 0-1,-13-6 1,-13-11-5055,-2-7 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27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24530,'-9'62'1329,"4"0"0,2 99-1,4-102-738,-1 3-178,3-1 0,3 0-1,3 0 1,20 75 0,-22-108-278,2 0-1,1-1 1,1 0-1,2-1 1,0 0-1,2-1 1,1-1-1,0 0 1,2-2-1,1 0 1,26 25-1,-38-42-497,0 1-1,0-1 1,0-1-1,14 7 1,-16-8-297,1-1-1,-1 0 1,1 0 0,0-1 0,0 1-1,0-1 1,0-1 0,0 1 0,0-1-1,10-1 1,-11 0 139,0 0 0,0 0 0,1-1-1,-1 0 1,0 0 0,-1 0 0,1-1 0,0 1 0,-1-1-1,1 0 1,-1-1 0,0 1 0,0-1 0,0 1-1,0-1 1,-1 0 0,0-1 0,0 1 0,0-1 0,0 1-1,-1-1 1,4-8 0,9-28-5306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27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 23766,'-32'5'1000,"-9"2"0,-7 4 0,-8-4 1,20-8-1281,-12 2-1501,20-1-3359,6-1-1,7-3 1,6 2-1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28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7 195 25638,'14'1'373,"1"-2"0,0 0 0,0-1-1,-1 0 1,1-1 0,-1-1 0,0 0-1,0-1 1,0-1 0,-1 0-1,0 0 1,0-2 0,0 1 0,-1-2-1,0 0 1,16-16 0,-26 24-357,0 0 0,-1-1 0,1 1 0,-1-1 0,0 0 0,1 1 0,-1-1 0,0 0 0,0 0 0,0 0 1,0 0-1,-1 0 0,1 0 0,0 0 0,-1 0 0,1 0 0,-1 0 0,0 0 0,0 0 0,0 0 0,0 0 0,0 0 0,0-1 0,0 1 0,-1 0 0,1 0 0,-1 0 1,0 0-1,1 0 0,-1 0 0,0 0 0,0 0 0,0 1 0,-1-1 0,1 0 0,-2-2 0,-1 1-4,0 0 1,0 0-1,0 1 0,-1-1 1,1 1-1,0 0 1,-1 1-1,0-1 0,1 1 1,-1 0-1,0 0 1,1 0-1,-1 1 0,0-1 1,-7 1-1,4 1-12,0 0 0,0 0 0,0 0 0,0 1 0,0 0 0,1 0 0,-1 1 0,1 0 0,-1 1 0,1 0 0,0 0 0,1 0 0,-1 1 0,1-1 0,0 2 0,0-1 0,0 1 0,1 0 0,0 0 0,0 0 0,0 1 0,1 0 0,0 0 0,0 0 0,1 0 0,0 0 0,0 1 0,1 0 0,0-1 0,0 1 0,-1 14 0,2-11 0,0 0 0,0 1 0,1-1 0,1 0 0,0 1 0,0-1 0,1 0 0,0 0 0,1 0 0,1 0 0,0-1 0,0 1 0,1-1 0,0 0 0,1 0 0,0-1 0,0 1 0,1-1 0,0-1 0,1 1 0,0-1 0,13 10 0,-8-10-383,0-1 1,0-1-1,0 0 0,1-1 0,0-1 1,0 0-1,0 0 0,0-1 0,1-1 1,-1-1-1,1 0 0,0-1 0,23-2 1,-27 1-44,-1 0 1,0-1 0,1 0-1,-1 0 1,0-1-1,0 0 1,-1-1 0,1 0-1,-1-1 1,0 0 0,0 0-1,0-1 1,-1 0 0,1-1-1,-2 1 1,1-2 0,-1 1-1,0-1 1,10-14 0,0-15-5872,-7 2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2:54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11521,'104'11'6692,"-93"-11"-5466,0 0 1,0 0-1,0-1 1,0-1 0,-1 0-1,1 0 1,14-6-1,-22 6-1015,-1 1 0,1-1 0,-1 1 0,1-1-1,-1 0 1,1 0 0,-1 0 0,0-1 0,0 1 0,0 0-1,-1-1 1,1 1 0,0-1 0,1-3 0,-2 3-339,0 0 0,0 1 0,0-1 0,0 0 0,0 1 0,-1-1 0,1 0 0,-1 0 1,0 0-1,0 1 0,0-1 0,0 0 0,0 0 0,-1 0 0,0-2 0,-4 4 31,0 0 0,1 0 0,-1 1 0,0-1 0,0 1 0,0 0 0,-7 2-1,6-2 178,1 0 41,0 0 1,0 1-1,0 0 1,0 0-1,0 0 0,0 0 1,0 1-1,0 0 1,1 0-1,-1 0 1,1 0-1,0 1 0,-1 0 1,1 0-1,0 0 1,1 0-1,-1 1 1,0-1-1,1 1 0,0 0 1,0 0-1,0 0 1,-4 9-1,3-3 5,0 0 0,1 1 0,0-1 0,0 0 0,1 1 1,1 0-1,0-1 0,0 1 0,1 0 0,2 16 0,-2-22-125,1 1 0,0-1 0,1 1 0,-1-1 1,1 0-1,0 1 0,0-1 0,1 0 0,-1 0 0,1-1 0,0 1 0,1 0 0,-1-1 0,1 0 0,0 0 1,0 0-1,0 0 0,0-1 0,1 1 0,-1-1 0,1 0 0,0-1 0,0 1 0,0-1 0,0 0 1,1 0-1,8 2 0,12 1-15,0 0-1,0-2 1,1-1 0,38-2 0,-48 0-11,29-6-2613,-43 5 1530,1 0 1,-1 0 0,0 0-1,0-1 1,0 0 0,0 1-1,0-1 1,0 0 0,0-1-1,0 1 1,-1 0 0,1-1-1,-1 1 1,0-1 0,0 0-1,4-5 1,1-10-4493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28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31919,'6'42'103,"1"0"-1,2-1 1,19 52 0,-12-38 51,-16-54-154,12 25 155,14-23-29,-20-3-124,189 8-2,-30-1 0,-161-6 0,1-1 0,-1 0 0,1 0 0,0 0 0,-1-1 0,1 1 0,-1-1 0,1 0 0,-1-1 0,0 1 0,1-1 0,-1 0 0,0 0 0,0 0 0,0 0 0,0-1 0,0 1 0,-1-1 0,1 0 0,-1 0 0,0-1 0,0 1 0,0-1 0,0 0 0,-1 1 0,1-1 0,-1 0 0,0 0 0,0-1 0,-1 1 0,1 0 0,-1-1 0,0 1 0,0-1 0,1-7 0,0-36-476,-1 0 0,-7-60 0,5 97 325,-9-19-1751,6 22-2772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28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28 15517,'-5'-3'283,"0"0"-1,0 0 1,0 0-1,0 0 1,0 1-1,-1 0 0,1 0 1,-1 0-1,1 1 1,-1 0-1,0 0 1,1 0-1,-1 1 0,0 0 1,0 0-1,0 0 1,1 1-1,-1 0 0,0 0 1,1 1-1,-1-1 1,1 1-1,-1 0 1,1 0-1,0 1 0,0 0 1,0 0-1,0 0 1,0 0-1,1 1 1,-1 0-1,1 0 0,0 0 1,0 0-1,1 1 1,-1 0-1,1-1 0,0 1 1,0 0-1,1 1 1,-3 5-1,2 1-86,1 0 0,1 1 0,-1-1 0,2 0 0,0 0 0,0 1 0,1-1 0,1 0 0,0 0 0,1 0 0,0 0 1,1 0-1,0-1 0,0 1 0,11 16 0,-12-22-128,0-1 0,0 0 0,0 0 1,1 0-1,0 0 0,0 0 0,0-1 0,1 0 1,-1 0-1,1 0 0,0 0 0,0-1 1,0 1-1,1-2 0,-1 1 0,1 0 0,0-1 1,0 0-1,0-1 0,0 1 0,0-1 1,0 0-1,0 0 0,0-1 0,0 0 0,0 0 1,0 0-1,1-1 0,-1 0 0,0 0 1,0-1-1,10-3 0,-4-1-68,1 0 0,-1 0 0,0-1 0,0-1 0,-1 0 0,0-1 0,0 0 0,-1-1 0,0 0 0,-1 0 0,0-1 0,-1 0 0,0-1 0,0 1 0,-1-2 0,-1 1 0,7-20 0,-13 31 0,0 1 0,0 0 0,0-1 0,0 1 0,0-1 0,0 1 0,0 0 0,0-1 0,1 1 0,-1-1 0,0 1 0,0 0 0,0-1 0,1 1 0,-1 0 0,0-1 0,0 1 0,1 0 0,-1-1 0,0 1 0,0 0 0,1 0 0,-1-1 0,0 1 0,1 0 0,-1 0 0,0 0 0,1-1 0,-1 1 0,1 0 0,-1 0 0,0 0 0,1 0 0,-1 0 0,1 0 0,-1 0 0,0 0 0,1 0 0,11 15 0,10 41 0,-17-41 0,-1-6-55,0 1 0,0-1 0,1 0 0,0 0-1,1-1 1,0 1 0,0-1 0,1-1 0,0 1 0,0-1 0,1 0 0,0-1 0,0 0 0,0 0-1,1 0 1,0-1 0,0-1 0,1 0 0,-1 0 0,1-1 0,0 0 0,11 2 0,6 4-1481,-33-5-1226,-3-6-1254,28-5-1280,11-3-665,-10-4 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29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22862,'118'231'2317,"25"53"2581,-109-208-3553,43 142 0,-73-191-1345,-4-26 0,0-1 0,0 0 0,-1 0 0,1 0 0,0 0 0,0 0 0,0 1 0,0-1 0,0 0 0,0 0 0,0 0 0,-1 0 0,1 0 0,0 0 0,0 1 0,0-1 0,0 0 0,-1 0 0,1 0 0,0 0 0,0 0 0,0 0 0,0 0 0,-1 0 0,1 0 0,0 0 0,0 0 0,0 0 0,-1 0 0,1 0 0,0 0 0,0 0 0,0 0 0,0 0 0,-1 0 0,1 0 0,0 0 0,0-1 0,0 1 0,0 0 0,-1 0 0,1 0 0,0 0 0,0 0 0,0 0 0,0 0 0,0-1 0,0 1 0,-1 0 0,1 0 0,0 0 0,0 0 0,0-1 0,0 1 0,0 0 0,-27-39 0,19 23 0,0-1 0,2 0 0,0 0 0,-7-30 0,12 43 0,0 1 0,1 0 0,-1-1 0,1 1 0,-1-1 0,1 1 0,0-1 0,1 1 0,-1 0 0,0-1 0,1 1 0,0-1 0,0 1 0,0 0 0,0 0 0,1-1 0,-1 1 0,1 0 0,-1 0 0,1 0 0,0 1 0,1-1 0,-1 0 0,0 1 0,1-1 0,-1 1 0,1 0 0,0 0 0,0 0 0,0 0 0,6-3 0,3 2 0,0 0 0,0 0 0,0 1 0,1 1 0,-1 0 0,1 0 0,-1 1 0,1 1 0,-1 0 0,0 1 0,1 0 0,-1 1 0,0 1 0,0 0 0,0 0 0,-1 1 0,20 11 0,-18-9 0,0 1 0,0 1 0,0 0 0,-1 1 0,-1 0 0,0 0 0,0 2 0,-1-1 0,0 1 0,-1 0 0,0 1 0,-1 0 0,12 29 0,-19-40-7,0 1 0,0 0 0,0-1 0,0 1 0,0 0 0,-1 0 0,0 0 1,1-1-1,-1 1 0,0 0 0,0 0 0,-1 0 0,1 0 0,-1-1 0,1 1 0,-1 0 0,0 0 0,0-1 0,0 1 0,0 0 0,0-1 1,-1 1-1,1-1 0,-1 0 0,0 1 0,0-1 0,0 0 0,0 0 0,0 0 0,0 0 0,0-1 0,-1 1 0,1-1 0,0 1 0,-1-1 0,0 0 1,1 0-1,-6 2 0,-11 3-186,-1-2 0,1 1 0,-1-2 0,-32 1 0,18-1-307,-60 15-4931,5-2-8685,74-15 8376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30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19278,'82'167'4148,"-8"4"0,96 328 0,-169-498-4127,4 15 226,-1 1 0,0-1 0,3 29 1,-7-45-248,0 0 1,0 0-1,0 0 1,0 0-1,0 1 1,0-1 0,0 0-1,0 0 1,1 0-1,-1 0 1,0 1-1,0-1 1,0 0 0,0 0-1,0 0 1,0 1-1,0-1 1,0 0-1,0 0 1,0 0-1,0 0 1,0 1 0,-1-1-1,1 0 1,0 0-1,0 0 1,0 0-1,0 1 1,0-1-1,0 0 1,0 0 0,0 0-1,0 0 1,-1 0-1,1 1 1,0-1-1,0 0 1,0 0 0,0 0-1,0 0 1,-1 0-1,1 0 1,0 0-1,0 0 1,0 0-1,0 0 1,-1 0 0,1 1-1,0-1 1,0 0-1,0 0 1,-1 0-1,1 0 1,0 0 0,0-1-1,0 1 1,0 0-1,-1 0 1,1 0-1,0 0 1,0 0-1,-1 0 1,-12-14 8,-12-25-18,8 9 9,11 20 0,-1 0 0,1-1 0,1 0 0,0-1 0,1 1 0,0-1 0,-4-18 0,8 30 0,0-1 0,0 0 0,0 1 0,0-1 0,0 1 0,0-1 0,0 0 0,0 1 0,1-1 0,-1 1 0,0-1 0,0 1 0,0-1 0,1 1 0,-1-1 0,0 1 0,1-1 0,-1 1 0,1-1 0,-1 1 0,0-1 0,1 1 0,-1-1 0,1 1 0,-1 0 0,1 0 0,-1-1 0,1 1 0,-1 0 0,1 0 0,0-1 0,-1 1 0,1 0 0,-1 0 0,1 0 0,0 0 0,-1 0 0,1 0 0,-1 0 0,2 0 0,26 4 0,-24-4 0,75 21 0,50 9 0,-117-27 0,1-2 0,0 0 0,0-1 0,1 0 0,-1-1 0,0 0 0,21-5 0,-31 5 0,0 1 0,-1-1 0,1 1 0,-1-1 0,1 0 0,-1 0 0,1 0 0,-1-1 0,0 1 0,1 0 0,-1-1 0,0 1 0,0-1 0,0 0 0,0 0 0,0 0 0,-1 0 0,1 0 0,0 0 0,-1 0 0,0-1 0,1 1 0,-1-1 0,0 1 0,0-1 0,0 1 0,-1-1 0,1 1 0,-1-1 0,1 0 0,-1 1 0,0-1 0,0 0 0,0 1 0,0-1 0,-1 0 0,1 1 0,-2-4 0,1 1 0,-1 0 0,-1 0 0,1 0 0,-1 0 0,0 1 0,0-1 0,0 1 0,0 0 0,-1 0 0,0 0 0,0 0 0,0 0 0,0 1 0,0 0 0,-1 0 0,0 0 0,1 0 0,-9-2 0,6 2 0,0 1 0,-1 0 0,1 0 0,-1 1 0,0 0 0,0 0 0,1 0 0,-1 1 0,0 1 0,0-1 0,1 1 0,-1 0 0,0 1 0,1 0 0,-1 0 0,-11 6 0,13-5 0,1 0 0,0 1 0,-1-1 0,1 1 0,0 0 0,1 1 0,-1-1 0,1 1 0,0 0 0,0 0 0,0 0 0,1 1 0,0-1 0,0 1 0,0 0 0,1 0 0,0 0 0,0 0 0,0 0 0,-1 12 0,1-4 0,1 0 0,1 0 0,0 0 0,1 0 0,0 0 0,1 0 0,1 0 0,0 0 0,1-1 0,0 1 0,1-1 0,1 0 0,0 0 0,1-1 0,0 0 0,1 0 0,0-1 0,18 19 0,-18-21 0,1 0 0,1-1 0,0 0 0,0-1 0,0 0 0,1-1 0,0 0 0,0-1 0,1 0 0,-1 0 0,1-1 0,0-1 0,1 0 0,-1-1 0,0 0 0,1-1 0,-1 0 0,1-1 0,-1 0 0,0-1 0,19-4 0,27-12-3588,-47 12 1736,1 0 0,-1-1-1,0-1 1,-1 0 0,0-1 0,0 0 0,0 0-1,10-13 1,8-9-4400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32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24602,'7'10'498,"-1"0"0,0 1 0,-1-1-1,0 1 1,-1 0 0,0 1 0,4 19-1,-1-5 57,62 165 1359,5 22-197,-94-468-1716,18 237 0,1 9 0,0 1 0,1 0 0,0 0 0,0-1 0,2-14 0,-1 21 0,-1 0 0,1 1 0,0-1 0,-1 0 0,1 1 0,0-1 0,0 1 0,0-1 0,0 1 0,0-1 0,0 1 0,1 0 0,-1-1 0,0 1 0,1 0 0,-1 0 0,1 0 0,-1 0 0,1 0 0,0 1 0,-1-1 0,1 0 0,0 1 0,-1-1 0,1 1 0,0-1 0,0 1 0,-1 0 0,1 0 0,0 0 0,3 0 0,68 9 0,-56-5 0,0-2 0,0 0 0,25 0 0,-37-2 0,-1-1 0,1 1 0,-1-1 0,1 0 0,0-1 0,-1 1 0,0-1 0,1 1 0,-1-1 0,0-1 0,0 1 0,0-1 0,0 1 0,0-1 0,-1 0 0,1 0 0,2-5 0,0 1 0,-1-1 0,0 1 0,0-1 0,-1 0 0,0-1 0,0 1 0,2-12 0,8-16 0,-14 36 0,0-1 0,0 1 0,1-1 0,-1 1 0,0 0 0,1-1 0,-1 1 0,0 0 0,1-1 0,-1 1 0,0 0 0,1 0 0,-1-1 0,1 1 0,-1 0 0,0 0 0,1 0 0,-1 0 0,1 0 0,-1-1 0,1 1 0,-1 0 0,0 0 0,1 0 0,-1 0 0,1 0 0,-1 0 0,1 0 0,-1 1 0,1-1 0,-1 0 0,0 0 0,1 0 0,-1 0 0,1 0 0,-1 1 0,0-1 0,1 0 0,-1 0 0,1 1 0,-1-1 0,0 0 0,1 1 0,-1-1 0,0 0 0,0 1 0,1-1 0,-1 0 0,0 1 0,0-1 0,1 1 0,-1 0 0,16 22 0,13 41 0,-3 1 0,25 93 0,2 7 0,-52-163-88,0 0 0,0 0 0,-1 0 0,1 0 0,0 0 0,-1 0 0,1 0 0,-1 0 0,0 0 0,1 1 0,-1-1 1,0 0-1,-1 0 0,1 0 0,-1 5 0,0-6-84,0-1 1,0 1 0,0 0 0,0-1-1,0 1 1,0-1 0,-1 1 0,1-1-1,0 1 1,0-1 0,0 0 0,-1 0-1,1 1 1,0-1 0,0 0 0,-1 0-1,1 0 1,0 0 0,0-1-1,-2 1 1,-6-4-5902,11-6 2805,-1 8 1756,2-15-4125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33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27555,'11'46'579,"2"-1"0,1 0 0,3 0 0,2-2 0,1 0 0,3-2 0,36 53 0,-56-89-553,0-1-1,0 0 1,0 0-1,0 0 1,0 0-1,1-1 1,0 1 0,0-1-1,0 0 1,0 0-1,0-1 1,0 1 0,1-1-1,-1 0 1,1 0-1,8 2 1,-10-3-20,1-1-1,-1-1 1,0 1-1,1 0 1,-1-1-1,0 0 1,1 0 0,-1 0-1,0 0 1,0 0-1,0-1 1,0 1-1,0-1 1,0 0 0,0 0-1,-1 0 1,1 0-1,-1 0 1,1 0 0,-1-1-1,0 0 1,0 1-1,0-1 1,0 0-1,2-5 1,1-1-6,0-1 0,-1 1 0,0-1 0,-1 1 0,0-1 0,0 0 0,-1-1 0,1-12 0,0-85 0,-4 72 0,1 36 0,0 0 0,0 0 0,0-1 0,0 1 0,0 0 0,0 0 0,0 0 0,0 0 0,0 0 0,0 0 0,1 0 0,-1-1 0,0 1 0,0 0 0,0 0 0,0 0 0,0 0 0,0 0 0,0 0 0,0 0 0,0 0 0,0 0 0,1 0 0,-1 0 0,0 0 0,0 0 0,0-1 0,0 1 0,0 0 0,0 0 0,0 0 0,1 0 0,-1 0 0,0 0 0,0 0 0,0 0 0,0 0 0,0 0 0,0 0 0,0 0 0,1 0 0,-1 1 0,0-1 0,0 0 0,0 0 0,0 0 0,0 0 0,0 0 0,0 0 0,0 0 0,0 0 0,1 0 0,-1 0 0,0 0 0,0 0 0,0 0 0,0 1 0,0-1 0,0 0 0,0 0 0,0 0 0,0 0 0,12 11 0,8 13 0,21 41 0,-22-32 0,29 36 0,-42-61 0,0-1 0,1 0 0,-1 0 0,2 0 0,-1-1 0,1 0 0,0 0 0,0-1 0,16 7 0,-21-10-164,0-1 0,0 0-1,0-1 1,0 1 0,0 0 0,0-1-1,0 0 1,0 0 0,0 0 0,3 0-1,-3-1-236,-1 1 0,0-1 0,0 0 0,0 1 0,1-1 0,-1 0 0,0 0 0,0-1 0,0 1 0,0 0 0,-1-1 0,1 1 0,0-1 0,-1 0 0,1 1 0,-1-1 0,3-3 0,-1-1-687,0 0 1,0-1-1,-1 1 0,1-1 0,-2 1 1,1-1-1,-1 0 0,0 0 1,0 0-1,0-11 0,-3-25-4792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33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32767,'18'42'0,"4"23"0,16 27 0,7 27 0,-2 3 0,-2 2 0,-6-7 0,-7-16 0,-9-23 0,-6-21-312,-9-25-1776,0-21-3985,-2-19 1,3-15-1,1-15 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33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22142,'0'34'1180,"0"22"0,0 22 0,2 29 0,3 10 1,14 15-1,5 8 0,13 3 0,8-10 4,0-13-1184,1-20 0,1-26 0,-1-22 0,-8-19-1120,-100-23-5209,102-12 1,-7-11-1,-5-17 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34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2 24270,'-28'-1'944,"-9"1"0,-8 1 0,-6-1 1,9-1-853,1 2-1317,9-1-4155,8 0-1,13 0 1</inkml:trace>
  <inkml:trace contextRef="#ctx0" brushRef="#br0" timeOffset="1">413 7 32767,'17'19'0,"7"11"0,4 7 0,1 4 0,-6-10-168,-22-10-2656,6-8-3129,-14-42-11904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34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32767,'68'111'0,"-4"3"0,-5 3 0,77 222 0,-127-314 0,-1-1 0,6 33 0,-15-45 0,-7-18 0,-14-26 0,19 27 0,-40-65 0,3-3 0,3-1 0,3-2 0,4-1 0,3-2 0,-17-87 0,40 151 0,2 0 0,0-1 0,1 1 0,0 0 0,2 0 0,2-22 0,-3 33 0,1-1 0,0 0 0,1 1 0,-1 0 0,1-1 0,0 1 0,0 0 0,0 0 0,1 0 0,-1 0 0,1 0 0,0 0 0,0 1 0,0-1 0,1 1 0,-1 0 0,1 0 0,-1 0 0,1 1 0,0-1 0,0 1 0,1 0 0,-1 0 0,6-1 0,2 0 0,0 1 0,0 1 0,0 0 0,0 0 0,0 1 0,0 1 0,0 0 0,0 1 0,0 0 0,-1 1 0,1 0 0,0 0 0,-1 2 0,20 9 0,-16-7 0,-1 1 0,1 1 0,-1 0 0,-1 1 0,1 0 0,-2 1 0,0 1 0,0 0 0,-1 0 0,12 17 0,-21-25 3,1 0 1,-1 0-1,0 0 0,0 0 1,0 0-1,0 0 0,-1 1 1,1-1-1,-1 1 0,-1-1 1,1 1-1,0-1 0,-1 1 1,0-1-1,0 1 0,0-1 1,-1 1-1,0-1 0,0 1 1,-2 6-1,1-6-24,-1-1 1,0 1-1,0-1 1,0 0-1,-1 1 0,1-2 1,-1 1-1,0 0 1,0-1-1,-1 1 1,1-1-1,-1-1 0,1 1 1,-1 0-1,0-1 1,-10 3-1,-2 1-1182,0-1 0,0-1 0,-21 3 0,21-6-974,-1 0 0,1 0 0,0-2 1,0 0-1,0-1 0,-18-4 0,-6-6-4039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2:55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66 127 18798,'101'414'13951,"-99"-404"-13933,3 17-18,-5-21 0,-2-17 0,-7-28 0,-1 2 0,-27-64 0,22 66 0,2-1 0,2 0 0,-8-39 0,14 43 0,-6-40 0,10 67 0,1 0 0,0 0 0,1-1 0,-1 1 0,1 0 0,0-1 0,0 1 0,0 0 0,1 0 0,3-8 0,-2 9 0,1 1 0,-1-1 0,0 1 0,1 0 0,0 0 0,-1 1 0,1-1 0,0 1 0,0-1 0,1 1 0,-1 1 0,0-1 0,1 1 0,-1-1 0,1 1 0,0 0 0,4 0 0,2 0 0,-1-1 0,0 2 0,1-1 0,-1 1 0,1 1 0,16 3 0,-24-3 0,0 0 0,0 1 0,0-1 0,0 1 0,0 0 0,-1 0 0,1 0 0,-1 0 0,1 0 0,-1 0 0,0 1 0,0-1 0,0 1 0,0-1 0,0 1 0,-1 0 0,1 0 0,-1 0 0,0 0 0,0 0 0,0 0 0,0 0 0,0 0 0,-1 1 0,1-1 0,-1 5 0,1 8 0,0 0 0,-2 0 0,0-1 0,-3 19 0,3-31-11,0 1 0,-1-1 1,1 0-1,-1 0 0,1 0 0,-1 0 0,0 0 1,0 0-1,-1-1 0,1 1 0,-1-1 0,1 1 1,-1-1-1,0 0 0,0 0 0,1 0 0,-1 0 1,-1-1-1,1 1 0,0-1 0,0 0 0,-1 0 1,1 0-1,-5 1 0,-10 2-244,0-1 1,0 0-1,-20 0 1,-24 4-4266,23 4-6141,32-8 5228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35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31803,'18'44'108,"12"26"0,9 29-4,8 31 4,-4 3 0,3 5-4,-7-4 4,-5-22 0,-6-26 0,-9-24-108,-12-26-96,-3-28-1316,-23-16-1360,8-13-2925,-2-14 1,6-3-1,3 2 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3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95 14957,'0'-4'235,"-1"0"-1,1-1 0,-1 1 1,0 0-1,-1-1 0,1 1 0,-1 0 1,0 0-1,1 0 0,-2 0 1,1 1-1,0-1 0,-1 1 0,0-1 1,0 1-1,0 0 0,0 0 1,0 0-1,-1 0 0,1 1 0,-1-1 1,0 1-1,0 0 0,0 0 1,0 0-1,0 1 0,0-1 0,0 1 1,-1 0-1,1 0 0,0 1 1,-1-1-1,1 1 0,-5 0 0,8 0-13,0 0 0,0 0 0,0 1 0,0-1-1,0 0 1,0 0 0,1 1 0,-1-1 0,0 0-1,0 1 1,0-1 0,1 1 0,-1-1 0,0 1 0,0-1-1,1 1 1,-1-1 0,0 1 0,1 0 0,-2 1-1,1 4-160,17 2-11725,-2-3 6269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35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20874,'0'13'1320,"0"8"0,0 7 4,6 12-4,10 6 1,3 6 3,0-1-4,0-4 0,-3-13 4,-14-13-2836,0-13-4737,-2-19 1,-2-13-1,-2-21 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36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23006,'13'-4'-380,"0"-1"-492,0 3-3476,-1-3-1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36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42 179 32767,'22'-1'2,"0"0"0,0-2 1,0-1-1,28-8 0,-46 11-4,0 0 0,1-1 0,-1 1 0,0-1 1,0 0-1,0 0 0,-1 0 0,1-1 0,0 0 0,-1 1 0,1-1 0,-1 0 0,0 0 0,0-1 1,0 1-1,-1-1 0,1 1 0,-1-1 0,0 0 0,0 0 0,0 0 0,0 0 0,-1-1 0,0 1 1,1 0-1,-2 0 0,1-1 0,0-6 0,-1 9-41,0-1-1,-1 0 1,1 1 0,-1-1 0,0 0-1,1 1 1,-1-1 0,0 1-1,-1-1 1,1 1 0,0 0 0,-1-1-1,1 1 1,-1 0 0,0 0-1,1 0 1,-1 0 0,0 0 0,0 0-1,-1 1 1,1-1 0,0 1-1,-1-1 1,1 1 0,0 0-1,-1 0 1,1 0 0,-1 0 0,0 1-1,1-1 1,-1 1 0,0-1-1,1 1 1,-6 0 0,0 0-89,0-1 0,0 1 1,0 1-1,0 0 0,0 0 0,0 0 1,0 1-1,0 1 0,1-1 0,-13 6 1,13-3 159,0-1 0,1 1 1,0-1-1,0 2 1,0-1-1,1 1 0,0 0 1,0 0-1,0 0 1,1 1-1,0-1 0,0 1 1,0 0-1,-3 13 0,3-8 68,1-1-1,1 1 0,0 0 0,1 0 0,0 0 0,0 0 1,2 0-1,-1 0 0,4 14 0,-2-12-5,1 1 0,0-1 0,2 0 0,-1 0 0,2 0 0,0-1 0,0 0 0,1 0 0,1 0 0,0-1 0,1 0 0,0-1 0,1 0 0,0 0 0,1-1 0,15 11 0,-17-15-93,0-1-1,1-1 1,-1 1 0,1-2 0,0 1 0,1-1 0,-1-1 0,0 0 0,1 0 0,-1-1 0,1 0 0,-1-1 0,1 0-1,0-1 1,-1 0 0,1-1 0,-1 0 0,16-5 0,-25 7-43,1-1-1,0 1 1,0-1 0,-1 1 0,1-1-1,0 0 1,-1 0 0,1 0 0,-1 0-1,1 0 1,-1 0 0,1 0-1,-1 0 1,0-1 0,2-1 0,-3 3-32,0-1 0,0 0 0,0 0 1,0 0-1,0 1 0,-1-1 1,1 0-1,0 0 0,0 0 0,0 1 1,-1-1-1,1 0 0,0 0 0,-1 1 1,1-1-1,-1 0 0,1 1 1,-1-1-1,0 0 0,-9-18-1987,11 15 1543,-1 0-1,1 1 1,0-1-1,0 1 1,0-1 0,0 1-1,0-1 1,1 1-1,0 0 1,0 0-1,0 0 1,0 0-1,3-4 1,10-16-3201,1-16-2014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37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29 27943,'62'181'1950,"-35"-108"-1022,-3 1 0,26 130 1,-52-195-843,-7-17-61,-11-25-46,18 30 20,-29-51 1,1-2 0,3-1 0,3-1 0,-27-99 0,49 149 0,0 1 0,0-1 0,1 0 0,0 0 0,1 0 0,0 0 0,0 0 0,1 0 0,2-13 0,-2 18 0,1 0 0,-1 0 0,1 0 0,-1 0 0,1 0 0,0 1 0,0-1 0,0 1 0,0-1 0,0 1 0,1 0 0,-1 0 0,1 0 0,-1 0 0,1 0 0,0 1 0,0-1 0,0 1 0,0 0 0,0 0 0,0 0 0,0 0 0,0 0 0,0 1 0,6-1 0,11 0 0,0 1 0,0 1 0,0 0 0,0 2 0,-1 0 0,1 2 0,-1 0 0,0 1 0,0 0 0,-1 2 0,0 0 0,0 1 0,19 14 0,-34-21 0,1 0 0,0 1 0,-1-1 0,0 1 0,1 0 0,-1 0 0,0 0 0,0 0 0,-1 1 0,1-1 0,-1 1 0,0 0 0,0 0 0,0 0 0,0 0 0,0 0 0,-1 0 0,0 0 0,0 0 0,0 1 0,0-1 0,-1 5 0,-1-5 0,0 0 0,0 0 0,0 0 0,-1 1 0,1-1 0,-1-1 0,0 1 0,-1 0 0,1 0 0,-1-1 0,1 1 0,-1-1 0,0 0 0,0 0 0,-1 0 0,1 0 0,0 0 0,-1-1 0,0 0 0,0 0 0,-5 3 0,-115 44 0,124-49 0,0 0 0,-1 1 0,1-1 0,0 0 0,0 0 0,-1 0 0,1 0 0,0 0 0,-1 1 0,1-1 0,0 0 0,0 0 0,0 0 0,-1 1 0,1-1 0,0 0 0,0 0 0,0 1 0,0-1 0,-1 0 0,1 0 0,0 1 0,0-1 0,0 0 0,0 1 0,0-1 0,0 0 0,0 0 0,0 1 0,0-1 0,0 0 0,0 1 0,0-1 0,0 0 0,0 1 0,0-1 0,0 0 0,0 1 0,13 10 0,27 9 0,-32-17 0,35 17 22,-21-11-69,1 1-1,-1 0 1,-1 2 0,0 1 0,-1 0 0,30 27-1,-48-37-480,0-1 0,0 1-1,0 0 1,0-1-1,0 1 1,-1 0 0,0 0-1,3 6 1,-5 6-4990,-20-4-10458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37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1 32767,'-72'28'0,"34"-14"0,1 1 0,1 2 0,-66 42 0,100-58 0,0 0 0,1-1 0,-1 2 0,0-1 0,1 0 0,-1 0 0,1 0 0,0 1 0,-1-1 0,1 1 0,0-1 0,0 1 0,0-1 0,0 1 0,0 0 0,0 0 0,0-1 0,1 1 0,-1 0 0,1 0 0,-1 0 0,1 0 0,0-1 0,0 1 0,0 0 0,0 0 0,0 4 0,2-4 0,-1 1 0,1 0 0,0-1 0,0 1 0,0-1 0,0 0 0,0 1 0,1-1 0,-1 0 0,1 0 0,-1-1 0,1 1 0,0-1 0,-1 1 0,1-1 0,4 2 0,66 22 0,-49-18 0,-1 0 0,-1 2 0,0 0 0,30 18 0,-48-24 0,1 0 0,0 0 0,-1 1 0,0 0 0,0 0 0,0 0 0,0 0 0,-1 0 0,1 1 0,-1 0 0,0 0 0,-1 0 0,1 0 0,-1 0 0,0 0 0,0 0 0,-1 1 0,1-1 0,-1 1 0,0-1 0,-1 1 0,0 0 0,0 9 0,0-11-260,-1 1 0,0-1 1,0 0-1,0 0 0,-1 0 0,1 0 1,-1 0-1,0-1 0,0 1 0,0 0 0,-1-1 1,1 1-1,-1-1 0,0 0 0,0 0 0,0 0 1,0 0-1,0-1 0,-1 1 0,-7 3 1,1-1-967,0 0 1,0 0-1,-1-1 1,1-1 0,-1 0-1,-19 3 1,-19 0-5020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44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14509,'-1'0'216,"0"0"0,1 0-1,-1 0 1,0 0 0,1 0-1,-1 0 1,0 0 0,1 0 0,-1 1-1,0-1 1,1 0 0,-1 0-1,1 0 1,-1 1 0,0-1-1,1 0 1,-1 1 0,1-1-1,-1 1 1,1-1 0,-1 1-1,1-1 1,-1 1 0,1-1-1,-1 1 1,1-1 0,0 1 0,-1-1-1,1 2 1,-1 19 9531,2-7-7707,2 36-2040,17 96 0,-7-64 0,24 223 0,-22-120 0,2-45 0,-17-124 0,1 1 0,0-1 0,8 32 0,-3 45-1092,16 250-4369,-16-306 2316,-3-80 1,-3 38 2881,7-121-6290,1-5 1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45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13289,'0'-14'9159,"0"25"-1539,0 11-3525,0-4-5510,64 340 1535,-21-147-1464,-45-245-18491,1 4 13995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46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23278,'18'-9'772,"1"1"0,-1 1 0,1 0 1,0 2-1,1 0 0,-1 1 0,40-3 0,-29 6-145,0 1 0,0 1 1,0 1-1,48 11 0,-53-6-612,-1 1-1,0 1 1,0 1 0,-1 1-1,0 2 1,-1 0 0,-1 1-1,0 1 1,-1 1 0,0 1-1,-2 0 1,0 2 0,-1 0-1,21 30 1,-23-28-18,-1 2 0,0-1 0,-2 2-1,-1-1 1,0 2 0,-2-1 0,-1 1 0,-1 1 0,-1 0 0,-2-1-1,0 2 1,-1-1 0,-3 52 0,0-76 1,0 1 0,0-1 0,-1 0 0,1 1 0,-1-1 0,0 1 0,1-1 0,-1 0 0,0 1 0,-1-1 0,1 0 0,0 0 0,0 0 0,-1 0 0,0 0 0,-2 3 0,-7 3-31,1 0-1,-2-1 0,1-1 1,-1 1-1,0-2 0,-20 7 1,-406 122-2083,336-108-326,78-24-576,21-3 2128,1 0 1,-1 0-1,1 0 0,-1 0 0,1 0 1,0-1-1,-1 1 0,1-1 0,0 0 0,0 0 1,0 1-1,0-1 0,-1-3 0,-12-15-5338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2:56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1 16642,'-6'6'6089,"-16"2"-4000,10-4-803,-6 4-454,0 0 1,1 2 0,0 0-1,0 1 1,1 1 0,0 0-1,-17 19 1,33-31-833,-1 0 0,1 1 0,0-1 0,-1 1 0,1-1 0,0 1 0,0-1 0,0 0 0,-1 1 0,1-1 0,0 1 0,0-1 0,0 1 0,0-1 0,0 1 0,0-1 0,0 1 0,0-1 0,0 1 0,0-1 0,0 1 0,0-1 0,0 0 0,0 1 0,1-1 0,-1 1 0,0-1 0,0 1 0,1-1 0,-1 0 0,0 1 0,0-1 0,1 1 0,-1-1 0,0 0 0,1 1 0,-1-1 0,0 0 0,1 0 0,-1 1 0,1-1 0,0 1 0,22 10 0,-17-9 0,46 21 0,-21-10 0,50 28 0,-73-36 0,0 0 0,-1 1 0,1 0 0,-1 0 0,0 0 0,-1 1 0,0 0 0,0 0 0,0 1 0,8 15 0,-13-20 0,1-1 0,-1 1 0,0 0 0,0-1 0,-1 1 0,1 0 0,0 0 0,-1 0 0,0 0 0,0 0 0,0 0 0,0 0 0,0-1 0,0 1 0,-1 0 0,1 0 0,-1 0 0,0 0 0,-2 5 0,0-4 0,0 0 0,1 0 0,-2 0 0,1 0 0,0 0 0,-1-1 0,0 1 0,0-1 0,0 0 0,-8 4 0,-2 1 0,0-2 0,-1 1 0,0-2 0,0 0 0,-1-1 0,-21 3 0,-11-1-2250,27-5-701,0-1 0,0-1 0,-26-3 1,27-2-3283,4-5 1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46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55 16241,'0'-3'189,"0"1"0,-1-1-1,0 1 1,0-1 0,1 1-1,-1 0 1,-1-1 0,1 1-1,0 0 1,0 0 0,-1 0-1,1 0 1,-1 0 0,0 0-1,0 0 1,0 1 0,0-1-1,0 1 1,0-1-1,0 1 1,0 0 0,0 0-1,-1-1 1,1 2 0,0-1-1,-1 0 1,1 0 0,-1 1-1,1-1 1,-1 1 0,-2 0-1,-5-2 323,0 1-1,0 1 0,0-1 1,0 1-1,0 1 1,-16 3-1,22-4-356,0 1 1,0 0-1,0 1 0,1-1 1,-1 1-1,0-1 0,1 1 0,-1 0 1,1 0-1,0 1 0,0-1 1,0 1-1,0-1 0,0 1 0,0 0 1,1 0-1,-1 0 0,1 1 1,0-1-1,0 0 0,0 1 0,0-1 1,1 1-1,-1 0 0,1 0 1,0 0-1,0-1 0,1 1 1,-1 0-1,1 0 0,0 8 0,1-3-23,0 1-1,0 0 0,1-1 0,1 0 0,-1 0 0,1 1 0,1-2 0,0 1 0,0 0 0,1-1 0,0 0 1,8 11-1,-3-8-107,0-1-1,0 1 1,1-2 0,1 1 0,-1-1 0,1-1 0,1 0 0,0-1 0,20 8 0,-25-11-20,0-1 0,0 0 1,0-1-1,1 0 0,-1 0 0,1-1 0,-1 0 1,1-1-1,0 0 0,-1 0 0,1 0 1,-1-1-1,1-1 0,-1 1 0,1-2 1,-1 1-1,12-6 0,-16 6-280,0-1 0,0 0 0,0 0 0,0 0 1,0-1-1,-1 0 0,0 1 0,1-1 0,-1-1 0,-1 1 0,1 0 0,-1 0 0,1-1 0,-1 0 0,-1 1 1,1-1-1,-1 0 0,1 0 0,-1 0 0,-1 0 0,1 0 0,-1 0 0,0-10 0,0 5-508,-1 0-1,0 0 0,-1 0 1,0 1-1,0-1 0,-1 0 1,0 1-1,-1-1 0,0 1 1,0 0-1,-8-10 1,-1 3-4780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47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22198,'6'33'854,"2"-1"0,1 1 0,1-2 0,2 1 0,1-1 0,2-1 0,0-1 0,2 0 0,2-1 0,23 29 0,-39-54-829,-1-1 1,0 1 0,1-1 0,-1 0 0,1 0 0,-1 0 0,1 0 0,0-1 0,0 1 0,0-1 0,0 1 0,0-1 0,0 0-1,1 0 1,-1 0 0,0-1 0,0 1 0,1-1 0,-1 0 0,0 0 0,1 0 0,-1 0 0,0-1 0,1 1 0,-1-1-1,0 0 1,0 0 0,1 0 0,-1 0 0,0 0 0,0-1 0,0 0 0,4-3 0,-1 1-7,0-1 1,-1 1 0,1-2-1,-1 1 1,-1 0-1,1-1 1,-1 0 0,0 0-1,0 0 1,-1 0 0,1-1-1,-1 0 1,-1 1-1,4-12 1,-2-11-327,-1 0 1,-2 0-1,-2-40 0,0 15 58,2 61 249,1-1-1,-1 0 1,1 1 0,1-1-1,-1 0 1,1 0 0,6 9-1,2 7 45,8 22 168,1 2 174,2-1 0,29 44 0,-51-88-439,1 1-1,0-1 0,0 0 0,0 0 1,0 0-1,0 1 0,0-1 0,0 0 1,0-1-1,0 1 0,1 0 0,-1 0 1,0 0-1,0-1 0,1 1 0,1 0 1,-2-1-146,-1 0 1,1 0 0,0 0-1,0 0 1,-1 0 0,1 0 0,0-1-1,0 1 1,-1 0 0,1 0-1,0-1 1,-1 1 0,1 0-1,0-1 1,-1 1 0,1-1-1,-1 1 1,1-1 0,-1 1-1,1-1 1,-1 1 0,2-2-1,1-3-1297,-1 0 0,1 0 0,-1-1-1,0 1 1,0-1 0,2-10 0,2-19-4089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47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29615,'79'191'1008,"46"142"435,-125-333-1441,3 6 78,-2 0 0,1 0 0,-1 0 0,0 1 0,0-1 0,0 0 0,-1 9 0,-1-15-78,1 1 0,-1-1 0,1 0-1,0 0 1,-1 0 0,1 0 0,-1 0 0,1 0-1,-1 0 1,1 0 0,-1 0 0,1 0 0,0 0-1,-1 0 1,1 0 0,-1-1 0,1 1 0,-1 0-1,1 0 1,0 0 0,-1-1 0,1 1-1,-1 0 1,1 0 0,0-1 0,-1 1 0,1 0-1,0-1 1,0 1 0,-1 0 0,1-1 0,0 1-1,0-1 1,-1 1 0,1 0 0,0-1 0,0 1-1,0-1 1,0 1 0,-1-1 0,-14-21-17,9 12 15,1 0 0,0-1 0,1 1 0,0-1 0,0-1 0,-2-13 0,6 22 0,-1 1 0,1-1 0,-1 1 0,1-1 0,0 0 0,0 1 0,0-1 0,1 1 0,-1-1 0,1 1 0,-1-1 0,1 1 0,0 0 0,0-1 0,0 1 0,0 0 0,0-1 0,0 1 0,1 0 0,-1 0 0,1 0 0,0 0 0,-1 0 0,1 1 0,0-1 0,0 0 0,0 1 0,0 0 0,0-1 0,1 1 0,-1 0 0,0 0 0,1 0 0,-1 0 0,3 0 0,9-2 0,-1 0 0,1 2 0,0-1 0,-1 2 0,1 0 0,0 0 0,0 2 0,-1-1 0,1 2 0,-1 0 0,1 0 0,-1 2 0,0-1 0,-1 2 0,1-1 0,13 10 0,-19-11 0,-1 0 0,0 0 0,0 1 0,0 0 0,0 1 0,-1-1 0,1 1 0,-1 0 0,-1 0 0,1 1 0,-1-1 0,0 1 0,-1 0 0,0 0 0,0 0 0,0 0 0,-1 1 0,0-1 0,0 1 0,-1 0 0,0-1 0,-1 1 0,1 0 0,-1 0 0,-1-1 0,0 1 0,0 0 0,0-1 0,-5 14 0,5-15-159,-1-1 0,0 1 0,-1-1 0,1 1-1,-1-1 1,0 0 0,-1 0 0,1-1 0,-1 1 0,0-1 0,0 1 0,0-1 0,-1 0 0,1-1-1,-1 1 1,0-1 0,-6 3 0,4-2-389,-1-1 0,1-1 0,-1 0-1,0 0 1,0 0 0,0-1 0,0 0 0,0 0 0,0-1-1,0 0 1,-13-2 0,11 0-34,0 1 1,1-1-1,-1-1 0,1 0 1,0 0-1,0-1 0,0 0 0,0 0 1,0-1-1,1-1 0,0 1 1,0-1-1,1 0 0,-1-1 0,1 0 1,1 0-1,-1-1 0,1 1 0,1-1 1,-10-17-1,5-9-4966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48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25178,'54'109'1518,"-4"4"0,-6 1 0,-4 2-1,38 189 1,-94-340-1518,8 17 0,0 0 0,-11-39 0,18 57 0,1-1 0,0 1 0,0-1 0,0 1 0,0-1 0,0 1 0,0-1 0,0 1 0,0-1 0,0 1 0,0-1 0,0 1 0,1-1 0,-1 1 0,0-1 0,0 1 0,0-1 0,1 1 0,-1-1 0,0 1 0,1-1 0,-1 1 0,0 0 0,1-1 0,-1 1 0,0 0 0,1-1 0,-1 1 0,1 0 0,-1-1 0,1 1 0,0 0 0,24-3 0,36 16 0,-47-10 0,5 1 0,-1 0 0,1-2 0,-1 0 0,31-2 0,-44 0 0,-1 0 0,0-1 0,1 1 0,-1-1 0,0 0 0,0 0 0,0-1 0,0 1 0,0-1 0,0 0 0,0 0 0,0-1 0,0 1 0,-1-1 0,0 1 0,1-1 0,-1 0 0,0 0 0,0-1 0,-1 1 0,1-1 0,-1 1 0,1-1 0,-1 0 0,3-7 0,-3 4 0,0 1 0,-1-1 0,1 0 0,-1 0 0,-1 0 0,1 1 0,-1-1 0,0 0 0,-1 0 0,1 0 0,-2 0 0,1 0 0,-1 1 0,0-1 0,0 0 0,-4-6 0,5 10 0,-1 0 0,0 0 0,0 1 0,0-1 0,0 1 0,0-1 0,0 1 0,-1 0 0,1 0 0,-1 0 0,0 0 0,0 0 0,1 1 0,-1-1 0,0 1 0,0-1 0,0 1 0,-1 0 0,1 1 0,0-1 0,0 0 0,-1 1 0,1 0 0,0 0 0,0 0 0,-1 0 0,1 0 0,0 1 0,0-1 0,-1 1 0,1 0 0,0 0 0,0 0 0,0 0 0,-5 3 0,3-1 0,-1 0 0,1 0 0,0 0 0,0 1 0,0 0 0,0 0 0,1 0 0,-1 0 0,1 1 0,0 0 0,1 0 0,-1 0 0,1 0 0,0 0 0,-4 10 0,3-5 0,0 1 0,1-1 0,1 1 0,0-1 0,0 1 0,1 0 0,0 0 0,2 20 0,0-20 0,0 0 0,1 0 0,0 0 0,1 0 0,0 0 0,1-1 0,0 0 0,10 17 0,-11-21 0,1-1 0,-1 0 0,1 0 0,0 0 0,1 0 0,-1-1 0,1 1 0,0-1 0,0-1 0,0 1 0,1-1 0,-1 1 0,1-2 0,0 1 0,7 2 0,-2-2-373,-1-1 1,1-1-1,0 1 0,0-2 1,-1 1-1,1-2 0,0 1 0,0-1 1,0-1-1,10-3 0,12-4-3444,57-26 0,-43 16 1394,-9 6-3778,4 3 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48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10 32767,'-1'-1'0,"0"0"0,-1 0 0,1 0 0,-1 0 0,1 1 0,-1-1 0,1 0 0,-1 1 0,1-1 0,-1 1 0,0-1 0,1 1 0,-1 0 0,0 0 0,1-1 0,-1 1 0,0 1 0,0-1 0,1 0 0,-1 0 0,0 1 0,1-1 0,-1 0 0,-2 2 0,-39 17 0,37-15 0,0-1 0,1 2 0,0-1 0,-1 1 0,2 0 0,-1 0 0,0 0 0,1 1 0,0-1 0,0 1 0,1 0 0,0 0 0,0 1 0,0-1 0,1 1 0,-3 12 0,3-9 0,1-1 0,1 1 0,0 0 0,0-1 0,1 1 0,0 0 0,1-1 0,0 1 0,0-1 0,1 1 0,4 9 0,0-4 0,0-1 0,0 0 0,1 0 0,1-1 0,0 0 0,1-1 0,0 0 0,1 0 0,1-1 0,0 0 0,0-1 0,1-1 0,0 0 0,25 13 0,-28-18-127,0-1-1,0 0 1,0-1 0,1 0-1,-1-1 1,1 0 0,-1 0 0,1-1-1,-1-1 1,1 0 0,-1 0-1,1-1 1,-1 0 0,0-1-1,0 0 1,0 0 0,0-1 0,0-1-1,-1 0 1,0 0 0,0 0-1,0-1 1,-1-1 0,0 0-1,0 0 1,0 0 0,-1-1-1,0 0 1,-1 0 0,0-1 0,0 0-1,4-10 1,6-9-4301,9-24-8069,-22 34 6681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49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32767,'46'108'0,"26"58"0,83 286 0,-151-440 0,-3-8 0,0 1 0,1 0 0,-1-1 0,-1 1 0,1 0 0,-1 0 0,0-1 0,0 6 0,0-9 0,0-1 0,0 0 0,0 0 0,0 0 0,0 0 0,0 0 0,0 0 0,0 0 0,0 0 0,0 1 0,0-1 0,-1 0 0,1 0 0,0 0 0,0 0 0,0 0 0,0 0 0,0 0 0,0 0 0,0 0 0,0 0 0,0 1 0,0-1 0,0 0 0,0 0 0,0 0 0,-1 0 0,1 0 0,0 0 0,0 0 0,0 0 0,0 0 0,0 0 0,0 0 0,0 0 0,0 0 0,-1 0 0,1 0 0,0 0 0,0 0 0,0 0 0,0 0 0,0 0 0,0 0 0,0 0 0,0 0 0,-1 0 0,1 0 0,0 0 0,0 0 0,0 0 0,0 0 0,0 0 0,0-1 0,0 1 0,0 0 0,0 0 0,0 0 0,0 0 0,-1 0 0,1 0 0,0 0 0,0 0 0,-7-11 0,-5-12 0,11 23 0,-3-10 0,0-1 0,1 1 0,0-1 0,-3-18 0,6 27 0,0 0 0,0 0 0,0 0 0,0 1 0,0-1 0,0 0 0,0 0 0,0 0 0,1 0 0,-1 1 0,1-1 0,-1 0 0,1 0 0,0 1 0,0-1 0,0 1 0,-1-1 0,2 0 0,-1 1 0,0 0 0,0-1 0,0 1 0,1 0 0,-1-1 0,1 1 0,-1 0 0,1 0 0,-1 0 0,1 0 0,-1 1 0,1-1 0,0 0 0,0 1 0,-1-1 0,1 1 0,2-1 0,9 0 0,0 0 0,0 1 0,0 0 0,0 1 0,0 1 0,0 0 0,0 0 0,-1 1 0,1 1 0,-1 0 0,0 1 0,17 9 0,-4-1 0,-1 2 0,-1 0 0,0 1 0,35 34 0,-40-33 0,0 1 0,-2 1 0,0 1 0,-1 0 0,-1 1 0,-1 0 0,10 25 0,-20-33-719,-9-11-1211,-22-21-4202,-28-36-5689,45 38 5741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49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16 21722,'-7'-3'515,"1"1"-1,-1-1 1,0 1-1,0 1 1,0-1-1,0 1 1,-8 0 0,13 1-411,0 0 1,0 0 0,0 0-1,1 1 1,-1-1 0,0 1-1,0-1 1,0 1 0,1 0-1,-1-1 1,0 1 0,1 0-1,-1 0 1,1 1 0,-1-1-1,1 0 1,-1 0 0,1 1-1,0-1 1,0 0 0,-1 1-1,1 0 1,0-1 0,0 1-1,1 0 1,-1-1 0,0 1-1,1 0 1,-1 0 0,0 3-1,-1 7 50,0 1-1,2-1 1,-1 1-1,1 0 1,1-1-1,0 1 1,1-1-1,0 0 0,1 1 1,1-1-1,0 0 1,0-1-1,10 18 1,-11-22-47,2 0 1,-1 0-1,1 0 1,0-1-1,0 0 1,0 0-1,1 0 0,0-1 1,13 10-1,-15-13-80,1 1 1,0-1-1,-1 0 0,1 0 0,0 0 0,0-1 0,0 0 0,0 0 0,1 0 0,-1 0 0,0-1 1,0 0-1,0 0 0,0-1 0,1 1 0,6-3 0,-6 2-27,-1-1 0,0 0 0,1 0 0,-1-1 0,0 0 0,0 1 0,-1-2 0,1 1 0,0 0 0,-1-1 0,0 0 0,0 0 0,0-1 0,-1 1 0,1-1 0,-1 1 0,0-1 0,0 0 0,-1 0 0,0 0 0,1-1 0,-2 1 0,1-1 0,-1 1 0,1-6 0,3-17 0,-1-1 0,-2 1 0,-3-51 0,1 41 0,40 122 0,-36-75-2,6 11-89,1 0-1,22 29 1,-30-45 35,0 0 0,0 0 0,1 0 1,-1-1-1,1 1 0,0-1 0,0 0 0,0 0 1,1 0-1,-1 0 0,1-1 0,-1 0 0,1 0 0,0 0 1,0-1-1,0 1 0,8 0 0,-11-2-68,-1 0 44,0 0-1,0 0 1,0 0-1,0 0 1,-1 0 0,1 0-1,0 1 1,0-1-1,0 0 1,0 0-1,-1 1 1,1-1 0,0 0-1,0 1 1,-1-1-1,1 1 1,0-1-1,-1 1 1,1 0 0,0-1-1,-1 1 1,1-1-1,-1 1 1,1 0-1,-1 0 1,1-1 0,-1 1-1,0 0 1,1 1-1,17 55-5190,-18-56 5148,0-1 0,0 1 0,1-1 0,-1 1 0,0-1 0,0 0-1,0 1 1,0-1 0,1 1 0,-1-1 0,0 0 0,0 1 0,1-1 0,-1 0-1,0 1 1,1-1 0,-1 0 0,0 1 0,1-1 0,-1 0 0,0 0 0,1 0 0,-1 1-1,1-1 1,-1 0 0,0 0 0,1 0 0,-1 0 0,1 0 0,-1 0 0,1 0 0,-1 0-1,0 0 1,1 0 0,-1 0 0,1 0 0,-1 0 0,1 0 0,-1 0 0,0 0 0,1 0-1,-1 0 1,1-1 0,-1 1 0,0 0 0,1 0 0,-1 0 0,1-1 0,-1 0 0,14-15-5388,-14 16 5344,10-19-5749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50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22054,'0'20'765,"1"0"0,2-1 0,0 1 0,1-1-1,1 1 1,0-1 0,15 31 0,-5-18 334,2-2 0,1 0 0,32 40-1,-48-68-1083,0 1 0,0-1 0,0 0 0,1 0 0,-1 0 0,1 0 0,0-1-1,-1 1 1,1 0 0,0-1 0,0 0 0,0 0 0,0 0 0,0 0 0,6 1-1,50-1-29,-23-3-9,108 20 24,9-1 0,-149-17-3,-1 1 1,1-1-1,0-1 0,-1 1 1,1 0-1,-1-1 1,0 0-1,1 0 0,-1 0 1,1 0-1,-1-1 0,0 1 1,0-1-1,0 1 1,0-1-1,0 0 0,0-1 1,0 1-1,-1 0 0,4-5 1,-3 3-14,0-1 0,0 0 0,-1 0 0,0 0 0,0 0 0,0-1 0,-1 1 0,1 0 0,-1-1 0,0 1 0,0-11-1,-2-3-119,0 0 0,-1 0-1,0 0 1,-2 1 0,0-1-1,-13-30 1,-3 15-2343,3 14-4893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50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 21542,'-10'-1'4072,"-32"6"-2216,34-3-1738,-1 0-1,1 1 1,-1 0 0,1 0 0,0 1 0,0 0-1,0 1 1,1-1 0,0 2 0,0-1 0,0 1 0,0 0-1,1 0 1,0 1 0,0 0 0,1 0 0,0 0-1,0 1 1,1-1 0,0 1 0,0 0 0,0 1-1,1-1 1,-2 12 0,3-10-6,0 1 0,0-1 0,1 1 0,1 0 0,-1 0 0,2-1 0,0 1 0,0 0 0,1 0 0,0-1 0,1 1 0,0-1 0,1 0 0,0 0 0,0 0 0,1 0 0,0-1 0,1 0 0,0 0 0,9 9 0,-11-14-109,0 0 0,1 0 0,0 0-1,-1-1 1,1 1 0,1-1 0,-1 0 0,0-1 0,1 1 0,0-1 0,-1 0-1,1-1 1,0 1 0,0-1 0,0 0 0,0-1 0,9 0 0,-4 0-32,1-1 0,-1 0 1,0-1-1,1 0 0,-1-1 0,0 0 1,-1-1-1,13-5 0,-21 8-50,-1 0 0,1 1 1,0-1-1,0 0 0,-1 0 0,1 0 0,-1 0 0,1 0 0,-1 0 0,1-1 0,-1 1 0,0-1 0,1 1 0,0-3 0,-8-10-2828,6 13 2641,-1 0 1,0 0 0,0 0-1,1 0 1,-1 0 0,0 0 0,1 0-1,-1 0 1,1 0 0,-1 0-1,1 0 1,0 0 0,-1-1-1,1 1 1,0 0 0,0 0 0,0 0-1,0-1 1,0 1 0,0 0-1,0 0 1,0 0 0,0 0-1,0-1 1,1 1 0,-1 0-1,1 0 1,-1 0 0,1 0 0,-1 0-1,1 0 1,-1 0 0,1 0-1,0 0 1,1-1 0,13-20-6040,-5 7 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51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30103,'7'3'107,"-1"0"1,1 0-1,0-1 0,0 0 1,0-1-1,0 0 1,1 0-1,-1 0 1,0-1-1,0 0 0,1 0 1,8-2-1,11-3 231,48-13 0,-64 15-276,0-2-1,0 0 1,0 0 0,0-1-1,16-12 1,-25 17-51,1-1 0,-1 0 1,0 1-1,0-1 0,-1 0 0,1 0 1,0-1-1,-1 1 0,1 0 0,-1-1 1,0 1-1,1 0 0,0-6 0,-2 7-8,0-1-1,0 0 1,0 1-1,0-1 1,0 1-1,-1-1 1,1 0-1,0 1 1,-1-1-1,0 1 1,1-1-1,-1 1 1,0-1-1,0 1 1,1 0-1,-1-1 1,0 1-1,-1 0 1,1 0-1,0-1 1,0 1-1,0 0 1,-1 0-1,1 0 0,-3-1 1,0 0-3,-1-1 0,0 1 0,0 0 0,0 0 0,0 1 0,0-1 0,0 1 0,-1 0 0,1 0 0,0 1 0,-1 0 0,1 0 0,0 0 0,-1 0 0,1 1 0,0 0 0,-1 0 0,1 1 0,0-1 0,0 1 0,0 0 0,0 0 0,1 1 0,-1-1 0,-7 7 0,1-2 0,0 1 0,1 0 0,0 1 0,1 0 0,-1 0 0,2 1 0,-1 0 0,2 1 0,-11 17 0,11-13 0,1-1 0,1 1 0,0 0 0,1 1 0,1-1 0,0 1 0,1 0 0,1 0 0,0-1 0,1 1 0,4 29 0,-3-38 0,0 1 0,0-1 0,1 0 0,0 0 0,0 1 0,1-1 0,0-1 0,0 1 0,1 0 0,0-1 0,0 0 0,1 1 0,-1-2 0,1 1 0,0 0 0,1-1 0,-1 0 0,1-1 0,0 1 0,1-1 0,-1 0 0,0 0 0,1-1 0,0 0 0,0 0 0,13 3 0,-5-3-372,-1-1 1,1-1-1,0 0 1,0-1-1,15-2 1,-13 1-533,-1-2 1,1 0-1,0-1 1,-1 0 0,0-2-1,0 0 1,-1 0 0,1-2-1,-1 0 1,-1 0-1,0-2 1,26-20 0,-11 0-5358,-2 3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2:58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21738,'9'8'11029,"73"-10"-11029,-34 0 0,0 2 0,75 10 0,-116-9 0,0 1 0,0 0 0,0 0 0,0 1 0,-1 0 0,1 0 0,-1 1 0,0-1 0,0 1 0,0 1 0,0-1 0,-1 1 0,1 0 0,-1 0 0,0 0 0,4 8 0,-6-9 0,-1 0 0,1 0 0,-1 0 0,0 1 0,-1-1 0,1 0 0,-1 1 0,0-1 0,0 1 0,0-1 0,-1 1 0,1 0 0,-1-1 0,0 1 0,-1 0 0,1-1 0,-1 1 0,0-1 0,0 1 0,0-1 0,-1 1 0,1-1 0,-1 0 0,0 0 0,-5 7 0,-33 44 0,33-49 0,1 1 0,0 1 0,0-1 0,1 1 0,0 0 0,1 0 0,0 0 0,0 0 0,0 1 0,1 0 0,0 0 0,1 0 0,0 0 0,1 0 0,-1 14 0,2-19-81,0 1 0,0 0 0,1 0 0,0 0 0,-1-1 0,2 1 0,-1 0 0,1-1 0,-1 1 0,1-1 0,1 0 0,2 5 0,-5-9-23,0 1 0,0-1 0,0 1 0,0-1-1,0 1 1,0-1 0,0 1 0,0-1 0,0 1 0,0-1-1,0 1 1,0-1 0,0 1 0,0-1 0,0 1-1,-1-1 1,1 1 0,0-1 0,0 1 0,0-1 0,-1 1-1,1-1 1,0 0 0,-1 1 0,1-1 0,0 0 0,-1 1-1,1-1 1,-1 0 0,1 1 0,0-1 0,-1 0 0,1 0-1,-1 1 1,1-1 0,-1 0 0,1 0 0,-1 0 0,1 0-1,-1 0 1,1 0 0,-1 0 0,0 0 0,-12 7-3419,10 1-2099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52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32767,'9'10'0,"-1"0"0,0 1 0,-1 0 0,-1 1 0,1 0 0,-2 0 0,0 0 0,0 0 0,5 26 0,-3-16 0,71 286 0,-88-357 0,2 0 0,-3-66 0,11 112 0,0 0 0,0 0 0,0 0 0,0 0 0,1 0 0,-1 1 0,1-1 0,0 0 0,0 0 0,0 1 0,0-1 0,0 0 0,1 1 0,-1-1 0,1 1 0,-1 0 0,1 0 0,0-1 0,0 1 0,0 0 0,0 0 0,0 1 0,1-1 0,-1 0 0,1 1 0,-1-1 0,1 1 0,-1 0 0,1 0 0,0 0 0,3-1 0,10 0 0,-1 0 0,0 0 0,1 1 0,-1 2 0,16 1 0,-16-1 0,1-1 0,28-2 0,-35 0 0,-1 0 0,0-1 0,1 0 0,-1 0 0,0-1 0,-1 0 0,1 0 0,-1-1 0,0 0 0,0 0 0,0 0 0,-1-1 0,1 0 0,-2-1 0,1 1 0,-1-1 0,0 0 0,0-1 0,-1 1 0,1-1 0,-2 0 0,1 0 0,-1 0 0,-1 0 0,1-1 0,-2 1 0,1-1 0,0-12 0,2 14 0,3 15 0,6 18 0,-12-24 0,29 73 0,34 128 0,-42-122 0,44 102 0,-55-162-1694,-4-20-2503,-2-33-6394,-4 12 6783,4-9-2424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52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32767,'6'32'0,"1"0"0,1 0 0,2-1 0,18 40 0,-20-53 0,18 43 0,2-2 0,66 101 0,-88-151 0,0 0 0,1-1 0,0 0 0,1 0 0,0 0 0,0-1 0,1 0 0,0-1 0,13 8 0,-19-13 0,1 1 0,-1 0 0,1-1 0,0 0 0,-1 0 0,1 0 0,0-1 0,-1 1 0,1-1 0,0 0 0,0 0 0,0 0 0,-1 0 0,1-1 0,0 0 0,0 1 0,-1-1 0,1-1 0,0 1 0,-1 0 0,1-1 0,-1 0 0,0 0 0,0 0 0,1 0 0,-1 0 0,-1-1 0,1 1 0,4-6 0,-1 1 0,0-1 0,-1 0 0,0 0 0,-1-1 0,1 1 0,-2-1 0,1 0 0,-1 0 0,-1 0 0,1 0 0,-2-1 0,1 1 0,-1-1 0,0-13 0,-2-15 0,-1-1 0,-9-44 0,9 63 0,-9-26 0,5 23 0,19 49 0,27 63 0,-39-86-46,1 0 1,0 0-1,0 0 1,0 0-1,0 0 1,0 0-1,0-1 1,1 1-1,0-1 1,-1 1-1,1-1 1,0 0-1,0 0 1,0 0-1,0-1 1,1 1-1,-1-1 1,0 0-1,1 0 1,-1 0-1,1 0 1,-1 0-1,4 0 1,31 3-1775,0-2 0,63-3-1,-63-4-1439,-32-2-1,-6 7 3230,1-19-6522,2-6 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53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 32767,'-17'1'0,"-1"0"0,1 1 0,0 1 0,0 1 0,-32 11 0,39-12 0,0 1 0,0 1 0,1 0 0,0 0 0,0 0 0,0 1 0,0 1 0,1 0 0,0 0 0,-12 15 0,19-21 0,0 0 0,1 0 0,-1 0 0,1 0 0,-1 0 0,0 0 0,1 0 0,0 0 0,-1 0 0,1 1 0,0-1 0,0 0 0,-1 0 0,1 0 0,0 1 0,0-1 0,1 0 0,-1 0 0,0 1 0,0-1 0,0 0 0,1 0 0,0 2 0,0 0 0,1 0 0,0-1 0,0 1 0,0-1 0,0 0 0,0 1 0,0-1 0,0 0 0,5 3 0,8 4 0,0 0 0,30 12 0,-28-14 0,95 52 0,-98-51 0,-1 1 0,0 0 0,-1 2 0,0-1 0,21 24 0,-27-18 0,-7-14 0,1 0 0,-1 1 0,0-1 0,0 0 0,0 0 0,0 1 0,0-1 0,-1 0 0,1 0 0,-1 0 0,-3 3 0,-100 91-115,60-60-761,15-16-1313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53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32767,'0'82'0,"2"-62"0,0 1 0,2-1 0,0 0 0,1 0 0,9 21 0,112 351 0,-123-380-20,1 0 1,0-1-1,1 1 1,0-1-1,0 0 1,8 11-1,-10-21-23,-1 1 0,0-1-1,1 1 1,-1-1-1,0 0 1,1 0-1,0 0 1,-1 0 0,1 0-1,-1-1 1,1 1-1,0-1 1,0 0-1,-1 0 1,1 0 0,0 0-1,0 0 1,-1 0-1,1-1 1,0 1-1,2-2 1,231-46-5418,-229 47 4915,0-1 0,0 0 0,0-1 0,-1 0 0,11-5 0,-17 7 429,1 1 0,-1 0 0,1-1 0,-1 1 0,0 0 0,1-1 0,-1 1 0,1-1 0,-1 1 0,0-1 0,0 1 0,1-1 0,-1 1 0,0-1 0,0 1 0,1-1 0,-1 0 0,0 1 0,0-1 0,0 1 0,0-1 0,0 1 0,0-1 0,0 0 0,0 1 0,0-1 0,0 0 0,-6-21-6463,-4 1 4396,-7-4 3968,-17-9 6328,25 27-5369,-1 0 1,0 0-1,0 1 0,-17-8 0,4 6-1955,1 4-3547,1 3 2745,1 1 0,-1 2-1,1 0 1,-1 1 0,1 1 0,0 0-1,0 2 1,-38 16 0,31-12-151,-12 3-1298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54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11961,'-6'7'20806,"5"-6"-20806,0 0 0,-2 28 0,-1 146 0,7-1 0,37 256 0,-39-419-919,4 10-8705,-5-21 9388,1 1-1,-1-1 0,1 0 1,-1 0-1,1 0 1,-1 0-1,0 0 1,1 0-1,-1 0 1,1 0-1,-1 0 0,1 0 1,-1 0-1,1 0 1,-1 0-1,0-1 1,1 1-1,-1 0 0,1 0 1,-1 0-1,0-1 1,1 1-1,-1 0 1,0 0-1,1-1 1,-1 1-1,0 0 0,1-1 1,-1 1-1,0 0 1,1-1-1,-1 1 1,0-1-1,0 1 1,0 0-1,0-1 0,1 1 1,-1-1-1,0 1 1,0-1-1,10-12-6019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55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21622,'56'382'9906,"-56"-380"-9873,0-1 0,0 0 0,0 1 0,1-1 0,-1 0 1,0 0-1,1 1 0,-1-1 0,0 0 0,1 0 1,0 1-1,-1-1 0,1 0 0,0 0 0,-1 0 0,1 0 1,0 0-1,0 0 0,0 0 0,0 0 0,0 0 0,2 0 1,25-2 371,-5-2-334,-3 4-71,-1 0 0,1 1 0,-1 1 0,0 1 0,0 1 0,0 0 0,-1 2 0,0 0 0,0 1 0,0 0 0,18 13 0,-33-18 0,0-1 0,0-1 0,1 1 0,-1 0 0,1-1 0,-1 0 0,1 1 0,0-2 0,-1 1 0,1 0 0,0-1 0,-1 1 0,8-1 0,-9-1 0,-1 0 0,1 0 0,0 1 0,0-1 0,-1 0 0,1-1 0,-1 1 0,1 0 0,-1 0 0,1-1 0,-1 1 0,0-1 0,1 1 0,-1-1 0,0 1 0,0-1 0,0 0 0,0 0 0,-1 1 0,1-1 0,0 0 0,-1 0 0,1 0 0,-1 0 0,0 0 0,0 0 0,0-2 0,3-21-330,-2-1 0,-2 0 0,0 1 0,-1-1 0,-8-34 0,9 54 236,0 2-137,0 1-1,0-1 1,0 0-1,0 0 1,0 1-1,-1-1 1,0 1-1,1-1 0,-1 1 1,-1 0-1,1 0 1,0 0-1,-1 0 1,0 0-1,1 0 0,-1 1 1,-5-4-1,4 3-599,1 0-1,-1 0 0,1 0 1,0 0-1,0 0 1,0-1-1,0 0 0,1 1 1,-1-1-1,-2-8 1,0 1-4958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55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299 106 16285,'-2'-6'366,"0"0"0,0 0-1,-1 1 1,0-1 0,0 1-1,0-1 1,-1 1 0,1 0-1,-1 1 1,0-1-1,-1 1 1,1-1 0,-1 1-1,0 1 1,0-1 0,0 1-1,0 0 1,-1 0-1,1 0 1,-9-2 0,8 3-129,0 0 0,0 0 1,0 1-1,0 0 0,-1 0 1,1 1-1,0 0 0,-1 0 1,1 0-1,-1 1 0,1 0 1,0 0-1,0 1 0,0-1 1,0 1-1,0 1 0,0-1 1,0 1-1,0 0 0,1 0 1,0 1-1,0 0 0,0 0 1,0 0-1,0 0 0,1 1 1,-1-1-1,1 1 0,-5 10 1,3-4-159,1 0 0,1 0 0,0 0 0,1 1 0,0 0 0,0-1 0,2 1 0,-1 0 0,1 0 0,1 0 0,0 1 1,1-1-1,0 0 0,6 21 0,-6-26-59,1 0 0,0 0-1,0 0 1,1 0 0,0 0 0,0 0 0,1-1 0,0 0 0,0 1 0,0-1 0,1-1-1,0 1 1,0-1 0,0 0 0,1 0 0,0 0 0,0-1 0,0 0 0,0 0 0,0 0-1,1-1 1,0 0 0,0 0 0,14 3 0,2-4-97,1-1 0,-1 0 0,1-2 0,-1-1 0,0-1 0,0-1 0,0-1 0,0-1 0,-1-1 0,23-10 0,-42 15-231,-1 1 1,1 0 0,0 0 0,0 0 0,0 0 0,0 0 0,0 1 0,-1 0 0,1-1 0,0 1 0,0 0-1,0 0 1,0 0 0,0 1 0,0-1 0,0 1 0,4 1 0,4 1-1841,-9-3 1621,-1 0 0,1 0 0,-1 0 0,0-1 0,1 1 0,-1 0 0,1-1 0,-1 1 1,0-1-1,1 0 0,-1 1 0,0-1 0,0 0 0,0 1 0,1-1 0,-1 0 0,0 0 1,0 0-1,0 0 0,0 0 0,-1-1 0,3-1 0,2-7-5533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5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32767,'8'41'0,"1"0"0,24 61 0,-9-32 0,-13-34 0,9 27 0,19 104 0,-39-150 0,-3-13 0,-12-23 0,-16-40 0,21 36 0,1-1 0,1 0 0,1-1 0,-4-33 0,9 49 0,1-1 0,0 1 0,0-1 0,1 0 0,0 1 0,1-1 0,0 1 0,1-1 0,0 1 0,0 0 0,1 0 0,0 0 0,1 0 0,8-15 0,-9 20 0,0 1 0,0-1 0,1 0 0,-1 1 0,1 0 0,0 0 0,0 0 0,0 0 0,0 0 0,1 1 0,-1 0 0,1 0 0,-1 0 0,1 1 0,0-1 0,0 1 0,0 0 0,0 0 0,-1 1 0,1 0 0,0-1 0,0 2 0,0-1 0,0 1 0,0-1 0,0 1 0,0 1 0,0-1 0,-1 1 0,1-1 0,-1 1 0,1 1 0,-1-1 0,0 1 0,6 3 0,-5-2 0,0-1 0,1 1 0,-1 0 0,-1 0 0,1 0 0,-1 1 0,1-1 0,-1 1 0,0 0 0,-1 1 0,0-1 0,1 1 0,-2-1 0,1 1 0,-1 0 0,0 0 0,0 0 0,0 0 0,-1 0 0,0 1 0,0-1 0,-1 0 0,1 1 0,-1-1 0,-1 0 0,1 1 0,-3 8 0,2-12 0,0 0 0,0-1 0,0 1 0,-1-1 0,1 1 0,-1-1 0,0 1 0,1-1 0,-1 0 0,0 0 0,0 0 0,0 0 0,-1 0 0,1 0 0,0-1 0,-1 1 0,-2 1 0,-48 12 0,20-8 0,33-6 0,0-1 0,0 1 0,0-1 0,0 0 0,0 1 0,0-1 0,0 1 0,0-1 0,0 0 0,0 1 0,0-1 0,0 1 0,0-1 0,0 0 0,0 1 0,0-1 0,0 1 0,0-1 0,1 0 0,-1 1 0,0-1 0,0 0 0,0 1 0,1-1 0,-1 0 0,0 1 0,1-1 0,-1 0 0,0 1 0,1-1 0,-1 0 0,0 0 0,1 0 0,0 1 0,13 13 0,-13-13 0,47 38 0,97 61 0,-104-74 0,-34-20-1725,6 6-5199,-13-12 6707,-1 0-1,1 0 1,0 0 0,0 0-1,-1 0 1,1 0-1,0 0 1,-1 0-1,1 0 1,0 0 0,0 0-1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56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6 231 32767,'28'0'0,"-1"-1"0,1-1 0,-1-2 0,39-9 0,-59 11 0,0 0 0,0 0 0,0-1 0,0 1 0,-1-2 0,1 1 0,-1-1 0,1 0 0,-1 0 0,-1-1 0,1 1 0,-1-1 0,0 0 0,0-1 0,0 0 0,0 1 0,-1-2 0,0 1 0,-1 0 0,1-1 0,3-11 0,-6 16 0,0-1 0,0 0 0,-1 0 0,1 0 0,-1 0 0,1 0 0,-1 0 0,0 0 0,-1 0 0,1 0 0,0 0 0,-1 0 0,1 0 0,-1 0 0,0 0 0,0 0 0,0 0 0,-1 1 0,1-1 0,-3-4 0,1 4 0,0 0 0,0 0 0,-1 1 0,1-1 0,0 1 0,-1 0 0,1 0 0,-1 0 0,0 0 0,0 0 0,0 1 0,0 0 0,-5-1 0,-1 0 0,0 0 0,-1 1 0,1 1 0,0-1 0,0 2 0,0-1 0,0 2 0,0-1 0,0 1 0,0 1 0,-16 6 0,19-6 0,0 1 0,1 0 0,-1 0 0,1 1 0,0 0 0,0 0 0,0 1 0,1-1 0,0 1 0,0 0 0,0 1 0,1-1 0,0 1 0,0 0 0,1 0 0,-4 9 0,3-4 0,1-1 0,1 1 0,0-1 0,1 1 0,0 0 0,0-1 0,1 1 0,1 0 0,0 0 0,4 15 0,-2-13 0,1 1 0,0-1 0,1 0 0,1 0 0,1 0 0,-1-1 0,2 0 0,9 13 0,-11-18 0,1 0 0,-1-1 0,1 0 0,1 0 0,-1 0 0,1-1 0,0 0 0,1 0 0,0-1 0,0 0 0,18 7 0,-14-9-14,1 0 1,0-1-1,0-1 1,1 0-1,-1 0 1,0-2-1,0 0 1,0 0-1,0-2 0,0 0 1,0 0-1,0-1 1,-1-1-1,0 0 1,0-1-1,0 0 1,13-9-1,-24 14-48,-1 1 1,0-1-1,1 0 0,-1 1 0,0-1 1,0 0-1,0 0 0,0 0 0,0 0 1,0 0-1,0 0 0,0 0 1,0 0-1,0 0 0,0 0 0,0-1 1,-1 1-1,1 0 0,-1 0 1,2-3-1,-3 3-9,1 0 0,-1 0-1,1 0 1,-1 0 0,1 0 0,-1 0 0,0 0 0,1 0 0,-1 1 0,0-1 0,0 0-1,1 0 1,-1 1 0,0-1 0,0 0 0,-1 0 0,1 1-99,0-1-1,0 1 1,0-1-1,0 1 1,0-1 0,0 1-1,0-1 1,0 0 0,1 1-1,-1-1 1,0 0 0,1 0-1,-1 1 1,0-1-1,1 0 1,-1 0 0,1 0-1,-1 0 1,1 0 0,0 0-1,-1 0 1,1 0 0,0 0-1,-1 0 1,1 0 0,0 0-1,0 0 1,0 0-1,0 0 1,0 0 0,0 0-1,1 0 1,-1 0 0,0 0-1,0 0 1,1 0 0,-1 0-1,1 0 1,-1 0 0,1 0-1,-1 0 1,1 0-1,1-1 1,19-36-11087,-13 23 5629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57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 15729,'-9'-1'411,"1"2"0,-1-1 0,1 1 0,-1 0 0,1 1-1,0 0 1,-1 0 0,1 1 0,0 0 0,1 0 0,-1 1-1,0 0 1,1 0 0,0 1 0,0 0 0,0 0 0,1 1 0,-1 0-1,-5 7 1,5-3 8,1-1-1,0 1 0,1 1 0,0-1 1,0 1-1,1 0 0,1 0 1,0 0-1,0 0 0,1 1 1,1-1-1,0 1 0,0 17 1,1-15-244,1 0 1,0 0-1,1-1 1,0 1-1,1-1 1,0 0-1,2 1 0,-1-1 1,1-1-1,13 23 1,-15-31-143,0 1 1,0-1-1,1 0 0,-1 0 1,1-1-1,0 1 0,0-1 1,0 0-1,0 0 0,1 0 1,-1 0-1,1-1 1,0 0-1,0 0 0,0 0 1,0 0-1,0-1 0,0 0 1,0 0-1,0 0 0,0-1 1,1 0-1,-1 0 1,0 0-1,0 0 0,1-1 1,-1 0-1,0 0 0,0-1 1,9-3-1,-2 1-33,0-1 0,0 0 0,-1-1 0,1 0 0,-1-1 0,-1 0 0,0-1 0,0 0 0,0-1 0,-1 0 0,0 0 0,0-1 0,8-14 0,-15 17 0,0-1 0,-1 1 0,0 0 0,0-1 0,-1 1 0,0-1 0,-2-14 0,1 5 0,0 0 0,-1 0 0,-1 1 0,0-1 0,-10-28 0,6 25 0,2 1 0,-4-29 0,6 36 0,-1 16 0,1 25 0,6-15 0,0-1 0,1 1 0,1-1 0,0 0 0,1 0 0,1-1 0,10 16 0,64 79 0,-62-85 0,-17-18-15,1-1-1,0 0 1,1 0-1,-1 0 1,0-1-1,1 1 1,0-1-1,-1 0 1,1 0-1,0 0 1,0 0-1,0-1 1,0 0-1,1 1 1,-1-2-1,0 1 1,9 0-1,6 2-284,-8 2-3527,3 18-12289,-10-15 9996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2:5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32767,'0'4'0,"0"-1"0,0 1 0,0 0 0,0-6 0,-5 4-3340,5 34-2545,-2-22-5884,17-4 5885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6:58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1 32767,'1'0'0,"-1"0"0,0 0 0,0 1 0,0-1 0,0 0 0,0 0 0,0 1 0,0-1 0,0 0 0,0 1 0,-1-1 0,1 0 0,0 0 0,0 1 0,0-1 0,0 0 0,0 0 0,0 1 0,-1-1 0,1 0 0,0 0 0,0 1 0,0-1 0,0 0 0,-1 0 0,1 0 0,0 0 0,0 1 0,-1-1 0,1 0 0,0 0 0,0 0 0,-1 0 0,1 0 0,0 0 0,0 0 0,-1 0 0,1 0 0,0 1 0,0-1 0,-1 0 0,1 0 0,0 0 0,-1-1 0,1 1 0,0 0 0,-1 0 0,-23 6 0,16-4 0,-113 34 0,108-32 0,0 2 0,1 0 0,-1 0 0,1 1 0,1 1 0,-1 0 0,-10 9 0,21-16 0,0 0 0,0 0 0,0-1 0,0 1 0,0 0 0,0 0 0,0 0 0,0 0 0,0 0 0,1 1 0,-1-1 0,0 0 0,1 0 0,-1 0 0,1 1 0,-1-1 0,1 0 0,0 0 0,-1 1 0,1-1 0,0 1 0,0-1 0,0 0 0,0 1 0,0-1 0,0 0 0,0 1 0,1-1 0,-1 0 0,0 1 0,1-1 0,-1 0 0,1 0 0,-1 1 0,1-1 0,0 0 0,0 0 0,-1 0 0,1 0 0,0 0 0,0 0 0,0 0 0,0 0 0,2 1 0,5 4 0,1-1 0,0-1 0,-1 1 0,2-1 0,10 3 0,-7-2 0,41 15 0,-13-6 0,0 2 0,-1 2 0,-1 2 0,43 28 0,-74-42 0,1 0 0,-1 1 0,0-1 0,0 2 0,-1-1 0,0 1 0,0 0 0,-1 1 0,0 0 0,-1 0 0,0 0 0,0 0 0,-1 1 0,0 0 0,0 0 0,-2 0 0,1 0 0,-1 0 0,0 1 0,-1-1 0,0 1 0,-2 18 0,1-23 0,-1 1 0,0-1 0,0 0 0,-1 0 0,0 0 0,0 0 0,0-1 0,-1 1 0,0-1 0,0 1 0,0-1 0,0 0 0,-1 0 0,0 0 0,0 0 0,-6 4 0,2-3 0,0 0 0,0-1 0,0 0 0,-1 0 0,0-1 0,0 0 0,0 0 0,0-1 0,-15 3 0,4-3 0,0 0 0,1-1 0,-1-1 0,0-1 0,0-1 0,0 0 0,1-2 0,-1 0 0,-32-10 0,47 11 0,2 2 0,1-1 0,0 1 0,0-1 0,0 1 0,0-1 0,-1 0 0,1 0 0,0 0 0,0 0 0,1 0 0,-1 0 0,0-1 0,0 1 0,0-1 0,1 1 0,-1-1 0,1 0 0,-1 1 0,1-1 0,0 0 0,-2-3 0,5 3 0,0 1 0,0-1 0,0 1 0,0-1 0,0 1 0,1 0 0,-1 0 0,0 0 0,1 1 0,4-2 0,-2 0 0,127-42 0,-68 24 0,0-2 0,-1-3 0,69-39 0,-121 57 0,0 0 0,0-1 0,0 0 0,-1-1 0,-1 0 0,1-1 0,8-12 0,-14 16 0,1 0 0,-1-1 0,-1 0 0,1 0 0,-1 0 0,0 0 0,-1 0 0,0-1 0,0 1 0,0-1 0,-1 0 0,0 1 0,-1-13 0,0 18 0,0 0 0,0 0 0,0 0 0,-1 0 0,1 0 0,-1 0 0,1 0 0,-1 0 0,0 0 0,1 0 0,-1 1 0,0-1 0,0 0 0,-1 0 0,1 1 0,0-1 0,0 1 0,-1-1 0,1 1 0,-1 0 0,-2-2 0,0 1 0,1 0 0,-1 1 0,1-1 0,-1 1 0,0 0 0,1 0 0,-1 1 0,0-1 0,0 1 0,-7 0 0,3 0 0,-1 1 0,0 0 0,0 1 0,0 0 0,1 0 0,-1 0 0,1 1 0,0 1 0,-10 5 0,11-4 0,0 1 0,0 0 0,0 1 0,1 0 0,0 0 0,0 0 0,1 1 0,0 0 0,0 0 0,1 0 0,0 0 0,0 1 0,1-1 0,0 1 0,1 0 0,0 0 0,0 0 0,1 1 0,0-1 0,1 0 0,0 0 0,0 1 0,1-1 0,0 0 0,3 11 0,-2-9 0,0 0 0,1 0 0,0 0 0,1 0 0,0-1 0,1 0 0,0 1 0,0-2 0,1 1 0,1-1 0,-1 0 0,2 0 0,-1-1 0,1 0 0,0 0 0,1-1 0,0 0 0,0 0 0,0-1 0,16 8 0,-12-10-384,0 0 0,0 0 0,0-1 0,0-1-1,1 0 1,-1-1 0,1-1 0,0 0 0,-1 0 0,1-1 0,-1-1 0,25-7 0,-8 0-1266,0-2 0,-1-1 1,-1-1-1,39-24 1,-30 17-4860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7:00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1 32767,'-4'1'0,"0"1"0,-1-1 0,1 0 0,-1-1 0,0 1 0,1-1 0,-1 0 0,-6-1 0,-21 2 0,3 4 0,1 2 0,0 0 0,0 2 0,1 1 0,-37 19 0,50-22 0,-1 2 0,1-1 0,1 2 0,0-1 0,0 2 0,1 0 0,0 0 0,1 1 0,0 1 0,1 0 0,-10 15 0,20-27 0,-1 0 0,1 0 0,-1 0 0,1 0 0,0 0 0,-1 0 0,1 0 0,0 0 0,0 0 0,0 0 0,-1 0 0,1 0 0,0 0 0,0 0 0,1 0 0,-1 0 0,0 0 0,0 0 0,0 1 0,1-1 0,-1 0 0,0-1 0,1 1 0,-1 0 0,1 0 0,-1 0 0,1 0 0,0 0 0,-1 0 0,1-1 0,0 1 0,0 0 0,-1 0 0,1-1 0,0 1 0,0-1 0,0 1 0,0-1 0,0 1 0,0-1 0,0 1 0,1-1 0,57 15 0,-38-11 0,109 23 0,-70-17 0,-1 3 0,112 40 0,-164-50 0,0 1 0,0-1 0,0 1 0,0 0 0,0 1 0,-1 0 0,0 0 0,0 0 0,0 1 0,-1-1 0,0 1 0,0 1 0,5 6 0,-8-8 0,0-1 0,-1 0 0,1 1 0,-1-1 0,0 1 0,0 0 0,0-1 0,-1 1 0,1 0 0,-1-1 0,0 1 0,-1 0 0,1 0 0,-1-1 0,0 1 0,0-1 0,0 1 0,-1 0 0,0-1 0,1 0 0,-2 0 0,-4 8 0,0-1-14,-2 0 0,1-1-1,-2 0 1,1-1 0,-1 0 0,0 0-1,-1-1 1,0 0 0,-1-1 0,1-1-1,-1 0 1,-23 9 0,15-8-98,0-1-1,0 0 1,0-2 0,-1 0-1,0-1 1,1-1 0,-35-1 0,52-1-61,1 0 1,0 0-1,0 0 1,-1 1-1,1-1 0,0 1 1,0-1-1,0 1 1,0 0-1,-1 0 1,1 0-1,0 0 1,0 0-1,1 1 1,-1-1-1,0 0 1,0 1-1,1 0 1,-1-1-1,1 1 1,-1 0-1,1 0 1,0 0-1,0 0 1,0 0-1,0 0 1,0 0-1,0 0 1,0 0-1,1 0 1,-1 0-1,1 1 0,-1 2 1,-5 12-1712,6-17 1763,0 1-1,0-1 1,0 1 0,0-1-1,0 0 1,-1 1-1,1-1 1,0 1-1,0-1 1,0 0 0,-1 1-1,1-1 1,0 0-1,-1 1 1,1-1 0,0 0-1,-1 1 1,1-1-1,0 0 1,-1 0-1,1 1 1,0-1 0,-1 0-1,1 0 1,-1 0-1,1 0 1,0 1-1,-1-1 1,1 0 0,-1 0-1,1 0 1,-1 0-1,1 0 1,0 0 0,-1 0-1,1 0 1,-1 0-1,1 0 1,-1-1-1,1 1 1,0 0 0,-2 0-1,-7-15-6618,4-4 760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7:00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45 15873,'0'-2'297,"0"0"0,0 1 0,0-1 0,0 1 0,-1-1 0,1 0 0,0 1 0,-1-1-1,0 1 1,1-1 0,-1 1 0,0-1 0,0 1 0,1 0 0,-1-1 0,0 1 0,-1 0-1,1 0 1,0-1 0,0 1 0,0 0 0,-1 0 0,1 0 0,0 1 0,-3-2 0,-1 0 71,1 0 0,-1 1 0,0 0 1,0 0-1,0 0 0,0 1 0,0-1 1,-8 1-1,-2 1 148,1 1 1,-1 0-1,1 1 1,0 1-1,-18 6 0,23-6-433,1 1 0,0 0-1,0 0 1,0 0 0,1 1-1,0 0 1,0 0 0,0 1-1,1 0 1,0 0 0,1 1-1,-1 0 1,1 0 0,1 0-1,0 0 1,0 1 0,0-1-1,1 1 1,0 0 0,-1 12-1,2-13-39,1 0 0,0 0-1,1 1 1,0-1 0,0 0 0,0 1-1,1-1 1,1 0 0,-1 0 0,2 0-1,-1 0 1,1 0 0,0 0 0,0-1-1,1 1 1,0-1 0,0 0 0,1 0-1,0-1 1,0 1 0,1-1 0,0 0-1,9 7 1,-6-7-55,0 0-1,0-1 1,1 0-1,0-1 1,0 0-1,0-1 1,0 0-1,1 0 1,-1-1-1,1-1 1,-1 0-1,1 0 1,19-2-1,-7 0-129,0-2-1,-1 0 1,1-2-1,-1 0 0,31-12 1,-52 16 34,1 0 0,0 1 1,-1-1-1,1 0 0,0 1 1,0-1-1,0 1 0,-1 0 0,1 0 1,0 0-1,0 0 0,0 0 0,0 0 1,0 0-1,-1 0 0,1 1 1,0-1-1,0 1 0,0 0 0,-1-1 1,1 1-1,0 0 0,1 1 1,0 1-238,-1-1 1,1 1 0,-1 0 0,0 0 0,0 0 0,0 0 0,-1 1-1,3 4 1,6 11-1676,-10-18 1880,1-1 1,-1 1-1,0-1 0,1 1 1,-1-1-1,0 1 0,1-1 0,-1 1 1,1-1-1,-1 0 0,1 1 0,-1-1 1,1 1-1,-1-1 0,1 0 0,0 0 1,-1 1-1,1-1 0,-1 0 1,1 0-1,0 0 0,-1 0 0,1 0 1,-1 1-1,1-1 0,0 0 0,-1-1 1,1 1-1,0 0 0,-1 0 0,1 0 1,-1 0-1,1 0 0,0 0 1,-1-1-1,1 1 0,-1 0 0,1-1 1,-1 1-1,1 0 0,-1-1 0,1 0 1,17-11-5870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7:01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33 17706,'0'-2'252,"0"1"0,-1-1 0,1 1 0,-1-1 0,1 1 0,-1-1 0,1 1 0,-1 0 0,0 0 0,0-1 0,0 1 0,0 0 1,0 0-1,0 0 0,0 0 0,0 0 0,0 0 0,0 0 0,0 0 0,-1 0 0,1 1 0,0-1 0,-1 0 0,1 1 0,-1-1 0,1 1 1,-1 0-1,1-1 0,0 1 0,-4 0 0,1-1 84,-1 0 0,0 1 1,1 0-1,-1 0 0,0 0 1,1 0-1,-1 1 0,-8 2 1,9-1-233,0 1 0,0-1 1,0 1-1,0 0 0,0 0 1,1 0-1,-1 1 0,1-1 1,0 1-1,0 0 0,0 0 1,0 0-1,1 0 0,0 0 1,-1 1-1,2-1 0,-1 1 1,0-1-1,1 1 0,0 0 1,0 0-1,1-1 0,-1 10 1,0 7 324,0 1 0,2-1 0,5 42 0,-4-55-429,-1 0 0,1 1 0,1-1 0,-1-1 0,1 1 0,1 0 0,-1-1 0,1 1 0,0-1 0,1 0 0,9 10 0,-12-15 0,0 1 0,1-1 0,-1 0 0,1 0 0,0 0 0,0-1 0,0 1 0,0-1 0,0 1 0,0-1 0,0 0 0,0 0 0,1 0 0,-1-1 0,0 1 0,1-1 0,-1 0 0,0 0 0,1 0 0,-1 0 0,0 0 0,1-1 0,-1 1 0,0-1 0,1 0 0,-1 0 0,0-1 0,0 1 0,0 0 0,0-1 0,3-2 0,0 0 0,1-1 0,-1 1 0,-1-1 0,1-1 0,-1 1 0,0-1 0,0 0 0,-1 0 0,1 0 0,-1-1 0,-1 1 0,1-1 0,-1 0 0,0 0 0,2-12 0,0-1 0,-1 0 0,0-1 0,-2 1 0,0-33 0,2 35 0,7 24 0,14 32 0,-21-31 0,19 32 0,-3-4 0,1-1 0,1-1 0,42 48 0,-61-78-256,1 0 0,-1 0-1,1 0 1,0-1 0,-1 1 0,1-1 0,1 0-1,-1 0 1,0 0 0,0 0 0,5 0 0,-7-2 93,-1 1 0,1-1 0,-1 0 0,1 0 0,-1 0 0,1 0 0,-1 0 0,1 0 0,-1-1 0,1 1 0,-1 0 0,0-1 0,1 1 0,-1-1 0,1 1 0,-1-1 0,0 0 0,1 0 0,-1 0 0,0 1 0,0-1 0,0 0 0,0 0 0,0-1 0,0 1 0,0 0 0,0 0 0,0 0 0,0-1 0,-1 1 0,1 0 0,0-1 0,-1 1 0,0-1 0,1 1 0,0-3 0,5-55-11662,-7 21 5913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7:01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29743,'0'22'336,"4"13"0,4 21 0,8 21 0,5 13 0,7 12 0,7 6 0,-1-8 0,-4-13 0,-2-22-336,-4-18 0,1-18-128,2-18-1512,-99-7-4557,103-15 1,1-11-1,1-15 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7:01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5 21966,'-34'-3'1200,"-11"3"0,-16 0 0,-10-2 0,8 2-255,3 2-869,11-2-645,-2 5-1123,32-1-3412,6 5-1,22-4 1,13-1-1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7:02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24298,'-10'36'834,"1"0"0,1 0 0,3 0 0,1 1 0,1 0 0,3 40 0,3-20-216,3-1 1,2 0-1,19 68 1,-20-97-539,1-1-1,2-1 1,23 47 0,-30-66-173,0 0-1,1 0 0,0 0 1,0 0-1,1 0 0,0-1 1,0 0-1,0 0 0,0 0 1,1-1-1,0 1 0,0-2 1,0 1-1,0 0 0,1-1 1,-1-1-1,1 1 0,0-1 1,10 3-1,-12-5-646,0 0-1,0 0 1,0-1 0,0 1-1,0-1 1,0 0 0,0-1-1,-1 1 1,1-1 0,0 0-1,-1 0 1,1 0 0,6-5-1,-2 1-1132,1-1 0,-2 0 0,1-1-1,10-12 1,8-16-3783</inkml:trace>
  <inkml:trace contextRef="#ctx0" brushRef="#br0" timeOffset="1">423 449 18514,'-33'0'1472,"-12"1"60,-11 3 0,-13 2-4,13 1-464,4 3-836,9 1-664,11 7-4648,10-5-1,12 0 1,5 0-1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7:02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0 153 19666,'7'1'459,"15"1"649,0-1 0,0-1 0,0 0 0,27-5 0,-44 4-866,-1 1 0,0-1 1,0 0-1,1-1 1,-1 1-1,0-1 1,0 1-1,0-1 1,0-1-1,-1 1 0,1 0 1,0-1-1,-1 0 1,0 0-1,1 0 1,-1 0-1,-1 0 1,1-1-1,0 1 0,-1-1 1,0 0-1,1 0 1,-2 0-1,1 0 1,0 0-1,-1 0 1,2-8-1,-2 9-233,-1 1 0,0 0 0,0-1 1,1 1-1,-1 0 0,-1-1 0,1 1 0,0 0 1,-1-1-1,1 1 0,-1 0 0,1 0 0,-1-1 0,0 1 1,0 0-1,0 0 0,-1 0 0,1 0 0,0 0 0,-1 0 1,1 0-1,-1 1 0,1-1 0,-1 0 0,0 1 0,0-1 1,0 1-1,0 0 0,0 0 0,0 0 0,0 0 0,0 0 1,-1 0-1,1 0 0,0 1 0,0-1 0,-3 0 1,0 1-13,0-1 1,0 0 0,0 1 0,0 0 0,0 0 0,0 1 0,0-1 0,0 1 0,0 0 0,1 1 0,-1-1 0,0 1 0,1 0 0,-1 0 0,1 0 0,-8 6 0,5-2 2,2 0 0,-1 1 0,1 0 0,0 0 0,0 0 0,1 0 0,0 1 0,1 0 0,-1 0 0,1 0 0,1 0 0,0 1 0,0-1 0,0 0 0,1 1 0,1 0 0,-1-1 0,1 1 0,1-1 0,0 1 0,0-1 0,0 1 0,1-1 0,4 13 0,-3-11 0,0 0 0,0-1 0,1 1 0,1-1 0,-1 0 0,1 0 0,1 0 0,0 0 0,0-1 0,0 0 0,1 0 0,0-1 0,1 0 0,0 0 0,0-1 0,0 0 0,1 0 0,0-1 0,0 0 0,12 4 0,-12-7-240,-1 0 1,1 0-1,-1-1 1,1-1-1,0 1 0,-1-1 1,1-1-1,0 0 1,14-3-1,-14 2-316,1-1 1,0 0-1,-1-1 0,0 0 0,0-1 1,0 0-1,0 0 0,-1-1 1,0 0-1,0 0 0,0-1 1,-1 0-1,0 0 0,0-1 1,-1 1-1,0-2 0,-1 1 0,1-1 1,-2 0-1,1 0 0,4-14 1,-2-12-5494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7:03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31359,'48'183'525,"-2"-7"42,-45-171-524,-4-12 7,-9-27 54,-12-55 15,19 65-119,-14-89 0,18 104 0,0 1 0,1-1 0,0 0 0,0 0 0,1 0 0,1 0 0,-1 0 0,1 1 0,1-1 0,3-9 0,-3 14 0,0 0 0,0 0 0,0 0 0,0 1 0,1-1 0,-1 1 0,1 0 0,0 0 0,0 0 0,0 0 0,0 1 0,0 0 0,1 0 0,-1 0 0,1 0 0,0 1 0,-1 0 0,1-1 0,0 2 0,0-1 0,0 1 0,0-1 0,0 1 0,-1 1 0,1-1 0,5 2 0,7 0 0,-1 0 0,1 2 0,-1 0 0,0 1 0,0 0 0,21 11 0,-29-12 0,-1 1 0,0-1 0,0 1 0,0 1 0,0-1 0,-1 1 0,0 0 0,0 1 0,0 0 0,-1-1 0,0 2 0,0-1 0,-1 0 0,4 11 0,-7-15 0,1 1 0,-1-1 0,0 1 0,-1 0 0,1-1 0,-1 1 0,0 0 0,1 0 0,-2-1 0,1 1 0,0 0 0,-1 0 0,0-1 0,1 1 0,-2 0 0,1-1 0,0 1 0,-1-1 0,1 0 0,-1 1 0,0-1 0,0 0 0,0 0 0,-1 0 0,1 0 0,-1-1 0,0 1 0,0 0 0,1-1 0,-1 0 0,-1 0 0,1 0 0,0 0 0,-6 2 0,-1 1 0,-1-1 0,1 0 0,0-1 0,-1 0 0,0-1 0,0 0 0,0-1 0,-13 1 0,67 24 0,1-3-84,-2 1 0,59 47-1,-93-62-1592,-11 3-4950,-18 3-4562,19-14 10673,-21 13-5732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7:03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 32767,'-9'0'0,"-15"0"0,0 0 0,1 1 0,-1 2 0,-42 9 0,60-10 0,1-1 0,1 1 0,-1 0 0,0 0 0,0 0 0,1 1 0,-1 0 0,1 0 0,0 0 0,0 0 0,0 1 0,0-1 0,1 1 0,-1 0 0,1 0 0,0 1 0,0-1 0,1 0 0,-1 1 0,1 0 0,0 0 0,0 0 0,1-1 0,-1 2 0,1-1 0,0 0 0,0 0 0,1 6 0,0 4 0,0-1 0,2 1 0,0-1 0,1 1 0,0-1 0,1 0 0,0 0 0,1 0 0,1 0 0,9 15 0,-3-8 0,0-1 0,2 0 0,0-1 0,2 0 0,25 25 0,-33-37 3,-1-1 1,2 0-1,-1 0 0,1-1 0,-1 0 1,2 0-1,-1-1 0,0 0 0,1-1 1,0 0-1,0 0 0,-1-1 1,2 0-1,9 0 0,-2-2-57,-1 0 1,1-2-1,-1 0 0,0 0 1,0-2-1,0 0 1,22-9-1,-39 13 23,1-1-26,0 1 0,-1 0 0,1-1 0,0 1 0,0 0 0,-1 0 0,1-1 0,0 1 0,-1 0-1,1 0 1,0 0 0,0 0 0,-1 0 0,1 0 0,0 0 0,0 0 0,-1 0 0,1 0 0,0 0 0,0 1 0,-1-1 0,1 0-1,0 1 1,-1-1 0,1 0 0,0 1 0,-1-1 0,1 1 0,0-1 0,-1 1 0,1-1 0,-1 1 0,1-1 0,-1 1-1,1-1 1,-1 1 0,0 0 0,1 1 0,24 60-5387,-25-61 5255,0 0 0,1-1-1,-1 1 1,0-1 0,1 1-1,-1-1 1,0 1 0,1-1 0,-1 1-1,1-1 1,-1 1 0,1-1-1,-1 1 1,1-1 0,-1 0 0,1 1-1,-1-1 1,1 0 0,-1 1-1,1-1 1,0 0 0,-1 0 0,1 0-1,0 0 1,-1 1 0,1-1-1,0 0 1,-1 0 0,1 0-1,-1 0 1,1 0 0,0-1 0,-1 1-1,1 0 1,0 0 0,-1 0-1,1 0 1,-1-1 0,1 1 0,0 0-1,-1-1 1,1 1 0,-1 0-1,1-1 1,-1 1 0,1-1-1,-1 1 1,1-1 0,-1 1 0,0-1-1,1 1 1,-1-1 0,0 1-1,1-1 1,-1 0 0,0 0 0,3-2-1359,8-9-4620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3:00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 13349,'-7'3'17461,"3"-2"-15504,-38-2-1957,20 0 0,0 0 0,0 2 0,0 0 0,0 2 0,-27 6 0,37-3-6296,34-6-8754,-7 0 9342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7:04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32767,'60'166'0,"36"108"0,-81-222 0,-2 2 0,-3-1 0,5 68 0,-34-181 0,19 56 0,-3-7 0,2-1 0,-1 1 0,2 0 0,-1-1 0,1 1 0,3-14 0,-3 22 0,1 0 0,0 1 0,0-1 0,0 1 0,0 0 0,0-1 0,1 1 0,-1 0 0,1-1 0,-1 1 0,1 0 0,0 0 0,0 0 0,0 1 0,0-1 0,0 0 0,0 1 0,0-1 0,1 1 0,-1 0 0,1 0 0,-1 0 0,1 0 0,-1 0 0,1 0 0,-1 1 0,1-1 0,0 1 0,-1 0 0,1 0 0,0 0 0,3 0 0,5 0 0,0 1 0,0 0 0,0 1 0,-1 0 0,1 1 0,0 0 0,-1 1 0,0 0 0,0 0 0,0 1 0,0 0 0,-1 1 0,0 0 0,0 1 0,0-1 0,-1 2 0,0-1 0,0 1 0,7 11 0,-2-2 0,-1 1 0,-1-1 0,0 2 0,-2 0 0,0 0 0,-1 1 0,-1 0 0,-1 0 0,4 25 0,-10-45-71,-1 1 0,1-1 1,-1 0-1,1 1 0,-1-1 0,0 0 0,1 1 0,-1-1 1,0 0-1,1 1 0,-1-1 0,0 0 0,1 0 0,-1 0 1,0 0-1,1 0 0,-1 0 0,0 0 0,0 0 0,1 0 1,-1 0-1,0 0 0,1 0 0,-1-1 0,0 1 0,1 0 1,-1 0-1,1-1 0,-1 1 0,0-1 0,1 1 0,-1 0 1,0-2-1,-29-10-5442,27 10 4714,0 0-1,1-1 1,-1 1-1,1-1 1,-1 1-1,1-1 1,0 0-1,0 0 1,0 0-1,0 0 1,1 0-1,-3-6 1,0 0-1225,-9-22-4184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7:04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31 17922,'-9'-5'696,"0"1"0,0 0 0,-1 0 1,1 1-1,-1 0 0,0 1 0,0 0 0,0 1 1,-19-1-1,26 2-524,0 0 1,-1 0 0,1 0-1,-1 1 1,1 0-1,0 0 1,-1 0 0,1 0-1,0 0 1,0 1-1,0-1 1,0 1 0,0 0-1,0 0 1,0 0-1,1 0 1,-1 0 0,1 1-1,-1-1 1,1 1-1,0-1 1,0 1 0,0 0-1,1 0 1,-1 0-1,1 0 1,-1 0-1,1 1 1,0-1 0,0 0-1,0 1 1,0 3-1,0 5-89,0-1 0,1 1 0,0 0-1,1 0 1,1 0 0,-1 0 0,2-1-1,0 1 1,0-1 0,1 0 0,0 0-1,1 0 1,0 0 0,1-1 0,0 0-1,1 0 1,11 13 0,-14-18-62,0 0 0,1 0 0,0 0 0,-1-1 1,2 1-1,-1-1 0,0 0 0,1-1 0,0 0 0,0 0 1,0 0-1,0 0 0,1-1 0,-1 0 0,0 0 0,1-1 0,0 0 1,-1 0-1,1 0 0,0-1 0,-1 0 0,1-1 0,0 1 1,-1-1-1,1 0 0,-1-1 0,1 0 0,-1 0 0,0 0 1,1-1-1,-1 0 0,6-3 0,-5 1-21,-1 1 0,0-1 0,0 0 0,0-1 0,-1 1 0,1-1 0,-1 0 0,-1-1 0,1 1 0,-1-1 0,0 0 0,-1 0 0,1 0 0,-1 0 0,-1-1 0,1 1 0,0-9 0,2-12 0,-1 0 0,-2 0 0,-1-38 0,-1 62 0,0 4 0,0 0 0,0 1 0,0-1 0,0 0 0,0 0 0,0 0 0,0 0 0,0 0 0,0 0 0,0 0 0,0 0 0,0 0 0,1 1 0,-1-1 0,0 0 0,0 0 0,0 0 0,0 0 0,0 0 0,0 0 0,0 0 0,0 0 0,0 0 0,0 0 0,0 0 0,1 0 0,-1 0 0,0 0 0,0 0 0,0 0 0,0 0 0,0 0 0,0 0 0,0 0 0,0 0 0,0 0 0,1 0 0,-1 0 0,0 0 0,0 0 0,0 0 0,0 0 0,0 0 0,0 0 0,0 0 0,0 0 0,0 0 0,1 0 0,-1 0 0,0 0 0,0 0 0,0 0 0,9 17 0,10 27 0,1 8 0,-13-29 0,0-1 0,2 0 0,1-1 0,1 0 0,0-1 0,17 21 0,-27-39-74,0-1 0,-1 0 1,1 0-1,1 1 0,-1-1 0,0 0 1,0 0-1,0 0 0,1 0 0,-1 0 1,0 0-1,1-1 0,-1 1 0,1 0 1,-1-1-1,1 1 0,-1-1 0,1 1 1,-1-1-1,1 0 0,0 0 0,-1 0 1,1 0-1,-1 0 0,4 0 0,-3-1-207,0 0 0,0-1-1,0 1 1,0-1-1,-1 1 1,1-1-1,-1 1 1,1-1-1,-1 0 1,1 0 0,-1 1-1,0-1 1,0 0-1,0 0 1,2-4-1,2-9-2034,0 0 0,-1 0 0,4-30 0,-4-4-3373,-1 0 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7:05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21610,'23'182'5968,"-19"-161"-5261,2-1 0,0 0-1,1 0 1,1-1 0,0 0-1,19 30 1,-24-46-690,0 1-1,1-1 1,-1 0 0,0 0 0,1 0-1,0-1 1,-1 1 0,1-1 0,0 0-1,0 0 1,1 0 0,-1 0-1,0-1 1,1 0 0,6 1 0,78 7-26,-48-6-8,11 3 17,3 1 0,92 0 0,-143-7-3,0 0 0,0 0 0,0-1 1,0 0-1,0 0 0,0 0 0,0 0 0,0 0 0,-1-1 0,1 0 0,0 1 1,-1-2-1,1 1 0,-1 0 0,0-1 0,0 1 0,0-1 0,0 0 1,0 0-1,-1 0 0,1 0 0,-1 0 0,0-1 0,0 1 0,0-1 1,0 0-1,-1 1 0,1-1 0,-1 0 0,0 0 0,0 0 0,-1 0 0,1 0 1,-1 0-1,0-8 0,0-6-78,-1-1 1,-1 1-1,0-1 0,-2 1 1,0 0-1,-9-26 1,12 42 5,-2-10-658,-1 0 0,0 0 0,-1 1 0,0 0 1,-1 0-1,-1 0 0,-13-19 0,11 27-3453,16 26-12454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7:05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11 15857,'29'-8'12850,"-45"6"-8790,8 2-4060,1-1 0,-1 1 0,0 1 0,0-1 0,1 1 0,-1 1 0,1-1 0,-1 1 0,1 1 0,-1-1 0,-7 5 0,11-4 0,0-1 0,0 1 0,1 1 0,-1-1 0,1 0 0,0 1 0,0 0 0,0-1 0,0 1 0,1 0 0,-1 1 0,1-1 0,0 0 0,0 1 0,1-1 0,-1 1 0,1 0 0,0-1 0,0 7 0,-2 4 0,1 1 0,1 0 0,0-1 0,1 1 0,1 0 0,5 27 0,-5-38 0,0 1 0,1-1 0,0 1 0,0-1 0,0 0 0,1 0 0,0 0 0,0 0 0,0-1 0,0 1 0,1-1 0,0 0 0,-1 0 0,2 0 0,-1 0 0,0-1 0,1 0 0,0 0 0,-1 0 0,1 0 0,1-1 0,7 3 0,1-1-12,1 0 1,-1-2-1,1 0 0,0 0 1,0-1-1,-1-1 1,1-1-1,0 0 0,0-1 1,-1 0-1,1-1 0,21-8 1,-32 9-237,-1 1 1,1-1-1,-1 1 1,0-1-1,0 0 1,0-1-1,0 1 1,0 0 0,0-1-1,3-3 1,-5 3-746,1 1 0,0-1 0,0 0 0,-1 1 0,0-1 0,1 0 0,-1 0 0,0 0 0,0 0 0,-1 0 0,2-6 0,-2-7-5000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7:06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2 146 23610,'14'2'678,"1"0"1,0-1-1,-1-1 0,1 0 0,0-1 0,-1 0 1,1-1-1,15-5 0,-17 4-381,-1-1 0,0 0 0,1-1-1,-2 0 1,17-10 0,-25 14-248,0-1 0,0 0 0,0 0 0,-1 0 0,1 0 0,0 0-1,-1-1 1,0 1 0,1-1 0,-1 1 0,0-1 0,0 0 0,-1 0 0,1 0 0,0 0 0,-1 0 0,0 0 0,0 0 0,0-1-1,0 1 1,0 0 0,-1-1 0,1 1 0,-1 0 0,0-8 0,-1 10-49,1 0 0,-1-1 0,1 1 0,-1-1 0,0 1 0,0 0 0,0 0 0,1-1 0,-1 1 0,0 0 0,0 0 0,-1 0 0,1 0 0,0 0 0,0 0 0,0 0 0,-1 0 0,1 1 0,0-1 0,-1 0 0,1 1 0,-1-1 0,1 1 0,-1 0 0,1-1 0,-1 1 0,1 0 0,-1 0 0,1 0 0,-3 0 0,-2 0 0,-1 1 0,1-1 0,0 1 0,-1 0 0,1 0 0,-9 4 0,3 1 0,0 0 0,0 0 0,1 1 0,0 1 0,1-1 0,0 2 0,0 0 0,0 0 0,1 0 0,1 1 0,0 1 0,0-1 0,1 1 0,0 1 0,-9 22 0,10-22 0,1 2 0,0-1 0,1 0 0,1 1 0,0 0 0,1 0 0,0 0 0,2 0 0,-1 0 0,1 0 0,1 0 0,1 0 0,0 0 0,7 26 0,-6-34 0,0 0 0,0 0 0,0 0 0,0-1 0,1 1 0,0-1 0,0 0 0,0 0 0,1 0 0,0-1 0,0 1 0,0-1 0,0 0 0,1-1 0,-1 1 0,1-1 0,0 0 0,0-1 0,0 1 0,0-1 0,1 0 0,-1-1 0,1 0 0,-1 0 0,11 1 0,6-2 0,-1 0 0,0-1 0,1-1 0,-1-1 0,0-1 0,30-9 0,-8 0-721,0-2 0,-1-3-1,0-1 1,-2-1 0,0-3 0,70-53 0,-74 51-7025,-10 10-974,-15 10 3096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9:38.07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18221 929 4604,'35'30'111,"131"111"641,158 174 0,-315-305-696,-3-4-14,0 0 0,-1 1 0,1-1 0,-2 1 1,1 0-1,6 12 0,-12-19-44,1 0-1,0 0 1,0 0-1,0 0 1,-1 0-1,1 0 1,0 0-1,0 0 1,0-1 0,-1 1-1,1 0 1,0 0-1,0 0 1,-1 0-1,1 0 1,0 0 0,0 0-1,0 0 1,-1 0-1,1 0 1,0 0-1,0 1 1,-1-1-1,1 0 1,0 0 0,0 0-1,0 0 1,-1 0-1,1 0 1,0 0-1,0 1 1,0-1 0,0 0-1,-1 0 1,1 0-1,0 0 1,0 1-1,0-1 1,0 0-1,0 0 1,0 0 0,0 1-1,-1-1 1,1 0-1,0 0 1,0 0-1,0 1 1,0-1 0,0 0-1,0 0 1,0 1-1,0-1 1,0 0-1,0 0 1,0 0 0,0 1-1,0-1 1,0 0-1,0 0 1,1 0-1,-1 1 1,0-1-1,0 0 1,0 0 0,0 0-1,0 1 1,0-1-1,1 0 1,-20-10-192,-15-16-53,2-1 0,0-1 0,2-2 0,1-1 0,-26-37 0,-112-182-649,127 176 640,-15-21 287,84 161 815,-13-23-596,70 154 537,-12-31-113,70 228 0,-142-384-662,5 10 7,-1 0 0,-2 1 0,0 0 0,-1 0-1,1 41 1,-4-60-18,0-1-1,0 0 0,0 0 1,0 0-1,0 0 1,0 0-1,0 0 0,-1 0 1,1 0-1,0 0 0,-1 0 1,1 0-1,0 0 1,-1 0-1,1 0 0,-1 0 1,0 0-1,1 0 1,-1 0-1,0-1 0,1 1 1,-1 0-1,0 0 0,0-1 1,0 1-1,0 0 1,0-1-1,0 1 0,0-1 1,0 1-1,0-1 0,0 0 1,0 1-1,0-1 1,0 0-1,0 0 0,0 0 1,0 0-1,0 0 0,-1 0 1,-3-1-2,0-1 0,0 1 0,0-1 0,1-1 0,-1 1 0,1-1 0,0 1 0,-6-6 0,-51-42-89,2-2 0,-81-95 0,59 60-9,-90-93-95,-549-595-434,673 721 697,34 42 60,11 16-21,17 25 94,-14-26-183,248 429 1459,107 211 32,-325-568-1472,-30-74-43,0 1 1,0 0 0,-1 0 0,1 0-1,-1 0 1,1 0 0,-1 0 0,0 0-1,1 0 1,-1 1 0,0-1 0,-1 0-1,1 2 1,-1-4 0,0 1-1,0-1 0,0 0 1,0 0-1,1 0 1,-1 0-1,0 0 0,0 0 1,0 0-1,0 0 1,0 0-1,0 0 0,0-1 1,1 1-1,-1 0 1,0-1-1,0 1 0,0 0 1,0-1-1,1 1 1,-1-1-1,0 1 0,1-1 1,-1 0-1,0 1 1,1-1-1,-1 0 0,0 1 1,0-2-1,-40-33-210,1-2 1,-50-62-1,23 25-30,-161-173-521,-388-399-943,588 622 1778,29 29 23,13 18 48,592 948 2219,-232-363-869,-352-572-1402,-44-63-28,-6-14-27,-613-801 76,460 641-710,-336-285-1,433 423 452,83 61 146,-1 1 0,0-1 0,1 1 0,-1 0 0,0 0 1,0 0-1,0 0 0,0 0 0,0 1 0,0-1 0,0 1 0,0-1 1,0 1-1,-1 0 0,1 0 0,-3 0 0,4 0 3,1 0 0,-1 1-1,0-1 1,1 1 0,-1 0 0,1-1 0,-1 1-1,1-1 1,-1 1 0,1 0 0,-1-1-1,1 1 1,-1 0 0,1 0 0,0-1 0,0 1-1,-1 0 1,1 0 0,0 0 0,0-1-1,0 1 1,0 0 0,0 0 0,0 0 0,0-1-1,0 1 1,0 2 0,2 9-3,1 1-1,0-1 1,9 23 0,-11-34 3,279 610 608,-90-221 190,-176-360-750,-9-20-44,0 0 0,0 0 0,-1 0 1,0 1-1,-1-1 0,0 1 0,1 13 1,-7-18-45,-7-11-12,-10-12-10,1 0-1,1-1 1,-20-27-1,18 21 15,-105-121-232,-529-592-1219,185 263-131,394 400 1308,53 58 222,21 16 100,1 0 0,0 0 0,0-1 1,0 1-1,-1 0 0,1 0 0,0 0 0,0 0 0,-1 0 0,1 0 0,0 0 0,0 0 0,-1 0 0,1 0 0,0 0 0,0 0 0,-1 0 0,1 0 0,0 0 0,-1 0 0,1 0 0,0 0 0,0 0 0,-1 0 0,1 0 0,0 0 0,0 0 0,0 0 0,-1 0 0,1 1 0,0-1 0,0 0 1,-1 0-1,1 0 0,0 0 0,0 1 0,0-1 0,-1 1 0,1 2 6,0 0 1,1 1-1,-1-1 1,1 1 0,-1-1-1,1 0 1,0 1-1,0-1 1,1 0 0,1 4-1,48 105 361,70 115-1,-52-105-124,69 129 239,379 742 2359,-498-952-2675,-6-15-18,-1 0 1,-1 1 0,-1 1 0,-1-1 0,4 32 0,-15-42 29,2-16-171,0-1 0,0 0 0,-1 0 0,1 0 0,-1 1 0,1-1 0,0 0 0,-1 0 0,1 0 0,0 0 0,-1 1 0,1-1 0,-1 0 0,1 0 0,-1 0 0,1 0 0,0 0 0,-1 0 0,1 0 0,-1 0 0,1 0 0,0-1 0,-1 1 0,1 0 0,-1 0 0,1 0 0,0 0 0,-1-1 0,1 1 0,-1 0 0,-13-10 45,1 1 0,0-2 0,1 0 1,0 0-1,0-1 0,2-1 0,-18-24 0,-11-12 23,-947-1071-847,950 1083 697,-601-617-1621,586 610 1560,51 44 137,0 0 1,0 0 0,0 0-1,0-1 1,-1 1-1,1 0 1,0 0-1,0 0 1,0 0-1,0 0 1,-1 0-1,1 0 1,0 0 0,0 0-1,0 0 1,0 0-1,-1 0 1,1 0-1,0 0 1,0 0-1,0 0 1,-1 0-1,1 0 1,0 0 0,0 0-1,0 0 1,0 0-1,-1 0 1,1 0-1,0 0 1,0 0-1,0 0 1,0 0 0,0 0-1,-1 1 1,1-1-1,0 0 1,0 0-1,0 0 1,0 0-1,0 0 1,0 0-1,-1 1 1,1-1 0,0 0-1,0 0 1,0 0-1,0 0 1,0 1-1,0-1 1,4 18 7,13 22 68,2-1-1,32 50 1,-17-33 6,250 424 678,174 307 662,-455-782-1413,26 46 55,35 87 0,-64-127-136,-9-18 32,-21-25-39,-1158-1248-3191,981 1095 2589,201 179 652,-1 1-1,0 1 0,1-1 1,-16-6-1,22 11 31,0 0-1,-1-1 1,1 1-1,0 0 1,-1 0 0,1 0-1,-1 0 1,1 0-1,0 0 1,-1 0-1,1 0 1,0 0 0,-1 0-1,1 0 1,-1 0-1,1 0 1,0 0-1,-1 0 1,1 0 0,0 1-1,-1-1 1,1 0-1,0 0 1,-1 0 0,1 1-1,0-1 1,-1 0-1,1 0 1,0 1-1,-1-1 1,1 0 0,0 0-1,0 1 1,0-1-1,-1 0 1,1 1 0,0-1-1,0 1 1,0-1-1,0 0 1,-1 1-1,1-1 1,0 0 0,0 1-1,0-1 1,0 1-1,0-1 1,0 0-1,0 1 1,0-1 0,0 0-1,0 1 1,1-1-1,-1 1 1,0-1 0,0 0-1,0 1 1,0-1-1,0 0 1,1 1-1,-1-1 1,5 18 23,2-1-1,-1 0 1,2 0-1,0-1 1,1 1-1,12 14 1,-1 2 14,275 455 462,245 421 237,-527-887-727,15 26 9,-3 1 0,26 67 0,-46-87-41,-5-28 21,1-1 1,-1 0 0,-1 1 0,1-1-1,0 0 1,0 1 0,0-1 0,0 1-1,0-1 1,0 0 0,0 1 0,0-1-1,-1 0 1,1 1 0,0-1 0,0 0-1,0 0 1,-1 1 0,1-1 0,0 0-1,0 1 1,-1-1 0,1 0 0,0 0-1,-1 0 1,1 1 0,0-1-1,-1 0 1,1 0 0,0 0 0,-1 0-1,1 0 1,0 1 0,-1-1 0,-3-1-12,0 0 0,0-1 0,0 1 0,1-1 1,-1 0-1,0 0 0,1 0 0,0 0 0,-1-1 1,-4-4-1,-55-49-251,-83-96 0,122 126 208,-530-597-999,-240-256 862,791 876 246,1 0 0,0 1-1,-1-1 1,0 1 0,0-1 0,0 1 0,0 0 0,0 0 0,-4-1 0,7 3-38,-1 0 0,1 0 0,0 0 0,-1 1 0,1-1 0,0 0 0,-1 0 0,1 1 0,0-1-1,0 0 1,-1 1 0,1-1 0,0 0 0,0 1 0,0-1 0,-1 1 0,1-1 0,0 0 0,0 1 0,0-1 0,0 1 0,0-1 0,0 0 0,0 1-1,0-1 1,0 1 0,0-1 0,0 1 0,0-1 0,0 0 0,0 1 0,0-1 0,0 1 0,1-1 0,-1 0 0,0 1 0,0-1 0,0 0 0,1 1 0,-1-1-1,0 0 1,1 1 0,32 73 793,457 705 1865,-111-196-1637,-312-461-1002,-64-118-45,0 1 1,-1 0-1,0 0 1,0 0-1,-1 0 1,1 1-1,-1-1 1,1 8-1,-2-13 9,0 1-1,0-1 1,0 0 0,-1 0-1,1 1 1,0-1-1,0 0 1,0 1 0,0-1-1,-1 0 1,1 0-1,0 1 1,0-1 0,0 0-1,-1 0 1,1 0 0,0 1-1,0-1 1,-1 0-1,1 0 1,0 0 0,0 0-1,-1 0 1,1 1-1,0-1 1,-1 0 0,1 0-1,0 0 1,-1 0-1,1 0 1,0 0 0,0 0-1,-1 0 1,1 0-1,0 0 1,-1 0 0,1 0-1,0-1 1,-1 1-1,1 0 1,0 0 0,-1 0-1,-29-18-151,-47-46-191,2-3 0,-81-96 1,53 54 13,-1349-1292-4542,1450 1399 4884,-1-1 1,1 1-1,0 0 0,-1 0 0,0 0 0,1 0 0,-1 1 0,0-1 1,-5-2-1,7 5-5,1-1 0,0 0 0,-1 1 0,1-1 0,0 0 0,0 1 0,-1-1 0,1 0 0,0 1 0,0-1 0,0 1 0,-1-1 0,1 0 0,0 1 0,0-1 0,0 1 0,0-1 1,0 1-1,0-1 0,0 1 0,0-1 0,0 0 0,0 1 0,0-1 0,0 1 0,0-1 0,0 1 0,1-1 0,-1 1 0,0-1 0,0 0 0,0 1 0,1-1 0,-1 0 0,0 1 0,0-1 0,1 1 0,35 68 359,-36-68-364,410 643 1703,-2-2-138,-381-598-1462,-3 2 1,35 93-1,-57-134-98,0 0 0,0 1-1,-1-1 1,0 0 0,0 1 0,0-1 0,-1 1 0,0-1-1,0 1 1,-1 8 0,0-13-4,1 0-1,0 0 1,-1 0-1,1-1 1,0 1-1,-1 0 1,1-1-1,-1 1 1,0 0-1,1-1 1,-1 1-1,1 0 1,-1-1-1,0 1 1,0-1-1,1 1 1,-1-1-1,0 0 1,0 1-1,1-1 1,-1 0-1,0 1 1,0-1-1,0 0 1,-1 0-1,-2 0 1,0 0 0,1 0-1,-1-1 1,0 0 0,1 1 0,-1-1-1,1-1 1,-1 1 0,-5-3 0,-40-22-57,1-3 0,2-2 1,1-1-1,-69-65 1,57 47-32,-278-245-400,-31-27 50,-15 28-21,292 238 373,87 55 84,1 0 0,-1-1 0,1 1 0,-1 0 0,0 0 0,1 0 0,-1 1 0,0-1 0,0 0 0,0 1 0,0-1 0,1 1 0,-1 0 0,0-1 0,0 1 0,0 0 0,0 0 0,-3 1 0,4 1 3,1 0 0,0 0 0,0 0 0,0 0-1,0 0 1,0 0 0,1 0 0,-1 0 0,1 0 0,-1 0-1,1 0 1,0 0 0,0-1 0,0 1 0,0 0 0,0 0-1,0-1 1,2 3 0,39 68 102,4-2 1,65 77-1,-20-30 35,23 36 71,169 233 480,-34 11 247,-203-303-678,-34-53-116,-12-41-142,0 1 1,0-1-1,0 1 1,0-1-1,0 0 1,0 1-1,0-1 1,0 1-1,0-1 1,0 0-1,0 1 1,0-1-1,0 0 1,0 1-1,0-1 1,-1 1-1,1-1 1,0 0 0,0 1-1,0-1 1,-1 0-1,1 1 1,0-1-1,0 0 1,-1 0-1,1 1 1,0-1-1,-1 0 1,0 1-1,-18-8 94,0-8-70,0-1-1,2-1 1,-1 0-1,-20-28 0,5 6-15,-761-806-279,525 589-162,-336-247 1,534 453 194,57 45 17,18 16 132,26 28-11,378 413 41,229 266 1064,-557-623-803,25 29 422,130 199 0,-228-313-546,-1 1-1,0 0 1,0 0 0,7 23 0,-13-33-76,0-1 1,0 1-1,1-1 1,-1 1 0,0-1-1,0 1 1,0-1 0,0 1-1,0-1 1,1 1 0,-1 0-1,0-1 1,0 1-1,0-1 1,0 1 0,-1-1-1,1 1 1,0-1 0,0 1-1,0 0 1,0-1 0,-1 1-1,1-1 1,0 1-1,0-1 1,-1 1 0,1-1-1,0 0 1,-1 1 0,1-1-1,0 1 1,-1-1 0,1 0-1,-1 1 1,1-1-1,-1 0 1,1 1 0,-1-1-1,1 0 1,-1 0 0,1 0-1,-1 1 1,1-1-1,-1 0 1,1 0 0,-1 0-1,1 0 1,-1 0 0,0 0-1,1 0 1,-1 0 0,1 0-1,-1 0 1,1 0-1,-1 0 1,1-1 0,-1 1-1,1 0 1,-1 0 0,1-1-1,-1 1 1,0-1 0,-10-3 21,0 0 1,0-2 0,1 1 0,0-1 0,0-1 0,-12-9 0,-64-61 19,48 42-34,-474-451-213,-134-121-298,-430-291-771,993 836 992,65 54 147,18 8 129,-1 0-1,1 0 1,0 0-1,0 0 1,0 1-1,-1-1 1,1 0 0,0 0-1,0 0 1,0 0-1,0 0 1,0 0 0,-1 0-1,1 1 1,0-1-1,0 0 1,0 0-1,0 0 1,0 0 0,0 0-1,0 1 1,-1-1-1,1 0 1,0 0 0,0 0-1,0 1 1,0-1-1,0 0 1,0 0-1,0 0 1,0 0 0,0 1-1,0-1 1,0 0-1,0 0 1,0 0 0,0 1-1,0-1 1,0 0-1,0 0 1,0 0 0,1 0-1,-1 1 1,0-1-1,0 0 1,0 0-1,0 0 1,0 0 0,0 1-1,0-1 1,1 0-1,8 17-48,2 0-1,0 0 1,0-1-1,2-1 1,0 0-1,23 20 0,6 8-10,327 348-173,627 707 854,-814-860-253,-161-200-312,-24-35-49,-7-8-10,-53-52-56,-750-687-922,595 569-188,-465-282-1,651 438 1016,7 4-41,0 1 0,-1 0-1,0 2 1,-1 1 0,-32-8 0,31 19-163,28 0 349,-1 0 1,1 0 0,-1 0 0,1 1 0,-1-1 0,1 0 0,0 1 0,-1-1 0,1 0 0,-1 1 0,1-1 0,0 0-1,-1 1 1,1-1 0,0 1 0,-1-1 0,1 1 0,0-1 0,0 1 0,-1-1 0,1 1 0,0-1 0,0 1 0,0-1-1,0 1 1,0-1 0,0 2 0,0 2-30,1 0 0,0 1 0,1-1-1,-1 0 1,1 0 0,0 0 0,0 0-1,0 0 1,4 6 0,28 39-99,3 0 0,57 57 0,-67-76 136,288 310 568,91 102 1042,-30 15 855,-348-420-2184,38 53 388,-60-81-529,-1 0 0,0 1 0,0-1 0,-1 1 0,0 0 0,4 20 0,-7-29-127,-1-1-1,0 1 1,0-1 0,0 1-1,0-1 1,1 1 0,-1-1-1,0 1 1,0-1 0,0 1-1,0-1 1,0 1 0,0-1-1,-1 1 1,1-1 0,0 1 0,0 0-1,0-1 1,0 1 0,-1-1-1,1 1 1,0-1 0,0 0-1,-1 1 1,1-1 0,0 1-1,-1-1 1,1 0 0,-1 1-1,1-1 1,0 1 0,-1-1-1,1 0 1,-1 0 0,1 1-1,-1-1 1,1 0 0,-1 0-1,1 0 1,-1 1 0,1-1-1,-1 0 1,1 0 0,-1 0-1,0 0 1,1 0 0,-1 0-1,1 0 1,-1 0 0,1 0-1,-1 0 1,1-1 0,-1 1-1,1 0 1,-1 0 0,1 0-1,-1-1 1,1 1 0,-1 0-1,1-1 1,-1 1 0,1 0-1,0-1 1,-1 0 0,-21-11 68,1-1 1,1-2 0,0 0-1,1-1 1,-33-36 0,5 6-58,-326-315-218,-405-368-775,280 330 236,372 309 485,-3 6-1,-154-73 1,265 148 211,0 1 1,0 1-1,-20-5 0,8 11-44,29 1 81,1 0-1,-1 0 1,0 0 0,1 1-1,-1-1 1,1 0 0,-1 1-1,0-1 1,1 0 0,-1 1-1,1-1 1,-1 1 0,1-1-1,-1 1 1,1-1 0,-1 1-1,1-1 1,0 1 0,-1-1-1,1 1 1,0 0 0,-1-1-1,1 2 1,0 1-8,0 1 0,0-1 1,0 0-1,1 0 0,0 1 0,-1-1 0,1 0 0,0 0 1,1 0-1,-1 0 0,1 0 0,-1 0 0,5 5 1,28 42-80,3-2 1,70 71-1,-83-93 76,541 532 390,43 45 636,-551-540-691,73 104-1,-95-103-66,-34-64-248,-1 1 1,1 0 0,0 0-1,-1-1 1,0 1 0,1 0-1,-1 0 1,1 0 0,-1 0-1,0 0 1,0-1 0,1 1-1,-1 0 1,0 0 0,0 0-1,0 0 1,0 0 0,0 0-1,0 0 1,0 0-1,-1 0 1,1 0 0,0 0-1,0-1 1,-1 1 0,1 0-1,-1 0 1,1 0 0,-1 0-1,1-1 1,-1 2 0,-1-2-1,0 0 0,0 0 0,0 0 0,0 0 0,0-1 0,0 1 0,1-1 0,-1 1 0,0-1 0,0 0 0,0 1 1,1-1-1,-1 0 0,0 0 0,-2-2 0,-31-22-2,-58-51 0,47 36-18,31 27 7,-960-798-197,-49 61 335,938 699-136,85 50 5,-1-1 0,1 2 0,0-1 0,-1 0 0,1 0 0,0 0 0,-1 1 0,1-1 0,-1 0 0,0 1 0,1-1 0,-1 1 0,1 0 0,-1 0 0,0 0 0,1 0 0,-1 0 0,1 0 0,-1 0 0,0 0 0,1 0 0,-3 1 0,4 2 1,0-1-1,0 0 0,0 0 1,0 0-1,1 0 1,-1 0-1,1 0 0,-1 0 1,1 0-1,0 0 1,0 0-1,0 0 0,0 0 1,0 0-1,0 0 1,1-1-1,2 4 0,38 52 67,81 82 1,-89-102-36,415 440 483,259 288 892,-609-652-894,87 130 0,-179-231-454,1 0-1,-1 1 0,8 20 1,-14-32-55,-1 0 0,0 0 0,1-1 0,-1 1 0,0 0 0,0 0 0,0 0 0,1 0 0,-1-1 0,0 1 0,0 0 0,0 0 0,0 0 0,-1 0 0,1-1 0,0 1-1,0 0 1,0 0 0,-1 0 0,1-1 0,0 1 0,-1 0 0,1 0 0,-1-1 0,0 2 0,-1-1 2,1-1-1,-1 0 0,0 1 0,1-1 1,-1 0-1,0 0 0,0 0 0,1 0 1,-1 0-1,0-1 0,1 1 0,-1 0 1,0-1-1,1 1 0,-1-1 0,1 0 1,-1 1-1,-1-2 0,-37-19-18,2-2 0,1-1 0,0-2-1,-33-32 1,41 34-12,-500-422-668,40 32-256,-19 32 263,472 357 661,-144-90-57,152 99 79,-1 1-1,-1 1 1,0 2 0,-40-10-1,68 21 6,-1 0 0,0 0 0,0 1 0,1-1-1,-1 1 1,0 0 0,0 0 0,0 0 0,1 0-1,-1 0 1,0 0 0,0 1 0,1-1 0,-1 1 0,-3 1-1,5-1 1,0 0 0,0 0 0,1 1 0,-1-1 0,0 0 0,0 1-1,1-1 1,-1 0 0,1 1 0,-1-1 0,1 1 0,0-1-1,0 1 1,-1-1 0,1 1 0,0-1 0,0 1 0,1-1-1,-1 1 1,0-1 0,0 1 0,1-1 0,-1 1 0,1-1-1,-1 1 1,1-1 0,-1 0 0,2 2 0,10 24 28,1 0 0,2-1 0,0-1 0,2-1 0,25 30 1,-23-30-4,275 346 414,53 69 130,-35 19-54,-301-440-532,-4-8-34,-1 0 0,0 0 0,0 0 0,-1 1-1,-1 0 1,0 0 0,5 21 0,-9-31 41,0-1 1,1 1-1,-1 0 0,0-1 0,0 1 0,0-1 0,0 1 0,0-1 1,0 1-1,0-1 0,0 1 0,-1-1 0,1 1 0,0-1 0,0 1 0,0-1 1,0 1-1,-1-1 0,1 1 0,0-1 0,0 0 0,-1 1 0,1-1 1,0 1-1,-1-1 0,1 0 0,-1 1 0,1-1 0,0 0 0,-1 1 0,1-1 1,-1 0-1,1 0 0,-1 1 0,1-1 0,-1 0 0,1 0 0,-1 0 1,1 0-1,-1 0 0,1 0 0,-1 0 0,1 0 0,-2 0 0,-9-2-63,0-1-1,0 0 1,0-1-1,0 0 1,1 0-1,0-2 1,0 1-1,0-1 1,0 0-1,-9-10 1,-2 3-43,-1176-820-4293,1135 789 4262,-539-422-1194,569 433 1433,33 28 10,8 6 25,6 7 15,0-1 1,0 2 0,13 10 0,95 74 468,132 131-1,96 130 109,187 257 739,-506-573-1381,-20-25-59,-1 0 1,0 0-1,-1 1 0,-1 0 1,0 1-1,-1 0 0,0 0 0,6 20 1,-13-34-22,-1-1 1,0 1 0,0-1-1,0 1 1,0-1 0,1 1-1,-1-1 1,0 1 0,0-1-1,0 1 1,0-1 0,0 1-1,0-1 1,0 1-1,-1-1 1,1 1 0,0-1-1,0 1 1,0-1 0,0 1-1,-1-1 1,1 1 0,0-1-1,0 1 1,-1-1 0,1 0-1,0 1 1,-1-1 0,1 1-1,0-1 1,-1 0 0,1 1-1,-1-1 1,1 0-1,-1 0 1,1 1 0,0-1-1,-1 0 1,1 0 0,-1 0-1,1 0 1,-1 1 0,1-1-1,-1 0 1,0 0 0,1 0-1,-1 0 1,1 0 0,-1 0-1,1 0 1,-1 0 0,1-1-1,-1 1 1,1 0-1,-1 0 1,1 0 0,-1-1-1,0 1 1,-15-7-18,1 0 0,-1-1 0,1-1 0,0 0-1,1-1 1,0 0 0,-21-22 0,2 4-20,-588-510-1079,42 35-115,124 143 659,316 262 214,-206-111-1,249 163 247,92 44 118,0 0-1,0 1 1,0 0-1,0-1 1,0 1-1,0 1 1,0-1 0,-5 0-1,9 1-2,0 0-1,-1 0 1,1 0 0,0 1-1,0-1 1,0 0-1,-1 0 1,1 0 0,0 0-1,0 0 1,0 0-1,-1 0 1,1 1-1,0-1 1,0 0 0,0 0-1,0 0 1,0 1-1,-1-1 1,1 0 0,0 0-1,0 0 1,0 0-1,0 1 1,0-1 0,0 0-1,0 0 1,0 1-1,0-1 1,0 0 0,0 0-1,0 0 1,0 1-1,0-1 1,0 0 0,0 0-1,0 1 1,0-1-1,0 0 1,0 0-1,0 0 1,0 1 0,0-1-1,1 0 1,13 21 116,21 14 149,73 57 0,-54-49-115,60 51 121,518 436 1114,-47 37 467,-560-541-1778,70 84 177,-87-99-244,0 1 0,0-1 0,-1 1 0,-1 1 0,0-1-1,-1 1 1,5 17 0,-9-29-18,-1 1 0,1-1 0,-1 1 0,0-1 0,1 1 0,-1-1 0,0 1-1,0-1 1,0 1 0,0-1 0,-1 1 0,1-1 0,0 1 0,0-1 0,-1 1 0,1-1 0,-1 1-1,0-1 1,1 0 0,-2 3 0,1-4-1,0 1 0,0 0 0,-1 0 0,1-1 1,0 1-1,0 0 0,0-1 0,-1 0 0,1 1 0,0-1 0,-1 0 0,1 1 0,0-1 0,-1 0 0,1 0 0,0 0 0,-1 0 1,-1-1-1,-7-1-67,-1 0 1,1-1-1,0 0 1,-17-9 0,-38-19-439,-112-75 1,-52-60-264,193 139 659,-423-330-1211,-222-163 198,449 358 1307,-253-131-1,411 257 49,57 33-107,16 3-114,1 0 0,0 0 0,0 0 0,0 0 0,0 0 0,-1 0 0,1 0 0,0 0 1,0 1-1,0-1 0,0 0 0,0 0 0,-1 0 0,1 0 0,0 0 0,0 0 0,0 1 1,0-1-1,0 0 0,0 0 0,0 0 0,0 0 0,-1 0 0,1 1 0,0-1 1,0 0-1,0 0 0,0 0 0,0 1 0,0-1 0,0 0 0,0 0 0,0 0 0,0 0 1,0 1-1,0-1 0,0 0 0,0 0 0,0 0 0,0 0 0,1 1 0,-1-1 0,0 0 1,0 0-1,0 0 0,0 0 0,0 1 0,0-1 0,0 0 0,1 0 0,45 50 186,341 301 609,200 196 823,-583-543-1606,277 291 1067,-213-216-442,107 162 1,-162-222-536,-1 1 1,-1-1-1,0 2 1,-2 0 0,0 0-1,-2 0 1,0 1-1,6 39 1,-12-58-85,-1 0 0,0 0 0,0 0 0,0 0 0,0 0 0,-1 0 0,1 0 0,-1 0 0,0 0 0,0 0 0,0-1 1,0 1-1,0 0 0,-1-1 0,-2 5 0,3-6-8,-1 1 0,1-1 0,-1 1 0,0-1 1,1 0-1,-1 0 0,0 0 0,0 0 0,0 0 0,0 0 1,0 0-1,0-1 0,0 1 0,0-1 0,0 1 0,-1-1 0,-1 0 1,-6-1-1,0 0 1,0 0 0,1-1 0,-1 0 0,0-1 0,1 0 0,0 0 0,-12-7 0,-62-34-218,2-4 1,2-4-1,-93-79 1,116 87 60,-1608-1288-3349,1617 1290 3627,53 43 97,30 24-26,1215 993 3176,-1240-1009-3348,263 244 783,-206-184-625,104 137 0,-169-202-194,52 80-79,-53-79 63,1 0-1,-1 0 1,1 0-1,-1 0 0,-1 0 1,1 0-1,-1 1 0,0-1 1,0 1-1,-1-1 1,1 1-1,-1-1 0,-1 9 1,1-13 4,-1 1 0,1-1 1,-1 1-1,0-1 0,1 1 1,-1-1-1,0 1 0,0-1 1,0 0-1,0 0 0,0 1 1,0-1-1,0 0 0,0 0 1,-1 0-1,1 0 0,0 0 1,-1 0-1,1 0 0,-1-1 1,1 1-1,-1-1 0,1 1 1,-1-1-1,1 1 0,-1-1 1,0 0-1,1 1 0,-1-1 1,1 0-1,-3-1 1,-5 1-61,1-1 1,0 0-1,-1 0 1,1-1 0,-10-3-1,-16-7-204,2-1 0,0-2 1,-50-30-1,-86-72-628,98 66 551,-522-384-1568,7 6 1299,563 413 605,-820-550-250,777 530 110,46 30 37,19 13 37,30 25-49,288 232-233,-192-167 351,187 148 210,359 289 1066,-47 36 1066,-579-523-1918,-1 2 0,-3 1-1,50 78 1,-89-125-371,-1 0-1,0 0 1,0 1-1,-1-1 1,1 0-1,-1 1 1,0-1-1,0 1 1,0-1-1,0 1 1,0-1-1,-1 1 1,0 0-1,0 5 1,0-8-29,0-1 1,-1 1-1,1-1 1,0 1 0,-1 0-1,1-1 1,-1 1-1,1-1 1,-1 1-1,1-1 1,-1 1-1,1-1 1,-1 0-1,0 1 1,1-1 0,-1 1-1,0-1 1,1 0-1,-1 0 1,0 1-1,1-1 1,-1 0-1,0 0 1,1 0 0,-2 0-1,-36-6 108,-13-15-243,1-1 0,1-3 0,-65-43-1,60 34-56,-1114-696-4721,41-74 900,994 702 3785,-95-78 706,219 173-365,-10-10 498,45 34 155,893 681 3121,-900-682-3822,373 303 1450,-284-223-796,136 155 1,-223-226-537,27 42 0,-45-63-161,-1 1 1,1 0 0,-1-1 0,0 1 0,0 0-1,0 0 1,1 8 0,-3-13-27,0 1 0,0-1 0,0 1 0,0-1 1,0 1-1,0-1 0,0 1 0,0-1 0,0 1 0,0-1 0,0 1 0,-1-1 0,1 1 0,0-1 1,0 1-1,-1-1 0,1 1 0,0-1 0,0 0 0,-1 1 0,1-1 0,-1 1 0,1-1 0,0 0 1,-1 1-1,1-1 0,-1 0 0,0 1 0,-1-1 0,1 1-1,-1-1 1,0 0-1,0 0 1,0 0-1,0 0 1,0 0 0,0 0-1,0-1 1,1 1-1,-1 0 1,-3-2 0,-27-10-149,0-2 0,1-2 0,1 0 1,-36-27-1,29 20-41,-927-647-4647,59 37 1402,897 628 3413,-77-51-162,-1 4 0,-150-64 0,189 102 346,47 14-161,-1 0 1,1 0 0,-1 0 0,1 0 0,0 0-1,-1 0 1,1 0 0,-1 0 0,1 0-1,-1 0 1,1 0 0,-1 0 0,1 0-1,-1 1 1,1-1 0,-1 0 0,1 0-1,0 1 1,-1-1 0,1 0 0,-1 0-1,1 1 1,0-1 0,-1 0 0,1 1-1,0-1 1,0 1 0,-1 0 0,1 0 8,0 1 0,0-1 0,0 0 0,0 1 0,0-1 0,1 1 0,-1-1 0,0 0 0,1 1 1,-1-1-1,1 0 0,0 1 0,-1-1 0,1 0 0,1 2 0,16 22 101,2-1 0,0-1 0,1 0 0,41 32 0,-23-20 6,557 480 1762,176 164 1137,-717-627-2513,-2 3 0,89 119 0,-136-165-416,-1 0 0,0 0-1,0 0 1,5 16 0,-9-24-82,-1 0 0,0 0 1,1 0-1,-1 1 0,0-1 0,1 0 0,-1 0 1,0 0-1,0 0 0,0 0 0,0 1 0,0-1 1,0 0-1,0 0 0,0 0 0,-1 0 1,1 0-1,0 1 0,-1-1 0,1 0 0,-1 0 1,1 0-1,-1 0 0,0 0 0,1 0 0,-1 0 1,0 0-1,0-1 0,1 1 0,-1 0 1,0 0-1,0-1 0,0 1 0,0 0 0,0-1 1,0 1-1,0-1 0,0 1 0,0-1 0,-1 0 1,1 1-1,0-1 0,0 0 0,0 0 1,0 0-1,0 0 0,-2 0 0,-6 0-17,0 0 1,0-1-1,0 0 0,0-1 0,0 0 1,1 0-1,-1-1 0,-13-6 0,-77-42-258,76 38 194,-699-443-2216,514 317 1673,156 105 474,-1042-650-1385,848 562 2084,238 119-481,-1-1 0,1 1 0,-1 1 0,-15-3 0,24 5-70,-1 0-1,1 0 1,0 0 0,-1 0-1,1 0 1,0 0 0,-1 0 0,1 0-1,-1 0 1,1 0 0,0 0 0,-1 0-1,1 0 1,-1 0 0,1 0-1,0 1 1,-1-1 0,1 0 0,0 0-1,-1 0 1,1 1 0,0-1 0,-1 0-1,1 0 1,0 1 0,0-1-1,-1 0 1,1 1 0,0-1 0,0 0-1,0 1 1,-1-1 0,1 0 0,0 1-1,0-1 1,0 0 0,0 1-1,0-1 1,0 1 0,0-1 0,0 0-1,0 1 1,0-1 0,0 1 0,0-1-1,0 0 1,0 1 0,0-1-1,0 0 1,0 1 0,0-1 0,1 1-1,-1-1 1,0 0 0,0 1 0,0-1-1,1 0 1,-1 1 0,0-1-1,0 0 1,1 0 0,-1 1 0,0-1-1,1 0 1,-1 0 0,0 0-1,1 1 1,17 21 117,1-1 0,0-1-1,2-1 1,23 17 0,-5-4-16,346 289 655,395 360 1165,-642-536-1523,-116-120-323,-2 2 0,0 1 0,27 53 0,-46-79-74,1 0 0,-1 1 0,0-1 0,0 1 0,0-1 0,0 1 0,0 0 0,-1-1 0,1 1 0,-1 0 0,1-1 0,-1 1 0,0 0-1,0 0 1,-1-1 0,1 1 0,-1 5 0,-1-7-11,1 0 0,0 0 0,-1 0 1,1 0-1,-1 0 0,1 0 0,-1 0 0,1 0 0,-1-1 0,0 1 0,1-1 0,-1 1 0,0-1 0,0 1 0,1-1 0,-1 0 0,0 0 0,0 0 0,0 0 0,1 0 0,-1-1 0,0 1 0,0 0 0,1-1 0,-1 1 0,0-1 0,1 0 1,-3-1-1,-38-12-297,1-3 0,0-1 0,1-2 0,-65-45 1,54 33 44,-515-337-1799,-213-126 190,754 481 1825,17 8 34,0 1 0,0 0 0,0 1 1,-1-1-1,1 2 0,-1-1 0,0 1 0,0 1 0,-15-3 0,17 10 27,12 9 25,10 8 44,0-2-1,2 0 1,1 0-1,0-2 1,23 17-1,-30-24-43,512 424 1758,72 67 531,-522-427-1994,-47-38-299,-25-37-44,-1 0 0,0 0-1,0 1 1,0-1 0,0 0 0,0 0-1,0 0 1,0 1 0,0-1 0,0 0-1,0 0 1,0 1 0,0-1 0,0 0-1,0 0 1,0 1 0,0-1 0,0 0-1,0 0 1,0 1 0,0-1 0,-1 0-1,1 0 1,0 0 0,0 1 0,0-1-1,0 0 1,0 0 0,-1 0 0,1 1-1,0-1 1,0 0 0,0 0 0,-1 0-1,1 0 1,0 0 0,0 0 0,0 0-1,-1 1 1,1-1 0,0 0 0,0 0-1,-1 0 1,-25-5-222,-13-12-68,1-2-1,1-1 1,-42-31 0,67 44 234,-286-190-1092,-233-146-577,-23 43 1633,527 289 428,28 14-131,14 11 25,316 219 815,-160-117-687,-50-34-126,-16-13 33,-4 5 1,127 117-1,-189-146-776,-33-30-184,-11-11-39,-20-13-788,11-1 742,0-1 0,0-1-1,1-1 1,-21-24 0,30 32 620,-57-68-1874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9:38.41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134 248 2856,'-35'-47'560,"1"-7"180,-2 0 256,8-4 17,40 27-1,38 28 12,34 22 8,43 20-4,33 28-4,23 19-388,1 10-180,-23-13-200,-40-16-676,-54-30-572,-49-39-1252,-62-45 0,-44-39-1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9:39.63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1 13573,'64'4'-27,"0"2"0,-1 4 1,-1 2-1,1 2 0,113 45 0,-59-14-250,138 77 1,100 79-191,-217-120 337,-12-8 10,248 140-261,-253-151 104,144 52 0,-190-91-138,-73-22 382,-1-1-1,1 1 0,0-1 0,0 1 1,-1-1-1,1 0 0,0 0 0,0 0 0,-1 0 1,1 0-1,0 0 0,0 0 0,-1 0 1,1-1-1,0 1 0,0-1 0,2-1 1,-4 1 6,1 0 1,-1 0-1,0 0 1,1 0-1,-1-1 0,0 1 1,0 0-1,0 0 1,0-1-1,0 1 1,0 0-1,0 0 1,0 0-1,0-1 1,-1 1-1,1 0 1,0 0-1,-1 0 1,1-1-1,-1 1 1,1 0-1,-1 0 1,0 0-1,0-1 1,-19-33-310,-1 0 0,-2 2 0,-42-48 1,4 5 78,-107-136-61,-69-95 446,227 294-57,-33-54 334,41 65-359,0 0-1,1-1 1,0 0 0,0 1-1,-1-1 1,2 0 0,-1 0-1,0 1 1,0-1-1,1 0 1,0 0 0,-1 0-1,1 0 1,0 0-1,1 0 1,-1 0 0,0 1-1,1-1 1,-1 0 0,2-3-1,0 4-4,0 0 0,0 1-1,0-1 1,0 1 0,0 0 0,0-1-1,0 1 1,0 0 0,0 0 0,1 1 0,-1-1-1,0 0 1,1 1 0,-1-1 0,0 1-1,1 0 1,-1 0 0,1 0 0,-1 0-1,0 0 1,1 0 0,3 2 0,18 1 203,0 1 0,0 1 0,46 17 0,80 40 320,-125-51-484,614 307 857,-14 37-570,387 258-536,-911-544-584,-67-49-41,-34-20 780,0-1 0,0 1 1,-1 0-1,1 0 0,0 0 1,0 0-1,0 0 0,0 0 1,0 0-1,0-1 1,-1 1-1,1 0 0,0 0 1,0 0-1,0 0 0,0 0 1,0-1-1,0 1 0,0 0 1,0 0-1,0 0 1,0 0-1,0-1 0,0 1 1,0 0-1,0 0 0,0 0 1,0 0-1,0-1 1,0 1-1,0 0 0,0 0 1,0 0-1,0 0 0,0-1 1,0 1-1,0 0 0,0 0 1,1 0-1,-1 0 1,0 0-1,0 0 0,0-1 1,0 1-1,0 0 0,0 0 1,1 0-1,-1 0 0,0 0 1,0 0-1,0 0 1,0 0-1,0 0 0,1-1 1,-1 1-1,0 0 0,0 0 1,0 0-1,0 0 0,1 0 1,-1 0-1,0 0 1,0 0-1,0 0 0,1 1 1,-42-54-1336,29 38 1241,-143-178-600,10-6 0,-133-241 0,255 400 1351,2-1 0,-28-76 0,48 114-554,0-1 0,0 1 0,1-1 0,-1 1 1,1-1-1,-1 0 0,1 0 0,0 1 0,0-1 0,2-6 0,-2 8-39,1 1 0,0-1 0,-1 1 0,1-1 0,0 1-1,-1 0 1,1-1 0,0 1 0,0 0 0,0 0 0,0 0 0,0 0 0,1 0 0,-1 0 0,0 0-1,0 0 1,1 0 0,-1 0 0,2 0 0,3 0 53,1-1 0,-1 1 0,0 1 1,1-1-1,-1 1 0,1 0 0,-1 1 0,1-1 0,-1 1 0,0 1 1,11 3-1,34 9 225,-2 3 1,82 41-1,91 65 4,-162-88-244,1038 662 335,-1004-631-737,-63-38-135,-29-22 13,-19-13-410,-29-21 106,1-2 0,2-2 0,1-2 0,-59-62 0,83 79 545,-75-74-354,5-4 0,3-3 0,5-5-1,4-2 1,-118-223 0,192 324 562,-49-109 559,45 99-379,2-1 0,-1 1 0,2-1 1,0 0-1,-2-21 0,5 34-131,0-1-1,-1 0 0,1 0 1,1 0-1,-1 1 0,0-1 0,1 0 1,-1 0-1,1 1 0,0-1 1,0 0-1,0 1 0,0-1 1,0 1-1,1-1 0,-1 1 1,1 0-1,0 0 0,-1 0 1,1-1-1,4-2 0,-3 4 20,1-1 0,-1 0 1,1 1-1,0 0 0,-1 0 0,1 0 0,0 0 0,0 0 0,0 1 0,0 0 0,0 0 0,0 0 0,0 0 0,-1 1 0,7 0 0,10 4 225,1 0 0,-1 1-1,-1 1 1,36 17-1,83 55 696,-128-73-933,485 341 1825,-23 41-1196,-417-342-644,830 728 507,-694-590-498,-165-157-185,-43-44-158,-166-204-495,113 131 563,-129-164-280,-259-323-250,304 376 831,123 152 35,31 48-120,-1 1-1,1 0 0,0 0 1,-1-1-1,1 1 0,0 0 1,0 0-1,-1-1 0,1 1 1,0 0-1,0-1 1,0 1-1,0 0 0,-1 0 1,1-1-1,0 1 0,0-1 1,0 1-1,0 0 0,0-1 1,0 1-1,0 0 1,0-1-1,0 1 0,0 0 1,0-1-1,0 1 0,0 0 1,0-1-1,0 1 0,0 0 1,1-1-1,-1 1 1,0 0-1,0-1 0,0 1 1,0 0-1,1-1 0,-1 1 1,0 0-1,0 0 1,1-1-1,-1 1 0,0 0 1,0 0-1,1-1 0,-1 1 1,0 0-1,1 0 0,-1 0 1,0 0-1,1 0 1,-1 0-1,0-1 0,1 1 1,-1 0-1,0 0 0,1 0 1,-1 0-1,1 0 0,0 0 1,10 4 25,1 1 0,-1 0 0,1 0 0,-1 1 1,-1 0-1,1 1 0,-1 0 0,13 13 0,8 3 18,747 617 634,-584-461-341,-169-149-326,-26-27-26,-7-6-7,-48-37-61,-284-287-290,23-26 36,228 251 238,38 45 58,-7-7 54,-97-139 1,153 200-7,0-1-1,0 1 1,0-1 0,0 1 0,1-1 0,-1 0 0,1 1-1,-1-8 1,2 10-6,-1 1 1,1-1-1,0 1 0,0-1 0,1 1 0,-1-1 1,0 0-1,0 1 0,0-1 0,0 1 0,0-1 1,0 1-1,1-1 0,-1 1 0,0-1 0,1 1 1,-1-1-1,0 1 0,1-1 0,-1 1 0,0 0 1,1-1-1,-1 1 0,1 0 0,-1-1 0,1 1 1,-1 0-1,1-1 0,-1 1 0,1 0 0,-1 0 1,1 0-1,-1-1 0,2 1 0,3 0 13,1 1 1,-1-1-1,1 1 0,-1 0 0,0 1 0,1-1 0,-1 1 1,0 0-1,0 0 0,9 6 0,39 22 71,-1 2-1,79 66 1,85 93 31,-207-183-112,321 322 120,-310-302-186,-14-17-26,-6-11 82,0 0 1,0 0-1,-1 0 0,1 0 0,0 0 0,0 0 0,0 0 1,0 0-1,0 0 0,0-1 0,0 1 0,0 0 0,0 0 0,0 0 1,0 0-1,0 0 0,0 0 0,-1 0 0,1 0 0,0 0 1,0 0-1,0 0 0,0 0 0,0 0 0,0 0 0,0 0 0,0 0 1,0 0-1,0 0 0,0 0 0,-1 0 0,1 0 0,0 0 1,0 0-1,0 1 0,0-1 0,0 0 0,0 0 0,0 0 0,0 0 1,0 0-1,0 0 0,0 0 0,0 0 0,0 0 0,0 0 1,0 0-1,0 0 0,0 0 0,0 0 0,0 0 0,-1 1 0,1-1 1,0 0-1,0 0 0,-19-16-67,1-1 0,0-1-1,1 0 1,-17-24 0,3 4 12,28 34 53,-65-74-116,5-3 0,-69-113-1,130 192 125,0-1 0,0 0 0,1 1 0,0-1 0,-1 0 0,1 0-1,0 0 1,0 0 0,0 0 0,1 0 0,-1 0 0,1-1 0,0 1-1,0 0 1,0-6 0,0 9 0,1-1 0,-1 1 0,0-1 0,1 1-1,-1-1 1,1 1 0,-1-1 0,1 1 0,-1 0 0,1-1 0,-1 1 0,1 0-1,-1-1 1,1 1 0,-1 0 0,1 0 0,0 0 0,-1-1 0,1 1-1,-1 0 1,1 0 0,0 0 0,-1 0 0,1 0 0,-1 0 0,1 0 0,0 0-1,33 12 52,43 33 31,-2 3 0,105 88-1,-103-75-34,-18-17-32,5 4-208,72 71 0,-134-118 136,0 1 1,0 0 0,-1 0-1,1 0 1,0 0 0,-1 0-1,0 0 1,1 0 0,-1 0-1,0 0 1,0 1 0,0-1-1,0 0 1,0 4 0,-1-5-13,0-1 1,0 1-1,-1 0 0,1 0 1,0 0-1,0-1 1,-1 1-1,1 0 0,0-1 1,-1 1-1,1 0 0,0 0 1,-1-1-1,1 1 1,-1-1-1,0 1 0,1 0 1,-1-1-1,1 1 1,-1-1-1,0 0 0,1 1 1,-1-1-1,0 1 1,0-1-1,1 0 0,-3 1 1,-4 1-385,0-1 1,-1 0 0,1 0-1,-1-1 1,0 0-1,1 0 1,-11-2 0,-41-8-1703,-1-3 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9:43.035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5 23 16734,'0'0'1640,"0"-3"48,0 0 0,0-1 0,-1-1 0,1 2 0,-1 1 1,1 0-5,-1 2 4,1 1-844,-1 6-796,1 7-48,0 13 0,3 17 0,1 17 0,4 18 0,4 17 0,4 14 0,2 9 0,1 4 0,-1-3 0,-3-11 0,-5-15 0,-3-19 0,-4-20 0,-2-18 0,-1-14 0,2-12 0,5-8 0,9-6 0,11-4 0,13-3 0,13 0 0,12 0 0,5 3 0,1 2 0,-6 2 0,-10 2 0,-12 0 0,-14 2 0,-11-1-940,-11-1-1068,-11 19-3953,-9 5 1,-6-2-1,-6-6 1,2-5-17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9:43.552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193 33 19910,'0'-1'1380,"-1"-1"4,-3-2-8,-5-2 12,-7-2-8,-8 1 5,-6 2-5,-4 6 4,3 9-4,5 11-960,11 13-420,13 13 0,14 9 0,14 7 0,10 0 0,8-6 0,3-10 0,0-14 0,-5-15 0,-6-16 0,-9-15 0,-8-13 0,-8-10 0,-6-5 0,-3-1 0,-3 5 0,1 7 0,4 11 0,6 14 0,7 13 0,9 13 0,6 10 0,4 5 0,1 1 0,-3-4-712,-5-9-1028,-11-9-4321,-9-12 1,-8-13-1,-6-12 1,-2-3-13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38:47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26734,'2'31'950,"2"0"-1,1-1 1,1 1-1,11 29 1,7 40 223,43 323-1061,-65-402-112,-1-7 0,1-27 0,0-189 0,0 157 0,-2 26 0,1 1 0,0 0 0,1-1 0,1 1 0,1 0 0,0 0 0,10-23 0,-13 39 0,1-1 0,-1 1 0,1 0 0,0 0 0,0 0 0,-1 0 0,1 0 0,1 0 0,-1 0 0,0 1 0,0-1 0,1 1 0,-1 0 0,1 0 0,-1-1 0,1 2 0,-1-1 0,1 0 0,0 0 0,-1 1 0,1-1 0,0 1 0,0 0 0,-1 0 0,1 0 0,0 0 0,0 1 0,-1-1 0,1 1 0,3 0 0,9 4 0,0-1 0,0 2 0,27 13 0,-36-16 0,37 20 0,-2 3 0,50 39 0,-47-32 0,67 38 0,-106-68 0,0 0 0,0-1 0,1 1 0,-1-1 0,1-1 0,0 1 0,-1-1 0,1 0 0,0 0 0,0 0 0,0-1 0,0 0 0,0 0 0,0 0 0,-1-1 0,1 0 0,0 0 0,0-1 0,-1 0 0,1 0 0,-1 0 0,1 0 0,8-6 0,-8 3 0,1 0 0,-1-1 0,0 0 0,-1 0 0,1 0 0,-1 0 0,-1-1 0,1 0 0,-1 0 0,0 0 0,-1 0 0,0-1 0,0 1 0,0-1 0,-1 0 0,2-14 0,1-19-291,-3-1-1,-1 0 0,-5-47 1,2 52-159,2 36 257,-1 0 1,1-1-1,0 1 1,0 0-1,0-1 1,-1 1-1,1 0 1,-1 0 0,1-1-1,-1 1 1,1 0-1,-1 0 1,0 0-1,0 0 1,0 0-1,1 0 1,-1 0-1,0 0 1,0 0-1,0 0 1,0 0-1,-1 0 1,1 1-1,0-1 1,0 0-1,0 1 1,-1-1-1,1 1 1,0 0-1,0-1 1,-1 1-1,-1 0 1,-5-2-1253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3:00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14657,'5'11'16378,"-3"-9"-14646,31 16-1732,64 23 0,4 1 0,-100-41 0,0-1 0,0 1 0,0-1 0,0 1 0,0-1 0,0 1 0,-1-1 0,1 1 0,0 0 0,0-1 0,-1 1 0,1 0 0,-1 0 0,1-1 0,0 1 0,-1 0 0,1 0 0,-1 0 0,0 0 0,1 0 0,-1 0 0,0 0 0,0 0 0,1-1 0,-1 1 0,0 2 0,-1-1 0,1 1 0,-1-1 0,1 0 0,-1 0 0,0 0 0,0 0 0,0 0 0,0 0 0,0-1 0,-1 1 0,-2 3 0,-6 6 0,-2-1 0,-23 18 0,27-22 0,-107 87 0,109-86-3798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9:43.895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1 0 18642,'0'0'1568,"0"3"0,0 4 4,1 10-4,0 10 0,2 17 5,4 18-5,5 20 0,7 18 4,8 14-1572,8 10 0,5 0 0,2-7 0,1-15 0,-3-19-1384,-5-22-1668,-2-24-2613,-2-22 1,1-21-1,0-19 1,-5-6-9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9:44.044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435 1 22398,'-6'1'1152,"-10"1"0,-13 3 0,-14 2 0,-11 0-980,-6-1-912,-2 2-4544,5 0-1,9 1 1,13 0-1,11-1-15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9:44.395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48 195 21926,'6'-1'1204,"8"0"-4,10-3 8,9-2-4,1-4 1,-3-6-1,-6-4-84,-10-4-196,-11-4-76,-11 0-1196,-11 2-16,-10 6 200,-7 9 164,-5 14 0,2 14 0,5 17 0,9 15 84,13 12 196,15 8 80,14 3-16,13-3 24,12-8-204,9-12-164,5-14 0,1-16 0,-3-15-676,-6-14-1132,-8-11-4249,-10-11 1,-10-8-1,-8 2-6056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9:44.927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0 37 24918,'5'10'872,"8"18"0,10 21 1,10 23-1,6 12 0,0 2 0,-5-6 0,-10-15 0,-13-22 0,-14-25-872,-14-27 0,-11-25 0,-7-23 0,-2-15 0,6-7 0,9 1 0,16 7 0,16 11 0,16 13 0,15 14 0,11 12 0,5 11 0,1 9 0,-5 8 0,-10 7 0,-12 4 0,-14 5 0,-15 3 0,-15 2 0,-12 1 0,-8 0 0,-3-2 0,2-3 0,6-5 0,8-3 0,12-4 0,14-1 0,14 0 0,16 2 0,12 1 0,8 2 0,2 0 0,-3 0 0,-10-1 0,-11 1-1144,-15 2-1232,-17 2-3477,-16 7 9,-14 4-5,-13 6 1,1-5-5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9:49.275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54 366 2752,'0'0'120,"0"0"64,-1 0 136,0 0 112,-1-1 104,0 1 176,-1-1 197,0-1 143,0-1 116,-1 0 24,1 0 168,0 1 148,0 0 100,0 1 124,0 1 389,0 0 179,0 0-196,2 0-148,-1 0-108,1 0-143,0 0-169,0-2-216,0-2-236,-1-2-236,0-2-488,0-3-360,2-2 0,0-3 0,3-3 0,4-1 0,4-2 0,5-1 0,5-1 0,5 1 0,2-1 0,2 2 0,0 1 0,0 2 0,1 2 0,1 2 0,1 3 0,1 3 0,3 1 0,2 3 0,2 2 0,3 2 0,3 1 0,-1 3 0,0 3 0,-2 3 0,-3 3 0,-2 4 0,-5 3 0,-3 2 0,-6 2 0,-3 2 0,-5 0 0,-4 1 0,-4-1 0,-2-2 0,-3-3 0,-1-3 0,-1-3 0,-1-3 0,0-3-560,-1-2-776,0-3-616,0 0-3829,0-1 1,-1 2-1,1 1 1,0 0-17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9:49.960"/>
    </inkml:context>
    <inkml:brush xml:id="br0">
      <inkml:brushProperty name="width" value="0.1" units="cm"/>
      <inkml:brushProperty name="height" value="0.6" units="cm"/>
      <inkml:brushProperty name="color" value="#FFC114"/>
      <inkml:brushProperty name="inkEffects" value="pencil"/>
    </inkml:brush>
  </inkml:definitions>
  <inkml:trace contextRef="#ctx0" brushRef="#br0">453 1 11433,'0'0'524,"0"0"344,-1 0 340,1 0 588,0 0 377,-1 0-1,1 3 0,0 3 0,0 5 0,0 8-391,0 8-133,0 9-344,0 9-336,0 9-592,0 6-376,0 6 0,-1 2 0,-1 0 0,-1-5 0,0-7 0,-2-9 0,-1-10 0,-3-12 0,-2-9 0,-5-10 0,-3-9 0,-4-8 0,-3-7 0,0-8 0,-2-4 0,0-5 0,0-1 0,2-1 0,0 1 0,3 4 0,2 3 0,4 5 0,4 3 0,2 5 0,1 2-1080,1 2-940,-2-1-3913,-1 0 1,-1 0-1,-1 2 1,3 3-5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2:36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1 28059,'0'0'1047,"-22"0"1043,0 0-1861,1 0 0,-1 2 0,-34 7 0,45-6-156,0 1-1,0 0 1,0 0 0,0 1 0,1 1 0,0 0-1,0 0 1,-12 10 0,3-1-73,1 1 0,1 1 0,0 1 0,1 0 0,-16 24 0,25-31 0,0 1 0,1-1 0,0 2 0,1-1 0,1 0 0,0 1 0,0 0 0,1 0 0,1 0 0,-2 26 0,4-7 0,0 0 0,2 0 0,2 1 0,7 30 0,-9-53 0,0 0 0,1 0 0,0-1 0,1 1 0,0-1 0,0 0 0,1 0 0,0 0 0,1-1 0,0 0 0,0 0 0,1 0 0,0-1 0,0 0 0,1 0 0,15 10 0,-15-13 0,1-1 0,0 0 0,0-1 0,0 0 0,0 0 0,0-1 0,0 0 0,0 0 0,0-1 0,1 0 0,-1-1 0,15-3 0,-17 3 0,-1 0 0,1 0 0,-1-1 0,1 0 0,-1 0 0,0 0 0,0-1 0,0 0 0,-1 0 0,1-1 0,-1 0 0,1 0 0,-1 0 0,0 0 0,-1-1 0,1 0 0,-1 0 0,5-7 0,-6 1 0,0-1 0,-1 1 0,0-1 0,-1 0 0,0 0 0,-1 0 0,0 1 0,-1-1 0,-3-17 0,3 27 1,0 0 0,0 1 0,1 0 1,-1-1-1,0 1 0,0 0 0,0-1 0,-1 1 0,1 0 1,0 0-1,0 0 0,-1 0 0,1 0 0,-1 0 0,1 0 1,-1 0-1,1 1 0,-1-1 0,1 1 0,-1-1 0,1 1 1,-1-1-1,0 1 0,1 0 0,-1 0 0,0 0 0,-1 0 1,-58 0-66,43 1-46,5 1-3014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2:36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25350,'15'-1'574,"-1"-1"-1,0 0 1,-1-1-1,1 0 1,0-1-1,-1-1 1,13-6-1,-23 10-529,0-1-1,0 1 0,0-1 1,0 0-1,-1 0 1,1 0-1,-1 0 1,1-1-1,-1 1 0,0-1 1,0 1-1,0-1 1,0 0-1,0 0 1,-1 0-1,1 0 0,-1 0 1,0 0-1,0 0 1,0 0-1,0 0 1,-1 0-1,1-1 0,-1 1 1,0 0-1,0-1 1,0 1-1,0 0 1,-1-1-1,1 1 0,-1 0 1,0 0-1,0 0 1,0-1-1,-2-2 1,2 4-201,0-1 0,0 1 1,0 0-1,0 0 0,-1 1 1,1-1-1,-1 0 1,0 0-1,1 1 0,-1-1 1,0 1-1,0-1 0,0 1 1,0 0-1,0 0 1,0 0-1,0 0 0,0 0 1,-1 0-1,1 1 0,0-1 1,-1 1-1,1-1 0,0 1 1,-1 0-1,1 0 1,0 0-1,-1 0 0,1 1 1,0-1-1,-4 1 0,3 0 64,0 0 0,-1-1-1,1 1 1,0 1-1,0-1 1,-1 0 0,1 1-1,0-1 1,1 1-1,-1 0 1,0 0-1,0 0 1,1 1 0,-1-1-1,1 1 1,0-1-1,0 1 1,0 0-1,0 0 1,0-1 0,-2 6-1,2 3 314,-1 0-1,2 0 0,-1 0 0,1 0 1,1 0-1,0 0 0,1 0 1,0 0-1,1 0 0,0 0 0,0 0 1,1 0-1,1-1 0,0 1 0,0-1 1,1 0-1,0 0 0,1-1 1,0 0-1,1 0 0,-1 0 0,2 0 1,-1-1-1,1-1 0,1 1 1,-1-1-1,1-1 0,0 1 0,1-2 1,-1 1-1,1-1 0,0-1 1,1 0-1,-1 0 0,1-1 0,0 0 1,18 2-1,25-3-441,-51-2 137,-1 0 0,1 0 0,0 0 0,-1 0 0,1 0 0,-1 0 0,1-1 0,-1 1 0,1-1 0,-1 0 0,1 0 0,-1 0 0,0 0 0,4-2 0,-11-3-1844,2 2-765,14-5-1111,19-18-7612,-18 15 5709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2:37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28995,'12'19'326,"13"18"303,22 45 1,-41-71-434,0 1 0,-2 0 1,1 0-1,-2 1 0,0-1 1,0 1-1,-1 0 1,1 18-1,-7-17-12,-3-18-53,7 3-128,0 0 0,0 0-1,-1 0 1,1 0 0,0 1 0,0-1-1,0 0 1,0 0 0,0 0 0,0 0-1,0 0 1,0 1 0,1-1 0,-1 0-1,0 0 1,0 0 0,1 0 0,-1 1-1,1-1 1,-1 0 0,1 0 0,-1 1 0,1-1-1,-1 0 1,1 1 0,-1-1 0,1 1-1,0-1 1,-1 1 0,1-1 0,0 1-1,0-1 1,-1 1 0,1-1 0,0 1-1,0 0 1,1-1 0,22-4-3,1 0 0,0 2 0,0 1 0,-1 0 0,1 2 0,33 4 0,-13-1 0,-12 0 0,-25-2 0,0 1 0,0-1 0,0-1 0,0 0 0,0 0 0,0 0 0,0-1 0,0 0 0,12-4 0,-19 4 0,1 0 0,-1-1 0,0 1 0,0 0 0,0-1 0,0 0 0,0 1 0,0-1 0,0 1 0,0-1 0,-1 0 0,1 0 0,-1 1 0,1-1 0,-1 0 0,0 0 0,0 0 0,0-3 0,-1-42 0,0 29 0,1-26 0,2 43 0,0 0 0,-1 1 0,1-1 0,0 1 0,0-1 0,0 1 0,-1-1 0,1 1 0,0 0 0,0 0 0,0 0 0,0 0 0,0 0 0,2 1 0,0-1 0,10 1 0,0-2 0,0 0 0,-1 0 0,1-1 0,16-5 0,-27 6 0,0 0 0,0 0 0,0 0 0,0 0 0,-1-1 0,1 0 0,0 1 0,-1-1 0,1 0 0,-1 0 0,1 0 0,-1 0 0,0-1 0,0 1 0,0-1 0,0 1 0,-1-1 0,1 0 0,-1 1 0,1-1 0,-1 0 0,0 0 0,0 0 0,0 0 0,-1 0 0,1 0 0,-1-1 0,1 1 0,-1-4 0,0 6 0,0 0 0,-1 0 0,1-1 0,0 1 0,-1 0 0,1 0 0,-1 0 0,1 0 0,-1 0 0,1-1 0,-1 1 0,0 0 0,0 0 0,1 1 0,-1-1 0,0 0 0,0 0 0,0 0 0,0 0 0,0 1 0,0-1 0,0 0 0,0 1 0,0-1 0,0 1 0,-1 0 0,1-1 0,0 1 0,0 0 0,0-1 0,-1 1 0,1 0 0,0 0 0,0 0 0,-1 0 0,1 0 0,0 1 0,0-1 0,-2 0 0,-4 1 0,0 0 0,0 0 0,0 1 0,1-1 0,-12 6 0,12-4 0,0 0 0,1 1 0,-1 0 0,1 0 0,0 1 0,0-1 0,0 1 0,0 0 0,1 1 0,0-1 0,0 1 0,0-1 0,1 1 0,0 0 0,0 1 0,1-1 0,-1 0 0,2 1 0,-1-1 0,0 1 0,1 0 0,0 8 0,0-9 0,1-1 0,0 1 0,0-1 0,1 1 0,-1 0 0,1-1 0,0 1 0,1-1 0,-1 0 0,1 1 0,0-1 0,1 0 0,-1 0 0,1 0 0,0-1 0,0 1 0,0-1 0,1 1 0,-1-1 0,1 0 0,0 0 0,1-1 0,-1 1 0,1-1 0,-1 0 0,1 0 0,9 4 0,-2-3-370,-1-1 0,1 0 0,0 0 0,0-1 0,13 0 0,-10-1-531,0-1-1,-1 0 1,1-1 0,0-1-1,-1 0 1,1-1 0,-1-1-1,0 0 1,0-1 0,0-1-1,0 0 1,14-9 0,-5-1-5372,0 3 1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2:38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76 24806,'16'21'547,"13"15"404,0 2 1,-3 2 0,-1 0-1,36 81 1,-61-119-885,1-1-1,0 0 1,0 1 0,-1-1 0,1 1-1,-1-1 1,0 0 0,1 1 0,-1 0-1,0-1 1,0 1 0,0-1 0,0 1-1,0-1 1,0 1 0,0-1 0,0 1-1,-1-1 1,1 1 0,-1-1 0,1 1-1,-2 1 1,1-3-28,0 1 0,0-1 0,0 1 0,0-1 0,0 0-1,0 1 1,0-1 0,-1 0 0,1 0 0,0 0 0,0 0 0,0 0-1,0 0 1,-1 0 0,1-1 0,0 1 0,0 0 0,0 0 0,0-1 0,0 1-1,-2-2 1,-9-4-78,-1 0 0,1-1 0,-17-13-1,4 1-136,1-1-1,-39-42 1,57 55 153,0 0 0,1 0 1,-1 0-1,1-1 0,0 1 1,1-1-1,0-1 0,0 1 1,1 0-1,0-1 0,1 0 1,0 0-1,0 1 1,-1-16-1,3 21 25,1 0 0,-1-1 0,1 1-1,0 0 1,0 0 0,0-1 0,0 1 0,0 0 0,1 0 0,-1 0 0,1 0-1,0 0 1,0 1 0,0-1 0,5-4 0,-1 2 10,-1 0 0,2 1 1,-1 0-1,0 0 0,1 0 0,12-5 0,4 1 65,0 2 0,0 0-1,33-4 1,-40 7 3,2 0 19,1 0 0,-1 1-1,1 0 1,-1 2 0,1 0 0,-1 1-1,27 5 1,-44-5-103,0-1-1,0 0 1,-1 1-1,1-1 1,0 1-1,0-1 1,-1 1-1,1-1 1,0 1-1,-1-1 1,1 1-1,-1 0 1,1-1-1,-1 1 1,1 0-1,-1-1 1,1 1 0,-1 0-1,0 0 1,1 0-1,-1-1 1,0 1-1,0 0 1,1 0-1,-1 0 1,0 0-1,0-1 1,0 1-1,0 0 1,0 0-1,0 0 1,-1 0-1,1 0 1,0-1 0,0 1-1,-1 0 1,1 0-1,0 0 1,-1-1-1,1 1 1,0 0-1,-1 0 1,1-1-1,-2 2 1,-25 35-374,24-33 326,-29 31-101,22-26 124,0 1 0,1 0 1,0 0-1,1 1 0,0 1 0,0-1 1,1 1-1,1 1 0,0-1 1,-6 20-1,13-31 40,-1 0 0,0 1 0,0-1 1,1 0-1,-1 0 0,1 0 0,-1 1 0,1-1 0,-1 0 1,1 0-1,0 0 0,0 0 0,-1 0 0,1 0 0,0 0 1,0 0-1,0 0 0,0-1 0,0 1 0,0 0 0,0-1 0,1 1 1,-1 0-1,0-1 0,0 0 0,0 1 0,1-1 0,-1 1 1,0-1-1,0 0 0,1 0 0,1 0 0,57 9 573,-40-7-455,-5 0-559,38 11 718,-34 1-4196,-18-12 3171,0-1 0,0 0 1,-1 0-1,1 1 1,0-1-1,-1 1 1,1-1-1,-1 0 1,1 1-1,-1-1 0,0 1 1,0-1-1,1 4 1,-1 4-5393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3:01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24 283 15225,'0'5'5305,"0"21"-1513,2-3-2951,1 0 1,1-1-1,0 1 1,2-1-1,14 36 1,-11-33 7,-1 0 0,-1 0 0,7 51 0,-7-46-849,-3-31 0,-5-18 0,-6-19 0,-1 0 0,-14-39 0,11 42 0,2 1 0,1-1 0,-4-36 0,-4-34 0,10 81 0,2 0 0,0 0 0,2 0 0,1 0 0,2-31 0,0 53-139,-1-1 1,1 1-1,0 0 0,0 0 0,1 0 1,-1 1-1,0-1 0,1 0 1,-1 0-1,1 1 0,-1-1 0,1 1 1,0-1-1,0 1 0,0 0 1,0 0-1,0 0 0,0 0 0,0 0 1,0 0-1,0 0 0,0 1 1,0-1-1,3 0 0,1-1-405,-5 2 321,1 1-1,-1-1 0,0 0 0,1 0 0,-1 1 1,0-1-1,1 1 0,-1-1 0,0 1 0,1-1 1,-1 1-1,0 0 0,0 0 0,0 0 1,0 0-1,0 0 0,0 0 0,0 0 0,0 0 1,0 0-1,0 0 0,-1 0 0,1 0 1,0 1-1,-1-1 0,1 0 0,0 2 0,3 4-1355,-2-5 781,0 0 1,1 0 0,-1 0-1,1 0 1,0 0-1,-1-1 1,1 1-1,5 1 1,6 4-2475,5 7-1953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2:38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16361,'-5'6'225,"0"0"0,0 0-1,1 0 1,0 0-1,0 1 1,1 0-1,-1 0 1,1 0-1,1 0 1,0 0-1,0 1 1,0-1-1,1 1 1,0-1-1,0 1 1,1-1 0,0 1-1,0 0 1,1-1-1,0 1 1,0-1-1,1 1 1,0-1-1,4 11 1,-4-10 84,1-1 0,0 1 0,0-1 0,0 0 0,1-1 0,0 1 0,1-1 0,-1 1 1,1-1-1,0 0 0,1-1 0,-1 1 0,1-1 0,0 0 0,0-1 0,1 0 0,-1 0 0,1 0 0,0 0 0,0-1 0,1-1 1,-1 1-1,15 2 0,-18-4-228,-1-1 0,1 1 0,0-1 0,-1 0 0,1-1 1,0 1-1,-1-1 0,1 1 0,0-1 0,-1 0 0,1 0 0,-1-1 1,0 1-1,1-1 0,-1 1 0,0-1 0,0 0 0,0-1 1,0 1-1,0 0 0,0-1 0,-1 1 0,1-1 0,-1 0 0,0 0 1,0 0-1,0 0 0,0 0 0,-1-1 0,1 1 0,1-5 0,1-7-392,0-1-1,-2 1 0,1-1 0,-2 0 1,0-29-1,-2 45 312,1 0 0,0 0 0,0-1 0,0 1 0,0 0 0,0-1 0,0 1 0,0 0 0,0 0 0,0-1 0,0 1 0,0 0 0,0-1 0,0 1 0,0 0 0,0 0 0,0-1 0,0 1 0,0 0 0,0-1 0,0 1 0,0 0 0,0 0 0,0-1 0,1 1 0,-1 0 0,0 0 0,0-1 0,0 1 0,1 0 0,-1 0 0,0-1 0,0 1 0,0 0 0,1 0 0,-1 0 0,0 0 0,0 0 0,1-1 0,-1 1 0,0 0 0,1 0 0,-1 0 0,0 0 0,0 0 0,1 0 0,-1 0 0,0 0 0,1 0 0,-1 0 0,0 0 0,0 0 0,1 0 0,-1 0 0,0 0 0,1 0 0,-1 0 0,0 0 0,0 1 0,1-1 0,-1 0 0,0 0 0,0 0 0,1 0 0,-1 1 0,0-1 0,0 0 0,1 1 0,19 19 0,-13-12 0,3 2-23,184 171 2541,-166-163-3764,-13-15-2506,-3-23-11959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2:39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28635,'67'388'2753,"-54"-309"-2351,32 104 0,-33-142-287,3-1 0,2 0 0,1-1 0,29 45 0,-39-71-160,1-1-1,1 0 1,0 0 0,0-1-1,19 15 1,-24-22-312,0 0-1,0 0 1,-1 1 0,0 0 0,1 0-1,-2 0 1,1 0 0,0 1 0,-1-1-1,0 1 1,-1 0 0,1 0 0,2 10-1,8 15-2225,-13-29 2272,1-1 0,0 0 0,0 0-1,0 1 1,0-1 0,1 0 0,-1 0-1,0 0 1,0 0 0,1 0 0,-1 0 0,0 0-1,1-1 1,-1 1 0,1 0 0,-1-1-1,1 0 1,-1 1 0,1-1 0,0 0-1,-1 1 1,1-1 0,-1 0 0,1 0 0,0 0-1,-1-1 1,1 1 0,0 0 0,-1 0-1,1-1 1,-1 1 0,1-1 0,-1 0-1,1 1 1,-1-1 0,0 0 0,1 0 0,-1 0-1,2-2 1,19-14-5913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2:39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0 20886,'-26'0'1320,"-9"2"0,-10 0 0,-5-1-276,8-2-1060,3 1-908,11 50-4064,10-42-1,8 2 1,7 3-1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2:39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18842,'21'3'1463,"0"-1"0,0-1 0,30-1 0,-42-1-1048,0 0 0,-1 0-1,0 0 1,1-1 0,-1-1-1,0 1 1,0-1 0,0-1 0,0 1-1,-1-1 1,9-6 0,-14 8-341,1 0 1,-1-1-1,0 1 0,0-1 1,0 1-1,0-1 1,0 1-1,-1-1 1,1 0-1,-1 0 0,0 0 1,0 0-1,0 0 1,0 0-1,0 0 1,-1-1-1,1 1 0,-1 0 1,0 0-1,0-1 1,0 1-1,0 0 1,-1 0-1,1 0 0,-2-5 1,1 6-48,0 0 0,1 1 0,-1-1 0,0 0 0,0 1 0,0-1 0,0 0 0,-1 1 0,1-1 0,0 1 0,-1 0 0,1-1 0,-1 1 0,1 0 0,-1 0 0,1 0 0,-1 0 0,0 0 0,0 0 0,1 1 0,-1-1 0,0 1 0,0-1 0,0 1 0,0-1 0,0 1 0,0 0 0,1 0 0,-1 0 0,0 0 0,0 0 0,0 1 0,0-1 0,0 0 0,0 1 0,0 0 0,1-1 0,-1 1 0,0 0 0,0 0 0,1 0 0,-3 2 0,0-2-27,1 1 0,0 0 0,-1 1 0,1-1 0,0 1 0,0-1 0,0 1 0,1 0 0,-1 0 0,0 0 0,1 0 0,0 1 0,0-1 0,0 1 0,0-1 0,-2 8 0,3-5 0,-1 1 0,1-1 0,1 1 0,-1-1 0,1 1 0,0-1 0,1 1 0,-1-1 0,3 11 0,1-4 0,0 1 0,0-1 0,1 0 0,1 0 0,0-1 0,1 0 0,0 0 0,1 0 0,10 10 0,-10-12-175,1-1 0,0-1 0,1 1 1,0-2-1,0 1 0,1-1 0,0-1 0,0 0 0,1-1 0,-1 0 0,1 0 1,0-1-1,18 3 0,-20-6-133,0 0 0,0 0 0,0-1 0,0-1 0,0 1 0,0-2 0,0 1 0,0-1 0,0-1 0,0 0-1,-1 0 1,1-1 0,-1 0 0,0-1 0,0 0 0,-1 0 0,10-8 0,48-33-12077,-28 26 6193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2:40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32767,'89'195'0,"-40"-79"0,-29-72 0,200 474 0,-208-469 0,-14-39 0,-11-29 0,9 11 0,0 0 0,0 0 0,1-1 0,0 0 0,1 1 0,0-1 0,0 0 0,1 0 0,0 0 0,0 0 0,1-1 0,0 1 0,1 0 0,0 0 0,5-16 0,-4 17 0,1 1 0,0 0 0,1 1 0,-1-1 0,1 0 0,1 1 0,-1 0 0,1 0 0,0 0 0,1 1 0,-1 0 0,1 0 0,0 0 0,0 0 0,1 1 0,-1 0 0,1 1 0,0-1 0,10-3 0,0 2 0,-1 1 0,1 0 0,-1 1 0,1 1 0,0 0 0,0 2 0,0-1 0,0 2 0,0 1 0,29 5 0,-36-4 0,-1-1 0,0 1 0,0 1 0,-1-1 0,1 2 0,-1-1 0,0 1 0,0 0 0,10 8 0,-14-8 0,1-1 0,-1 1 0,0 0 0,-1 0 0,1 0 0,-1 0 0,0 1 0,0-1 0,0 1 0,-1 0 0,0 0 0,0 0 0,0 0 0,-1 0 0,1 7 0,-2-9-20,1 1 0,-1-1 0,0 0-1,0 1 1,0-1 0,-1 0 0,0 0 0,0 0 0,0 1-1,0-1 1,0 0 0,-1 0 0,0 0 0,0-1 0,0 1 0,0 0-1,-4 4 1,1-3-70,1-1 0,-1 0 0,0 0-1,0 0 1,-1-1 0,1 0 0,-1 0 0,1 0-1,-1 0 1,-10 2 0,-4 0-381,1-1 0,-1-1 0,0-1 0,0-1 0,0 0 0,-28-4 0,40 2-243,-2 1-774,0-1-1,1-1 0,-1 1 1,-15-6-1,22 6 839,1 0-1,-1-1 0,0 1 1,1-1-1,-1 1 1,1-1-1,0 0 1,-1 0-1,1 0 1,0 0-1,0 0 1,-2-4-1,-4-14-5093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2:41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42 17318,'-2'-3'325,"-1"0"-1,1 0 1,-1 0 0,0 0 0,0 1 0,0-1 0,0 1 0,0 0 0,0 0 0,-1 0 0,1 0 0,-1 1 0,0-1 0,1 1 0,-1 0 0,0 0 0,-7-1 0,2 1 213,-1 0 1,1 0 0,-1 0 0,0 1-1,-18 3 1,25-3-470,-1 1 0,1-1 0,-1 1-1,1 0 1,0 0 0,-1 1 0,1-1 0,0 1 0,0-1-1,0 1 1,0 0 0,0 0 0,1 1 0,-1-1 0,0 0 0,1 1-1,0-1 1,-1 1 0,1 0 0,-2 3 0,3-1 73,0-1 1,-1 0-1,1 0 1,1 0 0,-1 1-1,0-1 1,1 0-1,0 1 1,0-1 0,1 0-1,-1 1 1,1-1-1,0 0 1,1 5 0,3 5 166,0-1 0,1 0 0,0 0 1,1 0-1,0-1 0,1 0 0,0 0 1,18 17-1,-16-18-309,2-2 0,-1 1 0,1-1 0,1-1 0,13 8 0,-19-13 0,-1 0 0,0 0 0,1-1 0,-1 0 0,1 0 0,0 0 0,0-1 0,0 0 0,0 0 0,0-1 0,0 0 0,0 0 0,7-1 0,-12 0-85,0 1 0,0-1 1,0 1-1,0-1 0,0 0 0,0 0 0,-1 0 1,1 0-1,0 0 0,-1 0 0,1 0 1,0-1-1,-1 1 0,1-1 0,-1 1 0,0-1 1,0 1-1,1-1 0,-1 0 0,1-2 0,0-1-336,-1 1 0,0 0-1,0-1 1,0 1-1,0-1 1,0 1 0,-1-1-1,0 1 1,-1-5-1,0-4-1071,-1 0-1,0 1 0,-1-1 0,0 1 0,-10-22 1,4 15-4444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2:41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15 18758,'-3'-2'377,"-1"0"1,1 0-1,-1 1 1,1-1-1,-1 1 1,1 0-1,-1 0 1,0 0 0,0 0-1,0 1 1,0-1-1,1 1 1,-1 0-1,0 0 1,-4 1-1,2 0-52,-1 0-1,1 0 1,0 0-1,0 1 1,0 0 0,0 0-1,0 0 1,-6 5-1,8-5-266,0 1-1,1-1 1,0 1 0,-1 0-1,1 0 1,1 0 0,-1 1-1,0-1 1,1 1-1,-1-1 1,1 1 0,0 0-1,1 0 1,-1 0 0,1 0-1,-1 0 1,1 0-1,0 1 1,1-1 0,-1 5-1,1-2 84,0 0 0,0 0-1,1 0 1,0 0 0,1 1-1,-1-2 1,2 1 0,-1 0 0,1 0-1,-1-1 1,8 11 0,-6-10-5,0 0 1,1 0-1,1-1 0,-1 0 1,1 0-1,0 0 1,0-1-1,0 1 1,1-2-1,9 6 1,-12-7-101,0-1 0,1 0 0,-1-1 0,1 1 0,-1-1 0,1 0 0,-1 0 0,1 0 0,0 0 0,0-1 0,0 0 0,-1 0 0,1 0 0,0-1 0,0 0 0,-1 1 0,9-4 0,-9 2-36,-1 1 0,1-1 0,-1 0 0,0 1 0,0-2 0,0 1 0,0 0 0,0-1 0,0 1 0,-1-1 0,1 0 0,-1 0 0,0 0 0,1 0 0,-1 0 0,-1 0 0,1-1 0,0 1 0,-1-1 0,0 1 0,0-1 0,1-3 0,0-8 0,0 0 0,-1 0 0,-1 0 0,-2-19 0,1-2 0,1 35 0,0 0 0,-1 0 0,1 1 0,0-1 0,0 0 0,0 0 0,0 0 0,0 0 0,1 0 0,-1 0 0,0 0 0,0 0 0,1 0 0,-1 1 0,0-1 0,1 0 0,-1 0 0,1 0 0,-1 0 0,1 1 0,-1-1 0,1 0 0,0 1 0,0-2 0,0 2 0,0 0 0,0 0 0,0 1 0,-1-1 0,1 0 0,0 0 0,0 0 0,0 1 0,0-1 0,-1 0 0,1 1 0,0-1 0,0 1 0,-1-1 0,1 1 0,0-1 0,0 1 0,-1 0 0,2 1 0,35 45 0,-32-39 0,23 35-90,-21-31-110,0 0 1,1 0-1,1-1 1,-1 0-1,17 14 1,-25-25-23,0 1 0,1-1 0,-1 1 0,1-1 0,-1 0 1,1 1-1,-1-1 0,1 0 0,-1 0 0,1 1 1,-1-1-1,1 0 0,-1 0 0,1 0 0,-1 0 0,1 0 1,-1 0-1,1 1 0,0-1 0,-1 0 0,1-1 1,-1 1-1,1 0 0,-1 0 0,1 0 0,-1 0 0,1 0 1,-1 0-1,1-1 0,-1 1 0,1 0 0,-1-1 1,1 1-1,-1 0 0,1-1 0,-1 1 0,1 0 0,-1-1 1,0 1-1,1-1 0,-1 1 0,0 0 0,1-1 1,-1 1-1,0-1 0,0 1 0,1-1 0,-1 0 0,0 1 1,0-1-1,0 1 0,0-2 0,6-31-7696,-5-3 2018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2:42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24546,'52'105'2622,"-30"-65"-1365,-2 1 0,25 75 0,-44-115-1191,-1 0 0,1 0 0,-1 0 0,0 0 0,1 0 0,-1 0 0,0 0-1,1 0 1,-1 0 0,0 0 0,0 0 0,0 1 0,0-1 0,0 0 0,0 0 0,0 0 0,-1 0 0,1 0 0,0 0 0,-1 0 0,1 0 0,-1 1 0,-16-12 289,-20-35-758,28 31 323,0 0 1,0-1-1,2 0 0,0 0 0,0 0 0,1-1 1,1 0-1,1 0 0,1-1 0,0 1 0,0-1 1,1-17-1,3 29 81,0 1 1,0-1-1,0 1 1,1-1-1,0 1 1,-1-1-1,2 1 1,-1 0-1,0 0 1,1 0-1,0 0 1,0 1-1,0-1 1,0 1-1,0 0 1,1 0-1,-1 0 0,1 0 1,0 0-1,0 1 1,0-1-1,0 1 1,1 1-1,-1-1 1,1 0-1,8-1 1,9-3 136,0 2 0,0 0-1,0 1 1,26 1 0,-47 2-128,13-1 117,1 1 0,-1 1 0,15 2 0,-27-2-117,1-1-1,-1 1 0,0-1 1,0 1-1,0 0 1,0 0-1,0-1 0,0 1 1,0 1-1,-1-1 1,1 0-1,0 0 1,1 2-1,-2-2-13,-1 0 0,1 0 0,-1 0 0,0 0-1,1 0 1,-1 0 0,0 0 0,0 0 0,1 0 0,-1 0 0,0 0 0,0 0 0,0 0 0,0 0-1,-1 0 1,1 0 0,0 0 0,0 0 0,-1 0 0,1 0 0,0 0 0,-1 0 0,1 0 0,-1 0 0,1 0-1,-1-1 1,1 1 0,-1 0 0,-1 1 0,-6 7-52,-1 1 0,0-2 0,0 1 0,-17 11 0,13-11 56,0 1 1,-20 23-1,30-30 0,0 0 0,0 1 0,1 0 0,-1 0 0,1 0 0,0 0 0,0 0 0,1 0 0,-1 0-1,1 1 1,0-1 0,0 0 0,0 1 0,0 7 0,2-10 5,-1 0 1,0 0-1,1 0 1,-1 0-1,1 0 1,0 0-1,0 0 0,0 0 1,0 0-1,0 0 1,0-1-1,0 1 1,1 0-1,-1-1 0,0 1 1,1-1-1,0 0 1,-1 1-1,1-1 1,0 0-1,-1 0 0,1 0 1,0 0-1,4 1 1,60 18 217,-32-11-162,108 50-2262,-126-51 1436,-1 1 1,1 0-1,-2 1 1,1 0-1,-1 2 1,19 19-1,-30-28-135,-1 0 0,1 0 0,-1 0 0,0 1 0,0-1 0,0 1 0,-1-1 0,1 1 0,-1 0-1,0 0 1,0-1 0,0 1 0,0 6 0,0 21-5400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2:43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22678,'-18'4'4181,"14"-3"-4120,0 0 1,-1 1-1,1-1 0,0 1 1,1-1-1,-1 1 0,0 0 1,1 1-1,-1-1 0,1 1 1,-1 0-1,1-1 0,0 1 1,0 1-1,1-1 0,-1 0 1,0 1-1,1-1 0,-2 5 0,1-1 121,1 0 0,0 0-1,0 0 1,0 0-1,1 0 1,1 1-1,-1-1 1,1 0-1,0 0 1,2 11 0,1 4 201,2-1 1,0 0-1,2 0 1,0 0-1,1-1 1,18 32-1,-17-38-383,0 0 0,1-1 0,0 0 0,1 0 0,25 22 0,-32-32 0,-1-1 0,1 1 0,0-1 0,0 1 0,0-1 0,0 0 0,0-1 0,1 1 0,-1-1 0,1 0 0,7 2 0,-9-3 0,0-1 0,-1 1 0,1 0 0,0-1 0,-1 1 0,1-1 0,0 0 0,-1 0 0,1 0 0,-1 0 0,1 0 0,-1-1 0,0 1 0,1-1 0,-1 1 0,0-1 0,0 0 0,0 0 0,0 0 0,-1 0 0,3-3 0,0-1 0,-1 1 0,0-1 0,0 0 0,0 0 0,-1 0 0,1 0 0,-1 0 0,-1-1 0,0 1 0,2-13 0,-4-69 0,-1 19 0,2 68 0,0 1 0,0 0 0,0-1 0,0 1 0,-1 0 0,1-1 0,0 1 0,0 0 0,0-1 0,1 1 0,-1 0 0,0-1 0,0 1 0,0 0 0,0-1 0,0 1 0,0 0 0,0-1 0,1 1 0,-1 0 0,0-1 0,0 1 0,0 0 0,1-1 0,-1 1 0,0 0 0,0 0 0,1 0 0,-1-1 0,0 1 0,1 0 0,-1 0 0,0 0 0,1-1 0,-1 1 0,0 0 0,1 0 0,12 9 0,14 28 0,-24-33 0,37 66 0,-29-48 0,1-2 0,19 28 0,-30-47-217,0 1 1,-1-1-1,1 0 1,0 0-1,0 0 1,0 1-1,-1-1 1,1 0-1,0 0 1,0-1-1,1 1 1,-1 0-1,0 0 1,0 0-1,0-1 1,1 1-1,-1-1 1,0 1-1,0-1 1,1 1-1,-1-1 1,1 0-1,-1 1 1,0-1-1,1 0 1,-1 0-1,0 0 1,1 0-1,-1 0 1,1-1-1,-1 1 1,0 0-1,1-1 0,-1 1 1,3-2-1,0-1-1257,0-1 0,-1 0 0,1 0 0,-1 0 0,1-1 0,-1 1 0,4-9 0,-3 5 355,13-18-4905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2:43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32767,'22'27'0,"108"138"0,-110-137 0,-1 2 0,-2 0 0,26 60 0,-40-71 0,-12-22 0,-19-26 0,11 7 0,0-1 0,1-1 0,1 0 0,-15-34 0,25 48 0,1 0 0,0 0 0,0-1 0,1 1 0,1-1 0,0 0 0,0 1 0,1-1 0,0 0 0,1 0 0,0 0 0,1 0 0,0 0 0,4-15 0,-3 20 0,1 0 0,0 0 0,0 0 0,1 0 0,-1 1 0,1-1 0,0 1 0,1 0 0,-1 0 0,1 1 0,0-1 0,0 1 0,1 0 0,-1 0 0,1 1 0,0 0 0,0 0 0,0 0 0,0 1 0,0 0 0,1 0 0,-1 0 0,1 1 0,-1 0 0,1 0 0,0 1 0,-1-1 0,10 2 0,-7-1 0,1 1 0,0 0 0,-1 1 0,1-1 0,-1 2 0,1-1 0,-1 2 0,0-1 0,0 1 0,-1 0 0,1 1 0,-1 0 0,0 0 0,0 1 0,0 0 0,-1 0 0,0 1 0,12 14 0,-17-18 0,0-1 0,-1 1 0,1-1 0,0 1 0,-1 0 0,1-1 0,-1 1 0,0 0 0,0 0 0,0 0 0,0 0 0,-1 0 0,1 0 0,-1 0 0,0 0 0,0 0 0,0 0 0,0 1 0,0-1 0,-1 0 0,1 0 0,-1 0 0,0 0 0,0 0 0,0 0 0,0-1 0,-1 1 0,-1 3 0,-4 2 0,-1 0 0,1-1 0,-1 0 0,0-1 0,-1 0 0,-17 10 0,15-10 0,1 0 0,0 1 0,0 1 0,-12 11 0,22-18 0,-1-1 0,1 0 0,0 1 0,0-1 0,0 1 0,-1-1 0,1 1 0,0-1 0,0 1 0,0 0 0,0-1 0,0 1 0,0-1 0,0 1 0,0-1 0,0 1 0,0-1 0,0 1 0,0-1 0,1 1 0,-1-1 0,0 1 0,0-1 0,0 1 0,1-1 0,-1 1 0,0-1 0,1 0 0,-1 1 0,0-1 0,1 1 0,-1-1 0,0 0 0,1 1 0,-1-1 0,1 0 0,-1 1 0,1-1 0,-1 0 0,1 0 0,-1 0 0,1 1 0,-1-1 0,1 0 0,0 0 0,33 13 0,-23-9 0,-8-3-1,34 13-433,38 20 0,-66-29 173,-1-1 0,0 1-1,0 0 1,0 1 0,-1 0-1,0 0 1,0 0-1,-1 1 1,1 0 0,9 15-1,-14-17-4230,-2-5 4256,0 1-1,0-1 1,0 0-1,0 1 1,0-1-1,0 0 1,0 0-1,0 1 1,-1-1 0,1 0-1,0 1 1,-1 0-1183,-13-4-7003,-3-6 2498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3:02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 32767,'-8'4'0,"-5"-1"0,-4 0 0,-1 1 0,-5-4 0,-2 1 0,2 1 0,5-2 0,3 4 0,2 2 0,3-5-328,1 5-1044,1 0-740,-20 8-3677,23-7 1,0 4-1,10-2 1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2:4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24718,'66'83'1970,"-36"-48"-1112,-2 1 0,-1 1 0,-2 2 0,39 80 0,-63-117-828,0-1-1,0 0 1,0 1-1,-1-1 1,1 1-1,0 0 1,-1-1-1,1 1 1,-1-1-1,0 1 1,0 0-1,1-1 1,-1 1-1,0 0 1,-1 0-1,1-1 1,-1 4-1,0-5 6,0-1-1,0 1 1,-1-1-1,1 1 1,0-1-1,0 1 1,0-1-1,0 0 1,-1 0-1,1 1 1,0-1-1,0 0 1,0 0 0,1 0-1,-1 0 1,-1-1-1,-46-58 637,-51-87-671,90 131 0,0 0 0,1-1 0,1 0 0,1-1 0,0 1 0,2-1 0,-5-29 0,9 43 0,-1 1 0,1-1 0,0 0 0,0 0 0,1 0 0,-1 1 0,1-1 0,0 0 0,0 0 0,0 1 0,0-1 0,1 1 0,-1-1 0,1 1 0,0 0 0,0-1 0,0 1 0,0 0 0,6-5 0,-3 4 0,-1 1 0,1 0 0,0 0 0,1 0 0,-1 0 0,0 1 0,1 0 0,0 0 0,-1 0 0,1 1 0,10-1 0,0 0 0,1 1 0,-1 1 0,1 1 0,-1 0 0,0 2 0,0-1 0,0 2 0,22 7 0,-30-7 0,0-1 0,0 1 0,0 0 0,-1 1 0,1 0 0,-1 0 0,-1 1 0,1 0 0,9 11 0,-14-15 0,0 0 0,0 1 0,-1-1 0,1 0 0,-1 1 0,0-1 0,0 1 0,0-1 0,0 1 0,0-1 0,-1 1 0,1 0 0,-1-1 0,1 1 0,-1 0 0,0-1 0,0 1 0,0 0 0,-1 0 0,1-1 0,-1 1 0,1 0 0,-1-1 0,0 1 0,0-1 0,0 1 0,0-1 0,0 1 0,-1-1 0,1 0 0,-1 1 0,0-1 0,1 0 0,-5 3 0,-4 4 0,-1-1 0,0 0 0,0 0 0,-14 6 0,15-10 0,1 1 0,1 0 0,-1 1 0,1 0 0,0 0 0,0 1 0,1 0 0,-10 12 0,16-18 0,1-1 0,-1 1 0,1-1 0,0 1 0,-1 0 0,1-1 0,0 1 0,-1 0 0,1 0 0,0-1 0,0 1 0,0 0 0,0 0 0,0-1 0,0 1 0,0 0 0,0 0 0,0-1 0,0 1 0,0 0 0,1-1 0,-1 1 0,0 0 0,0 0 0,1-1 0,-1 1 0,1 1 0,21 14 0,43 5 0,-50-17 0,-3 0 2,13 3-32,0 1 0,0 1 0,0 1 0,-1 1 0,24 16 0,-38-17-166,-8 0-6534,-3-9 5860,0 0 1,-1 0-1,1 0 0,0 0 1,0 0-1,-1-1 1,1 1-1,0-1 0,-1 1 1,1-1-1,0 1 0,-1-1 1,1 0-1,-1 0 1,-1 1-1,-14 1-4998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2:44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36 14465,'-8'-5'414,"0"1"-1,0-1 0,0 1 0,0 1 1,-1 0-1,0 0 0,1 1 1,-1 0-1,0 0 0,-18 0 0,24 2-221,0 0 0,-1 0-1,1 0 1,-1 1 0,1 0 0,0 0-1,0 0 1,0 0 0,-1 0-1,1 0 1,0 1 0,0 0-1,1-1 1,-1 1 0,0 0 0,0 0-1,1 1 1,0-1 0,-1 1-1,1-1 1,0 1 0,0 0-1,0-1 1,0 1 0,1 0-1,-1 0 1,1 0 0,0 1 0,0-1-1,0 0 1,-1 4 0,1 4 113,0 0 1,0 1 0,1-1-1,0 0 1,1 0 0,0 0-1,1 0 1,0 0 0,1 0-1,0-1 1,1 1 0,0-1-1,9 17 1,-9-20-130,0 1 0,0-1 0,1 0-1,0 0 1,0 0 0,1 0 0,0-1 0,0 0 0,0-1 0,1 1 0,0-1 0,0 0 0,0-1-1,1 0 1,-1 0 0,1-1 0,0 1 0,10 1 0,-15-4-176,-1-1 0,0 0 0,0 0 0,1 0 0,-1 0 0,0 0 0,0 0 0,1 0 0,-1-1 0,0 1 0,0-1 0,0 0 0,0 0 0,0 1 0,1-1 0,-2-1 0,1 1 0,0 0 0,0 0 0,0-1 0,0 1 0,-1-1 0,1 0 0,-1 1 0,1-1 0,-1 0 0,0 0 0,0 0 0,0 0 0,0 0 0,0 0 0,0 0 0,0 0 0,0 0 0,0-4 0,2-8 0,-1 1 0,0-1 0,-1 0 0,-1-20 0,0 29 0,0 4 0,0 1 0,0-1 0,1 0 0,-1 0 0,0 1 0,0-1 0,0 0 0,0 0 0,1 1 0,-1-1 0,0 0 0,0 1 0,1-1 0,-1 0 0,1 1 0,-1-1 0,1 1 0,-1-1 0,1 0 0,-1 1 0,1-1 0,-1 1 0,1 0 0,-1-1 0,1 1 0,0-1 0,-1 1 0,1 0 0,0-1 0,0 1 0,-1 0 0,1 0 0,0 0 0,0 0 0,-1 0 0,1-1 0,0 1 0,0 0 0,-1 1 0,1-1 0,0 0 0,-1 0 0,1 0 0,0 0 0,0 1 0,-1-1 0,1 0 0,0 0 0,-1 1 0,2 0 0,40 19 0,-39-17 0,25 13-102,39 21-773,-62-35 769,0 0-1,0-1 0,1 0 1,-1 0-1,0 0 0,1 0 1,-1-1-1,0 0 1,1 0-1,-1 0 0,1-1 1,5-1-1,-10 2-15,0 0 1,0 0-1,0 0 0,0 0 1,0 0-1,0 0 0,0 0 0,0 0 1,0 0-1,0 1 0,0-1 1,0 0-1,0 1 0,0-1 0,0 1 1,0-1-1,0 1 0,0-1 0,-1 1 1,1 0-1,0-1 0,0 1 1,-1 0-1,1-1 0,0 1 0,-1 0 1,1 0-1,-1 0 0,1 0 1,0 1-1,10 31-2277,-9-23 893,-2-10 1411,0 0 0,0 0-1,0 1 1,0-1 0,0 0 0,0 0-1,0 1 1,1-1 0,-1 0 0,0 1-1,0-1 1,0 0 0,0 0 0,0 1-1,1-1 1,-1 0 0,0 0 0,0 0-1,1 1 1,-1-1 0,0 0 0,0 0 0,1 0-1,-1 0 1,0 0 0,0 1 0,1-1-1,-1 0 1,0 0 0,0 0 0,1 0-1,-1 0 1,0 0 0,1 0 0,-1 0-1,0 0 1,0 0 0,1 0 0,-1 0-1,0 0 1,1 0 0,-1 0 0,0-1-1,0 1 1,1 0 0,-1 0 0,0 0-1,0 0 1,1 0 0,-1-1 0,0 1 0,0 0-1,0 0 1,1 0 0,-1-1 0,0 1-1,0 0 1,0 0 0,1-1 0,-1 1-1,0 0 1,0-1 0,8-16-5266,-6-2-319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2:45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26634,'22'27'681,"17"15"-1,15 17 4,13 14-4,-1-4 0,0-1 4,-9-8-4,-11-11-280,-18-13-1016,-11-17-1632,-10-10-3537,-7-34-5784,-3-3 5785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2:45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0 21750,'-11'24'1168,"-6"21"4,-5 21-4,-2 24 0,3 10 5,6 13-5,6 4 0,9-3 4,0-9-4,0-16-676,0-14-492,0-19-896,0-19-848,-110-9-4281,101-14 1,-1-9-1,-3-3 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4:08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32767,'10'49'0,"7"89"0,-13-89 0,3 0 0,12 49 0,47 104 39,-4-11-235,-53-134-1150,-8-56 1079,-1 1 1,0-1 0,0 0 0,0 1 0,-1-1-1,1 1 1,0-1 0,0 0 0,-1 1 0,1-1 0,-1 0-1,1 1 1,-1-1 0,-1 2 0,1-2-32,1-1-1,-1 0 1,0 0 0,1 1 0,-1-1 0,0 0-1,0 0 1,1 0 0,-1 0 0,0 0 0,1 0 0,-1 0-1,0 0 1,0 0 0,1 0 0,-1 0 0,0-1 0,1 1-1,-1 0 1,0-1 0,1 1 0,-1 0 0,0-1-1,1 1 1,-1 0 0,1-1 0,-1 1 0,0-1 0,1 1-1,-1-1 1,0 0 0,-19-22-5610,-7-13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4:09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17642,'19'-12'720,"1"0"1,0 1 0,0 1-1,1 1 1,0 0 0,1 2 0,-1 1-1,2 0 1,-1 2 0,33-3-1,-39 6-240,1 0 0,0 1 0,0 0 0,0 2 0,-1 0-1,1 1 1,-1 0 0,1 1 0,-1 1 0,0 1 0,-1 0-1,1 1 1,-1 1 0,23 16 0,-32-20-480,-1 1 0,1-1 0,-1 1 0,0 0 0,-1 1 0,1-1 0,-1 1 0,0 0 0,0 0 0,-1 0 0,0 1 0,0-1 0,0 1 0,-1-1 0,0 1 0,0 0 0,-1 0 0,0 0 0,0 0 0,-1 0 0,1 1 0,-2-1 0,1 0 0,-1 0 0,0 0 0,0 0 0,-1 0 0,0 0 0,0-1 0,-1 1 0,0-1 0,0 1 0,0-1 0,-1 0 0,0 0 0,0 0 0,-1-1 0,1 1 0,-12 8 0,2-2-47,0-1-1,-1-1 1,-1-1 0,1 0 0,-2-1-1,1-1 1,-27 8 0,10-6-256,1-1 1,-1-2-1,-39 2 1,70-8 112,1 1 0,-1-1-1,0 0 1,1 1 0,-1-1 0,0 1 0,1 0 0,-1 0 0,1-1-1,-1 1 1,1 0 0,-1 0 0,1 0 0,0 0 0,0 1 0,-1-1-1,1 0 1,0 1 0,0-1 0,0 0 0,0 1 0,0-1-1,1 1 1,-1 0 0,0-1 0,1 1 0,-1-1 0,1 1 0,0 0-1,-1-1 1,1 1 0,0 0 0,0 2 0,-1 4-1102,0-8 1026,1 0 0,-1 1 0,1-1 0,0 1-1,0-1 1,-1 1 0,1-1 0,0 1 0,0 0 0,-1-1 0,1 1-1,0-1 1,0 1 0,0 0 0,0-1 0,0 1 0,0-1 0,0 1-1,0 0 1,0-1 0,0 1 0,0-1 0,0 1 0,1 0 0,-1-1-1,0 1 1,0-1 0,0 1 0,1-1 0,-1 1 0,0-1 0,1 1 0,-1-1-1,1 1 1,-1-1 0,0 0 0,2 1 0,1 2-1326,11 7-4260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4:09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24050,'1'23'2908,"7"26"-1804,2-2-1,24 74 0,-18-72 147,18 100-1,-34-149-1249,0 0 0,0 0 0,0-1 0,0 1 0,-1 0 0,1 0 0,0 0 0,0 0 0,0 0 0,-1 0 0,1-1 0,0 1 0,0 0 0,0 0 0,-1 0 0,1 0 0,0 0 0,0 0 0,0 0 0,-1 0 0,1 0 0,0 0 0,0 0 0,-1 0 0,1 0 0,0 0 0,0 0 0,0 0 0,-1 0 0,1 0 0,0 1 0,0-1 0,0 0 0,-1 0 0,1 0 0,0 0 0,0 0 0,0 0 0,0 1 0,0-1 0,-1 0 0,1 0 0,0 0 0,0 0 0,0 1 0,0-1 0,0 0 0,0 0 0,0 0 0,0 1 0,-1-1 0,1 0 0,0 0 0,0 1 0,0-1 0,0 0 0,0 0 0,-14-17 0,6 5 0,0-1 0,1-1 0,1 1 0,0-1 0,1 0 0,0-1 0,1 1 0,1-1 0,0 0 0,-1-25 0,4 33 0,-1 1 0,1 0 0,1-1 0,-1 1 0,1-1 0,1 1 0,-1 0 0,1 0 0,0 0 0,0 0 0,1 0 0,-1 0 0,1 0 0,1 1 0,-1 0 0,1-1 0,0 1 0,0 1 0,1-1 0,-1 0 0,1 1 0,0 0 0,0 0 0,0 1 0,1-1 0,-1 1 0,11-4 0,-3 3 0,-1 1 0,1 0 0,-1 1 0,1 0 0,0 1 0,0 1 0,0 0 0,17 2 0,-25-2 0,-1 1 0,1 0 0,-1 0 0,0 0 0,1 1 0,-1 0 0,0-1 0,0 1 0,0 1 0,0-1 0,0 1 0,3 3 0,-5-4 0,0 0 0,0 0 0,-1 0 0,1 0 0,-1 1 0,1-1 0,-1 1 0,0-1 0,0 1 0,0-1 0,-1 1 0,1 0 0,-1-1 0,1 1 0,-1 0 0,0 0 0,0-1 0,0 1 0,0 0 0,-1 0 0,0 4 0,-2 2 0,-1 0 0,0 0 0,0 0 0,-1-1 0,0 1 0,0-1 0,-1-1 0,0 1 0,0-1 0,-1 0 0,0 0 0,0-1 0,-13 9 0,-20 22 0,41-32 0,11-1 0,27 1 0,-19-2 0,-16-3 0,31 5 0,-1 2 0,1 1 0,-1 1 0,-1 2 0,53 25 0,-86-36-34,0 0 0,1 0-1,-1 0 1,0 0 0,1 0 0,-1 0 0,0 0 0,1 0-1,-1 0 1,0 1 0,1-1 0,-1 0 0,0 0-1,1 0 1,-1 0 0,0 1 0,1-1 0,-1 0 0,0 0-1,0 1 1,1-1 0,-1 0 0,0 1 0,0-1-1,0 0 1,0 0 0,1 1 0,-1-1 0,0 0 0,0 1-1,0-1 1,0 1 0,0-1 0,0 0 0,0 1-1,0-1 1,0 0 0,0 1 0,0-1 0,0 0 0,0 1-1,0-1 1,0 0 0,0 1 0,0-1 0,0 0-1,-1 1 1,1-1 0,-23 7-3983,-47-3-5001,64-4 8227,-38 0-4962,-1-1 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4:10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16 17502,'-9'-3'1030,"-1"0"1,1 0 0,-1 1 0,0 0 0,0 1 0,-19 0 0,27 1-864,-1 1 0,1-1 1,-1 0-1,1 1 1,0 0-1,-1 0 1,1 0-1,0 0 0,-1 0 1,1 0-1,0 1 1,0-1-1,0 0 1,0 1-1,0 0 0,0 0 1,1-1-1,-1 1 1,0 0-1,1 0 1,0 1-1,-1-1 0,1 0 1,0 0-1,0 1 1,0-1-1,1 0 1,-1 1-1,0-1 0,1 1 1,0-1-1,-1 4 1,1 2-64,0 0 0,0 0 0,1 0 0,0 0 0,1 0 1,0 0-1,0 0 0,0-1 0,1 1 0,0-1 0,1 0 0,-1 0 1,2 0-1,-1 0 0,8 9 0,-5-7-26,1 0 0,-1-1 0,1 0 0,1 0 0,-1-1 0,1 0 0,1-1 0,-1 0 0,1 0 0,18 7 0,-26-12-80,0 0 0,1 0 0,-1 0 1,0-1-1,1 1 0,-1-1 0,1 0 0,-1 0 0,1 1 1,-1-2-1,1 1 0,-1 0 0,1 0 0,-1-1 0,0 1 0,1-1 1,-1 0-1,0 0 0,1 0 0,-1 0 0,0 0 0,3-3 1,-2 1-11,0 0 0,0 0 0,-1 0 0,1 0 0,-1-1 0,0 1 0,0-1 0,-1 1 1,1-1-1,-1 0 0,1 0 0,0-6 0,1-5-103,-1 1-1,-1-1 1,-1 0 0,0 0 0,0 1-1,-5-26 1,-4 11-2338,3 40-608,5-8 2121,0 0 0,0 0 0,0 0 0,-1 0 0,1 0 0,-1-1 0,0 1 0,1 0 0,-4 2 1,-2 3-4678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4:10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11 17186,'0'-1'199,"-1"0"1,1 1 0,0-1-1,-1 1 1,1-1 0,0 0 0,-1 1-1,1-1 1,-1 1 0,1-1-1,-1 1 1,1 0 0,-1-1 0,0 1-1,1-1 1,-1 1 0,1 0-1,-1 0 1,0-1 0,1 1 0,-1 0-1,0 0 1,1 0 0,-1 0-1,0 0 1,1-1 0,-1 1 0,0 1-1,1-1 1,-1 0 0,0 0-1,1 0 1,-1 0 0,-1 1 0,-26 4 1862,23-3-1915,0 1 0,-1 0 0,1 0-1,0 0 1,1 1 0,-1-1 0,0 1-1,1 0 1,0 1 0,0-1-1,0 1 1,1 0 0,-1 0 0,1 0-1,1 0 1,-1 0 0,0 1 0,1-1-1,0 1 1,1 0 0,-1 0 0,1-1-1,0 1 1,0 10 0,0-6 57,1 0 0,0 1 1,1-1-1,0 0 0,0 0 1,1 0-1,0 0 0,1 0 0,0-1 1,1 1-1,0-1 0,0 1 1,11 15-1,-12-21-215,-1-1 0,1 0 0,0 0 1,1 0-1,-1 0 0,0 0 0,1-1 0,-1 0 0,1 0 0,0 0 0,0 0 1,0 0-1,0-1 0,0 1 0,0-1 0,0 0 0,0-1 0,1 1 0,-1-1 1,0 0-1,0 0 0,1 0 0,-1 0 0,0-1 0,0 1 0,0-1 0,9-3 1,6-3-351,1-1 1,-2-1-1,1-1 1,24-16-1,-24 14-319,-9 7-2381,0 1-2971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4:11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17 169 20714,'0'1'171,"0"0"-1,0 0 1,1 0 0,-1 0-1,1 0 1,-1 0 0,1-1 0,-1 1-1,1 0 1,-1 0 0,1 0-1,0-1 1,-1 1 0,1 0-1,0-1 1,0 1 0,-1-1 0,1 1-1,0-1 1,0 1 0,0-1-1,0 1 1,0-1 0,0 0 0,0 1-1,0-1 1,0 0 0,-1 0-1,1 0 1,0 0 0,0 0-1,0 0 1,0 0 0,2 0 0,35-4 1887,-21 2-1667,-1-2 0,0 0-1,0-1 1,-1 0 0,27-14 0,-38 17-331,-1 0-1,1 0 1,0 0 0,-1 0 0,1-1 0,-1 0 0,0 1-1,0-1 1,0 0 0,0-1 0,0 1 0,-1-1 0,1 1-1,-1-1 1,0 1 0,0-1 0,-1 0 0,1 0-1,-1 0 1,0 0 0,0-1 0,0 1 0,0 0 0,-1 0-1,0 0 1,1-1 0,-2-5 0,1 8-60,-1 0 0,1 1 0,-1-1 0,1 0 0,-1 0 0,0 0 0,0 1 0,0-1 0,1 0 0,-2 1 0,1-1 0,0 0 0,0 1 0,0 0 0,-1-1 0,1 1 0,-1 0 0,1 0 0,-1-1 0,0 1 0,-2-1 0,0 0 0,-1 1 0,1 0 0,0 0 0,-1 0 0,1 0 0,-1 1 0,1-1 0,-1 1 0,-5 1 0,0 0 0,-1 0 0,1 1 0,-1 1 0,1-1 0,0 2 0,0-1 0,-14 8 0,17-6 0,0 1 0,0 0 0,0 0 0,1 1 0,0-1 0,0 1 0,1 1 0,0-1 0,0 1 0,0 0 0,1 0 0,1 0 0,-1 1 0,1-1 0,0 1 0,1 0 0,0 0 0,1 0 0,0 0 0,0 0 0,1 0 0,0 0 0,0 0 0,4 16 0,-3-15 0,0 0 0,1 0 0,1 0 0,0 0 0,0-1 0,0 1 0,1-1 0,1 0 0,0 0 0,0 0 0,1 0 0,0-1 0,0 0 0,1 0 0,0-1 0,0 0 0,1 0 0,-1-1 0,2 0 0,-1 0 0,1-1 0,9 5 0,-4-6-27,0 0 0,1-1 0,-1 0 0,1-2 0,0 1 0,0-2 1,-1 0-1,1-1 0,0 0 0,0-1 0,-1-1 0,1 0 0,-1-1 0,0-1 0,17-7 0,-29 12-42,0-1 0,-1 0 0,1 1-1,0-1 1,0 0 0,0 0 0,-1 0-1,1 0 1,0 0 0,-1 0 0,1-1-1,-1 1 1,1 0 0,-1-1 0,2-1-1,-3 2 0,0 1 0,-1-1-1,1 0 1,0 1 0,0-1-1,0 1 1,0-1 0,-1 1 0,1-1-1,0 0 1,0 1 0,-1-1-1,1 1 1,0-1 0,-1 1-1,1-1 1,-1 1 0,1-1 0,-1 1-1,1 0 1,0-1 0,-1 1-1,0-1 1,-9-12-2711,11 12 2557,0-1 0,-1 1 0,1 0 0,0-1 0,-1 1 0,1 0 1,0 0-1,0 0 0,0 0 0,0 0 0,0 0 0,0 0 0,1 0 0,-1 0 0,0 1 1,0-1-1,0 0 0,1 1 0,1-1 0,74-35-10913,-41 23 5569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3:14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10357,'-4'1'24435,"0"6"-26915,2 1 2537,-1-1-1,2 1 0,-1-1 0,1 1 0,0 0 0,0 13 0,-2 12 6,-5 43-62,2 79 0,9-184 0,1 0 0,2 0 0,0 1 0,2 0 0,2 0 0,22-47 0,-30 71 0,1 1 0,-1-1 0,1 0 0,0 1 0,0 0 0,1 0 0,-1 0 0,1 0 0,0 0 0,-1 0 0,1 1 0,0 0 0,0 0 0,1 0 0,-1 1 0,0-1 0,7-1 0,-5 2 0,0-1 0,0 1 0,1 0 0,-1 0 0,0 1 0,1 0 0,-1 0 0,1 0 0,-1 1 0,0 0 0,0 0 0,8 3 0,-10-2 0,-1 0 0,1 1 0,-1 0 0,0-1 0,0 1 0,0 0 0,0 1 0,-1-1 0,1 0 0,-1 1 0,0 0 0,0-1 0,0 1 0,0 0 0,-1 0 0,1 0 0,-1 0 0,0 0 0,0 0 0,-1 1 0,1 5 0,0-7 0,-1 0 0,0 0 0,0 0 0,0 0 0,0 0 0,0 0 0,0 0 0,-1-1 0,1 1 0,-1 0 0,0 0 0,0 0 0,0 0 0,0-1 0,0 1 0,-1 0 0,1-1 0,-1 1 0,0-1 0,0 0 0,0 1 0,0-1 0,0 0 0,0 0 0,-1 0 0,1-1 0,0 1 0,-1-1 0,0 1 0,-4 1 0,-131 23 0,137-26 0,0 0 0,0 0 0,0 0 0,0 0 0,-1 0 0,1 0 0,0 1 0,0-1 0,0 0 0,0 1 0,0-1 0,0 0 0,0 1 0,0 0 0,0-1 0,1 1 0,-2 0 0,4 2 0,1-1 0,0 0 0,0 1 0,0-1 0,0 0 0,0-1 0,0 1 0,0-1 0,0 1 0,1-1 0,-1 0 0,5 1 0,2 1 0,4 4 0,0 0 0,0 1 0,-1 0 0,0 1 0,0 1 0,-1 0 0,0 0 0,20 24 0,-28-26-4195,-4 14-13520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4:1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 23190,'-79'58'2420,"58"-44"-1701,0 0-1,1 1 0,1 1 1,1 1-1,0 1 0,-26 33 1,43-50-695,1 0 1,-1 0 0,0 0-1,1 0 1,-1 0 0,0 0-1,1 0 1,0 1 0,-1-1-1,1 0 1,-1 0 0,1 0-1,0 0 1,0 1 0,0-1-1,0 0 1,0 0 0,0 1-1,0-1 1,0 0-1,0 0 1,1 0 0,-1 1-1,0-1 1,1 0 0,-1 0-1,1 0 1,-1 0 0,1 0-1,0 0 1,-1 0 0,1 0-1,0 0 1,0 0 0,0 0-1,0 0 1,0 0 0,0-1-1,0 1 1,0 0 0,0-1-1,0 1 1,0-1-1,2 1 1,7 3 159,0 0-1,1-1 0,-1-1 1,16 2-1,-5 0-81,2 1-102,9 2 0,56 19 0,-81-23 0,1 0 0,-1 0 0,0 1 0,0 0 0,0 0 0,-1 0 0,1 1 0,-1 0 0,0 1 0,0-1 0,-1 1 0,10 13 0,-14-17-2,1 1 0,-1-1-1,1 1 1,-1 0 0,0 0 0,0 0 0,0-1-1,-1 1 1,1 0 0,0 0 0,-1 0 0,0 0-1,0 0 1,0 0 0,0 0 0,0 0 0,-1 0-1,0 0 1,1 0 0,-3 5 0,1-4-12,0 0-1,-1 0 1,0 0 0,0 0-1,0 0 1,0-1 0,-1 1-1,1-1 1,-1 0 0,0 0-1,-8 4 1,-1 0-102,-1 0 1,0-1-1,0-1 0,-1 0 1,0-1-1,1 0 0,-19 1 1,16-3-431,-48 2-5564,59-4 4668,0 0-1,-1-1 0,1 1 1,0-1-1,0-1 1,0 1-1,0-1 1,-5-3-1,0-1-4541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4:12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620 5 19298,'-2'-1'190,"1"1"0,0-1 0,0 0 0,-1 1 0,1 0 0,0-1 0,-1 1 0,1 0 0,0-1 0,-1 1 0,1 0 0,-1 0 0,1 0 0,0 0 0,-1 1 0,1-1 0,0 0 0,-1 0 0,-2 2 0,-16 3 587,1 0-1,-1 2 1,1 0-1,0 1 1,0 1-1,-21 14 1,31-18-484,0 1 0,0 0 0,1 1 0,0 0 0,0 0 0,0 1 0,1 0 0,0 0 0,1 1 0,0 0 0,0 0 0,1 0 0,-7 17 0,11-24-289,1 0 0,-1 0 0,1 0 0,-1 0 0,1 0 0,0 0 0,0 1 0,0-1-1,0 0 1,0 0 0,0 0 0,1 0 0,-1 0 0,1 0 0,0 0 0,-1 0 0,1 0-1,0 0 1,0 0 0,0 0 0,0-1 0,1 1 0,-1 0 0,0-1 0,1 1 0,-1-1 0,1 1-1,0-1 1,-1 0 0,1 1 0,0-1 0,0 0 0,0 0 0,-1 0 0,1-1 0,2 2 0,10 2-6,0 1 1,0-2-1,1 0 1,19 1-1,-4 0-4,-22-2 6,13 2 0,-1 1 0,33 11 0,-49-15 0,0 1 0,-1-1 0,1 1 0,-1 0 0,1-1 0,-1 1 0,0 1 0,1-1 0,-1 0 0,-1 1 0,1 0 0,0 0 0,0 0 0,-1 0 0,0 0 0,0 0 0,0 0 0,0 1 0,0-1 0,0 1 0,1 6 0,-3-7 0,0 0 1,-1 0-1,1 0 1,0 0-1,-1 0 1,0 0-1,0 0 1,0-1-1,0 1 0,0 0 1,-1-1-1,1 1 1,-1 0-1,1-1 1,-1 0-1,0 1 1,0-1-1,0 0 0,-1 0 1,1 0-1,0 0 1,-1 0-1,-3 1 1,-6 5-15,0-1 1,-1 0 0,-21 7-1,8-5-559,-2-1 0,1-1 0,-1-1 0,-30 2 0,-118 0-9228,61-4 1040,37 0 3121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14:14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0 496 23690,'12'-14'1176,"-2"-1"-1,0 0 0,-1 0 1,11-23-1,17-29 1804,-29 56-2957,0 2 0,1-1 0,1 1-1,-1 0 1,1 1 0,1 0 0,-1 1-1,1 0 1,1 0 0,15-6 0,20-6-30,62-18 0,-79 28 5,527-124 3,-459 118 0,178-5 0,103 26 0,-338-5 0,78 6 0,-1 6 0,0 4 0,-1 6 0,181 59 0,-131-21 0,-3 8 0,222 126 0,-288-141 0,-2 4 0,-4 5 0,94 81 0,-156-116 0,0 2 0,-2 1 0,-1 1 0,39 64 0,-52-72 0,-1 1 0,-1 0 0,-1 1 0,-2 1 0,-1-1 0,0 2 0,-2-1 0,2 32 0,-6-48 0,-2 1 0,0-1 0,0 0 0,-1 1 0,0-1 0,-1 1 0,-1-1 0,0 0 0,0 0 0,-1 0 0,0 0 0,-1-1 0,-9 16 0,5-13 0,-1 0 0,-1 0 0,0-1 0,-1-1 0,0 0 0,0 0 0,-1-1 0,-22 12 0,-16 5 0,-2-3 0,0-2 0,-1-3 0,-70 16 0,-577 113 0,276-66 0,252-46 0,-264 19 0,349-51 0,0-3 0,1-5 0,-1-3 0,1-4 0,-86-23 0,73 7 0,2-4 0,-124-58 0,157 58 0,2-3 0,1-3 0,1-3 0,-63-53 0,102 74 0,1-1 0,1-1 0,0-1 0,2 0 0,1-2 0,0 0 0,2 0 0,1-2 0,1 1 0,1-2 0,1 0 0,2 0 0,0-1 0,2 0 0,1-1 0,-4-51 0,6 32 0,2 0 0,3 0 0,1-1 0,12-69 0,-10 101 0,0 0 0,0 0 0,2 0 0,0 0 0,1 1 0,0 0 0,2 1 0,0 0 0,0 0 0,2 0 0,0 2 0,0-1 0,1 1 0,1 1 0,21-17 0,16-1-833,1 2 0,1 2 0,79-27 0,-106 43 210,18-1-10535,-30 11 5273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33:00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12321,'0'-9'12927,"1"10"-12796,0 0 1,-1 0 0,1 0 0,0-1 0,0 1 0,0 0-1,0 0 1,0-1 0,0 1 0,0 0 0,0-1 0,1 1-1,-1-1 1,0 0 0,0 1 0,0-1 0,1 0-1,-1 0 1,0 0 0,0 0 0,0 0 0,1 0 0,-1 0-1,2 0 1,45 0 3673,-37 0-3386,330 21-419,-275-14 0,-100-13-8209,21 4-1577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33:01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15989,'133'57'10874,"-62"-27"-6135,-1 2-3859,-56-27-849,-1 2 1,0 0 0,0 0-1,-1 1 1,0 1 0,0 0 0,-1 1-1,12 14 1,-21-22-32,-1 0 0,0 0 0,-1 0 0,1 0 0,0 0 0,-1 1 0,1-1 0,-1 0 0,0 1 0,1-1 0,-1 0 0,0 1 0,-1-1 0,1 0 0,0 1 0,-1-1 0,1 0 0,-1 0 0,0 1 0,1-1 0,-1 0 0,0 0 0,-1 0 0,1 0 0,0 0 0,0 0 0,-1 0 0,1-1 0,-1 1 0,-2 1 0,-4 7 0,-1-2 0,-1 1 0,-19 13 0,16-14-61,10-6-89,-1-1 1,1 1-1,-1 0 0,1 1 1,0-1-1,0 0 0,0 1 1,0 0-1,1 0 0,-1 0 1,1 0-1,-1 0 1,1 0-1,0 1 0,0-1 1,1 1-1,-1-1 0,1 1 1,-1 0-1,0 3 0,2-6-96,-3 42-4545,3-29 276,0 4-3375,0-4 1838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33:05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432 1 24574,'0'1'101,"-1"0"-1,1 0 1,-1 1-1,1-1 0,-1 0 1,0 0-1,0 0 1,0 0-1,0 0 0,1 1 1,-1-2-1,-1 1 1,1 0-1,0 0 1,0 0-1,0 0 0,0-1 1,-1 1-1,1-1 1,0 1-1,0-1 1,-1 1-1,1-1 0,-1 0 1,1 1-1,0-1 1,-1 0-1,1 0 1,0 0-1,-1 0 0,-1-1 1,-63 1 4167,43-1-3557,-65-3-711,57 2 0,0 0 0,0 2 0,-1 2 0,-54 9 0,79-8-4709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33:05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21566,'4'6'1244,"-2"2"-4,2 6 8,4 7-4,-1 4 1,5 9-1,0 4 0,6 6 0,-1 4 4,2 1-1248,-7-4 0,0-2-240,-9-11-1044,-3-3-992,0-9-3517,-6-4 1,-3-4-1,3 1 1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33:06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22802,'0'0'8857,"3"25"-7749,30 53-1108,-22-57 0,-1 2 0,11 37 0,33 173-169,-57-228-2757,-6-8-1989,-9-10-2296,2-5 1366,-7-2 1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33:07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14961,'90'-26'3010,"-43"14"1337,0 2 1,77-5-1,-46 14-2593,-74 1-1754,1 1 0,0-1 0,0 1 0,-1 0 0,1 0 0,0 0 0,-1 1 0,1-1 0,-1 1 0,0 1 0,1-1 0,-1 0 0,0 1 0,0 0 0,-1 0 0,1 0 0,-1 0 0,1 1 0,-1-1 0,0 1 0,0 0 0,-1 0 0,1 0 0,-1 0 0,4 9 0,-4-8 0,-1 1 0,0-1 0,0 1 0,0 0 0,-1-1 0,1 1 0,-1 0 0,-1-1 0,1 1 0,-1-1 0,0 1 0,0 0 0,-1-1 0,1 0 0,-1 1 0,-1-1 0,1 0 0,-1 0 0,0 0 0,0 0 0,-5 6 0,-1 0 0,7-9 0,0 0 0,0 0 0,0 0 0,0 1 0,0-1 0,1 0 0,-1 1 0,1 0 0,0-1 0,-2 6 0,11 2 0,20-6 0,22-2 0,-25-3 0,-1 2 0,1 0 0,-1 2 0,0 1 0,32 9 0,-50-11 0,0 0 0,0 1 0,0 0 0,0 0 0,-1 0 0,1 1 0,-1 0 0,0 0 0,0 0 0,-1 1 0,1 0 0,-1 0 0,0 0 0,0 0 0,0 0 0,-1 1 0,0 0 0,0-1 0,0 1 0,-1 1 0,0-1 0,0 0 0,-1 0 0,0 1 0,1 8 0,0-1 0,0 0 0,-2 0 0,0 0 0,0 0 0,-1 0 0,-1 0 0,-4 17 0,4-24 0,0-1 0,-1 1 0,0 0 0,0-1 0,0 0 0,-1 0 0,0 0 0,0 0 0,-1-1 0,1 1 0,-1-1 0,0 0 0,-1-1 0,1 1 0,-1-1 0,-8 5 0,-53 21-1843,42-23-608,1 0 1,-37 4 0,-1-5-3584,-64-3 0,104-3 286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33:07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10333,'-7'-1'378,"0"1"0,0 1 0,-1-1 0,1 1 0,0 0-1,0 1 1,0 0 0,1 0 0,-1 0 0,-11 6 0,15-5-112,0-1 0,0 0 1,1 1-1,0-1 0,-1 1 0,1 0 0,0 0 0,0 0 1,0 0-1,0 0 0,1 0 0,0 0 0,-1 1 0,1-1 0,0 1 1,0-1-1,1 0 0,-1 1 0,1 0 0,0-1 0,0 1 1,0-1-1,1 7 0,0-4 86,0 1-1,1-1 1,0 1 0,0-1 0,0 0-1,1 0 1,0 0 0,0 0 0,0-1-1,1 1 1,0-1 0,0 0 0,0 0-1,1 0 1,0 0 0,0-1 0,8 6-1,-4-3 75,0-1-1,1 0 1,0-1-1,0 0 0,0-1 1,0 0-1,1 0 1,0-1-1,18 3 1,-26-5-375,1-1 1,-1 1 0,1-1-1,0 0 1,-1 0 0,1-1-1,-1 1 1,1-1 0,-1 0-1,0 1 1,1-1 0,-1-1-1,0 1 1,1-1 0,-1 1-1,0-1 1,0 0 0,0 0-1,0 0 1,-1 0 0,1-1-1,-1 1 1,1-1 0,-1 1-1,0-1 1,4-6 0,-3 3-64,-1 0 0,0-1 0,0 0 0,0 1 1,0-1-1,-1 0 0,-1 1 0,1-1 1,-1 0-1,0 0 0,0 0 0,-1 0 0,-2-8 1,3 12-168,-1-1 0,0 1 0,0 0 0,0 0 0,0 0 0,0 0 0,-1 0 0,1 0 0,-1 0-1,0 0 1,0 1 0,0-1 0,0 1 0,0-1 0,-1 1 0,1 0 0,-4-3 0,-2 1-1962,0 0 0,0 0-1,0 1 1,-16-4 0,-10-4-5067,13 4 1432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3:15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7 11773,'0'0'219,"0"0"0,0-1-1,0 1 1,0 0 0,-1-1-1,1 1 1,0 0 0,0-1-1,0 1 1,-1 0 0,1 0 0,0-1-1,0 1 1,-1 0 0,1-1-1,0 1 1,0 0 0,-1 0 0,1 0-1,0-1 1,-1 1 0,1 0-1,0 0 1,-1 0 0,1 0 0,0 0-1,-1 0 1,1 0 0,0 0-1,-1 0 1,1 0 0,-1 0 0,1 0-1,-1 0 1,-21 2 3629,-19 10-152,35-9-3514,1 1 1,-1-1-1,1 1 1,-1 0-1,1 1 0,1-1 1,-1 1-1,1 0 1,0 0-1,0 1 0,0-1 1,1 1-1,-1 0 1,1 0-1,1 0 1,-1 0-1,-1 10 0,1-8-14,1-1-1,1 1 1,-1 0-1,1 0 1,1 0-1,0 0 0,0 0 1,0-1-1,1 1 1,0 0-1,1 0 1,-1 0-1,2-1 1,3 12-1,-3-14-167,1-1 0,-1 0 0,1 1 0,-1-1 0,1-1 0,0 1 0,1-1 0,-1 1 0,0-1 0,1 0 0,0-1 0,0 1 0,0-1 0,0 0 0,0 0 0,0 0 0,0-1 0,1 0 0,-1 0 0,1 0 0,-1-1 0,0 0 0,6 0 0,0 0 0,-1 0 0,0-1 0,1 0 0,-1-1 0,0 0 0,0-1 0,0 0 0,0 0 0,-1-1 0,1 0 0,12-8 0,-19 8-1,1 1 0,-1-1 0,1 1 1,-1-1-1,0 0 0,0 0 0,-1-1 0,1 1 0,-1-1 1,0 1-1,0-1 0,-1 0 0,1 1 0,-1-1 0,0 0 0,-1 0 1,1 0-1,-1 0 0,0 0 0,0 0 0,-1-6 0,1 5-11,0 1 0,-1-1-1,0 1 1,0-1 0,-1 1-1,0-1 1,0 1 0,0 0-1,0 0 1,-1 0-1,1 0 1,-2 0 0,1 0-1,0 1 1,-1 0 0,0-1-1,0 1 1,-5-4 0,-8-5-1363,-6-4-3326,23 17 4490,-1-1 0,1 1 0,0 0-1,-1 0 1,1-1 0,-1 1-1,1 0 1,0 0 0,-1 0-1,1 0 1,-1 0 0,1-1-1,-1 1 1,1 0 0,-1 0-1,1 0 1,-1 0 0,1 0-1,-1 1 1,1-1 0,0 0-1,-1 0 1,1 0 0,-1 0-1,1 0 1,-1 1 0,1-1 0,0 0-1,-1 0 1,1 1 0,-1-1-1,1 0 1,0 0 0,-1 1-1,1-1 1,0 1 0,-1-1-1,1 0 1,0 1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33:08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18890,'64'62'6195,"-35"-28"-3798,-1 2 0,36 60 0,-55-78-2047,-9-17-346,0-1-1,0 1 0,1 0 0,-1 0 0,0-1 1,1 1-1,-1 0 0,0-1 0,1 1 0,-1-1 1,1 1-1,-1 0 0,1-1 0,-1 1 0,1-1 1,-1 1-1,1-1 0,0 0 0,-1 1 0,1-1 1,0 0-1,-1 1 0,1-1 0,0 0 0,-1 0 1,1 1-1,0-1 0,0 0 0,-1 0 0,1 0 0,0 0 1,0 0-1,-1 0 0,1 0 0,0 0 0,0 0 1,-1-1-1,1 1 0,0 0 0,-1 0 0,1-1 1,0 1-1,0-1 0,107-10-3,-85 10 0,0 0 0,-1-2 0,1 0 0,0-2 0,43-14 0,-63 17-7,0 1 0,0 0 0,0-1 0,0 0 0,0 1 0,-1-1 0,1 0 0,0-1 1,-1 1-1,0 0 0,1-1 0,-1 1 0,0-1 0,0 0 0,-1 1 0,1-1 0,0 0 0,-1 0 0,0-1 0,0 1 0,0 0 0,0 0 0,0 0 0,0-1 1,-1 1-1,0 0 0,0-1 0,0 1 0,0-7 0,-2 2-64,0 1 1,0-1-1,0 0 0,-1 1 1,0-1-1,-1 1 1,0 0-1,0 0 0,0 0 1,-1 1-1,-6-7 1,10 11-140,-1 0 0,1 1 0,-1-1 1,0 1-1,0-1 0,1 1 0,-1 0 0,0 0 1,0 0-1,0 0 0,0 0 0,-1 0 1,1 0-1,0 1 0,0-1 0,0 1 1,-5-1-1,-3 0-1108,-3-6-4547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33:08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20454,'7'18'722,"0"0"0,2-1 0,-1-1 0,2 1 0,0-2 0,1 1 0,1-1 0,16 16 0,-2-5 732,1-1 0,1-2-1,39 26 1,-65-48-1454,-1 1 0,1-1 0,0 1 0,0-1 0,0 0 0,0 0 0,0 0 0,1 0 0,-1 0 0,0 0 0,0 0 0,1-1 0,-1 1 0,0-1 0,1 0 0,-1 0 0,0 0 0,1 0 0,-1 0 0,0 0 0,1 0 0,-1-1 0,0 1 0,1-1 0,-1 0 0,0 0 0,0 0 0,3-1 0,-3-1 0,0 1 0,0-1 0,0 0 0,-1 0 0,1 0 0,-1 0 0,0 0 0,1 0 0,-2 0 0,1 0 0,0-1 0,0 1 0,-1 0 0,0 0 0,0-1 0,0 1 0,0 0 0,0-1 0,-2-4 0,-24-107 0,26 114 0,1 1 0,-1 0 0,0 0 0,0 0 0,0-1 0,0 1 0,0 0 0,0 0 0,0 0 0,1 0 0,-1-1 0,0 1 0,0 0 0,0 0 0,0 0 0,1 0 0,-1 0 0,0-1 0,0 1 0,1 0 0,-1 0 0,0 0 0,0 0 0,0 0 0,1 0 0,-1 0 0,0 0 0,0 0 0,1 0 0,-1 0 0,0 0 0,0 0 0,0 0 0,1 0 0,-1 0 0,0 0 0,0 0 0,1 0 0,-1 0 0,0 1 0,0-1 0,0 0 0,1 0 0,-1 0 0,0 0 0,0 0 0,0 1 0,1-1 0,15 7 0,-13-6 0,62 31 0,-45-20 0,0-2 0,0 0 0,1-2 0,0 0 0,1-1 0,0-1 0,27 3 0,-37-11-1665,-5-8-5055,-11-18-4948,4 28 11543,-6-21-6167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33:09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0 16502,'-32'23'1969,"-32"30"0,54-44-1277,1 0 0,1 1 0,-1 0 0,2 0 0,-1 0 0,2 1 0,-9 17 0,15-28-561,0 1 1,-1 0 0,1 0 0,-1 0-1,1 0 1,0 0 0,0 0-1,0 0 1,-1 0 0,1 0-1,0 0 1,0 0 0,0 0-1,0 0 1,1 0 0,-1 0 0,0 0-1,0 0 1,1 0 0,-1 0-1,0 0 1,1 0 0,-1 0-1,1-1 1,-1 1 0,2 1 0,0 0 5,0-1 0,-1 1 0,1-1 0,0 0 0,0 0 1,1 0-1,-1 0 0,0 0 0,0 0 0,0-1 0,4 1 1,9 1 68,1 0 1,30-2-1,-31 0 8,27 0-112,87 5 311,-116-3-383,1 0 0,-1 0 0,0 1 1,0 1-1,0 0 0,0 1 0,13 7 0,-25-11-30,0-1 1,1 1-1,-1 0 1,0 0-1,0 0 0,1 0 1,-1 0-1,0 0 0,0 0 1,0 0-1,0 0 1,0 0-1,-1 1 0,1-1 1,0 0-1,0 1 0,-1-1 1,1 0-1,-1 1 1,1-1-1,-1 1 0,0-1 1,0 1-1,1-1 0,-1 1 1,0-1-1,0 2 1,-1 1 0,0 0 0,0-1-1,-1 1 1,1-1 0,-1 1 0,0-1 0,1 0 0,-1 0 0,-1 0 0,-3 6 0,-5 2-22,0-1 0,0 0 0,-1 0-1,-19 12 1,-54 21-2814,48-28-5972,-65 17 0,63-23 2695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33:10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24126,'6'180'4561,"-2"-155"-3745,0 1 0,1-1 0,2 0 0,18 47 0,-16-51-884,0-1 0,2-1 0,0 0 0,1 0-1,24 28 1,-30-41-1,0 1 0,0-2 0,1 1 0,0-1 0,0 0-1,0 0 1,1-1 0,0 0 0,-1 0 0,1-1 0,1 0-1,-1 0 1,0-1 0,1 0 0,-1 0 0,1-1 0,13 0 0,-21-1-3,-1 0 8,1 0 0,-1 0 0,1 0 0,-1 0 0,1 0 0,-1 0 0,1 0-1,-1 0 1,1 1 0,-1-1 0,1 0 0,-1 0 0,1 1 0,-1-1 0,1 0 0,-1 0-1,0 1 1,1-1 0,-1 0 0,1 1 0,-1-1 0,0 1 0,1-1 0,-1 0 0,0 1-1,0-1 1,1 1 0,-1-1 0,0 1 0,0-1 0,0 1 0,0-1 0,1 1 0,-1-1-1,0 1 1,0-1 0,0 1 0,0 0 0,8 55-5144,-8-56 5039,0-1 0,0 1 0,0-1 0,0 1 0,0 0 0,0-1 0,0 1 0,1 0 0,-1-1 0,0 1-1,0 0 1,0-1 0,1 1 0,-1 0 0,0 0 0,0-1 0,1 1 0,-1 0 0,0 0 0,1-1 0,-1 1 0,0 0 0,1 0 0,-1 0 0,0 0 0,1-1 0,-1 1-1,0 0 1,1 0 0,-1 0 0,0 0 0,1 0 0,-1 0 0,1 0 0,-1 0 0,0 0 0,1 0 0,-1 0 0,0 0 0,1 0 0,-1 1 0,1-1 0,-1 0 0,0 0-1,1 0 1,-1 0 0,0 1 0,0-1 0,1 0 0,-1 0 0,0 1 0,1-1 0,-1 0 0,0 0 0,0 1 0,0-1 0,1 0 0,-1 1 0,0-1 0,0 0 0,0 1-1,0-1 1,1 0 0,-1 1 0,0-1 0,0 1 0,0-1 0,0 1 0,3-12-5663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33:10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 19894,'-12'4'1420,"-7"2"4,-5 2-4,-3 3 4,5-2-4,2-1-399,1-1-665,1-4-596,-9 2-1269,15 1-3815,2-1-1,5 3 1,2-1-1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33:11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25942,'15'30'1001,"2"0"-1,27 39 0,-26-44-234,-2 0 0,-1 1 0,16 37 1,-31-62-754,1-1 0,0 1 0,-1 0 1,0 0-1,1 0 0,-1 0 1,1 0-1,-1 0 0,0 0 0,0 0 1,1 0-1,-1 0 0,0 0 0,0 0 1,0 0-1,0 0 0,0 0 1,0 0-1,-1 0 0,1 0 0,0 0 1,0 0-1,-1-1 0,0 3 0,0-3 1,0 0-1,0 0 0,0 0 0,0 0 0,0 0 1,0-1-1,-1 1 0,1 0 0,0-1 0,0 1 1,0-1-1,0 1 0,0-1 0,1 1 0,-1-1 0,0 0 1,-1 0-1,-42-39 177,39 34-190,1-1 0,0 0 0,0 1 0,0-1 0,1-1 0,0 1 0,0 0 0,1-1 0,0 0 0,0 1 0,1-1 0,0 0 0,0 0 0,1 0 0,0 0 0,1 1 0,-1-1 0,1 0 0,1 0 0,0 0 0,3-8 0,-4 10 0,1 0 0,1 0 0,-1 0 0,1 1 0,0-1 0,0 1 0,1-1 0,-1 1 0,1 0 0,0 1 0,1-1 0,-1 1 0,1 0 0,0 0 0,0 0 0,0 0 0,0 1 0,1 0 0,-1 0 0,1 1 0,0 0 0,0-1 0,0 2 0,0-1 0,0 1 0,10-1 0,-10 2 0,0 0 0,0 1 0,0-1 0,0 1 0,-1 0 0,1 1 0,0 0 0,-1-1 0,1 2 0,-1-1 0,10 6 0,-14-7 0,1 0 0,-1 0 0,1 1 0,-1-1 0,1 0 0,-1 1 0,0-1 0,1 1 0,-1 0 0,0-1 0,0 1 0,0 0 0,-1 0 0,1-1 0,0 1 0,-1 0 0,1 0 0,-1 0 0,1 0 0,-1 0 0,0 0 0,0 0 0,0 0 0,0 0 0,0 0 0,0 0 0,-1 0 0,1 0 0,-1-1 0,1 1 0,-1 0 0,0 0 0,1 0 0,-1 0 0,0-1 0,0 1 0,-1-1 0,0 3 0,-28 30 0,26-31 0,0 0 0,0 1 0,1 0 0,-1 0 0,1 0 0,0 0 0,0 0 0,1 1 0,-1-1 0,1 1 0,-2 6 0,4-10 0,1-1 0,-1 1 0,1 0 0,-1-1 0,1 1 0,-1 0 0,1-1 0,-1 1 0,1-1 0,0 1 0,-1-1 0,1 1 0,0-1 0,0 0 0,-1 1 0,1-1 0,0 0 0,0 1 0,-1-1 0,1 0 0,0 0 0,0 0 0,0 0 0,0 0 0,-1 0 0,2 0 0,34 4 0,-27-3 0,46 5 17,-24-4-59,1 2 0,-1 1 0,60 17 0,-91-22-77,1 0 0,-1 1 0,0-1 0,1 0-1,-1 0 1,0 0 0,1 0 0,-1 0 0,0 0-1,1 0 1,-1 1 0,0-1 0,1 0-1,-1 0 1,0 1 0,1-1 0,-1 0 0,0 0-1,0 1 1,1-1 0,-1 0 0,0 1 0,0-1-1,0 0 1,1 1 0,-1-1 0,0 0 0,0 1-1,0-1 1,0 0 0,0 1 0,0 0 0,-10 6-5800,-22 1-4940,6-6 4911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33:12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21390,'21'33'1501,"1"-1"0,2-1 0,40 40 1,-52-59-1014,0 0 0,1-2 1,0 1-1,1-2 1,0 0-1,0 0 0,1-1 1,0-1-1,1-1 1,26 8-1,-40-13-489,0-1 1,1 1-1,-1-1 1,1 0-1,-1 0 1,1 1-1,-1-1 1,0-1-1,1 1 1,-1 0-1,1-1 1,-1 1-1,1-1 1,-1 0-1,0 0 1,1 0-1,-1 0 1,0 0-1,0 0 1,0 0-1,0-1 1,3-2-1,-3 1-3,1 0 0,-1 0 0,0-1 0,0 1 0,0-1 0,-1 0 0,1 1 0,-1-1 0,0 0 0,0 0-1,0 0 1,0-6 0,0-7-52,-1 0-1,0 1 0,-2-1 0,0 1 0,-7-30 1,7 39-167,0 1 1,-1 0-1,0 1 0,0-1 1,0 1-1,0-1 1,-1 1-1,0 0 1,0 0-1,0 0 0,-10-7 1,3 3-677,0 1 0,0 1 0,-1 0 0,-19-9 0,61 47 2567,-11-19-863,0 0 0,0-1 0,30 11-1,-43-19-669,-1-1-1,0 0 0,1-1 0,-1 1 0,1-1 1,-1 0-1,1-1 0,-1 1 0,1-1 0,0 0 0,-1 0 1,1-1-1,0 0 0,-1 0 0,1 0 0,-1-1 0,1 1 1,-1-1-1,6-4 0,-8 4-137,1-1 0,-1 0 0,0 0 0,0 0 0,-1 0 0,1-1 0,-1 1 0,1-1 0,-1 0 0,0 1 0,0-1 0,-1 0 0,1 0 0,-1 0 0,0 0 0,0-1 0,0 1 0,-1 0 0,1 0 0,-1-1 0,0-6 0,0 7-9,-1 1 0,1-1 0,0 1 1,-1 0-1,0-1 0,0 1 1,0 0-1,0 0 0,0-1 1,-1 1-1,0 0 0,1 0 1,-1 0-1,0 1 0,0-1 1,-1 0-1,1 1 0,0-1 0,-1 1 1,0 0-1,1 0 0,-1 0 1,0 0-1,0 0 0,0 1 1,-6-3-1,4 3-106,1-1 0,0 1 0,-1 0 0,1 1 0,-1-1 0,1 1 0,-1 0 0,1 0 0,-1 0 0,1 1 0,-1-1 0,1 1 0,-1 0 0,1 0 0,0 1 0,-8 3 0,9-3 80,0 0 1,0 1-1,0-1 1,0 1-1,1 0 1,-1 0-1,1 0 1,-1 0-1,1 0 0,0 0 1,1 1-1,-1-1 1,0 0-1,1 1 1,0 0-1,-1 4 1,0 1 66,1 0-1,0 0 1,1 0 0,-1 0 0,2 0 0,-1 0 0,2 0-1,-1-1 1,1 1 0,0 0 0,1 0 0,0-1 0,0 0-1,1 1 1,8 12 0,-7-14 99,1 0-1,1-1 0,-1 1 1,1-1-1,1 0 1,-1-1-1,1 0 1,0 0-1,0 0 1,0-1-1,1 0 0,-1-1 1,1 0-1,0-1 1,0 1-1,0-1 1,0-1-1,0 0 1,15 0-1,-13-1-139,0 0-1,1 0 1,-1-1-1,0-1 1,1 0-1,-1 0 1,0-1-1,0-1 1,-1 0-1,1 0 1,-1-1-1,0 0 1,0-1-1,0 0 1,12-11-1,-1-10-3510,-2-19-12912,-18 36 10143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33:1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0 21038,'-4'0'351,"1"0"1,-1 0-1,0 1 1,0-1-1,0 1 1,1 0-1,-1 0 1,0 0-1,1 1 1,-1-1-1,1 1 0,-1 0 1,1 0-1,0 0 1,0 0-1,0 0 1,0 1-1,0-1 1,0 1-1,1 0 1,0 0-1,-1 0 1,-2 5-1,3-4-196,1 0-1,-1 0 1,1 0 0,0 0 0,0 1-1,0-1 1,1 0 0,-1 1-1,1-1 1,0 1 0,0-1-1,1 0 1,-1 1 0,1-1 0,0 0-1,0 0 1,1 1 0,-1-1-1,1 0 1,3 6 0,0-2-151,1 0 1,0 0 0,0 0 0,0-1-1,1 0 1,0-1 0,0 1-1,1-2 1,0 1 0,0-1 0,16 8-1,-17-9-4,0-1-1,1 0 0,0 0 0,-1-1 1,1 0-1,0 0 0,0-1 0,0 0 1,0 0-1,0-1 0,0 0 0,0 0 0,0-1 1,12-3-1,-17 3 0,0 0 1,0 0-1,0 0 0,0-1 0,-1 0 1,1 1-1,0-1 0,-1 0 1,0 0-1,1 0 0,-1 0 1,0-1-1,0 1 0,0-1 0,0 1 1,-1-1-1,1 0 0,-1 0 1,1 1-1,-1-1 0,0 0 0,0 0 1,0 0-1,0-6 0,0 3-42,0 0 0,-1-1-1,0 1 1,0 0 0,-1-1-1,0 1 1,0 0 0,0-1 0,-1 1-1,0 0 1,-3-8 0,-7-2-1791,2 25-629,10-8 2207,-1 0 0,0 0 0,1 0 0,-1 0 0,0 0 0,1-1 0,-1 1 0,0 0 0,0 0 0,0 0 0,0-1 0,1 1 0,-1 0 0,0-1 0,-1 1 0,1-1 0,0 1 0,0-1 0,0 1 0,0-1 0,0 0 0,0 0 0,0 0 0,-1 1 0,1-1 0,0 0 0,0 0 0,0 0 0,0-1 0,-1 1 1,1 0-1,0 0 0,0-1 0,0 1 0,0-1 0,-2 0 0,-21-8-5893,-1 4 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33:13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151 231 32379,'76'67'85,"-46"-42"-42,-1 1 0,-2 2 0,38 46 0,-60-63-6,-11-7 6,-17-11 1,-23-20-43,0-1 1,1-2-1,2-2 1,-71-70-1,108 96-1,0 0 0,1 0 0,-1 0 0,2 0 0,-1-1 0,1 0 0,0 0 0,0 0 0,1-1 0,0 1 0,0-1 0,-2-10 0,4 13 0,1 1 0,0-1 0,0 0 0,0 0 0,1 1 0,-1-1 0,1 0 0,0 1 0,0-1 0,1 1 0,0-1 0,-1 1 0,2-1 0,-1 1 0,0 0 0,1 0 0,0 0 0,-1 1 0,2-1 0,-1 1 0,0-1 0,5-2 0,-2 0-167,1 2 0,-1-1 1,1 1-1,0 0 0,0 0 0,1 0 1,12-3-1,-19 7 25,0-1-1,0 1 1,1 0 0,-1 0 0,0 0-1,0 0 1,0 0 0,0 0 0,0 0 0,0 0-1,1 1 1,-1-1 0,0 0 0,0 1-1,0-1 1,0 0 0,0 1 0,0 0 0,0-1-1,0 1 1,0 0 0,0-1 0,-1 1-1,1 0 1,0 0 0,0 0 0,-1-1-1,1 1 1,0 0 0,-1 0 0,1 0 0,-1 0-1,1 0 1,-1 0 0,0 0 0,1 2-1,0 0-696,1 0 0,-1-1-1,1 1 1,0-1 0,0 1-1,0-1 1,0 0 0,0 0-1,5 4 1,8 6-5085,-1-1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33:13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 24834,'-22'16'880,"-5"3"0,-5 4 5,-7 2-5,14-10 0,7-3 4,0-3-848,3-4-1120,5-1-4729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3:17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 8957,'-6'0'6715,"6"0"-6581,0 0 0,-1-1 1,1 1-1,0 0 0,0 0 0,0 0 1,-8 16 4599,-5 266 6589,13-277-11225,0-117-98,7 110 0,0 1 0,-1 0 0,1 0 0,0 0 0,13 1 0,9 0 0,0-2 0,37-6 0,-57 6 0,-1 1 0,1-1 0,-1-1 0,0 1 0,0-2 0,0 1 0,0-1 0,-1 0 0,1 0 0,-1-1 0,0 0 0,8-8 0,-15 13 0,0 0 0,0 0 0,1 0 0,-1 0 0,0 0 0,0 0 0,0 0 0,0 0 0,0 0 0,0 0 0,0 1 0,1-1 0,-1 0 0,0 0 0,0 0 0,0 0 0,0 0 0,0 0 0,0 0 0,0 0 0,1 0 0,-1 0 0,0 0 0,0 0 0,0 0 0,0 0 0,0 0 0,0 0 0,1-1 0,-4 19 0,0 116-5862,1 3-3125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33:15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27 198 15673,'-9'-36'17914,"3"20"-18745,-5-39 845,11 53-14,0 0-1,-1-1 1,1 1 0,1 0 0,-1 0 0,0 0 0,0 0 0,1 0 0,-1 0 0,1 0-1,0 0 1,0 0 0,-1 0 0,1 0 0,1 0 0,-1 0 0,0 1 0,0-1 0,1 0-1,-1 1 1,1-1 0,-1 1 0,4-3 0,9-3 0,1 0 0,0 1 0,1 1 0,-1 0 0,1 1 0,0 1 0,0 1 0,0 0 0,1 1 0,-1 0 0,0 1 0,1 1 0,21 5 0,-36-5 0,0 0 0,0 1 0,0-1 0,0 1 0,0 0 0,0-1 0,-1 1 0,1 0 0,-1 0 0,1 0 0,-1 0 0,0 0 0,0 1 0,0-1 0,0 0 0,0 0 0,0 1 0,-1-1 0,1 1 0,-1-1 0,1 1 0,-1-1 0,0 0 0,0 1 0,0-1 0,-1 1 0,0 3 0,1 4 0,-1-1 0,0 1 0,-1-1 0,0 0 0,-1 1 0,-3 8 0,3-12 0,-1-1 0,1 1 0,-1-1 0,-1 1 0,1-1 0,-1 0 0,0-1 0,0 1 0,-10 6 0,-56 29 0,49-29 0,70-5 0,-10-5 0,0 2 0,-1 2 0,1 2 0,-1 1 0,63 22 0,-83-20-1714,4 12-5173,-20-21 6469,0 0 0,0 1-1,0-1 1,0 0 0,-1 1-1,1-1 1,0 1 0,-1-1-1,1 1 1,-1-1 0,0 1-1,0 0 1,1-1 0,-1 1-1,0-1 1,0 1 0,-1 0-1,1-1 1,0 1 0,0-1-1,-1 1 1,1 0 0,-1-1-1,0 1 1,1-1 0,-1 0-1,-1 3 1,-6 3-5806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33:16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183 188 24474,'153'132'4137,"-2"-3"-135,-137-109-3848,-14-20-153,0 0 0,-1 1 0,1-1 0,0 0 0,0 0 0,0 1 0,-1-1 0,1 0 0,0 0 0,0 0 0,-1 0 0,1 1 1,0-1-1,-1 0 0,1 0 0,0 0 0,-1 0 0,1 0 0,0 0 0,0 0 0,-1 0 0,1 0 0,0 0 0,-1 0 0,1 0 0,0 0 0,-1 0 0,1 0 0,0 0 0,-1 0 0,1 0 0,0 0 0,0-1 0,-1 1 0,1 0 0,-1 0 0,-42-19-39,-173-113 38,187 111 0,1-1 0,0-1 0,2-2 0,1 0 0,-23-31 0,41 46-25,0 0 0,1 0 0,0-1 1,-8-20-1,12 28-1,1 1 1,1 0 0,-1-1 0,0 1 0,1-1 0,-1 1-1,1-1 1,-1 1 0,1-1 0,0 1 0,0-1-1,1 1 1,-1-1 0,0 0 0,1 1 0,0 0-1,-1-1 1,1 1 0,0-1 0,0 1 0,0 0 0,1-1-1,-1 1 1,0 0 0,1 0 0,-1 0 0,1 0-1,3-3 1,-4 5-21,-1 0-1,1-1 0,-1 1 0,0 0 1,1-1-1,-1 1 0,1 0 0,-1 0 1,1-1-1,-1 1 0,1 0 0,-1 0 1,1 0-1,0 0 0,-1-1 0,1 1 1,-1 0-1,1 0 0,-1 0 0,1 0 1,-1 1-1,1-1 0,-1 0 1,1 0-1,0 0 0,-1 0 0,1 0 1,-1 1-1,1-1 0,-1 0 0,1 0 1,-1 1-1,0-1 0,1 0 0,-1 1 1,1-1-1,-1 1 0,0-1 0,1 0 1,-1 1-1,0-1 0,1 1 0,-1-1 1,0 1-1,0-1 0,1 1 1,-1-1-1,0 2 0,29 63-5303,-28-64 5075,0 1 0,0-1 1,0 1-1,0-1 1,0 0-1,1 1 1,-1-1-1,0 0 1,1 0-1,-1 0 0,1 0 1,-1 0-1,1 0 1,-1 0-1,1-1 1,0 1-1,-1-1 1,1 1-1,0-1 0,2 1 1,-3-1-27,36 10-5767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33:16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0 21494,'-24'17'1252,"-10"5"0,4 5 0,-6 2 0,14-9-860,13-12-612,-5-2-1304,8-6-3504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33:16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21370,'-4'0'288,"-1"1"-1,1 0 1,0 0-1,-1 0 1,1 0 0,0 1-1,0-1 1,0 1-1,0 0 1,0 0 0,0 1-1,1-1 1,-1 1-1,1 0 1,-1 0 0,1 0-1,0 0 1,0 1-1,1-1 1,-1 1-1,1-1 1,-3 6 0,4-6-127,0 0 0,-1 1-1,2-1 1,-1 1 0,0-1 0,1 1 0,-1-1 0,1 1 0,0 0 0,0-1 0,0 1 0,1-1 0,-1 1 0,1-1 0,0 1 0,0-1 0,0 1 0,1-1 0,-1 0-1,1 0 1,0 1 0,-1-1 0,1 0 0,1-1 0,-1 1 0,0 0 0,4 3 0,1 0-127,1-1 0,-1 1 0,1-1 0,0 0-1,0-1 1,1 0 0,-1 0 0,16 4 0,-19-7-36,0 1 1,0-1-1,0 0 1,0-1-1,0 1 0,0-1 1,0 0-1,0 0 0,0 0 1,0-1-1,0 0 1,-1 0-1,1 0 0,0 0 1,0-1-1,0 0 1,7-4-1,-10 4 2,0 0 0,-1 0 0,1-1 0,0 1 0,-1-1 0,1 1 0,-1-1 0,0 0 0,0 1 0,0-1 0,0 0 0,-1 0 0,1 0 0,-1 1 0,1-1 0,-1 0 0,0 0 0,0 0 0,0 0 0,-1 0 0,0-3 0,1-8 0,1 14 0,1 0 0,0 0 0,0 1 0,0-1 0,-1 0 0,1 1 0,0-1 0,0 1 0,-1-1 0,1 1 0,0 0 0,-1 0 0,1 0 0,-1 0 0,3 1 0,-3-1 0,10 5-29,0 0 1,0-1-1,1 0 0,-1-1 1,1 0-1,1 0 0,-1-2 1,24 3-1,-24-2-2030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33:17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26274,'27'29'720,"9"8"1,16 11 3,8 8-4,-12-6 0,-8-9 4,-9-5-4,-14-12 0,-11-8-848,-6-11-1588,-12 1-4321,1-15 1,-8-6-1,4-8 1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2:33:17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20326,'-16'22'1935,"2"0"0,0 0 1,1 2-1,-11 29 0,24-52-1898,0-1 1,0 1-1,0 0 0,0-1 0,1 1 0,-1 0 1,0-1-1,0 1 0,1-1 0,-1 1 1,0 0-1,1-1 0,-1 1 0,0-1 1,1 1-1,-1-1 0,1 1 0,-1-1 1,1 1-1,-1-1 0,1 0 0,0 1 0,-1-1 1,1 0-1,-1 1 0,1-1 0,0 0 1,-1 0-1,1 0 0,0 1 0,-1-1 1,1 0-1,-1 0 0,1 0 0,0 0 1,-1 0-1,1 0 0,1-1 0,37 4 1153,-30-3-1067,6 1-123,-1 0 0,1 1 0,0 1 0,-1 0 0,0 1 0,20 7 0,-31-9 0,0-1 0,0 0 0,0 1 0,-1-1 0,1 1 0,-1 0 0,1 0 0,-1 0 0,1 1 0,-1-1 0,0 0 0,0 1 0,0-1 0,-1 1 0,1 0 0,0 0 0,-1-1 0,0 1 0,0 0 0,0 0 0,0 0 0,0 1 0,-1-1 0,1 0 0,-1 0 0,0 0 0,0 0 0,0 1 0,0-1 0,0 0 0,-1 0 0,1 0 0,-1 0 0,0 0 0,0 0 0,-3 5 0,2-2 0,0 0 0,-1-1 0,0 1 0,0-1 0,-1 1 0,1-1 0,-1 0 0,0 0 0,-1-1 0,-8 8 0,0-3 0,-1 0 0,-26 13 0,27-15 0,48-51 0,10 12 0,-27 20 0,-2 0 0,0 0 0,25-27 0,-36 34 0,-1-1 0,0 0 0,0 0 0,0 0 0,-1 0 0,0 0 0,0-1 0,-1 1 0,0-1 0,0 0 0,0 0 0,-1 0 0,0 0 0,-1 0 0,1-7 0,-1 10 0,0 0 0,0 0 0,-1 1 0,1-1 0,-1 0 0,0 0 0,0 0 0,0 0 0,0 1 0,-1-1 0,1 1 0,-5-7 0,5 8 0,-1 1 0,1 0 0,-1 0 0,1-1 0,-1 1 0,1 0 0,-1 0 0,0 1 0,1-1 0,-1 0 0,0 0 0,0 1 0,1-1 0,-1 1 0,0 0 0,0-1 0,0 1 0,0 0 0,0 0 0,1 0 0,-1 0 0,0 1 0,0-1 0,0 0 0,0 1 0,1-1 0,-1 1 0,-3 1 0,3-1 0,0 1 0,0-1 0,0 0 0,0 1 0,0-1 0,1 1 0,-1 0 0,0 0 0,1 0 0,-1-1 0,1 1 0,0 1 0,-1-1 0,1 0 0,0 0 0,0 0 0,1 1 0,-1-1 0,0 0 0,1 1 0,-1-1 0,1 1 0,0-1 0,0 0 0,0 1 0,0-1 0,0 1 0,1 2 0,0 4 0,0-1 0,0 0 0,1 0 0,0 0 0,1 0 0,6 15 0,-4-16 1,-1-1 0,1 0 0,0 1-1,1-2 1,-1 1 0,1-1 0,0 0 0,1 0 0,-1-1-1,1 1 1,0-1 0,0-1 0,0 0 0,1 0 0,-1 0 0,1-1-1,-1 0 1,1 0 0,0-1 0,0 0 0,0 0 0,0-1-1,9-1 1,-5 1-7,1 0-1,-1-2 0,0 1 0,0-2 0,0 1 1,0-2-1,-1 0 0,1 0 0,-1-1 1,0 0-1,0-1 0,0 0 0,-1-1 0,13-10 1,-8-3-963,-4 5-3859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4:20.82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3622 74 4684,'57'158'839,"89"176"-1,-132-296-542,-12-26-378,-11-24-582,-95-169-868,8 22 8511,111 206-5870,97 187 1734,-74-164-2657,-3 2 0,34 102 0,-68-170-207,0-1-1,0 0 1,0 0-1,-1 0 0,0 0 1,1 0-1,-1 1 1,0-1-1,-1 4 1,1-7 8,0 1-1,0-1 1,0 1 0,0-1 0,-1 1-1,1-1 1,0 1 0,0-1 0,-1 1 0,1-1-1,0 1 1,-1-1 0,1 0 0,0 1-1,-1-1 1,1 1 0,-1-1 0,1 0-1,0 0 1,-1 1 0,1-1 0,-1 0 0,1 0-1,-1 1 1,1-1 0,-1 0 0,1 0-1,-1 0 1,1 0 0,-1 0 0,0 0-1,0 0 1,-4-1-59,0 0 0,0-1 0,1 0 0,-1 0 0,0 0 0,1 0 0,-1-1 0,1 0 0,0 0 0,-5-4 0,-49-41-702,3-1-1,-58-68 1,-89-126-939,-54-58 810,242 285 1001,10 12-8,0-1 1,0 1 0,0 0 0,0 0 0,-1 0 0,1 0-1,-1 1 1,0 0 0,-8-4 0,13 7-67,-1 0-1,1 0 1,-1 0-1,1 0 1,-1 0-1,1 0 1,0 0-1,-1 0 1,1 0 0,-1 0-1,1 0 1,0 1-1,-1-1 1,1 0-1,-1 0 1,1 0-1,0 1 1,-1-1-1,1 0 1,0 0 0,-1 1-1,1-1 1,0 0-1,0 1 1,-1-1-1,1 0 1,0 1-1,0-1 1,-1 0 0,1 1-1,0-1 1,0 1-1,0-1 1,0 0-1,0 1 1,0-1-1,0 1 1,0-1 0,0 1-1,0-1 1,0 0-1,0 1 1,0-1-1,0 1 1,0-1-1,0 0 1,0 1 0,4 24 575,6 14 96,1 0-1,2-1 1,26 51 0,68 108 809,6 14-856,-101-186-634,-6-13-68,-1 0-1,1-1 1,-2 2-1,0-1 0,0 0 1,3 20-1,-7-31 46,0-1 0,0 0 0,0 1 0,0-1-1,0 0 1,0 1 0,0-1 0,0 0 0,0 0-1,0 1 1,0-1 0,0 0 0,0 1 0,0-1 0,0 0-1,0 1 1,0-1 0,0 0 0,-1 0 0,1 1 0,0-1-1,0 0 1,0 1 0,0-1 0,-1 0 0,1 0 0,0 0-1,0 1 1,-1-1 0,1 0 0,0 0 0,0 0-1,-1 1 1,1-1 0,0 0 0,0 0 0,-1 0 0,1 0-1,0 0 1,-1 0 0,-14-6-210,-12-17-37,-198-247-1169,72 80 1258,141 179 372,6 12 95,13 25 113,72 119 467,155 216 0,-145-231-610,15 17-146,-40-59-222,-3 3 0,57 114 1,-110-175-115,-8-30 202,0 1 0,0-1 0,0 0 0,0 1 0,0-1 0,0 1 0,0-1 0,0 0 0,-1 1 1,1-1-1,0 1 0,0-1 0,0 0 0,0 1 0,-1-1 0,1 0 0,0 1 0,0-1 0,-1 0 0,1 1 0,0-1 1,-1 0-1,1 0 0,0 0 0,-1 1 0,1-1 0,0 0 0,-1 0 0,1 0 0,0 0 0,-1 1 0,1-1 0,-1 0 1,-3-1-42,0 1 0,1-1 1,-1 0-1,1 0 1,-1 0-1,1-1 0,-1 1 1,1-1-1,0 0 1,0 0-1,-4-3 0,-67-52-800,3-3-1,2-4 0,-78-94 0,-715-825-2438,672 756 5204,170 210-1231,20 17-665,0-1 0,0 1 0,-1 0 0,1 0 0,0 0 0,0 0 0,0 0 0,0 0 0,-1 0 0,1 0 0,0 0 0,0 0 0,0-1 0,-1 1 0,1 0 0,0 0 0,0 0 0,0 0-1,-1 0 1,1 0 0,0 0 0,0 0 0,0 1 0,-1-1 0,1 0 0,0 0 0,0 0 0,0 0 0,0 0 0,-1 0 0,1 0 0,0 0 0,0 0 0,0 1 0,0-1 0,-1 0 0,1 0 0,0 0 0,0 0 0,0 0 0,0 1-1,0-1 1,0 0 0,0 0 0,0 0 0,0 0 0,-1 1 0,1-1 0,0 4 96,1 0 0,-1 0-1,1 0 1,0 0 0,0 0-1,0 0 1,0 0 0,3 4 0,53 118 1194,145 235 1,-157-286-1129,43 68-35,12 19-283,84 185-1,-178-334 98,2 2-77,-2 1-1,0-1 0,0 1 0,5 29 0,-11-45 107,0 1 0,0 0-1,0 0 1,0 0-1,1 0 1,-1-1-1,0 1 1,0 0 0,-1 0-1,1 0 1,0 0-1,0-1 1,0 1-1,-1 0 1,1 0 0,0 0-1,-1-1 1,1 1-1,0 0 1,-1 0-1,1-1 1,-1 1 0,1 0-1,-1-1 1,0 1-1,1-1 1,-1 1 0,0-1-1,1 1 1,-1-1-1,-1 1 1,-28-2-280,13-4 179,0 0 1,1-2-1,0 0 0,0-1 1,-20-12-1,-75-59-323,79 55 309,-173-144-777,-209-224 0,174 159 401,210 204 440,-253-230-335,273 251 410,-26-21 30,35 28-34,0 0-1,0 0 0,0 0 0,-1 1 0,1-1 0,0 0 0,0 1 0,0-1 0,0 1 0,-1-1 0,1 1 0,0-1 0,0 1 0,-1 0 0,1 0 1,0 0-1,-1 0 0,1 0 0,0 0 0,-1 0 0,1 0 0,0 0 0,-2 1 0,2 0 3,1 0 0,-1 0 0,1 0 0,-1 1 0,1-1 0,-1 0 0,1 0 0,0 0 0,0 1 0,0-1 0,0 0 0,0 0 0,0 0 0,0 1 1,0-1-1,0 0 0,1 0 0,-1 0 0,0 0 0,1 1 0,0 0 0,10 33 171,2-1 0,1-1 0,1 0 0,30 45 0,-11-19 44,55 102 327,120 223 583,-31 8-241,-172-376-869,2 2-21,-1-1 0,-1 2 1,-1-1-1,-1 0 0,3 25 0,-7-42-14,1 0 0,-1-1 0,0 1 0,0 0 0,0-1 0,0 1-1,1 0 1,-1-1 0,0 1 0,0 0 0,0-1 0,-1 1 0,1 0 0,0 0-1,0-1 1,0 1 0,0-1 0,-1 1 0,1 0 0,0-1 0,-1 1-1,1-1 1,0 1 0,-1 0 0,1-1 0,-1 1 0,1-1 0,-1 1 0,1-1-1,-1 0 1,1 1 0,-1-1 0,1 1 0,-1-1 0,0 0 0,1 0-1,-1 1 1,0-1 0,1 0 0,-1 0 0,0 0 0,1 0 0,-2 0-1,-30-14-535,-14-18-140,1-2 0,-43-43 1,-82-91-736,138 135 1160,-357-386-2209,-66-66 2632,435 465 12,5 4 171,-1 0-1,0 2 1,-34-24-1,34 33 273,12 12-169,12 26 235,19 28-51,2-2-1,42 63 0,-25-45-288,138 233 604,185 340-396,-354-623-627,-10-19 18,0 0 0,-1 0-1,0 0 1,-1 0 0,1 1 0,-2-1 0,1 1 0,-1 0-1,2 17 1,-4-25 42,-1-1 0,1 1 0,0 0 0,0-1 1,0 1-1,-1 0 0,1-1 0,0 1 0,-1 0 0,1-1 0,0 1 0,-1-1 0,1 1 0,-1 0 0,1-1 0,-1 1 0,1-1 0,-1 0 0,1 1 0,-1-1 0,0 1 0,1-1 0,-1 0 0,1 1 0,-1-1 0,0 0 0,0 0 0,1 0 0,-1 1 0,0-1 0,1 0 0,-1 0 0,0 0 0,1 0 0,-1 0 0,0 0 1,0-1-1,1 1 0,-1 0 0,0 0 0,1 0 0,-1-1 0,0 1 0,1 0 0,-1 0 0,-1-2 0,-36-18-529,37 20 520,-63-43-1326,3-2 0,-90-85 0,-95-123-291,168 169 2770,-119-129-2062,-332-329-541,486 510 2267,43 32-770,0-1 1,-1 1-1,1 0 0,0 0 0,-1-1 0,1 1 0,0 0 1,-1 0-1,1 0 0,-1 0 0,1-1 0,0 1 0,-1 0 1,1 0-1,-1 0 0,1 0 0,0 0 0,-1 0 0,1 0 1,-1 0-1,1 0 0,0 0 0,-1 0 0,1 0 0,-1 1 0,1-1 1,0 0-1,-1 0 0,1 0 0,0 0 0,-1 1 0,1-1 1,0 0-1,-1 0 0,1 1 0,0-1 0,-1 0 0,1 1 1,0-1-1,0 0 0,-1 1 0,1-1 0,0 0 0,0 1 0,0-1 1,-1 1-1,1-1 0,0 0 0,0 1 0,0 0 0,0 7 215,0 1-1,0-1 1,1 1-1,1-1 1,-1 1-1,1-1 1,0 0-1,1 0 1,0 0-1,1 0 1,5 9-1,0 6 187,253 538 4502,-63-142-3582,-176-369-1467,-3 0 1,16 65 0,-35-113 73,0 0 1,0 1 0,0-1-1,0 1 1,-1 0 0,1-1-1,-1 1 1,0-1 0,0 1-1,0 0 1,0-1 0,0 1-1,-1 0 1,1-1 0,-1 1-1,1-1 1,-1 1 0,0-1 0,0 1-1,0-1 1,-1 0 0,1 1-1,-4 3 1,3-5-42,-1 0-1,0 0 1,0-1 0,0 1-1,0-1 1,0 1 0,0-1-1,0 0 1,0 0 0,0-1-1,0 1 1,0 0 0,0-1-1,0 0 1,0 0 0,0 0-1,0 0 1,0 0 0,1-1-1,-5-2 1,-41-22-1134,2-3 1,0-2-1,2-1 1,-76-74-1,118 104 1193,-137-130-2160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4:22.009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3895 153 5076,'-38'-43'1336,"-55"-48"0,87 86-1151,-12-8 684,17 14-815,1 0 0,0 0 0,0 1 0,0-1 0,0 0 0,0 0 0,0 1 1,0-1-1,0 0 0,0 0 0,0 0 0,1 1 0,-1-1 0,1 0 0,-1 0 0,1 0 0,-1 0 0,1 0 0,-1 0 1,2 2-1,47 98 1857,106 165 0,-98-174-1202,47 71 140,49 83-97,-116-181-590,49 124 0,-83-183-166,-1 1 0,0-1 0,0 1 0,0 0 0,-1 0 0,0 0 0,0-1 0,-1 9 0,0-14 1,0 0-1,0 0 0,-1 0 1,1 0-1,0 0 0,-1 0 1,1 0-1,0 0 0,-1 0 1,1 0-1,-1 0 0,0 0 1,1 0-1,-1-1 0,0 1 1,1 0-1,-1-1 0,0 1 1,0 0-1,0-1 0,1 1 1,-3 0-1,1 0-6,0-1-1,-1 1 1,1-1-1,-1 0 1,1 0 0,-1 0-1,1 0 1,-1 0 0,1 0-1,0-1 1,-1 1 0,1-1-1,-4-1 1,-14-4-95,1-2 0,-1-1 0,1 0 0,-33-23 0,-68-59-441,82 60 367,-618-546-2279,404 346 1742,58 52 452,147 140 480,36 34 134,10 12-154,14 23 86,-11-28-238,301 496 2267,-181-313-1348,125 258 0,-234-416-968,-1 1 1,-1 0-1,-1 1 0,8 41 0,-18-67-11,1 0 0,-1 0 1,0 1-1,1-1 0,-2 0 0,1 0 0,0 0 0,-1 1 1,-1 4-1,2-7 3,0 0 0,-1-1 0,1 1 0,0 0 1,-1-1-1,1 1 0,-1 0 0,1-1 0,-1 1 1,0 0-1,1-1 0,-1 1 0,1-1 0,-1 1 0,0-1 1,0 0-1,1 1 0,-1-1 0,0 1 0,0-1 1,1 0-1,-1 0 0,0 0 0,-1 1 0,-3-2-45,0 1-1,1-1 1,-1 0-1,1-1 0,-1 1 1,1-1-1,-1 0 1,1 0-1,0 0 0,0-1 1,-6-4-1,-44-32-619,3-2-1,-78-79 1,78 70 299,-252-274-1496,77 78 1820,216 235 142,-28-26 181,36 35-229,1 1 0,0 0 1,-1 0-1,1 0 0,-1-1 0,0 1 1,1 1-1,-1-1 0,0 0 1,1 0-1,-1 1 0,0-1 0,0 1 1,0-1-1,0 1 0,1 0 1,-1 0-1,0 0 0,-3 0 0,4 1 4,-1 0 0,1 0 0,0 0-1,0 0 1,0 0 0,0 1 0,0-1-1,0 0 1,1 0 0,-1 1 0,0-1-1,1 1 1,-1-1 0,0 1-1,1-1 1,0 1 0,-1-1 0,1 1-1,0-1 1,0 1 0,0-1 0,0 1-1,0 0 1,1 1 0,4 49 652,-5-48-619,26 115 1174,4-1 1,59 144-1,-33-104-609,-33-92-457,-9-30-221,-2 0-1,-1 1 1,-2 1 0,8 65-1,-17-101 2,1 0-1,-1 1 1,0-1-1,0 0 1,0 0-1,0 1 1,0-1-1,-1 0 1,1 1-1,-1-1 1,1 0-1,-1 0 1,0 1-1,0-1 1,0 0-1,0 0 1,0 0-1,-1 0 1,1 0-1,0-1 1,-4 4-1,3-4-24,0 0 0,0 0-1,0-1 1,0 1 0,0-1-1,-1 1 1,1-1 0,0 0 0,0 0-1,0 0 1,-1 0 0,1 0-1,0-1 1,0 1 0,0 0-1,-1-1 1,1 0 0,-2-1-1,-13-5-442,2-1-1,-1 0 0,1-1 1,-20-17-1,-112-98-2916,-59-85 3483,-70-64-1880,252 254 1698,2-2 121,-1 1 0,-1 1 1,-1 2-1,-1 0 0,-52-25 0,77 42 56,-1-1-1,1 0 1,-1 1-1,0-1 1,1 1-1,-1-1 1,0 1-1,1 0 1,-1-1-1,0 1 1,1 0-1,-1 0 1,0 1-1,0-1 1,1 0-1,-1 0 1,0 1-1,1-1 1,-1 1-1,1-1 1,-1 1-1,0 0 1,1 0-1,0 0 1,-1 0-1,1 0 1,-1 0-1,1 0 1,0 0-1,0 0 1,0 1-1,0-1 1,0 0-1,0 1 1,0-1-1,0 1 1,0-1-1,1 1 1,-1-1-1,0 1 1,1 0-1,0-1 1,-1 1-1,1 0 1,0 1-1,-2 11 452,1-1 0,0 0 1,1 1-1,3 20 0,10 55 786,3-2-1,34 102 1,11 53-942,-59-230-398,1-4-44,-1 0 0,-1 0 0,1 0-1,-1 1 1,-1-1 0,0 0 0,0 1-1,0-1 1,-1 0 0,0 1-1,-3 8 1,3-16 50,1 0 0,-1 0 0,0 0 1,1 0-1,-1 0 0,0 0 0,1-1 0,-1 1 0,0 0 0,0 0 0,0-1 0,0 1 0,0 0 0,0-1 0,0 1 0,0-1 0,0 1 1,0-1-1,0 0 0,0 1 0,0-1 0,-1 0 0,1 0 0,0 0 0,0 0 0,0 0 0,0 0 0,0 0 0,-1 0 0,1 0 1,0 0-1,-2-1 0,-37-20-1106,10-1 415,1-2 0,1-1 0,1-1-1,-30-37 1,-88-130-1612,129 171 2113,5 6 97,-253-363-522,243 336 3702,37 60-1868,31 50 298,-4 3-1,-3 1 1,-2 2-1,27 79 0,-64-149-1460,16 37 62,-1 2 0,-2 0 0,-2 0 0,-2 1 0,5 45 0,-14-83-126,-1 0 0,0-1 0,0 1 0,0-1-1,0 1 1,-1-1 0,0 1 0,0-1-1,0 1 1,-1-1 0,1 0 0,-1 0-1,0 1 1,0-1 0,-5 7 0,4-9-16,0 1 0,0-1-1,0 0 1,0 0 0,0 0 0,-1 0 0,1-1 0,-1 1-1,1-1 1,-1 0 0,1 0 0,-1 0 0,0 0 0,1-1 0,-1 0-1,0 1 1,0-1 0,1 0 0,-1-1 0,-4 0 0,-13-2-295,0-1 1,0-1 0,0-1 0,1-1 0,0 0-1,-28-16 1,-115-74-2136,153 90 2340,-200-146-3516,-88-106 4347,156 133-989,41 36-574,7 4 321,-3 5 1,-111-71-1,201 147 628,0 1-1,-1 0 0,0 0 0,-14-5 1,22 9-45,-1 0 0,0 0 1,1 0-1,-1 0 0,0-1 1,1 1-1,-1 0 1,1 0-1,-1 0 0,0 0 1,1 1-1,-1-1 0,1 0 1,-1 0-1,0 0 1,1 0-1,-1 1 0,1-1 1,-1 0-1,1 1 0,-1-1 1,0 0-1,1 1 1,0-1-1,-1 0 0,1 1 1,-1-1-1,1 1 0,-1-1 1,1 1-1,0-1 1,-1 1-1,1 0 0,0-1 1,0 1-1,-1-1 0,1 1 1,0-1-1,0 1 1,0 0-1,0-1 0,0 1 1,0 0-1,0-1 0,0 1 1,0-1-1,0 1 1,0 0-1,0-1 0,0 1 1,1-1-1,-1 1 0,0 0 1,14 39 813,-14-38-781,37 70 1046,4-1-1,2-1 1,55 65 0,-46-63-523,-16-22-254,208 318 670,-220-320-1338,-23-48 327,-1 0 0,0 1 0,1-1 0,-1 1 0,1-1 0,-1 1 0,0-1 0,0 1 0,1-1-1,-1 1 1,0-1 0,0 1 0,0-1 0,1 1 0,-1-1 0,0 1 0,0 0 0,0-1 0,0 1 0,0-1-1,0 1 1,0-1 0,0 1 0,0 0 0,0-1 0,-1 1 0,1-1 0,0 1 0,0-1 0,0 1 0,-1-1-1,1 1 1,0-1 0,-1 1 0,-20-13-909,-30-26-621,-20-25-1056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4:22.38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4 126 8145,'-3'-22'788,"3"7"48,9 7 24,13 3 4,17 18 0,12 19 0,6 2-20,-2-5-84,-10-4-176,-15-16-976,-17-9-732,-44-61-4428,-5-9 2776,-7-17-1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4:22.76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29 13201,'60'26'296,"21"16"16,19 15 8,14 11 4,-28-13-4,-21-3-36,-13-16-120,-28-20-204,-18-21-532,-24-21-728,-21-22-1360,-22-37 0,-11-16-1,-18-15 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3:21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8329,'-12'10'21934,"11"-4"-19430,-3 24-2504,2 0 0,1 1 0,4 41 0,-1-1 0,-2 106 0,0-189 0,-1-25 0,1 1 0,2 0 0,2 0 0,1 0 0,14-52 0,-19 87 0,1 0 0,-1 1 0,0-1 0,0 0 0,1 0 0,-1 1 0,0-1 0,1 0 0,-1 0 0,0 1 0,1-1 0,-1 0 0,1 1 0,-1-1 0,1 1 0,0-1 0,-1 0 0,1 1 0,0-1 0,-1 1 0,1 0 0,0-1 0,-1 1 0,1 0 0,0-1 0,1 1 0,23 8 0,5 6 0,-22-9 0,1-1 0,0 0 0,1 0 0,-1-1 0,1 0 0,-1 0 0,1-1 0,13 1 0,70-3 0,-92 3 0,0 1 0,-1-1 0,1 0 0,-1 0 0,0 1 0,1-1 0,-1 0 0,-1 6 0,1-6 0,-1 52-744,0 11-4012,10 82-1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4:23.693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214 172 11865,'675'726'4659,"-508"-542"-3455,-129-145-1040,-21-22-251,-1 0 0,0 2 0,-1-1-1,18 32 1,-30-41-524,-9-10 207,-13-13-290,-83-82-1541,-157-189 0,221 241 1984,12 13 148,-167-210 624,171 205 567,22 36-1065,1 1 1,-1-1-1,0 0 0,0 0 1,0 0-1,1 0 1,-1 0-1,0 0 1,0 0-1,0 0 1,1 0-1,-1 0 1,0 0-1,0 0 1,0 0-1,1 0 1,-1 0-1,0 0 1,3-2 375,-3 2-376,0 0 1,0 0-1,0 0 1,0-1-1,0 1 1,0 0-1,0 0 1,0 0-1,0-1 1,0 1-1,0 0 1,0 0-1,0 0 1,0-1-1,0 1 0,0 0 1,16 10 461,-2 1 1,1 1-1,-2 0 1,17 18-1,0 1 68,598 601 4670,-39 34-4768,-544-610-1112,-30-37-211,-31-37-247,-668-711-7197,518 565 7591,-378-367 1078,486 479 609,34 36 125,23 22-464,9 12 46,32 49 298,2-3-1,57 66 1,-58-76-614,439 521 1636,105 142-2025,-551-666-309,-26-35 86,-10-13 36,-22-16-148,-29-26-138,-73-70 1,47 38 224,-102-88-232,-782-703-257,896 797 831,24 21 110,-3 1 1,-1 3-1,-75-50 0,121 90-157,0-1 1,1 0-1,-1 1 0,0-1 0,0 1 1,0-1-1,0 1 0,0-1 1,0 1-1,-1 0 0,1-1 0,0 1 1,0 0-1,0 0 0,0 0 0,0 0 1,-2 0-1,2 13 192,22 26-8,20 12-242,2-1 0,2-2 0,3-2 0,1-2 0,74 50 0,10-5-537,151 73 0,-222-128 376,2 1-285,125 50 1,-163-81 239,-26-4 239,1 0-1,-1 0 0,1 0 0,-1 0 0,1 0 0,-1 0 1,1 0-1,-1-1 0,1 1 0,-1 0 0,1 0 1,-1-1-1,1 1 0,-1 0 0,1-1 0,-1 1 1,0 0-1,1-1 0,-1 1 0,0 0 0,1-1 0,-1 1 1,0-1-1,1 1 0,-1-1 0,0-2-14,0 0 1,0 1-1,0-1 0,0 1 1,-1-1-1,1 1 0,-1-1 0,0 1 1,0-1-1,0 1 0,0-1 1,0 1-1,0 0 0,0 0 0,-3-3 1,-54-82-473,-103-117-1,79 104 270,-24-31 25,-163-269 0,263 390 239,-1-1 56,0 0 1,1 0 0,1 0-1,0-1 1,0 0 0,1 0-1,1 0 1,0 0 0,-2-18 0,5 29-70,0 0 0,0 0 1,0 0-1,1-1 0,-1 1 1,0 0-1,1 0 0,-1 0 1,1 0-1,-1 0 1,1 0-1,-1 0 0,1 0 1,0 0-1,-1 0 0,1 1 1,0-1-1,0 0 1,0 0-1,0 1 0,0-1 1,0 0-1,0 1 0,0-1 1,0 1-1,0-1 0,0 1 1,0 0-1,0-1 1,0 1-1,0 0 0,0 0 1,3 0-1,41 6 551,14 13 16,-1 3 0,103 55-1,-79-36-219,495 276 1456,-195-101-1895,-373-211 37,9 6-124,1-1 0,0-1 0,1 0 0,0-2 0,21 6 1,-40-13 127,-1 0 0,1 0 0,0 1 0,0-1 0,-1 0 0,1 0 1,0 0-1,0 1 0,-1-1 0,1 0 0,0 0 0,0 0 1,0-1-1,-1 1 0,1 0 0,0 0 0,0 0 0,-1 0 0,1-1 1,0 1-1,-1 0 0,1-1 0,0 1 0,-1-1 0,1 1 0,0-1 1,-1 1-1,1-1 0,-1 1 0,1-1 0,-1 1 0,1-1 0,-1 0 1,1 1-1,0-2 0,-6-27-964,-8-2 300,-1 2-1,-1-1 1,-2 2-1,-33-44 0,10 15-115,-74-112-1050,-163-256-10,260 396 2457,2-1 0,-19-51 1,33 80-505,1-1 0,-1 1 0,1 0 0,-1 0 0,1 0 0,0 0 1,0-1-1,-1 1 0,1 0 0,0 0 0,0 0 0,0-1 0,0 1 1,1 0-1,-1 0 0,0 0 0,1-2 0,-1 3-33,1-1-1,-1 1 1,1 0 0,-1 0-1,1 0 1,-1 0-1,1 0 1,-1-1 0,1 1-1,-1 0 1,1 0-1,-1 0 1,1 1 0,-1-1-1,1 0 1,-1 0-1,1 0 1,-1 0 0,1 0-1,-1 1 1,1-1-1,-1 0 1,1 0 0,-1 1-1,1-1 1,-1 0-1,1 1 1,41 34 1750,-38-31-1740,314 297 4517,147 136-1940,20-27-1906,-452-384-751,141 102-154,-146-110-15,0-2 0,1-1 0,0-1 0,44 14 0,-69-26 114,0-1 1,1 0 0,-1 0 0,1 0 0,-1-1-1,1 0 1,-1 1 0,6-2 0,-9 1 11,0 0 0,0 0 0,0-1 0,0 1 0,0 0 0,0-1 0,0 1 0,0-1 0,0 1 0,0-1 0,0 1 0,0-1 1,0 1-1,-1-1 0,1 0 0,0 0 0,0 1 0,-1-1 0,1 0 0,-1 0 0,1 0 0,-1 0 0,2-2 0,-2-2-228,0 0-1,0 0 1,0 0 0,0 0-1,-1 0 1,0 0-1,0 0 1,-1 0 0,1 0-1,-1 0 1,0 0-1,0 1 1,0-1 0,-5-5-1,-156-256-6942,43 89 3615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4:26.84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81 507 13721,'0'0'28,"-1"0"1,1-1-1,0 1 0,0-1 0,0 1 0,-1-1 0,1 1 0,0-1 1,0 1-1,0-1 0,0 1 0,0-1 0,0 1 0,0-1 1,0 1-1,0-1 0,0 1 0,0-1 0,1 1 0,-1-1 1,0 1-1,0-1 0,0 1 0,1 0 0,-1-1 0,0 1 0,0-1 1,1 1-1,-1 0 0,0-1 0,1 1 0,-1 0 0,1-1 1,-1 1-1,0 0 0,1-1 0,-1 1 0,1 0 0,-1 0 0,1 0 1,-1 0-1,1-1 0,-1 1 0,1 0 0,-1 0 0,1 0 1,-1 0-1,1 0 0,-1 0 0,0 0 0,1 0 0,-1 0 0,1 0 1,-1 0-1,1 1 0,-1-1 0,1 0 0,36 19 873,81 63 640,181 164 0,-191-153-980,943 831 1121,-1031-906-1783,-2 0-118,0-2-1,1 0 0,1-2 0,25 15 1,-27-24-357,-12-13 127,-13-27-299,-9-9 193,-2 0-1,-2 1 1,-27-42-1,-88-126-678,77 125 821,-117-173-471,-229-386 420,390 622 702,2-2 1,1 0 0,0 0 0,2-1 0,-7-35-1,15 60-201,1-1 0,0 1-1,-1-1 1,1 1-1,0-1 1,0 1-1,0-1 1,0 1 0,0-1-1,0 1 1,0-1-1,1 1 1,-1-1-1,0 1 1,1-1 0,0 1-1,-1-1 1,1 1-1,0 0 1,-1-1-1,1 1 1,0 0 0,0 0-1,0 0 1,2-2-1,-1 2 18,1 0 0,-1 1 0,1-1 0,-1 1 0,1-1 0,-1 1 0,1 0 0,-1 0 0,1 0 0,-1 0 0,1 1 0,-1-1 0,1 1 0,3 1 0,19 6 199,-1 2 0,0 1 0,-1 1 1,0 1-1,29 21 0,-38-24-163,136 95 1052,217 197-1,103 162-696,-343-323-1901,-589-670-3724,292 329 4098,106 126 800,-108-132-315,133 156 680,3-2-1,-32-60 1,54 75 267,14 37-341,0-1-1,0 1 0,0 0 1,0 0-1,0-1 0,0 1 0,0 0 1,0-1-1,0 1 0,1 0 0,-1-1 1,0 1-1,0 0 0,0 0 1,0-1-1,0 1 0,1 0 0,-1 0 1,0-1-1,0 1 0,0 0 1,1 0-1,-1 0 0,0-1 0,0 1 1,0 0-1,1 0 0,-1 0 0,0 0 1,1 0-1,-1-1 0,0 1 1,0 0-1,1 0 0,20 6 419,13 13-10,-1 1 0,0 2 0,-2 2 0,55 52 0,-21-18 66,458 422 2461,-125-111-2056,-351-325-1113,-31-31-162,-18-21-33,-26-31-189,24 33 570,-173-233-1335,-156-280 0,310 476 1679,1-1-1,-31-91 0,51 129-211,0 0 0,1 0-1,0 0 1,0 0 0,1-12 0,0 16-51,0 1 1,0-1-1,0 1 0,1-1 1,-1 1-1,0-1 1,1 1-1,-1 0 1,1-1-1,-1 1 1,1 0-1,0 0 1,0-1-1,0 1 1,-1 0-1,1 0 1,0 0-1,2-2 1,-1 3 6,-1-1 0,1 0 0,-1 0 1,1 1-1,0-1 0,-1 1 0,1 0 0,0-1 1,-1 1-1,1 0 0,0 0 0,-1 0 1,1 0-1,0 0 0,0 1 0,1-1 1,44 19 595,21 24 156,-2 4-1,-2 2 1,93 92-1,-142-127-688,818 868 2648,-738-766-4274,-152-179-2256,-123-175-355,-155-270 0,304 455 4281,-31-75 0,53 90 328,9 37-442,0 0-1,0 0 0,0 0 1,0 0-1,0 0 1,0 0-1,0 0 1,1 0-1,-1 0 1,0 0-1,1 0 1,-1 0-1,1 1 1,-1-1-1,1 0 1,-1 0-1,1 0 1,0 0-1,0 1 1,0-2-1,2 1 57,0 0 1,0 0-1,0 1 0,0-1 1,0 1-1,0 0 0,0 0 0,0 0 1,0 0-1,0 0 0,0 0 1,0 1-1,0 0 0,0-1 1,0 1-1,-1 0 0,1 1 0,5 1 1,35 17 878,0 1 1,-1 2 0,54 38 0,114 100 1497,-188-143-2235,158 131 1445,276 293 0,-437-421-1778,-12-15 4,-1 0 0,0 1 0,0 0 0,-1 0 0,0 0 0,0 1 0,-1-1 0,4 10 0,-9-14-266,-8-8-52,-31-28-428,1-2 0,-51-61-1,36 37 303,-116-120-819,-507-583-1506,646 724 3153,3-2 0,-42-74 1,68 111-222,1 0 0,-1-1 0,1 1-1,0-1 1,0 0 0,0 1 0,0-1 0,0-5 0,1 8-58,0 1 0,0-1 0,0 1 0,0 0 0,0-1 0,1 1 0,-1-1 0,0 1 0,0 0 0,0-1 0,0 1 0,1 0 0,-1-1 0,0 1 0,0 0 0,1 0 0,-1-1 0,0 1 0,1 0 0,-1-1 0,0 1 0,0 0 0,1 0 0,-1 0 0,1-1 0,-1 1 0,0 0 0,1 0 0,0 0 0,21 4 645,4 10-253,1 1-1,-2 1 1,0 1 0,31 29 0,-44-37-294,615 569 3785,-57 57-2583,-549-611-1335,48 56-615,103 160-1,-151-198-166,-21-42 787,0 0 0,0 0 0,0 1 0,0-1 0,0 0 0,0 1 0,0-1 0,0 0 0,0 0-1,0 1 1,0-1 0,0 0 0,0 1 0,0-1 0,0 0 0,0 0 0,0 1 0,0-1 0,-1 0 0,1 0 0,0 1 0,0-1 0,0 0 0,0 0 0,0 0 0,-1 1 0,1-1 0,0 0 0,0 0 0,-1 0 0,1 1 0,0-1 0,0 0-1,0 0 1,-1 0 0,1 0 0,0 0 0,-1 0 0,1 0 0,0 1 0,0-1 0,-1 0 0,1 0 0,0 0 0,0 0 0,-1 0 0,1 0 0,0 0 0,-1 0 0,1-1 0,0 1 0,0 0 0,-1 0 0,1 0 0,0 0 0,0 0-1,-1 0 1,1 0 0,0-1 0,0 1 0,-1 0 0,1 0 0,0 0 0,0-1 0,0 1 0,-15-8-325,1-1-1,0 0 0,1-1 1,-17-16-1,2 2-48,-444-375-3279,-169-137 2457,632 528 1244,-8-6 133,0 1 1,0 0-1,-2 1 1,1 1-1,-27-11 1,44 22-140,0-1 0,0 1 1,0-1-1,0 1 1,0-1-1,0 1 0,0 0 1,-1 0-1,1-1 1,0 1-1,0 0 0,0 0 1,0 0-1,-1 0 1,1 1-1,0-1 0,0 0 1,0 0-1,0 1 1,-1-1-1,1 1 0,0-1 1,0 1-1,0-1 1,-1 2-1,1 0 12,0-1 1,0 1-1,0 0 1,1 0-1,-1-1 0,1 1 1,-1 0-1,1 0 1,0 0-1,0 0 1,-1 0-1,2 0 0,-1 0 1,0-1-1,0 1 1,1 3-1,7 28 245,1-1-1,1 0 1,2 0 0,1-1-1,2 0 1,21 33 0,-11-18-17,237 391 1398,-5-10-1444,-249-411-276,-1-6-39,-1 0 1,-1 0 0,0 1-1,0 0 1,-1 0 0,-1 0 0,0 1-1,0-1 1,1 14 0,-4-24 69,0 0 1,0 0 0,0 0 0,0 0 0,0 0-1,0-1 1,-1 1 0,1 0 0,0 0 0,0 0-1,-1 0 1,1 0 0,-1 0 0,1-1 0,-1 1-1,1 0 1,-1 0 0,1-1 0,-1 1-1,0 0 1,1-1 0,-1 1 0,0 0 0,1-1-1,-1 1 1,0-1 0,0 0 0,0 1 0,0-1-1,1 1 1,-1-1 0,0 0 0,0 0-1,0 0 1,0 1 0,0-1 0,0 0 0,-1 0-1,-38-9-608,16 0 294,1-2 0,1 0 1,0-1-1,-32-24 1,-78-72-939,113 91 1080,-106-96-761,6-5 0,4-6 0,-111-157 0,216 267 990,-5-5 177,2-1 1,0 1-1,1-2 1,-10-23-1,20 28 486,10 15-185,18 19 350,38 45 694,-3 2-1,93 131 1,-135-171-1304,136 194 1471,-123-167-1554,-2 0 0,33 79 0,-60-122-226,1 0-1,-1 1 1,0-1 0,-1 1-1,-1 0 1,2 19 0,-3-27 26,0 1 1,0-1-1,0 1 0,-1-1 1,1 1-1,-1-1 1,0 0-1,1 1 1,-1-1-1,0 0 1,-1 0-1,1 0 1,0 1-1,-1-1 0,1-1 1,-1 1-1,1 0 1,-1 0-1,0 0 1,0-1-1,0 1 1,0-1-1,0 0 0,0 1 1,0-1-1,0 0 1,-1 0-1,1 0 1,0-1-1,-1 1 1,1 0-1,-4-1 0,-6 2-115,-1-1-1,0 0 0,0-1 1,0-1-1,0 0 0,1-1 1,-1 0-1,0-1 0,-17-7 1,-17-7-439,-48-26 1,89 40 530,-96-50-1040,3-5-1,-157-119 0,-159-170-841,392 327 1892,-20-15 241,29 30 126,11 11-41,14 22 241,61 98 1200,156 201-1,-146-216-1084,-10-14-179,-6-9-271,-3 2-1,56 109 1,-115-193-277,-1 1 1,0-1-1,-1 1 1,0 0-1,0 0 1,0 0-1,0 12 1,-2-18 58,0 0-1,0 0 1,0 0 0,0 0 0,0 0 0,0 0 0,0 0 0,-1 0 0,1 0 0,0 0 0,-1 0 0,1 0 0,-1-1 0,1 1 0,-1 0 0,0 0 0,1 0 0,-1 0 0,0-1 0,1 1 0,-1 0 0,-1 0 0,0 0-24,0 0 1,0-1 0,0 1-1,0-1 1,0 0 0,0 1-1,0-1 1,-1 0 0,1 0-1,0 0 1,0-1-1,0 1 1,0 0 0,0-1-1,-3 0 1,-18-7-438,-1 0 0,1-1 0,1-1 0,-34-21 0,-84-65-1623,135 92 2035,-103-80-2256,-168-170-1,-71-126 2056,263 286 1572,157 187 3793,34 70-2662,-44-66-1243,-57-87-1097,223 347 2372,-30 15-1755,-193-357-750,19 47-235,-23-58 231,-1 0 1,0 0 0,0 0-1,0 1 1,-1-1 0,0 0-1,1 0 1,-1 0 0,-1 0-1,1 1 1,-2 5 0,2-9 27,-1 0 0,1 0 0,-1 0 0,0 0 0,1 0 1,-1 0-1,0 0 0,0 0 0,1 0 0,-1 0 0,0-1 0,0 1 1,0 0-1,0 0 0,0-1 0,0 1 0,0-1 0,-1 1 0,1-1 1,0 0-1,0 1 0,0-1 0,0 0 0,-1 0 0,1 0 0,0 0 1,0 0-1,0 0 0,-1 0 0,1 0 0,0 0 0,0 0 0,-2-1 1,-45-16-618,47 17 626,-73-36-1253,-107-68-1,-66-64-662,242 165 1898,-692-549-2617,672 529 2776,15 13 69,0 0 0,-1 1 0,0 0 0,-21-11 0,32 20-176,1 0 0,-1 1 0,0-1 0,0 0 1,0 0-1,1 1 0,-1-1 0,0 0 0,0 1 0,0-1 0,0 0 0,0 1 0,0-1 1,0 0-1,0 1 0,0-1 0,0 0 0,0 1 0,0-1 0,0 0 0,0 1 0,0-1 1,0 0-1,0 1 0,0-1 0,-1 0 0,1 1 0,0-1 0,0 0 0,0 0 1,0 1-1,-1-1 0,1 0 0,0 0 0,0 1 0,-1-1 0,1 0 0,0 0 0,0 0 1,-1 1-1,1-1 0,0 0 0,-1 0 0,1 0 0,0 0 0,-1 0 0,1 0 0,0 0 1,-1 1-1,1-1 0,0 0 0,-1 0 0,1 0 0,0 0 0,-1 0 0,1-1 1,0 1-1,-1 0 0,1 0 0,0 0 0,-1 0 0,1 0 0,0 0 0,0 0 0,-1-1 1,1 1-1,0 0 0,-1 0 0,1-1 0,12 32 633,235 386 3032,-65-123-2763,-146-232-1119,-2 2 0,-4 1 0,31 94 1,-60-157 141,1 1 0,-1 0 0,0 0 0,0 0 0,-1 0 0,1 0 0,-1 0 0,1 0 0,-1 0 0,0 0 1,0 0-1,0 0 0,-1 0 0,1 0 0,-1 0 0,0 0 0,1 0 0,-1-1 0,0 1 0,-1 0 0,-2 4 0,3-6 11,0 0-1,0-1 0,0 1 0,0 0 0,-1-1 1,1 1-1,0-1 0,0 0 0,-1 1 1,1-1-1,0 0 0,-1 0 0,1 0 1,0 0-1,0 0 0,-1 0 0,1 0 1,-2 0-1,-38-16-763,-13-17-252,1-3 0,2-2 0,-66-64 0,75 65 527,-810-780-5259,827 791 5866,16 15 66,-1 0 1,-1 1-1,0 1 0,0-1 0,-1 2 0,-19-12 0,31 19-117,-1 1-1,1 0 0,0-1 1,-1 1-1,1 0 1,0 0-1,-1 0 0,1-1 1,-1 1-1,1 0 0,0 0 1,-1 0-1,1 0 1,0 0-1,-1 0 0,1 0 1,-1 0-1,1 0 0,0 0 1,-1 0-1,1 0 1,-1 0-1,1 0 0,0 0 1,-1 0-1,1 0 0,-1 0 1,1 1-1,0-1 1,-1 0-1,1 0 0,0 0 1,-1 1-1,1-1 0,0 0 1,-1 0-1,1 1 1,0-1-1,0 0 0,-1 1 1,1-1-1,0 0 0,0 1 1,0-1-1,-1 0 0,1 1 1,0-1-1,0 1 1,0-1-1,0 0 0,0 1 1,0-1-1,0 1 0,0-1 1,0 0-1,0 1 1,0-1-1,0 1 0,0-1 1,0 0-1,0 1 0,0-1 1,0 0-1,1 1 1,-1-1-1,0 1 0,0-1 1,0 0-1,1 1 0,13 33 677,21 31 227,3-1 0,61 75 0,108 111 442,-121-148-879,25 28-113,309 387-424,-409-500-436,-42-35-1121,-249-238-1547,91 79 2731,144 137 517,-104-104 1673,127 116-480,22 28-1257,-1-1 0,1 1 0,0 0 0,0 0 0,-1 0-1,1 0 1,0-1 0,0 1 0,0 0 0,0 0 0,-1-1-1,1 1 1,0 0 0,0 0 0,0-1 0,0 1 0,0 0-1,0 0 1,0-1 0,0 1 0,-1 0 0,1 0 0,0-1-1,0 1 1,0 0 0,0-1 0,0 1 0,1 0 0,-1 0-1,0-1 1,0 1 0,0 0 0,0 0 0,0-1 0,0 1-1,0 0 1,0 0 0,1-1 0,-1 1 0,0 0 0,0 0 0,0 0-1,0-1 1,1 1 0,-1 0 0,0 0 0,0 0 0,1-1-1,-1 1 1,0 0 0,0 0 0,1 0 0,-1 0 0,0 0-1,0 0 1,1 0 0,-1 0 0,0 0 0,1 0 0,-1 0-1,1 0 1,18 5 964,1 4-417,-1 2 0,0 0 0,0 1-1,32 28 1,66 70 596,-96-89-954,120 127 629,47 45-1322,-183-188 426,0 1-96,1-1-1,0 1 1,0-1 0,1 0-1,0 0 1,0-1 0,0 0-1,0 0 1,0 0 0,14 3-1,-19-7 80,0 0-1,-1 0 0,1 0 1,0 0-1,-1 0 1,1-1-1,-1 1 0,1-1 1,-1 1-1,1-1 0,-1 0 1,1 0-1,-1 1 1,1-1-1,-1 0 0,0 0 1,0 0-1,1-1 0,-1 1 1,0 0-1,0 0 1,0-1-1,0 1 0,-1 0 1,1-1-1,0 1 1,0-1-1,-1 1 0,1-1 1,-1 1-1,1-1 0,-1 0 1,0-2-1,8-61-1266,-8 59 1156,-9-239-3176,2 160 2659,5-91 0,2 172 751,0 1 0,0-1 0,1 1 0,-1 0 1,1-1-1,0 1 0,0 0 0,0-1 0,0 1 0,1 0 0,-1 0 0,1 0 0,0 0 0,0 0 0,0 1 0,0-1 0,0 0 0,1 1 1,3-3-1,-2 2 53,0 1 1,0 0-1,0 1 1,0-1-1,1 1 1,-1-1-1,0 1 1,1 1-1,-1-1 1,1 0-1,-1 1 1,9 1-1,8 1 344,0 2 0,0 0 0,0 2-1,37 14 1,-20-5 416,46 26 0,-70-33-842,0 0 0,-1 2 1,0-1-1,0 1 0,-1 1 0,12 14 1,-24-25-63,-1 0 1,1 0 0,0 0-1,-1 0 1,1 0 0,-1 0-1,1 0 1,-1 0 0,1 0-1,-1 0 1,1 0 0,0 0-1,-1 0 1,1 0 0,-1 0-1,1 1 1,0-1 0,-1 0-1,1 0 1,-1 0 0,1 1-1,0-1 1,-1 0 0,1 1-1,0-1 1,-1 0-1,1 1 1,0-1 0,0 0-1,-1 1 1,1-1 0,0 0-1,0 1 1,0-1 0,0 1-1,-1-1 1,1 0 0,0 1-1,0-1 1,0 1 0,0-1-1,0 1 1,0-1 0,0 1-1,0-1 1,0 0 0,0 1-1,0-1 1,0 1 0,1-1-1,-1 1 1,0-1 0,0 0-1,0 1 1,1-1 0,-1 0-1,0 1 1,0-1-1,1 1 1,-1-1 0,0 0-1,1 1 1,-39-10-1505,-44-21-1184,77 27 2541,0 1-1,-1-1 0,1 0 1,1 0-1,-1 0 1,0-1-1,1 0 1,0 0-1,-1 0 1,2 0-1,-1-1 1,-5-8-1,8 13 188,1 0 0,0-1 0,0 1 0,0 0 0,0 0 0,-1-1 0,1 1 0,0 0 0,0-1 0,0 1 0,0 0 0,0 0 0,0-1 0,0 1 0,0 0 0,0-1 0,0 1 0,0 0 0,0-1 0,0 1 0,0 0 0,0 0 0,0-1 0,0 1 0,0 0 0,0-1 0,0 1 0,1 0 1,-1 0-1,0-1 0,0 1 0,0 0 0,0 0 0,1-1 0,-1 1 0,0 0 0,0 0 0,0 0 0,1-1 0,-1 1 0,0 0 0,1 0 0,-1 0 0,0 0 0,0 0 0,1-1 0,20 3 478,22 11 588,5 7-62,-1 2-1,0 1 0,-2 3 0,56 42 0,-59-35-841,-2 2 0,-1 1 0,-2 2-1,40 53 1,-30-27-372,41 50-622,-75-100 598,1 0-1,1 0 1,0-1 0,0-1 0,22 13 0,-35-25 181,-1 0 1,0 1-1,0-1 0,0 1 0,0-1 0,0 1 1,0 0-1,0-1 0,0 1 0,0 0 1,0 0-1,0 0 0,-1 0 0,1-1 1,0 1-1,-1 0 0,1 0 0,0 0 0,-1 1 1,1-1-1,-1 0 0,1 0 0,-1 0 1,0 0-1,0 0 0,1 3 0,-2-3-101,0 0 1,0 1-1,1-1 0,-1 0 0,0 0 0,0 0 0,0 0 0,-1 0 0,1 0 1,0 0-1,0 0 0,0-1 0,-1 1 0,1 0 0,0-1 0,-1 1 1,-2 0-1,-6 2-746,-1 0 0,0-1 1,0 0-1,-16 1 0,-17-5-982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4:34.526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4288 453 11585,'223'184'1380,"-197"-159"-1095,0 2-1,-2 1 1,-1 0-1,-2 2 1,33 57-1,-51-81-222,-1-1-1,1 1 1,-1 0-1,0 0 1,0 0-1,1 12 1,-3-16-62,0-1 1,0 0 0,0 1 0,0-1 0,0 1 0,0-1 0,-1 0 0,1 1 0,-1-1 0,1 0 0,-1 1 0,1-1 0,-1 0 0,0 0 0,0 1 0,1-1 0,-1 0-1,0 0 1,0 0 0,0 0 0,0 0 0,0 0 0,0 0 0,-1-1 0,1 1 0,0 0 0,0-1 0,-1 1 0,1 0 0,0-1 0,-1 0 0,1 1 0,0-1 0,-1 0-1,1 0 1,-2 1 0,-20 1-28,0-1 0,0 0 0,0-2 0,1 0-1,-1-2 1,0 0 0,-22-8 0,-22-7-75,-65-29-1,-37-28-24,-177-106 0,234 119 243,59 28 664,135 72 1456,32 31-1609,-3 5 0,-4 5 0,-3 4 0,169 177 1,-266-252-602,1-1 7,-1 1 0,0 0 0,-1 1 0,1-1-1,-2 1 1,1 0 0,5 14 0,-11-23-29,1 1 0,-1 0 0,0 0 0,0 0 0,0-1 0,1 1 0,-1 0 0,0 0 0,0 0 0,0-1 0,0 1 0,0 0 0,0 0 0,-1 0 0,1 0-1,0-1 1,0 1 0,-1 0 0,1 0 0,0-1 0,-1 1 0,1 0 0,-1 0 0,1-1 0,-1 1 0,1 0 0,-1-1 0,0 1 0,-25 7 57,-34-14-19,0-8-113,1-3 0,1-2-1,-86-40 1,-159-100-468,269 140 481,-962-583-1448,946 566 1604,45 33-12,7 4 3,25 19 56,844 687 1326,-840-680-1441,4 4 7,-1 1 0,-2 1 0,38 51 0,-68-83-42,-1 1 1,0 0-1,1 0 0,-1-1 0,0 1 1,0 0-1,0 0 0,-1 0 0,1 0 1,0 0-1,-1 0 0,1 0 0,-1 0 1,0 0-1,1 0 0,-1 4 0,-1-5 0,1 0-1,-1 0 1,1-1 0,-1 1-1,1 0 1,-1-1-1,0 1 1,1-1 0,-1 1-1,0 0 1,1-1-1,-1 0 1,0 1-1,0-1 1,1 1 0,-1-1-1,0 0 1,0 0-1,0 1 1,1-1-1,-1 0 1,0 0 0,0 0-1,0 0 1,0 0-1,0 0 1,-1 0-1,-8-1-36,-1-1 0,0 0-1,1 0 1,-1-1-1,-13-6 1,-57-25-289,-150-90 0,-67-71-233,227 147 430,-729-482-828,756 501 932,30 23 58,23 19 41,30 25 104,274 241 558,-1-3 0,-25 19 20,-279-286-736,0 0-16,1 1 0,-1 0 0,-1 1 0,0-1 0,8 17 0,-15-26-4,0-1 0,1 0 0,-1 1 0,0-1 0,0 1 0,0-1 1,1 1-1,-1-1 0,0 1 0,0-1 0,0 0 0,0 1 0,0-1 0,0 1 0,0-1 0,0 1 0,0-1 1,0 1-1,0-1 0,0 1 0,0-1 0,-1 1 0,1-1 0,0 1 0,0-1 0,0 0 0,-1 1 0,1-1 0,0 1 1,0-1-1,-1 0 0,1 1 0,0-1 0,-1 0 0,1 1 0,-1-1 0,0 1 0,-22-1-143,-27-15-93,-43-23-436,-145-83-1,-73-73-467,-169-138-375,125 83 391,333 237 1118,22 12 12,0 0 0,0 0 0,0 0 0,0 0 0,0 0 0,0 0 0,0 0 0,-1 0 0,1 0 0,0 0 0,0 0 0,0 0 0,0 0 0,0 0 0,0 0 0,0 0 0,-1 0 0,1 0 0,0 0 0,0 0 0,0 0 0,0 0 0,0 0 0,0 1 0,0-1 0,0 0 0,-1 0 0,1 0 0,0 0 0,0 0 0,0 0 0,0 0 0,0 0 0,0 0 0,0 1 0,0-1 0,0 0 0,0 0 0,0 0 0,0 0 0,0 0 0,0 0 0,0 0 0,0 1 0,0-1 0,0 0 0,0 0 0,0 0 0,0 0 0,0 0 0,0 0 0,0 0 0,0 1 0,0-1 0,0 0 0,0 0 0,0 0 0,0 0 0,0 0 0,0 0 0,0 0 0,1 0 0,-1 0 0,0 1 0,0-1 0,0 0 0,0 0 0,0 0 0,27 32 173,498 452 1685,15 16-353,-523-484-1504,-2 0 0,0 1 0,16 25 0,-31-42-7,1 0 1,-1 1-1,0-1 1,0 0 0,1 0-1,-1 0 1,0 1-1,0-1 1,0 0 0,1 0-1,-1 0 1,0 1-1,0-1 1,0 0 0,0 0-1,0 1 1,0-1-1,1 0 1,-1 1 0,0-1-1,0 0 1,0 0-1,0 1 1,0-1 0,0 0-1,0 1 1,0-1-1,0 0 1,0 0 0,0 1-1,0-1 1,-1 0-1,1 1 1,0-1-1,0 0 1,0 0 0,0 1-1,0-1 1,0 0-1,-1 0 1,1 1 0,0-1-1,0 0 1,0 0-1,-1 0 1,1 1 0,0-1-1,0 0 1,-1 0-1,1 0 1,0 0 0,0 0-1,-1 1 1,-22-6-162,-31-18-70,-501-332-1589,413 255 1412,-966-634-1498,1087 720 1910,11 7 32,0 0 0,-1 1 1,0 0-1,-20-7 1,27 15 176,8 8-119,12 12 34,65 63 258,4-4 0,124 90-1,-123-102-177,64 51 75,435 387 436,-557-475-724,-22-21-35,-19-15-57,-208-148-314,120 80 288,-144-103-146,-477-312-200,702 475 471,6 3 15,-1 1-1,1 0 1,-2 1-1,-23-9 0,38 16-8,0 0-1,1-1 1,-1 1-1,1 0 1,-1 0-1,0 0 1,1-1-1,-1 1 1,1 0-1,-1 0 1,0 0-1,1 0 1,-1 0-1,0 0 1,1 0-1,-1 0 1,1 1-1,-1-1 1,0 0-1,1 0 1,-1 0-1,0 1 1,1-1-1,-1 0 1,1 1-1,-1-1 1,1 0-1,-1 1 1,1-1-1,-1 1 1,1-1-1,-1 0 1,1 1-1,-1 0 1,1 1 3,0 0 1,0-1 0,0 1 0,0-1 0,0 1 0,1 0-1,-1-1 1,0 1 0,1-1 0,-1 1 0,1-1-1,0 1 1,1 2 0,13 22 57,2-1-1,1 0 1,1-1-1,39 37 1,-17-17 6,444 437 526,-153-160-468,-318-308-162,-10-9 8,0-1-1,0 1 1,0 0-1,0 0 1,-1 1-1,0-1 1,0 1-1,0 0 1,3 7-1,-6-12 24,0 0-1,1 0 1,-1 1-1,0-1 0,0 0 1,0 0-1,0 0 0,0 0 1,0 1-1,0-1 0,0 0 1,0 0-1,0 0 0,0 0 1,0 1-1,0-1 0,0 0 1,0 0-1,0 0 1,0 0-1,0 1 0,0-1 1,0 0-1,-1 0 0,1 0 1,0 0-1,0 0 0,0 1 1,0-1-1,0 0 0,0 0 1,0 0-1,0 0 1,-1 0-1,1 0 0,0 0 1,0 1-1,0-1 0,0 0 1,-1 0-1,1 0 0,0 0 1,0 0-1,0 0 0,0 0 1,0 0-1,-1 0 0,1 0 1,0 0-1,0 0 1,0 0-1,-1 0 0,1 0 1,0 0-1,0 0 0,0 0 1,0 0-1,-1 0 0,1 0 1,0 0-1,0 0 0,0-1 1,0 1-1,0 0 0,-1 0 1,-14-5-119,-1-1 1,1 0-1,0-1 1,1-1 0,0 0-1,0-1 1,-16-13-1,-5-3-104,-542-418-2359,-61-41 1640,601 462 1263,26 18 34,24 16-97,193 131 176,-128-93-371,286 211 42,-96-65 231,-263-192-314,5 3 38,0 0 1,0 0-1,1-1 0,-1-1 1,1 0-1,15 5 1,-26-10-53,0 1 0,1-1 0,-1 0 0,0 0 1,0 0-1,0 0 0,1 0 0,-1 0 0,0 0 1,0 1-1,1-1 0,-1 0 0,0 0 1,0 0-1,1 0 0,-1 0 0,0 0 0,0 0 1,1 0-1,-1 0 0,0-1 0,0 1 0,1 0 1,-1 0-1,0 0 0,0 0 0,1 0 0,-1 0 1,0 0-1,0-1 0,0 1 0,1 0 1,-1 0-1,0 0 0,0 0 0,0-1 0,0 1 1,1 0-1,-1 0 0,0 0 0,0-1 0,0 1 1,0 0-1,0 0 0,0-1 0,0 1 1,0 0-1,0 0 0,0-1 0,0 1 0,0 0 1,0 0-1,0-1 0,0 1 0,-9-20 133,-22-20-21,-75-64-485,-216-165 1,101 92-625,-272-276-3028,478 432 3630,26 21 343,36 23 377,-42-21-290,134 75 1090,114 58 744,-189-105-1242,0-3 0,74 20 0,-130-45-574,44 9 201,-51-11-272,0 0 0,-1 0-1,1 0 1,0 0 0,0 0 0,0 0-1,0 0 1,0 0 0,0-1 0,0 1 0,0 0-1,-1-1 1,1 1 0,0 0 0,0-1-1,0 1 1,-1-1 0,1 1 0,0-1 0,0 1-1,-1-1 1,1 0 0,0 1 0,-1-1 0,1 0-1,-1 0 1,1 1 0,-1-1 0,1 0-1,-1 0 1,0 0 0,1 1 0,-1-1 0,0 0-1,0 0 1,0 0 0,1 0 0,-1 0-1,0 0 1,0 0 0,0 0 0,0 0 0,-1 1-1,1-1 1,0 0 0,0 0 0,-1-1 0,-5-20-269,-1-1 1,-1 2 0,-1-1 0,-1 1 0,-19-28 0,18 30 285,0 0-1,1 0 1,1 0-1,1-1 0,1-1 1,-7-33-1,13 53 41,1 0 0,0 0 0,-1 0 0,1-1 0,0 1 0,0 0 0,0 0 0,0-1 0,0 1 0,0 0 0,0 0 0,1 0 0,-1-1 0,0 1 0,1 0 0,-1 0 0,1 0 0,-1 0 0,1-1 0,-1 1 0,1 0 0,0 0 0,0 0 0,-1 0 0,1 1 0,0-1 0,0 0 0,0 0 0,0 0 0,0 1 0,0-1 0,0 0 0,0 1 0,1-1 0,-1 1 0,0 0 0,0-1 0,0 1 0,1 0 0,-1-1 0,0 1 0,0 0 0,0 0 0,1 0 0,-1 0 0,0 0 0,0 1 0,1-1 0,-1 0 0,2 1-1,8 2 299,-1-1-1,1 2 1,-1-1-1,17 9 1,55 35 1003,-2 3 0,-2 4 1,83 75-1,-98-78-1098,-44-37-464,43 39-66,-59-50-107,0 0 1,0 0 0,0 0 0,-1 1 0,1-1 0,-1 1-1,0-1 1,0 1 0,0 0 0,0 0 0,-1-1 0,0 1 0,0 0-1,2 8 1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4:38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16670,'143'206'9813,"-56"-69"-6911,127 208 457,-23 9-4970,-191-352 1550,39 90-4120,-37-83 2315,1 0 0,-2 0 0,1 0 1,0 16-1,-2-25 1744,0 1 0,0-1 0,0 0 0,0 0 0,0 1 1,0-1-1,0 0 0,0 0 0,0 0 0,0 1 0,0-1 0,0 0 1,0 0-1,0 1 0,0-1 0,0 0 0,0 0 0,0 1 1,0-1-1,-1 0 0,1 0 0,0 0 0,0 1 0,0-1 0,0 0 1,-1 0-1,1 0 0,0 0 0,0 0 0,0 1 0,0-1 1,-1 0-1,1 0 0,0 0 0,0 0 0,-1 0 0,1 0 1,0 0-1,0 0 0,-1 0 0,1 0 0,0 0 0,0 0 0,0 0 1,-1 0-1,1 0 0,-1 0 0,-17-8-5726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4:38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12801,'129'-8'694,"163"-6"3205,-222 14-2031,0 4 0,78 12 0,-111-9-970,-1 1 0,0 2 1,-1 1-1,0 2 0,51 27 1,-60-26-492,-1 2 1,-1 1-1,-1 1 0,0 1 1,-1 1-1,-1 1 1,35 46-1,-36-37-326,-1 2-1,-1 0 1,-2 1 0,-1 1 0,-2 0-1,-2 0 1,0 2 0,-3-1-1,-1 1 1,-1 0 0,-3 1 0,0-1-1,-3 1 1,-1 0 0,-1-1 0,-11 54-1,7-61-122,-1 0 0,-2 0-1,-1-1 1,-1 0 0,-1-1 0,-1 0-1,-2-1 1,0-1 0,-21 26-1,21-33-79,-1-1 0,0-1 0,-1 0 0,-1-1 0,0-1 0,-1 0 0,-1-2 0,0 0 0,0-1 0,-1-2 0,-1 0 0,-32 9 0,20-9-552,-1-2-1,0-2 1,0-1-1,0-1 1,-45-3-1,53-2-763,0-1 0,0 0 0,0-2-1,1-2 1,-1 0 0,2-2 0,-35-15-1,-17-19-3713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4:39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20190,'35'38'428,"20"21"348,24 28 516,17 33 0,0 13 0,-2 13 0,2 9 1,-11-7 3,-13-22-4,-23-29-1136,-16-33-720,-23-34-892,-20-23-1653,1-31-1983,-9-20-1,-9-18 1,-7-14-1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4:39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19198,'33'33'348,"18"21"192,22 27 632,23 24 212,1 12 4,9 10 0,-1 7-4,4-1 5,-7-3-1,-14-12-688,-13-18-684,-22-21-668,-27-25-1160,-26-23-1165,-15-19-1991,-21-22-1,-10-21 1,-5-15-1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4:39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 14441,'-2'4'55,"0"0"-1,0 0 1,-1 0-1,1-1 1,-1 1-1,0 0 1,0-1 0,0 0-1,-7 6 1,2-1 121,-22 21 544,-39 28 1,41-36-191,1 1 1,0 2-1,2 0 0,-23 31 1,42-48-413,1 0 1,0 0-1,1 0 1,0 1-1,0 0 0,1 0 1,0 0-1,0 0 1,1 1-1,0-1 1,0 1-1,1-1 1,0 1-1,1 0 1,0-1-1,0 1 1,1 0-1,0-1 1,0 1-1,1 0 1,3 10-1,0-8 54,0 1 0,1-1 0,1 0-1,-1-1 1,1 1 0,1-1 0,0-1 0,1 1 0,-1-1-1,2-1 1,14 12 0,16 7 857,71 38 0,-64-40-431,24 17 1008,115 87-1,-148-98-1627,-2 2 0,-1 1 1,-2 2-1,37 51 0,-55-65-1181,-4-6-3458,-27-42-9196,3 4 8880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4:40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15949,'13'34'212,"8"22"153,15 26 267,13 32 268,11 14 372,0 20 32,3 12 4,1 4-284,-3-7-248,-13-20-408,-9-28-544,-24-33-1164,-9-31-3176,-6-30-1,-12-18 1,-5-16-1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4:40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0 12709,'35'28'517,"-1"1"0,-1 2 0,-1 1-1,-2 1 1,-1 2 0,-2 0 0,-2 3-1,38 72 1,-41-66 388,-3 1 0,-2 1 1,-2 0-1,-1 1 0,-3 0 0,-2 1 0,6 94 0,-15-124-542,0 0 1,0-1 0,-2 1-1,0-1 1,-1 0-1,-1 1 1,-8 22-1,11-36-275,-1 1 1,-1 0-1,1-1 0,-1 1 0,0-1 0,0 0 0,0 0 0,0 0 0,-1 0 1,0-1-1,1 1 0,-1-1 0,-1 0 0,1 0 0,0 0 0,-1-1 1,1 0-1,-1 0 0,0 0 0,0 0 0,0 0 0,0-1 0,0 0 1,0 0-1,0-1 0,0 1 0,0-1 0,0 0 0,-6-1 0,-6-2-9,0 0-1,0 0 1,1-2-1,-1 0 1,1-1-1,0-1 1,0 0-1,1-1 1,0-1-1,0 0 1,-19-17-1,7 4-186,1-2 0,1 0 0,2-2 0,-37-50 0,44 53-76,0-1 1,2-1-1,0-1 1,2 0-1,1-1 1,1 0 0,2 0-1,0-1 1,2 0-1,1 0 1,-2-48-1,7 69 125,0 0 1,0 0-1,1 0 0,0 1 0,1-1 0,-1 0 0,1 0 1,1 1-1,-1-1 0,1 1 0,6-10 0,-7 13 31,0 0 0,1 0 0,0 0 0,-1 1 0,1-1 0,0 1 0,0-1 0,1 1 0,-1 0 0,0 0 0,1 0 0,-1 1 0,1-1 0,0 1 0,0 0 0,-1 0 0,1 0 0,0 1 0,0-1 0,0 1 0,0 0 0,4 0-1,3 1-126,0 0 0,0 1 0,-1 0 0,1 1 0,-1 0 0,0 1 0,0 0 0,0 0 0,0 1 0,-1 0 0,11 8 0,-12-7-458,-1 0-1,0 0 0,-1 0 0,1 1 0,8 13 1,-10-14-412,-2 0 1,1 1 0,-1-1-1,0 1 1,0 0 0,-1 0 0,3 12-1,-5 2-3391,-8-10-1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3:22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 12897,'-4'0'535,"0"0"0,-1 0 0,1 0 0,-1 0 0,1 1 0,0 0 0,0 0 0,-1 0 0,1 0 0,0 1 0,0 0 0,0 0 0,1 0 0,-1 0 0,0 0 0,1 1 0,-1 0 0,1-1 0,-6 8 0,6-5 62,-1 1-1,1 0 1,1 0-1,-1 0 0,1 0 1,0 0-1,1 1 1,-1-1-1,1 0 1,1 1-1,-1-1 0,1 12 1,0-8-458,0-1 1,0 0 0,1 0-1,0 0 1,1 0-1,4 15 1,-5-21-120,1 0 0,0 0 0,-1 0 0,1 0 0,1-1 0,-1 1 0,0-1 0,0 1 0,1-1 0,0 0-1,-1 0 1,1 0 0,0 0 0,0-1 0,0 1 0,0-1 0,0 1 0,0-1 0,0 0 0,1-1 0,4 2 0,4 1-20,0-1 0,-1-1 0,1 1 0,0-2 0,0 0 0,0 0 0,21-4 0,-29 3 0,0 0 0,0 0 0,0 0 0,-1-1 0,1 0 0,-1 1 0,1-1 0,-1 0 0,0-1 0,1 1 0,-1 0 0,0-1 0,-1 0 0,1 0 0,0 0 0,-1 0 0,1 0 0,-1 0 0,0-1 0,0 1 0,-1-1 0,1 1 0,-1-1 0,1 0 0,-1 0 0,1-5 0,0-57 0,29 104 0,-18-21-217,1-1-1,21 19 1,-30-31 83,0 1 0,0-1 0,1 0 0,-1 0 0,1-1 0,0 0 0,0 0-1,0 0 1,0-1 0,1 1 0,10 1 0,-6-2-4647,-11-1 4370,1-1-1,-1 0 1,1 0 0,-1 0 0,1 0 0,-1 1 0,1-1 0,0 0 0,-1 0 0,1 0 0,-1 0 0,1 0 0,-1 0 0,1 0 0,-1-1-1,1 1 1,-1 0 0,1 0 0,-1 0 0,1 0 0,-1-1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4:59.40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493 1275 9777,'209'52'1076,"-2"10"1,245 109-1,-423-159-890,-14-4 1,1-2 0,0 0 0,19 5 1,-36-11-184,1 0 1,0 0 0,0-1 0,-1 1 0,1 0 0,0 0 0,0 0-1,0 0 1,-1-1 0,1 1 0,0 0 0,0 0 0,0-1-1,0 1 1,0 0 0,-1 0 0,1 0 0,0-1 0,0 1-1,0 0 1,0 0 0,0-1 0,0 1 0,0 0 0,0-1 0,0 1-1,0 0 1,0 0 0,0-1 0,0 1 0,0 0 0,0 0-1,0-1 1,0 1 0,0 0 0,1 0 0,-1-1 0,0 1-1,0 0 1,0 0 0,0 0 0,0-1 0,1 1 0,-1 0 0,0 0-1,0 0 1,0-1 0,1 1 0,-1 0 0,0 0 0,0 0-1,1 0 1,-1 0 0,0 0 0,0-1 0,1 1 0,-1 0-1,0 0 1,0 0 0,1 0 0,-1 0 0,0 0 0,0 0 0,1 0-1,-1 0 1,-20-22 42,-207-161-493,143 119 141,-170-128-620,-399-320-477,601 469 1467,2-2 0,-55-66 0,101 106-28,0 0 0,0 0-1,1 0 1,0 0-1,0-1 1,0 1 0,-2-8-1,5 12-21,0 0 0,0 0 1,0 0-1,0-1 0,0 1 0,0 0 0,0 0 0,0 0 0,0 0 0,1 0 0,-1 0 0,0-1 0,1 1 0,-1 0 0,1 0 0,-1 0 1,1 0-1,-1 0 0,1 1 0,0-1 0,-1 0 0,1 0 0,0 0 0,0 0 0,0 1 0,0-1 0,0 0 0,0 1 0,0-1 0,0 1 1,0-1-1,0 1 0,0 0 0,0-1 0,0 1 0,0 0 0,0 0 0,0-1 0,0 1 0,1 0 0,-1 0 0,0 0 0,2 1 0,22-1 195,-1 1 0,1 1 0,0 1-1,-1 2 1,1 0 0,-1 2 0,24 9-1,-10-4 36,260 85 1960,376 180 0,247 201 2156,-644-309-2741,-232-132-1354,-44-31-227,-17-9-71,-36-18-246,1-2 1,2-2-1,0-3 1,-60-44-1,43 29-46,-998-732-4341,1049 763 4651,-42-33 465,-90-91-1,143 131-327,0 1 0,0 0-1,1-1 1,0 1 0,0-1 0,0 0 0,-2-5-1,5 9-97,0 0 0,0 1 0,-1-1 0,1 1 0,0-1 0,0 1 0,0-1 0,0 0 0,0 1 0,0-1 0,0 1 0,0-1 0,0 1 0,1-1-1,-1 0 1,0 1 0,0-1 0,0 1 0,1-1 0,-1 1 0,0-1 0,1 1 0,-1-1 0,0 1 0,1 0 0,0-2 0,1 2 38,-1-1 0,1 0 0,0 0 0,-1 1 0,1-1 0,0 1 0,0 0 1,0-1-1,-1 1 0,1 0 0,0 0 0,0 0 0,2 0 0,26 5 339,-1 0-1,1 2 1,-1 1-1,0 1 1,35 17-1,-25-11-94,707 333 3428,-29 72-1455,-192-81-1850,-31 28-1137,-380-266-217,-107-93 762,1 0 1,-1 0-1,-1 0 0,7 12 0,-12-20 140,-1 1 0,1-1 0,-1 1-1,0 0 1,1-1 0,-1 1-1,0 0 1,0 0 0,0-1 0,1 1-1,-1 0 1,0 0 0,0-1 0,0 1-1,0 0 1,0 0 0,0-1-1,0 1 1,-1 0 0,1-1 0,0 1-1,0 0 1,-1 0 0,1-1-1,0 1 1,-1 0 0,-1 0-34,1 0 0,-1 0 0,1 0 0,-1-1-1,0 1 1,1-1 0,-1 1 0,0-1 0,1 0 0,-1 0 0,0 1 0,1-1 0,-1 0 0,0-1 0,0 1 0,1 0 0,-3-1-1,-18-2-277,0-2-1,0 0 1,1-2-1,-22-9 1,-100-48-967,131 59 1204,-775-430-4729,34-66 1841,8-53 2162,636 454 1226,106 97-359,0 0 1,0 0-1,0 0 0,0 0 1,1 0-1,-1-1 1,1 1-1,0-1 1,0 1-1,0-1 0,-1-6 1,3 9-36,0 1 1,0 0 0,0-1-1,1 1 1,-1 0-1,0-1 1,0 1 0,0 0-1,1-1 1,-1 1-1,0 0 1,1 0 0,-1-1-1,0 1 1,0 0-1,1 0 1,-1-1 0,1 1-1,-1 0 1,0 0-1,1 0 1,-1 0-1,0 0 1,1-1 0,-1 1-1,1 0 1,-1 0-1,0 0 1,1 0 0,-1 0-1,1 0 1,-1 0-1,0 1 1,1-1 0,33 7 380,67 32 316,-2 5 1,140 83 0,-151-79-371,705 412 1980,-43 62-933,-743-517-1374,26 20 21,-2 0 1,0 2-1,-2 2 0,34 42 0,-51-46-74,-11-24 42,-1-1 0,0 0 0,0 1-1,0-1 1,0 0 0,0 1 0,0-1-1,0 1 1,0-1 0,0 0 0,-1 1-1,1-1 1,0 1 0,0-1 0,0 0-1,0 1 1,-1-1 0,1 0-1,0 1 1,0-1 0,0 0 0,-1 1-1,1-1 1,0 0 0,-1 0 0,1 1-1,0-1 1,-1 0 0,1 0 0,0 0-1,-1 1 1,1-1 0,-1 0-1,-3 0-18,0 0 0,0 0 0,0 0 0,0 0 0,0-1 0,0 0 0,0 0 0,0 0 0,0 0 0,-4-2 0,-40-17-225,0-1 0,-73-45 0,-86-73-332,146 95 410,-255-182-1174,-538-506-1,838 716 1323,-98-102-36,99 101 96,1-1-1,0-1 1,2 0-1,-17-33 1,27 49-24,1 0-1,-1 0 1,1 0 0,0 0 0,0 0 0,0 0 0,0-1-1,1 1 1,-1 0 0,1-1 0,0 1 0,0 0 0,0-1-1,0 1 1,0 0 0,1-1 0,0 1 0,-1 0 0,3-5-1,-1 6 5,0 0-1,0-1 0,1 1 0,-1 0 0,1 0 0,-1 0 0,1 1 0,0-1 0,-1 0 1,1 1-1,0 0 0,0 0 0,0 0 0,0 0 0,0 0 0,1 1 0,-1-1 0,0 1 1,0 0-1,5 0 0,14 0 71,-1 0 1,1 2 0,0 0-1,-1 2 1,24 6-1,116 42 366,83 41 573,330 178-1,198 184 495,-695-406-1422,1-1-115,-1 4 1,108 95 0,-167-126-196,-18-21 203,1 0 0,-1 1 1,0-1-1,0 0 0,0 0 0,0 1 1,0-1-1,0 0 0,1 0 0,-1 1 1,0-1-1,0 0 0,0 0 0,0 1 1,0-1-1,0 0 0,0 0 1,0 1-1,0-1 0,0 0 0,0 1 1,0-1-1,-1 0 0,1 0 0,0 1 1,0-1-1,0 0 0,0 0 0,0 1 1,0-1-1,-1 0 0,1 0 1,0 0-1,0 1 0,0-1 0,0 0 1,-1 0-1,1 0 0,0 1 0,-4-1-41,1 0 0,-1 0 1,1 0-1,0 0 0,-1 0 0,1-1 0,-1 0 0,1 0 0,0 0 0,-6-2 0,-62-26-515,2-3-1,1-3 1,-97-68 0,92 57 193,-217-146-1360,-310-269 1,534 406 1618,2-3 0,-73-86 0,130 136 150,1 0 0,0 0 1,1-1-1,-8-16 1,12 24-30,1 0 0,-1 0 0,1 0 0,-1 0 1,1 0-1,0 0 0,0 0 0,-1 0 1,1 0-1,0 0 0,0 0 0,0 0 0,0 0 1,0 0-1,1 0 0,-1 0 0,0 0 1,0 0-1,1 0 0,-1 0 0,0 0 0,1 0 1,-1 0-1,1 0 0,-1 0 0,1 0 1,0 1-1,-1-1 0,1 0 0,0 0 0,0 1 1,-1-1-1,1 0 0,0 1 0,0-1 1,0 1-1,0-1 0,0 1 0,0-1 0,0 1 1,0 0-1,0-1 0,0 1 0,0 0 1,0 0-1,0 0 0,0 0 0,0 0 0,0 0 1,0 0-1,0 0 0,0 0 0,2 1 1,10 0 91,0 0 0,1 1 0,-1 0 0,0 1 0,0 1 0,16 6 0,86 41 449,-73-31-351,641 353 2580,-30 65-168,-250-136-1205,-295-213-1125,147 158 0,-239-230-425,-1 1 0,18 29-1,-22-19-239,-11-27 366,0-1 0,0 1 0,0-1 0,1 1 1,-1-1-1,0 1 0,-1-1 0,1 1 0,0-1 1,0 1-1,0 0 0,0-1 0,0 1 0,0-1 1,-1 1-1,1-1 0,0 1 0,-1-1 0,1 1 1,0-1-1,0 0 0,-1 1 0,1-1 0,-1 1 1,1-1-1,-1 1 0,-2-1-47,0 1 0,0-1 0,0 1 1,-1-1-1,1 0 0,0 0 0,0 0 0,0-1 0,0 1 0,0-1 0,0 0 1,0 0-1,0 0 0,-3-1 0,-44-20-593,0-1 1,2-3-1,-64-44 1,-199-141-2254,-471-416 0,709 562 2921,2-3-1,-61-79 0,125 137 79,0 0-1,0 0 0,0 0 1,1-1-1,-8-23 1,13 33-72,0 0 1,1 0-1,-1 0 1,1-1 0,0 1-1,-1 0 1,1-1-1,0 1 1,0 0 0,0-1-1,0 1 1,0 0-1,0-1 1,0 1 0,0 0-1,0-1 1,1 1 0,-1 0-1,0 0 1,1-1-1,0 1 1,-1 0 0,1 0-1,-1 0 1,1-1-1,0 1 1,0 0 0,0 0-1,0 0 1,0 0 0,0 1-1,0-1 1,0 0-1,0 0 1,0 1 0,0-1-1,0 0 1,1 1-1,-1-1 1,0 1 0,0 0-1,1-1 1,1 1-1,5-1 64,1 1 0,-1 0 0,1 0 0,-1 1 0,1 0 0,9 3 0,55 16 305,-2 3 0,0 4 0,75 39 0,461 257 1437,-23 40-253,-96-38-618,-332-212-544,139 135 0,-196-147-476,-94-95 31,0 0-1,-1 0 1,1 0 0,-1 1 0,-1 0-1,5 9 1,-8-15 25,0 0-1,1 0 1,-1-1-1,0 1 0,0 0 1,0 0-1,0 0 1,0 0-1,0-1 1,0 1-1,0 0 0,0 0 1,0 0-1,0 0 1,-1-1-1,1 1 1,0 0-1,-1 0 0,1-1 1,0 1-1,-1 0 1,1 0-1,-2 0 1,1 0-18,-1 0 0,1 0 1,-1 0-1,1-1 0,-1 1 1,0-1-1,1 1 0,-1-1 1,0 1-1,1-1 0,-1 0 1,0 0-1,0 0 0,1 0 0,-1 0 1,-2-1-1,-10 0-145,-1-2 0,1 0-1,0-1 1,0 0 0,-21-10-1,-79-42-739,87 41 701,-169-94-1663,-215-161 1,-154-177-894,257 158 2051,297 277 763,0 0 1,1-1-1,0-1 1,-9-16 0,19 29-30,-1 0 1,0 0 0,1 0-1,-1 0 1,1 0-1,-1 0 1,1 0 0,0-1-1,-1 1 1,1 0-1,0 0 1,0 0 0,0-1-1,0 1 1,0 0 0,0 0-1,0-1 1,0 1-1,1 0 1,-1 0 0,1-2-1,0 2-3,0 0-1,-1 1 1,1-1-1,0 1 1,0-1-1,0 1 1,0-1-1,0 1 0,0 0 1,0-1-1,0 1 1,0 0-1,0 0 1,0 0-1,0-1 1,0 1-1,0 0 1,0 1-1,0-1 1,1 0-1,10 2 106,-1 1 1,0 0-1,21 9 0,55 26 588,124 76 0,81 74 352,-263-169-954,889 649 2214,-640-439-1620,284 305-1,-458-421-324,133 184-1,-219-271-342,-1 0 0,-1 2 0,13 32 0,-26-55-32,-1 1 0,-1-1 1,1 0-1,-1 0 0,0 1 1,0-1-1,0 1 0,-1-1 1,1 1-1,-1-1 1,-1 1-1,1-1 0,-3 9 1,2-12-6,0 1 0,-1-1 0,1 0 0,-1 1 1,1-1-1,-1 0 0,0 0 0,0 0 0,0 0 1,0-1-1,0 1 0,-1 0 0,1-1 0,0 1 1,-1-1-1,1 0 0,-1 0 0,0 0 1,1 0-1,-1-1 0,0 1 0,1-1 0,-1 1 1,0-1-1,0 0 0,1 0 0,-5-1 0,-10 1-50,0-1 0,-1-2 0,1 1-1,0-2 1,0 0 0,-29-13 0,-110-55-334,141 65 354,-534-319-1186,25-48 60,459 327 1018,-653-528-1341,596 456 1185,115 112 280,0-1-1,1 1 1,0-1 0,0 0 0,1-1-1,0 1 1,-4-12 0,8 19 20,1 0 0,0 0 0,-1 0-1,1 0 1,0 1 0,0-1 0,0 0 0,0 0 0,0 0 0,0 0 0,0 0 0,0 0 0,0 0-1,0 0 1,0 1 0,1-1 0,-1 0 0,0 0 0,0 0 0,1 0 0,-1 0 0,1 1-1,-1-1 1,1 0 0,-1 0 0,1 1 0,0-1 0,-1 0 0,1 1 0,0-1 0,-1 1-1,1-1 1,0 1 0,0-1 0,-1 1 0,1-1 0,0 1 0,0 0 0,0 0 0,0-1 0,0 1-1,-1 0 1,1 0 0,0 0 0,0 0 0,2 0 0,7 0 3,0 0 1,0 1-1,0 0 0,0 1 1,0 0-1,-1 0 1,1 1-1,11 6 0,90 43 61,-80-37-36,497 296 643,-26 49 142,-187-117 135,332 332 1,-601-531-926,-2 3 0,-3 1 0,36 54 0,-74-98-53,-1-1 1,1 1-1,-1-1 0,-1 1 0,1 0 1,0 0-1,-1 0 0,0 0 0,0 0 1,0 0-1,0 6 0,-1-9 18,0-1 0,0 1 1,0 0-1,0-1 0,-1 1 0,1-1 0,0 1 1,0 0-1,-1-1 0,1 1 0,0-1 0,-1 1 1,1-1-1,-1 1 0,1-1 0,-1 0 0,1 1 1,-1-1-1,1 0 0,-1 1 0,1-1 0,-1 0 1,1 1-1,-1-1 0,1 0 0,-2 1 0,-31-4-479,14-2 238,-1-2 1,1 0 0,1-1 0,-28-17-1,-80-57-834,126 82 1087,-564-444-3920,45-58 1364,441 421 2376,4-4 0,-71-105 1,133 172 233,1 0 0,2 0 0,-1-1 0,-6-23 0,15 40-32,-1-1 1,2 1-1,-1 0 0,0-1 0,0 0 1,1 1-1,-1-1 0,1 1 1,0-1-1,0 0 0,0 1 1,0-1-1,1 0 0,-1 1 1,1-1-1,-1 1 0,1-1 0,0 1 1,0-1-1,0 1 0,0-1 1,0 1-1,4-5 0,-2 6 17,0-1-1,0 0 1,1 1-1,-1-1 1,0 1-1,1 0 0,-1 0 1,1 1-1,-1-1 1,1 1-1,0-1 1,-1 1-1,1 0 1,0 0-1,-1 1 1,1-1-1,5 2 0,18 4 170,-1 1 0,1 0 0,-1 2 0,30 15 0,109 61 654,-160-82-836,703 444 2682,-39 67-1031,-264-169-851,-297-244-414,146 174 0,-235-251-412,28 47-1,-45-69-10,-1 0-1,1 0 1,-1 0-1,0 0 1,0 0-1,0 1 0,0-1 1,0 0-1,0 1 1,-1-1-1,1 1 1,-1-1-1,0 1 1,0-1-1,0 1 0,0-1 1,0 0-1,-1 5 1,0-6-8,-1 0 0,1 0 0,-1 0 0,0 0 0,1 0 0,-1-1 0,1 1 0,-1-1 0,0 1 0,0-1 1,1 0-1,-1 0 0,0 1 0,0-1 0,1 0 0,-1-1 0,0 1 0,0 0 0,0 0 0,1-1 0,-1 1 0,0-1 0,1 0 1,-1 1-1,1-1 0,-3-1 0,-33-14-368,1-1 0,0-2 0,1-1 0,-40-32 0,48 33 146,-570-445-4718,40-55 1715,554 516 3235,-271-275-835,190 186 780,-75-111-1,143 181 180,2 0 1,0-2-1,-11-28 1,23 48-68,0 0 1,0 0-1,1 0 0,0 0 1,0 0-1,0 0 1,0 0-1,1 0 1,-1 0-1,1-1 1,0 1-1,0 0 0,1 0 1,-1 0-1,1-1 1,2-4-1,-2 7 1,1 0-1,0-1 0,0 1 0,0 0 0,0 1 1,0-1-1,0 0 0,0 0 0,1 1 1,-1 0-1,1-1 0,-1 1 0,1 0 1,-1 0-1,1 0 0,0 1 0,0-1 1,-1 0-1,1 1 0,0 0 0,0 0 1,-1 0-1,1 0 0,5 1 0,12 0 182,0 2-1,0 0 1,-1 1-1,0 1 1,0 1-1,20 9 1,122 61 947,-145-68-1070,167 92 1238,234 169 0,142 165 294,-327-239-950,-9 10 0,243 288 0,-439-463-709,-2 1 0,-1 1 0,-2 1 0,-1 1-1,24 52 1,-44-84-4,0 0 0,0 0 0,0 1-1,0-1 1,0 0 0,-1 1 0,1-1 0,-1 0-1,0 1 1,1-1 0,-1 0 0,0 1 0,0-1 0,-1 1-1,1-1 1,0 0 0,-1 1 0,0-1 0,1 0 0,-1 1-1,-2 2 1,1-4-14,0 1 0,0-1 1,0 0-1,0 0 0,0 0 0,0-1 0,0 1 0,-1-1 0,1 1 0,0-1 0,-1 1 1,1-1-1,0 0 0,0 0 0,-1 0 0,1-1 0,0 1 0,-1 0 0,1-1 0,0 0 0,-4-1 1,-29-10-309,1-2 1,1-1-1,0-1 1,1-2-1,-38-28 1,57 37 256,-529-386-2289,29-44 1815,234 172 1603,213 188-30,65 78-964,0 0 1,0-1-1,0 1 1,0 0-1,0-1 1,0 1-1,0-1 1,0 1-1,1-1 1,-1 1-1,0-1 1,1 1-1,-1-1 1,1 0-1,0 1 0,0-1 1,0 0-1,-1 1 1,1-1-1,1 0 1,-1 0-1,0 1 1,0-1-1,1-2 1,1 3 4,0 0 0,0 0 1,0 1-1,0-1 0,0 0 1,0 1-1,0 0 1,0-1-1,0 1 0,0 0 1,0 0-1,0 0 0,0 0 1,0 1-1,0-1 0,0 0 1,0 1-1,0-1 0,0 1 1,2 1-1,39 14 400,-1 1-1,0 2 1,63 40-1,-98-54-413,708 466 1779,-32 50-1185,-21 42-316,-607-502-442,-45-42 25,-10-19 101,0 0 0,0 0 0,0 0 0,0 1 0,0-1 0,1 0-1,-1 0 1,0 0 0,0 0 0,0 1 0,0-1 0,0 0 0,-1 0 0,1 0 0,0 0-1,0 1 1,0-1 0,0 0 0,0 0 0,0 0 0,0 0 0,0 1 0,0-1 0,0 0-1,0 0 1,-1 0 0,1 0 0,0 0 0,0 0 0,0 1 0,0-1 0,0 0-1,0 0 1,-1 0 0,1 0 0,0 0 0,0 0 0,0 0 0,0 0 0,-1 0 0,1 0-1,0 0 1,0 0 0,0 0 0,0 0 0,-1 0 0,-31-13-204,-24-23-69,1-2 0,-56-52 1,-99-105-331,190 177 552,-98-96-130,5-6 1,-133-180-1,236 286 227,-30-47 164,38 58-184,0 0-1,1 0 1,-1 0 0,1 0-1,0 0 1,0 0-1,0 0 1,1 0-1,-1-1 1,1 1 0,-1 0-1,1 0 1,0-1-1,0 1 1,1-6-1,0 8-11,0-1 0,0 1 1,-1 0-1,1 0 0,0 0 0,0 0 0,0 0 0,0 1 0,0-1 0,0 0 0,0 0 0,1 1 0,-1-1 0,0 0 0,0 1 0,0 0 0,1-1 0,-1 1 0,0 0 0,1-1 0,-1 1 0,0 0 0,1 0 0,-1 0 0,0 0 0,1 0 0,-1 0 0,0 1 0,3 0 0,18 4 72,-1 1 0,0 1-1,0 1 1,0 0 0,-1 2 0,0 1-1,18 13 1,-7-6-2,552 371 888,-33 56-534,-292-222-534,255 283 0,-488-479-61,0 1 0,-2 1 0,-1 1 0,26 47 0,-47-75 129,0 0 0,0 0 0,0 0 0,0 0 1,-1 1-1,1-1 0,0 0 0,-1 0 0,0 1 0,1-1 0,-1 0 0,0 0 1,0 1-1,0-1 0,-1 0 0,1 3 0,-1-3 10,0-1 0,0 0 0,0-1 1,0 1-1,-1 0 0,1 0 0,0 0 0,0-1 0,0 1 0,-1-1 0,1 1 0,0-1 0,-1 1 1,1-1-1,0 0 0,-1 1 0,1-1 0,0 0 0,-1 0 0,1 0 0,-1 0 0,1 0 1,0-1-1,-1 1 0,1 0 0,0-1 0,-1 1 0,0-1 0,-27-8-163,1 0-1,0-2 0,0-2 1,2 0-1,-45-30 1,-101-69-469,-183-156 0,-137-166 404,471 414 261,-318-303 309,34-21 135,284 316-346,-24-41-1,43 65-92,-1 0 1,1 0-1,0 0 0,0-1 0,1 1 1,-1-1-1,1 1 0,0-1 1,0-8-1,1 12-14,0 0 0,0 0-1,0 0 1,0 0 0,0 1 0,1-1 0,-1 0 0,0 0-1,1 1 1,-1-1 0,1 0 0,-1 0 0,1 1 0,-1-1-1,1 0 1,-1 1 0,1-1 0,-1 1 0,1-1 0,0 1 0,1-1-1,0 0 3,0 0 0,1 0 0,-1 1 0,0-1 0,1 1 0,-1-1 0,0 1 0,1 0 0,-1 0 0,1 0 0,2 1 0,12 1 7,1 2-1,-1 0 1,0 1-1,29 12 1,77 41 12,-107-50-21,792 471 383,-38 67 491,-740-524-833,799 642 1525,-808-644-1538,-7-9-38,-1 1 1,-1 0-1,0 1 1,0 0-1,-1 1 1,-1 0-1,-1 1 1,9 16-1,-18-31 1,1 1 1,-1-1-1,1 1 1,-1 0 0,0-1-1,0 1 1,1-1-1,-1 1 1,0 0-1,0 0 1,0-1-1,1 1 1,-1 0-1,0-1 1,0 1-1,0 0 1,0-1-1,0 1 1,-1 0-1,1 0 1,0-1-1,0 1 1,0 0-1,-1-1 1,1 1-1,0 0 1,-1-1-1,1 1 1,0-1-1,-1 1 1,1 0-1,-1-1 1,1 1-1,-1-1 1,1 1-1,-1-1 1,1 0-1,-1 1 1,0-1-1,1 0 1,-1 1-1,1-1 1,-1 0-1,0 1 1,0-1-1,1 0 1,-1 0-1,0 0 1,1 0-1,-1 0 1,0 0-1,1 0 1,-1 0-1,0 0 1,0 0 0,1 0-1,-2-1 0,-46-12-221,-34-24-72,3-3 0,2-4 0,-73-54 0,98 63 159,-618-434-1076,45-55 1178,591 492 77,0-2 1,2-1 0,2-1-1,-36-57 1,63 89-32,1 0-1,0 1 1,0-1 0,0 0-1,1 0 1,-1 0 0,1 0 0,0-1-1,0 1 1,0-7 0,1 10-7,0 0 0,0 1-1,0-1 1,0 1 0,1-1 0,-1 0 0,0 1 0,0-1 0,1 1 0,-1-1 0,0 1 0,1-1 0,-1 1 0,1-1 0,-1 1 0,0-1 0,1 1-1,-1 0 1,1-1 0,-1 1 0,1 0 0,0-1 0,-1 1 0,1 0 0,-1 0 0,2-1 0,29 3 57,5 11-23,-1 2 0,0 1 0,-2 1 0,59 40 0,-65-39-20,362 245 629,-11 18 1,392 378-1,-615-514 123,245 296 0,-391-429-736,66 93 223,-68-95-233,-2 0 1,1 0 0,-1 1-1,-1 0 1,0 0-1,-1 0 1,5 23-1,-8-32-23,0 1 0,1-1 0,-1 1 0,0-1 0,0 1 0,0-1 0,-1 1 0,1-1-1,-1 1 1,1-1 0,-1 1 0,0-1 0,0 0 0,0 1 0,0-1 0,0 0-1,-1 0 1,1 0 0,-1 0 0,1 0 0,-1 0 0,0 0 0,0 0 0,-2 1 0,0 0-14,-1-1 0,0 0 0,0 0 1,0 0-1,0-1 0,0 0 0,0 0 1,0 0-1,0 0 0,-1-1 0,-7 0 1,-13-2-87,0 0 1,1-2 0,-50-13-1,-87-38-305,-359-176-696,7-38 258,348 180 609,-66-35-4,-691-361-388,-14 44 445,825 393 235,-174-49-1,272 93-47,0 1 1,0 0-1,0 1 0,0 0 1,0 1-1,-23 2 1,35-1-12,0 1 0,-1-1 0,1 1 1,0-1-1,-1 1 0,1 0 0,0 0 0,0 0 1,0 0-1,0 0 0,0 1 0,0-1 1,0 1-1,1-1 0,-1 1 0,0 0 1,1-1-1,-2 3 0,1 0-16,1-1 0,0 0-1,0 1 1,0-1 0,0 0 0,1 1 0,-1-1-1,1 1 1,0 0 0,0-1 0,0 1 0,1-1-1,-1 1 1,1-1 0,1 6 0,12 36-1059,3-2 0,1 0 1,46 80-1,-63-120 1025,139 230-5098,-91-152 3340,40 64-1671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5:10.17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3554 6728 2880,'-454'-435'2756,"272"267"-1645,-99-118 910,242 240-1641,2-1-1,3-2 1,1-1 0,-41-88-1,65 119-233,0-1 0,2-1 0,1 1 0,0-1 0,1 0 0,2 0-1,0-1 1,0-30 0,3 42-78,1 0-1,1 1 1,-1-1-1,2 1 1,-1-1-1,1 1 1,0 0-1,1 0 1,0 0-1,1 1 1,0-1-1,0 1 1,1 0-1,0 0 1,0 1-1,1 0 1,-1 0 0,2 1-1,-1-1 1,1 2-1,10-7 1,6-2 61,1 2 1,1 1-1,0 1 1,0 1 0,1 1-1,0 1 1,0 2-1,41-3 1,25 2 388,113 8 0,-39 10 146,173 34 1,164 57 291,-147-28-241,-343-73-687,224 39 487,-192-35-449,0-3 1,1-2-1,47-5 1,-81 3-85,-1 0 1,0-1-1,-1-1 0,1 0 1,0 0-1,-1-1 1,1-1-1,-1 0 1,14-9-1,-19 10-10,-1 0 1,1-1-1,-1 0 1,0 0-1,0 0 0,-1-1 1,1 1-1,-1-1 1,0 0-1,-1-1 0,0 1 1,0 0-1,0-1 0,-1 0 1,0 0-1,0 0 1,1-7-1,0-8-49,-2 0 0,0 0 0,-1 1 0,-1-1-1,-1 0 1,-1 1 0,-1-1 0,-7-21 0,-11-26-191,-34-73-1,-248-449-833,110 233 837,32-8 364,111 200 148,46 142-162,1 0 1,0 0-1,2 0 0,2-45 0,1 59-50,0 1 0,0-1 0,1 0 0,1 1 0,0 0 1,0 0-1,1 0 0,0 0 0,0 0 0,1 1 0,0 0 0,0 0 0,1 0 0,1 1 1,-1-1-1,1 1 0,0 1 0,0 0 0,1 0 0,0 0 0,0 1 0,0 0 0,1 0 1,0 1-1,0 0 0,0 1 0,12-3 0,13-3 24,1 3-1,0 0 1,0 2-1,0 2 1,1 1-1,48 6 1,48 9 59,-1 7 0,0 5 0,165 56 0,369 167 638,102 89 1165,-691-311-1163,-52-25-241,-24-2-503,1 0 0,-1 0 1,0 0-1,1-1 1,-1 1-1,0 0 0,1 0 1,-1 0-1,0-1 1,1 1-1,-1 0 0,0 0 1,1-1-1,-1 1 0,0 0 1,0-1-1,1 1 1,-1 0-1,0-1 0,0 1 1,0 0-1,0-1 1,1 1-1,-1-1 0,0 1 1,0 0-1,0-1 0,0 1 1,0-1-1,-1-3 57,0 1-1,0-1 0,0 1 1,0-1-1,0 1 1,-1 0-1,0 0 1,0-1-1,-3-3 1,-28-37 283,-2 2 1,-47-44 0,55 59-283,-623-573 234,420 397-428,147 130 70,-338-313-234,292 257 12,-122-156-1,153 148 52,91 125 211,0 1 0,1-1 1,1 0-1,0-1 0,0 1 0,1-1 1,1 0-1,0 0 0,-1-18 0,4 27 12,0 0-1,0 0 1,0-1-1,1 1 0,-1 0 1,1 0-1,0 0 1,1 0-1,-1 0 1,1 1-1,-1-1 0,1 0 1,0 1-1,1-1 1,-1 1-1,0-1 1,1 1-1,0 0 1,0 0-1,0 0 0,0 1 1,0-1-1,1 1 1,5-4-1,3 1 8,0 0 0,0 0-1,1 1 1,0 1 0,-1 0-1,1 1 1,14-1 0,18 0 56,1 1 1,-1 3 0,59 9 0,150 35 326,41 28 675,491 190-1,258 200 963,-267-70-423,-26 41 389,-664-376-1729,-323-224-428,4-1 38,-66-57-15,-1577-1238-621,1576 1205 637,71 45-5,81 54-80,137 146 172,1 0 0,0 0 1,1-1-1,0 0 0,-11-27 0,18 39 31,1 0 0,-1 0 0,1 0 0,-1 0 0,1 0-1,0 0 1,-1 0 0,1 0 0,0 0 0,0-1 0,0 1 0,0 0 0,0 0 0,0 0 0,0 0 0,0 0 0,1 0 0,-1-1 0,0 1 0,1 0-1,-1 0 1,0 0 0,1 0 0,-1 0 0,1 0 0,0 0 0,-1 0 0,1 0 0,0 1 0,0-1 0,-1 0 0,1 0 0,0 0 0,0 1 0,0-1 0,0 1-1,0-1 1,0 1 0,0-1 0,0 1 0,0-1 0,0 1 0,0 0 0,1 0 0,-1-1 0,1 1 0,10 0-46,-1 0 0,0 1 0,1 1 0,-1-1 1,0 2-1,0-1 0,17 8 0,78 32-198,-2 5-1,120 74 0,-224-121 252,1089 689 213,-59 95 654,-959-727-782,216 183 512,-24 20-69,-247-242-621,0 1-1,22 36 1,-36-52 55,-1-1 1,0 0-1,0 1 1,0-1-1,0 1 1,0 0-1,0-1 1,-1 1-1,1-1 1,0 6-1,-2-7 24,1 0-1,0-1 1,0 1-1,0 0 1,0-1-1,-1 1 1,1 0-1,0-1 1,0 1-1,-1-1 1,1 1-1,-1 0 1,1-1-1,0 1 1,-1-1-1,1 1 1,-1-1-1,1 0 1,-1 1-1,1-1 1,-1 1-1,0-1 1,1 0-1,-1 0 1,1 1-1,-1-1 1,-1 0-1,-3 1-71,-1-1 0,0 0 0,1 0 1,-1 0-1,0-1 0,0 0 0,1 0 0,-10-3 0,-42-16-404,1-3 0,2-2 0,-87-53 0,-565-375-2119,18-46 871,578 418 1558,81 60 151,-786-612-307,657 487 318,149 137 17,0 0-1,1-1 0,0 0 0,1 0 1,0-1-1,0 0 0,-5-13 0,12 23 1,-1 0-1,1 0 1,0 0-1,-1 0 1,1 0-1,0 0 1,0 0-1,-1 0 1,1 0-1,0 0 1,0 0-1,0-1 0,1 1 1,-1 0-1,0 0 1,0 0-1,1 0 1,-1 0-1,0 0 1,1 0-1,-1 0 1,1 0-1,-1 0 1,1 0-1,0 0 0,-1 0 1,1 0-1,0 1 1,0-1-1,-1 0 1,1 0-1,0 1 1,0-1-1,0 0 1,0 1-1,0-1 1,0 1-1,0 0 0,0-1 1,0 1-1,0 0 1,1-1-1,-1 1 1,0 0-1,0 0 1,0 0-1,0 0 1,2 0-1,12 1-26,0 0-1,0 0 1,0 2 0,0 0-1,-1 0 1,23 9-1,188 82-313,90 66-131,82 66-78,319 228-163,990 820 1,-1308-933 682,-75-42 137,-80-54 148,-90-63 66,-141-167-259,-2 1-1,0 0 0,0 0 1,-2 1-1,8 21 0,-15-36-47,0 0 0,-1 0-1,1 0 1,-1 0 0,1 0 0,-1 1-1,0-1 1,0 0 0,0 0-1,0 0 1,0 0 0,0 0-1,-1 0 1,1 1 0,-1-1 0,1 0-1,-2 2 1,1-3-7,0 0 0,1-1-1,-1 1 1,0 0 0,0 0 0,0 0-1,0-1 1,0 1 0,0 0 0,0-1 0,-1 1-1,1-1 1,0 0 0,0 1 0,0-1-1,-1 0 1,1 1 0,0-1 0,0 0-1,0 0 1,-3 0 0,-6-2 14,-1 1-1,1-2 1,0 1-1,0-1 1,-17-8 0,-44-21-8,2-2 0,-80-54 0,-124-105-97,161 110 64,-1718-1298 459,1525 1129-160,70 41 24,81 50 42,145 151-302,0-1 0,1 0 0,0 0 1,1-1-1,1 0 0,-1-1 1,-3-13-1,9 25-36,1 0 1,-1-1-1,1 1 1,-1 0-1,1-1 1,0 1-1,0 0 1,-1-1 0,1 1-1,0 0 1,0-1-1,0 1 1,1-1-1,-1 1 1,0 0-1,0-1 1,1 1-1,-1 0 1,1 0-1,-1-1 1,1 1-1,0 0 1,-1 0-1,1 0 1,0-1-1,0 1 1,0 0 0,0 0-1,0 0 1,0 1-1,0-1 1,0 0-1,0 0 1,0 0-1,1 1 1,-1-1-1,0 1 1,0-1-1,1 1 1,-1-1-1,0 1 1,2 0-1,8-1 19,0 1-1,0 0 0,0 1 0,0 0 0,0 1 0,-1 0 1,1 1-1,15 6 0,166 71 138,487 304 73,-30 64-26,133 167 436,-579-435-146,293 334 1,-493-511-498,105 133-29,-96-120-22,-1 1-1,-1 1 1,0 0 0,-1 0 0,10 31-1,-18-46 30,0 1 0,-1-1 0,1 0 0,-1 1 1,1-1-1,-1 1 0,0-1 0,0 1 0,-1 3 0,1-6 10,0 0 0,-1 0 0,1 0 0,0 0 0,-1 0 0,1 0 0,-1 0 0,1 0 0,-1 0 0,0 0 1,1 0-1,-1-1 0,0 1 0,0 0 0,0 0 0,1-1 0,-1 1 0,0 0 0,0-1 0,-2 1 0,-1 0-23,-1 0-1,1 0 0,-1-1 1,1 0-1,-1 0 0,0 0 1,1-1-1,-1 1 0,1-1 1,-1 0-1,1 0 1,-8-4-1,-47-19-284,1-2 1,2-3-1,-94-64 0,-128-103-665,-258-237 1,327 248 932,-360-414 0,567 597 53,-135-176 250,122 155-190,0-1 0,2 0 0,0 0-1,2-2 1,-13-38 0,23 59-46,-1-1 0,1 1 0,-1-1 0,2 1 0,-1-1 0,1 0 0,-1 1 0,2-1 0,-1 1 0,0-1 0,1 0 0,0 1 0,1-1 0,-1 1 0,4-9 0,-2 11-6,-1 0 0,1 0-1,0 0 1,-1 0 0,1 1 0,1-1-1,-1 1 1,0-1 0,0 1 0,1 0 0,0 0-1,-1 1 1,1-1 0,0 1 0,0 0 0,0 0-1,-1 0 1,1 0 0,0 1 0,0 0-1,0-1 1,6 2 0,14 0 23,0 1 0,0 0 1,0 2-1,0 1 0,43 16 0,127 59 22,-1 17-65,-6 8 0,234 171 0,308 316 45,-549-429 13,-8 8 1,160 203-1,-225-228-81,-94-127 11,-2 0-1,0 1 0,-2 0 0,0 1 0,8 29 0,-15-47 15,-1 1-1,0-1 0,0 1 0,-1-1 0,1 1 0,-1 0 1,0-1-1,0 1 0,0 0 0,0-1 0,-1 1 1,1-1-1,-1 1 0,0-1 0,0 1 0,0-1 1,-1 1-1,1-1 0,-1 0 0,-2 4 0,1-5-2,0 1-1,0-1 0,0 0 1,0 0-1,-1 0 0,1 0 1,-1-1-1,1 0 1,-1 1-1,0-1 0,1 0 1,-1-1-1,0 1 0,0-1 1,0 1-1,0-1 1,1 0-1,-1-1 0,-5 0 1,-14-1-38,0-2 1,0-1 0,0-1-1,0-1 1,-37-16 0,-121-68-157,-6-19-35,-266-205-1,-146-178-86,595 489 324,-529-465-96,44-34 47,457 465 8,-45-71-1,72 101 22,0 0 0,1 0 0,0-1 0,1 1 0,-1-1 1,2 0-1,-4-15 0,6 22 10,0 0 0,0 0 0,0 0 1,0-1-1,1 1 0,-1 0 0,0 0 0,1 0 0,0 0 1,-1 1-1,1-1 0,0 0 0,0 0 0,0 0 0,0 1 1,0-1-1,1 0 0,-1 1 0,0-1 0,1 1 0,-1-1 1,1 1-1,0 0 0,-1 0 0,1 0 0,0 0 0,0 0 1,0 0-1,-1 0 0,1 0 0,0 1 0,0-1 0,0 1 1,0-1-1,0 1 0,0 0 0,4 0 0,11-1-51,0 1-1,0 1 1,-1 1-1,1 0 1,0 1 0,18 6-1,64 22-85,-2 4 0,-2 5 1,106 60-1,133 88 978,-9 14 1,-9 14-1,374 332 1,-591-461-141,-4 4 0,92 115-1,-172-187-580,-1 0 0,-1 1 0,-1 0 0,13 28 0,-23-45-94,-1 1-1,1 0 1,-1-1 0,0 1 0,0 0 0,0 0 0,0 0 0,-1 0 0,1 0 0,-1 0 0,0 0 0,0 0 0,-1 0 0,1 0 0,-1 0-1,0 0 1,-2 7 0,1-8-22,-1 0 1,1-1-1,0 1 0,-1-1 0,1 0 0,-1 0 0,0 0 0,0 0 0,0 0 1,0-1-1,0 1 0,0-1 0,0 0 0,0 1 0,-1-2 0,1 1 0,0 0 0,-1-1 1,1 1-1,-1-1 0,-4 0 0,-16 0-134,0-1 1,0-2-1,1 0 1,-1-1-1,-26-8 1,-129-48-922,-30-24-1781,-372-208 0,-164-179-1071,60-37 2697,589 422 1662,74 59 75,22 27-512,0-1-1,0 1 1,0 0 0,0 0-1,0 0 1,0 0 0,0 0-1,0-1 1,0 1 0,-1 0-1,1 0 1,0 0 0,0 0-1,0-1 1,0 1 0,0 0-1,0 0 1,0 0 0,0 0 0,1-1-1,-1 1 1,0 0 0,0 0-1,0 0 1,0 0 0,0 0-1,0-1 1,0 1 0,0 0-1,0 0 1,0 0 0,0 0-1,1 0 1,-1 0 0,0-1-1,0 1 1,0 0 0,0 0-1,0 0 1,1 0 0,-1 0-1,0 0 1,0 0 0,0 0-1,0 0 1,0 0 0,1 0-1,-1 0 1,0 0 0,0 0-1,0 0 1,0 0 0,1 0-1,-1 0 1,0 0 0,0 0 0,0 0-1,0 0 1,1 0 0,-1 0-1,0 0 1,0 0 0,0 0-1,0 0 1,0 0 0,0 0-1,1 1 1,-1-1 0,0 0-1,55 28 843,355 262 1576,-10 43-1258,-357-296-1047,266 234 1210,481 546 0,-706-715-970,-5 3 0,93 162 0,-152-231-218,-2 1-1,17 46 1,-32-74-106,0 1 0,0 0 0,-1 0 0,0 1 1,-1-1-1,0 0 0,0 1 0,-1-1 0,-1 0 0,1 1 1,-2-1-1,0 0 0,-3 11 0,3-15-17,0-1 0,-1 0 0,0 1 0,0-1 0,0 0-1,-1-1 1,0 1 0,0-1 0,0 1 0,0-1 0,-1 0 0,0-1 0,1 1 0,-1-1-1,0 0 1,-1 0 0,1-1 0,-1 1 0,-9 2 0,-3 0 13,1-2 1,-1 0-1,0 0 1,0-2-1,-32-1 1,-1-4 10,0-1 0,-99-25-1,-107-51-53,11-16-206,-390-212-1,-190-205-244,383 178 411,332 229 452,107 104-360,1 0-1,0-1 1,0 0 0,0 0 0,0 0 0,1 0-1,0 0 1,-1 0 0,2-1 0,-1 1-1,-2-8 1,4 11-31,0 0-1,0 1 1,0-1 0,0 1-1,1-1 1,-1 0-1,0 1 1,0-1 0,0 1-1,1-1 1,-1 1-1,0-1 1,1 1 0,-1-1-1,0 1 1,1-1-1,-1 1 1,1-1 0,-1 1-1,1-1 1,-1 1-1,1 0 1,-1-1 0,1 1-1,-1 0 1,1 0-1,-1-1 1,1 1 0,-1 0-1,2 0 1,2-1 28,0 1-1,0-1 1,-1 1 0,1 0 0,0 1-1,0-1 1,0 1 0,4 0 0,21 7 132,0 0 1,0 2 0,41 20 0,97 58 315,-159-83-463,316 188 1376,-9 15 0,570 493 0,-587-420-678,-242-221-617,-3 2 1,85 129-1,-129-177-142,-1 0 0,-1 1 0,0 0-1,7 21 1,-13-33 21,0 0 0,0-1 0,0 1-1,-1 0 1,1 0 0,-1 0 0,0 0 0,0 0 0,0 0 0,0 0 0,0-1 0,-1 1 0,0 0-1,1 0 1,-1 0 0,0 0 0,0-1 0,0 1 0,-1 0 0,1-1 0,-1 1 0,1-1-1,-1 0 1,0 1 0,0-1 0,0 0 0,0 0 0,0 0 0,-4 2 0,-2 0-35,1-1 0,-1 0 0,0 0 0,0-1 0,0 0 0,0 0 1,0-1-1,0 0 0,0-1 0,0 1 0,-1-1 0,1-1 0,-13-2 0,-21-4-301,-59-19 0,-40-20-467,3-5 0,-207-109 0,-247-186-1009,-28-66 312,40-44 864,436 318 567,135 128 84,0 1-1,1-1 1,1-1 0,-1 1 0,2-1 0,-7-14 0,12 24 2,1 0 0,-1 1 0,1-1 0,0 0 0,-1 0 1,1 1-1,0-1 0,0 0 0,0 0 0,0 0 0,-1 1 0,1-1 0,0 0 0,0 0 0,1 0 1,-1 0-1,0 1 0,0-1 0,0 0 0,0 0 0,1 0 0,-1 1 0,0-1 0,1 0 0,-1 0 0,1 1 1,-1-1-1,1 0 0,-1 1 0,1-1 0,-1 1 0,1-1 0,0 0 0,-1 1 0,1 0 0,0-1 1,-1 1-1,1-1 0,0 1 0,0 0 0,-1-1 0,1 1 0,0 0 0,0 0 0,0 0 0,-1-1 1,1 1-1,0 0 0,0 0 0,0 0 0,0 0 0,-1 1 0,1-1 0,0 0 0,1 0 0,13 3 1,1 0 0,-1 0-1,0 2 1,0-1 0,16 9-1,95 47-1,160 101 0,146 110 746,707 584 0,-829-579 171,-230-198-506,111 143 1,-179-205-379,0 1-1,0 0 1,-2 1-1,9 20 1,-18-36-29,0 0 0,0-1 0,0 1 0,0 0 0,0 0 0,-1 0 0,1 0 0,0 0 0,-1 0 0,0 0 1,0 1-1,0-1 0,0 0 0,0 0 0,0 0 0,0 0 0,0 0 0,-1 0 0,1 0 0,-1 0 0,0 0 0,1 0 0,-1 0 1,0 0-1,0 0 0,0-1 0,-1 1 0,1 0 0,-2 1 0,0-1-4,-1-1 1,1 1-1,-1-1 0,0 0 0,0 0 0,1 0 1,-1-1-1,0 1 0,0-1 0,0 0 1,0 0-1,0 0 0,1-1 0,-1 0 0,-5-1 1,-19-4-44,0-1 1,1-2-1,-40-18 1,-90-52-245,151 76 273,-715-443-2073,33-62 350,659 486 1691,-152-116-483,-236-230 1,394 345 430,2-2 0,-20-29 0,39 52 87,0 0 1,0 0-1,0 0 0,1 0 1,0-1-1,-1 1 1,1 0-1,0-1 0,0 0 1,0 1-1,0-1 1,0 1-1,1-1 0,-1 0 1,1 0-1,0 1 0,0-1 1,0 0-1,0 0 1,1-4-1,1 6 5,0-1 0,0 1-1,0-1 1,0 1 0,0 0 0,0 0-1,1 0 1,-1 0 0,0 1 0,1-1 0,-1 0-1,1 1 1,-1 0 0,0-1 0,1 1-1,-1 0 1,1 0 0,-1 1 0,1-1-1,-1 0 1,0 1 0,5 1 0,18 2-23,1 2-1,-1 1 1,46 19 0,84 48-9,-154-74 39,277 150 414,-6 12-1,-7 12 1,-9 11-1,279 262 0,-444-363 62,137 167 0,-215-234-400,0 1 0,-1 1 1,19 39-1,-29-55-64,-1 1 0,1-1 0,-1 0 1,0 1-1,0-1 0,0 1 0,0-1 0,-1 1 0,0-1 0,1 1 0,-1 0 1,0-1-1,-1 1 0,1-1 0,-1 1 0,0-1 0,1 1 0,-3 3 0,1-5-7,1 0 1,-1 1-1,-1-1 0,1 0 0,0-1 0,0 1 0,-1 0 0,1-1 0,-1 1 1,1-1-1,-1 0 0,0 0 0,1 0 0,-1 0 0,0 0 0,0-1 0,0 1 0,0-1 1,1 0-1,-1 1 0,0-2 0,-4 1 0,-14-1-17,1-1-1,0 0 1,0-2 0,0 0-1,-22-8 1,-109-44-142,128 46 131,-534-255-559,11-45 81,380 213 377,-1672-1030-210,1721 1052 321,62 46-4,48 31 5,12 11-5,15 12-8,2-1 0,0-1 0,41 34 0,-42-39 15,436 368-70,126 113 292,-412-339-3,188 226-1,-248-244-102,-94-118-122,-1 2 0,-1 0-1,19 45 1,-31-63-7,0-1-1,-1 1 1,0 0-1,0 0 1,-1 0-1,1 15 1,-2-20 0,0 0 0,-1 1 0,1-1 0,-1 0 0,1 1 0,-1-1 0,0 0 0,0 0 0,-1 0 0,1 0 0,-1 0 0,1 0 0,-5 4 0,4-4-8,-1-1 1,1 1-1,-1-1 1,0 0-1,0 0 1,0 0 0,0 0-1,0 0 1,-1-1-1,1 0 1,0 1-1,-7 0 1,1 0-25,0-1 0,0 0 0,0-1 0,0 0 1,0 0-1,-9-2 0,-26-5-206,0-2 0,1-2 0,-78-31 0,-125-71-531,203 92 660,-943-527-1891,861 475 1946,39 23 58,-345-208 105,28-24 406,384 267-368,0-2 0,-26-28 1,43 44-100,1-1 0,-1 0 0,1 0 0,0 0 0,-1 0 1,1 0-1,0 0 0,0 0 0,0 0 0,1 0 0,-2-4 1,2 5-19,0 1 0,0-1 1,0 1-1,0-1 0,1 1 1,-1-1-1,0 1 1,0 0-1,0-1 0,0 1 1,1-1-1,-1 1 0,0 0 1,0-1-1,1 1 0,-1 0 1,0-1-1,1 1 1,-1 0-1,0-1 0,1 1 1,-1 0-1,1 0 0,-1-1 1,0 1-1,1 0 0,-1 0 1,1 0-1,-1 0 1,1 0-1,-1 0 0,0-1 1,1 1-1,0 0 0,6 0 45,-1 1 0,1-1-1,0 1 1,0 0-1,-1 1 1,11 3-1,37 13 176,-1 3 1,78 42-1,99 74 122,-172-101-263,273 175 788,523 435 0,-794-595-809,-3 4 0,70 83 0,-118-126-88,-1-1 1,0 1-1,-1 0 0,7 16 1,-13-27 17,-1 0 1,1 0-1,-1 0 1,1 0-1,-1 0 0,1 0 1,-1 0-1,1 0 1,-1 0-1,0 0 0,0 0 1,1 0-1,-1 0 1,0 0-1,0 0 0,0 1 1,0-1-1,0 0 1,0 0-1,-1 0 0,1 0 1,0 0-1,-1 0 1,1 0-1,0 0 0,-1 0 1,0 0-1,1 0 1,-1 0-1,1 0 0,-1 0 1,0 0-1,0 0 1,1-1-1,-1 1 1,0 0-1,0 0 0,0-1 1,0 1-1,-1 0 1,-3 0-19,0 0-1,0-1 1,1 0 0,-1 0 0,0 0 0,0-1 0,1 1 0,-10-3 0,-36-12-141,0-2 0,1-2 1,-51-28-1,79 36 116,-395-205-826,-391-274-1,739 445 866,-52-31 111,5-6-1,-107-96 1,209 166 9,0 0 1,1-2-1,-12-16 0,23 29-87,0-1-1,0 1 0,0 0 0,0-1 0,0 1 0,1-1 1,-1 1-1,1-1 0,-1 1 0,1-1 0,-1 1 0,1-1 1,0 1-1,0-1 0,0-3 0,0 5-13,0-1 1,1 1-1,-1-1 0,0 0 1,1 1-1,-1-1 0,1 1 1,-1-1-1,1 1 0,-1-1 0,1 1 1,-1-1-1,1 1 0,-1 0 1,1-1-1,-1 1 0,1 0 1,0 0-1,-1-1 0,1 1 1,0 0-1,-1 0 0,1 0 0,0 0 1,0-1-1,7 1 52,0 0 0,0 1-1,0 0 1,0 0 0,11 4 0,40 11 204,-2 2 1,87 41-1,110 72 196,-203-103-379,263 149 433,-8 13 0,436 355 0,-683-496-454,-2 3-1,89 104 0,-141-151-55,-1 1 0,0 0 0,0 1 0,0-1 0,-1 1 0,5 13 0,-7-20-4,-1 1 0,0 0-1,0 0 1,0 0 0,0 0 0,0 0-1,0 0 1,0 0 0,0 0 0,0-1 0,0 1-1,0 0 1,-1 0 0,1 0 0,0 0 0,-1 0-1,1 0 1,0-1 0,-1 1 0,1 0-1,-1 0 1,0 0 0,-1 0 0,0 0 1,1 0-1,-1 0 1,0 0-1,1 0 1,-1-1-1,0 1 0,0-1 1,0 1-1,0-1 1,0 0-1,1 0 1,-1 0-1,-4 0 0,-9-1 4,0 0 0,0-2-1,0 0 1,0 0-1,-22-9 1,-82-39 9,83 34-8,-670-354-31,20-51-180,588 361 187,-962-629-300,1011 657 268,33 24 18,1 0 1,1-1 0,-1-1 0,2 0-1,-1-1 1,2 0 0,-17-21 0,29 32 29,-1 1 0,1 0 0,0 0 1,0 0-1,0 0 0,0 0 1,0 0-1,-1-1 0,1 1 0,0 0 1,0 0-1,0 0 0,0 0 0,0-1 1,0 1-1,0 0 0,0 0 0,0 0 1,0-1-1,0 1 0,0 0 0,0 0 1,0 0-1,0-1 0,0 1 1,0 0-1,0 0 0,0 0 0,0-1 1,0 1-1,0 0 0,0 0 0,0 0 1,0 0-1,0-1 0,0 1 0,0 0 1,0 0-1,1 0 0,-1 0 1,0-1-1,0 1 0,0 0 0,0 0 1,0 0-1,1 0 0,-1 0 0,0-1 1,19 5-86,33 17-23,-1 3 0,83 53 0,209 144 105,471 397 1,-772-582 30,181 157 149,-165-138-136,81 102 0,-129-146-48,-2 1 1,0 0 0,0 0 0,10 24-1,-18-35 6,1 1 0,0-1 0,0 1 1,-1 0-1,1-1 0,-1 1 0,1 0 0,-1-1 0,0 1 0,1 0 0,-1-1 0,0 1 0,0 0 0,0 0 0,-1-1 0,1 1 0,0 0 0,-1-1 0,1 1 0,-1 0 0,1-1 0,-1 1 0,0-1 1,1 1-1,-1-1 0,0 1 0,-2 2 0,0-3-5,0 0 1,0 0-1,0 0 0,0 0 1,0 0-1,0 0 1,0-1-1,-1 0 0,1 1 1,0-1-1,0 0 1,0-1-1,0 1 0,-1-1 1,-4-1-1,-43-11-76,1-3 0,1-2 0,-89-46 0,-409-234-343,19-33 133,-174-161 326,582 392 89,113 95-100,1-1 0,-1-1 1,1 1-1,1-1 0,-1 0 1,-6-12-1,12 18-19,-1 1 1,1 0-1,0-1 1,0 1-1,0-1 1,0 1-1,-1 0 0,1-1 1,0 1-1,0-1 1,0 1-1,0-1 1,0 1-1,0 0 1,0-1-1,0 1 0,1-1 1,-1 1-1,0-1 1,0 1-1,0 0 1,0-1-1,0 1 1,1-1-1,-1 1 0,0 0 1,0-1-1,1 1 1,-1 0-1,1-1 1,19-1 71,11 11-31,-1 1 1,0 1-1,0 1 1,-1 2-1,32 21 1,-19-12-6,335 194 1101,566 434 0,-880-604-933,185 149 722,-190-144-464,103 117 1,-151-157-401,0 0-1,-1 1 1,-1 0 0,10 19 0,-17-32-58,-1 1 1,1 0-1,-1 0 0,1 0 0,-1 0 0,1 0 1,-1 0-1,1 0 0,-1 0 0,0 0 1,1 0-1,-1 0 0,0 0 0,0 1 1,0-1-1,0 0 0,0 0 0,0 0 1,0 0-1,0 0 0,-1 0 0,1 0 1,0 0-1,-1 0 0,1 0 0,-1 0 1,1 0-1,-1 0 0,1 0 0,-1 0 1,0 0-1,1 0 0,-1 0 0,0-1 1,0 1-1,1 0 0,-1 0 0,0-1 1,0 1-1,0-1 0,0 1 0,0-1 1,0 1-1,0-1 0,0 0 0,0 1 0,0-1 1,0 0-1,-1 0 0,0 0 0,-8 1 18,0-2 0,0 1-1,0-1 1,-17-5 0,-46-15-73,1-3 0,-137-67 0,-738-410-1970,40-69 365,511 287 806,307 207 515,87 74 318,1 1 1,-1 0-1,1-1 1,0 1-1,-1-1 1,1 0 0,0 1-1,0-1 1,0 0-1,0 0 1,1 0-1,-1 1 1,-1-4 0,3 4 11,-1 1 0,0-1 0,0 1 0,0 0 0,1-1 0,-1 1 0,0-1 0,1 1 0,-1 0 0,0-1 0,1 1 0,-1 0 0,0 0 0,1-1 0,-1 1 0,0 0 0,1 0 0,-1-1 0,1 1 0,-1 0 0,1 0 0,-1 0 0,1 0 0,-1 0 0,0 0 0,1 0 0,-1 0 0,1 0 0,-1 0 0,1 0 0,-1 0 0,1 0 0,-1 0 0,1 0 0,10 2-22,0 0-1,-1 1 1,19 6 0,44 21 32,122 68 1,65 62 350,-229-140-293,557 385 2164,-439-288-443,235 235 0,-379-346-1730,80 90 957,-78-87-837,0 0 0,-1 1 1,0 0-1,-1 0 0,0 0 1,0 1-1,5 21 0,-9-31-139,-1 1 0,1 0 0,-1-1 0,0 1 0,1 0 0,-1 0 0,0-1 0,0 1 0,0 0 0,-1 0 0,1-1 0,0 1 0,-1 0 0,1-1 0,-1 1 0,1 0 0,-1-1 0,0 1 0,0-1 0,0 1 0,0-1 0,0 1 0,0-1 0,0 1 0,0-1 0,0 0 0,-1 0 0,1 0 0,0 0 0,-1 0 0,1 0 0,-1 0 0,0 0 0,1 0 0,-4 0 0,-3 1 71,-1 0 0,1-1 0,-1 0 0,1-1 0,-1 1 0,-14-3 1,-45-8-54,0-4 1,1-2-1,-109-41 1,-107-51-1530,-366-194 1,-239-203-1586,-19-83-1421,855 552 4080,28 22 160,1-2 1,1-1-1,0 0 1,1-2-1,-31-35 0,48 43 117,19 12 90,19 13 136,0 1 0,-1 2 0,33 22-1,-15-9 71,315 190 3676,628 499-1,-954-685-3582,164 142 1097,-158-131-1148,-1 1-1,42 60 1,-80-98-253,-1 1 0,0 0 0,0 1-1,-1-1 1,0 1 0,-1 0 0,0 1 0,2 10-1,-5-19 10,-1 0-1,0 0 0,0 0 0,0 0 0,0 0 0,0 0 0,0 0 0,0 0 1,-1 0-1,1 0 0,-1-1 0,1 1 0,-1 0 0,0 0 0,0 0 1,0 0-1,0-1 0,0 1 0,-1 1 0,-1-1-29,1 0 0,-1 0 0,0 0-1,1 0 1,-1-1 0,0 0 0,0 1 0,0-1 0,0 0-1,-1 0 1,1-1 0,0 1 0,0-1 0,0 1 0,-5-1 0,-11 0-214,1 0-1,-1-2 1,0 0 0,1-1 0,-21-5 0,-99-37-1039,-40-27-329,3-7 0,-231-142 0,-300-243-449,410 244 2447,233 160 606,51 40-191,12 20-753,0-1-1,0 1 0,-1 0 0,1 0 0,0-1 0,0 1 1,0 0-1,0 0 0,0-1 0,0 1 0,0 0 0,0-1 0,0 1 1,0 0-1,1 0 0,-1-1 0,0 1 0,0 0 0,0 0 0,0-1 1,0 1-1,0 0 0,1 0 0,-1-1 0,0 1 0,0 0 0,0 0 1,0 0-1,1-1 0,-1 1 0,0 0 0,0 0 0,1 0 1,-1 0-1,0 0 0,1-1 0,2 1 112,1 0 1,0 0-1,-1 0 0,1 0 1,-1 1-1,1-1 0,-1 1 1,7 2-1,52 17 869,0 3-1,-2 3 1,86 50-1,-84-43-442,209 112 2238,407 290 1,-668-428-2766,11 8-3,0 0 0,-2 2 0,1 0-1,-2 1 1,26 33 0,-37-30-210,-7-20 177,0-1-1,0 1 1,0-1 0,0 1 0,-1-1 0,1 1 0,0-1 0,0 1 0,-1-1 0,1 1 0,0-1 0,-1 0 0,1 1 0,0-1 0,-1 1 0,1-1 0,-1 0 0,1 0-1,-1 1 1,1-1 0,0 0 0,-1 0 0,1 1 0,-1-1 0,0 0 0,-4 1-43,0-1-1,1 1 1,-1-1-1,0 0 0,1-1 1,-1 1-1,-6-2 1,-62-16-538,1-2 1,2-4-1,-126-61 1,144 62 343,-1478-784-5933,1453 762 5668,-72-56 1,131 84 441,18 17 67,0 0 0,0 0 0,0 1 0,0-1 0,0 0 0,0 0 0,1 0 0,-1 0 0,0 0 0,0 0 0,0 0 0,0 0 0,0 0 0,0 0 0,0 0 0,0 1 0,0-1 0,1 0 0,-1 0 0,0 0 0,0 0 0,0 0 0,0 0 0,0 0 0,0 0 0,1 0 0,-1 0 0,0 0 0,0 0 0,0 0 0,0 0 0,0 0 0,0 0 0,0 0 0,1 0 0,-1 0 0,0-1 0,0 1 0,0 0 0,0 0 0,0 0 0,0 0 0,0 0 0,0 0 0,0 0 0,1 0 0,-1 0 0,0 0 0,0 0 0,0-1 0,0 1 0,0 0 0,0 0 0,0 0 0,0 0 1,0 0-1,0 0 0,0 0 0,0 0 0,0-1 0,0 1 0,0 0 0,0 0 0,0 0 0,0 0 0,0 0 0,0-1 0,43 21 78,408 261 1474,-22 40 581,-89-43-227,-266-212-1338,-3 4 1,82 104 0,-144-161-521,0-1 0,0 1 0,9 19 0,-17-30-48,0 0 1,0 0-1,0 0 0,0 1 1,0-1-1,-1 0 0,1 0 1,-1 1-1,1-1 1,-1 0-1,0 1 0,0-1 1,0 0-1,0 1 0,0-1 1,-1 0-1,1 0 1,-1 1-1,1-1 0,-1 0 1,0 0-1,0 1 0,0-1 1,0 0-1,0 0 1,0 0-1,-1 0 0,-2 3 1,-1-2-24,0 0-1,0-1 1,0 1 0,0-1 0,0 0 0,-1 0-1,1-1 1,0 1 0,-1-1 0,0-1 0,1 1 0,-1-1-1,1 1 1,-1-2 0,-6 0 0,-17-2-215,-50-11 1,-19-11-276,1-5 0,2-3 0,-93-48 1,-264-161-1295,-485-377-667,907 593 2593,32 26-100,0 0-1,1 0 1,-1 0 0,0 0-1,1 1 1,-1-1-1,0 1 1,0 0-1,0 0 1,0 0-1,1 0 1,-1 0 0,0 0-1,2 2 1,94 47 611,149 102 0,-147-87-233,578 397 2452,-41 55-99,-627-508-2703,25 22 237,-2 1-1,58 71 1,-90-102-274,0 0 0,0 0 0,0 0 0,-1 0 0,1 0 1,0 0-1,0 0 0,0 0 0,-1 0 0,1 0 0,-1 1 0,1-1 1,-1 0-1,1 0 0,-1 1 0,0-1 0,0 0 0,1 1 0,-1-1 1,0 0-1,0 0 0,0 1 0,-1-1 0,1 0 0,0 1 0,0-1 1,-1 0-1,1 1 0,-2 1 0,0-2-5,0 0 1,0 0-1,-1 0 1,1-1-1,0 1 1,-1-1-1,1 0 1,0 1-1,-1-1 0,1 0 1,-1 0-1,1 0 1,0-1-1,-1 1 1,-3-2-1,-32-8-68,1-1 1,1-2-1,0-1 0,-38-22 0,66 32 52,-574-309-574,12-32 264,391 234 379,104 67-23,0-2 304,-78-59 1,201 130 291,704 517 753,-726-521-1339,71 54 25,-3 5-1,90 97 1,-175-168-109,-1 0 0,-1 1 1,1 0-1,-2 1 0,10 18 1,-15-28 27,-1 1 1,1-1 0,-1 0 0,1 0 0,-1 1 0,0-1-1,0 1 1,1-1 0,-1 0 0,0 1 0,0-1 0,-1 0-1,1 1 1,0-1 0,0 1 0,-1-1 0,1 0 0,-1 0-1,1 1 1,-1-1 0,1 0 0,-2 2 0,0-2-5,0 1-1,0-1 1,0 0 0,0 1 0,0-1-1,0 0 1,0 0 0,-1-1 0,1 1-1,0 0 1,-1-1 0,1 1 0,0-1 0,-1 0-1,1 0 1,-1 0 0,-3 0 0,-25-3-114,0-2 1,0-1-1,0-1 1,1-2 0,0-1-1,-32-15 1,-92-41-628,-268-157 1,-112-144-602,528 363 1342,-210-171-618,180 143 408,2-3 1,2 0-1,-46-65 0,75 96 192,0 0 0,0 0-1,0-1 1,1 1 0,-1-1-1,1 0 1,0 0 0,1 0-1,-1 0 1,1 0 0,0 0 0,0 0-1,0 0 1,1 0 0,0-1-1,0-7 1,1 12 17,0-1 0,-1 0 0,1 1 0,0-1 0,0 0 0,0 1 0,0-1 0,0 1 0,0-1 0,0 1 0,1-1 0,-1 1 0,1 0 0,-1 0 0,1 0 0,-1 0 0,4-2 0,0 1-9,0 1 0,0-1 0,0 1 0,0 0-1,0 0 1,0 0 0,0 1 0,9 0 0,20 2-44,0 2 1,0 1 0,-1 1 0,37 13 0,131 54 194,-187-68-107,102 43 652,-1 5-1,-3 6 1,126 86 0,-219-132-473,-9-7-14,-1 0 1,0 0-1,0 1 1,-1 0-1,0 0 1,0 1-1,12 16 1,-20-24-172,0 0 0,-1 0 0,1 0 0,0 0 0,0 0 0,0 0 0,-1 0 0,1 0 0,0 0 1,0 0-1,-1 0 0,1 0 0,0 0 0,0 0 0,-1 0 0,1 0 0,0 0 0,0 0 0,0 0 0,-1 0 0,1 0 1,0 0-1,0 0 0,-1 0 0,1 0 0,0 1 0,0-1 0,0 0 0,0 0 0,-1 0 0,1 0 0,0 1 0,0-1 0,0 0 1,0 0-1,0 0 0,-1 0 0,1 1 0,0-1 0,0 0 0,0 0 0,0 1 0,0-1 0,0 0 0,0 0 0,0 0 1,0 1-1,0-1 0,0 0 0,0 0 0,0 1 0,0-1 0,0 0 0,0 0 0,0 1 0,0-1 0,0 0 0,0 0 1,0 0-1,1 1 0,-1-1 0,0 0 0,0 0 0,0 0 0,0 1 0,-13-6 162,1-1 0,-1 0 0,1-1-1,0 0 1,0-1 0,-18-16 0,-1 0-29,-165-127-1109,8-8 0,-270-295 0,456 452 954,-166-200-1127,149 175 974,1-1-1,1 0 1,2-1 0,0-1 0,-17-55 0,30 79 161,0 0 0,0 0 0,1 0 0,0 0 0,0 0 0,1 0-1,-1 0 1,1 0 0,1 0 0,-1 0 0,1 0 0,0 0 0,0 0 0,1 0 0,-1 0 0,2 1 0,-1-1-1,4-7 1,-2 8 25,1 0-1,0 0 1,0 0-1,0 1 1,1-1-1,-1 1 1,1 0-1,0 1 1,0 0-1,0 0 0,1 0 1,-1 0-1,1 1 1,-1 0-1,1 1 1,7-2-1,28-3 243,0 1 0,-1 3 1,1 1-1,0 2 0,60 8 0,208 52 1352,160 85-765,-727-257-11333,-425-253 0,603 314 7118,-35-31 8321,12-8 3011,43 22-5979,57 66-2061,1 0 0,-1-1 1,1 1-1,0-1 0,0 1 1,0-1-1,0 1 0,0-1 1,0 0-1,0 1 0,0-1 1,0 0-1,1 0 0,-1 1 1,1-1-1,-1 0 0,1 0 1,0 0-1,0 0 0,0 0 1,0 0-1,0-2 0,2 3 9,0 0 0,-1 0 1,1 0-1,0 1 0,0-1 0,0 0 0,0 1 0,0-1 0,0 1 0,-1 0 0,1-1 0,0 1 0,0 0 0,0 0 1,0 0-1,0 1 0,0-1 0,0 0 0,0 1 0,3 0 0,28 7-215,-1 2 0,1 1 0,-2 1 0,33 17 0,-27-12 239,604 286 3563,-25 54 3961,-550-308-6146,-50-34-600,-16-15-733,0 0-1,-1 0 0,1 0 1,0 0-1,0 0 0,0 0 0,0 0 1,0 0-1,0 0 0,0 0 0,0 0 1,0 0-1,0 0 0,-1 0 0,1 0 1,0 0-1,0 0 0,0 0 0,0 0 1,0 0-1,0 0 0,0 0 0,0 0 1,0 0-1,-1 0 0,1 0 0,0 0 1,0 0-1,0 0 0,0 0 0,0 0 1,0 0-1,0 0 0,0 0 0,0 1 1,0-1-1,0 0 0,0 0 0,0 0 1,-1 0-1,1 0 0,0 0 0,0 0 1,0 0-1,0 0 0,0 0 0,0 0 1,0 1-1,0-1 0,0 0 1,0 0-1,0 0 0,0 0 0,0 0 1,0 0-1,0 0 0,0 0 0,0 0 1,0 1-1,0-1 0,0 0 0,1 0 1,-39-18 364,-65-47-1284,-122-100 0,-89-100-1606,312 263 2504,-137-118-1896,6-7 0,-178-217 0,309 342 1880,-86-123-1402,82 116 1242,1-2 1,-1 1 0,1-1-1,1 1 1,0-1-1,1 0 1,0-1 0,1 1-1,-3-21 1,5 29 144,0 1 0,0-1-1,1 1 1,-1-1 0,0 1 0,1-1-1,0 1 1,-1-1 0,1 1 0,0-1-1,0 1 1,1 0 0,-1-1 0,0 1 0,1 0-1,-1 0 1,1 0 0,0 0 0,0 0-1,-1 1 1,1-1 0,0 0 0,1 1 0,-1 0-1,0-1 1,0 1 0,1 0 0,-1 0-1,0 0 1,4 0 0,4-2-29,1 2 1,-1-1-1,1 1 0,0 1 1,0 0-1,13 2 0,27 3 23,0 4-1,-1 1 0,74 25 0,149 71 631,-235-90-463,258 114 2464,-5 13 1,327 217-1,-617-360-2570,61 40 1482,112 95 0,-170-132-1344,0 1 0,0-1 0,-1 1 0,1 0 1,-1 0-1,0 1 0,3 6 0,-6-10-132,0-1 0,0 0 0,1 0-1,-1 1 1,0-1 0,0 0 0,0 1 0,0-1 0,0 0-1,0 1 1,0-1 0,0 0 0,0 0 0,0 1 0,-1-1 0,1 0-1,0 0 1,0 1 0,0-1 0,0 0 0,0 1 0,0-1-1,-1 0 1,1 0 0,0 0 0,0 1 0,0-1 0,-1 0 0,1 0-1,0 0 1,0 1 0,-1-1 0,1 0 0,0 0 0,0 0-1,-1 0 1,1 0 0,0 0 0,0 1 0,-1-1 0,1 0-1,0 0 1,-1 0 0,-31-5 813,-38-22-385,2-3 0,-111-65-1,-98-68-1172,-1511-1079-11057,1555 1049 9074,80 52 334,144 132 2082,-1-1 1,2 0 0,0-1 0,0 1-1,0-2 1,-8-17 0,15 28 261,1-1 0,-1 1 0,1 0 0,-1 0 0,1 0 1,0 0-1,-1-1 0,1 1 0,0 0 0,0 0 0,0-1 0,0 1 1,0 0-1,0 0 0,0-1 0,0 1 0,0 0 0,1 0 0,-1 0 1,0-1-1,1 1 0,-1 0 0,1 0 0,-1 0 0,1 0 0,0 0 1,0 0-1,-1 0 0,1 0 0,0 0 0,0 0 0,0 0 0,0 0 1,0 1-1,0-1 0,0 0 0,0 1 0,0-1 0,0 1 0,1-1 0,0 0 1,8 0-43,-1 0 0,0 0 0,1 1 0,-1 0 0,0 0 0,0 1 0,1 0 0,14 4 0,65 20 261,-2 2 0,151 72 0,207 114 3717,-11 20-1,646 460 1,-810-492-1717,-195-139-1098,90 95-1,-155-146-951,-1 0-1,0 0 0,13 20 0,-22-30-123,1-1 0,-1 1 0,1 0 1,-1 0-1,1 0 0,-1 0 0,0 0 0,1 0 0,-1 0 0,0 0 0,0 0 0,0-1 1,0 1-1,0 0 0,0 0 0,0 0 0,0 0 0,0 0 0,0 2 0,-14-1 68,-29-19-64,-21-21-259,2-3-1,2-2 0,-78-73 1,94 78 53,36 31 166,-281-250-1356,225 194 1182,2-2-1,-67-95 1,121 150 277,0-1 1,1-1-1,1 0 1,-8-18-1,13 28-51,0 0 0,1-1 0,-1 1-1,0-1 1,1 0 0,-1 1 0,1-1-1,0 1 1,0-1 0,0 0-1,0 1 1,0-1 0,1 1 0,-1-1-1,1 0 1,-1 1 0,1-1 0,0 1-1,0 0 1,0-1 0,1 1 0,-1 0-1,1 0 1,-1-1 0,1 1 0,-1 0-1,4-2 1,1 0 32,0 1 0,0-1-1,0 1 1,0 1 0,0-1 0,1 1-1,-1 0 1,1 1 0,-1 0 0,1 0-1,0 0 1,-1 1 0,13 0 0,17 2 251,50 10 1,-77-11-262,110 22 644,-1 6 0,210 81 0,218 138 898,145 129-60,-498-257-1193,256 210 0,-435-318-333,9 5-64,-1 2 0,-1 0 0,0 1 0,-2 1-1,0 1 1,19 30 0,-37-50 37,0-1-1,0 1 0,0 0 0,0 0 1,0 0-1,-1 0 0,1 0 0,-1 0 1,0 0-1,1 0 0,-1 0 0,0 3 1,0-4 12,-1 0 0,1 0 0,0-1 0,0 1 0,-1 0 0,1-1 0,0 1 1,-1 0-1,1-1 0,-1 1 0,1 0 0,-1-1 0,1 1 0,-1-1 0,1 1 1,-1-1-1,0 1 0,1-1 0,-1 0 0,0 1 0,1-1 0,-1 0 0,-1 1 0,-3 0-31,0 0-1,0-1 0,0 0 0,0 0 0,-1 0 0,1 0 1,0-1-1,-10-2 0,-42-13-183,1-2 0,1-2 0,-80-43 0,-425-258-1111,29-53-694,-192-219-2104,722 592 4125,-42-35-581,2-3 0,2-2 0,-61-81 1,98 119 539,0 0 0,0-1 1,0 1-1,0-1 1,0 1-1,1-1 0,0 1 1,0-1-1,0 0 1,0 0-1,0 1 0,0-9 1,1 11 34,1 0 0,-1 0 0,0-1 0,1 1 0,-1 0 1,1 0-1,-1 0 0,1 0 0,0 0 0,-1 0 0,1 0 0,0 0 0,0 0 1,0 0-1,-1 0 0,1 0 0,0 1 0,0-1 0,0 0 0,1 1 0,-1-1 1,0 0-1,0 1 0,0-1 0,0 1 0,2-1 0,7 0 27,0 0-1,0 0 1,0 1-1,0 1 0,0-1 1,0 1-1,0 1 1,11 3-1,104 28 1151,-2 6-1,174 79 1,-275-108-1014,300 136 2076,-7 14 0,-7 14-1,306 230 1,-352-195-2989,-252-200 423,0 1-1,-1-1 1,11 16 0,-20-25 319,0 0 1,-1 0-1,1 0 0,0 0 1,-1 0-1,1 0 1,0 0-1,-1 0 1,1 0-1,-1 0 0,1 0 1,0 0-1,-1 0 1,1 0-1,0 0 1,-1 0-1,1 0 0,0 0 1,-1 1-1,1-1 1,0 0-1,-1 0 1,1 0-1,0 1 0,-1-1 1,1 0-1,0 0 1,0 1-1,-1-1 1,1 0-1,0 1 0,0-1 1,0 0-1,-1 1 1,1-1-1,0 0 1,0 1-1,0-1 0,0 0 1,0 1-1,0-1 1,0 1-1,0-1 1,0 0-1,0 1 0,0-1 1,0 0-1,0 1 1,0-1-1,0 0 1,0 1-1,0-1 0,0 1 1,1-1-1,-1 0 1,0 1-1,0-1 1,0 0-1,1 0 0,-1 1 1,0-1-1,0 0 1,1 1-1,-1-1 1,0 0-1,0 0 0,1 0 1,0 1-1,-20-7-397,2-1-1,-1 0 1,1-1-1,0-1 0,1-1 1,-23-17-1,6 5-60,-916-689-6533,895 666 6990,5 7 451,3-2-1,1-2 1,3-1-1,-54-71 1,94 111-318,0 1 0,0 0 1,1-1-1,-1 1 0,1-1 1,0 1-1,0-1 0,0 0 1,0 1-1,0-1 0,0 0 1,1 0-1,-1-3 0,1 6-75,0-1-1,1 1 0,-1-1 0,0 1 1,0-1-1,0 1 0,1-1 1,-1 1-1,0 0 0,1-1 0,-1 1 1,0-1-1,1 1 0,-1 0 1,0-1-1,1 1 0,-1 0 0,1-1 1,-1 1-1,1 0 0,-1 0 1,1-1-1,-1 1 0,1 0 0,0 0 1,25 0 902,9 8-223,0 2-1,-1 1 1,54 26 0,-50-21-347,749 371 3933,-23 50-2812,-693-395-1480,549 355 266,-566-352-203,-49-36-79,-16-11-19,-25-16-134,-564-431-3977,582 434 4028,-379-324-2320,292 240 999,-147-179 1,226 245 963,-24-41 0,45 67 386,0-1-1,1 0 1,1 0 0,-1 0-1,1-1 1,1 1-1,-1-1 1,1 1-1,1-1 1,0 0-1,0-10 1,1 17 71,0-1 1,0 0-1,1 1 1,-1-1-1,1 1 1,0-1 0,0 1-1,0-1 1,0 1-1,0-1 1,1 1-1,-1 0 1,1 0-1,-1 0 1,1 0-1,0 0 1,0 0-1,0 0 1,0 0-1,0 1 1,0-1-1,0 1 1,0 0-1,1-1 1,-1 1-1,1 0 1,-1 0-1,6-1 1,3 0 35,0 0 1,1 1-1,-1 0 1,1 1-1,21 2 1,37 8 323,-2 4 0,1 2 0,109 43 0,24 19 1224,315 172 0,155 171 1433,-664-416-2976,240 174 1076,-186-129-1003,97 101 0,-152-144-199,0 0-1,-1 1 0,0 0 0,0 1 0,8 14 1,-14-22 76,1-1 1,-1 1-1,0 0 1,1-1 0,-1 1-1,0-1 1,0 1-1,0 0 1,1-1 0,-1 1-1,0 0 1,0-1-1,0 1 1,0 0 0,0-1-1,0 1 1,0 0-1,0-1 1,0 1 0,0 0-1,-1-1 1,1 1-1,0-1 1,0 1 0,-1 0-1,1-1 1,0 1-1,-1-1 1,1 1 0,-1-1-1,1 1 1,0-1-1,-1 1 1,1-1 0,-1 1-1,1-1 1,-1 1-1,0-1 1,1 0 0,-1 1-1,1-1 1,-1 0-1,0 0 1,1 0 0,-1 1-1,0-1 1,1 0-1,-1 0 1,0 0 0,-6 0-122,0 0 1,1 0-1,-1-1 1,1 0-1,-1 0 1,1-1-1,-1 0 1,1 0-1,-9-4 1,-66-36-843,50 25 593,-139-82-1833,-208-159 0,-135-158-863,505 410 3061,-236-210-641,179 152 632,-87-108 0,149 168 47,-8-10 64,0-1 0,-16-30 1,26 43-58,-1 0 0,1-1 0,0 1 0,0 0 0,0 0 0,0 0 0,1-1 0,-1 1 0,1 0 0,-1-1 0,1 1 0,0 0 0,0-1 0,0 1 1,0-1-1,0 1 0,1 0 0,-1-1 0,1 1 0,-1 0 0,1-1 0,0 1 0,0 0 0,0 0 0,0 0 0,0 0 0,1 0 0,-1 0 0,3-3 0,0 3 26,1-1 0,-1 1 0,1 0 0,0 0-1,0 1 1,0-1 0,0 1 0,0 0 0,0 1 0,0-1-1,0 1 1,0 0 0,0 0 0,7 1 0,43 8 364,0 1 0,0 3 0,-1 3 0,66 28 0,-102-38-303,228 92 1946,256 141 0,213 178 1431,-111 5-471,-572-397-2869,27 23 9,-55-44-183,-1-1 0,1 1 1,-1 0-1,0 0 0,0 0 0,0 0 1,0 1-1,-1-1 0,0 1 0,3 6 1,-5-10 15,0-1 0,0 1 1,0-1-1,0 1 0,0-1 1,0 1-1,0 0 1,0-1-1,0 1 0,0-1 1,-1 1-1,1-1 1,0 1-1,0-1 0,0 1 1,-1 0-1,1-1 0,0 0 1,-1 1-1,1-1 1,0 1-1,-1-1 0,1 1 1,-1-1-1,1 0 1,-1 1-1,1-1 0,-1 0 1,1 1-1,-1-1 0,1 0 1,-1 0-1,1 1 1,-1-1-1,1 0 0,-1 0 1,0 0-1,1 0 0,-1 0 1,1 0-1,-1 0 1,1 0-1,-1 0 0,0 0 1,1 0-1,-1 0 1,1-1-1,-1 1 0,1 0 1,-1 0-1,0-1 0,-25-4-248,1-2-1,0 0 0,1-1 0,0-2 0,0-1 1,-29-17-1,29 15 90,-646-385-3302,33-62 737,611 440 2643,-620-509-1794,625 509 1832,-64-65-158,76 75 189,1-1-1,-1 1 1,2-1 0,0-1-1,-11-22 1,18 33 26,-1 1 0,0-1 1,1 0-1,-1 0 0,1 1 0,0-1 1,-1 0-1,1 0 0,0 0 0,-1 0 0,1 0 1,0 1-1,0-1 0,0 0 0,0 0 1,0 0-1,0 0 0,0 0 0,0 0 1,0 0-1,0 0 0,0 0 0,1 1 1,-1-1-1,0 0 0,1 0 0,-1 0 1,1 0-1,-1 1 0,1-1 0,-1 0 0,1 0 1,-1 1-1,1-1 0,0 0 0,-1 1 1,1-1-1,0 1 0,0-1 0,-1 1 1,1-1-1,0 1 0,0-1 0,0 1 1,0 0-1,-1 0 0,1-1 0,0 1 1,2 0-1,3 0 16,1 0 1,0 0 0,-1 1-1,1 0 1,-1 0 0,8 3 0,33 10 158,-2 3 1,70 34-1,84 60 465,-142-78-422,445 279 2112,-343-200-860,147 135-1,-280-226-1260,-1 2-1,0 1 0,-2 2 0,34 47 0,-56-72-204,0 0 0,0 0 0,0 0 0,0 0-1,-1 1 1,1-1 0,0 0 0,-1 0 0,1 0 0,-1 1 0,1-1-1,-1 0 1,0 1 0,1-1 0,-1 0 0,0 1 0,0-1-1,0 0 1,0 1 0,0-1 0,0 0 0,-1 1 0,1-1 0,0 0-1,-1 0 1,1 1 0,-1-1 0,1 0 0,-1 0 0,1 1-1,-1-1 1,-1 1 0,-1 0-8,0-1 1,0 0-1,0 0 0,0 0 0,-1 0 1,1 0-1,0-1 0,0 1 0,-1-1 0,1 0 1,0 0-1,0 0 0,-4-1 0,-35-6-158,0-2 0,1-1 1,1-2-1,-44-19 0,63 23 84,-218-88-1338,-266-149 0,-207-171-976,15-37 529,34-40-623,595 437 1894,-118-125 1,178 173 563,0-1 1,1-1 0,0 0 0,1 0 0,0 0 0,0 0 0,-4-14 0,9 22 30,1 0 0,-1-1 0,1 1 0,-1 0 0,1 0 0,0 0 0,0 0 0,0 0 0,0 0 0,1-1 0,-1 1 0,1 0 0,-1 0 0,1 0 0,0 0 0,-1 0 0,3-3 0,-1 2 10,0 1 1,0 0-1,1 0 1,-1 0-1,1 0 0,-1 0 1,1 0-1,0 0 1,-1 1-1,1 0 1,0-1-1,0 1 1,0 0-1,0 0 1,5 0-1,21-3 154,1 2 0,0 1 0,-1 1 0,1 1 0,0 2 1,53 12-1,65 15 1174,-2 8 1,264 103-1,-206-52 1038,251 151-1,-208-79-96,-198-116-1680,-42-31-365,-16-10-181,-25-14-188,-35-23-690,2-3 0,-93-66 0,106 66 373,-448-311-3338,369 244 2323,-195-193 0,319 287 1408,-51-57-275,56 60 303,-1-1 0,1 1-1,0 0 1,0-1 0,1 0 0,0 0 0,0 0-1,-2-10 1,4 16 27,1-1-1,0 1 1,-1 0-1,1 0 1,0 0 0,0 0-1,0-1 1,0 1-1,0 0 1,0 0-1,0 0 1,0-1 0,1 1-1,-1 0 1,0 0-1,1 0 1,-1 0-1,1-1 1,-1 1 0,1 0-1,-1 0 1,1 0-1,0 0 1,0 0-1,0 1 1,-1-1 0,1 0-1,0 0 1,0 0-1,0 1 1,0-1-1,0 0 1,0 1 0,0-1-1,1 1 1,0-1-1,3 0 9,0 0-1,0 1 1,0-1-1,0 1 1,0 0-1,0 1 1,0-1 0,5 2-1,21 4 58,-1 2 0,-1 1 1,1 1-1,32 16 0,111 67 305,-144-76-298,374 241 1397,-313-191-580,-3 3 0,96 102 0,-176-164-800,46 53 472,-51-58-513,1 1 0,-1-1 0,1 1 0,-1 0 0,-1 0 0,1 0 1,0 0-1,-1 0 0,0 0 0,0 0 0,0 0 0,0 0 0,0 8 1,-2-10-32,1 0 1,-1-1 0,1 1 0,-1-1 0,0 1 0,1 0-1,-1-1 1,0 0 0,0 1 0,0-1 0,0 1-1,0-1 1,-1 0 0,1 0 0,0 0 0,0 0-1,-1 0 1,1 0 0,-1 0 0,1 0 0,-1 0 0,1-1-1,-1 1 1,0-1 0,1 1 0,-1-1 0,0 1-1,1-1 1,-1 0 0,0 0 0,-2 0 0,-7 0 28,-1 1 0,0-2 0,-19-3 0,-25-6-92,0-3 1,-96-35-1,-107-63-577,259 111 623,-239-118-1617,6-10 1,-313-228-1,456 291 605,3-3-1,-78-80 1,151 134 680,0-2 0,1 0 0,-17-27 0,29 40 276,-1 1-1,1-1 1,0 1 0,0-1-1,0 0 1,0 1 0,0-1-1,1 0 1,-1 0 0,1-3-1,0 5 42,0 0-1,0 1 1,0-1 0,0 0-1,0 0 1,0 1 0,1-1-1,-1 0 1,0 1 0,1-1-1,-1 0 1,0 1 0,1-1-1,-1 0 1,1 1 0,-1-1-1,1 1 1,-1-1 0,1 1-1,0-1 1,-1 1 0,1-1-1,0 1 1,0-1 0,4 0-22,0 0 0,0 0 0,0 1 1,0-1-1,0 1 0,0 1 0,-1-1 1,1 1-1,0-1 0,7 3 0,43 13 110,-1 3-1,-1 2 1,93 51-1,-145-71-67,242 132 2780,-6 11 0,416 334 0,-634-462-2556,173 152 1828,-161-138-1739,-2 2-1,-1 1 1,41 64 0,-65-92-314,-1 0 0,-1 0 0,1 0 1,-1 1-1,0-1 0,0 1 0,0 0 0,-1-1 1,1 8-1,-2-10-22,0-1 0,0 1 0,0-1 0,0 1 0,-1-1 0,1 0-1,-1 1 1,0-1 0,1 0 0,-1 1 0,0-1 0,0 0 0,-1 0 0,1 0 0,0 0 0,-4 4 0,0-2-61,-1 0-1,0 0 0,1-1 1,-1 0-1,-1 0 1,1 0-1,0-1 1,-1 0-1,1 0 0,-1-1 1,0 0-1,1 0 1,-1 0-1,0-1 1,-10 0-1,-29-1-557,0-2 0,0-3-1,0-1 1,-71-20 0,-179-76-2075,-294-162-2933,273 104 816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5:12.54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3237 60 15677,'562'444'1750,"-53"38"303,-464-433-1608,-2 2 1,64 100-1,-101-142-385,-1 1-1,0-1 1,0 1 0,-1 0-1,-1 1 1,1-1 0,-2 1-1,3 19 1,-5-27-55,0 0 0,0 1-1,0-1 1,-1 0 0,1 0 0,-1 1 0,0-1-1,0 0 1,0 0 0,0 0 0,-1 0 0,1 0-1,-1 0 1,0 0 0,0-1 0,0 1 0,0-1-1,0 1 1,0-1 0,-1 0 0,1 0 0,-1 0-1,0 0 1,1 0 0,-1 0 0,0-1 0,0 0-1,0 1 1,0-1 0,-1 0 0,-3 0 0,-6 3-25,0-2 0,0 0 0,0 0 1,0-1-1,-1-1 0,-24-2 0,-86-21-176,10-7-57,1-5-1,1-6 1,-136-70 0,-303-200-720,418 228 691,4-6-1,-133-118 1,243 190 236,-38-37-62,54 51 100,0 1 1,0-2 0,1 1 0,0 0 0,-1 0 0,1-1 0,1 1 0,-1-1 0,0 1-1,1-1 1,0 0 0,0 0 0,-2-6 0,4 9 6,-1 0 1,0 0-1,0 0 0,1 0 1,-1 0-1,0 0 0,1 0 1,-1 1-1,1-1 1,-1 0-1,1 0 0,0 1 1,-1-1-1,1 0 0,0 1 1,-1-1-1,1 0 0,0 1 1,0-1-1,-1 1 0,1-1 1,0 1-1,0 0 0,0-1 1,0 1-1,0 0 0,0-1 1,-1 1-1,1 0 1,0 0-1,0 0 0,0 0 1,0 0-1,0 0 0,0 0 1,2 1-1,19 1 38,0 2-1,0 1 1,-1 0 0,1 2 0,-1 0-1,0 1 1,22 13 0,-30-15-8,197 94 1040,255 163 0,165 178 2277,-623-437-3311,202 164 1404,-164-128-1028,-2 2-1,50 64 1,-87-98-373,0-1 0,-1 1 0,1 1 0,5 12 0,-11-19-38,1-1 1,0 0 0,-1 0 0,1 1 0,-1-1-1,0 0 1,1 1 0,-1-1 0,0 0 0,0 1-1,0-1 1,0 1 0,0-1 0,0 0-1,0 1 1,-1-1 0,1 0 0,0 1 0,-1-1-1,1 0 1,-1 1 0,1-1 0,-1 0 0,0 0-1,1 0 1,-1 0 0,0 0 0,0 1 0,0-1-1,0-1 1,0 1 0,0 0 0,0 0-1,0 0 1,0 0 0,-1-1 0,1 1 0,-2 0-1,-4 1-25,1 0-1,-1-1 1,0 1-1,1-1 0,-1-1 1,0 1-1,0-1 1,0-1-1,0 1 0,-11-3 1,-82-23-423,92 24 405,-149-52-937,2-6 0,-160-87-1,-282-186-1363,-316-253-47,821 512 2105,88 71 278,1 1-1,0-1 1,0 0 0,0 0-1,1 0 1,-1-1-1,1 1 1,-4-7-1,6 9 10,0 1 0,0 0 0,0 0-1,0-1 1,0 1 0,0 0 0,0 0-1,0-1 1,0 1 0,0 0 0,0 0-1,1 0 1,-1-1 0,0 1-1,0 0 1,0 0 0,0 0 0,0-1-1,1 1 1,-1 0 0,0 0 0,0 0-1,0 0 1,1 0 0,-1-1 0,0 1-1,0 0 1,1 0 0,-1 0-1,0 0 1,0 0 0,0 0 0,1 0-1,-1 0 1,0 0 0,0 0 0,1 0-1,-1 0 1,0 0 0,0 0 0,1 0-1,-1 0 1,28 6 90,43 20 171,-1 3 0,-1 4-1,87 55 1,-73-40-5,260 150 2123,440 336-1,-730-493-2161,-1 2 0,78 85 0,-123-120-251,-1 0 0,0 0 1,10 18-1,-16-25 22,1 0-1,0 0 1,-1 0-1,1 0 1,-1 0-1,1 0 1,-1 0-1,0 1 1,1-1-1,-1 0 1,0 0-1,0 0 1,0 0-1,0 1 1,0-1-1,0 0 1,0 0-1,0 0 1,0 0-1,-1 1 1,1-1-1,0 0 1,-1 0-1,1 0 1,-1 0-1,1 0 1,-1 0-1,0 0 1,1 0-1,-1 0 1,0 0-1,0 0 1,0-1-1,0 1 1,1 0-1,-1 0 1,0-1-1,0 1 1,0-1-1,0 1 1,-1-1-1,0 1 1,-4 1-53,-1-1-1,0 0 1,1 0 0,-1 0 0,0-1 0,0 0-1,1 0 1,-1-1 0,-13-3 0,-72-22-454,61 16 335,-204-71-1359,-234-116 0,-209-146-435,-735-506-425,1364 817 2275,26 17 36,0-1 0,1-1 0,-32-31 1,52 44 58,16 10 37,65 42 255,93 74 0,-79-54-51,1164 907 4155,-1148-882-3497,160 177-1,-257-256-822,27 33 58,-37-44-102,0 0 0,0 0-1,-1 1 1,1-1-1,0 0 1,-1 0 0,0 1-1,0-1 1,0 1-1,0-1 1,-1 1 0,1 3-1,-1-6-1,0-1-1,0 1 1,0-1-1,-1 1 1,1-1-1,0 1 1,0-1-1,0 1 1,-1-1-1,1 1 1,0-1-1,-1 1 0,1-1 1,-1 1-1,1-1 1,0 0-1,-1 1 1,1-1-1,-1 0 1,1 1-1,-1-1 1,1 0-1,-1 1 1,1-1-1,-1 0 1,1 0-1,-1 0 1,1 0-1,-1 1 1,0-1-1,1 0 0,-1 0 1,1 0-1,-1 0 1,1 0-1,-1 0 1,0-1-1,1 1 1,-1 0-1,1 0 1,-1 0-1,0-1 1,-15-3-55,0-1 0,1-1 0,0 0 0,0-1 0,0-1 0,-20-15 1,18 13 3,-161-101-488,6-7 0,4-7 0,-155-154 0,301 260 603,1-2 0,2 0 0,0-2 0,-30-44 0,48 65-43,0 0-1,0 0 1,0 0-1,0 0 1,0 0-1,0 0 1,1 0-1,-1 0 1,1 0-1,-1-1 1,1 1-1,0 0 1,0 0-1,0 0 1,0-1-1,1-2 1,-1 4-6,0 0 1,1 1 0,0-1 0,-1 0 0,1 0 0,0 0-1,-1 1 1,1-1 0,0 0 0,0 0 0,-1 1 0,1-1-1,0 1 1,0-1 0,0 1 0,0-1 0,0 1 0,0 0-1,0-1 1,0 1 0,0 0 0,0 0 0,2-1 0,6 1 54,0 1 0,-1-1 0,1 1 1,0 1-1,0-1 0,13 6 1,38 14 296,-2 2 1,106 59 0,100 86 442,7 31-66,-223-159-738,-1 2 0,-2 3-1,47 60 1,-86-98-52,0 1 0,-1 0 0,0 0 0,0 1 0,-1-1 0,0 1 1,-1 0-1,4 11 0,-7-18 25,0 0 0,1 0 0,-1 0 0,0 1 0,0-1 0,0 0 0,-1 0 0,1 0-1,0 0 1,-1 0 0,1 0 0,-1 1 0,0-1 0,0-1 0,0 1 0,0 0 0,0 0 0,0 0 0,0 0 0,-1-1 0,1 1 0,-1 0 0,1-1 0,-1 0 0,1 1 0,-1-1 0,0 0 0,0 0 0,0 0 0,0 0 0,0 0 0,0 0 0,0 0 0,0-1 0,0 1-1,0-1 1,0 1 0,0-1 0,0 0 0,-3 0 0,-11 2-116,1-1-1,-1-1 0,0 0 0,1-1 1,-26-4-1,-86-25-556,-30-17-349,2-7-1,-192-96 1,-278-190-1946,86 11 581,22-32 221,486 338 2117,22 17 85,1 1 1,0-1-1,1-1 1,-1 0-1,1 0 1,0 0-1,-6-10 1,15 16 161,10 6 76,80 55 969,-2 3-1,-4 4 1,108 108-1,-164-148-863,-2 0 0,-1 2 0,-1 1 0,-1 1-1,37 63 1,-61-92-339,1 0-1,-1-1 1,0 1-1,0 0 0,-1 0 1,1 0-1,0 0 1,-1 1-1,1-1 1,-1 0-1,1 0 0,-1 0 1,0 0-1,0 0 1,0 1-1,0-1 1,-1 0-1,1 0 1,0 0-1,-1 0 0,-1 3 1,1-4-10,0 1 0,0-1 0,-1 0 0,1 0 0,-1 0 0,1 0 0,-1 0 0,1 0 0,-1-1 0,0 1 0,1 0 0,-1-1 0,0 1 1,1-1-1,-1 0 0,0 1 0,0-1 0,1 0 0,-5 0 0,-8-1-17,-1-1 0,1 0 0,0-1 0,-28-10 1,-20-11-77,0-4 1,2-2-1,1-2 1,1-3-1,2-3 1,2-2-1,-84-80 1,105 81 488,26 18 61,8 21-439,-1-1 0,0 0 0,1 1 1,-1-1-1,1 1 0,-1-1 0,0 1 1,1-1-1,-1 1 0,1-1 0,-1 1 1,1 0-1,0-1 0,-1 1 0,1-1 0,-1 1 1,1 0-1,0 0 0,-1-1 0,1 1 1,0 0-1,-1 0 0,1 0 0,0 0 1,-1 0-1,1 0 0,0 0 0,-1 0 1,1 0-1,0 0 0,18 2 242,0 1 0,0 1 0,-1 1 0,1 0 0,-1 1 0,0 1 0,30 18 0,-14-10 46,92 47 104,-3 6 1,-3 5-1,-3 5 0,-4 5 1,132 126-1,-236-200-631,85 85-583,-81-79-809,-1 1 1,14 24-1,-26-41 1555,-1 1 0,1-1 0,0 0 0,0 1 0,0-1 0,0 0-1,0 1 1,0-1 0,0 0 0,1 1 0,-1-1 0,0 0 0,0 1 0,0-1-1,1 0 1,-1 1 0,0-1 0,1 1 0,-1-1 0,0 1 0,1-1 0,-1 1-1,1-1 1,-1 1 0,1-1 0,-1 1 0,1-1 0,-1 1 0,1 0 0,0-1 0,-1 1-1,1 0 1,-1-1 0,1 1 0,0 0 0,-1 0 0,1 0 0,0 0 0,0-1-1,31-7-87,-5 5 301,-1 2 0,0 0 0,0 2 0,0 0 0,47 10 0,134 46 1300,-31 6 384,227 117 0,157 121 1060,-175-78-1289,486 372 1,-848-577-1689,21 15-395,-2 1 0,-1 2 0,45 53 0,-85-88 402,1 1 1,-1-1-1,0 0 0,0 1 0,0-1 0,1 1 0,-2-1 0,1 1 1,0 0-1,0-1 0,0 1 0,-1 0 0,1-1 0,-1 1 0,0 0 1,1 0-1,-1 0 0,0 3 0,0-5 5,-1 1 1,0 0-1,1 0 1,-1-1-1,1 1 1,-1 0-1,0-1 0,0 1 1,1-1-1,-1 1 1,0-1-1,0 0 0,0 1 1,1-1-1,-1 0 1,0 1-1,0-1 0,0 0 1,0 0-1,0 0 1,0 0-1,0 0 1,0 0-1,0 0 0,-1 0 1,-11-1-438,0-1 0,1 0 0,-26-8 1,-27-14-266,0-2 0,2-4 0,1-2 0,2-2 0,1-3 0,2-3 0,-54-49 0,96 74 687,15 15 76,0 0 0,0 0 1,0 0-1,0 0 0,0 0 1,1 0-1,-1 0 0,0 0 0,0 0 1,0 0-1,0 0 0,0 0 0,0 0 1,0 0-1,0 0 0,0 0 0,0 0 1,0 0-1,1 0 0,-1 0 0,0 0 1,0 0-1,0 0 0,0 0 1,0 0-1,0 0 0,0 0 0,0 0 1,0 0-1,0 0 0,0 0 0,0 0 1,0-1-1,0 1 0,0 0 0,0 0 1,0 0-1,0 0 0,0 0 1,0 0-1,0 0 0,0 0 0,0 0 1,0 0-1,0 0 0,0-1 0,0 1 1,0 0-1,0 0 0,0 0 0,0 0 1,0 0-1,0 0 0,0 0 0,0 0 1,0 0-1,0 0 0,0 0 1,0 0-1,0-1 0,32 17 428,692 446 6384,-669-424-6313,134 96 1256,-148-103-1455,-1 3 1,45 49-1,-83-81-320,-1 0 0,1 0-1,-1-1 1,1 1 0,-1 0 0,1 0 0,-1 0 0,0 0 0,0 1 0,0-1 0,0 0 0,0 4 0,-1-6 4,0 1 1,0-1-1,0 1 1,0-1-1,-1 1 1,1-1-1,0 1 1,0-1-1,0 0 1,-1 1-1,1-1 1,0 1-1,-1-1 1,1 0-1,0 1 1,-1-1-1,1 0 1,0 1-1,-1-1 1,1 0-1,-1 1 1,1-1-1,0 0 1,-1 0-1,1 0 1,-1 1-1,1-1 1,-1 0-1,1 0 1,-1 0-1,1 0 1,-1 0-1,1 0 1,-2 0-1,-6 0-125,-1-1 0,1 0 1,0 0-1,-1-1 0,-12-4 0,-167-59-1983,-251-127 1,393 171 1886,-528-262-1507,25-38 1776,491 283 447,-99-86-1,153 121-394,1-1 0,-1 0 0,0 0 0,1 0 0,0 0 0,0 0 0,-4-9 0,6 12-74,1 1 0,0-1 0,0 1-1,0 0 1,0-1 0,0 1 0,0-1-1,0 1 1,0-1 0,0 1 0,0 0-1,0-1 1,0 1 0,0-1 0,0 1-1,0-1 1,0 1 0,0 0 0,0-1-1,1 1 1,-1 0 0,0-1 0,0 1-1,0-1 1,1 1 0,-1 0 0,0-1-1,1 1 1,-1 0 0,0 0 0,1-1-1,-1 1 1,0 0 0,1 0 0,-1-1-1,0 1 1,1 0 0,-1 0 0,1 0-1,-1 0 1,1 0 0,-1 0 0,0-1-1,1 1 1,-1 0 0,1 0-1,-1 0 1,1 0 0,-1 1 0,0-1-1,1 0 1,-1 0 0,1 0 0,0 0-1,14 3 130,1 0-1,0 1 0,-1 1 1,0 1-1,0 0 0,24 13 0,-12-6-8,152 78 464,-4 8-1,253 189 1,-370-245-739,91 90 0,-108-83-78,-39-48 204,-1 0-1,1 0 0,-1 0 1,0 0-1,0 1 0,0-1 1,0 0-1,0 1 0,0-1 0,-1 1 1,1-1-1,-1 1 0,0 0 1,0-1-1,0 1 0,0-1 1,0 1-1,0-1 0,-2 5 1,1-6 3,0 1 1,0-1 0,0 1 0,0-1 0,0 1-1,-1-1 1,1 0 0,0 0 0,-1 0 0,0 0-1,1 0 1,-1 0 0,1 0 0,-1 0-1,0-1 1,0 1 0,1 0 0,-1-1 0,0 0-1,0 1 1,0-1 0,0 0 0,-3 0-1,-50-3-168,54 2 177,-66-12-146,1-3 1,1-3-1,0-3 0,-62-30 0,107 43 118,-148-66-166,3-8-1,4-6 1,-173-129-1,324 211 199,-12-8 5,0-1-1,0-1 1,2-1 0,-23-26-1,36 28 24,19 13-8,28 16 18,24 15 48,103 64 1,58 56 105,-149-96-116,294 211 338,-280-192-288,153 158 1,-232-218-206,-1 0-1,0 1 1,-1 0 0,0 1-1,-1-1 1,0 2 0,7 18-1,-14-31 67,-1-1-1,1 1 1,-1 0 0,0-1-1,0 1 1,1 0-1,-1-1 1,0 1 0,0 0-1,0-1 1,0 1-1,0 0 1,0-1-1,0 1 1,0 0 0,0 0-1,0-1 1,0 1-1,0 0 1,0-1 0,0 1-1,-1 0 1,1-1-1,0 1 1,-1 0 0,1-1-1,0 1 1,-1-1-1,1 1 1,-1-1 0,1 1-1,-1-1 1,1 1-1,-1-1 1,1 1-1,-1-1 1,1 0 0,-2 1-1,0 0-29,-1-1 0,1 0 0,0 0 0,-1 0 0,1 0 0,-1-1 0,1 1 0,0-1 0,-1 1 0,-3-2-1,-21-9-293,-1 0-1,2-2 0,-48-31 0,-75-64-552,85 61 520,-461-365-5095,402 301 2626,2-8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5:23.21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5322 483 820,'-84'-5'586,"0"-4"0,0-3-1,2-4 1,-122-40 0,-263-113 1269,35 11-1532,401 148-378,17 4 15,0 1 1,0 1 0,0 0 0,-1 1-1,1 0 1,-1 1 0,-29 0 0,44 2 40,-1 0 0,1 0 0,0 1 1,-1-1-1,1 0 0,-1 0 0,1 0 1,0 0-1,-1 0 0,1 0 0,0 0 0,-1 1 1,1-1-1,0 0 0,-1 0 0,1 0 1,0 1-1,-1-1 0,1 0 0,0 1 0,0-1 1,-1 0-1,1 0 0,0 1 0,0-1 0,-1 0 1,1 1-1,0-1 0,0 1 0,0-1 1,0 0-1,0 1 0,0-1 0,0 0 0,0 1 1,0-1-1,0 1 0,0-1 0,0 0 1,0 1-1,0-1 0,0 1 0,0-1 0,0 0 1,0 1-1,0-1 0,0 0 0,1 1 0,-1 0 1,14 18 116,36 31 359,69 52 0,-32-28-7,-68-57-365,48 41 633,-2 3 0,100 121 0,-163-179-705,5 7 56,0 0 0,0 0 0,-2 0 0,6 12 0,-10-20-78,0-1 1,-1 0-1,1 1 1,0-1-1,-1 1 1,1-1-1,-1 1 1,0-1-1,0 1 0,1-1 1,-1 1-1,0-1 1,0 1-1,-1-1 1,1 1-1,0-1 1,0 1-1,-1-1 1,1 1-1,-1-1 1,1 1-1,-1-1 1,1 0-1,-1 1 1,0-1-1,0 0 1,0 0-1,0 1 1,0-1-1,0 0 1,0 0-1,0 0 0,0 0 1,-1 0-1,1-1 1,0 1-1,0 0 1,-1 0-1,1-1 1,-3 1-1,-10 2 22,0-1 0,-1-1 0,1 0 0,0-1 0,-1 0 0,1-2 0,-1 1-1,-24-8 1,-67-14 29,2-5 1,-161-65-1,-192-112 34,355 156-20,74 36-38,-265-138 823,269 134-348,24 17-502,0 0 1,0 0-1,0 0 0,0 0 1,0 0-1,0 0 0,1 0 0,-1 0 1,0 0-1,0 0 0,0 0 0,0 0 1,0 0-1,0 0 0,0 0 1,1 0-1,-1 0 0,0 0 0,0 0 1,0 0-1,0 0 0,0 0 1,0 0-1,0 0 0,1 0 0,-1 0 1,0 0-1,0 0 0,0 0 0,0 0 1,0 0-1,0-1 0,0 1 1,0 0-1,1 0 0,-1 0 0,0 0 1,0 0-1,0 0 0,0 0 0,0 0 1,0 0-1,0-1 0,0 1 1,0 0-1,0 0 0,0 0 0,0 0 1,0 0-1,0 0 0,0-1 0,0 1 1,0 0-1,0 0 0,0 0 1,0 0-1,0 0 0,0 0 0,0-1 1,50 19 804,147 83 756,227 157 0,-346-208-1254,-4-3-52,167 111 419,-194-124-593,-1 2-1,71 75 1,-113-107-107,1 0-1,-1 1 0,-1-1 0,1 1 0,-1 0 0,0 1 1,0-1-1,0 0 0,-1 1 0,1 0 0,1 8 1,-4-13 5,0 0 1,0 0 0,0 0 0,0 0 0,0 0 0,-1 0-1,1 1 1,0-1 0,-1 0 0,1 0 0,0 0 0,-1 0-1,1 0 1,-1 0 0,0 0 0,1 0 0,-1 0 0,0 0-1,1-1 1,-1 1 0,0 0 0,0 0 0,-1 0 0,-2 1-16,1 0 0,-1-1 0,1 1 0,-1-1 0,0 0 0,1 0 0,-1-1 1,0 1-1,0-1 0,-5 1 0,-38-3-256,1-2 1,0-2-1,-85-22 0,-142-44-1134,-295-119-1,-246-149-306,161 33 1253,610 287 603,32 16-16,1 0 1,-1-1 0,1-1 0,0 1 0,0-2 0,1 1-1,-1-2 1,-15-15 0,25 17 317,13 7 33,44 14 228,-1 2-1,0 3 1,73 37-1,-61-27-248,276 127 2331,613 383-1,-916-514-2754,-1 2 0,-2 1 0,40 41 0,-76-68-47,0 0-1,0 0 1,0 0 0,0 1 0,0-1-1,-1 0 1,1 1 0,-1 0 0,0-1 0,1 1-1,-1 0 1,-1-1 0,2 6 0,-2-7 6,0 0 0,0 0 1,0 0-1,0-1 0,-1 1 1,1 0-1,0 0 1,-1 0-1,1 0 0,0-1 1,-1 1-1,1 0 0,-1 0 1,0-1-1,1 1 1,-1-1-1,1 1 0,-1 0 1,0-1-1,0 1 0,1-1 1,-1 1-1,0-1 0,0 0 1,1 1-1,-1-1 1,0 0-1,-1 1 0,-8 1-86,1-1 0,-1 0-1,1-1 1,0 0 0,-1 0-1,1-1 1,-11-2 0,-86-16-915,-191-62 1,-103-66-405,-867-433-633,1040 456 2748,206 110-340,20 9-28,39 16 267,134 62 725,226 133 1,-279-141-929,1043 603 1621,-1143-656-2031,69 43-360,-2 3 1,90 80 0,-169-132 216,-1 0 0,1 1 0,-1 0-1,8 11 1,-14-18 143,1 1-1,-1-1 1,0 1-1,1-1 1,-1 0-1,1 1 0,-1-1 1,0 1-1,1-1 1,-1 1-1,0-1 1,0 1-1,1-1 1,-1 1-1,0-1 1,0 1-1,0-1 1,1 1-1,-1-1 1,0 1-1,0 0 0,0-1 1,0 1-1,0-1 1,0 1-1,0 0 1,0-1-1,-1 1 1,1-1-1,0 1 1,0-1-1,0 1 1,-1-1-1,1 1 1,0-1-1,-1 1 0,1-1 1,0 1-1,-1-1 1,1 1-1,0-1 1,-1 0-1,1 1 1,-1-1-1,1 0 1,-1 1-1,1-1 1,-2 1-1,-31-4-764,-19-13 175,1-3 0,1-1 0,-76-44-1,75 37 312,-68-33-8,2-7 0,3-4-1,-104-87 1,207 149 393,-41-38 343,50 46-379,0-1-1,0 0 1,1 0 0,-1 0 0,0 0 0,1-1 0,0 1 0,-1 0 0,1-1 0,0 1-1,0-1 1,0 1 0,1-1 0,-1 1 0,0-1 0,1 0 0,0 1 0,0-6 0,0 7-15,1 0 0,0-1 1,0 1-1,-1 0 1,1 0-1,0 0 1,0 0-1,0 0 1,1 0-1,-1 0 1,0 0-1,0 0 1,0 1-1,0-1 1,1 0-1,-1 1 1,0-1-1,1 1 0,-1 0 1,1-1-1,-1 1 1,0 0-1,1 0 1,-1 0-1,1 0 1,2 0-1,25 1 284,0 1 0,0 1-1,0 1 1,0 2 0,36 12 0,-43-12-175,240 71 1600,387 170-1,221 179-610,-809-394-1129,51 27-258,164 113-1,-231-131-237,-44-41 485,-1 0 0,0 0-1,1 0 1,-1 1 0,0-1-1,0 0 1,1 0 0,-1 0-1,0 1 1,0-1 0,1 0 0,-1 0-1,0 1 1,0-1 0,0 0-1,1 1 1,-1-1 0,0 0-1,0 1 1,0-1 0,0 0 0,0 1-1,0-1 1,0 0 0,0 1-1,0-1 1,0 0 0,0 1-1,0-1 1,0 0 0,0 1 0,0-1-1,0 0 1,0 1 0,0-1-1,0 0 1,0 0 0,0 1-1,-1-1 1,1 0 0,0 1 0,0-1-1,0 0 1,-1 0 0,1 1-1,0-1 1,0 0 0,-1 0-1,1 1 1,0-1 0,0 0 0,-1 0-1,1 0 1,0 0 0,-1 1-1,1-1 1,0 0 0,-1 0-1,1 0 1,0 0 0,-1 0 0,1 0-1,0 0 1,-1 0 0,1 0-1,-1 0 1,-11-2-113,-1 0 0,0 0 0,1-1 0,-1-1 0,1 0 0,0-1 0,1 0 0,-13-8 0,-19-7-147,-766-394-2695,702 355 2666,-556-315-1087,24-28 430,524 317 912,109 80 60,0 0-1,0-1 1,1 1 0,-1-1-1,1 0 1,-6-11-1,11 17-14,-1 0 0,1 0 0,0-1 0,0 1 0,0 0 0,0 0 0,0 0 0,0-1 0,0 1 0,0 0 0,-1-1 0,1 1 0,0 0 0,0 0 0,0-1 0,0 1 0,0 0 0,1 0 0,-1-1 0,0 1 0,0 0 0,0 0 0,0-1 0,0 1 0,0 0 0,0 0 0,0-1 0,1 1 0,-1 0 0,0 0 0,0-1-1,0 1 1,0 0 0,1 0 0,-1 0 0,0 0 0,0-1 0,0 1 0,1 0 0,19 1 152,28 14 96,0 2 0,50 26 0,-41-18-71,835 408 2226,-23 53-381,-395-202-1096,-33 28-289,-421-296-660,52 46-146,-66-56 110,-1-1 0,0 0 0,0 1 1,-1 0-1,0 0 0,0 1 0,0-1 0,4 14 0,-7-20 44,-1 1-1,0 0 1,0-1 0,1 1 0,-1 0-1,0 0 1,0-1 0,0 1 0,0 0-1,0-1 1,0 1 0,0 0 0,0 0-1,0-1 1,0 1 0,-1 0 0,1 0-1,0-1 1,0 1 0,-1 0 0,1-1-1,0 1 1,-1-1 0,1 1-1,0 0 1,-1-1 0,1 1 0,-1-1-1,1 1 1,-1-1 0,0 1 0,1-1-1,-1 1 1,1-1 0,-1 0 0,0 1-1,1-1 1,-1 0 0,0 0 0,0 1-1,1-1 1,-1 0 0,0 0 0,1 0-1,-2 0 1,-7 1-76,-1-1 1,1 0-1,0 0 1,0-1-1,0 0 1,0 0-1,-12-5 1,-75-25-391,72 22 363,-594-260-1757,17-48 651,564 297 1161,-178-98-87,-407-211 602,532 288 50,55 27-34,35 14-465,0 0 1,0 0 0,0 0-1,0 0 1,0 0 0,0 0-1,0 0 1,0 0 0,0 0-1,0 0 1,0 0-1,0 0 1,0 0 0,0 1-1,0-1 1,0 0 0,0 0-1,0 0 1,0 0 0,0 0-1,0 0 1,0 0 0,0 0-1,0 0 1,0 0 0,0 0-1,0 0 1,0 0 0,0 1 13,0-1-14,0 0 1,0 0 0,0 0-1,0 0 1,0 0 0,0 0-1,0 0 1,-1 0 0,1 0-1,0 0 1,0 0 0,0 0-1,18 13 380,510 296 1767,-484-285-2040,344 185 584,192 106-388,-25 26-1057,-469-280 176,-83-59 518,0 0 1,0 0-1,-1 1 1,1-1 0,-1 0-1,1 1 1,-1 0-1,0-1 1,0 1-1,2 4 1,-4-7 38,0 1 0,0-1 0,0 0 0,0 1 0,-1-1 1,1 1-1,0-1 0,0 0 0,0 1 0,0-1 0,-1 0 0,1 1 0,0-1 0,0 0 0,-1 1 0,1-1 0,0 0 0,0 1 0,-1-1 1,1 0-1,0 0 0,-1 1 0,1-1 0,0 0 0,-1 0 0,1 0 0,-1 1 0,1-1 0,0 0 0,-1 0 0,1 0 0,-1 0 1,1 0-1,0 0 0,-1 0 0,1 0 0,-1 0 0,1 0 0,-1 0 0,1 0 0,0 0 0,-1 0 0,0-1 0,-11 0-151,-1-2 0,1 1 0,-1-1-1,-16-7 1,-719-332-2428,713 325 2510,22 11 55,-730-370-1016,23-40 1001,619 346 256,99 69-196,-1 0 1,1-1 0,0 1-1,-1-1 1,1 0 0,0 0-1,0 0 1,0 0-1,1 0 1,-1-1 0,0 1-1,1 0 1,-1-1 0,-1-5-1,15 4 120,21 10 9,40 19 73,0 3 1,74 39 0,303 160 776,-11 20 1,445 330 0,-582-349-531,-216-155-391,96 104 0,-174-169-94,52 63-139,-58-68 134,0 0 0,0 0 0,0 0 0,0 0 0,-1 0 0,1 0 1,-1 0-1,0 0 0,0 1 0,0-1 0,0 1 0,0-1 0,-1 1 1,0-1-1,1 1 0,-1-1 0,-1 1 0,1-1 0,-1 5 0,0-6 0,0-1 0,-1 1 0,1-1 0,0 1-1,-1-1 1,1 1 0,-1-1 0,1 0-1,-1 0 1,0 0 0,1 0 0,-1 0-1,0 0 1,0 0 0,0 0 0,0-1 0,0 1-1,0-1 1,1 0 0,-1 1 0,0-1-1,0 0 1,0 0 0,-4 0 0,-12-1-140,0 1 1,0-2-1,1 0 1,-1-2-1,-19-5 1,-97-36-713,126 42 825,-230-92-1924,-344-192 0,-195-177 26,689 409 1862,-408-274 384,418 266 505,62 42-58,16 20-730,0 1 0,0 0 0,0 0-1,0-1 1,0 1 0,0 0 0,0 0-1,0-1 1,0 1 0,0 0 0,0-1 0,0 1-1,0 0 1,0 0 0,1 0 0,-1-1 0,0 1-1,0 0 1,0 0 0,0-1 0,1 1-1,-1 0 1,0 0 0,0 0 0,0 0 0,1 0-1,-1-1 1,0 1 0,0 0 0,1 0-1,-1 0 1,0 0 0,0 0 0,1 0 0,-1 0-1,0 0 1,0 0 0,1 0 0,-1 0 0,0 0-1,1 0 1,-1 0 0,1 0 0,48 11 909,48 25 154,-2 5 1,140 82-1,-155-79-638,309 179 1747,535 406 1,-817-549-2154,-4 4-1,161 171 0,-255-245-110,-1 0 0,0 1 0,0 1 0,-1-1 0,0 1 0,6 17 0,-12-27 53,0-1-1,-1 1 1,1 0-1,-1 0 1,0 0-1,1 0 1,-1 0-1,0 0 1,0 0-1,0 0 1,-1 0 0,1 0-1,0 0 1,-1-1-1,1 1 1,-1 0-1,0 0 1,1 0-1,-3 2 1,1-2-10,0 0 0,0 0 1,0-1-1,0 1 1,0-1-1,-1 0 1,1 1-1,0-1 0,-1 0 1,1 0-1,-1-1 1,0 1-1,1 0 0,-1-1 1,0 0-1,1 1 1,-1-1-1,-4-1 1,-26-1-224,0-2 0,1-1 0,-1-2 0,1-1 1,-56-23-1,77 28 207,-621-263-2033,17-53 937,537 278 1060,-680-382 296,755 422-193,-32-18 430,62 40 201,249 175 864,348 255 717,-24 33-1022,-504-401-1209,-3 5 0,-5 4 0,102 134 0,-171-198-136,27 50 1,-43-71 91,1 0 0,-1 0 0,0 1 1,-1-1-1,0 1 0,0 0 0,0 0 1,-1 0-1,0 0 0,-1 0 0,-1 15 1,1-20 16,-1 0 1,0 0-1,0 0 1,0 0 0,0 0-1,-1 0 1,1 0 0,-1-1-1,0 1 1,1 0-1,-1-1 1,0 1 0,-1-1-1,1 0 1,0 0 0,-1 0-1,1 0 1,-1 0-1,0 0 1,1-1 0,-1 0-1,0 1 1,-5 1 0,-2-1-68,0 1 0,0-1 0,0-1 0,0 0 0,0 0 0,-19-2 0,-22-5-225,-1-3 1,2-2-1,0-2 0,0-2 1,-54-26-1,-106-48-981,-253-150-1,-178-155 28,640 394 1277,-473-325 890,418 279 129,50 36 226,14 11-679,27 16 268,441 269 3484,-345-203-3753,416 275 717,-31 36-1665,-469-355-1,-2 3 1,74 87-1,-114-123 275,0 0-1,-1 1 1,0 0-1,0 0 0,0 0 1,3 11-1,-7-18 93,0 1 0,1 0 0,-1-1 0,0 1 0,0 0 0,0 0 0,1 0 0,-1-1 0,0 1 0,0 0 0,0 0 0,0-1 0,-1 1 0,1 0 0,0 0 0,0-1 0,0 1 0,-1 0 0,1 0 0,0-1 0,-1 1 0,1 0 0,0-1 0,-1 1 0,1 0 0,-1-1 0,1 1 0,-1-1 0,1 1 0,-1-1 0,0 1 0,1-1 0,-1 1 0,0-1 0,1 0 0,-1 1 0,0-1 0,1 0 0,-1 1 0,0-1 0,0 0 0,1 0 0,-1 0 0,0 0 0,0 0 0,1 0 0,-1 0 0,0 0 0,0 0 0,0 0 0,1 0 0,-1 0 0,-1-1 0,-49-13-424,-45-26-112,-91-54 0,-96-68 2,150 83 322,-177-98-185,-358-214 297,632 370 207,27 16-21,0 1 0,0-1 0,1-1 0,0 0 0,0 0 0,0-1 0,-6-7 0,33 21 333,322 189 943,-17 28-564,-181-120-333,153 143 0,-289-240-452,5 4-34,1 0 0,-2 0 1,0 1-1,0 1 0,-1-1 0,-1 2 0,0 0 0,7 16 0,-15-29 29,-1-1 0,0 1 0,1 0 0,-1 0 0,0 0 0,1 0 0,-1 0 1,0 0-1,0 0 0,0-1 0,0 1 0,0 0 0,0 0 0,0 0 0,0 0 0,0 0 0,0 0 0,-1 0 0,1 0 0,0 0 0,-1-1 0,1 1 0,-1 0 0,1 0 0,-1 0 0,1-1 0,-1 1 0,1 0 0,-1 0 0,0-1 0,1 1 0,-1 0 0,0-1 0,1 1 0,-1-1 0,0 1 0,0-1 0,0 0 0,0 1 0,-1 0 0,-3 0-36,0-1 0,0 1 0,0-1 0,0 1 0,0-1-1,-10-2 1,-33-7-180,-1-2 0,1-3 0,1-1 0,0-3 0,-44-23 0,34 16 42,-900-457-1787,770 374 2281,162 92 136,55 30 63,563 342 1609,-543-324-1987,533 356 1040,-34 39-581,-533-414-589,76 72-35,-82-75 7,-1 1 0,0 0 0,0 1-1,-1 0 1,12 23 0,-19-33 19,0-1 0,-1 1-1,1-1 1,0 0 0,-1 1 0,1-1-1,0 1 1,-1 0 0,0-1 0,1 1-1,-1-1 1,0 1 0,0 0 0,0-1-1,0 1 1,0-1 0,0 1-1,0 0 1,-1-1 0,1 1 0,-1-1-1,1 1 1,-1-1 0,0 1 0,1-1-1,-1 1 1,0-1 0,0 0 0,0 1-1,0-1 1,-2 2 0,-1-1-15,1 0 0,-1-1 1,0 1-1,0-1 0,0 0 0,0 0 0,0-1 1,0 1-1,0-1 0,0 0 0,0 0 1,-6-1-1,-42-6-238,0-2 1,0-3 0,-79-30 0,116 38 207,-783-296-2165,14-40 604,694 301 1463,-97-46-175,-302-123 8,467 202 529,23 6-210,-1 0 1,0 0 0,0 0-1,0 0 1,0 0 0,0 0-1,0 0 1,0 0 0,0 0-1,0 0 1,1 0 0,-1 0-1,0 0 1,0 0-1,0 1 1,0-1 0,0 0-1,0 0 1,0 0 0,0 0-1,0 0 1,0 0 0,0 0-1,0 0 1,0 1 0,0-1-1,0 0 1,0 0 0,0 0-1,0 0 1,0 0-1,0 0 1,0 0 0,0 0-1,0 1 1,0-1 0,0 0-1,0 0 1,0 0 0,0 0-1,0 0 1,0 0 0,0 0-1,0 0 1,0 0 0,0 1-1,0-1 1,-1 0-1,1 0 1,0 0 0,0 0-1,0 0 1,0 0 0,0 0-1,0 0 1,0 0 0,0 0-1,0 0 1,-1 0 0,1 0-1,0 0 1,0 0 0,0 0-1,0 0 1,0 0 0,0 0-1,0 0 1,0 0-1,-1 0 1,33 26 330,429 281 1409,293 223 437,-742-520-2156,5 3-14,-1 0-1,-1 1 0,0 1 1,-1 1-1,19 26 1,-33-42-13,1 0 0,-1 1 0,1-1 1,-1 0-1,0 1 0,1-1 0,-1 1 1,0-1-1,1 0 0,-1 1 1,0-1-1,1 1 0,-1-1 0,0 1 1,0-1-1,0 1 0,0 0 0,1-1 1,-1 1-1,0-1 0,0 1 0,0-1 1,0 1-1,0-1 0,0 1 0,0-1 1,-1 1-1,1 0 0,0-1 0,0 1 1,0-1-1,0 1 0,-1-1 1,1 1-1,0-1 0,0 0 0,-1 1 1,1-1-1,-1 1 0,1-1 0,0 1 1,-1-1-1,1 0 0,-1 1 0,1-1 1,0 0-1,-1 0 0,1 1 0,-1-1 1,1 0-1,-1 0 0,0 0 1,1 1-1,-1-1 0,1 0 0,-1 0 1,-35-4-204,-13-9-47,0-3 1,2-1 0,-73-39 0,51 24 45,-211-102-737,-282-183 1,532 298 934,18 13 42,0-1-1,1-1 1,0 0 0,0 0-1,1-1 1,0 0 0,-11-14-1,21 23-26,0 0 0,0 0-1,-1 0 1,1-1-1,0 1 1,0 0 0,-1 0-1,1 0 1,0 0 0,0-1-1,0 1 1,-1 0-1,1 0 1,0 0 0,0-1-1,0 1 1,0 0-1,0 0 1,0-1 0,-1 1-1,1 0 1,0 0 0,0-1-1,0 1 1,0 0-1,0 0 1,0-1 0,0 1-1,0 0 1,0 0 0,0-1-1,0 1 1,0 0-1,0-1 1,0 1 0,1 0-1,-1 0 1,0-1-1,0 1 1,0 0 0,0 0-1,0 0 1,0-1 0,1 1-1,-1 0 1,0 0-1,0 0 1,0-1 0,1 1-1,-1 0 1,0 0 0,0 0-1,1 0 1,-1 0-1,0-1 1,0 1 0,1 0-1,-1 0 1,0 0-1,0 0 1,1 0 0,-1 0-1,0 0 1,0 0 0,1 0-1,-1 0 1,0 0-1,1 0 1,-1 0 0,13 3 104,0 0 0,0 1 1,0 0-1,0 1 1,18 10-1,1-1 48,397 187 1450,-42-18-545,-361-174-1141,-24-12-26,-13-10-80,-177-145-982,103 92 771,-157-126-654,-203-166-676,30-24 249,371 338 1363,3-3 0,-61-87 0,97 127 154,0-1 0,1 0 0,0 0 0,0 0 0,1 0 0,0-1 0,0 1-1,1-1 1,0 0 0,1 0 0,-1-9 0,3 13 23,-1 1 0,1 0-1,0 0 1,0 0 0,0 0 0,0 0-1,1 0 1,-1 0 0,1 0-1,0 1 1,0-1 0,1 1-1,-1-1 1,1 1 0,-1 0-1,1 0 1,0 0 0,1 0-1,-1 0 1,0 1 0,1 0 0,-1-1-1,8-2 1,52-18 967,-52 20-773,0 0-1,0-1 1,-1 0 0,0-1-1,0 0 1,0 0 0,10-8 0,-20 12-234,1 1 1,0-1 0,-1 1-1,1-1 1,-1 0 0,0 1-1,1-1 1,-1 0 0,1 1-1,-1-1 1,0 0 0,1 0-1,-1 1 1,0-1 0,0 0-1,0 0 1,0 0 0,0 1-1,0-1 1,0 0 0,0 0-1,0 0 1,0 1 0,0-1-1,0 0 1,-1 0 0,1 0-1,0 1 1,0-1 0,-1 0-1,1 1 1,-1-2 0,-20-22 269,-17-6-165,-1 1-1,-64-35 0,29 18-177,2 2-90,-175-119-576,210 135 265,1-1 1,2-2-1,1-1 0,-36-44 1,67 74 340,0-1 1,-1 0 0,1 0-1,0 0 1,1-1 0,-1 1 0,0 0-1,1-1 1,-1-4 0,2 8 85,-1 0 1,1-1-1,1 1 1,-1-1 0,0 1-1,0 0 1,0-1-1,0 1 1,0-1-1,0 1 1,0 0 0,0-1-1,1 1 1,-1 0-1,0-1 1,0 1-1,0 0 1,1-1 0,-1 1-1,0 0 1,1-1-1,-1 1 1,0 0 0,1 0-1,-1-1 1,0 1-1,1 0 1,-1 0-1,0 0 1,1-1 0,25 2-879,13 9 264,0 3-1,-1 1 1,52 27 0,-67-30 447,465 220-1909,227 104 2405,-679-319-131,-11-3 155,1-2 0,1-1 1,34 8-1,-45-19 366,-20-7-335,-27-17 106,-393-223 659,276 167-1098,-676-406-105,823 486 79,-32-20 122,0-1 0,2-2 0,-55-53 0,74 56 107,12 21-225,0 0 0,0-1-1,0 1 1,0 0 0,0-1 0,0 1-1,0 0 1,1-1 0,-1 1-1,0 0 1,0 0 0,0-1 0,0 1-1,1 0 1,-1 0 0,0-1-1,0 1 1,0 0 0,1 0 0,-1-1-1,0 1 1,0 0 0,1 0-1,-1 0 1,0 0 0,1-1 0,-1 1-1,0 0 1,0 0 0,1 0-1,-1 0 1,0 0 0,1 0 0,-1 0-1,1 0 1,43 6 262,30 17-29,-1 3 0,-1 4 1,85 48-1,-79-39-78,185 94 334,-7 12 0,270 201-1,-470-304-592,-2 3-1,62 65 1,-109-102 25,1 1 0,-1 1 1,0-1-1,-1 1 0,8 17 0,-13-26 52,0 1-1,0-1 0,0 1 0,-1 0 0,1-1 1,-1 1-1,0 0 0,1 0 0,-1-1 1,0 1-1,0 0 0,0 0 0,0-1 0,0 1 1,0 0-1,-1-1 0,1 1 0,0 0 0,-1 0 1,0-1-1,1 1 0,-1-1 0,0 1 1,0-1-1,0 1 0,0-1 0,0 1 0,0-1 1,0 0-1,0 1 0,-1-1 0,1 0 1,0 0-1,-1 0 0,1 0 0,-1 0 0,1-1 1,-1 1-1,0 0 0,1-1 0,-1 1 1,0-1-1,-2 1 0,-14 2-126,1-1 1,-1-1 0,0-1-1,1 0 1,-1-2-1,0 0 1,-20-5-1,23 5 62,-529-122-1969,9-43 1367,494 153 686,-465-153 202,429 148 68,56 19-8,21 0-253,0 0-1,-1 0 0,1 1 0,0-1 1,0 0-1,0 0 0,-1 0 0,1 0 1,0 1-1,0-1 0,0 0 1,0 0-1,0 1 0,0-1 0,0 0 1,-1 0-1,1 1 0,0-1 0,0 0 1,0 0-1,0 1 0,0-1 0,0 0 1,0 0-1,0 1 0,0-1 0,0 0 1,0 0-1,0 1 0,1-1 0,-1 0 1,0 0-1,0 0 0,0 1 0,0-1 1,0 0-1,0 0 0,1 1 0,27 28 352,98 69 716,194 113 0,-186-127-525,198 129 821,472 305 1941,-649-408-3042,-136-91-520,-31-21-169,-41-24-250,-56-42-183,3-5 1,4-5-1,3-4 1,-105-112-1,138 127 532,3-2-1,4-3 1,2-3 0,-67-118-1,115 177 360,1 0-1,1-1 1,0 0 0,-7-31-1,13 44-1,0-1-1,0 1 1,0 0-1,1 0 1,0-1 0,0 1-1,0 0 1,0 0-1,1-1 1,0 1 0,-1 0-1,1 0 1,1 0-1,-1 0 1,1 0-1,0 0 1,-1 0 0,2 0-1,-1 1 1,0-1-1,1 1 1,0 0-1,-1-1 1,1 1 0,4-3-1,4 0 84,1 0 1,-1 1-1,1 0 0,0 1 0,1 0 1,-1 1-1,1 0 0,-1 1 1,1 0-1,0 1 0,24 1 0,-14-1-37,-22 1-85,0 1 1,-1-1 0,1 0 0,0 0-1,-1 0 1,1 0 0,0 0 0,-1 0-1,1-1 1,0 1 0,-1 0 0,1 0-1,0 0 1,-1-1 0,1 1 0,-1 0-1,1-1 1,0 1 0,-1 0 0,1-1-1,-1 1 1,1-1 0,-1 1 0,1-1-1,-1 1 1,0-1 0,1 1-1,0-2 1,-10-14-115,-33-19-95,37 31 192,-266-173-793,30 19 244,169 109 464,4-4-1,-119-116 0,177 158 181,0 0 0,1 0 1,1-1-1,-14-25 0,21 35-55,0 1 1,0-1-1,1 0 1,-1 0-1,1 0 0,-1 0 1,1 0-1,0 0 0,-1 0 1,1 0-1,0 0 1,1 0-1,-1 0 0,0 0 1,0 0-1,1 0 0,-1 0 1,2-2-1,-1 2 6,1 0 0,-1 1 0,1-1-1,-1 1 1,1-1 0,0 1 0,0-1 0,0 1-1,0 0 1,0 0 0,0 0 0,0 0 0,0 0-1,0 1 1,0-1 0,0 1 0,1-1 0,-1 1-1,0 0 1,3 0 0,24 0 165,0 1 0,0 1-1,0 2 1,0 1 0,-1 1 0,42 15 0,-46-14-86,184 60 1092,283 130-1,182 137 599,-652-323-1751,201 112 136,-173-89-433,-42-22-75,-17-9 149,-25-7-115,-34-14-104,-1-4 0,2-3 0,-83-42 1,98 42 211,-422-202-1358,-467-302 1,901 504 1498,20 13 45,1 0 0,0-1 1,1-1-1,1-1 0,-30-30 0,45 35 114,17 9 41,19 11 12,0 2 1,-1 1-1,49 27 0,-37-18-48,940 501 1937,-741-389-1574,-111-63-320,490 289-612,-1759-1191-2862,1085 788 3255,-32-23 57,3-4-1,-135-151 1,210 215 38,1 0 0,1 0 0,-1 0 0,1-1 0,0 0 0,1 0 1,0 0-1,0 0 0,0-1 0,-2-12 0,4 18-23,1 1-1,0-1 1,1 1 0,-1 0 0,0-1-1,0 1 1,0-1 0,1 1-1,-1 0 1,1-1 0,-1 1-1,1 0 1,0-1 0,-1 1-1,1 0 1,0 0 0,0 0-1,0 0 1,0 0 0,0-1-1,0 2 1,2-3 0,1 1 11,-1 1 0,1-1 0,0 1 0,0-1 0,0 1 0,0 0 0,0 1 0,0-1 0,0 1 0,0-1 0,7 2 0,24 0 133,-1 2 1,1 2-1,57 15 1,104 42 303,-155-48-362,206 76 724,449 235 0,-654-302-870,74 55 0,-102-65-70,-17-10 8,-30-13-97,-535-270-1105,520 254 1218,-542-309-844,28-42 374,516 343 616,2-1 1,1-3-1,-45-50 0,62 48 148,25 38-182,0 1 1,1 0 0,-1-1 0,1 1-1,-1-1 1,1 0 0,0 1 0,-1-1-1,1 1 1,0-1 0,0 0 0,0 1 0,0-1-1,0 1 1,1-1 0,-1-1 0,1 2-3,0 0 0,-1 0 0,1 0 0,0 0 1,-1 0-1,1 0 0,0 0 0,0 1 0,0-1 1,0 0-1,0 1 0,0-1 0,0 0 1,0 1-1,0-1 0,0 1 0,0-1 0,0 1 1,0 0-1,2-1 0,44 1 271,14 12 14,0 2 1,-1 3-1,111 48 0,-120-45-169,124 53 121,-3 8 0,304 192 0,-447-253-560,0 0 0,42 41 0,-60-48-19,-11-8 38,-27-12-208,-47-28-78,2-3-1,-90-64 0,82 51 293,-1 1 63,-27-18 129,-123-97-1,199 130 507,31 35-409,1 0 0,0 0-1,-1-1 1,1 1 0,0 0 0,0-1-1,0 1 1,-1 0 0,1-1-1,0 1 1,0 0 0,0-1 0,0 1-1,0-1 1,0 1 0,0 0-1,0-1 1,0 1 0,0-1 0,0 1-1,0 0 1,0-1 0,0 1-1,0 0 1,0-1 0,0 1 0,0-1-1,0 1 1,0 0 0,1-1-1,-1 1 1,0 0 0,0-1 0,1 1-1,-1 0 1,0 0 0,0-1 0,1 1-1,-1 0 1,0 0 0,1-1-1,-1 1 1,0 0 0,1 0 0,-1 0-1,0-1 1,1 1 0,-1 0-1,0 0 1,1 0 0,0 0 0,9-1 76,0 1 1,1 1 0,-1 0-1,0 0 1,0 1 0,0 0 0,0 1-1,0 0 1,15 7 0,-11-5-10,116 44 583,165 87-1,113 90 163,-241-130-761,259 196 0,-422-289-66,10 7-68,-1 1 1,0 0-1,-1 1 0,0 1 0,-1 0 0,17 24 0,-28-37 61,1 1 0,-1 0 0,1 0 0,-1-1 0,1 1 0,-1 0 0,0 0 0,1 0 0,-1 0 0,0 0 0,1-1 0,-1 1 0,0 0 0,0 0 0,0 0 0,0 0 0,0 0-1,0 0 1,0 0 0,0 0 0,0-1 0,-1 1 0,1 0 0,0 0 0,-1 0 0,1 0 0,0 0 0,-1-1 0,0 2 0,0-1-11,-1 0 1,1-1 0,-1 1 0,0 0-1,1-1 1,-1 0 0,0 1-1,1-1 1,-1 0 0,0 0-1,0 0 1,1 0 0,-1 0-1,0 0 1,-2-1 0,-13-1-98,0-1 0,0-1 0,0-1 1,1-1-1,-23-10 0,-81-48-357,90 47 359,-71-42-222,2-5 0,4-3 0,-127-117 0,212 174 353,-3 0 60,1-1-1,0-1 0,1 0 0,1 0 1,0-1-1,0-1 0,-10-19 0,20 33-57,-1-1-1,1 0 1,-1 0-1,1 0 1,-1 0-1,1 0 1,0 0 0,0 0-1,-1 0 1,1 0-1,0 0 1,0 0-1,0 0 1,0 0-1,0 0 1,0 0-1,0 0 1,0 0 0,0 0-1,1 1 1,-1-1-1,0 0 1,1 0-1,-1 0 1,1 0-1,-1 0 1,1 0-1,-1 0 1,1 1-1,-1-1 1,1 0 0,0 0-1,0 1 1,1-2-1,1 1 27,0-1 0,1 1 0,-1 0 1,1 1-1,-1-1 0,1 0 0,0 1 0,5 0 0,27 0 220,1 2-1,-1 1 1,58 14 0,109 36 461,-194-50-690,77 23 103,0 3-1,-2 4 0,-1 4 0,134 82 1,-207-112-177,46 34-231,-54-39 242,0-1 0,0 1 0,0 0 0,0 0 0,0 0 0,-1 0 0,1 1 0,-1-1 0,1 0 1,-1 1-1,0-1 0,0 1 0,0-1 0,0 1 0,0 0 0,-1-1 0,1 1 0,-1 0 0,0 0 0,0 3 0,0-4 1,-1 0 0,0-1 0,0 1 0,0 0 0,0 0 0,0-1 0,0 1 0,0-1 0,-1 1 0,1-1 0,-1 0 0,1 1 0,-1-1 0,1 0 0,-1 0 0,0 0 0,1 0 0,-1 0 0,0 0 0,0-1 0,0 1 0,-2 0 0,-49 9-424,44-8 343,-35 2-321,32-4 243,0 1 0,0 0 0,0 1 0,-17 5 0,29-7 180,-1 0 0,1 1 0,-1-1 1,1 0-1,-1 0 0,1 0 0,-1 0 0,1 1 1,0-1-1,-1 0 0,1 0 0,-1 1 1,1-1-1,-1 0 0,1 1 0,0-1 1,-1 1-1,1-1 0,0 0 0,0 1 1,-1-1-1,1 1 0,0-1 0,0 1 1,-1-1-1,1 1 0,0-1 0,0 1 1,0-1-1,0 1 0,0-1 0,0 1 1,0-1-1,0 1 0,0-1 0,0 1 1,0-1-1,0 1 0,0-1 0,0 1 0,17 20-146,16 8 138,2-3-1,1 0 1,42 21-1,-1 0 87,292 185 531,607 404 1720,-624-367-1345,-296-221-904,-3 2 0,-2 3 0,-3 1 0,44 64 0,-84-106-156,0 0 0,-1 1 0,0 0 0,-1 0-1,9 28 1,-14-38 49,0-1 0,-1 1 0,1 0-1,-1-1 1,0 1 0,1 0 0,-1 0-1,-1 0 1,1-1 0,0 1 0,-1 0 0,1 0-1,-1-1 1,0 1 0,0 0 0,0-1-1,0 1 1,0-1 0,0 1 0,-1-1 0,1 0-1,-1 1 1,0-1 0,0 0 0,0 0-1,0 0 1,0 0 0,0-1 0,0 1 0,-1-1-1,1 1 1,-1-1 0,1 0 0,-1 0 0,1 0-1,-5 1 1,-9 2-166,1 0 1,-1-2-1,0 0 0,0 0 0,0-2 1,-1 0-1,-21-3 0,-113-23-1147,-145-47-498,293 72 1845,0 0 1,0 1-1,0-1 0,0 1 0,0 0 0,0 0 0,0 0 1,0 1-1,1-1 0,-5 1 0,7-1 6,-1 1 1,1-1-1,-1 0 1,1 0-1,-1 1 0,1-1 1,0 0-1,-1 1 1,1-1-1,0 0 0,-1 1 1,1-1-1,0 1 1,-1-1-1,1 1 0,0-1 1,0 1-1,-1-1 1,1 0-1,0 1 0,0-1 1,0 1-1,0-1 0,0 1 1,0 0-1,0-1 1,0 1-1,0-1 0,0 1 1,0-1-1,0 1 1,0-1-1,0 2 0,3 4 37,0 0-1,0 0 0,1 0 0,0-1 0,0 1 0,0-1 0,9 8 1,205 200 758,-134-137-389,-5 3 0,71 90 1,-146-164-430,0-1 0,-1 1 0,0 0 0,0 0 0,0 0 0,0 1 0,-1-1 0,0 1 0,0-1 0,-1 1 0,1 0 0,0 5 0,-2-9 11,0-1 0,-1 0 0,1 0-1,0 0 1,0 1 0,-1-1 0,1 0 0,0 0 0,-1 0 0,1 0 0,-1 0 0,0 0 0,1 1-1,-1-2 1,0 1 0,0 0 0,0 0 0,1 0 0,-1 0 0,0 0 0,0-1 0,-2 2 0,0-1-5,0 1 1,-1-1 0,1 0 0,0 0-1,-1-1 1,1 1 0,-1-1 0,1 1-1,-1-1 1,1 0 0,-5-1 0,-28-3-102,1-2 1,0-1-1,0-2 0,0-1 1,-35-16-1,-161-83-421,166 77 582,-97-67 0,134 75 342,28 24-379,0 0 0,0 0 0,0-1 0,-1 1 0,1 0 0,0 0 0,0 0 0,0-1 0,0 1 0,0 0 0,0 0 0,0-1 0,0 1 0,0 0 0,0 0 0,-1-1 0,1 1 0,0 0 0,0 0 0,1-1 0,-1 1 0,0 0 0,0 0 0,0-1 0,0 1 0,0 0 0,0 0 0,0-1 0,0 1 0,0 0-1,1 0 1,-1 0 0,0-1 0,0 1 0,0 0 0,0 0 0,1 0 0,-1-1 0,0 1 0,0 0 0,0 0 0,1 0 0,-1 0 0,0 0 0,0 0 0,1 0 0,-1-1 0,0 1 0,0 0 0,1 0 0,-1 0 0,0 0 0,0 0 0,1 0 0,-1 0 0,0 0 0,0 0 0,1 0 0,-1 0 0,0 0 0,0 1 0,1-1 0,-1 0 0,0 0 0,0 0 0,0 0 0,1 0 0,-1 0 0,0 1 0,25 3 262,5 5 42,-1 2 0,0 1 0,47 27 0,77 59 666,-123-80-765,-2 2 0,0 1-1,-2 1 1,0 2 0,25 30-1,-50-53-213,1 1-1,-1 0 0,1 0 0,-1-1 0,0 1 1,0 0-1,0 0 0,0 0 0,0 0 0,-1 0 1,1 1-1,0-1 0,-1 0 0,0 0 0,1 0 1,-1 3-1,-1-4-6,1 0 0,0 0-1,-1 0 1,1 0 0,-1 1 0,1-1 0,-1 0 0,0 0 0,1 0 0,-1 0-1,0-1 1,0 1 0,1 0 0,-1 0 0,0 0 0,0-1 0,0 1-1,0 0 1,0-1 0,0 1 0,-2 0 0,-7 2-55,1-1-1,-1 1 1,0-2 0,0 1 0,-17-1-1,-47-1-423,-96-11-1,-24-1-354,194 13 842,0-1 0,0 0-1,0 0 1,0 0 0,0 0 0,0 0-1,1 0 1,-1 1 0,0-1 0,0 0-1,0 0 1,0 0 0,0 0 0,0 0-1,0 1 1,0-1 0,0 0 0,0 0-1,0 0 1,0 0 0,0 1 0,0-1-1,0 0 1,0 0 0,0 0 0,0 0-1,0 1 1,0-1 0,0 0 0,0 0-1,0 0 1,0 0 0,0 1 0,0-1-1,0 0 1,0 0 0,0 0 0,-1 0-1,1 0 1,0 0 0,0 1 0,0-1-1,0 0 1,0 0 0,0 0 0,-1 0-1,1 0 1,0 0 0,0 0 0,0 0-1,0 0 1,-1 0 0,1 1 0,0-1-1,0 0 1,0 0 0,0 0 0,-1 0-1,1 0 1,0 0 0,0 0 0,0 0-1,0-1 1,-1 1 0,1 0 0,0 0-1,0 0 1,0 0 0,-1 0 0,19 15 85,29 15 93,86 46 309,-3 7 1,199 165 0,-316-238-525,-1 1 1,0 1 0,-1 0-1,0 0 1,-1 1 0,17 28-1,-26-39 24,0-1 0,-1 0 0,1 0 0,-1 0 0,1 1 0,-1-1-1,0 0 1,1 0 0,-1 1 0,0-1 0,0 0 0,0 1 0,0-1 0,0 0-1,0 0 1,-1 1 0,1-1 0,0 0 0,-1 0 0,1 1 0,0-1-1,-1 0 1,0 0 0,1 0 0,-1 1 0,0-1 0,1 0 0,-1 0 0,0 0-1,0 0 1,0-1 0,0 1 0,0 0 0,0 0 0,0 0 0,0-1 0,0 1-1,-1-1 1,1 1 0,0-1 0,0 1 0,0-1 0,-1 0 0,1 1-1,0-1 1,-1 0 0,1 0 0,-2 0 0,-10 1-92,1 0 0,-1 0-1,-23-4 1,34 3 92,-70-9-310,1-3 0,0-4 1,-83-29-1,-198-95-528,325 127 811,-52-21-9,3-3 1,1-4-1,-85-61 1,144 85 209,16 17-158,0 0 1,0 0-1,0 0 1,0-1-1,0 1 1,0 0-1,0 0 0,0 0 1,0-1-1,0 1 1,0 0-1,0 0 1,0-1-1,0 1 1,0 0-1,0 0 1,0 0-1,0-1 0,0 1 1,1 0-1,-1 0 1,0 0-1,0 0 1,0-1-1,0 1 1,0 0-1,0 0 1,1 0-1,-1 0 0,0-1 1,0 1-1,0 0 1,0 0-1,1 0 1,-1 0-1,0 0 1,0 0-1,0 0 1,1 0-1,-1 0 0,0 0 1,0 0-1,0 0 1,1 0-1,36 4 231,30 19-159,0 4 1,-2 2-1,-1 2 0,-1 4 0,90 66 0,-142-93-117,47 38-240,-54-42 202,0 0 1,-1 0 0,1 0-1,-1 0 1,0 1 0,0-1 0,0 1-1,0 0 1,-1 0 0,3 8-1,-5-12 41,1 0 0,-1 0-1,0 0 1,0 0 0,0-1-1,0 1 1,0 0 0,0 0-1,0 0 1,0 0 0,0 0-1,0 0 1,-1 0 0,1-1-1,0 1 1,-1 0 0,1 0-1,0 0 1,-1 0 0,1-1-1,-1 1 1,0 0 0,1-1-1,-1 1 1,1 0 0,-1-1-1,-1 2 1,-28 8-1137,-36-12-1707,9-11 446,-6-8-1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5:29.15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4719 2297 14841,'265'222'1770,"-235"-196"-1656,-27-24-106,19 15-164,-1 1 1,-1 1 0,-1 1 0,-1 1 0,0 0-1,17 31 1,-34-52 130,-1 0 0,1 1 0,-1-1 0,0 1 0,1-1 0,-1 1 0,0-1 0,0 1 0,1-1 0,-1 1 0,0-1 0,0 1 0,0-1 0,0 1 1,1 0-1,-1-1 0,0 1 0,0-1 0,0 1 0,0-1 0,0 1 0,0 0 0,-1-1 0,1 1 0,0-1 0,0 1 0,0-1 0,-1 1 0,1-1 0,0 1 0,0-1 0,-1 1 0,0 0 0,-19-2-371,-29-20 47,-51-41 392,2-4 0,4-4-1,-157-151 1,230 201 408,-33-41 0,51 52 372,18 19-342,23 22 60,579 672 3320,-591-673-3798,-2-3-66,-2 0 0,-1 1 0,-1 2 1,20 40-1,-39-70-14,0 1-1,0-1 1,0 1 0,-1 0-1,1-1 1,0 1 0,-1 0-1,0-1 1,1 1 0,-1 0-1,0 0 1,0-1 0,0 1-1,0 0 1,0 0 0,0-1-1,0 1 1,0 0 0,-1 0-1,1-1 1,-1 1 0,0 0-1,-1 2 1,1-3-6,-1 0-1,1 0 1,-1 0 0,1 0-1,-1 0 1,0 0 0,0 0-1,1-1 1,-1 1 0,0-1-1,0 1 1,0-1-1,0 0 1,1 0 0,-1 0-1,0 0 1,0 0 0,-2 0-1,-12-3-143,0 0-1,0 0 1,-31-12-1,-21-13-192,0-3 0,3-3-1,0-3 1,-84-64-1,-221-202-612,352 287 946,-3-2 9,-91-78 17,-192-214-1,266 257 516,29 30 52,9 23-550,0 0-1,0 0 0,1-1 1,-1 1-1,0 0 1,0 0-1,1 0 0,-1 0 1,0-1-1,0 1 0,1 0 1,-1 0-1,0 0 0,1 0 1,-1 0-1,0 0 0,1 0 1,-1 0-1,0 0 1,1 0-1,-1 0 0,0 0 1,1 0-1,-1 0 0,0 0 1,1 0-1,-1 0 0,0 0 1,0 0-1,1 0 0,-1 1 1,0-1-1,1 0 0,-1 0 1,0 0-1,1 1 1,39 26 655,52 58 67,-4 4-1,-4 5 1,97 138-1,-31-11-352,-124-176-429,-1 0 1,-3 1 0,19 56 0,-38-93-4,0 0-1,-1 1 1,0-1 0,0 1 0,-1-1 0,0 16 0,-1-23 27,0 1 0,0-1-1,0 0 1,-1 1 0,0-1 0,1 0-1,-1 0 1,0 0 0,0 0 0,0 0-1,0 0 1,0 0 0,0 0 0,-1 0-1,1 0 1,-1 0 0,1-1 0,-1 1 0,0-1-1,0 1 1,0-1 0,0 0 0,0 1-1,0-1 1,0 0 0,0-1 0,0 1-1,0 0 1,0 0 0,-1-1 0,1 1 0,-3-1-1,-7 1-75,-1 0-1,1-1 1,-1 0-1,1-1 1,-1-1 0,1 0-1,0-1 1,0 0-1,-17-6 1,-16-10-268,-46-25 0,72 34 256,-91-51-595,3-5 0,-168-136 0,-172-193-537,297 257 998,11 6 686,120 114 54,31 34 210,55 62 29,367 452 2186,-339-401-2672,-5 4 1,91 184 0,-161-276-317,-1 1 0,-2 1 1,17 71-1,-32-108 37,0 0 0,-1 0 0,0 0 0,-1 0 0,1 1-1,-1-1 1,-1 0 0,1 0 0,-1 0 0,0 0 0,0 0 0,-4 11 0,4-15 13,0 0-1,0-1 1,0 1-1,0-1 1,-1 1 0,1-1-1,0 1 1,-1-1-1,1 0 1,-1 0 0,1 0-1,-1 0 1,0 0-1,1 0 1,-1 0 0,-4 1-1,2-1-8,0 0 1,0-1-1,-1 0 0,1 1 0,0-2 0,-1 1 0,1 0 1,0-1-1,-1 0 0,-4-1 0,-20-8-102,1-2 0,0-1 0,0-1 1,1-1-1,-33-26 0,47 33 84,-145-103-686,-230-210-1,-117-171-250,61 56 326,416 409 652,18 16 49,0 2 0,-1-1 0,0 1 1,-22-13-1,28 21 93,7 9 25,9 11 54,0 0 0,23 27 0,-7-9-8,324 478 2268,-277-393-1740,-6 4 1,71 181-1,-131-289-728,-1 0 0,-1 1 0,0 0-1,-2 0 1,0 1 0,-1-1 0,1 35-1,-4-52-27,0 1-1,0-1 1,-1 0-1,1 0 0,0 0 1,-1 0-1,0 0 0,1 0 1,-1 0-1,0 0 1,0 0-1,0 0 0,0 0 1,0 0-1,-1-1 1,1 1-1,0 0 0,-1-1 1,0 1-1,1-1 0,-1 0 1,0 1-1,1-1 1,-1 0-1,0 0 0,0 0 1,0 0-1,0-1 1,0 1-1,0 0 0,0-1 1,-1 1-1,1-1 0,0 0 1,0 0-1,0 0 1,0 0-1,-4-1 0,-6 0-97,1-2 0,-1 1 0,1-2 0,0 1 0,0-2 0,-11-5 0,-42-24-516,1-2 0,-98-76 1,-105-108-753,265 219 1379,-424-392-1475,28 25 1632,372 346 16,12 10 76,0 1-1,0 0 1,-22-13 0,35 24-233,0 0 0,-1-1 0,1 1 0,0 0 0,0 0 1,0 0-1,-1-1 0,1 1 0,0 0 0,0 0 0,-1 0 0,1 0 1,0 0-1,0 0 0,-1-1 0,1 1 0,0 0 0,0 0 0,-1 0 1,1 0-1,0 0 0,0 0 0,-1 0 0,1 0 0,0 0 0,-1 0 1,1 0-1,0 0 0,0 0 0,-1 0 0,1 1 0,0-1 1,0 0-1,-1 0 0,1 0 0,0 0 0,0 0 0,-1 1 0,1-1 1,0 0-1,0 0 0,0 0 0,-1 1 0,1-1 0,0 0 0,0 0 1,0 1-1,0-1 0,0 0 0,-1 0 0,1 1 0,0-1 0,0 0 1,0 0-1,0 1 0,0-1 0,0 0 0,0 0 0,0 1 1,0-1-1,0 0 0,0 1 0,0-1 0,0 0 0,0 0 0,0 1 1,1-1-1,6 23 385,155 279 1489,-48-98-1307,-99-174-518,82 170 51,-84-169-273,-2 1 1,-1 0 0,-1 0 0,6 50-1,-14-77 98,0 0-1,-1 0 0,0 0 0,0 0 1,0 0-1,-1 0 0,1 0 0,-1 0 1,0 0-1,-1 0 0,1 0 0,-4 6 1,3-9 21,1 0 1,-1 0 0,0 0-1,1 0 1,-1-1 0,0 1-1,0-1 1,0 1-1,-1-1 1,1 0 0,0 0-1,0 0 1,-1 0 0,1 0-1,0 0 1,-1-1 0,1 1-1,-1-1 1,1 0 0,-1 0-1,1 0 1,-1 0 0,1 0-1,-1 0 1,1-1-1,0 1 1,-4-1 0,-11-3-148,0-1 0,1 0 0,-1-1 0,1 0 0,0-2 0,-16-9 0,-91-65-689,88 57 632,-84-64-865,-178-173 1,-70-141 173,334 359 1142,27 27 107,24 29 20,70 71 440,84 101-1,-112-116-481,235 273 973,-213-236-852,94 156 1,-159-233-439,-1 0-1,-2 1 0,-1 1 1,14 46-1,-26-73 1,0 0 0,0 1 1,0-1-1,-1 0 0,1 0 0,-1 0 0,0 0 0,0 0 1,0 1-1,0-1 0,0 0 0,-1 0 0,0 0 0,1 0 1,-1 0-1,0 0 0,0 0 0,-3 5 0,2-7-2,0 1 0,0-1-1,0 0 1,-1 0 0,1 0-1,0 0 1,0-1 0,-1 1-1,1-1 1,0 1 0,-1-1-1,1 0 1,0 0 0,-1 0-1,1 0 1,-1 0 0,1 0-1,0-1 1,-1 1 0,1-1-1,0 1 1,0-1 0,-1 0-1,1 0 1,-3-2 0,-30-14-224,0-1 0,2-2 1,0-1-1,1-2 0,-43-39 1,46 37 93,-237-212-1080,208 178 1265,2-3 0,-60-87 0,108 131 424,21 23-4,28 29 167,136 133 925,-8 8-1,155 208 0,-310-365-1504,-3-5-56,-2-1 0,1 2 1,-1-1-1,-1 1 0,-1 0 1,9 22-1,-15-18-199,-10-13-28,6-6 185,-1 0 1,1 0 0,0-1 0,-1 1 0,1-1 0,0 1-1,0-1 1,-4-3 0,-42-32-686,1-2 0,-54-55-1,-86-108-949,134 142 1255,-295-351-2051,256 288 1918,-114-200 1,197 306 608,0 2 119,1-2 1,0 0 0,1 0-1,1 0 1,0-1 0,1 0-1,-6-35 1,12 51-101,0 1-1,0-1 0,0 0 1,0 0-1,0 0 1,0 0-1,0 0 0,1 0 1,-1 1-1,1-1 1,-1 0-1,1 0 0,0 1 1,0-1-1,0 0 1,0 1-1,0-1 1,0 1-1,0-1 0,0 1 1,0-1-1,3-1 1,-1 1 15,0 1 1,-1 0 0,1 0 0,0 0 0,-1 1 0,1-1 0,0 0 0,0 1 0,0 0 0,-1 0 0,1 0-1,0 0 1,4 1 0,9 2 217,0 0 0,0 2 0,-1 0 0,19 8 0,34 19 698,-1 3 0,80 55 0,118 103 1300,31 19-1800,-275-202-857,-23-18-96,-28-28-139,29 35 609,-352-380-2252,-43-48 1126,32-20 190,337 415 845,2-2 0,2 0 0,2-1 0,-19-44 0,39 78 88,-1-1 1,1 0 0,0 0-1,0 0 1,0 0 0,1 0-1,-1 0 1,1 0-1,0 0 1,0-1 0,1-3-1,0 6 7,-1 1 0,1-1 0,-1 1 0,1-1 0,-1 1 0,1-1 0,0 1 0,0 0 0,0-1 0,0 1-1,0 0 1,0 0 0,0 0 0,0 0 0,1 0 0,-1 0 0,0 0 0,1 0 0,-1 1 0,3-2 0,2 0 22,1 1 1,0 0 0,0 0-1,0 1 1,0 0 0,0 0-1,0 1 1,-1 0-1,1 0 1,0 0 0,11 4-1,21 7 181,-1 2 0,0 1-1,65 38 1,100 78 704,-174-111-764,254 186 2298,339 318 0,-575-479-2200,64 76 1,-106-114-273,10 13-123,-29-30-387,-270-279-1942,178 175 1842,-657-750-1816,720 812 2472,-72-96 121,97 122 33,0-1 1,3-1-1,-21-49 1,34 73-132,1 0 1,-1 0 0,1 0-1,0 0 1,0 0-1,1 0 1,-1 0-1,1 0 1,0 0-1,1-8 1,-1 11-19,0-1 1,1 1 0,-1-1-1,1 1 1,0 0-1,-1-1 1,1 1 0,0 0-1,0-1 1,0 1 0,0 0-1,0 0 1,0 0-1,0 0 1,0 0 0,0 0-1,0 0 1,1 0-1,-1 0 1,2-1 0,3 1 28,1 0 1,-1 0 0,0 0 0,0 0-1,0 1 1,0 0 0,0 1-1,1-1 1,-1 1 0,0 0 0,0 1-1,0-1 1,6 4 0,33 10 172,0 3 0,-1 2 0,47 28 0,123 90 378,-186-119-525,184 132 605,-7 9-1,346 350 0,-359-289-436,-186-213-262,0 1 0,-1-1-1,1 1 1,5 15 0,-10-5-102,-12-15 2,-27-20-132,-24-26-132,2-3-1,-101-96 0,93 77 149,-200-183-897,-352-420 0,583 620 1110,1 0-1,-54-100 0,86 141 41,1 0-1,1 0 0,-1-1 1,1 1-1,0-1 0,-1-7 1,3 13-15,0 0 1,0 0 0,0 0-1,0 0 1,1 0 0,-1 0-1,0 0 1,0 0 0,1 0-1,-1 0 1,0 0 0,1 0 0,-1 0-1,1 0 1,-1 0 0,1 0-1,0 1 1,-1-1 0,1 0-1,0 0 1,0 1 0,-1-1-1,1 0 1,0 1 0,0-1 0,0 1-1,0-1 1,0 1 0,0-1-1,0 1 1,0 0 0,0-1-1,0 1 1,0 0 0,0 0-1,0 0 1,0 0 0,0 0 0,0 0-1,0 0 1,0 0 0,0 0-1,0 1 1,2-1 0,7 2 38,1-1 0,-1 2 0,0-1 0,0 1 0,0 1 0,0 0 0,11 6 0,75 48 241,-77-46-233,759 562 1592,-59 75-1476,-682-614-399,-17-17-385,29 35 0,-120-114-1584,-1028-1115-4371,1058 1127 6551,-12-11 234,4-2-1,2-3 0,-67-120 0,111 179-147,0 0-1,1 1 1,0-1 0,0 0 0,0 0-1,0-8 1,2 13-38,0 0 0,-1 0 0,1 0 0,0 0 0,0 0 0,1 0 0,-1 0 0,0-1 0,0 1-1,0 0 1,1 0 0,-1 0 0,0 0 0,1 0 0,-1 0 0,1 0 0,0 0 0,-1 0 0,1 0 0,0 1 0,-1-1 0,3-1 0,1 1 29,-1 0 1,1 0-1,0 1 1,0-1-1,0 1 1,0 0-1,0 1 1,-1-1-1,1 1 1,0-1-1,0 1 1,0 0-1,-1 0 1,1 1 0,-1-1-1,1 1 1,-1 0-1,6 4 1,51 27 397,-2 2 1,-2 3 0,62 53-1,147 150 821,-132-108-567,-7 6 0,130 183 0,-238-298-670,-9-13-37,-1 0-1,1 1 1,-2 0 0,0 0-1,0 1 1,-1 0 0,-1 0-1,6 18 1,-11-31-7,0 1 1,1 0 0,-1-1-1,0 1 1,0 0-1,0-1 1,0 1 0,1 0-1,-1-1 1,0 1 0,0 0-1,0-1 1,0 1-1,-1 0 1,1-1 0,0 1-1,0 0 1,0-1-1,0 1 1,-1 0 0,1-1-1,0 1 1,-1-1 0,1 1-1,0 0 1,-1-1-1,1 1 1,-1-1 0,1 1-1,-1-1 1,1 0-1,-1 1 1,1-1 0,-1 1-1,1-1 1,-1 0-1,0 1 1,1-1 0,-1 0-1,0 0 1,1 0 0,-1 1-1,0-1 1,1 0-1,-1 0 1,0 0 0,1 0-1,-1 0 1,0 0-1,1 0 1,-1 0 0,0-1-1,-1 1 1,-39-19-194,-2-8-34,1-3-1,1-1 0,-53-53 0,-108-128-516,148 153 555,-224-253-714,28-19 505,240 318 420,-32-59 85,41 69-83,-1 0 0,0 0 1,1 0-1,0-1 0,0 1 1,0 0-1,0-1 0,1 1 0,-1-1 1,1 1-1,0-1 0,0 1 0,0-1 1,0 0-1,1 1 0,-1-1 1,2-4-1,0 7-1,-1-1-1,0 1 1,0 0 0,1-1-1,-1 1 1,1 0 0,-1 0-1,1 0 1,0 0 0,-1 0-1,1 0 1,0 0 0,-1 0-1,1 1 1,0-1 0,0 1 0,0-1-1,0 1 1,0 0 0,0 0-1,0 0 1,-1 0 0,1 0-1,0 0 1,0 0 0,0 1-1,0-1 1,0 1 0,2 0-1,63 22 356,-65-22-359,61 30 300,-1 2-1,-1 3 0,77 60 0,158 152 639,-97-69-58,310 366-1,-493-525-889,-7-11-19,-1 1 1,0 0-1,-1 0 1,0 0-1,-1 1 0,0 0 1,-1 0-1,5 14 0,-10-25 12,1 0 0,-1 1-1,0-1 1,0 1 0,0-1-1,1 1 1,-1-1-1,0 1 1,0-1 0,0 1-1,0-1 1,0 1 0,0-1-1,0 1 1,0-1 0,0 1-1,0-1 1,0 1-1,0-1 1,0 1 0,0-1-1,0 1 1,-1-1 0,1 1-1,0-1 1,0 1 0,0-1-1,-1 0 1,1 1 0,0-1-1,-1 1 1,1-1-1,0 0 1,-1 1 0,1-1-1,-1 0 1,1 1 0,0-1-1,-1 0 1,1 0 0,-1 1-1,1-1 1,-1 0 0,1 0-1,-1 0 1,1 0-1,-1 0 1,1 0 0,-1 0-1,1 0 1,-1 0 0,1 0-1,-1 0 1,1 0 0,-1 0-1,1 0 1,-1 0-1,0-1 1,-33-15-111,-10-15-71,1-2-1,-71-71 1,-67-95-287,164 179 426,-177-211-476,148 170 620,-72-127 1,95 130 416,23 57-495,-1 0 1,1 0-1,-1 0 1,1 0 0,0 0-1,0 0 1,-1 0-1,1 0 1,0 0-1,0 0 1,0 0-1,0 0 1,0 1-1,0-1 1,0 0-1,0 0 1,1 0 0,-1 0-1,0 0 1,1 0-1,-1 0 1,0 0-1,1 0 1,-1 0-1,1 0 1,-1 1-1,1-1 1,0 0-1,-1 0 1,2 0 0,0 0 18,0 1 0,1 0 1,-1 0-1,0 0 0,0 0 1,0 0-1,0 0 0,0 0 1,0 1-1,0-1 1,0 1-1,0 0 0,4 1 1,17 9 227,-1 1 0,0 1 0,-1 1 0,35 30 1,-39-31-142,156 131 827,-6 7 0,-7 8 0,199 254-1,-305-345-773,51 87 1,-101-147-186,0-1 1,0 2 0,0-1-1,-1 0 1,3 11 0,-6-18-1,0-1 0,1 1 1,-1-1-1,0 0 1,0 1-1,1 0 1,-1-1-1,0 1 1,0-1-1,0 1 1,0-1-1,0 1 1,0-1-1,0 1 1,0-1-1,0 1 1,0 0-1,0-1 1,0 1-1,0-1 1,0 1-1,0-1 1,0 1-1,-1-1 1,1 1-1,0-1 1,0 1-1,-1-1 1,1 1-1,0-1 1,-1 1-1,1-1 1,-1 0-1,1 1 1,0-1-1,-1 1 1,1-1-1,-1 0 0,1 0 1,-1 1-1,1-1 1,-1 0-1,1 0 1,-1 1-1,1-1 1,-1 0-1,0 0 1,1 0-1,-1 0 1,1 0-1,-1 0 1,1 0-1,-1 0 1,1 0-1,-1 0 1,0 0-1,1-1 1,-2 1-1,-34-20-239,-32-30-324,-121-117 0,119 101 268,-1239-1302-5990,1267 1320 5804,3-2-1,-58-97 0,93 141 440,1 1 0,1-1 0,-1 0-1,1 0 1,0 0 0,-2-10-1,4 16 46,0-1 0,0 1-1,0-1 1,0 1-1,0-1 1,0 1-1,0-1 1,0 0-1,1 1 1,-1-1-1,0 1 1,0-1-1,0 1 1,1-1-1,-1 1 1,0 0 0,0-1-1,1 1 1,-1-1-1,0 1 1,1-1-1,-1 1 1,1 0-1,-1-1 1,1 1-1,-1 0 1,0 0-1,1-1 1,0 1-1,1-1 7,0 1-1,0 0 0,1 0 1,-1 0-1,0 0 0,0 0 0,0 0 1,0 1-1,0-1 0,1 1 1,2 0-1,28 13 216,-1 1 0,-1 2 0,-1 0 0,0 3-1,35 28 1,486 409 3978,-30 43-185,148 233 1125,-643-701-5121,-15-21-139,-1 0 1,0 2-1,-1-1 0,-1 1 0,0 0 1,-1 1-1,8 17 0,-16-31 109,1 0-1,0 0 1,0-1 0,-1 1-1,1 0 1,0 0-1,0 0 1,-1 0 0,1 0-1,0 0 1,0 0 0,-1 0-1,1 0 1,0 0-1,-1-1 1,1 1 0,0 1-1,-1-1 1,1 0-1,0 0 1,0 0 0,-1 0-1,1 0 1,0 0 0,0 0-1,-1 0 1,1 0-1,0 1 1,-1-1 0,1 0-1,0 0 1,0 0-1,0 0 1,-1 1 0,1-1-1,0 0 1,0 0 0,0 1-1,-1-1 1,1 0-1,0 0 1,0 1 0,0-1-1,0 0 1,0 0-1,0 1 1,0-1 0,0 0-1,0 1 1,0-1 0,0 0-1,0 0 1,0 1-1,0-1 1,0 0 0,0 1-1,0-1 1,0 0-1,0 0 1,0 1 0,0-1-1,0 0 1,0 0 0,1 1-1,-1-1 1,0 0-1,0 1 1,-12-9-242,-1-1-1,1 0 1,0-1 0,1 0 0,0 0-1,-13-18 1,3 5-36,-391-439-3242,169 187 1935,156 179 1348,-9-8 129,-125-177-1,216 273 144,0 3 18,1 0-1,0-1 0,1 0 1,0 0-1,-1 0 0,2 0 1,-1-1-1,1 1 0,0-1 1,-2-12-1,4 19-31,0-1 0,0 1 0,1-1 0,-1 1 0,0-1 1,0 0-1,0 1 0,1-1 0,-1 1 0,0-1 0,1 1 0,-1-1 0,0 1 0,1 0 0,-1-1 0,0 1 0,1-1 1,-1 1-1,1 0 0,-1-1 0,1 1 0,-1 0 0,1-1 0,-1 1 0,1 0 0,0 0 0,-1 0 0,1-1 0,-1 1 0,1 0 1,0 0-1,-1 0 0,1 0 0,-1 0 0,1 0 0,-1 0 0,1 0 0,0 0 0,-1 1 0,1-1 0,0 0 0,28 9 129,-28-8-132,32 14 93,-1 1-1,0 2 0,44 33 1,87 79 148,-146-115-213,783 753 3611,-770-737-3460,42 42 746,-3 3 0,109 158 0,-176-232-934,24 49-117,-22-28-298,-5-23 393,1 1 0,0-1 0,-1 1 1,1-1-1,0 1 0,-1-1 1,1 0-1,0 1 0,-1-1 0,1 1 1,-1-1-1,1 0 0,-1 0 1,1 1-1,-1-1 0,1 0 0,-1 0 1,1 0-1,-1 1 0,1-1 1,-1 0-1,0 0 0,1 0 0,-1 0 1,1 0-1,-1 0 0,1 0 1,-1 0-1,1 0 0,-1 0 1,1 0-1,-1-1 0,0 1 0,0 0 1,-13-5-262,0-1 0,0 0 1,0-1-1,1 0 1,0-1-1,-18-14 0,24 17 191,-95-71-1514,-151-144-1,-74-115-91,317 325 1676,-50-54-63,-639-721-1632,678 760 1551,2-1 1,0-1-1,2 0 0,-20-42 1,36 68 159,1 0 0,-1 0-1,0 0 1,1 0 0,-1 0 0,1 0 0,0 0 0,-1 0 0,1 0 0,0-1-1,-1 1 1,1 0 0,0 0 0,0 0 0,0 0 0,0 0 0,0-1 0,0 1 0,1 0-1,-1 0 1,0 0 0,0 0 0,1 0 0,-1 0 0,1 0 0,-1 0 0,1 0-1,-1 0 1,2-2 0,0 3-1,1-1-1,-1 1 0,0 0 0,0 0 1,1 0-1,-1 0 0,0 0 1,0 0-1,0 0 0,1 1 1,-1-1-1,0 1 0,0 0 0,0 0 1,3 1-1,38 17 29,-1 3 0,-1 1 1,-1 2-1,-2 2 0,45 39 0,-31-26 104,168 141 1403,-7 9 0,363 421 0,-527-552-1276,53 83-1,-100-139-257,1 1 0,-1 0 0,0 0 0,-1 0 0,1 0 0,-1 0 0,2 7 0,-3-11 6,0 0-1,0 1 0,0-1 1,0 1-1,0-1 1,0 0-1,0 1 0,0-1 1,0 1-1,0-1 0,0 1 1,0-1-1,0 0 0,0 1 1,0-1-1,-1 1 1,1-1-1,0 0 0,0 1 1,-1-1-1,1 0 0,0 1 1,0-1-1,-1 0 0,1 1 1,0-1-1,-1 0 1,1 0-1,0 1 0,-1-1 1,1 0-1,-1 0 0,1 0 1,0 0-1,-1 1 1,1-1-1,-1 0 0,1 0 1,-1 0-1,-4-1-33,0 0 0,0 0 0,0-1 0,1 1 0,-1-1 0,1 0 0,-1 0 0,1-1 0,-1 1 0,-6-7-1,-60-46-743,-125-126 0,151 136 534,-144-149-744,-250-334 0,417 499 1052,12 18 6,2 0 1,-1 0 0,2 0-1,-1-1 1,2 0 0,0-1-1,0 0 1,-4-14 0,10 26-57,-1 1 1,1-1-1,0 0 1,0 1-1,-1-1 1,1 0 0,0 0-1,0 1 1,0-1-1,0 0 1,0 1-1,0-1 1,0 0-1,0 0 1,1 1-1,-1-1 1,0 0-1,0 1 1,0-1-1,1 0 1,-1 1-1,0-1 1,1 0-1,-1 1 1,1-1-1,-1 1 1,0-1 0,1 1-1,-1-1 1,1 1-1,0-1 1,-1 1-1,1-1 1,-1 1-1,1 0 1,0-1-1,-1 1 1,1 0-1,0-1 1,-1 1-1,1 0 1,0 0-1,0 0 1,-1 0-1,1 0 1,0 0 0,-1 0-1,1 0 1,0 0-1,0 0 1,1 0-1,41 17 303,-9 2-134,-2 2-1,0 1 0,31 30 0,85 89 312,-122-116-405,326 351 935,-249-254-1021,104 163 0,-200-274-45,6 8-184,0 0 0,-1 2 0,-1-1 0,-1 2 1,-1-1-1,9 30 0,-18-49 156,1 0 0,-1-1 0,0 1 0,1 0 0,-1 0 0,0-1 1,0 1-1,0 0 0,0-1 0,-1 1 0,1 0 0,0 0 0,-1-1 1,1 1-1,-1 0 0,0-1 0,1 1 0,-1-1 0,0 1 0,0-1 1,0 1-1,0-1 0,0 0 0,-1 1 0,1-1 0,0 0 0,0 0 1,-1 0-1,1 0 0,-3 1 0,0 0-205,0-1 1,0 0-1,0 0 1,0 0-1,-1 0 1,1-1-1,0 0 1,0 0-1,0 0 1,-8-1-1,-5-4-575,0 0-1,0-2 0,0 0 0,1-1 0,1 0 1,-1-1-1,1-1 0,-24-20 0,30 23 486,-106-83-3667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5:36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7801,'22'5'48,"5"0"-96,-3 7-448,-3 5-964,-3-5-1,1 6 1,5 2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5:37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11352 1 12781,'-61'27'2465,"-19"24"-1778,-126 106 0,-1 2 558,-226 121 1293,-25-40-1195,-697 201-521,695-276-731,-1263 558 850,458-124-237,959-466-618,-1341 574 144,493-171-172,32 59-83,205-139-1459,890-445 1105,11-5-175,0 0 1,1 1 0,0 1-1,0 1 1,0 0 0,-15 14-1,29-23 419,0 0-1,1 0 0,-1 1 0,1-1 0,0 0 0,-1 1 0,1-1 1,-1 0-1,1 1 0,-1-1 0,1 1 0,0-1 0,-1 1 1,1-1-1,0 1 0,-1-1 0,1 1 0,0-1 0,0 1 0,0-1 1,0 1-1,-1-1 0,1 1 0,0 0 0,0-1 0,0 1 1,0-1-1,0 1 0,0-1 0,0 1 0,1 1 0,17 1-3149,34-12-1122,8-7 974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5:39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8666 1750 9705,'-1'0'13,"1"1"-1,0-1 1,-1 1-1,1-1 1,0 1 0,-1-1-1,1 1 1,-1-1 0,1 1-1,-1-1 1,1 0 0,-1 1-1,1-1 1,-1 0 0,1 0-1,-1 1 1,1-1 0,-1 0-1,0 0 1,1 0 0,-1 0-1,1 1 1,-1-1 0,0 0-1,1 0 1,-1 0-1,1 0 1,-2-1 0,-20 1 428,21 0-420,-21-4 297,-1 0-1,1-2 1,-1-1 0,2 0 0,-1-2 0,-22-12 0,-47-18 480,-97-16 524,-310-49 0,74 19 383,-639-185 863,740 186-2247,-226-63-2,-783-182 496,-527 59 1502,503 102-1857,1341 166-482,-201-26-757,-261-70-1,474 98 885,-46-15-2943,42 10-1276,32 8-1507,9 1 2073,15 0-1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5:43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674 7275 13713,'-96'-114'1640,"-147"-227"-1,178 236-305,5-2 0,-59-150-1,100 209-1036,2-1-1,2-1 0,3-1 1,2 0-1,2 0 0,2-1 1,2 0-1,4-60 0,3 89-250,0-1-1,1 1 1,1 0 0,1 0-1,1 0 1,1 1-1,1 0 1,1 1 0,1-1-1,27-36 1,-17 31 38,1 1 0,2 1 0,0 2 0,2 0 0,0 1 0,2 2 0,31-18 0,28-10 367,2 3 0,2 4 0,2 5 1,191-49-1,405-41 2945,-669 123-3311,338-43 778,335-62-659,-604 88-327,-2-5 1,-1-3-1,-1-4 1,-1-4-1,131-77 1,-180 90 85,-1-1 0,-1-1 0,-1-2 0,-2-2 1,0 0-1,-2-2 0,45-66 0,-55 69 21,-1-1 0,-2 0 0,-1-1 0,-2-1 0,-1-1 0,-1 1 0,-2-1 0,-1-1 0,-1 0 0,1-45-1,-4-1-130,-15-152 0,7 192 114,-3-1 0,-1 1 1,-1 1-1,-3 0 0,-29-63 0,7 37 34,-3 1 1,-3 2-1,-92-107 0,-174-143-94,215 222 38,-221-204-36,182 173 132,102 91-52,2-1 0,1-1 1,1-1-1,-21-37 0,-72-146-164,101 177 151,1-1-1,3 0 1,0-1 0,3 0-1,1-1 1,-5-67 0,9-252 34,6 309-19,22-210 183,-1 14 941,-19 184-724,4 0 0,22-100 1,-2 41 113,-27 121-761,0 0 0,0 1 0,1-1 0,-1 0 0,0 0 0,0 0 0,0 0 0,0 0 1,0 0-1,0 0 0,-1 0 0,1 0 0,0 0 0,0 0 0,-1 0 0,1 0 0,0 0 0,-1 0 0,1 1 0,-1-1 0,1 0 0,-1 0 0,0 0 1,1 1-1,-1-1 0,-1-1 0,-6-1-5745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3:35:43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1178 1277 17062,'0'1'28,"0"-1"1,0 1-1,-1-1 1,1 1-1,0-1 1,0 0-1,0 1 1,0-1-1,0 1 1,-1-1 0,1 0-1,0 1 1,0-1-1,-1 0 1,1 1-1,0-1 1,-1 0-1,1 1 1,0-1 0,-1 0-1,1 0 1,0 1-1,-1-1 1,1 0-1,-1 0 1,1 0-1,0 0 1,-1 0-1,1 1 1,-1-1 0,1 0-1,-1 0 1,1 0-1,0 0 1,-1 0-1,1 0 1,-1 0-1,1 0 1,-1-1-1,1 1 1,0 0 0,-1 0-1,1 0 1,-1 0-1,1 0 1,0-1-1,-1 1 1,1 0-1,-1 0 1,1-1 0,0 1-1,0 0 1,-1-1-1,1 1 1,0 0-1,-1-1 1,1 0-1,-24-19 1214,-150-227 4140,74 111-3028,-92-169-1,158 236-1850,2-1-1,4-2 1,4 0-1,-20-91 1,41 147-474,0 0 1,-2 1-1,0-1 1,-1 1-1,0 0 1,-10-17-1,15 32-29,0 0 0,0-1 0,1 1 0,-1 0 0,0 0 0,0 0 0,0-1 0,0 1 0,1 0 0,-1 0 0,0 0 0,0 0 0,0 1 0,0-1 0,1 0 0,-1 0 0,0 0 0,0 1 0,1-1 0,-1 0 0,0 1 0,0-1 0,1 0 0,-1 1 0,0-1 0,1 1 0,-1 0 0,0-1 0,1 1 0,-1-1 0,1 1 0,-1 1 0,-21 20 0,22-22 0,-19 25-37,2 1 0,1 1 0,1 0 0,1 1 0,-18 55 1,19-49-143,0 0 0,-3-1 0,-34 55 0,45-81-536,-2 1 1,1-1 0,-1 0-1,-10 8 1,3-5-2094,-1 0 0,-1-1-1,1-1 1,-2 0 0,-29 9 0,1 0-2888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3:22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32767,'2'5'0,"1"-2"0,2 3 0,2 2 0,-2-4 0,-2 2 0,0 1 0,-3-2-936,0 0-1092,-6 9-3933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2:57:20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570 1 21162,'0'7'645,"0"0"-1,0-1 1,-1 1 0,1 0 0,-2 0-1,1-1 1,-1 1 0,0 0-1,0-1 1,-1 0 0,0 0 0,0 1-1,0-2 1,-1 1 0,0 0 0,0-1-1,-6 7 1,-341 432-645,311-392-378,2 2 0,-50 95 1,86-146-364,1 0 0,-1 0 0,1 1 0,0-1 0,1 0 0,-1 1 0,1-1 0,-1 1 0,1 5-1,0-8 393,14-3-10333,-13 0 9435,19-15-4717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2:57:20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18510,'12'36'1552,"3"15"4,6 19-8,4 15 8,-7-1 0,0 1-3,-3-3-1,-1-11 4,-1-7-284,-4-13-2472,-3-13-1064,3 16-3485,-3-35 1,4-7-1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2:57:21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 0 21650,'-36'0'1236,"-16"2"-4,-17-2 4,-10 2-848,13-6-816,-48 6-4632,59-2-1,16 0 1,11 0-1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2:57:21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320 612 22170,'-7'-4'413,"1"-1"0,-1 2 0,0-1 1,-1 0-1,1 1 0,-1 1 0,1-1 0,-1 1 0,0 1 1,0-1-1,0 1 0,0 1 0,0-1 0,-13 2 0,11 0-121,0 0-1,-1 0 1,1 1 0,0 0-1,0 1 1,0 0-1,1 1 1,-1 0 0,1 0-1,-15 10 1,17-8-233,1 0 1,1 0-1,-1 0 0,1 1 1,0-1-1,0 1 0,1 1 1,0-1-1,0 1 0,0-1 1,1 1-1,1 0 0,-1 0 1,-1 9-1,3-12-48,0-1 0,0 1-1,1-1 1,-1 1 0,1-1 0,0 1-1,0-1 1,1 1 0,-1-1 0,1 1 0,0-1-1,0 1 1,0-1 0,1 0 0,0 1 0,0-1-1,0 0 1,0 0 0,0 0 0,1-1 0,0 1-1,-1 0 1,2-1 0,-1 0 0,0 0-1,1 0 1,3 3 0,-3-4-11,0-1 0,0 1 0,-1-1 0,1 0 0,0 0 0,0-1 0,0 1 0,0-1 0,1 0 0,-1 0 0,0 0 0,0 0 0,0-1 0,0 1 0,0-1 0,0 0 0,0 0 0,-1-1 0,1 1 0,0-1 0,-1 0 0,1 0 0,-1 0 0,4-3 0,3-2 0,0-1 0,-1 0 0,0 0 0,-1-1 0,0 0 0,0 0 0,6-10 0,-3-2-95,0 0-1,-2-1 1,0 0 0,-2 0 0,0-1-1,-2 1 1,0-1 0,2-38 0,-2-20-600,-5-88 0,-1 145 384,1-16-860,-2 0 1,-2 0 0,-17-75 0,14 100 501,1 15 301,-3 27 349,5 34 1006,3 0 0,2 1 0,3-1-1,3 0 1,25 104 0,-22-123 14,22 59 0,-27-87-986,1 0 1,1-1-1,0 0 1,0 0-1,2-1 0,-1 0 1,21 21-1,-18-19-1327,-10-46-18573,-10 10 14229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2:57:22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275 534 9065,'-13'-16'523,"0"0"1,-1 0 0,-31-26 0,39 37-255,1 1 1,-1 0-1,-1 0 1,1 0 0,0 0-1,-1 1 1,0 0 0,0 1-1,0-1 1,0 2 0,0-1-1,0 1 1,0 0-1,-10-1 1,14 3-43,-1-1-1,0 1 1,1 0 0,-1 0-1,1 1 1,-1-1-1,1 1 1,0-1 0,0 1-1,0 0 1,-1 0-1,2 0 1,-1 1 0,0-1-1,0 1 1,1 0-1,-1-1 1,1 1 0,0 0-1,0 0 1,0 1 0,1-1-1,-1 0 1,1 1-1,-1-1 1,1 1 0,0-1-1,0 1 1,0 6-1,-1 4 455,0 0 0,1 0 0,0 1 0,1-1-1,1 0 1,3 20 0,-2-23-392,1-1 0,0 1 0,0-1 0,1 0 0,1 0 0,-1-1 0,1 1 0,1-1 0,0 0 0,0-1 0,12 12 0,-16-17-178,1-1 0,0 1-1,0-1 1,0 0-1,0 0 1,0 0-1,0-1 1,0 1 0,1-1-1,-1 0 1,1 1-1,-1-2 1,1 1-1,-1 0 1,6 0 0,-4-2-67,-1 1 1,0-1 0,0 0 0,0 0-1,0 0 1,0-1 0,0 0 0,0 1 0,0-1-1,-1 0 1,1-1 0,-1 1 0,1-1 0,-1 0-1,0 1 1,4-6 0,4-5-83,0-1 1,-1 0-1,0-1 1,-2 0-1,0-1 0,0 0 1,-1 0-1,-1-1 1,-1 1-1,0-1 0,-2 0 1,3-19-1,2-32-452,-2-114 0,-6 173 450,-7-220-3767,6 223 3740,0 8 24,-1 16 18,-2 33 134,6 1 543,1-1 1,3 0-1,2 0 1,3-1 0,1 0-1,3-1 1,30 69 0,-39-106-592,0 0 0,0 0 0,2-1 0,-1 0 0,18 19 0,-23-28-230,1 1 0,0-1 0,-1 1 0,1-1 0,0 0 0,1 0 0,-1 0 0,0-1 0,0 1 0,1-1 0,-1 0 1,1 0-1,-1 0 0,1 0 0,0 0 0,-1-1 0,1 0 0,0 0 0,-1 0 0,1 0 0,0 0 0,-1-1 0,1 1 0,-1-1 0,1 0 1,4-2-1,4-3-1677,0 0 0,0-1 1,-1 0-1,0-1 1,11-10-1,19-18-3946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2:57:23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1 21706,'-43'11'1041,"-23"4"799,1 3 0,1 3 0,-116 55 0,163-63-1255,17-6 114,33-1 479,-13-4-980,41 7-198,-1 2 0,102 33 0,-145-38 0,-1 0 0,0 1 0,-1 0 0,0 1 0,0 1 0,0 0 0,-1 1 0,-1 1 0,0 0 0,0 1 0,-1 0 0,-1 1 0,0 0 0,16 26 0,-23-34 0,-2 1 0,1-1 0,-1 1 0,1 0 0,-2-1 0,1 1 0,0 0 0,-1 0 0,-1 0 0,1 0 0,-1 1 0,0-1 0,0 0 0,0 0 0,-1 0 0,0 0 0,0 0 0,-1 0 0,0 0 0,0 0 0,0-1 0,0 1 0,-6 8 0,2-7 0,0 0 0,0 0 0,-1 0 0,0-1 0,0 0 0,0 0 0,-1 0 0,0-1 0,0-1 0,-1 1 0,1-1 0,-1-1 0,0 1 0,-16 3 0,-1-2-222,-1-1 0,0-1 1,0-2-1,-1 0 0,1-2 0,0-1 1,0-1-1,0-1 0,1-2 0,-48-15 0,70 20-464,0 0-1,0 0 0,0 0 0,0-1 0,0 1 0,1-1 0,-1 0 0,0 0 0,1-1 0,0 1 0,-1-1 0,1 1 0,0-1 0,0 0 1,0 0-1,-3-6 0,-5-18-5530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2:57:23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32047,'25'39'80,"4"17"0,8 16 0,5 13 0,-5-11 0,-4-10 0,-9-12 0,-6-16-1056,-21-17-1760,3-61-14594,-7 2 11554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2:57:23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 23754,'-12'32'1000,"-9"17"0,-9 22 4,-7 19-3,-4 7-1,-2 13 4,4 10-4,3-3 0,5 0 4,11-10-1936,1-16-1212,7-22-3793,6-22 1,6-26-1,10-21 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2:57:24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29183,'0'106'833,"7"330"1519,-3-410-2211,-4-26-139,0 0 0,1 0 1,-1 0-1,0 0 0,0 1 0,0-1 1,1 0-1,-1 0 0,0 0 0,0-1 1,1 1-1,-1 0 0,0 0 0,0 0 1,0 0-1,1 0 0,-1 0 0,0 0 1,0 0-1,0 0 0,1 0 1,-1 0-1,0-1 0,0 1 0,0 0 1,0 0-1,1 0 0,-1 0 0,0-1 1,0 1-1,0 0 0,0 0 0,0 0 1,0-1-1,0 1 0,1 0 0,-1 0 1,0 0-1,0-1 0,0 1 0,0 0 1,0 0-1,0 0 0,0-1 0,0 1 1,0 0-1,0 0 0,0-1 0,14-54 128,-8 33-112,-4 15-18,1 0 0,0 0 0,0 0 0,1 0 0,0 1 0,0-1 0,1 1 0,-1 0 0,1 1 0,0-1 0,1 1 0,0 0 0,-1 0 0,2 1 0,9-6 0,6-1 0,0 1 0,0 2 0,37-10 0,-37 12 0,-1-1 0,1 0 0,-1-2 0,26-14 0,-37 18 0,-1-2 0,1 1 0,-1-2 0,0 1 0,-1-1 0,1 0 0,-2-1 0,1 0 0,-1 0 0,-1-1 0,1 1 0,-2-1 0,1-1 0,-1 1 0,-1-1 0,6-22 0,-15 96 0,4 99 0,2-80 0,-1 42-224,0-116-287,-1 0 0,0-1 1,0 1-1,-1-1 0,-2 10 0,3-15-248,1-1 1,-1 1-1,0 0 0,0 0 0,1-1 0,-1 1 0,0-1 0,0 1 0,-1-1 0,1 1 0,0-1 1,0 0-1,-3 2 0,5-12-5526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2:57:2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25782,'5'139'1438,"23"407"3333,-25-516-4510,-2-27-150,0-8-14,0-50 159,0 21-205,2-15-51,12-66 0,-13 100 0,2 1 0,0-1 0,0 1 0,2-1 0,0 2 0,0-1 0,1 1 0,16-24 0,-20 34 0,-1 0 0,1 0 0,0 0 0,0 0 0,0 1 0,0-1 0,0 1 0,1 0 0,-1 0 0,1 0 0,-1 0 0,1 1 0,0-1 0,0 1 0,0 0 0,0 0 0,0 0 0,5 0 0,-4 1 0,1 1 0,0 0 0,0-1 0,-1 2 0,1-1 0,0 1 0,-1 0 0,0 0 0,1 0 0,-1 1 0,7 4 0,1 2 0,0 1 0,-1 0 0,-1 0 0,0 2 0,0-1 0,-1 1 0,-1 1 0,12 18 0,-15-21 0,-1-1 0,-1 1 0,0 0 0,0 0 0,-1 0 0,0 0 0,-1 1 0,0-1 0,0 1 0,-1 15 0,-1-21 0,0 0 0,-1 0 0,0-1 0,0 1 0,0 0 0,-1 0 0,1-1 0,-1 1 0,0 0 0,-1-1 0,1 0 0,-1 0 0,0 0 0,0 0 0,0 0 0,0 0 0,-1-1 0,0 1 0,1-1 0,-1 0 0,0 0 0,0-1 0,-1 1 0,-4 1 0,-7 3-159,0-1-1,0 0 1,0-1-1,-1-1 1,1-1-1,-1 0 1,0-2-1,0 1 1,0-2-1,-34-3 1,2-2-2505,46 5 2370,-1 1-523,0-1-1,-1 0 0,1 0 0,0 0 0,-1 0 1,1-1-1,0 0 0,-7-1 0,9 0 363,0 1-1,0 0 0,0-1 0,1 1 1,-1-1-1,1 0 0,-1 1 1,1-1-1,-1 0 0,1 0 0,0 0 1,0 0-1,0 0 0,0 0 1,0 0-1,1-1 0,-1 1 0,1 0 1,-1-4-1,-3-25-5332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22:53:23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8 14981,'-3'-2'-88,"1"-2"-220,-8 3-672,2 10-1740,3-1-2721,5 5 2721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2:57:25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50 15985,'-21'-9'1002,"1"0"-1,-1 2 0,-1 1 1,1 0-1,-25-2 0,34 6-600,0 1-1,-1 0 0,1 1 1,-1 0-1,1 1 1,0 1-1,-1 0 1,1 0-1,0 1 0,-16 6 1,24-7-288,0 1 0,0-1 1,0 1-1,0-1 0,0 1 0,0 0 1,1 1-1,-1-1 0,1 1 1,0-1-1,0 1 0,0 0 0,1 0 1,0 0-1,-1 1 0,1-1 1,1 1-1,-1-1 0,1 1 0,-1-1 1,1 1-1,1 0 0,-1 0 1,1-1-1,-1 1 0,1 0 0,1 0 1,-1 0-1,1-1 0,0 1 1,2 9-1,1 0 192,1 1 0,0-1 0,1 0 0,0 0-1,1-1 1,1 1 0,0-2 0,19 24 0,-16-25-305,2 1 0,-1-1 0,1-1 0,1-1 0,-1 0 0,2 0 0,-1-1 0,18 6 0,-23-11 0,-1 0 0,1 0 0,0-1 0,0 0 0,0-1 0,0 0 0,12 0 0,-16-2 0,0 1 0,-1-1 0,1 0 0,0 0 0,-1 0 0,1 0 0,-1-1 0,1 0 0,-1 0 0,0 0 0,1 0 0,-1-1 0,0 0 0,5-4 0,-4 1-361,-1 0-1,0 1 1,0-1-1,0-1 1,-1 1 0,1-1-1,-2 1 1,1-1-1,-1 0 1,0 0 0,0 0-1,-1 0 1,0 0-1,0 0 1,0-13-1,-2-3-1840,0 1-1,-1 0 0,-8-39 1,-5 15-3855,0 7 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2:57:25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22270,'0'39'1168,"-3"22"-4,0 25 4,3 27-4,-3 14 5,1 9-5,7 7 4,1-10-4,-3-14 4,3-34-1168,0-28-980,-6-28-788,-81-25-4233,65-24 1,1-16-1,1-11 1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2:57:26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0 14233,'-9'1'10561,"-29"6"-4422,30-4-6023,0 2 0,0-1 1,0 1-1,1 1 0,-1-1 1,1 1-1,1 1 0,-1-1 1,-6 9-1,-50 72 551,58-81-663,-5 10-4,1 1 0,0 0 0,1 0 0,1 1 0,0 0 0,2 0 0,0 1 0,1-1 0,1 1 0,0 0 0,2 0 0,0 23 0,-4 190-1271,4-230 432,2 1 0,-1 0 1,0 0-1,0-1 1,1 1-1,-1 0 0,1-1 1,0 1-1,0 0 0,2 4 1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2:57:27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 15449,'-2'3'499,"0"-1"-1,0 1 1,0-1-1,-1 1 1,1-1-1,-1 0 1,1 0-1,-1 0 0,0 0 1,0 0-1,-6 2 1,2 0 356,-72 38 3905,55-30-2877,1 0 1,-26 19-1,54-27-1874,1 0 0,-1-1 0,1 0 0,0 0 0,0 0 0,0-1 1,0 0-1,7 2 0,13 6-20,-18-6 11,-1 0 0,0 1 0,0-1 0,0 1 0,0 1 0,-1-1 0,1 1 0,-2 1 0,1-1 0,-1 1 0,0 0 0,0 0 0,0 0 0,-1 1 0,-1-1 0,1 1 0,-1 0 0,0 0 0,-1 0 0,2 13 0,-3-15 0,0 1 0,-1-1 0,0 0 0,0 0 0,0 0 0,-1 0 0,0 0 0,0 0 0,0 0 0,-1 0 0,0 0 0,0 0 0,-1 0 0,0-1 0,0 0 0,0 1 0,0-1 0,-1 0 0,0 0 0,0-1 0,0 1 0,-1-1 0,1 0 0,-1 0 0,0-1 0,0 1 0,-1-1 0,-10 5 0,7-4-135,0-1 1,0 0-1,0-1 0,-1 1 0,1-2 1,-1 1-1,0-2 0,1 1 0,-1-1 1,0-1-1,1 1 0,-1-2 1,1 1-1,-11-4 0,-9 2-2613,25 4 1667,1-1-1,-1 0 1,1-1 0,-1 1 0,0-1 0,1 1-1,-1-1 1,1 0 0,-4-2 0,-3-3-4648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2:57:28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67 907 17486,'0'1'152,"0"-1"0,0 1 0,0 0 1,0-1-1,0 1 0,0-1 1,0 1-1,0-1 0,0 1 0,1 0 1,-1-1-1,0 1 0,0-1 0,1 1 1,-1-1-1,0 1 0,1-1 1,-1 1-1,1-1 0,-1 0 0,1 1 1,-1-1-1,0 0 0,1 1 0,-1-1 1,1 0-1,0 1 0,-1-1 1,1 0-1,-1 0 0,1 0 0,-1 1 1,1-1-1,-1 0 0,1 0 0,0 0 1,-1 0-1,1 0 0,-1 0 1,1 0-1,0 0 0,-1-1 0,1 1 1,-1 0-1,1 0 0,-1 0 1,1 0-1,-1-1 0,1 1 0,-1 0 1,1-1-1,27-15 3238,-16 3-3091,-1-1 0,-1 0 0,0-1 1,-1 0-1,0 0 0,-1-1 0,7-20 0,-2 0 228,-2 0-1,9-51 1,-15 41-527,-2 1 0,-1-1 0,-3 0 0,-13-85 0,12 117-2,0 1-1,-1 0 1,-1 0-1,0 0 1,0 0-1,-2 1 1,1 0-1,-2 0 1,1 0 0,-2 1-1,1-1 1,-2 2-1,1-1 1,-1 1-1,-1 1 1,0 0-1,-16-12 1,-3-1-1322,-6-5-3954,-2 7-9378,29 18 8928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2:57:29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 31719,'-11'3'32,"0"2"1,1 0 0,-1 0-1,1 0 1,0 2-1,1-1 1,-1 1-1,1 0 1,1 1-1,-1 0 1,1 1-1,1 0 1,0 0-1,0 0 1,0 1-1,-7 16 1,10-19-15,1-1-1,0 1 1,1 0 0,-1 0-1,1-1 1,1 2 0,-1-1-1,1 0 1,1 0 0,-1 0-1,1 0 1,0 1 0,1-1-1,0 0 1,0 0 0,0 0 0,1 0-1,0 0 1,0 0 0,1 0-1,0-1 1,0 1 0,1-1-1,-1 0 1,1 0 0,1 0-1,6 8 1,-5-10-18,0 1 0,0-1 0,0 0 0,0-1 0,0 1 0,1-1 0,-1 0 0,1-1 0,0 0 0,0 0 0,0 0 0,0-1 0,0 0 0,1 0 0,-1-1 0,0 0 0,0 0 0,0-1 0,1 0 0,-1 0 0,0-1 0,13-4 0,-3 1 0,0-2 0,0 1 0,-1-2 0,0-1 0,0 0 0,-1 0 0,0-2 0,14-12 0,-18 12 0,-1-1 0,0 0 0,0-1 0,-2 0 0,1 0 0,-2-1 0,0 0 0,-1 0 0,0 0 0,-1-1 0,6-27 0,4 77 0,-5-7-178,1 0 1,1-1-1,2 0 0,20 30 1,-24-42-151,1-1 1,0-1-1,1 0 1,1-1-1,0 0 1,0-1-1,1 0 1,25 14-1,-6-12-6339,-32-13 6360,0 0 0,0 0-1,0 0 1,-1 1-1,1-1 1,0-1 0,0 1-1,0 0 1,0 0-1,0 0 1,0 0 0,0-1-1,0 1 1,0 0 0,0-1-1,0 1 1,-1-1-1,1 1 1,0-1 0,0 1-1,0-1 1,-1 0-1,1 1 1,0-1 0,-1 0-1,1 1 1,-1-1-1,1 0 1,-1 0 0,1 0-1,-1 0 1,1 1-1,-1-3 1,4-23-5597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2:57:29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68 652 32767,'71'180'0,"-7"-19"0,66 248 0,-121-359 0,-8-35 0,-4-17 0,-8-25 0,-23-70 0,-122-362 0,111 308 0,-25-166 0,62 275-320,1 1 1,2-1-1,3 0 1,1 0-1,7-73 0,8 74-1034,-12 38 818,0 0 0,0-1-1,0 1 1,0 0 0,1 0 0,0 0 0,-1 1 0,1-1 0,0 1 0,0-1 0,7-2 0,-5 3-145,-1 0 0,1 0 0,0 1 0,1-1 0,-1 1 0,0 1 0,0-1 0,0 1 0,1 0 0,-1 0 0,0 0 0,0 1 0,0 0 0,1 0 0,-1 0 0,5 2 0,42 20-5055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2:57:29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0 24242,'-15'17'948,"-13"4"0,-7 1-4,-8 1 5,3-9-1,1-10-4,10-1 4,4-1-520,7-2-1396,8 36-5097,10-66-12128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2:57:30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 20930,'0'12'1316,"-6"10"0,-3 17-4,-7 21 4,4 15 1,-3 23-5,7 18 4,4 7 0,8-2 0,7-9-1316,13-11 0,13-19 0,11-17-584,6-19-1228,-3-6-4261,8-27 1,-8-20-1,-4-17 1</inkml:trace>
  <inkml:trace contextRef="#ctx0" brushRef="#br0" timeOffset="1">439 708 18542,'-33'1'1580,"-12"6"0,-14 7 0,-7 3-340,6-5-904,6 7-864,9 34-4336,8-40-1,13-1 1,8-1-1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2:57:30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23566,'48'11'1023,"2"-2"-1,0-1 0,0-3 1,51-2-1,-98-3-892,1 0 1,-1 0-1,0 0 1,0 0-1,0-1 1,0 0-1,1 0 1,-1 1-1,0-2 1,0 1-1,0 0 1,-1-1-1,1 1 1,0-1-1,0 0 1,-1 0-1,4-3 1,-5 3-76,0 0 0,0 0 1,0 0-1,0 0 0,-1 0 0,1 0 1,-1-1-1,1 1 0,-1 0 1,0 0-1,1-1 0,-1 1 0,0 0 1,-1-1-1,1 1 0,0 0 1,-1 0-1,1-1 0,-1 1 1,0 0-1,1 0 0,-1 0 0,0 0 1,-2-3-1,0 0-126,1 1-1,0 0 1,-1 0-1,0 0 1,0 0 0,0 0-1,-1 1 1,1 0-1,-1-1 1,0 1 0,0 1-1,0-1 1,0 0-1,0 1 1,-1 0 0,1 0-1,-1 0 1,0 1-1,1-1 1,-1 1 0,0 0-1,0 1 1,1-1-1,-1 1 1,0 0 0,-8 1-1,7-1 69,0 1-1,1 0 0,-1 0 0,1 1 0,0-1 1,-1 1-1,1 1 0,0-1 0,0 1 1,0-1-1,1 2 0,-1-1 0,0 0 1,1 1-1,0 0 0,0 0 0,0 0 0,1 0 1,-1 1-1,1-1 0,0 1 0,1 0 1,-4 6-1,3-2 68,0 0-1,1 1 1,0-1 0,0 1 0,1 0 0,0-1 0,0 1 0,1 0-1,1-1 1,0 1 0,0 0 0,1-1 0,0 1 0,1-1-1,-1 1 1,2-1 0,0 0 0,0-1 0,0 1 0,1-1-1,0 1 1,1-1 0,0-1 0,0 1 0,1-1 0,0 0 0,0-1-1,0 1 1,1-1 0,0-1 0,0 0 0,1 0 0,-1 0-1,1-1 1,0-1 0,15 5 0,-9-4-18,0-1 1,0-1-1,1 0 1,-1-1-1,0-1 0,27-3 1,-32 2-316,-1-1 0,1 0 1,-1-1-1,0 0 0,10-5 1,-13 5-492,0 0 0,0 0 0,-1-1 0,1 0 0,-1 0 0,0-1 0,0 1 0,4-7 0,23-27-5396,-4-8-1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2DB3B-D8FA-4FB8-B502-984FF29BB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B13ADD1-AD71-4896-89E7-DCBBE8EF4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8D122E6-66FC-45D9-81D1-E3598724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EB96-790C-44AC-A523-D5E155101E85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1617F0F-EA55-4B00-B45D-6F69E7D0A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108414-FD1E-4ACF-814C-8A17BE8D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5570-CF6D-4BE5-82CD-B643CFE882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673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B89EC-E100-4FEA-BF46-0A249F82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4EE96E3-E62D-457B-8ED1-2CF6AC1B2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6392C4-107D-4AA2-AE8F-C9FF56CA1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EB96-790C-44AC-A523-D5E155101E85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A4DA5E-0D08-45EC-98EE-FF3213DC4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7014C72-4C1F-40F8-A40B-BC598B22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5570-CF6D-4BE5-82CD-B643CFE882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436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A1CFE97-A227-48A4-A451-71C52D4C7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EBA5FD3-B5DD-4BC0-AD25-1085AFF0A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CA9A274-572C-441E-B21D-8501E59D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EB96-790C-44AC-A523-D5E155101E85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286D895-F19A-4208-B783-9E1C45A88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50809FE-92C0-47E3-A81A-61D8DA7F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5570-CF6D-4BE5-82CD-B643CFE882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980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2D0D2A-0252-4D84-A38E-D78A1DBC5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0142091-2AA2-4107-A5C0-DF25F34C4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EFCAE3-AF89-48FB-B8F6-C06948FF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EB96-790C-44AC-A523-D5E155101E85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03DDCD-57C0-4792-A65C-14A43F70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8147341-A76A-4514-BA71-9D5CCB7F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5570-CF6D-4BE5-82CD-B643CFE882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802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42EEC-3710-4EDF-9674-A29FADEE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BC05A31-1EE1-43F9-B49B-DCD212E25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406D23C-B3D2-4B87-8A78-0DD20375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EB96-790C-44AC-A523-D5E155101E85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3DCDF89-A7EB-494F-8C0A-C2675B1AC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A8BEEC-7146-4D8A-8218-861B9FD5D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5570-CF6D-4BE5-82CD-B643CFE882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96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FBDBCF-7EA0-4BE6-A5AA-0B4B463A3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831822-AB28-4073-A767-2082FFCB4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022F313-6132-498D-A51B-AE33D28E8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DDFAC1B-EF90-4C49-89E1-59679424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EB96-790C-44AC-A523-D5E155101E85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B6CC2EC-0DFF-4698-B02C-A97D8F81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EAFC258-F2B7-4880-8571-6374BC360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5570-CF6D-4BE5-82CD-B643CFE882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576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A6A80-82DE-4A34-B8E7-A357662C8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924350A-BA83-4E67-963E-4189CD957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97404E4-D82B-4D8D-9AC0-DA739C764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B1033B3-7154-4579-B923-44A06F853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2313BD9-2BC4-47D2-92F2-E905F7156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E68E94A-560F-4DA4-9DC5-3EF1647B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EB96-790C-44AC-A523-D5E155101E85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97D2D68-6EEF-4598-84D2-0A010160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C0718B7-6EDB-485B-B7EE-DCE47AB4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5570-CF6D-4BE5-82CD-B643CFE882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665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AA8E6-13F7-431B-921C-EC375A74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878D4B1-D634-4BEA-99CC-30C054453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EB96-790C-44AC-A523-D5E155101E85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29F521F-09F7-4991-AA70-74D4AABF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C5EC298-D018-42FE-AAB7-452631A9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5570-CF6D-4BE5-82CD-B643CFE882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263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F2F31A7-548F-4CD3-B748-4D67FF1C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EB96-790C-44AC-A523-D5E155101E85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8613BC9-DF82-4692-9C89-DBD544DD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476491A-93E7-4AE0-BC9E-A4546E9D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5570-CF6D-4BE5-82CD-B643CFE882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81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9C2BB4-B804-444A-AD8C-A7123567D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B14A82-4C01-493D-A1FA-1713DCBC2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C11FF63-CB64-40D5-B702-ACDE86C50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D37855D-0B27-4A3F-8278-EA28E5669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EB96-790C-44AC-A523-D5E155101E85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D65B993-E8C8-4200-BCC2-1B75BBD8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590C335-F0BD-408E-9B86-D1CE3D60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5570-CF6D-4BE5-82CD-B643CFE882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36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1B67A-332C-4D24-B483-7554C00BB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9F4A13A-A181-4AB7-AF16-527C05830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D46821-FC0B-4747-9F30-38FD836E4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4C8DFCD-C8A5-498E-B116-B25E52383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EB96-790C-44AC-A523-D5E155101E85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2284411-5444-4C56-8544-EAC74563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0F2589F-E8A3-4266-A735-C4A5AD8C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5570-CF6D-4BE5-82CD-B643CFE882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440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E1368F-99F0-428B-B6DB-E35DF1B45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3378E3F-84CF-464C-892A-C0D1604EB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B9CE16-8A58-4825-8F49-EBDF9945D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5EB96-790C-44AC-A523-D5E155101E85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EB94638-B9B9-41A0-8594-37464943D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FD23C3-BBB1-44E4-8170-0B58E7FAA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15570-CF6D-4BE5-82CD-B643CFE882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290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76.png"/><Relationship Id="rId21" Type="http://schemas.openxmlformats.org/officeDocument/2006/relationships/image" Target="../media/image2428.png"/><Relationship Id="rId324" Type="http://schemas.openxmlformats.org/officeDocument/2006/relationships/image" Target="../media/image2579.png"/><Relationship Id="rId531" Type="http://schemas.openxmlformats.org/officeDocument/2006/relationships/customXml" Target="../ink/ink2750.xml"/><Relationship Id="rId629" Type="http://schemas.openxmlformats.org/officeDocument/2006/relationships/image" Target="../media/image2730.png"/><Relationship Id="rId170" Type="http://schemas.openxmlformats.org/officeDocument/2006/relationships/customXml" Target="../ink/ink2568.xml"/><Relationship Id="rId268" Type="http://schemas.openxmlformats.org/officeDocument/2006/relationships/image" Target="../media/image2551.png"/><Relationship Id="rId475" Type="http://schemas.openxmlformats.org/officeDocument/2006/relationships/image" Target="../media/image2654.png"/><Relationship Id="rId32" Type="http://schemas.openxmlformats.org/officeDocument/2006/relationships/customXml" Target="../ink/ink2499.xml"/><Relationship Id="rId128" Type="http://schemas.openxmlformats.org/officeDocument/2006/relationships/customXml" Target="../ink/ink2547.xml"/><Relationship Id="rId335" Type="http://schemas.openxmlformats.org/officeDocument/2006/relationships/image" Target="../media/image2584.png"/><Relationship Id="rId542" Type="http://schemas.openxmlformats.org/officeDocument/2006/relationships/image" Target="../media/image2687.png"/><Relationship Id="rId181" Type="http://schemas.openxmlformats.org/officeDocument/2006/relationships/image" Target="../media/image2508.png"/><Relationship Id="rId402" Type="http://schemas.openxmlformats.org/officeDocument/2006/relationships/customXml" Target="../ink/ink2685.xml"/><Relationship Id="rId279" Type="http://schemas.openxmlformats.org/officeDocument/2006/relationships/customXml" Target="../ink/ink2623.xml"/><Relationship Id="rId486" Type="http://schemas.openxmlformats.org/officeDocument/2006/relationships/customXml" Target="../ink/ink2727.xml"/><Relationship Id="rId43" Type="http://schemas.openxmlformats.org/officeDocument/2006/relationships/image" Target="../media/image2439.png"/><Relationship Id="rId139" Type="http://schemas.openxmlformats.org/officeDocument/2006/relationships/image" Target="../media/image2487.png"/><Relationship Id="rId346" Type="http://schemas.openxmlformats.org/officeDocument/2006/relationships/customXml" Target="../ink/ink2657.xml"/><Relationship Id="rId553" Type="http://schemas.openxmlformats.org/officeDocument/2006/relationships/customXml" Target="../ink/ink2761.xml"/><Relationship Id="rId192" Type="http://schemas.openxmlformats.org/officeDocument/2006/relationships/customXml" Target="../ink/ink2579.xml"/><Relationship Id="rId206" Type="http://schemas.openxmlformats.org/officeDocument/2006/relationships/image" Target="../media/image2520.png"/><Relationship Id="rId413" Type="http://schemas.openxmlformats.org/officeDocument/2006/relationships/image" Target="../media/image2623.png"/><Relationship Id="rId497" Type="http://schemas.openxmlformats.org/officeDocument/2006/relationships/image" Target="../media/image2665.png"/><Relationship Id="rId620" Type="http://schemas.openxmlformats.org/officeDocument/2006/relationships/customXml" Target="../ink/ink2795.xml"/><Relationship Id="rId357" Type="http://schemas.openxmlformats.org/officeDocument/2006/relationships/image" Target="../media/image2595.png"/><Relationship Id="rId54" Type="http://schemas.openxmlformats.org/officeDocument/2006/relationships/customXml" Target="../ink/ink2510.xml"/><Relationship Id="rId217" Type="http://schemas.openxmlformats.org/officeDocument/2006/relationships/customXml" Target="../ink/ink2592.xml"/><Relationship Id="rId564" Type="http://schemas.openxmlformats.org/officeDocument/2006/relationships/image" Target="../media/image2698.png"/><Relationship Id="rId424" Type="http://schemas.openxmlformats.org/officeDocument/2006/relationships/customXml" Target="../ink/ink2696.xml"/><Relationship Id="rId270" Type="http://schemas.openxmlformats.org/officeDocument/2006/relationships/image" Target="../media/image2552.png"/><Relationship Id="rId65" Type="http://schemas.openxmlformats.org/officeDocument/2006/relationships/image" Target="../media/image2450.png"/><Relationship Id="rId130" Type="http://schemas.openxmlformats.org/officeDocument/2006/relationships/customXml" Target="../ink/ink2548.xml"/><Relationship Id="rId368" Type="http://schemas.openxmlformats.org/officeDocument/2006/relationships/customXml" Target="../ink/ink2668.xml"/><Relationship Id="rId575" Type="http://schemas.openxmlformats.org/officeDocument/2006/relationships/image" Target="../media/image2703.png"/><Relationship Id="rId228" Type="http://schemas.openxmlformats.org/officeDocument/2006/relationships/image" Target="../media/image2531.png"/><Relationship Id="rId435" Type="http://schemas.openxmlformats.org/officeDocument/2006/relationships/image" Target="../media/image2634.png"/><Relationship Id="rId281" Type="http://schemas.openxmlformats.org/officeDocument/2006/relationships/customXml" Target="../ink/ink2624.xml"/><Relationship Id="rId502" Type="http://schemas.openxmlformats.org/officeDocument/2006/relationships/customXml" Target="../ink/ink2735.xml"/><Relationship Id="rId76" Type="http://schemas.openxmlformats.org/officeDocument/2006/relationships/customXml" Target="../ink/ink2521.xml"/><Relationship Id="rId141" Type="http://schemas.openxmlformats.org/officeDocument/2006/relationships/image" Target="../media/image2488.png"/><Relationship Id="rId379" Type="http://schemas.openxmlformats.org/officeDocument/2006/relationships/image" Target="../media/image2606.png"/><Relationship Id="rId586" Type="http://schemas.openxmlformats.org/officeDocument/2006/relationships/customXml" Target="../ink/ink2778.xml"/><Relationship Id="rId7" Type="http://schemas.openxmlformats.org/officeDocument/2006/relationships/image" Target="../media/image2421.png"/><Relationship Id="rId239" Type="http://schemas.openxmlformats.org/officeDocument/2006/relationships/customXml" Target="../ink/ink2603.xml"/><Relationship Id="rId446" Type="http://schemas.openxmlformats.org/officeDocument/2006/relationships/customXml" Target="../ink/ink2707.xml"/><Relationship Id="rId292" Type="http://schemas.openxmlformats.org/officeDocument/2006/relationships/image" Target="../media/image2563.png"/><Relationship Id="rId306" Type="http://schemas.openxmlformats.org/officeDocument/2006/relationships/image" Target="../media/image2570.png"/><Relationship Id="rId87" Type="http://schemas.openxmlformats.org/officeDocument/2006/relationships/image" Target="../media/image2461.png"/><Relationship Id="rId513" Type="http://schemas.openxmlformats.org/officeDocument/2006/relationships/image" Target="../media/image2673.png"/><Relationship Id="rId597" Type="http://schemas.openxmlformats.org/officeDocument/2006/relationships/image" Target="../media/image2714.png"/><Relationship Id="rId152" Type="http://schemas.openxmlformats.org/officeDocument/2006/relationships/customXml" Target="../ink/ink2559.xml"/><Relationship Id="rId457" Type="http://schemas.openxmlformats.org/officeDocument/2006/relationships/image" Target="../media/image2645.png"/><Relationship Id="rId14" Type="http://schemas.openxmlformats.org/officeDocument/2006/relationships/customXml" Target="../ink/ink2490.xml"/><Relationship Id="rId317" Type="http://schemas.openxmlformats.org/officeDocument/2006/relationships/customXml" Target="../ink/ink2642.xml"/><Relationship Id="rId524" Type="http://schemas.openxmlformats.org/officeDocument/2006/relationships/customXml" Target="../ink/ink2746.xml"/><Relationship Id="rId98" Type="http://schemas.openxmlformats.org/officeDocument/2006/relationships/customXml" Target="../ink/ink2532.xml"/><Relationship Id="rId163" Type="http://schemas.openxmlformats.org/officeDocument/2006/relationships/image" Target="../media/image2499.png"/><Relationship Id="rId370" Type="http://schemas.openxmlformats.org/officeDocument/2006/relationships/customXml" Target="../ink/ink2669.xml"/><Relationship Id="rId230" Type="http://schemas.openxmlformats.org/officeDocument/2006/relationships/image" Target="../media/image2532.png"/><Relationship Id="rId468" Type="http://schemas.openxmlformats.org/officeDocument/2006/relationships/customXml" Target="../ink/ink2718.xml"/><Relationship Id="rId25" Type="http://schemas.openxmlformats.org/officeDocument/2006/relationships/image" Target="../media/image2430.png"/><Relationship Id="rId328" Type="http://schemas.openxmlformats.org/officeDocument/2006/relationships/image" Target="../media/image2581.png"/><Relationship Id="rId535" Type="http://schemas.openxmlformats.org/officeDocument/2006/relationships/customXml" Target="../ink/ink2752.xml"/><Relationship Id="rId174" Type="http://schemas.openxmlformats.org/officeDocument/2006/relationships/customXml" Target="../ink/ink2570.xml"/><Relationship Id="rId381" Type="http://schemas.openxmlformats.org/officeDocument/2006/relationships/image" Target="../media/image2607.png"/><Relationship Id="rId602" Type="http://schemas.openxmlformats.org/officeDocument/2006/relationships/customXml" Target="../ink/ink2786.xml"/><Relationship Id="rId241" Type="http://schemas.openxmlformats.org/officeDocument/2006/relationships/customXml" Target="../ink/ink2604.xml"/><Relationship Id="rId479" Type="http://schemas.openxmlformats.org/officeDocument/2006/relationships/image" Target="../media/image2656.png"/><Relationship Id="rId36" Type="http://schemas.openxmlformats.org/officeDocument/2006/relationships/customXml" Target="../ink/ink2501.xml"/><Relationship Id="rId339" Type="http://schemas.openxmlformats.org/officeDocument/2006/relationships/image" Target="../media/image2586.png"/><Relationship Id="rId546" Type="http://schemas.openxmlformats.org/officeDocument/2006/relationships/image" Target="../media/image2689.png"/><Relationship Id="rId78" Type="http://schemas.openxmlformats.org/officeDocument/2006/relationships/customXml" Target="../ink/ink2522.xml"/><Relationship Id="rId101" Type="http://schemas.openxmlformats.org/officeDocument/2006/relationships/image" Target="../media/image2468.png"/><Relationship Id="rId143" Type="http://schemas.openxmlformats.org/officeDocument/2006/relationships/image" Target="../media/image2489.png"/><Relationship Id="rId185" Type="http://schemas.openxmlformats.org/officeDocument/2006/relationships/image" Target="../media/image2510.png"/><Relationship Id="rId350" Type="http://schemas.openxmlformats.org/officeDocument/2006/relationships/customXml" Target="../ink/ink2659.xml"/><Relationship Id="rId406" Type="http://schemas.openxmlformats.org/officeDocument/2006/relationships/customXml" Target="../ink/ink2687.xml"/><Relationship Id="rId588" Type="http://schemas.openxmlformats.org/officeDocument/2006/relationships/customXml" Target="../ink/ink2779.xml"/><Relationship Id="rId9" Type="http://schemas.openxmlformats.org/officeDocument/2006/relationships/image" Target="../media/image2422.png"/><Relationship Id="rId210" Type="http://schemas.openxmlformats.org/officeDocument/2006/relationships/image" Target="../media/image2522.png"/><Relationship Id="rId392" Type="http://schemas.openxmlformats.org/officeDocument/2006/relationships/customXml" Target="../ink/ink2680.xml"/><Relationship Id="rId448" Type="http://schemas.openxmlformats.org/officeDocument/2006/relationships/customXml" Target="../ink/ink2708.xml"/><Relationship Id="rId613" Type="http://schemas.openxmlformats.org/officeDocument/2006/relationships/image" Target="../media/image2722.png"/><Relationship Id="rId252" Type="http://schemas.openxmlformats.org/officeDocument/2006/relationships/image" Target="../media/image2543.png"/><Relationship Id="rId294" Type="http://schemas.openxmlformats.org/officeDocument/2006/relationships/image" Target="../media/image2564.png"/><Relationship Id="rId308" Type="http://schemas.openxmlformats.org/officeDocument/2006/relationships/image" Target="../media/image2571.png"/><Relationship Id="rId515" Type="http://schemas.openxmlformats.org/officeDocument/2006/relationships/image" Target="../media/image2674.png"/><Relationship Id="rId47" Type="http://schemas.openxmlformats.org/officeDocument/2006/relationships/image" Target="../media/image2441.png"/><Relationship Id="rId89" Type="http://schemas.openxmlformats.org/officeDocument/2006/relationships/image" Target="../media/image2462.png"/><Relationship Id="rId112" Type="http://schemas.openxmlformats.org/officeDocument/2006/relationships/customXml" Target="../ink/ink2539.xml"/><Relationship Id="rId154" Type="http://schemas.openxmlformats.org/officeDocument/2006/relationships/customXml" Target="../ink/ink2560.xml"/><Relationship Id="rId361" Type="http://schemas.openxmlformats.org/officeDocument/2006/relationships/image" Target="../media/image2597.png"/><Relationship Id="rId557" Type="http://schemas.openxmlformats.org/officeDocument/2006/relationships/customXml" Target="../ink/ink2763.xml"/><Relationship Id="rId599" Type="http://schemas.openxmlformats.org/officeDocument/2006/relationships/image" Target="../media/image2715.png"/><Relationship Id="rId196" Type="http://schemas.openxmlformats.org/officeDocument/2006/relationships/customXml" Target="../ink/ink2581.xml"/><Relationship Id="rId417" Type="http://schemas.openxmlformats.org/officeDocument/2006/relationships/image" Target="../media/image2625.png"/><Relationship Id="rId459" Type="http://schemas.openxmlformats.org/officeDocument/2006/relationships/image" Target="../media/image2646.png"/><Relationship Id="rId624" Type="http://schemas.openxmlformats.org/officeDocument/2006/relationships/customXml" Target="../ink/ink2797.xml"/><Relationship Id="rId16" Type="http://schemas.openxmlformats.org/officeDocument/2006/relationships/customXml" Target="../ink/ink2491.xml"/><Relationship Id="rId221" Type="http://schemas.openxmlformats.org/officeDocument/2006/relationships/customXml" Target="../ink/ink2594.xml"/><Relationship Id="rId263" Type="http://schemas.openxmlformats.org/officeDocument/2006/relationships/customXml" Target="../ink/ink2615.xml"/><Relationship Id="rId319" Type="http://schemas.openxmlformats.org/officeDocument/2006/relationships/customXml" Target="../ink/ink2643.xml"/><Relationship Id="rId470" Type="http://schemas.openxmlformats.org/officeDocument/2006/relationships/customXml" Target="../ink/ink2719.xml"/><Relationship Id="rId526" Type="http://schemas.openxmlformats.org/officeDocument/2006/relationships/image" Target="../media/image2679.png"/><Relationship Id="rId58" Type="http://schemas.openxmlformats.org/officeDocument/2006/relationships/customXml" Target="../ink/ink2512.xml"/><Relationship Id="rId123" Type="http://schemas.openxmlformats.org/officeDocument/2006/relationships/image" Target="../media/image2479.png"/><Relationship Id="rId330" Type="http://schemas.openxmlformats.org/officeDocument/2006/relationships/customXml" Target="../ink/ink2649.xml"/><Relationship Id="rId568" Type="http://schemas.openxmlformats.org/officeDocument/2006/relationships/image" Target="../media/image2700.png"/><Relationship Id="rId165" Type="http://schemas.openxmlformats.org/officeDocument/2006/relationships/image" Target="../media/image2500.png"/><Relationship Id="rId372" Type="http://schemas.openxmlformats.org/officeDocument/2006/relationships/customXml" Target="../ink/ink2670.xml"/><Relationship Id="rId428" Type="http://schemas.openxmlformats.org/officeDocument/2006/relationships/customXml" Target="../ink/ink2698.xml"/><Relationship Id="rId232" Type="http://schemas.openxmlformats.org/officeDocument/2006/relationships/image" Target="../media/image2533.png"/><Relationship Id="rId274" Type="http://schemas.openxmlformats.org/officeDocument/2006/relationships/image" Target="../media/image2554.png"/><Relationship Id="rId481" Type="http://schemas.openxmlformats.org/officeDocument/2006/relationships/image" Target="../media/image2657.png"/><Relationship Id="rId27" Type="http://schemas.openxmlformats.org/officeDocument/2006/relationships/image" Target="../media/image2431.png"/><Relationship Id="rId69" Type="http://schemas.openxmlformats.org/officeDocument/2006/relationships/image" Target="../media/image2452.png"/><Relationship Id="rId134" Type="http://schemas.openxmlformats.org/officeDocument/2006/relationships/customXml" Target="../ink/ink2550.xml"/><Relationship Id="rId537" Type="http://schemas.openxmlformats.org/officeDocument/2006/relationships/customXml" Target="../ink/ink2753.xml"/><Relationship Id="rId579" Type="http://schemas.openxmlformats.org/officeDocument/2006/relationships/image" Target="../media/image2705.png"/><Relationship Id="rId80" Type="http://schemas.openxmlformats.org/officeDocument/2006/relationships/customXml" Target="../ink/ink2523.xml"/><Relationship Id="rId176" Type="http://schemas.openxmlformats.org/officeDocument/2006/relationships/customXml" Target="../ink/ink2571.xml"/><Relationship Id="rId341" Type="http://schemas.openxmlformats.org/officeDocument/2006/relationships/image" Target="../media/image2587.png"/><Relationship Id="rId383" Type="http://schemas.openxmlformats.org/officeDocument/2006/relationships/image" Target="../media/image2608.png"/><Relationship Id="rId439" Type="http://schemas.openxmlformats.org/officeDocument/2006/relationships/image" Target="../media/image2636.png"/><Relationship Id="rId590" Type="http://schemas.openxmlformats.org/officeDocument/2006/relationships/customXml" Target="../ink/ink2780.xml"/><Relationship Id="rId604" Type="http://schemas.openxmlformats.org/officeDocument/2006/relationships/customXml" Target="../ink/ink2787.xml"/><Relationship Id="rId201" Type="http://schemas.openxmlformats.org/officeDocument/2006/relationships/image" Target="../media/image2518.png"/><Relationship Id="rId243" Type="http://schemas.openxmlformats.org/officeDocument/2006/relationships/customXml" Target="../ink/ink2605.xml"/><Relationship Id="rId285" Type="http://schemas.openxmlformats.org/officeDocument/2006/relationships/customXml" Target="../ink/ink2626.xml"/><Relationship Id="rId450" Type="http://schemas.openxmlformats.org/officeDocument/2006/relationships/customXml" Target="../ink/ink2709.xml"/><Relationship Id="rId506" Type="http://schemas.openxmlformats.org/officeDocument/2006/relationships/customXml" Target="../ink/ink2737.xml"/><Relationship Id="rId38" Type="http://schemas.openxmlformats.org/officeDocument/2006/relationships/customXml" Target="../ink/ink2502.xml"/><Relationship Id="rId103" Type="http://schemas.openxmlformats.org/officeDocument/2006/relationships/image" Target="../media/image2469.png"/><Relationship Id="rId310" Type="http://schemas.openxmlformats.org/officeDocument/2006/relationships/image" Target="../media/image2572.png"/><Relationship Id="rId492" Type="http://schemas.openxmlformats.org/officeDocument/2006/relationships/customXml" Target="../ink/ink2730.xml"/><Relationship Id="rId548" Type="http://schemas.openxmlformats.org/officeDocument/2006/relationships/image" Target="../media/image2690.png"/><Relationship Id="rId91" Type="http://schemas.openxmlformats.org/officeDocument/2006/relationships/image" Target="../media/image2463.png"/><Relationship Id="rId145" Type="http://schemas.openxmlformats.org/officeDocument/2006/relationships/image" Target="../media/image2490.png"/><Relationship Id="rId187" Type="http://schemas.openxmlformats.org/officeDocument/2006/relationships/image" Target="../media/image2511.png"/><Relationship Id="rId352" Type="http://schemas.openxmlformats.org/officeDocument/2006/relationships/customXml" Target="../ink/ink2660.xml"/><Relationship Id="rId394" Type="http://schemas.openxmlformats.org/officeDocument/2006/relationships/customXml" Target="../ink/ink2681.xml"/><Relationship Id="rId408" Type="http://schemas.openxmlformats.org/officeDocument/2006/relationships/customXml" Target="../ink/ink2688.xml"/><Relationship Id="rId615" Type="http://schemas.openxmlformats.org/officeDocument/2006/relationships/image" Target="../media/image2723.png"/><Relationship Id="rId212" Type="http://schemas.openxmlformats.org/officeDocument/2006/relationships/image" Target="../media/image2523.png"/><Relationship Id="rId254" Type="http://schemas.openxmlformats.org/officeDocument/2006/relationships/image" Target="../media/image2544.png"/><Relationship Id="rId49" Type="http://schemas.openxmlformats.org/officeDocument/2006/relationships/image" Target="../media/image2442.png"/><Relationship Id="rId114" Type="http://schemas.openxmlformats.org/officeDocument/2006/relationships/customXml" Target="../ink/ink2540.xml"/><Relationship Id="rId296" Type="http://schemas.openxmlformats.org/officeDocument/2006/relationships/image" Target="../media/image2565.png"/><Relationship Id="rId461" Type="http://schemas.openxmlformats.org/officeDocument/2006/relationships/image" Target="../media/image2647.png"/><Relationship Id="rId517" Type="http://schemas.openxmlformats.org/officeDocument/2006/relationships/image" Target="../media/image2675.png"/><Relationship Id="rId559" Type="http://schemas.openxmlformats.org/officeDocument/2006/relationships/customXml" Target="../ink/ink2764.xml"/><Relationship Id="rId60" Type="http://schemas.openxmlformats.org/officeDocument/2006/relationships/customXml" Target="../ink/ink2513.xml"/><Relationship Id="rId156" Type="http://schemas.openxmlformats.org/officeDocument/2006/relationships/customXml" Target="../ink/ink2561.xml"/><Relationship Id="rId198" Type="http://schemas.openxmlformats.org/officeDocument/2006/relationships/customXml" Target="../ink/ink2582.xml"/><Relationship Id="rId321" Type="http://schemas.openxmlformats.org/officeDocument/2006/relationships/customXml" Target="../ink/ink2644.xml"/><Relationship Id="rId363" Type="http://schemas.openxmlformats.org/officeDocument/2006/relationships/image" Target="../media/image2598.png"/><Relationship Id="rId419" Type="http://schemas.openxmlformats.org/officeDocument/2006/relationships/image" Target="../media/image2626.png"/><Relationship Id="rId570" Type="http://schemas.openxmlformats.org/officeDocument/2006/relationships/image" Target="../media/image2701.png"/><Relationship Id="rId626" Type="http://schemas.openxmlformats.org/officeDocument/2006/relationships/customXml" Target="../ink/ink2798.xml"/><Relationship Id="rId223" Type="http://schemas.openxmlformats.org/officeDocument/2006/relationships/customXml" Target="../ink/ink2595.xml"/><Relationship Id="rId430" Type="http://schemas.openxmlformats.org/officeDocument/2006/relationships/customXml" Target="../ink/ink2699.xml"/><Relationship Id="rId18" Type="http://schemas.openxmlformats.org/officeDocument/2006/relationships/customXml" Target="../ink/ink2492.xml"/><Relationship Id="rId265" Type="http://schemas.openxmlformats.org/officeDocument/2006/relationships/customXml" Target="../ink/ink2616.xml"/><Relationship Id="rId472" Type="http://schemas.openxmlformats.org/officeDocument/2006/relationships/customXml" Target="../ink/ink2720.xml"/><Relationship Id="rId528" Type="http://schemas.openxmlformats.org/officeDocument/2006/relationships/image" Target="../media/image2680.png"/><Relationship Id="rId125" Type="http://schemas.openxmlformats.org/officeDocument/2006/relationships/image" Target="../media/image2480.png"/><Relationship Id="rId167" Type="http://schemas.openxmlformats.org/officeDocument/2006/relationships/image" Target="../media/image2501.png"/><Relationship Id="rId332" Type="http://schemas.openxmlformats.org/officeDocument/2006/relationships/customXml" Target="../ink/ink2650.xml"/><Relationship Id="rId374" Type="http://schemas.openxmlformats.org/officeDocument/2006/relationships/customXml" Target="../ink/ink2671.xml"/><Relationship Id="rId581" Type="http://schemas.openxmlformats.org/officeDocument/2006/relationships/image" Target="../media/image2706.png"/><Relationship Id="rId71" Type="http://schemas.openxmlformats.org/officeDocument/2006/relationships/image" Target="../media/image2453.png"/><Relationship Id="rId234" Type="http://schemas.openxmlformats.org/officeDocument/2006/relationships/image" Target="../media/image2534.png"/><Relationship Id="rId2" Type="http://schemas.openxmlformats.org/officeDocument/2006/relationships/customXml" Target="../ink/ink2484.xml"/><Relationship Id="rId29" Type="http://schemas.openxmlformats.org/officeDocument/2006/relationships/image" Target="../media/image2432.png"/><Relationship Id="rId276" Type="http://schemas.openxmlformats.org/officeDocument/2006/relationships/image" Target="../media/image2555.png"/><Relationship Id="rId441" Type="http://schemas.openxmlformats.org/officeDocument/2006/relationships/image" Target="../media/image2637.png"/><Relationship Id="rId483" Type="http://schemas.openxmlformats.org/officeDocument/2006/relationships/image" Target="../media/image2658.png"/><Relationship Id="rId539" Type="http://schemas.openxmlformats.org/officeDocument/2006/relationships/customXml" Target="../ink/ink2754.xml"/><Relationship Id="rId40" Type="http://schemas.openxmlformats.org/officeDocument/2006/relationships/customXml" Target="../ink/ink2503.xml"/><Relationship Id="rId136" Type="http://schemas.openxmlformats.org/officeDocument/2006/relationships/customXml" Target="../ink/ink2551.xml"/><Relationship Id="rId178" Type="http://schemas.openxmlformats.org/officeDocument/2006/relationships/customXml" Target="../ink/ink2572.xml"/><Relationship Id="rId301" Type="http://schemas.openxmlformats.org/officeDocument/2006/relationships/customXml" Target="../ink/ink2634.xml"/><Relationship Id="rId343" Type="http://schemas.openxmlformats.org/officeDocument/2006/relationships/image" Target="../media/image2588.png"/><Relationship Id="rId550" Type="http://schemas.openxmlformats.org/officeDocument/2006/relationships/image" Target="../media/image2691.png"/><Relationship Id="rId82" Type="http://schemas.openxmlformats.org/officeDocument/2006/relationships/customXml" Target="../ink/ink2524.xml"/><Relationship Id="rId203" Type="http://schemas.openxmlformats.org/officeDocument/2006/relationships/customXml" Target="../ink/ink2585.xml"/><Relationship Id="rId385" Type="http://schemas.openxmlformats.org/officeDocument/2006/relationships/image" Target="../media/image2609.png"/><Relationship Id="rId592" Type="http://schemas.openxmlformats.org/officeDocument/2006/relationships/customXml" Target="../ink/ink2781.xml"/><Relationship Id="rId606" Type="http://schemas.openxmlformats.org/officeDocument/2006/relationships/customXml" Target="../ink/ink2788.xml"/><Relationship Id="rId245" Type="http://schemas.openxmlformats.org/officeDocument/2006/relationships/customXml" Target="../ink/ink2606.xml"/><Relationship Id="rId287" Type="http://schemas.openxmlformats.org/officeDocument/2006/relationships/customXml" Target="../ink/ink2627.xml"/><Relationship Id="rId410" Type="http://schemas.openxmlformats.org/officeDocument/2006/relationships/customXml" Target="../ink/ink2689.xml"/><Relationship Id="rId452" Type="http://schemas.openxmlformats.org/officeDocument/2006/relationships/customXml" Target="../ink/ink2710.xml"/><Relationship Id="rId494" Type="http://schemas.openxmlformats.org/officeDocument/2006/relationships/customXml" Target="../ink/ink2731.xml"/><Relationship Id="rId508" Type="http://schemas.openxmlformats.org/officeDocument/2006/relationships/customXml" Target="../ink/ink2738.xml"/><Relationship Id="rId105" Type="http://schemas.openxmlformats.org/officeDocument/2006/relationships/image" Target="../media/image2470.png"/><Relationship Id="rId147" Type="http://schemas.openxmlformats.org/officeDocument/2006/relationships/image" Target="../media/image2491.png"/><Relationship Id="rId312" Type="http://schemas.openxmlformats.org/officeDocument/2006/relationships/image" Target="../media/image2573.png"/><Relationship Id="rId354" Type="http://schemas.openxmlformats.org/officeDocument/2006/relationships/customXml" Target="../ink/ink2661.xml"/><Relationship Id="rId51" Type="http://schemas.openxmlformats.org/officeDocument/2006/relationships/image" Target="../media/image2443.png"/><Relationship Id="rId93" Type="http://schemas.openxmlformats.org/officeDocument/2006/relationships/image" Target="../media/image2464.png"/><Relationship Id="rId189" Type="http://schemas.openxmlformats.org/officeDocument/2006/relationships/image" Target="../media/image2512.png"/><Relationship Id="rId396" Type="http://schemas.openxmlformats.org/officeDocument/2006/relationships/customXml" Target="../ink/ink2682.xml"/><Relationship Id="rId561" Type="http://schemas.openxmlformats.org/officeDocument/2006/relationships/customXml" Target="../ink/ink2765.xml"/><Relationship Id="rId617" Type="http://schemas.openxmlformats.org/officeDocument/2006/relationships/image" Target="../media/image2724.png"/><Relationship Id="rId214" Type="http://schemas.openxmlformats.org/officeDocument/2006/relationships/image" Target="../media/image2524.png"/><Relationship Id="rId256" Type="http://schemas.openxmlformats.org/officeDocument/2006/relationships/image" Target="../media/image2545.png"/><Relationship Id="rId298" Type="http://schemas.openxmlformats.org/officeDocument/2006/relationships/image" Target="../media/image2566.png"/><Relationship Id="rId421" Type="http://schemas.openxmlformats.org/officeDocument/2006/relationships/image" Target="../media/image2627.png"/><Relationship Id="rId463" Type="http://schemas.openxmlformats.org/officeDocument/2006/relationships/image" Target="../media/image2648.png"/><Relationship Id="rId519" Type="http://schemas.openxmlformats.org/officeDocument/2006/relationships/image" Target="../media/image2676.png"/><Relationship Id="rId116" Type="http://schemas.openxmlformats.org/officeDocument/2006/relationships/customXml" Target="../ink/ink2541.xml"/><Relationship Id="rId158" Type="http://schemas.openxmlformats.org/officeDocument/2006/relationships/customXml" Target="../ink/ink2562.xml"/><Relationship Id="rId323" Type="http://schemas.openxmlformats.org/officeDocument/2006/relationships/customXml" Target="../ink/ink2645.xml"/><Relationship Id="rId530" Type="http://schemas.openxmlformats.org/officeDocument/2006/relationships/image" Target="../media/image2681.png"/><Relationship Id="rId20" Type="http://schemas.openxmlformats.org/officeDocument/2006/relationships/customXml" Target="../ink/ink2493.xml"/><Relationship Id="rId62" Type="http://schemas.openxmlformats.org/officeDocument/2006/relationships/customXml" Target="../ink/ink2514.xml"/><Relationship Id="rId365" Type="http://schemas.openxmlformats.org/officeDocument/2006/relationships/image" Target="../media/image2599.png"/><Relationship Id="rId572" Type="http://schemas.openxmlformats.org/officeDocument/2006/relationships/customXml" Target="../ink/ink2771.xml"/><Relationship Id="rId628" Type="http://schemas.openxmlformats.org/officeDocument/2006/relationships/customXml" Target="../ink/ink2799.xml"/><Relationship Id="rId225" Type="http://schemas.openxmlformats.org/officeDocument/2006/relationships/customXml" Target="../ink/ink2596.xml"/><Relationship Id="rId267" Type="http://schemas.openxmlformats.org/officeDocument/2006/relationships/customXml" Target="../ink/ink2617.xml"/><Relationship Id="rId432" Type="http://schemas.openxmlformats.org/officeDocument/2006/relationships/customXml" Target="../ink/ink2700.xml"/><Relationship Id="rId474" Type="http://schemas.openxmlformats.org/officeDocument/2006/relationships/customXml" Target="../ink/ink2721.xml"/><Relationship Id="rId127" Type="http://schemas.openxmlformats.org/officeDocument/2006/relationships/image" Target="../media/image2481.png"/><Relationship Id="rId31" Type="http://schemas.openxmlformats.org/officeDocument/2006/relationships/image" Target="../media/image2433.png"/><Relationship Id="rId73" Type="http://schemas.openxmlformats.org/officeDocument/2006/relationships/image" Target="../media/image2454.png"/><Relationship Id="rId169" Type="http://schemas.openxmlformats.org/officeDocument/2006/relationships/image" Target="../media/image2502.png"/><Relationship Id="rId334" Type="http://schemas.openxmlformats.org/officeDocument/2006/relationships/customXml" Target="../ink/ink2651.xml"/><Relationship Id="rId376" Type="http://schemas.openxmlformats.org/officeDocument/2006/relationships/customXml" Target="../ink/ink2672.xml"/><Relationship Id="rId541" Type="http://schemas.openxmlformats.org/officeDocument/2006/relationships/customXml" Target="../ink/ink2755.xml"/><Relationship Id="rId583" Type="http://schemas.openxmlformats.org/officeDocument/2006/relationships/image" Target="../media/image2707.png"/><Relationship Id="rId4" Type="http://schemas.openxmlformats.org/officeDocument/2006/relationships/customXml" Target="../ink/ink2485.xml"/><Relationship Id="rId180" Type="http://schemas.openxmlformats.org/officeDocument/2006/relationships/customXml" Target="../ink/ink2573.xml"/><Relationship Id="rId236" Type="http://schemas.openxmlformats.org/officeDocument/2006/relationships/image" Target="../media/image2535.png"/><Relationship Id="rId278" Type="http://schemas.openxmlformats.org/officeDocument/2006/relationships/image" Target="../media/image2556.png"/><Relationship Id="rId401" Type="http://schemas.openxmlformats.org/officeDocument/2006/relationships/image" Target="../media/image2617.png"/><Relationship Id="rId443" Type="http://schemas.openxmlformats.org/officeDocument/2006/relationships/image" Target="../media/image2638.png"/><Relationship Id="rId303" Type="http://schemas.openxmlformats.org/officeDocument/2006/relationships/customXml" Target="../ink/ink2635.xml"/><Relationship Id="rId485" Type="http://schemas.openxmlformats.org/officeDocument/2006/relationships/image" Target="../media/image2659.png"/><Relationship Id="rId42" Type="http://schemas.openxmlformats.org/officeDocument/2006/relationships/customXml" Target="../ink/ink2504.xml"/><Relationship Id="rId84" Type="http://schemas.openxmlformats.org/officeDocument/2006/relationships/customXml" Target="../ink/ink2525.xml"/><Relationship Id="rId138" Type="http://schemas.openxmlformats.org/officeDocument/2006/relationships/customXml" Target="../ink/ink2552.xml"/><Relationship Id="rId345" Type="http://schemas.openxmlformats.org/officeDocument/2006/relationships/image" Target="../media/image2589.png"/><Relationship Id="rId387" Type="http://schemas.openxmlformats.org/officeDocument/2006/relationships/image" Target="../media/image2610.png"/><Relationship Id="rId510" Type="http://schemas.openxmlformats.org/officeDocument/2006/relationships/customXml" Target="../ink/ink2739.xml"/><Relationship Id="rId552" Type="http://schemas.openxmlformats.org/officeDocument/2006/relationships/image" Target="../media/image2692.png"/><Relationship Id="rId594" Type="http://schemas.openxmlformats.org/officeDocument/2006/relationships/customXml" Target="../ink/ink2782.xml"/><Relationship Id="rId608" Type="http://schemas.openxmlformats.org/officeDocument/2006/relationships/customXml" Target="../ink/ink2789.xml"/><Relationship Id="rId191" Type="http://schemas.openxmlformats.org/officeDocument/2006/relationships/image" Target="../media/image2513.png"/><Relationship Id="rId205" Type="http://schemas.openxmlformats.org/officeDocument/2006/relationships/customXml" Target="../ink/ink2586.xml"/><Relationship Id="rId247" Type="http://schemas.openxmlformats.org/officeDocument/2006/relationships/customXml" Target="../ink/ink2607.xml"/><Relationship Id="rId412" Type="http://schemas.openxmlformats.org/officeDocument/2006/relationships/customXml" Target="../ink/ink2690.xml"/><Relationship Id="rId107" Type="http://schemas.openxmlformats.org/officeDocument/2006/relationships/image" Target="../media/image2471.png"/><Relationship Id="rId289" Type="http://schemas.openxmlformats.org/officeDocument/2006/relationships/customXml" Target="../ink/ink2628.xml"/><Relationship Id="rId454" Type="http://schemas.openxmlformats.org/officeDocument/2006/relationships/customXml" Target="../ink/ink2711.xml"/><Relationship Id="rId496" Type="http://schemas.openxmlformats.org/officeDocument/2006/relationships/customXml" Target="../ink/ink2732.xml"/><Relationship Id="rId11" Type="http://schemas.openxmlformats.org/officeDocument/2006/relationships/image" Target="../media/image2423.png"/><Relationship Id="rId53" Type="http://schemas.openxmlformats.org/officeDocument/2006/relationships/image" Target="../media/image2444.png"/><Relationship Id="rId149" Type="http://schemas.openxmlformats.org/officeDocument/2006/relationships/image" Target="../media/image2492.png"/><Relationship Id="rId314" Type="http://schemas.openxmlformats.org/officeDocument/2006/relationships/image" Target="../media/image2574.png"/><Relationship Id="rId356" Type="http://schemas.openxmlformats.org/officeDocument/2006/relationships/customXml" Target="../ink/ink2662.xml"/><Relationship Id="rId398" Type="http://schemas.openxmlformats.org/officeDocument/2006/relationships/customXml" Target="../ink/ink2683.xml"/><Relationship Id="rId521" Type="http://schemas.openxmlformats.org/officeDocument/2006/relationships/image" Target="../media/image2677.png"/><Relationship Id="rId563" Type="http://schemas.openxmlformats.org/officeDocument/2006/relationships/customXml" Target="../ink/ink2766.xml"/><Relationship Id="rId619" Type="http://schemas.openxmlformats.org/officeDocument/2006/relationships/image" Target="../media/image2725.png"/><Relationship Id="rId95" Type="http://schemas.openxmlformats.org/officeDocument/2006/relationships/image" Target="../media/image2465.png"/><Relationship Id="rId160" Type="http://schemas.openxmlformats.org/officeDocument/2006/relationships/customXml" Target="../ink/ink2563.xml"/><Relationship Id="rId216" Type="http://schemas.openxmlformats.org/officeDocument/2006/relationships/image" Target="../media/image2525.png"/><Relationship Id="rId423" Type="http://schemas.openxmlformats.org/officeDocument/2006/relationships/image" Target="../media/image2628.png"/><Relationship Id="rId258" Type="http://schemas.openxmlformats.org/officeDocument/2006/relationships/image" Target="../media/image2546.png"/><Relationship Id="rId465" Type="http://schemas.openxmlformats.org/officeDocument/2006/relationships/image" Target="../media/image2649.png"/><Relationship Id="rId22" Type="http://schemas.openxmlformats.org/officeDocument/2006/relationships/customXml" Target="../ink/ink2494.xml"/><Relationship Id="rId64" Type="http://schemas.openxmlformats.org/officeDocument/2006/relationships/customXml" Target="../ink/ink2515.xml"/><Relationship Id="rId118" Type="http://schemas.openxmlformats.org/officeDocument/2006/relationships/customXml" Target="../ink/ink2542.xml"/><Relationship Id="rId325" Type="http://schemas.openxmlformats.org/officeDocument/2006/relationships/customXml" Target="../ink/ink2646.xml"/><Relationship Id="rId367" Type="http://schemas.openxmlformats.org/officeDocument/2006/relationships/image" Target="../media/image2600.png"/><Relationship Id="rId532" Type="http://schemas.openxmlformats.org/officeDocument/2006/relationships/image" Target="../media/image2682.png"/><Relationship Id="rId574" Type="http://schemas.openxmlformats.org/officeDocument/2006/relationships/customXml" Target="../ink/ink2772.xml"/><Relationship Id="rId171" Type="http://schemas.openxmlformats.org/officeDocument/2006/relationships/image" Target="../media/image2503.png"/><Relationship Id="rId227" Type="http://schemas.openxmlformats.org/officeDocument/2006/relationships/customXml" Target="../ink/ink2597.xml"/><Relationship Id="rId269" Type="http://schemas.openxmlformats.org/officeDocument/2006/relationships/customXml" Target="../ink/ink2618.xml"/><Relationship Id="rId434" Type="http://schemas.openxmlformats.org/officeDocument/2006/relationships/customXml" Target="../ink/ink2701.xml"/><Relationship Id="rId476" Type="http://schemas.openxmlformats.org/officeDocument/2006/relationships/customXml" Target="../ink/ink2722.xml"/><Relationship Id="rId33" Type="http://schemas.openxmlformats.org/officeDocument/2006/relationships/image" Target="../media/image2434.png"/><Relationship Id="rId129" Type="http://schemas.openxmlformats.org/officeDocument/2006/relationships/image" Target="../media/image2482.png"/><Relationship Id="rId280" Type="http://schemas.openxmlformats.org/officeDocument/2006/relationships/image" Target="../media/image2557.png"/><Relationship Id="rId336" Type="http://schemas.openxmlformats.org/officeDocument/2006/relationships/customXml" Target="../ink/ink2652.xml"/><Relationship Id="rId501" Type="http://schemas.openxmlformats.org/officeDocument/2006/relationships/image" Target="../media/image2667.png"/><Relationship Id="rId543" Type="http://schemas.openxmlformats.org/officeDocument/2006/relationships/customXml" Target="../ink/ink2756.xml"/><Relationship Id="rId75" Type="http://schemas.openxmlformats.org/officeDocument/2006/relationships/image" Target="../media/image2455.png"/><Relationship Id="rId140" Type="http://schemas.openxmlformats.org/officeDocument/2006/relationships/customXml" Target="../ink/ink2553.xml"/><Relationship Id="rId182" Type="http://schemas.openxmlformats.org/officeDocument/2006/relationships/customXml" Target="../ink/ink2574.xml"/><Relationship Id="rId378" Type="http://schemas.openxmlformats.org/officeDocument/2006/relationships/customXml" Target="../ink/ink2673.xml"/><Relationship Id="rId403" Type="http://schemas.openxmlformats.org/officeDocument/2006/relationships/image" Target="../media/image2618.png"/><Relationship Id="rId585" Type="http://schemas.openxmlformats.org/officeDocument/2006/relationships/image" Target="../media/image2708.png"/><Relationship Id="rId6" Type="http://schemas.openxmlformats.org/officeDocument/2006/relationships/customXml" Target="../ink/ink2486.xml"/><Relationship Id="rId238" Type="http://schemas.openxmlformats.org/officeDocument/2006/relationships/image" Target="../media/image2536.png"/><Relationship Id="rId445" Type="http://schemas.openxmlformats.org/officeDocument/2006/relationships/image" Target="../media/image2639.png"/><Relationship Id="rId487" Type="http://schemas.openxmlformats.org/officeDocument/2006/relationships/image" Target="../media/image2660.png"/><Relationship Id="rId610" Type="http://schemas.openxmlformats.org/officeDocument/2006/relationships/customXml" Target="../ink/ink2790.xml"/><Relationship Id="rId291" Type="http://schemas.openxmlformats.org/officeDocument/2006/relationships/customXml" Target="../ink/ink2629.xml"/><Relationship Id="rId305" Type="http://schemas.openxmlformats.org/officeDocument/2006/relationships/customXml" Target="../ink/ink2636.xml"/><Relationship Id="rId347" Type="http://schemas.openxmlformats.org/officeDocument/2006/relationships/image" Target="../media/image2590.png"/><Relationship Id="rId512" Type="http://schemas.openxmlformats.org/officeDocument/2006/relationships/customXml" Target="../ink/ink2740.xml"/><Relationship Id="rId44" Type="http://schemas.openxmlformats.org/officeDocument/2006/relationships/customXml" Target="../ink/ink2505.xml"/><Relationship Id="rId86" Type="http://schemas.openxmlformats.org/officeDocument/2006/relationships/customXml" Target="../ink/ink2526.xml"/><Relationship Id="rId151" Type="http://schemas.openxmlformats.org/officeDocument/2006/relationships/image" Target="../media/image2493.png"/><Relationship Id="rId389" Type="http://schemas.openxmlformats.org/officeDocument/2006/relationships/image" Target="../media/image2611.png"/><Relationship Id="rId554" Type="http://schemas.openxmlformats.org/officeDocument/2006/relationships/image" Target="../media/image2693.png"/><Relationship Id="rId596" Type="http://schemas.openxmlformats.org/officeDocument/2006/relationships/customXml" Target="../ink/ink2783.xml"/><Relationship Id="rId193" Type="http://schemas.openxmlformats.org/officeDocument/2006/relationships/image" Target="../media/image2514.png"/><Relationship Id="rId207" Type="http://schemas.openxmlformats.org/officeDocument/2006/relationships/customXml" Target="../ink/ink2587.xml"/><Relationship Id="rId249" Type="http://schemas.openxmlformats.org/officeDocument/2006/relationships/customXml" Target="../ink/ink2608.xml"/><Relationship Id="rId414" Type="http://schemas.openxmlformats.org/officeDocument/2006/relationships/customXml" Target="../ink/ink2691.xml"/><Relationship Id="rId456" Type="http://schemas.openxmlformats.org/officeDocument/2006/relationships/customXml" Target="../ink/ink2712.xml"/><Relationship Id="rId498" Type="http://schemas.openxmlformats.org/officeDocument/2006/relationships/customXml" Target="../ink/ink2733.xml"/><Relationship Id="rId621" Type="http://schemas.openxmlformats.org/officeDocument/2006/relationships/image" Target="../media/image2726.png"/><Relationship Id="rId13" Type="http://schemas.openxmlformats.org/officeDocument/2006/relationships/image" Target="../media/image2424.png"/><Relationship Id="rId109" Type="http://schemas.openxmlformats.org/officeDocument/2006/relationships/image" Target="../media/image2472.png"/><Relationship Id="rId260" Type="http://schemas.openxmlformats.org/officeDocument/2006/relationships/image" Target="../media/image2547.png"/><Relationship Id="rId316" Type="http://schemas.openxmlformats.org/officeDocument/2006/relationships/image" Target="../media/image2575.png"/><Relationship Id="rId523" Type="http://schemas.openxmlformats.org/officeDocument/2006/relationships/image" Target="../media/image2678.png"/><Relationship Id="rId55" Type="http://schemas.openxmlformats.org/officeDocument/2006/relationships/image" Target="../media/image2445.png"/><Relationship Id="rId97" Type="http://schemas.openxmlformats.org/officeDocument/2006/relationships/image" Target="../media/image2466.png"/><Relationship Id="rId120" Type="http://schemas.openxmlformats.org/officeDocument/2006/relationships/customXml" Target="../ink/ink2543.xml"/><Relationship Id="rId358" Type="http://schemas.openxmlformats.org/officeDocument/2006/relationships/customXml" Target="../ink/ink2663.xml"/><Relationship Id="rId565" Type="http://schemas.openxmlformats.org/officeDocument/2006/relationships/customXml" Target="../ink/ink2767.xml"/><Relationship Id="rId162" Type="http://schemas.openxmlformats.org/officeDocument/2006/relationships/customXml" Target="../ink/ink2564.xml"/><Relationship Id="rId218" Type="http://schemas.openxmlformats.org/officeDocument/2006/relationships/image" Target="../media/image2526.png"/><Relationship Id="rId425" Type="http://schemas.openxmlformats.org/officeDocument/2006/relationships/image" Target="../media/image2629.png"/><Relationship Id="rId467" Type="http://schemas.openxmlformats.org/officeDocument/2006/relationships/image" Target="../media/image2650.png"/><Relationship Id="rId271" Type="http://schemas.openxmlformats.org/officeDocument/2006/relationships/customXml" Target="../ink/ink2619.xml"/><Relationship Id="rId24" Type="http://schemas.openxmlformats.org/officeDocument/2006/relationships/customXml" Target="../ink/ink2495.xml"/><Relationship Id="rId66" Type="http://schemas.openxmlformats.org/officeDocument/2006/relationships/customXml" Target="../ink/ink2516.xml"/><Relationship Id="rId131" Type="http://schemas.openxmlformats.org/officeDocument/2006/relationships/image" Target="../media/image2483.png"/><Relationship Id="rId327" Type="http://schemas.openxmlformats.org/officeDocument/2006/relationships/customXml" Target="../ink/ink2647.xml"/><Relationship Id="rId369" Type="http://schemas.openxmlformats.org/officeDocument/2006/relationships/image" Target="../media/image2601.png"/><Relationship Id="rId534" Type="http://schemas.openxmlformats.org/officeDocument/2006/relationships/image" Target="../media/image2683.png"/><Relationship Id="rId576" Type="http://schemas.openxmlformats.org/officeDocument/2006/relationships/customXml" Target="../ink/ink2773.xml"/><Relationship Id="rId173" Type="http://schemas.openxmlformats.org/officeDocument/2006/relationships/image" Target="../media/image2504.png"/><Relationship Id="rId229" Type="http://schemas.openxmlformats.org/officeDocument/2006/relationships/customXml" Target="../ink/ink2598.xml"/><Relationship Id="rId380" Type="http://schemas.openxmlformats.org/officeDocument/2006/relationships/customXml" Target="../ink/ink2674.xml"/><Relationship Id="rId436" Type="http://schemas.openxmlformats.org/officeDocument/2006/relationships/customXml" Target="../ink/ink2702.xml"/><Relationship Id="rId601" Type="http://schemas.openxmlformats.org/officeDocument/2006/relationships/image" Target="../media/image2716.png"/><Relationship Id="rId240" Type="http://schemas.openxmlformats.org/officeDocument/2006/relationships/image" Target="../media/image2537.png"/><Relationship Id="rId478" Type="http://schemas.openxmlformats.org/officeDocument/2006/relationships/customXml" Target="../ink/ink2723.xml"/><Relationship Id="rId35" Type="http://schemas.openxmlformats.org/officeDocument/2006/relationships/image" Target="../media/image2435.png"/><Relationship Id="rId77" Type="http://schemas.openxmlformats.org/officeDocument/2006/relationships/image" Target="../media/image2456.png"/><Relationship Id="rId100" Type="http://schemas.openxmlformats.org/officeDocument/2006/relationships/customXml" Target="../ink/ink2533.xml"/><Relationship Id="rId282" Type="http://schemas.openxmlformats.org/officeDocument/2006/relationships/image" Target="../media/image2558.png"/><Relationship Id="rId338" Type="http://schemas.openxmlformats.org/officeDocument/2006/relationships/customXml" Target="../ink/ink2653.xml"/><Relationship Id="rId503" Type="http://schemas.openxmlformats.org/officeDocument/2006/relationships/image" Target="../media/image2668.png"/><Relationship Id="rId545" Type="http://schemas.openxmlformats.org/officeDocument/2006/relationships/customXml" Target="../ink/ink2757.xml"/><Relationship Id="rId587" Type="http://schemas.openxmlformats.org/officeDocument/2006/relationships/image" Target="../media/image2709.png"/><Relationship Id="rId8" Type="http://schemas.openxmlformats.org/officeDocument/2006/relationships/customXml" Target="../ink/ink2487.xml"/><Relationship Id="rId142" Type="http://schemas.openxmlformats.org/officeDocument/2006/relationships/customXml" Target="../ink/ink2554.xml"/><Relationship Id="rId184" Type="http://schemas.openxmlformats.org/officeDocument/2006/relationships/customXml" Target="../ink/ink2575.xml"/><Relationship Id="rId391" Type="http://schemas.openxmlformats.org/officeDocument/2006/relationships/image" Target="../media/image2612.png"/><Relationship Id="rId405" Type="http://schemas.openxmlformats.org/officeDocument/2006/relationships/image" Target="../media/image2619.png"/><Relationship Id="rId447" Type="http://schemas.openxmlformats.org/officeDocument/2006/relationships/image" Target="../media/image2640.png"/><Relationship Id="rId612" Type="http://schemas.openxmlformats.org/officeDocument/2006/relationships/customXml" Target="../ink/ink2791.xml"/><Relationship Id="rId251" Type="http://schemas.openxmlformats.org/officeDocument/2006/relationships/customXml" Target="../ink/ink2609.xml"/><Relationship Id="rId489" Type="http://schemas.openxmlformats.org/officeDocument/2006/relationships/image" Target="../media/image2661.png"/><Relationship Id="rId46" Type="http://schemas.openxmlformats.org/officeDocument/2006/relationships/customXml" Target="../ink/ink2506.xml"/><Relationship Id="rId293" Type="http://schemas.openxmlformats.org/officeDocument/2006/relationships/customXml" Target="../ink/ink2630.xml"/><Relationship Id="rId307" Type="http://schemas.openxmlformats.org/officeDocument/2006/relationships/customXml" Target="../ink/ink2637.xml"/><Relationship Id="rId349" Type="http://schemas.openxmlformats.org/officeDocument/2006/relationships/image" Target="../media/image2591.png"/><Relationship Id="rId514" Type="http://schemas.openxmlformats.org/officeDocument/2006/relationships/customXml" Target="../ink/ink2741.xml"/><Relationship Id="rId556" Type="http://schemas.openxmlformats.org/officeDocument/2006/relationships/image" Target="../media/image2694.png"/><Relationship Id="rId88" Type="http://schemas.openxmlformats.org/officeDocument/2006/relationships/customXml" Target="../ink/ink2527.xml"/><Relationship Id="rId111" Type="http://schemas.openxmlformats.org/officeDocument/2006/relationships/image" Target="../media/image2473.png"/><Relationship Id="rId153" Type="http://schemas.openxmlformats.org/officeDocument/2006/relationships/image" Target="../media/image2494.png"/><Relationship Id="rId195" Type="http://schemas.openxmlformats.org/officeDocument/2006/relationships/image" Target="../media/image2515.png"/><Relationship Id="rId209" Type="http://schemas.openxmlformats.org/officeDocument/2006/relationships/customXml" Target="../ink/ink2588.xml"/><Relationship Id="rId360" Type="http://schemas.openxmlformats.org/officeDocument/2006/relationships/customXml" Target="../ink/ink2664.xml"/><Relationship Id="rId416" Type="http://schemas.openxmlformats.org/officeDocument/2006/relationships/customXml" Target="../ink/ink2692.xml"/><Relationship Id="rId598" Type="http://schemas.openxmlformats.org/officeDocument/2006/relationships/customXml" Target="../ink/ink2784.xml"/><Relationship Id="rId220" Type="http://schemas.openxmlformats.org/officeDocument/2006/relationships/image" Target="../media/image2527.png"/><Relationship Id="rId458" Type="http://schemas.openxmlformats.org/officeDocument/2006/relationships/customXml" Target="../ink/ink2713.xml"/><Relationship Id="rId623" Type="http://schemas.openxmlformats.org/officeDocument/2006/relationships/image" Target="../media/image2727.png"/><Relationship Id="rId15" Type="http://schemas.openxmlformats.org/officeDocument/2006/relationships/image" Target="../media/image2425.png"/><Relationship Id="rId57" Type="http://schemas.openxmlformats.org/officeDocument/2006/relationships/image" Target="../media/image2446.png"/><Relationship Id="rId262" Type="http://schemas.openxmlformats.org/officeDocument/2006/relationships/image" Target="../media/image2548.png"/><Relationship Id="rId318" Type="http://schemas.openxmlformats.org/officeDocument/2006/relationships/image" Target="../media/image2576.png"/><Relationship Id="rId525" Type="http://schemas.openxmlformats.org/officeDocument/2006/relationships/customXml" Target="../ink/ink2747.xml"/><Relationship Id="rId567" Type="http://schemas.openxmlformats.org/officeDocument/2006/relationships/customXml" Target="../ink/ink2768.xml"/><Relationship Id="rId99" Type="http://schemas.openxmlformats.org/officeDocument/2006/relationships/image" Target="../media/image2467.png"/><Relationship Id="rId122" Type="http://schemas.openxmlformats.org/officeDocument/2006/relationships/customXml" Target="../ink/ink2544.xml"/><Relationship Id="rId164" Type="http://schemas.openxmlformats.org/officeDocument/2006/relationships/customXml" Target="../ink/ink2565.xml"/><Relationship Id="rId371" Type="http://schemas.openxmlformats.org/officeDocument/2006/relationships/image" Target="../media/image2602.png"/><Relationship Id="rId427" Type="http://schemas.openxmlformats.org/officeDocument/2006/relationships/image" Target="../media/image2630.png"/><Relationship Id="rId469" Type="http://schemas.openxmlformats.org/officeDocument/2006/relationships/image" Target="../media/image2651.png"/><Relationship Id="rId26" Type="http://schemas.openxmlformats.org/officeDocument/2006/relationships/customXml" Target="../ink/ink2496.xml"/><Relationship Id="rId231" Type="http://schemas.openxmlformats.org/officeDocument/2006/relationships/customXml" Target="../ink/ink2599.xml"/><Relationship Id="rId273" Type="http://schemas.openxmlformats.org/officeDocument/2006/relationships/customXml" Target="../ink/ink2620.xml"/><Relationship Id="rId329" Type="http://schemas.openxmlformats.org/officeDocument/2006/relationships/customXml" Target="../ink/ink2648.xml"/><Relationship Id="rId480" Type="http://schemas.openxmlformats.org/officeDocument/2006/relationships/customXml" Target="../ink/ink2724.xml"/><Relationship Id="rId536" Type="http://schemas.openxmlformats.org/officeDocument/2006/relationships/image" Target="../media/image2684.png"/><Relationship Id="rId68" Type="http://schemas.openxmlformats.org/officeDocument/2006/relationships/customXml" Target="../ink/ink2517.xml"/><Relationship Id="rId133" Type="http://schemas.openxmlformats.org/officeDocument/2006/relationships/image" Target="../media/image2484.png"/><Relationship Id="rId175" Type="http://schemas.openxmlformats.org/officeDocument/2006/relationships/image" Target="../media/image2505.png"/><Relationship Id="rId340" Type="http://schemas.openxmlformats.org/officeDocument/2006/relationships/customXml" Target="../ink/ink2654.xml"/><Relationship Id="rId578" Type="http://schemas.openxmlformats.org/officeDocument/2006/relationships/customXml" Target="../ink/ink2774.xml"/><Relationship Id="rId200" Type="http://schemas.openxmlformats.org/officeDocument/2006/relationships/customXml" Target="../ink/ink2583.xml"/><Relationship Id="rId382" Type="http://schemas.openxmlformats.org/officeDocument/2006/relationships/customXml" Target="../ink/ink2675.xml"/><Relationship Id="rId438" Type="http://schemas.openxmlformats.org/officeDocument/2006/relationships/customXml" Target="../ink/ink2703.xml"/><Relationship Id="rId603" Type="http://schemas.openxmlformats.org/officeDocument/2006/relationships/image" Target="../media/image2717.png"/><Relationship Id="rId242" Type="http://schemas.openxmlformats.org/officeDocument/2006/relationships/image" Target="../media/image2538.png"/><Relationship Id="rId284" Type="http://schemas.openxmlformats.org/officeDocument/2006/relationships/image" Target="../media/image2559.png"/><Relationship Id="rId491" Type="http://schemas.openxmlformats.org/officeDocument/2006/relationships/image" Target="../media/image2662.png"/><Relationship Id="rId505" Type="http://schemas.openxmlformats.org/officeDocument/2006/relationships/image" Target="../media/image2669.png"/><Relationship Id="rId37" Type="http://schemas.openxmlformats.org/officeDocument/2006/relationships/image" Target="../media/image2436.png"/><Relationship Id="rId79" Type="http://schemas.openxmlformats.org/officeDocument/2006/relationships/image" Target="../media/image2457.png"/><Relationship Id="rId102" Type="http://schemas.openxmlformats.org/officeDocument/2006/relationships/customXml" Target="../ink/ink2534.xml"/><Relationship Id="rId144" Type="http://schemas.openxmlformats.org/officeDocument/2006/relationships/customXml" Target="../ink/ink2555.xml"/><Relationship Id="rId547" Type="http://schemas.openxmlformats.org/officeDocument/2006/relationships/customXml" Target="../ink/ink2758.xml"/><Relationship Id="rId589" Type="http://schemas.openxmlformats.org/officeDocument/2006/relationships/image" Target="../media/image2710.png"/><Relationship Id="rId90" Type="http://schemas.openxmlformats.org/officeDocument/2006/relationships/customXml" Target="../ink/ink2528.xml"/><Relationship Id="rId186" Type="http://schemas.openxmlformats.org/officeDocument/2006/relationships/customXml" Target="../ink/ink2576.xml"/><Relationship Id="rId351" Type="http://schemas.openxmlformats.org/officeDocument/2006/relationships/image" Target="../media/image2592.png"/><Relationship Id="rId393" Type="http://schemas.openxmlformats.org/officeDocument/2006/relationships/image" Target="../media/image2613.png"/><Relationship Id="rId407" Type="http://schemas.openxmlformats.org/officeDocument/2006/relationships/image" Target="../media/image2620.png"/><Relationship Id="rId449" Type="http://schemas.openxmlformats.org/officeDocument/2006/relationships/image" Target="../media/image2641.png"/><Relationship Id="rId614" Type="http://schemas.openxmlformats.org/officeDocument/2006/relationships/customXml" Target="../ink/ink2792.xml"/><Relationship Id="rId211" Type="http://schemas.openxmlformats.org/officeDocument/2006/relationships/customXml" Target="../ink/ink2589.xml"/><Relationship Id="rId253" Type="http://schemas.openxmlformats.org/officeDocument/2006/relationships/customXml" Target="../ink/ink2610.xml"/><Relationship Id="rId295" Type="http://schemas.openxmlformats.org/officeDocument/2006/relationships/customXml" Target="../ink/ink2631.xml"/><Relationship Id="rId309" Type="http://schemas.openxmlformats.org/officeDocument/2006/relationships/customXml" Target="../ink/ink2638.xml"/><Relationship Id="rId460" Type="http://schemas.openxmlformats.org/officeDocument/2006/relationships/customXml" Target="../ink/ink2714.xml"/><Relationship Id="rId516" Type="http://schemas.openxmlformats.org/officeDocument/2006/relationships/customXml" Target="../ink/ink2742.xml"/><Relationship Id="rId48" Type="http://schemas.openxmlformats.org/officeDocument/2006/relationships/customXml" Target="../ink/ink2507.xml"/><Relationship Id="rId113" Type="http://schemas.openxmlformats.org/officeDocument/2006/relationships/image" Target="../media/image2474.png"/><Relationship Id="rId320" Type="http://schemas.openxmlformats.org/officeDocument/2006/relationships/image" Target="../media/image2577.png"/><Relationship Id="rId558" Type="http://schemas.openxmlformats.org/officeDocument/2006/relationships/image" Target="../media/image2695.png"/><Relationship Id="rId155" Type="http://schemas.openxmlformats.org/officeDocument/2006/relationships/image" Target="../media/image2495.png"/><Relationship Id="rId197" Type="http://schemas.openxmlformats.org/officeDocument/2006/relationships/image" Target="../media/image2516.png"/><Relationship Id="rId362" Type="http://schemas.openxmlformats.org/officeDocument/2006/relationships/customXml" Target="../ink/ink2665.xml"/><Relationship Id="rId418" Type="http://schemas.openxmlformats.org/officeDocument/2006/relationships/customXml" Target="../ink/ink2693.xml"/><Relationship Id="rId625" Type="http://schemas.openxmlformats.org/officeDocument/2006/relationships/image" Target="../media/image2728.png"/><Relationship Id="rId222" Type="http://schemas.openxmlformats.org/officeDocument/2006/relationships/image" Target="../media/image2528.png"/><Relationship Id="rId264" Type="http://schemas.openxmlformats.org/officeDocument/2006/relationships/image" Target="../media/image2549.png"/><Relationship Id="rId471" Type="http://schemas.openxmlformats.org/officeDocument/2006/relationships/image" Target="../media/image2652.png"/><Relationship Id="rId17" Type="http://schemas.openxmlformats.org/officeDocument/2006/relationships/image" Target="../media/image2426.png"/><Relationship Id="rId59" Type="http://schemas.openxmlformats.org/officeDocument/2006/relationships/image" Target="../media/image2447.png"/><Relationship Id="rId124" Type="http://schemas.openxmlformats.org/officeDocument/2006/relationships/customXml" Target="../ink/ink2545.xml"/><Relationship Id="rId527" Type="http://schemas.openxmlformats.org/officeDocument/2006/relationships/customXml" Target="../ink/ink2748.xml"/><Relationship Id="rId569" Type="http://schemas.openxmlformats.org/officeDocument/2006/relationships/customXml" Target="../ink/ink2769.xml"/><Relationship Id="rId70" Type="http://schemas.openxmlformats.org/officeDocument/2006/relationships/customXml" Target="../ink/ink2518.xml"/><Relationship Id="rId166" Type="http://schemas.openxmlformats.org/officeDocument/2006/relationships/customXml" Target="../ink/ink2566.xml"/><Relationship Id="rId331" Type="http://schemas.openxmlformats.org/officeDocument/2006/relationships/image" Target="../media/image2582.png"/><Relationship Id="rId373" Type="http://schemas.openxmlformats.org/officeDocument/2006/relationships/image" Target="../media/image2603.png"/><Relationship Id="rId429" Type="http://schemas.openxmlformats.org/officeDocument/2006/relationships/image" Target="../media/image2631.png"/><Relationship Id="rId580" Type="http://schemas.openxmlformats.org/officeDocument/2006/relationships/customXml" Target="../ink/ink2775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2600.xml"/><Relationship Id="rId440" Type="http://schemas.openxmlformats.org/officeDocument/2006/relationships/customXml" Target="../ink/ink2704.xml"/><Relationship Id="rId28" Type="http://schemas.openxmlformats.org/officeDocument/2006/relationships/customXml" Target="../ink/ink2497.xml"/><Relationship Id="rId275" Type="http://schemas.openxmlformats.org/officeDocument/2006/relationships/customXml" Target="../ink/ink2621.xml"/><Relationship Id="rId300" Type="http://schemas.openxmlformats.org/officeDocument/2006/relationships/image" Target="../media/image2567.png"/><Relationship Id="rId482" Type="http://schemas.openxmlformats.org/officeDocument/2006/relationships/customXml" Target="../ink/ink2725.xml"/><Relationship Id="rId538" Type="http://schemas.openxmlformats.org/officeDocument/2006/relationships/image" Target="../media/image2685.png"/><Relationship Id="rId81" Type="http://schemas.openxmlformats.org/officeDocument/2006/relationships/image" Target="../media/image2458.png"/><Relationship Id="rId135" Type="http://schemas.openxmlformats.org/officeDocument/2006/relationships/image" Target="../media/image2485.png"/><Relationship Id="rId177" Type="http://schemas.openxmlformats.org/officeDocument/2006/relationships/image" Target="../media/image2506.png"/><Relationship Id="rId342" Type="http://schemas.openxmlformats.org/officeDocument/2006/relationships/customXml" Target="../ink/ink2655.xml"/><Relationship Id="rId384" Type="http://schemas.openxmlformats.org/officeDocument/2006/relationships/customXml" Target="../ink/ink2676.xml"/><Relationship Id="rId591" Type="http://schemas.openxmlformats.org/officeDocument/2006/relationships/image" Target="../media/image2711.png"/><Relationship Id="rId605" Type="http://schemas.openxmlformats.org/officeDocument/2006/relationships/image" Target="../media/image2718.png"/><Relationship Id="rId202" Type="http://schemas.openxmlformats.org/officeDocument/2006/relationships/customXml" Target="../ink/ink2584.xml"/><Relationship Id="rId244" Type="http://schemas.openxmlformats.org/officeDocument/2006/relationships/image" Target="../media/image2539.png"/><Relationship Id="rId39" Type="http://schemas.openxmlformats.org/officeDocument/2006/relationships/image" Target="../media/image2437.png"/><Relationship Id="rId286" Type="http://schemas.openxmlformats.org/officeDocument/2006/relationships/image" Target="../media/image2560.png"/><Relationship Id="rId451" Type="http://schemas.openxmlformats.org/officeDocument/2006/relationships/image" Target="../media/image2642.png"/><Relationship Id="rId493" Type="http://schemas.openxmlformats.org/officeDocument/2006/relationships/image" Target="../media/image2663.png"/><Relationship Id="rId507" Type="http://schemas.openxmlformats.org/officeDocument/2006/relationships/image" Target="../media/image2670.png"/><Relationship Id="rId549" Type="http://schemas.openxmlformats.org/officeDocument/2006/relationships/customXml" Target="../ink/ink2759.xml"/><Relationship Id="rId50" Type="http://schemas.openxmlformats.org/officeDocument/2006/relationships/customXml" Target="../ink/ink2508.xml"/><Relationship Id="rId104" Type="http://schemas.openxmlformats.org/officeDocument/2006/relationships/customXml" Target="../ink/ink2535.xml"/><Relationship Id="rId146" Type="http://schemas.openxmlformats.org/officeDocument/2006/relationships/customXml" Target="../ink/ink2556.xml"/><Relationship Id="rId188" Type="http://schemas.openxmlformats.org/officeDocument/2006/relationships/customXml" Target="../ink/ink2577.xml"/><Relationship Id="rId311" Type="http://schemas.openxmlformats.org/officeDocument/2006/relationships/customXml" Target="../ink/ink2639.xml"/><Relationship Id="rId353" Type="http://schemas.openxmlformats.org/officeDocument/2006/relationships/image" Target="../media/image2593.png"/><Relationship Id="rId395" Type="http://schemas.openxmlformats.org/officeDocument/2006/relationships/image" Target="../media/image2614.png"/><Relationship Id="rId409" Type="http://schemas.openxmlformats.org/officeDocument/2006/relationships/image" Target="../media/image2621.png"/><Relationship Id="rId560" Type="http://schemas.openxmlformats.org/officeDocument/2006/relationships/image" Target="../media/image2696.png"/><Relationship Id="rId92" Type="http://schemas.openxmlformats.org/officeDocument/2006/relationships/customXml" Target="../ink/ink2529.xml"/><Relationship Id="rId213" Type="http://schemas.openxmlformats.org/officeDocument/2006/relationships/customXml" Target="../ink/ink2590.xml"/><Relationship Id="rId420" Type="http://schemas.openxmlformats.org/officeDocument/2006/relationships/customXml" Target="../ink/ink2694.xml"/><Relationship Id="rId616" Type="http://schemas.openxmlformats.org/officeDocument/2006/relationships/customXml" Target="../ink/ink2793.xml"/><Relationship Id="rId255" Type="http://schemas.openxmlformats.org/officeDocument/2006/relationships/customXml" Target="../ink/ink2611.xml"/><Relationship Id="rId297" Type="http://schemas.openxmlformats.org/officeDocument/2006/relationships/customXml" Target="../ink/ink2632.xml"/><Relationship Id="rId462" Type="http://schemas.openxmlformats.org/officeDocument/2006/relationships/customXml" Target="../ink/ink2715.xml"/><Relationship Id="rId518" Type="http://schemas.openxmlformats.org/officeDocument/2006/relationships/customXml" Target="../ink/ink2743.xml"/><Relationship Id="rId115" Type="http://schemas.openxmlformats.org/officeDocument/2006/relationships/image" Target="../media/image2475.png"/><Relationship Id="rId157" Type="http://schemas.openxmlformats.org/officeDocument/2006/relationships/image" Target="../media/image2496.png"/><Relationship Id="rId322" Type="http://schemas.openxmlformats.org/officeDocument/2006/relationships/image" Target="../media/image2578.png"/><Relationship Id="rId364" Type="http://schemas.openxmlformats.org/officeDocument/2006/relationships/customXml" Target="../ink/ink2666.xml"/><Relationship Id="rId61" Type="http://schemas.openxmlformats.org/officeDocument/2006/relationships/image" Target="../media/image2448.png"/><Relationship Id="rId199" Type="http://schemas.openxmlformats.org/officeDocument/2006/relationships/image" Target="../media/image2517.png"/><Relationship Id="rId571" Type="http://schemas.openxmlformats.org/officeDocument/2006/relationships/customXml" Target="../ink/ink2770.xml"/><Relationship Id="rId627" Type="http://schemas.openxmlformats.org/officeDocument/2006/relationships/image" Target="../media/image2729.png"/><Relationship Id="rId19" Type="http://schemas.openxmlformats.org/officeDocument/2006/relationships/image" Target="../media/image2427.png"/><Relationship Id="rId224" Type="http://schemas.openxmlformats.org/officeDocument/2006/relationships/image" Target="../media/image2529.png"/><Relationship Id="rId266" Type="http://schemas.openxmlformats.org/officeDocument/2006/relationships/image" Target="../media/image2550.png"/><Relationship Id="rId431" Type="http://schemas.openxmlformats.org/officeDocument/2006/relationships/image" Target="../media/image2632.png"/><Relationship Id="rId473" Type="http://schemas.openxmlformats.org/officeDocument/2006/relationships/image" Target="../media/image2653.png"/><Relationship Id="rId529" Type="http://schemas.openxmlformats.org/officeDocument/2006/relationships/customXml" Target="../ink/ink2749.xml"/><Relationship Id="rId30" Type="http://schemas.openxmlformats.org/officeDocument/2006/relationships/customXml" Target="../ink/ink2498.xml"/><Relationship Id="rId126" Type="http://schemas.openxmlformats.org/officeDocument/2006/relationships/customXml" Target="../ink/ink2546.xml"/><Relationship Id="rId168" Type="http://schemas.openxmlformats.org/officeDocument/2006/relationships/customXml" Target="../ink/ink2567.xml"/><Relationship Id="rId333" Type="http://schemas.openxmlformats.org/officeDocument/2006/relationships/image" Target="../media/image2583.png"/><Relationship Id="rId540" Type="http://schemas.openxmlformats.org/officeDocument/2006/relationships/image" Target="../media/image2686.png"/><Relationship Id="rId72" Type="http://schemas.openxmlformats.org/officeDocument/2006/relationships/customXml" Target="../ink/ink2519.xml"/><Relationship Id="rId375" Type="http://schemas.openxmlformats.org/officeDocument/2006/relationships/image" Target="../media/image2604.png"/><Relationship Id="rId582" Type="http://schemas.openxmlformats.org/officeDocument/2006/relationships/customXml" Target="../ink/ink2776.xml"/><Relationship Id="rId3" Type="http://schemas.openxmlformats.org/officeDocument/2006/relationships/image" Target="../media/image2419.png"/><Relationship Id="rId235" Type="http://schemas.openxmlformats.org/officeDocument/2006/relationships/customXml" Target="../ink/ink2601.xml"/><Relationship Id="rId277" Type="http://schemas.openxmlformats.org/officeDocument/2006/relationships/customXml" Target="../ink/ink2622.xml"/><Relationship Id="rId400" Type="http://schemas.openxmlformats.org/officeDocument/2006/relationships/customXml" Target="../ink/ink2684.xml"/><Relationship Id="rId442" Type="http://schemas.openxmlformats.org/officeDocument/2006/relationships/customXml" Target="../ink/ink2705.xml"/><Relationship Id="rId484" Type="http://schemas.openxmlformats.org/officeDocument/2006/relationships/customXml" Target="../ink/ink2726.xml"/><Relationship Id="rId137" Type="http://schemas.openxmlformats.org/officeDocument/2006/relationships/image" Target="../media/image2486.png"/><Relationship Id="rId302" Type="http://schemas.openxmlformats.org/officeDocument/2006/relationships/image" Target="../media/image2568.png"/><Relationship Id="rId344" Type="http://schemas.openxmlformats.org/officeDocument/2006/relationships/customXml" Target="../ink/ink2656.xml"/><Relationship Id="rId41" Type="http://schemas.openxmlformats.org/officeDocument/2006/relationships/image" Target="../media/image2438.png"/><Relationship Id="rId83" Type="http://schemas.openxmlformats.org/officeDocument/2006/relationships/image" Target="../media/image2459.png"/><Relationship Id="rId179" Type="http://schemas.openxmlformats.org/officeDocument/2006/relationships/image" Target="../media/image2507.png"/><Relationship Id="rId386" Type="http://schemas.openxmlformats.org/officeDocument/2006/relationships/customXml" Target="../ink/ink2677.xml"/><Relationship Id="rId551" Type="http://schemas.openxmlformats.org/officeDocument/2006/relationships/customXml" Target="../ink/ink2760.xml"/><Relationship Id="rId593" Type="http://schemas.openxmlformats.org/officeDocument/2006/relationships/image" Target="../media/image2712.png"/><Relationship Id="rId607" Type="http://schemas.openxmlformats.org/officeDocument/2006/relationships/image" Target="../media/image2719.png"/><Relationship Id="rId190" Type="http://schemas.openxmlformats.org/officeDocument/2006/relationships/customXml" Target="../ink/ink2578.xml"/><Relationship Id="rId204" Type="http://schemas.openxmlformats.org/officeDocument/2006/relationships/image" Target="../media/image2519.png"/><Relationship Id="rId246" Type="http://schemas.openxmlformats.org/officeDocument/2006/relationships/image" Target="../media/image2540.png"/><Relationship Id="rId288" Type="http://schemas.openxmlformats.org/officeDocument/2006/relationships/image" Target="../media/image2561.png"/><Relationship Id="rId411" Type="http://schemas.openxmlformats.org/officeDocument/2006/relationships/image" Target="../media/image2622.png"/><Relationship Id="rId453" Type="http://schemas.openxmlformats.org/officeDocument/2006/relationships/image" Target="../media/image2643.png"/><Relationship Id="rId509" Type="http://schemas.openxmlformats.org/officeDocument/2006/relationships/image" Target="../media/image2671.png"/><Relationship Id="rId106" Type="http://schemas.openxmlformats.org/officeDocument/2006/relationships/customXml" Target="../ink/ink2536.xml"/><Relationship Id="rId313" Type="http://schemas.openxmlformats.org/officeDocument/2006/relationships/customXml" Target="../ink/ink2640.xml"/><Relationship Id="rId495" Type="http://schemas.openxmlformats.org/officeDocument/2006/relationships/image" Target="../media/image2664.png"/><Relationship Id="rId10" Type="http://schemas.openxmlformats.org/officeDocument/2006/relationships/customXml" Target="../ink/ink2488.xml"/><Relationship Id="rId52" Type="http://schemas.openxmlformats.org/officeDocument/2006/relationships/customXml" Target="../ink/ink2509.xml"/><Relationship Id="rId94" Type="http://schemas.openxmlformats.org/officeDocument/2006/relationships/customXml" Target="../ink/ink2530.xml"/><Relationship Id="rId148" Type="http://schemas.openxmlformats.org/officeDocument/2006/relationships/customXml" Target="../ink/ink2557.xml"/><Relationship Id="rId355" Type="http://schemas.openxmlformats.org/officeDocument/2006/relationships/image" Target="../media/image2594.png"/><Relationship Id="rId397" Type="http://schemas.openxmlformats.org/officeDocument/2006/relationships/image" Target="../media/image2615.png"/><Relationship Id="rId520" Type="http://schemas.openxmlformats.org/officeDocument/2006/relationships/customXml" Target="../ink/ink2744.xml"/><Relationship Id="rId562" Type="http://schemas.openxmlformats.org/officeDocument/2006/relationships/image" Target="../media/image2697.png"/><Relationship Id="rId618" Type="http://schemas.openxmlformats.org/officeDocument/2006/relationships/customXml" Target="../ink/ink2794.xml"/><Relationship Id="rId215" Type="http://schemas.openxmlformats.org/officeDocument/2006/relationships/customXml" Target="../ink/ink2591.xml"/><Relationship Id="rId257" Type="http://schemas.openxmlformats.org/officeDocument/2006/relationships/customXml" Target="../ink/ink2612.xml"/><Relationship Id="rId422" Type="http://schemas.openxmlformats.org/officeDocument/2006/relationships/customXml" Target="../ink/ink2695.xml"/><Relationship Id="rId464" Type="http://schemas.openxmlformats.org/officeDocument/2006/relationships/customXml" Target="../ink/ink2716.xml"/><Relationship Id="rId299" Type="http://schemas.openxmlformats.org/officeDocument/2006/relationships/customXml" Target="../ink/ink2633.xml"/><Relationship Id="rId63" Type="http://schemas.openxmlformats.org/officeDocument/2006/relationships/image" Target="../media/image2449.png"/><Relationship Id="rId159" Type="http://schemas.openxmlformats.org/officeDocument/2006/relationships/image" Target="../media/image2497.png"/><Relationship Id="rId366" Type="http://schemas.openxmlformats.org/officeDocument/2006/relationships/customXml" Target="../ink/ink2667.xml"/><Relationship Id="rId573" Type="http://schemas.openxmlformats.org/officeDocument/2006/relationships/image" Target="../media/image2702.png"/><Relationship Id="rId226" Type="http://schemas.openxmlformats.org/officeDocument/2006/relationships/image" Target="../media/image2530.png"/><Relationship Id="rId433" Type="http://schemas.openxmlformats.org/officeDocument/2006/relationships/image" Target="../media/image2633.png"/><Relationship Id="rId74" Type="http://schemas.openxmlformats.org/officeDocument/2006/relationships/customXml" Target="../ink/ink2520.xml"/><Relationship Id="rId377" Type="http://schemas.openxmlformats.org/officeDocument/2006/relationships/image" Target="../media/image2605.png"/><Relationship Id="rId500" Type="http://schemas.openxmlformats.org/officeDocument/2006/relationships/customXml" Target="../ink/ink2734.xml"/><Relationship Id="rId584" Type="http://schemas.openxmlformats.org/officeDocument/2006/relationships/customXml" Target="../ink/ink2777.xml"/><Relationship Id="rId5" Type="http://schemas.openxmlformats.org/officeDocument/2006/relationships/image" Target="../media/image2420.png"/><Relationship Id="rId237" Type="http://schemas.openxmlformats.org/officeDocument/2006/relationships/customXml" Target="../ink/ink2602.xml"/><Relationship Id="rId444" Type="http://schemas.openxmlformats.org/officeDocument/2006/relationships/customXml" Target="../ink/ink2706.xml"/><Relationship Id="rId290" Type="http://schemas.openxmlformats.org/officeDocument/2006/relationships/image" Target="../media/image2562.png"/><Relationship Id="rId304" Type="http://schemas.openxmlformats.org/officeDocument/2006/relationships/image" Target="../media/image2569.png"/><Relationship Id="rId388" Type="http://schemas.openxmlformats.org/officeDocument/2006/relationships/customXml" Target="../ink/ink2678.xml"/><Relationship Id="rId511" Type="http://schemas.openxmlformats.org/officeDocument/2006/relationships/image" Target="../media/image2672.png"/><Relationship Id="rId609" Type="http://schemas.openxmlformats.org/officeDocument/2006/relationships/image" Target="../media/image2720.png"/><Relationship Id="rId85" Type="http://schemas.openxmlformats.org/officeDocument/2006/relationships/image" Target="../media/image2460.png"/><Relationship Id="rId150" Type="http://schemas.openxmlformats.org/officeDocument/2006/relationships/customXml" Target="../ink/ink2558.xml"/><Relationship Id="rId595" Type="http://schemas.openxmlformats.org/officeDocument/2006/relationships/image" Target="../media/image2713.png"/><Relationship Id="rId248" Type="http://schemas.openxmlformats.org/officeDocument/2006/relationships/image" Target="../media/image2541.png"/><Relationship Id="rId455" Type="http://schemas.openxmlformats.org/officeDocument/2006/relationships/image" Target="../media/image2644.png"/><Relationship Id="rId12" Type="http://schemas.openxmlformats.org/officeDocument/2006/relationships/customXml" Target="../ink/ink2489.xml"/><Relationship Id="rId108" Type="http://schemas.openxmlformats.org/officeDocument/2006/relationships/customXml" Target="../ink/ink2537.xml"/><Relationship Id="rId315" Type="http://schemas.openxmlformats.org/officeDocument/2006/relationships/customXml" Target="../ink/ink2641.xml"/><Relationship Id="rId522" Type="http://schemas.openxmlformats.org/officeDocument/2006/relationships/customXml" Target="../ink/ink2745.xml"/><Relationship Id="rId96" Type="http://schemas.openxmlformats.org/officeDocument/2006/relationships/customXml" Target="../ink/ink2531.xml"/><Relationship Id="rId161" Type="http://schemas.openxmlformats.org/officeDocument/2006/relationships/image" Target="../media/image2498.png"/><Relationship Id="rId399" Type="http://schemas.openxmlformats.org/officeDocument/2006/relationships/image" Target="../media/image2616.png"/><Relationship Id="rId259" Type="http://schemas.openxmlformats.org/officeDocument/2006/relationships/customXml" Target="../ink/ink2613.xml"/><Relationship Id="rId466" Type="http://schemas.openxmlformats.org/officeDocument/2006/relationships/customXml" Target="../ink/ink2717.xml"/><Relationship Id="rId23" Type="http://schemas.openxmlformats.org/officeDocument/2006/relationships/image" Target="../media/image2429.png"/><Relationship Id="rId119" Type="http://schemas.openxmlformats.org/officeDocument/2006/relationships/image" Target="../media/image2477.png"/><Relationship Id="rId326" Type="http://schemas.openxmlformats.org/officeDocument/2006/relationships/image" Target="../media/image2580.png"/><Relationship Id="rId533" Type="http://schemas.openxmlformats.org/officeDocument/2006/relationships/customXml" Target="../ink/ink2751.xml"/><Relationship Id="rId172" Type="http://schemas.openxmlformats.org/officeDocument/2006/relationships/customXml" Target="../ink/ink2569.xml"/><Relationship Id="rId477" Type="http://schemas.openxmlformats.org/officeDocument/2006/relationships/image" Target="../media/image2655.png"/><Relationship Id="rId600" Type="http://schemas.openxmlformats.org/officeDocument/2006/relationships/customXml" Target="../ink/ink2785.xml"/><Relationship Id="rId337" Type="http://schemas.openxmlformats.org/officeDocument/2006/relationships/image" Target="../media/image2585.png"/><Relationship Id="rId34" Type="http://schemas.openxmlformats.org/officeDocument/2006/relationships/customXml" Target="../ink/ink2500.xml"/><Relationship Id="rId544" Type="http://schemas.openxmlformats.org/officeDocument/2006/relationships/image" Target="../media/image2688.png"/><Relationship Id="rId183" Type="http://schemas.openxmlformats.org/officeDocument/2006/relationships/image" Target="../media/image2509.png"/><Relationship Id="rId390" Type="http://schemas.openxmlformats.org/officeDocument/2006/relationships/customXml" Target="../ink/ink2679.xml"/><Relationship Id="rId404" Type="http://schemas.openxmlformats.org/officeDocument/2006/relationships/customXml" Target="../ink/ink2686.xml"/><Relationship Id="rId611" Type="http://schemas.openxmlformats.org/officeDocument/2006/relationships/image" Target="../media/image2721.png"/><Relationship Id="rId250" Type="http://schemas.openxmlformats.org/officeDocument/2006/relationships/image" Target="../media/image2542.png"/><Relationship Id="rId488" Type="http://schemas.openxmlformats.org/officeDocument/2006/relationships/customXml" Target="../ink/ink2728.xml"/><Relationship Id="rId45" Type="http://schemas.openxmlformats.org/officeDocument/2006/relationships/image" Target="../media/image2440.png"/><Relationship Id="rId110" Type="http://schemas.openxmlformats.org/officeDocument/2006/relationships/customXml" Target="../ink/ink2538.xml"/><Relationship Id="rId348" Type="http://schemas.openxmlformats.org/officeDocument/2006/relationships/customXml" Target="../ink/ink2658.xml"/><Relationship Id="rId555" Type="http://schemas.openxmlformats.org/officeDocument/2006/relationships/customXml" Target="../ink/ink2762.xml"/><Relationship Id="rId194" Type="http://schemas.openxmlformats.org/officeDocument/2006/relationships/customXml" Target="../ink/ink2580.xml"/><Relationship Id="rId208" Type="http://schemas.openxmlformats.org/officeDocument/2006/relationships/image" Target="../media/image2521.png"/><Relationship Id="rId415" Type="http://schemas.openxmlformats.org/officeDocument/2006/relationships/image" Target="../media/image2624.png"/><Relationship Id="rId622" Type="http://schemas.openxmlformats.org/officeDocument/2006/relationships/customXml" Target="../ink/ink2796.xml"/><Relationship Id="rId261" Type="http://schemas.openxmlformats.org/officeDocument/2006/relationships/customXml" Target="../ink/ink2614.xml"/><Relationship Id="rId499" Type="http://schemas.openxmlformats.org/officeDocument/2006/relationships/image" Target="../media/image2666.png"/><Relationship Id="rId56" Type="http://schemas.openxmlformats.org/officeDocument/2006/relationships/customXml" Target="../ink/ink2511.xml"/><Relationship Id="rId359" Type="http://schemas.openxmlformats.org/officeDocument/2006/relationships/image" Target="../media/image2596.png"/><Relationship Id="rId566" Type="http://schemas.openxmlformats.org/officeDocument/2006/relationships/image" Target="../media/image2699.png"/><Relationship Id="rId121" Type="http://schemas.openxmlformats.org/officeDocument/2006/relationships/image" Target="../media/image2478.png"/><Relationship Id="rId219" Type="http://schemas.openxmlformats.org/officeDocument/2006/relationships/customXml" Target="../ink/ink2593.xml"/><Relationship Id="rId426" Type="http://schemas.openxmlformats.org/officeDocument/2006/relationships/customXml" Target="../ink/ink2697.xml"/><Relationship Id="rId67" Type="http://schemas.openxmlformats.org/officeDocument/2006/relationships/image" Target="../media/image2451.png"/><Relationship Id="rId272" Type="http://schemas.openxmlformats.org/officeDocument/2006/relationships/image" Target="../media/image2553.png"/><Relationship Id="rId577" Type="http://schemas.openxmlformats.org/officeDocument/2006/relationships/image" Target="../media/image2704.png"/><Relationship Id="rId132" Type="http://schemas.openxmlformats.org/officeDocument/2006/relationships/customXml" Target="../ink/ink2549.xml"/><Relationship Id="rId437" Type="http://schemas.openxmlformats.org/officeDocument/2006/relationships/image" Target="../media/image2635.png"/><Relationship Id="rId283" Type="http://schemas.openxmlformats.org/officeDocument/2006/relationships/customXml" Target="../ink/ink2625.xml"/><Relationship Id="rId490" Type="http://schemas.openxmlformats.org/officeDocument/2006/relationships/customXml" Target="../ink/ink2729.xml"/><Relationship Id="rId504" Type="http://schemas.openxmlformats.org/officeDocument/2006/relationships/customXml" Target="../ink/ink2736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12.xml"/><Relationship Id="rId21" Type="http://schemas.openxmlformats.org/officeDocument/2006/relationships/image" Target="../media/image2740.png"/><Relationship Id="rId42" Type="http://schemas.openxmlformats.org/officeDocument/2006/relationships/customXml" Target="../ink/ink2820.xml"/><Relationship Id="rId47" Type="http://schemas.openxmlformats.org/officeDocument/2006/relationships/image" Target="../media/image2753.png"/><Relationship Id="rId63" Type="http://schemas.openxmlformats.org/officeDocument/2006/relationships/image" Target="../media/image2761.png"/><Relationship Id="rId68" Type="http://schemas.openxmlformats.org/officeDocument/2006/relationships/customXml" Target="../ink/ink2833.xml"/><Relationship Id="rId84" Type="http://schemas.openxmlformats.org/officeDocument/2006/relationships/customXml" Target="../ink/ink2841.xml"/><Relationship Id="rId89" Type="http://schemas.openxmlformats.org/officeDocument/2006/relationships/image" Target="../media/image2774.png"/><Relationship Id="rId112" Type="http://schemas.openxmlformats.org/officeDocument/2006/relationships/customXml" Target="../ink/ink2855.xml"/><Relationship Id="rId16" Type="http://schemas.openxmlformats.org/officeDocument/2006/relationships/customXml" Target="../ink/ink2807.xml"/><Relationship Id="rId107" Type="http://schemas.openxmlformats.org/officeDocument/2006/relationships/image" Target="../media/image2783.png"/><Relationship Id="rId11" Type="http://schemas.openxmlformats.org/officeDocument/2006/relationships/image" Target="../media/image2735.png"/><Relationship Id="rId32" Type="http://schemas.openxmlformats.org/officeDocument/2006/relationships/customXml" Target="../ink/ink2815.xml"/><Relationship Id="rId37" Type="http://schemas.openxmlformats.org/officeDocument/2006/relationships/image" Target="../media/image2748.png"/><Relationship Id="rId53" Type="http://schemas.openxmlformats.org/officeDocument/2006/relationships/image" Target="../media/image2756.png"/><Relationship Id="rId58" Type="http://schemas.openxmlformats.org/officeDocument/2006/relationships/customXml" Target="../ink/ink2828.xml"/><Relationship Id="rId74" Type="http://schemas.openxmlformats.org/officeDocument/2006/relationships/customXml" Target="../ink/ink2836.xml"/><Relationship Id="rId79" Type="http://schemas.openxmlformats.org/officeDocument/2006/relationships/image" Target="../media/image2769.png"/><Relationship Id="rId102" Type="http://schemas.openxmlformats.org/officeDocument/2006/relationships/customXml" Target="../ink/ink2850.xml"/><Relationship Id="rId5" Type="http://schemas.openxmlformats.org/officeDocument/2006/relationships/image" Target="../media/image2732.png"/><Relationship Id="rId90" Type="http://schemas.openxmlformats.org/officeDocument/2006/relationships/customXml" Target="../ink/ink2844.xml"/><Relationship Id="rId95" Type="http://schemas.openxmlformats.org/officeDocument/2006/relationships/image" Target="../media/image2777.png"/><Relationship Id="rId22" Type="http://schemas.openxmlformats.org/officeDocument/2006/relationships/customXml" Target="../ink/ink2810.xml"/><Relationship Id="rId27" Type="http://schemas.openxmlformats.org/officeDocument/2006/relationships/image" Target="../media/image2743.png"/><Relationship Id="rId43" Type="http://schemas.openxmlformats.org/officeDocument/2006/relationships/image" Target="../media/image2751.png"/><Relationship Id="rId48" Type="http://schemas.openxmlformats.org/officeDocument/2006/relationships/customXml" Target="../ink/ink2823.xml"/><Relationship Id="rId64" Type="http://schemas.openxmlformats.org/officeDocument/2006/relationships/customXml" Target="../ink/ink2831.xml"/><Relationship Id="rId69" Type="http://schemas.openxmlformats.org/officeDocument/2006/relationships/image" Target="../media/image2764.png"/><Relationship Id="rId113" Type="http://schemas.openxmlformats.org/officeDocument/2006/relationships/image" Target="../media/image2786.png"/><Relationship Id="rId80" Type="http://schemas.openxmlformats.org/officeDocument/2006/relationships/customXml" Target="../ink/ink2839.xml"/><Relationship Id="rId85" Type="http://schemas.openxmlformats.org/officeDocument/2006/relationships/image" Target="../media/image2772.png"/><Relationship Id="rId12" Type="http://schemas.openxmlformats.org/officeDocument/2006/relationships/customXml" Target="../ink/ink2805.xml"/><Relationship Id="rId17" Type="http://schemas.openxmlformats.org/officeDocument/2006/relationships/image" Target="../media/image2738.png"/><Relationship Id="rId33" Type="http://schemas.openxmlformats.org/officeDocument/2006/relationships/image" Target="../media/image2746.png"/><Relationship Id="rId38" Type="http://schemas.openxmlformats.org/officeDocument/2006/relationships/customXml" Target="../ink/ink2818.xml"/><Relationship Id="rId59" Type="http://schemas.openxmlformats.org/officeDocument/2006/relationships/image" Target="../media/image2759.png"/><Relationship Id="rId103" Type="http://schemas.openxmlformats.org/officeDocument/2006/relationships/image" Target="../media/image2781.png"/><Relationship Id="rId108" Type="http://schemas.openxmlformats.org/officeDocument/2006/relationships/customXml" Target="../ink/ink2853.xml"/><Relationship Id="rId54" Type="http://schemas.openxmlformats.org/officeDocument/2006/relationships/customXml" Target="../ink/ink2826.xml"/><Relationship Id="rId70" Type="http://schemas.openxmlformats.org/officeDocument/2006/relationships/customXml" Target="../ink/ink2834.xml"/><Relationship Id="rId75" Type="http://schemas.openxmlformats.org/officeDocument/2006/relationships/image" Target="../media/image2767.png"/><Relationship Id="rId91" Type="http://schemas.openxmlformats.org/officeDocument/2006/relationships/image" Target="../media/image2775.png"/><Relationship Id="rId96" Type="http://schemas.openxmlformats.org/officeDocument/2006/relationships/customXml" Target="../ink/ink284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802.xml"/><Relationship Id="rId15" Type="http://schemas.openxmlformats.org/officeDocument/2006/relationships/image" Target="../media/image2737.png"/><Relationship Id="rId23" Type="http://schemas.openxmlformats.org/officeDocument/2006/relationships/image" Target="../media/image2741.png"/><Relationship Id="rId28" Type="http://schemas.openxmlformats.org/officeDocument/2006/relationships/customXml" Target="../ink/ink2813.xml"/><Relationship Id="rId36" Type="http://schemas.openxmlformats.org/officeDocument/2006/relationships/customXml" Target="../ink/ink2817.xml"/><Relationship Id="rId49" Type="http://schemas.openxmlformats.org/officeDocument/2006/relationships/image" Target="../media/image2754.png"/><Relationship Id="rId57" Type="http://schemas.openxmlformats.org/officeDocument/2006/relationships/image" Target="../media/image2758.png"/><Relationship Id="rId106" Type="http://schemas.openxmlformats.org/officeDocument/2006/relationships/customXml" Target="../ink/ink2852.xml"/><Relationship Id="rId10" Type="http://schemas.openxmlformats.org/officeDocument/2006/relationships/customXml" Target="../ink/ink2804.xml"/><Relationship Id="rId31" Type="http://schemas.openxmlformats.org/officeDocument/2006/relationships/image" Target="../media/image2745.png"/><Relationship Id="rId44" Type="http://schemas.openxmlformats.org/officeDocument/2006/relationships/customXml" Target="../ink/ink2821.xml"/><Relationship Id="rId52" Type="http://schemas.openxmlformats.org/officeDocument/2006/relationships/customXml" Target="../ink/ink2825.xml"/><Relationship Id="rId60" Type="http://schemas.openxmlformats.org/officeDocument/2006/relationships/customXml" Target="../ink/ink2829.xml"/><Relationship Id="rId65" Type="http://schemas.openxmlformats.org/officeDocument/2006/relationships/image" Target="../media/image2762.png"/><Relationship Id="rId73" Type="http://schemas.openxmlformats.org/officeDocument/2006/relationships/image" Target="../media/image2766.png"/><Relationship Id="rId78" Type="http://schemas.openxmlformats.org/officeDocument/2006/relationships/customXml" Target="../ink/ink2838.xml"/><Relationship Id="rId81" Type="http://schemas.openxmlformats.org/officeDocument/2006/relationships/image" Target="../media/image2770.png"/><Relationship Id="rId86" Type="http://schemas.openxmlformats.org/officeDocument/2006/relationships/customXml" Target="../ink/ink2842.xml"/><Relationship Id="rId94" Type="http://schemas.openxmlformats.org/officeDocument/2006/relationships/customXml" Target="../ink/ink2846.xml"/><Relationship Id="rId99" Type="http://schemas.openxmlformats.org/officeDocument/2006/relationships/image" Target="../media/image2779.png"/><Relationship Id="rId101" Type="http://schemas.openxmlformats.org/officeDocument/2006/relationships/image" Target="../media/image2780.png"/><Relationship Id="rId4" Type="http://schemas.openxmlformats.org/officeDocument/2006/relationships/customXml" Target="../ink/ink2801.xml"/><Relationship Id="rId9" Type="http://schemas.openxmlformats.org/officeDocument/2006/relationships/image" Target="../media/image2734.png"/><Relationship Id="rId13" Type="http://schemas.openxmlformats.org/officeDocument/2006/relationships/image" Target="../media/image2736.png"/><Relationship Id="rId18" Type="http://schemas.openxmlformats.org/officeDocument/2006/relationships/customXml" Target="../ink/ink2808.xml"/><Relationship Id="rId39" Type="http://schemas.openxmlformats.org/officeDocument/2006/relationships/image" Target="../media/image2749.png"/><Relationship Id="rId109" Type="http://schemas.openxmlformats.org/officeDocument/2006/relationships/image" Target="../media/image2784.png"/><Relationship Id="rId34" Type="http://schemas.openxmlformats.org/officeDocument/2006/relationships/customXml" Target="../ink/ink2816.xml"/><Relationship Id="rId50" Type="http://schemas.openxmlformats.org/officeDocument/2006/relationships/customXml" Target="../ink/ink2824.xml"/><Relationship Id="rId55" Type="http://schemas.openxmlformats.org/officeDocument/2006/relationships/image" Target="../media/image2757.png"/><Relationship Id="rId76" Type="http://schemas.openxmlformats.org/officeDocument/2006/relationships/customXml" Target="../ink/ink2837.xml"/><Relationship Id="rId97" Type="http://schemas.openxmlformats.org/officeDocument/2006/relationships/image" Target="../media/image2778.png"/><Relationship Id="rId104" Type="http://schemas.openxmlformats.org/officeDocument/2006/relationships/customXml" Target="../ink/ink2851.xml"/><Relationship Id="rId7" Type="http://schemas.openxmlformats.org/officeDocument/2006/relationships/image" Target="../media/image2733.png"/><Relationship Id="rId71" Type="http://schemas.openxmlformats.org/officeDocument/2006/relationships/image" Target="../media/image2765.png"/><Relationship Id="rId92" Type="http://schemas.openxmlformats.org/officeDocument/2006/relationships/customXml" Target="../ink/ink2845.xml"/><Relationship Id="rId2" Type="http://schemas.openxmlformats.org/officeDocument/2006/relationships/customXml" Target="../ink/ink2800.xml"/><Relationship Id="rId29" Type="http://schemas.openxmlformats.org/officeDocument/2006/relationships/image" Target="../media/image2744.png"/><Relationship Id="rId24" Type="http://schemas.openxmlformats.org/officeDocument/2006/relationships/customXml" Target="../ink/ink2811.xml"/><Relationship Id="rId40" Type="http://schemas.openxmlformats.org/officeDocument/2006/relationships/customXml" Target="../ink/ink2819.xml"/><Relationship Id="rId45" Type="http://schemas.openxmlformats.org/officeDocument/2006/relationships/image" Target="../media/image2752.png"/><Relationship Id="rId66" Type="http://schemas.openxmlformats.org/officeDocument/2006/relationships/customXml" Target="../ink/ink2832.xml"/><Relationship Id="rId87" Type="http://schemas.openxmlformats.org/officeDocument/2006/relationships/image" Target="../media/image2773.png"/><Relationship Id="rId110" Type="http://schemas.openxmlformats.org/officeDocument/2006/relationships/customXml" Target="../ink/ink2854.xml"/><Relationship Id="rId61" Type="http://schemas.openxmlformats.org/officeDocument/2006/relationships/image" Target="../media/image2760.png"/><Relationship Id="rId82" Type="http://schemas.openxmlformats.org/officeDocument/2006/relationships/customXml" Target="../ink/ink2840.xml"/><Relationship Id="rId19" Type="http://schemas.openxmlformats.org/officeDocument/2006/relationships/image" Target="../media/image2739.png"/><Relationship Id="rId14" Type="http://schemas.openxmlformats.org/officeDocument/2006/relationships/customXml" Target="../ink/ink2806.xml"/><Relationship Id="rId30" Type="http://schemas.openxmlformats.org/officeDocument/2006/relationships/customXml" Target="../ink/ink2814.xml"/><Relationship Id="rId35" Type="http://schemas.openxmlformats.org/officeDocument/2006/relationships/image" Target="../media/image2747.png"/><Relationship Id="rId56" Type="http://schemas.openxmlformats.org/officeDocument/2006/relationships/customXml" Target="../ink/ink2827.xml"/><Relationship Id="rId77" Type="http://schemas.openxmlformats.org/officeDocument/2006/relationships/image" Target="../media/image2768.png"/><Relationship Id="rId100" Type="http://schemas.openxmlformats.org/officeDocument/2006/relationships/customXml" Target="../ink/ink2849.xml"/><Relationship Id="rId105" Type="http://schemas.openxmlformats.org/officeDocument/2006/relationships/image" Target="../media/image2782.png"/><Relationship Id="rId8" Type="http://schemas.openxmlformats.org/officeDocument/2006/relationships/customXml" Target="../ink/ink2803.xml"/><Relationship Id="rId51" Type="http://schemas.openxmlformats.org/officeDocument/2006/relationships/image" Target="../media/image2755.png"/><Relationship Id="rId72" Type="http://schemas.openxmlformats.org/officeDocument/2006/relationships/customXml" Target="../ink/ink2835.xml"/><Relationship Id="rId93" Type="http://schemas.openxmlformats.org/officeDocument/2006/relationships/image" Target="../media/image2776.png"/><Relationship Id="rId98" Type="http://schemas.openxmlformats.org/officeDocument/2006/relationships/customXml" Target="../ink/ink2848.xml"/><Relationship Id="rId3" Type="http://schemas.openxmlformats.org/officeDocument/2006/relationships/image" Target="../media/image2731.png"/><Relationship Id="rId25" Type="http://schemas.openxmlformats.org/officeDocument/2006/relationships/image" Target="../media/image2742.png"/><Relationship Id="rId46" Type="http://schemas.openxmlformats.org/officeDocument/2006/relationships/customXml" Target="../ink/ink2822.xml"/><Relationship Id="rId67" Type="http://schemas.openxmlformats.org/officeDocument/2006/relationships/image" Target="../media/image2763.png"/><Relationship Id="rId20" Type="http://schemas.openxmlformats.org/officeDocument/2006/relationships/customXml" Target="../ink/ink2809.xml"/><Relationship Id="rId41" Type="http://schemas.openxmlformats.org/officeDocument/2006/relationships/image" Target="../media/image2750.png"/><Relationship Id="rId62" Type="http://schemas.openxmlformats.org/officeDocument/2006/relationships/customXml" Target="../ink/ink2830.xml"/><Relationship Id="rId83" Type="http://schemas.openxmlformats.org/officeDocument/2006/relationships/image" Target="../media/image2771.png"/><Relationship Id="rId88" Type="http://schemas.openxmlformats.org/officeDocument/2006/relationships/customXml" Target="../ink/ink2843.xml"/><Relationship Id="rId111" Type="http://schemas.openxmlformats.org/officeDocument/2006/relationships/image" Target="../media/image2785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2.png"/><Relationship Id="rId671" Type="http://schemas.openxmlformats.org/officeDocument/2006/relationships/customXml" Target="../ink/ink391.xml"/><Relationship Id="rId769" Type="http://schemas.openxmlformats.org/officeDocument/2006/relationships/customXml" Target="../ink/ink440.xml"/><Relationship Id="rId21" Type="http://schemas.openxmlformats.org/officeDocument/2006/relationships/image" Target="../media/image4410.png"/><Relationship Id="rId324" Type="http://schemas.openxmlformats.org/officeDocument/2006/relationships/customXml" Target="../ink/ink217.xml"/><Relationship Id="rId531" Type="http://schemas.openxmlformats.org/officeDocument/2006/relationships/image" Target="../media/image299.png"/><Relationship Id="rId629" Type="http://schemas.openxmlformats.org/officeDocument/2006/relationships/image" Target="../media/image348.png"/><Relationship Id="rId170" Type="http://schemas.openxmlformats.org/officeDocument/2006/relationships/customXml" Target="../ink/ink140.xml"/><Relationship Id="rId268" Type="http://schemas.openxmlformats.org/officeDocument/2006/relationships/customXml" Target="../ink/ink189.xml"/><Relationship Id="rId475" Type="http://schemas.openxmlformats.org/officeDocument/2006/relationships/image" Target="../media/image271.png"/><Relationship Id="rId682" Type="http://schemas.openxmlformats.org/officeDocument/2006/relationships/image" Target="../media/image374.png"/><Relationship Id="rId32" Type="http://schemas.openxmlformats.org/officeDocument/2006/relationships/customXml" Target="../ink/ink71.xml"/><Relationship Id="rId128" Type="http://schemas.openxmlformats.org/officeDocument/2006/relationships/customXml" Target="../ink/ink119.xml"/><Relationship Id="rId335" Type="http://schemas.openxmlformats.org/officeDocument/2006/relationships/image" Target="../media/image201.png"/><Relationship Id="rId542" Type="http://schemas.openxmlformats.org/officeDocument/2006/relationships/customXml" Target="../ink/ink326.xml"/><Relationship Id="rId181" Type="http://schemas.openxmlformats.org/officeDocument/2006/relationships/image" Target="../media/image124.png"/><Relationship Id="rId402" Type="http://schemas.openxmlformats.org/officeDocument/2006/relationships/customXml" Target="../ink/ink256.xml"/><Relationship Id="rId279" Type="http://schemas.openxmlformats.org/officeDocument/2006/relationships/image" Target="../media/image173.png"/><Relationship Id="rId486" Type="http://schemas.openxmlformats.org/officeDocument/2006/relationships/customXml" Target="../ink/ink298.xml"/><Relationship Id="rId693" Type="http://schemas.openxmlformats.org/officeDocument/2006/relationships/customXml" Target="../ink/ink402.xml"/><Relationship Id="rId707" Type="http://schemas.openxmlformats.org/officeDocument/2006/relationships/customXml" Target="../ink/ink409.xml"/><Relationship Id="rId43" Type="http://schemas.openxmlformats.org/officeDocument/2006/relationships/image" Target="../media/image5510.png"/><Relationship Id="rId139" Type="http://schemas.openxmlformats.org/officeDocument/2006/relationships/image" Target="../media/image103.png"/><Relationship Id="rId346" Type="http://schemas.openxmlformats.org/officeDocument/2006/relationships/customXml" Target="../ink/ink228.xml"/><Relationship Id="rId553" Type="http://schemas.openxmlformats.org/officeDocument/2006/relationships/image" Target="../media/image310.png"/><Relationship Id="rId760" Type="http://schemas.openxmlformats.org/officeDocument/2006/relationships/image" Target="../media/image413.png"/><Relationship Id="rId192" Type="http://schemas.openxmlformats.org/officeDocument/2006/relationships/customXml" Target="../ink/ink151.xml"/><Relationship Id="rId206" Type="http://schemas.openxmlformats.org/officeDocument/2006/relationships/customXml" Target="../ink/ink158.xml"/><Relationship Id="rId413" Type="http://schemas.openxmlformats.org/officeDocument/2006/relationships/image" Target="../media/image240.png"/><Relationship Id="rId497" Type="http://schemas.openxmlformats.org/officeDocument/2006/relationships/image" Target="../media/image282.png"/><Relationship Id="rId620" Type="http://schemas.openxmlformats.org/officeDocument/2006/relationships/customXml" Target="../ink/ink365.xml"/><Relationship Id="rId718" Type="http://schemas.openxmlformats.org/officeDocument/2006/relationships/image" Target="../media/image392.png"/><Relationship Id="rId357" Type="http://schemas.openxmlformats.org/officeDocument/2006/relationships/image" Target="../media/image212.png"/><Relationship Id="rId54" Type="http://schemas.openxmlformats.org/officeDocument/2006/relationships/customXml" Target="../ink/ink82.xml"/><Relationship Id="rId217" Type="http://schemas.openxmlformats.org/officeDocument/2006/relationships/image" Target="../media/image142.png"/><Relationship Id="rId564" Type="http://schemas.openxmlformats.org/officeDocument/2006/relationships/customXml" Target="../ink/ink337.xml"/><Relationship Id="rId771" Type="http://schemas.openxmlformats.org/officeDocument/2006/relationships/customXml" Target="../ink/ink441.xml"/><Relationship Id="rId424" Type="http://schemas.openxmlformats.org/officeDocument/2006/relationships/customXml" Target="../ink/ink267.xml"/><Relationship Id="rId631" Type="http://schemas.openxmlformats.org/officeDocument/2006/relationships/image" Target="../media/image349.png"/><Relationship Id="rId729" Type="http://schemas.openxmlformats.org/officeDocument/2006/relationships/customXml" Target="../ink/ink420.xml"/><Relationship Id="rId270" Type="http://schemas.openxmlformats.org/officeDocument/2006/relationships/customXml" Target="../ink/ink190.xml"/><Relationship Id="rId65" Type="http://schemas.openxmlformats.org/officeDocument/2006/relationships/image" Target="../media/image66.png"/><Relationship Id="rId130" Type="http://schemas.openxmlformats.org/officeDocument/2006/relationships/customXml" Target="../ink/ink120.xml"/><Relationship Id="rId368" Type="http://schemas.openxmlformats.org/officeDocument/2006/relationships/customXml" Target="../ink/ink239.xml"/><Relationship Id="rId575" Type="http://schemas.openxmlformats.org/officeDocument/2006/relationships/image" Target="../media/image321.png"/><Relationship Id="rId228" Type="http://schemas.openxmlformats.org/officeDocument/2006/relationships/customXml" Target="../ink/ink169.xml"/><Relationship Id="rId435" Type="http://schemas.openxmlformats.org/officeDocument/2006/relationships/image" Target="../media/image251.png"/><Relationship Id="rId642" Type="http://schemas.openxmlformats.org/officeDocument/2006/relationships/customXml" Target="../ink/ink376.xml"/><Relationship Id="rId281" Type="http://schemas.openxmlformats.org/officeDocument/2006/relationships/image" Target="../media/image174.png"/><Relationship Id="rId502" Type="http://schemas.openxmlformats.org/officeDocument/2006/relationships/customXml" Target="../ink/ink306.xml"/><Relationship Id="rId76" Type="http://schemas.openxmlformats.org/officeDocument/2006/relationships/customXml" Target="../ink/ink93.xml"/><Relationship Id="rId141" Type="http://schemas.openxmlformats.org/officeDocument/2006/relationships/image" Target="../media/image104.png"/><Relationship Id="rId379" Type="http://schemas.openxmlformats.org/officeDocument/2006/relationships/image" Target="../media/image223.png"/><Relationship Id="rId586" Type="http://schemas.openxmlformats.org/officeDocument/2006/relationships/customXml" Target="../ink/ink348.xml"/><Relationship Id="rId7" Type="http://schemas.openxmlformats.org/officeDocument/2006/relationships/image" Target="../media/image3710.png"/><Relationship Id="rId239" Type="http://schemas.openxmlformats.org/officeDocument/2006/relationships/image" Target="../media/image153.png"/><Relationship Id="rId446" Type="http://schemas.openxmlformats.org/officeDocument/2006/relationships/customXml" Target="../ink/ink278.xml"/><Relationship Id="rId653" Type="http://schemas.openxmlformats.org/officeDocument/2006/relationships/customXml" Target="../ink/ink382.xml"/><Relationship Id="rId292" Type="http://schemas.openxmlformats.org/officeDocument/2006/relationships/customXml" Target="../ink/ink201.xml"/><Relationship Id="rId306" Type="http://schemas.openxmlformats.org/officeDocument/2006/relationships/customXml" Target="../ink/ink208.xml"/><Relationship Id="rId87" Type="http://schemas.openxmlformats.org/officeDocument/2006/relationships/image" Target="../media/image77.png"/><Relationship Id="rId513" Type="http://schemas.openxmlformats.org/officeDocument/2006/relationships/image" Target="../media/image290.png"/><Relationship Id="rId597" Type="http://schemas.openxmlformats.org/officeDocument/2006/relationships/image" Target="../media/image332.png"/><Relationship Id="rId720" Type="http://schemas.openxmlformats.org/officeDocument/2006/relationships/image" Target="../media/image393.png"/><Relationship Id="rId152" Type="http://schemas.openxmlformats.org/officeDocument/2006/relationships/customXml" Target="../ink/ink131.xml"/><Relationship Id="rId457" Type="http://schemas.openxmlformats.org/officeDocument/2006/relationships/image" Target="../media/image262.png"/><Relationship Id="rId664" Type="http://schemas.openxmlformats.org/officeDocument/2006/relationships/image" Target="../media/image365.png"/><Relationship Id="rId14" Type="http://schemas.openxmlformats.org/officeDocument/2006/relationships/customXml" Target="../ink/ink62.xml"/><Relationship Id="rId317" Type="http://schemas.openxmlformats.org/officeDocument/2006/relationships/image" Target="../media/image192.png"/><Relationship Id="rId524" Type="http://schemas.openxmlformats.org/officeDocument/2006/relationships/customXml" Target="../ink/ink317.xml"/><Relationship Id="rId731" Type="http://schemas.openxmlformats.org/officeDocument/2006/relationships/customXml" Target="../ink/ink421.xml"/><Relationship Id="rId98" Type="http://schemas.openxmlformats.org/officeDocument/2006/relationships/customXml" Target="../ink/ink104.xml"/><Relationship Id="rId163" Type="http://schemas.openxmlformats.org/officeDocument/2006/relationships/image" Target="../media/image115.png"/><Relationship Id="rId370" Type="http://schemas.openxmlformats.org/officeDocument/2006/relationships/customXml" Target="../ink/ink240.xml"/><Relationship Id="rId230" Type="http://schemas.openxmlformats.org/officeDocument/2006/relationships/customXml" Target="../ink/ink170.xml"/><Relationship Id="rId468" Type="http://schemas.openxmlformats.org/officeDocument/2006/relationships/customXml" Target="../ink/ink289.xml"/><Relationship Id="rId675" Type="http://schemas.openxmlformats.org/officeDocument/2006/relationships/customXml" Target="../ink/ink393.xml"/><Relationship Id="rId25" Type="http://schemas.openxmlformats.org/officeDocument/2006/relationships/image" Target="../media/image4610.png"/><Relationship Id="rId328" Type="http://schemas.openxmlformats.org/officeDocument/2006/relationships/customXml" Target="../ink/ink219.xml"/><Relationship Id="rId535" Type="http://schemas.openxmlformats.org/officeDocument/2006/relationships/image" Target="../media/image301.png"/><Relationship Id="rId742" Type="http://schemas.openxmlformats.org/officeDocument/2006/relationships/image" Target="../media/image404.png"/><Relationship Id="rId174" Type="http://schemas.openxmlformats.org/officeDocument/2006/relationships/customXml" Target="../ink/ink142.xml"/><Relationship Id="rId381" Type="http://schemas.openxmlformats.org/officeDocument/2006/relationships/image" Target="../media/image224.png"/><Relationship Id="rId602" Type="http://schemas.openxmlformats.org/officeDocument/2006/relationships/customXml" Target="../ink/ink356.xml"/><Relationship Id="rId241" Type="http://schemas.openxmlformats.org/officeDocument/2006/relationships/image" Target="../media/image154.png"/><Relationship Id="rId479" Type="http://schemas.openxmlformats.org/officeDocument/2006/relationships/image" Target="../media/image273.png"/><Relationship Id="rId686" Type="http://schemas.openxmlformats.org/officeDocument/2006/relationships/image" Target="../media/image376.png"/><Relationship Id="rId36" Type="http://schemas.openxmlformats.org/officeDocument/2006/relationships/customXml" Target="../ink/ink73.xml"/><Relationship Id="rId339" Type="http://schemas.openxmlformats.org/officeDocument/2006/relationships/image" Target="../media/image203.png"/><Relationship Id="rId546" Type="http://schemas.openxmlformats.org/officeDocument/2006/relationships/customXml" Target="../ink/ink328.xml"/><Relationship Id="rId753" Type="http://schemas.openxmlformats.org/officeDocument/2006/relationships/customXml" Target="../ink/ink432.xml"/><Relationship Id="rId101" Type="http://schemas.openxmlformats.org/officeDocument/2006/relationships/image" Target="../media/image84.png"/><Relationship Id="rId185" Type="http://schemas.openxmlformats.org/officeDocument/2006/relationships/image" Target="../media/image126.png"/><Relationship Id="rId406" Type="http://schemas.openxmlformats.org/officeDocument/2006/relationships/customXml" Target="../ink/ink258.xml"/><Relationship Id="rId392" Type="http://schemas.openxmlformats.org/officeDocument/2006/relationships/customXml" Target="../ink/ink251.xml"/><Relationship Id="rId613" Type="http://schemas.openxmlformats.org/officeDocument/2006/relationships/image" Target="../media/image340.png"/><Relationship Id="rId697" Type="http://schemas.openxmlformats.org/officeDocument/2006/relationships/customXml" Target="../ink/ink404.xml"/><Relationship Id="rId252" Type="http://schemas.openxmlformats.org/officeDocument/2006/relationships/customXml" Target="../ink/ink181.xml"/><Relationship Id="rId47" Type="http://schemas.openxmlformats.org/officeDocument/2006/relationships/image" Target="../media/image57.png"/><Relationship Id="rId112" Type="http://schemas.openxmlformats.org/officeDocument/2006/relationships/customXml" Target="../ink/ink111.xml"/><Relationship Id="rId557" Type="http://schemas.openxmlformats.org/officeDocument/2006/relationships/image" Target="../media/image312.png"/><Relationship Id="rId764" Type="http://schemas.openxmlformats.org/officeDocument/2006/relationships/image" Target="../media/image415.png"/><Relationship Id="rId196" Type="http://schemas.openxmlformats.org/officeDocument/2006/relationships/customXml" Target="../ink/ink153.xml"/><Relationship Id="rId417" Type="http://schemas.openxmlformats.org/officeDocument/2006/relationships/image" Target="../media/image242.png"/><Relationship Id="rId624" Type="http://schemas.openxmlformats.org/officeDocument/2006/relationships/customXml" Target="../ink/ink367.xml"/><Relationship Id="rId263" Type="http://schemas.openxmlformats.org/officeDocument/2006/relationships/image" Target="../media/image165.png"/><Relationship Id="rId470" Type="http://schemas.openxmlformats.org/officeDocument/2006/relationships/customXml" Target="../ink/ink290.xml"/><Relationship Id="rId58" Type="http://schemas.openxmlformats.org/officeDocument/2006/relationships/customXml" Target="../ink/ink84.xml"/><Relationship Id="rId123" Type="http://schemas.openxmlformats.org/officeDocument/2006/relationships/image" Target="../media/image95.png"/><Relationship Id="rId330" Type="http://schemas.openxmlformats.org/officeDocument/2006/relationships/customXml" Target="../ink/ink220.xml"/><Relationship Id="rId568" Type="http://schemas.openxmlformats.org/officeDocument/2006/relationships/customXml" Target="../ink/ink339.xml"/><Relationship Id="rId775" Type="http://schemas.openxmlformats.org/officeDocument/2006/relationships/customXml" Target="../ink/ink443.xml"/><Relationship Id="rId428" Type="http://schemas.openxmlformats.org/officeDocument/2006/relationships/customXml" Target="../ink/ink269.xml"/><Relationship Id="rId635" Type="http://schemas.openxmlformats.org/officeDocument/2006/relationships/image" Target="../media/image351.png"/><Relationship Id="rId274" Type="http://schemas.openxmlformats.org/officeDocument/2006/relationships/customXml" Target="../ink/ink192.xml"/><Relationship Id="rId481" Type="http://schemas.openxmlformats.org/officeDocument/2006/relationships/image" Target="../media/image274.png"/><Relationship Id="rId702" Type="http://schemas.openxmlformats.org/officeDocument/2006/relationships/image" Target="../media/image384.png"/><Relationship Id="rId69" Type="http://schemas.openxmlformats.org/officeDocument/2006/relationships/image" Target="../media/image68.png"/><Relationship Id="rId134" Type="http://schemas.openxmlformats.org/officeDocument/2006/relationships/customXml" Target="../ink/ink122.xml"/><Relationship Id="rId579" Type="http://schemas.openxmlformats.org/officeDocument/2006/relationships/image" Target="../media/image323.png"/><Relationship Id="rId341" Type="http://schemas.openxmlformats.org/officeDocument/2006/relationships/image" Target="../media/image204.png"/><Relationship Id="rId439" Type="http://schemas.openxmlformats.org/officeDocument/2006/relationships/image" Target="../media/image253.png"/><Relationship Id="rId646" Type="http://schemas.openxmlformats.org/officeDocument/2006/relationships/image" Target="../media/image356.png"/><Relationship Id="rId201" Type="http://schemas.openxmlformats.org/officeDocument/2006/relationships/image" Target="../media/image134.png"/><Relationship Id="rId285" Type="http://schemas.openxmlformats.org/officeDocument/2006/relationships/image" Target="../media/image176.png"/><Relationship Id="rId506" Type="http://schemas.openxmlformats.org/officeDocument/2006/relationships/customXml" Target="../ink/ink308.xml"/><Relationship Id="rId492" Type="http://schemas.openxmlformats.org/officeDocument/2006/relationships/customXml" Target="../ink/ink301.xml"/><Relationship Id="rId713" Type="http://schemas.openxmlformats.org/officeDocument/2006/relationships/customXml" Target="../ink/ink412.xml"/><Relationship Id="rId145" Type="http://schemas.openxmlformats.org/officeDocument/2006/relationships/image" Target="../media/image106.png"/><Relationship Id="rId352" Type="http://schemas.openxmlformats.org/officeDocument/2006/relationships/customXml" Target="../ink/ink231.xml"/><Relationship Id="rId212" Type="http://schemas.openxmlformats.org/officeDocument/2006/relationships/customXml" Target="../ink/ink161.xml"/><Relationship Id="rId657" Type="http://schemas.openxmlformats.org/officeDocument/2006/relationships/customXml" Target="../ink/ink384.xml"/><Relationship Id="rId296" Type="http://schemas.openxmlformats.org/officeDocument/2006/relationships/customXml" Target="../ink/ink203.xml"/><Relationship Id="rId517" Type="http://schemas.openxmlformats.org/officeDocument/2006/relationships/image" Target="../media/image292.png"/><Relationship Id="rId724" Type="http://schemas.openxmlformats.org/officeDocument/2006/relationships/image" Target="../media/image395.png"/><Relationship Id="rId60" Type="http://schemas.openxmlformats.org/officeDocument/2006/relationships/customXml" Target="../ink/ink85.xml"/><Relationship Id="rId156" Type="http://schemas.openxmlformats.org/officeDocument/2006/relationships/customXml" Target="../ink/ink133.xml"/><Relationship Id="rId363" Type="http://schemas.openxmlformats.org/officeDocument/2006/relationships/image" Target="../media/image215.png"/><Relationship Id="rId570" Type="http://schemas.openxmlformats.org/officeDocument/2006/relationships/customXml" Target="../ink/ink340.xml"/><Relationship Id="rId223" Type="http://schemas.openxmlformats.org/officeDocument/2006/relationships/image" Target="../media/image145.png"/><Relationship Id="rId430" Type="http://schemas.openxmlformats.org/officeDocument/2006/relationships/customXml" Target="../ink/ink270.xml"/><Relationship Id="rId668" Type="http://schemas.openxmlformats.org/officeDocument/2006/relationships/image" Target="../media/image367.png"/><Relationship Id="rId18" Type="http://schemas.openxmlformats.org/officeDocument/2006/relationships/customXml" Target="../ink/ink64.xml"/><Relationship Id="rId528" Type="http://schemas.openxmlformats.org/officeDocument/2006/relationships/customXml" Target="../ink/ink319.xml"/><Relationship Id="rId735" Type="http://schemas.openxmlformats.org/officeDocument/2006/relationships/customXml" Target="../ink/ink423.xml"/><Relationship Id="rId167" Type="http://schemas.openxmlformats.org/officeDocument/2006/relationships/image" Target="../media/image117.png"/><Relationship Id="rId374" Type="http://schemas.openxmlformats.org/officeDocument/2006/relationships/customXml" Target="../ink/ink242.xml"/><Relationship Id="rId581" Type="http://schemas.openxmlformats.org/officeDocument/2006/relationships/image" Target="../media/image324.png"/><Relationship Id="rId71" Type="http://schemas.openxmlformats.org/officeDocument/2006/relationships/image" Target="../media/image69.png"/><Relationship Id="rId234" Type="http://schemas.openxmlformats.org/officeDocument/2006/relationships/customXml" Target="../ink/ink172.xml"/><Relationship Id="rId679" Type="http://schemas.openxmlformats.org/officeDocument/2006/relationships/customXml" Target="../ink/ink395.xml"/><Relationship Id="rId2" Type="http://schemas.openxmlformats.org/officeDocument/2006/relationships/customXml" Target="../ink/ink56.xml"/><Relationship Id="rId29" Type="http://schemas.openxmlformats.org/officeDocument/2006/relationships/image" Target="../media/image4810.png"/><Relationship Id="rId441" Type="http://schemas.openxmlformats.org/officeDocument/2006/relationships/image" Target="../media/image254.png"/><Relationship Id="rId539" Type="http://schemas.openxmlformats.org/officeDocument/2006/relationships/image" Target="../media/image303.png"/><Relationship Id="rId746" Type="http://schemas.openxmlformats.org/officeDocument/2006/relationships/image" Target="../media/image406.png"/><Relationship Id="rId178" Type="http://schemas.openxmlformats.org/officeDocument/2006/relationships/customXml" Target="../ink/ink144.xml"/><Relationship Id="rId301" Type="http://schemas.openxmlformats.org/officeDocument/2006/relationships/image" Target="../media/image184.png"/><Relationship Id="rId82" Type="http://schemas.openxmlformats.org/officeDocument/2006/relationships/customXml" Target="../ink/ink96.xml"/><Relationship Id="rId385" Type="http://schemas.openxmlformats.org/officeDocument/2006/relationships/image" Target="../media/image226.png"/><Relationship Id="rId592" Type="http://schemas.openxmlformats.org/officeDocument/2006/relationships/customXml" Target="../ink/ink351.xml"/><Relationship Id="rId606" Type="http://schemas.openxmlformats.org/officeDocument/2006/relationships/customXml" Target="../ink/ink358.xml"/><Relationship Id="rId245" Type="http://schemas.openxmlformats.org/officeDocument/2006/relationships/image" Target="../media/image156.png"/><Relationship Id="rId452" Type="http://schemas.openxmlformats.org/officeDocument/2006/relationships/customXml" Target="../ink/ink281.xml"/><Relationship Id="rId105" Type="http://schemas.openxmlformats.org/officeDocument/2006/relationships/image" Target="../media/image86.png"/><Relationship Id="rId312" Type="http://schemas.openxmlformats.org/officeDocument/2006/relationships/customXml" Target="../ink/ink211.xml"/><Relationship Id="rId757" Type="http://schemas.openxmlformats.org/officeDocument/2006/relationships/customXml" Target="../ink/ink434.xml"/><Relationship Id="rId93" Type="http://schemas.openxmlformats.org/officeDocument/2006/relationships/image" Target="../media/image80.png"/><Relationship Id="rId189" Type="http://schemas.openxmlformats.org/officeDocument/2006/relationships/image" Target="../media/image128.png"/><Relationship Id="rId396" Type="http://schemas.openxmlformats.org/officeDocument/2006/relationships/customXml" Target="../ink/ink253.xml"/><Relationship Id="rId617" Type="http://schemas.openxmlformats.org/officeDocument/2006/relationships/image" Target="../media/image342.png"/><Relationship Id="rId256" Type="http://schemas.openxmlformats.org/officeDocument/2006/relationships/customXml" Target="../ink/ink183.xml"/><Relationship Id="rId463" Type="http://schemas.openxmlformats.org/officeDocument/2006/relationships/image" Target="../media/image265.png"/><Relationship Id="rId670" Type="http://schemas.openxmlformats.org/officeDocument/2006/relationships/image" Target="../media/image368.png"/><Relationship Id="rId116" Type="http://schemas.openxmlformats.org/officeDocument/2006/relationships/customXml" Target="../ink/ink113.xml"/><Relationship Id="rId323" Type="http://schemas.openxmlformats.org/officeDocument/2006/relationships/image" Target="../media/image195.png"/><Relationship Id="rId530" Type="http://schemas.openxmlformats.org/officeDocument/2006/relationships/customXml" Target="../ink/ink320.xml"/><Relationship Id="rId768" Type="http://schemas.openxmlformats.org/officeDocument/2006/relationships/image" Target="../media/image417.png"/><Relationship Id="rId20" Type="http://schemas.openxmlformats.org/officeDocument/2006/relationships/customXml" Target="../ink/ink65.xml"/><Relationship Id="rId628" Type="http://schemas.openxmlformats.org/officeDocument/2006/relationships/customXml" Target="../ink/ink369.xml"/><Relationship Id="rId267" Type="http://schemas.openxmlformats.org/officeDocument/2006/relationships/image" Target="../media/image167.png"/><Relationship Id="rId474" Type="http://schemas.openxmlformats.org/officeDocument/2006/relationships/customXml" Target="../ink/ink292.xml"/><Relationship Id="rId127" Type="http://schemas.openxmlformats.org/officeDocument/2006/relationships/image" Target="../media/image97.png"/><Relationship Id="rId681" Type="http://schemas.openxmlformats.org/officeDocument/2006/relationships/customXml" Target="../ink/ink396.xml"/><Relationship Id="rId779" Type="http://schemas.openxmlformats.org/officeDocument/2006/relationships/customXml" Target="../ink/ink445.xml"/><Relationship Id="rId31" Type="http://schemas.openxmlformats.org/officeDocument/2006/relationships/image" Target="../media/image4910.png"/><Relationship Id="rId334" Type="http://schemas.openxmlformats.org/officeDocument/2006/relationships/customXml" Target="../ink/ink222.xml"/><Relationship Id="rId541" Type="http://schemas.openxmlformats.org/officeDocument/2006/relationships/image" Target="../media/image304.png"/><Relationship Id="rId639" Type="http://schemas.openxmlformats.org/officeDocument/2006/relationships/image" Target="../media/image353.png"/><Relationship Id="rId180" Type="http://schemas.openxmlformats.org/officeDocument/2006/relationships/customXml" Target="../ink/ink145.xml"/><Relationship Id="rId278" Type="http://schemas.openxmlformats.org/officeDocument/2006/relationships/customXml" Target="../ink/ink194.xml"/><Relationship Id="rId401" Type="http://schemas.openxmlformats.org/officeDocument/2006/relationships/image" Target="../media/image234.png"/><Relationship Id="rId485" Type="http://schemas.openxmlformats.org/officeDocument/2006/relationships/image" Target="../media/image276.png"/><Relationship Id="rId692" Type="http://schemas.openxmlformats.org/officeDocument/2006/relationships/image" Target="../media/image379.png"/><Relationship Id="rId706" Type="http://schemas.openxmlformats.org/officeDocument/2006/relationships/image" Target="../media/image386.png"/><Relationship Id="rId42" Type="http://schemas.openxmlformats.org/officeDocument/2006/relationships/customXml" Target="../ink/ink76.xml"/><Relationship Id="rId138" Type="http://schemas.openxmlformats.org/officeDocument/2006/relationships/customXml" Target="../ink/ink124.xml"/><Relationship Id="rId345" Type="http://schemas.openxmlformats.org/officeDocument/2006/relationships/image" Target="../media/image206.png"/><Relationship Id="rId552" Type="http://schemas.openxmlformats.org/officeDocument/2006/relationships/customXml" Target="../ink/ink331.xml"/><Relationship Id="rId191" Type="http://schemas.openxmlformats.org/officeDocument/2006/relationships/image" Target="../media/image129.png"/><Relationship Id="rId205" Type="http://schemas.openxmlformats.org/officeDocument/2006/relationships/image" Target="../media/image136.png"/><Relationship Id="rId412" Type="http://schemas.openxmlformats.org/officeDocument/2006/relationships/customXml" Target="../ink/ink261.xml"/><Relationship Id="rId107" Type="http://schemas.openxmlformats.org/officeDocument/2006/relationships/image" Target="../media/image87.png"/><Relationship Id="rId289" Type="http://schemas.openxmlformats.org/officeDocument/2006/relationships/image" Target="../media/image178.png"/><Relationship Id="rId454" Type="http://schemas.openxmlformats.org/officeDocument/2006/relationships/customXml" Target="../ink/ink282.xml"/><Relationship Id="rId496" Type="http://schemas.openxmlformats.org/officeDocument/2006/relationships/customXml" Target="../ink/ink303.xml"/><Relationship Id="rId661" Type="http://schemas.openxmlformats.org/officeDocument/2006/relationships/customXml" Target="../ink/ink386.xml"/><Relationship Id="rId717" Type="http://schemas.openxmlformats.org/officeDocument/2006/relationships/customXml" Target="../ink/ink414.xml"/><Relationship Id="rId759" Type="http://schemas.openxmlformats.org/officeDocument/2006/relationships/customXml" Target="../ink/ink435.xml"/><Relationship Id="rId11" Type="http://schemas.openxmlformats.org/officeDocument/2006/relationships/image" Target="../media/image3910.png"/><Relationship Id="rId53" Type="http://schemas.openxmlformats.org/officeDocument/2006/relationships/image" Target="../media/image60.png"/><Relationship Id="rId149" Type="http://schemas.openxmlformats.org/officeDocument/2006/relationships/image" Target="../media/image108.png"/><Relationship Id="rId314" Type="http://schemas.openxmlformats.org/officeDocument/2006/relationships/customXml" Target="../ink/ink212.xml"/><Relationship Id="rId356" Type="http://schemas.openxmlformats.org/officeDocument/2006/relationships/customXml" Target="../ink/ink233.xml"/><Relationship Id="rId398" Type="http://schemas.openxmlformats.org/officeDocument/2006/relationships/customXml" Target="../ink/ink254.xml"/><Relationship Id="rId521" Type="http://schemas.openxmlformats.org/officeDocument/2006/relationships/image" Target="../media/image294.png"/><Relationship Id="rId563" Type="http://schemas.openxmlformats.org/officeDocument/2006/relationships/image" Target="../media/image315.png"/><Relationship Id="rId619" Type="http://schemas.openxmlformats.org/officeDocument/2006/relationships/image" Target="../media/image343.png"/><Relationship Id="rId770" Type="http://schemas.openxmlformats.org/officeDocument/2006/relationships/image" Target="../media/image418.png"/><Relationship Id="rId95" Type="http://schemas.openxmlformats.org/officeDocument/2006/relationships/image" Target="../media/image81.png"/><Relationship Id="rId160" Type="http://schemas.openxmlformats.org/officeDocument/2006/relationships/customXml" Target="../ink/ink135.xml"/><Relationship Id="rId216" Type="http://schemas.openxmlformats.org/officeDocument/2006/relationships/customXml" Target="../ink/ink163.xml"/><Relationship Id="rId423" Type="http://schemas.openxmlformats.org/officeDocument/2006/relationships/image" Target="../media/image245.png"/><Relationship Id="rId258" Type="http://schemas.openxmlformats.org/officeDocument/2006/relationships/customXml" Target="../ink/ink184.xml"/><Relationship Id="rId465" Type="http://schemas.openxmlformats.org/officeDocument/2006/relationships/image" Target="../media/image266.png"/><Relationship Id="rId630" Type="http://schemas.openxmlformats.org/officeDocument/2006/relationships/customXml" Target="../ink/ink370.xml"/><Relationship Id="rId672" Type="http://schemas.openxmlformats.org/officeDocument/2006/relationships/image" Target="../media/image369.png"/><Relationship Id="rId728" Type="http://schemas.openxmlformats.org/officeDocument/2006/relationships/image" Target="../media/image397.png"/><Relationship Id="rId22" Type="http://schemas.openxmlformats.org/officeDocument/2006/relationships/customXml" Target="../ink/ink66.xml"/><Relationship Id="rId64" Type="http://schemas.openxmlformats.org/officeDocument/2006/relationships/customXml" Target="../ink/ink87.xml"/><Relationship Id="rId118" Type="http://schemas.openxmlformats.org/officeDocument/2006/relationships/customXml" Target="../ink/ink114.xml"/><Relationship Id="rId325" Type="http://schemas.openxmlformats.org/officeDocument/2006/relationships/image" Target="../media/image196.png"/><Relationship Id="rId367" Type="http://schemas.openxmlformats.org/officeDocument/2006/relationships/image" Target="../media/image217.png"/><Relationship Id="rId532" Type="http://schemas.openxmlformats.org/officeDocument/2006/relationships/customXml" Target="../ink/ink321.xml"/><Relationship Id="rId574" Type="http://schemas.openxmlformats.org/officeDocument/2006/relationships/customXml" Target="../ink/ink342.xml"/><Relationship Id="rId171" Type="http://schemas.openxmlformats.org/officeDocument/2006/relationships/image" Target="../media/image119.png"/><Relationship Id="rId227" Type="http://schemas.openxmlformats.org/officeDocument/2006/relationships/image" Target="../media/image147.png"/><Relationship Id="rId269" Type="http://schemas.openxmlformats.org/officeDocument/2006/relationships/image" Target="../media/image168.png"/><Relationship Id="rId434" Type="http://schemas.openxmlformats.org/officeDocument/2006/relationships/customXml" Target="../ink/ink272.xml"/><Relationship Id="rId476" Type="http://schemas.openxmlformats.org/officeDocument/2006/relationships/customXml" Target="../ink/ink293.xml"/><Relationship Id="rId641" Type="http://schemas.openxmlformats.org/officeDocument/2006/relationships/image" Target="../media/image354.png"/><Relationship Id="rId683" Type="http://schemas.openxmlformats.org/officeDocument/2006/relationships/customXml" Target="../ink/ink397.xml"/><Relationship Id="rId739" Type="http://schemas.openxmlformats.org/officeDocument/2006/relationships/customXml" Target="../ink/ink425.xml"/><Relationship Id="rId33" Type="http://schemas.openxmlformats.org/officeDocument/2006/relationships/image" Target="../media/image5010.png"/><Relationship Id="rId129" Type="http://schemas.openxmlformats.org/officeDocument/2006/relationships/image" Target="../media/image98.png"/><Relationship Id="rId280" Type="http://schemas.openxmlformats.org/officeDocument/2006/relationships/customXml" Target="../ink/ink195.xml"/><Relationship Id="rId336" Type="http://schemas.openxmlformats.org/officeDocument/2006/relationships/customXml" Target="../ink/ink223.xml"/><Relationship Id="rId501" Type="http://schemas.openxmlformats.org/officeDocument/2006/relationships/image" Target="../media/image284.png"/><Relationship Id="rId543" Type="http://schemas.openxmlformats.org/officeDocument/2006/relationships/image" Target="../media/image305.png"/><Relationship Id="rId75" Type="http://schemas.openxmlformats.org/officeDocument/2006/relationships/image" Target="../media/image71.png"/><Relationship Id="rId140" Type="http://schemas.openxmlformats.org/officeDocument/2006/relationships/customXml" Target="../ink/ink125.xml"/><Relationship Id="rId182" Type="http://schemas.openxmlformats.org/officeDocument/2006/relationships/customXml" Target="../ink/ink146.xml"/><Relationship Id="rId378" Type="http://schemas.openxmlformats.org/officeDocument/2006/relationships/customXml" Target="../ink/ink244.xml"/><Relationship Id="rId403" Type="http://schemas.openxmlformats.org/officeDocument/2006/relationships/image" Target="../media/image235.png"/><Relationship Id="rId585" Type="http://schemas.openxmlformats.org/officeDocument/2006/relationships/image" Target="../media/image326.png"/><Relationship Id="rId750" Type="http://schemas.openxmlformats.org/officeDocument/2006/relationships/image" Target="../media/image408.png"/><Relationship Id="rId6" Type="http://schemas.openxmlformats.org/officeDocument/2006/relationships/customXml" Target="../ink/ink58.xml"/><Relationship Id="rId238" Type="http://schemas.openxmlformats.org/officeDocument/2006/relationships/customXml" Target="../ink/ink174.xml"/><Relationship Id="rId445" Type="http://schemas.openxmlformats.org/officeDocument/2006/relationships/image" Target="../media/image256.png"/><Relationship Id="rId487" Type="http://schemas.openxmlformats.org/officeDocument/2006/relationships/image" Target="../media/image277.png"/><Relationship Id="rId610" Type="http://schemas.openxmlformats.org/officeDocument/2006/relationships/customXml" Target="../ink/ink360.xml"/><Relationship Id="rId652" Type="http://schemas.openxmlformats.org/officeDocument/2006/relationships/image" Target="../media/image359.png"/><Relationship Id="rId694" Type="http://schemas.openxmlformats.org/officeDocument/2006/relationships/image" Target="../media/image380.png"/><Relationship Id="rId708" Type="http://schemas.openxmlformats.org/officeDocument/2006/relationships/image" Target="../media/image387.png"/><Relationship Id="rId291" Type="http://schemas.openxmlformats.org/officeDocument/2006/relationships/image" Target="../media/image179.png"/><Relationship Id="rId305" Type="http://schemas.openxmlformats.org/officeDocument/2006/relationships/image" Target="../media/image186.png"/><Relationship Id="rId347" Type="http://schemas.openxmlformats.org/officeDocument/2006/relationships/image" Target="../media/image207.png"/><Relationship Id="rId512" Type="http://schemas.openxmlformats.org/officeDocument/2006/relationships/customXml" Target="../ink/ink311.xml"/><Relationship Id="rId44" Type="http://schemas.openxmlformats.org/officeDocument/2006/relationships/customXml" Target="../ink/ink77.xml"/><Relationship Id="rId86" Type="http://schemas.openxmlformats.org/officeDocument/2006/relationships/customXml" Target="../ink/ink98.xml"/><Relationship Id="rId151" Type="http://schemas.openxmlformats.org/officeDocument/2006/relationships/image" Target="../media/image109.png"/><Relationship Id="rId389" Type="http://schemas.openxmlformats.org/officeDocument/2006/relationships/image" Target="../media/image228.png"/><Relationship Id="rId554" Type="http://schemas.openxmlformats.org/officeDocument/2006/relationships/customXml" Target="../ink/ink332.xml"/><Relationship Id="rId596" Type="http://schemas.openxmlformats.org/officeDocument/2006/relationships/customXml" Target="../ink/ink353.xml"/><Relationship Id="rId761" Type="http://schemas.openxmlformats.org/officeDocument/2006/relationships/customXml" Target="../ink/ink436.xml"/><Relationship Id="rId193" Type="http://schemas.openxmlformats.org/officeDocument/2006/relationships/image" Target="../media/image130.png"/><Relationship Id="rId207" Type="http://schemas.openxmlformats.org/officeDocument/2006/relationships/image" Target="../media/image137.png"/><Relationship Id="rId249" Type="http://schemas.openxmlformats.org/officeDocument/2006/relationships/image" Target="../media/image158.png"/><Relationship Id="rId414" Type="http://schemas.openxmlformats.org/officeDocument/2006/relationships/customXml" Target="../ink/ink262.xml"/><Relationship Id="rId456" Type="http://schemas.openxmlformats.org/officeDocument/2006/relationships/customXml" Target="../ink/ink283.xml"/><Relationship Id="rId498" Type="http://schemas.openxmlformats.org/officeDocument/2006/relationships/customXml" Target="../ink/ink304.xml"/><Relationship Id="rId621" Type="http://schemas.openxmlformats.org/officeDocument/2006/relationships/image" Target="../media/image344.png"/><Relationship Id="rId663" Type="http://schemas.openxmlformats.org/officeDocument/2006/relationships/customXml" Target="../ink/ink387.xml"/><Relationship Id="rId13" Type="http://schemas.openxmlformats.org/officeDocument/2006/relationships/image" Target="../media/image4010.png"/><Relationship Id="rId109" Type="http://schemas.openxmlformats.org/officeDocument/2006/relationships/image" Target="../media/image88.png"/><Relationship Id="rId260" Type="http://schemas.openxmlformats.org/officeDocument/2006/relationships/customXml" Target="../ink/ink185.xml"/><Relationship Id="rId316" Type="http://schemas.openxmlformats.org/officeDocument/2006/relationships/customXml" Target="../ink/ink213.xml"/><Relationship Id="rId523" Type="http://schemas.openxmlformats.org/officeDocument/2006/relationships/image" Target="../media/image295.png"/><Relationship Id="rId719" Type="http://schemas.openxmlformats.org/officeDocument/2006/relationships/customXml" Target="../ink/ink415.xml"/><Relationship Id="rId55" Type="http://schemas.openxmlformats.org/officeDocument/2006/relationships/image" Target="../media/image61.png"/><Relationship Id="rId97" Type="http://schemas.openxmlformats.org/officeDocument/2006/relationships/image" Target="../media/image82.png"/><Relationship Id="rId120" Type="http://schemas.openxmlformats.org/officeDocument/2006/relationships/customXml" Target="../ink/ink115.xml"/><Relationship Id="rId358" Type="http://schemas.openxmlformats.org/officeDocument/2006/relationships/customXml" Target="../ink/ink234.xml"/><Relationship Id="rId565" Type="http://schemas.openxmlformats.org/officeDocument/2006/relationships/image" Target="../media/image316.png"/><Relationship Id="rId730" Type="http://schemas.openxmlformats.org/officeDocument/2006/relationships/image" Target="../media/image398.png"/><Relationship Id="rId772" Type="http://schemas.openxmlformats.org/officeDocument/2006/relationships/image" Target="../media/image419.png"/><Relationship Id="rId162" Type="http://schemas.openxmlformats.org/officeDocument/2006/relationships/customXml" Target="../ink/ink136.xml"/><Relationship Id="rId218" Type="http://schemas.openxmlformats.org/officeDocument/2006/relationships/customXml" Target="../ink/ink164.xml"/><Relationship Id="rId425" Type="http://schemas.openxmlformats.org/officeDocument/2006/relationships/image" Target="../media/image246.png"/><Relationship Id="rId467" Type="http://schemas.openxmlformats.org/officeDocument/2006/relationships/image" Target="../media/image267.png"/><Relationship Id="rId632" Type="http://schemas.openxmlformats.org/officeDocument/2006/relationships/customXml" Target="../ink/ink371.xml"/><Relationship Id="rId271" Type="http://schemas.openxmlformats.org/officeDocument/2006/relationships/image" Target="../media/image169.png"/><Relationship Id="rId674" Type="http://schemas.openxmlformats.org/officeDocument/2006/relationships/image" Target="../media/image370.png"/><Relationship Id="rId24" Type="http://schemas.openxmlformats.org/officeDocument/2006/relationships/customXml" Target="../ink/ink67.xml"/><Relationship Id="rId66" Type="http://schemas.openxmlformats.org/officeDocument/2006/relationships/customXml" Target="../ink/ink88.xml"/><Relationship Id="rId131" Type="http://schemas.openxmlformats.org/officeDocument/2006/relationships/image" Target="../media/image99.png"/><Relationship Id="rId327" Type="http://schemas.openxmlformats.org/officeDocument/2006/relationships/image" Target="../media/image197.png"/><Relationship Id="rId369" Type="http://schemas.openxmlformats.org/officeDocument/2006/relationships/image" Target="../media/image218.png"/><Relationship Id="rId534" Type="http://schemas.openxmlformats.org/officeDocument/2006/relationships/customXml" Target="../ink/ink322.xml"/><Relationship Id="rId576" Type="http://schemas.openxmlformats.org/officeDocument/2006/relationships/customXml" Target="../ink/ink343.xml"/><Relationship Id="rId741" Type="http://schemas.openxmlformats.org/officeDocument/2006/relationships/customXml" Target="../ink/ink426.xml"/><Relationship Id="rId173" Type="http://schemas.openxmlformats.org/officeDocument/2006/relationships/image" Target="../media/image120.png"/><Relationship Id="rId229" Type="http://schemas.openxmlformats.org/officeDocument/2006/relationships/image" Target="../media/image148.png"/><Relationship Id="rId380" Type="http://schemas.openxmlformats.org/officeDocument/2006/relationships/customXml" Target="../ink/ink245.xml"/><Relationship Id="rId436" Type="http://schemas.openxmlformats.org/officeDocument/2006/relationships/customXml" Target="../ink/ink273.xml"/><Relationship Id="rId601" Type="http://schemas.openxmlformats.org/officeDocument/2006/relationships/image" Target="../media/image334.png"/><Relationship Id="rId643" Type="http://schemas.openxmlformats.org/officeDocument/2006/relationships/image" Target="../media/image355.png"/><Relationship Id="rId240" Type="http://schemas.openxmlformats.org/officeDocument/2006/relationships/customXml" Target="../ink/ink175.xml"/><Relationship Id="rId478" Type="http://schemas.openxmlformats.org/officeDocument/2006/relationships/customXml" Target="../ink/ink294.xml"/><Relationship Id="rId685" Type="http://schemas.openxmlformats.org/officeDocument/2006/relationships/customXml" Target="../ink/ink398.xml"/><Relationship Id="rId35" Type="http://schemas.openxmlformats.org/officeDocument/2006/relationships/image" Target="../media/image5110.png"/><Relationship Id="rId77" Type="http://schemas.openxmlformats.org/officeDocument/2006/relationships/image" Target="../media/image72.png"/><Relationship Id="rId100" Type="http://schemas.openxmlformats.org/officeDocument/2006/relationships/customXml" Target="../ink/ink105.xml"/><Relationship Id="rId282" Type="http://schemas.openxmlformats.org/officeDocument/2006/relationships/customXml" Target="../ink/ink196.xml"/><Relationship Id="rId338" Type="http://schemas.openxmlformats.org/officeDocument/2006/relationships/customXml" Target="../ink/ink224.xml"/><Relationship Id="rId503" Type="http://schemas.openxmlformats.org/officeDocument/2006/relationships/image" Target="../media/image285.png"/><Relationship Id="rId545" Type="http://schemas.openxmlformats.org/officeDocument/2006/relationships/image" Target="../media/image306.png"/><Relationship Id="rId587" Type="http://schemas.openxmlformats.org/officeDocument/2006/relationships/image" Target="../media/image327.png"/><Relationship Id="rId710" Type="http://schemas.openxmlformats.org/officeDocument/2006/relationships/image" Target="../media/image388.png"/><Relationship Id="rId752" Type="http://schemas.openxmlformats.org/officeDocument/2006/relationships/image" Target="../media/image409.png"/><Relationship Id="rId8" Type="http://schemas.openxmlformats.org/officeDocument/2006/relationships/customXml" Target="../ink/ink59.xml"/><Relationship Id="rId142" Type="http://schemas.openxmlformats.org/officeDocument/2006/relationships/customXml" Target="../ink/ink126.xml"/><Relationship Id="rId184" Type="http://schemas.openxmlformats.org/officeDocument/2006/relationships/customXml" Target="../ink/ink147.xml"/><Relationship Id="rId391" Type="http://schemas.openxmlformats.org/officeDocument/2006/relationships/image" Target="../media/image229.png"/><Relationship Id="rId405" Type="http://schemas.openxmlformats.org/officeDocument/2006/relationships/image" Target="../media/image236.png"/><Relationship Id="rId447" Type="http://schemas.openxmlformats.org/officeDocument/2006/relationships/image" Target="../media/image257.png"/><Relationship Id="rId612" Type="http://schemas.openxmlformats.org/officeDocument/2006/relationships/customXml" Target="../ink/ink361.xml"/><Relationship Id="rId251" Type="http://schemas.openxmlformats.org/officeDocument/2006/relationships/image" Target="../media/image159.png"/><Relationship Id="rId489" Type="http://schemas.openxmlformats.org/officeDocument/2006/relationships/image" Target="../media/image278.png"/><Relationship Id="rId654" Type="http://schemas.openxmlformats.org/officeDocument/2006/relationships/image" Target="../media/image360.png"/><Relationship Id="rId696" Type="http://schemas.openxmlformats.org/officeDocument/2006/relationships/image" Target="../media/image381.png"/><Relationship Id="rId46" Type="http://schemas.openxmlformats.org/officeDocument/2006/relationships/customXml" Target="../ink/ink78.xml"/><Relationship Id="rId293" Type="http://schemas.openxmlformats.org/officeDocument/2006/relationships/image" Target="../media/image180.png"/><Relationship Id="rId307" Type="http://schemas.openxmlformats.org/officeDocument/2006/relationships/image" Target="../media/image187.png"/><Relationship Id="rId349" Type="http://schemas.openxmlformats.org/officeDocument/2006/relationships/image" Target="../media/image208.png"/><Relationship Id="rId514" Type="http://schemas.openxmlformats.org/officeDocument/2006/relationships/customXml" Target="../ink/ink312.xml"/><Relationship Id="rId556" Type="http://schemas.openxmlformats.org/officeDocument/2006/relationships/customXml" Target="../ink/ink333.xml"/><Relationship Id="rId721" Type="http://schemas.openxmlformats.org/officeDocument/2006/relationships/customXml" Target="../ink/ink416.xml"/><Relationship Id="rId763" Type="http://schemas.openxmlformats.org/officeDocument/2006/relationships/customXml" Target="../ink/ink437.xml"/><Relationship Id="rId88" Type="http://schemas.openxmlformats.org/officeDocument/2006/relationships/customXml" Target="../ink/ink99.xml"/><Relationship Id="rId111" Type="http://schemas.openxmlformats.org/officeDocument/2006/relationships/image" Target="../media/image89.png"/><Relationship Id="rId153" Type="http://schemas.openxmlformats.org/officeDocument/2006/relationships/image" Target="../media/image110.png"/><Relationship Id="rId195" Type="http://schemas.openxmlformats.org/officeDocument/2006/relationships/image" Target="../media/image131.png"/><Relationship Id="rId209" Type="http://schemas.openxmlformats.org/officeDocument/2006/relationships/image" Target="../media/image138.png"/><Relationship Id="rId360" Type="http://schemas.openxmlformats.org/officeDocument/2006/relationships/customXml" Target="../ink/ink235.xml"/><Relationship Id="rId416" Type="http://schemas.openxmlformats.org/officeDocument/2006/relationships/customXml" Target="../ink/ink263.xml"/><Relationship Id="rId598" Type="http://schemas.openxmlformats.org/officeDocument/2006/relationships/customXml" Target="../ink/ink354.xml"/><Relationship Id="rId220" Type="http://schemas.openxmlformats.org/officeDocument/2006/relationships/customXml" Target="../ink/ink165.xml"/><Relationship Id="rId458" Type="http://schemas.openxmlformats.org/officeDocument/2006/relationships/customXml" Target="../ink/ink284.xml"/><Relationship Id="rId623" Type="http://schemas.openxmlformats.org/officeDocument/2006/relationships/image" Target="../media/image345.png"/><Relationship Id="rId665" Type="http://schemas.openxmlformats.org/officeDocument/2006/relationships/customXml" Target="../ink/ink388.xml"/><Relationship Id="rId15" Type="http://schemas.openxmlformats.org/officeDocument/2006/relationships/image" Target="../media/image4110.png"/><Relationship Id="rId57" Type="http://schemas.openxmlformats.org/officeDocument/2006/relationships/image" Target="../media/image62.png"/><Relationship Id="rId262" Type="http://schemas.openxmlformats.org/officeDocument/2006/relationships/customXml" Target="../ink/ink186.xml"/><Relationship Id="rId318" Type="http://schemas.openxmlformats.org/officeDocument/2006/relationships/customXml" Target="../ink/ink214.xml"/><Relationship Id="rId525" Type="http://schemas.openxmlformats.org/officeDocument/2006/relationships/image" Target="../media/image296.png"/><Relationship Id="rId567" Type="http://schemas.openxmlformats.org/officeDocument/2006/relationships/image" Target="../media/image317.png"/><Relationship Id="rId732" Type="http://schemas.openxmlformats.org/officeDocument/2006/relationships/image" Target="../media/image399.png"/><Relationship Id="rId99" Type="http://schemas.openxmlformats.org/officeDocument/2006/relationships/image" Target="../media/image83.png"/><Relationship Id="rId122" Type="http://schemas.openxmlformats.org/officeDocument/2006/relationships/customXml" Target="../ink/ink116.xml"/><Relationship Id="rId164" Type="http://schemas.openxmlformats.org/officeDocument/2006/relationships/customXml" Target="../ink/ink137.xml"/><Relationship Id="rId371" Type="http://schemas.openxmlformats.org/officeDocument/2006/relationships/image" Target="../media/image219.png"/><Relationship Id="rId774" Type="http://schemas.openxmlformats.org/officeDocument/2006/relationships/image" Target="../media/image420.png"/><Relationship Id="rId427" Type="http://schemas.openxmlformats.org/officeDocument/2006/relationships/image" Target="../media/image247.png"/><Relationship Id="rId469" Type="http://schemas.openxmlformats.org/officeDocument/2006/relationships/image" Target="../media/image268.png"/><Relationship Id="rId634" Type="http://schemas.openxmlformats.org/officeDocument/2006/relationships/customXml" Target="../ink/ink372.xml"/><Relationship Id="rId676" Type="http://schemas.openxmlformats.org/officeDocument/2006/relationships/image" Target="../media/image371.png"/><Relationship Id="rId26" Type="http://schemas.openxmlformats.org/officeDocument/2006/relationships/customXml" Target="../ink/ink68.xml"/><Relationship Id="rId231" Type="http://schemas.openxmlformats.org/officeDocument/2006/relationships/image" Target="../media/image149.png"/><Relationship Id="rId273" Type="http://schemas.openxmlformats.org/officeDocument/2006/relationships/image" Target="../media/image170.png"/><Relationship Id="rId329" Type="http://schemas.openxmlformats.org/officeDocument/2006/relationships/image" Target="../media/image198.png"/><Relationship Id="rId480" Type="http://schemas.openxmlformats.org/officeDocument/2006/relationships/customXml" Target="../ink/ink295.xml"/><Relationship Id="rId536" Type="http://schemas.openxmlformats.org/officeDocument/2006/relationships/customXml" Target="../ink/ink323.xml"/><Relationship Id="rId701" Type="http://schemas.openxmlformats.org/officeDocument/2006/relationships/customXml" Target="../ink/ink406.xml"/><Relationship Id="rId68" Type="http://schemas.openxmlformats.org/officeDocument/2006/relationships/customXml" Target="../ink/ink89.xml"/><Relationship Id="rId133" Type="http://schemas.openxmlformats.org/officeDocument/2006/relationships/image" Target="../media/image100.png"/><Relationship Id="rId175" Type="http://schemas.openxmlformats.org/officeDocument/2006/relationships/image" Target="../media/image121.png"/><Relationship Id="rId340" Type="http://schemas.openxmlformats.org/officeDocument/2006/relationships/customXml" Target="../ink/ink225.xml"/><Relationship Id="rId578" Type="http://schemas.openxmlformats.org/officeDocument/2006/relationships/customXml" Target="../ink/ink344.xml"/><Relationship Id="rId743" Type="http://schemas.openxmlformats.org/officeDocument/2006/relationships/customXml" Target="../ink/ink427.xml"/><Relationship Id="rId200" Type="http://schemas.openxmlformats.org/officeDocument/2006/relationships/customXml" Target="../ink/ink155.xml"/><Relationship Id="rId382" Type="http://schemas.openxmlformats.org/officeDocument/2006/relationships/customXml" Target="../ink/ink246.xml"/><Relationship Id="rId438" Type="http://schemas.openxmlformats.org/officeDocument/2006/relationships/customXml" Target="../ink/ink274.xml"/><Relationship Id="rId603" Type="http://schemas.openxmlformats.org/officeDocument/2006/relationships/image" Target="../media/image335.png"/><Relationship Id="rId645" Type="http://schemas.openxmlformats.org/officeDocument/2006/relationships/customXml" Target="../ink/ink378.xml"/><Relationship Id="rId687" Type="http://schemas.openxmlformats.org/officeDocument/2006/relationships/customXml" Target="../ink/ink399.xml"/><Relationship Id="rId242" Type="http://schemas.openxmlformats.org/officeDocument/2006/relationships/customXml" Target="../ink/ink176.xml"/><Relationship Id="rId284" Type="http://schemas.openxmlformats.org/officeDocument/2006/relationships/customXml" Target="../ink/ink197.xml"/><Relationship Id="rId491" Type="http://schemas.openxmlformats.org/officeDocument/2006/relationships/image" Target="../media/image279.png"/><Relationship Id="rId505" Type="http://schemas.openxmlformats.org/officeDocument/2006/relationships/image" Target="../media/image286.png"/><Relationship Id="rId712" Type="http://schemas.openxmlformats.org/officeDocument/2006/relationships/image" Target="../media/image389.png"/><Relationship Id="rId37" Type="http://schemas.openxmlformats.org/officeDocument/2006/relationships/image" Target="../media/image5210.png"/><Relationship Id="rId79" Type="http://schemas.openxmlformats.org/officeDocument/2006/relationships/image" Target="../media/image73.png"/><Relationship Id="rId102" Type="http://schemas.openxmlformats.org/officeDocument/2006/relationships/customXml" Target="../ink/ink106.xml"/><Relationship Id="rId144" Type="http://schemas.openxmlformats.org/officeDocument/2006/relationships/customXml" Target="../ink/ink127.xml"/><Relationship Id="rId547" Type="http://schemas.openxmlformats.org/officeDocument/2006/relationships/image" Target="../media/image307.png"/><Relationship Id="rId589" Type="http://schemas.openxmlformats.org/officeDocument/2006/relationships/image" Target="../media/image328.png"/><Relationship Id="rId754" Type="http://schemas.openxmlformats.org/officeDocument/2006/relationships/image" Target="../media/image410.png"/><Relationship Id="rId90" Type="http://schemas.openxmlformats.org/officeDocument/2006/relationships/customXml" Target="../ink/ink100.xml"/><Relationship Id="rId186" Type="http://schemas.openxmlformats.org/officeDocument/2006/relationships/customXml" Target="../ink/ink148.xml"/><Relationship Id="rId351" Type="http://schemas.openxmlformats.org/officeDocument/2006/relationships/image" Target="../media/image209.png"/><Relationship Id="rId393" Type="http://schemas.openxmlformats.org/officeDocument/2006/relationships/image" Target="../media/image230.png"/><Relationship Id="rId407" Type="http://schemas.openxmlformats.org/officeDocument/2006/relationships/image" Target="../media/image237.png"/><Relationship Id="rId449" Type="http://schemas.openxmlformats.org/officeDocument/2006/relationships/image" Target="../media/image258.png"/><Relationship Id="rId614" Type="http://schemas.openxmlformats.org/officeDocument/2006/relationships/customXml" Target="../ink/ink362.xml"/><Relationship Id="rId656" Type="http://schemas.openxmlformats.org/officeDocument/2006/relationships/image" Target="../media/image361.png"/><Relationship Id="rId211" Type="http://schemas.openxmlformats.org/officeDocument/2006/relationships/image" Target="../media/image139.png"/><Relationship Id="rId253" Type="http://schemas.openxmlformats.org/officeDocument/2006/relationships/image" Target="../media/image160.png"/><Relationship Id="rId295" Type="http://schemas.openxmlformats.org/officeDocument/2006/relationships/image" Target="../media/image181.png"/><Relationship Id="rId309" Type="http://schemas.openxmlformats.org/officeDocument/2006/relationships/image" Target="../media/image188.png"/><Relationship Id="rId460" Type="http://schemas.openxmlformats.org/officeDocument/2006/relationships/customXml" Target="../ink/ink285.xml"/><Relationship Id="rId516" Type="http://schemas.openxmlformats.org/officeDocument/2006/relationships/customXml" Target="../ink/ink313.xml"/><Relationship Id="rId698" Type="http://schemas.openxmlformats.org/officeDocument/2006/relationships/image" Target="../media/image382.png"/><Relationship Id="rId48" Type="http://schemas.openxmlformats.org/officeDocument/2006/relationships/customXml" Target="../ink/ink79.xml"/><Relationship Id="rId113" Type="http://schemas.openxmlformats.org/officeDocument/2006/relationships/image" Target="../media/image90.png"/><Relationship Id="rId320" Type="http://schemas.openxmlformats.org/officeDocument/2006/relationships/customXml" Target="../ink/ink215.xml"/><Relationship Id="rId558" Type="http://schemas.openxmlformats.org/officeDocument/2006/relationships/customXml" Target="../ink/ink334.xml"/><Relationship Id="rId723" Type="http://schemas.openxmlformats.org/officeDocument/2006/relationships/customXml" Target="../ink/ink417.xml"/><Relationship Id="rId765" Type="http://schemas.openxmlformats.org/officeDocument/2006/relationships/customXml" Target="../ink/ink438.xml"/><Relationship Id="rId155" Type="http://schemas.openxmlformats.org/officeDocument/2006/relationships/image" Target="../media/image111.png"/><Relationship Id="rId197" Type="http://schemas.openxmlformats.org/officeDocument/2006/relationships/image" Target="../media/image132.png"/><Relationship Id="rId362" Type="http://schemas.openxmlformats.org/officeDocument/2006/relationships/customXml" Target="../ink/ink236.xml"/><Relationship Id="rId418" Type="http://schemas.openxmlformats.org/officeDocument/2006/relationships/customXml" Target="../ink/ink264.xml"/><Relationship Id="rId625" Type="http://schemas.openxmlformats.org/officeDocument/2006/relationships/image" Target="../media/image346.png"/><Relationship Id="rId222" Type="http://schemas.openxmlformats.org/officeDocument/2006/relationships/customXml" Target="../ink/ink166.xml"/><Relationship Id="rId264" Type="http://schemas.openxmlformats.org/officeDocument/2006/relationships/customXml" Target="../ink/ink187.xml"/><Relationship Id="rId471" Type="http://schemas.openxmlformats.org/officeDocument/2006/relationships/image" Target="../media/image269.png"/><Relationship Id="rId667" Type="http://schemas.openxmlformats.org/officeDocument/2006/relationships/customXml" Target="../ink/ink389.xml"/><Relationship Id="rId17" Type="http://schemas.openxmlformats.org/officeDocument/2006/relationships/image" Target="../media/image4210.png"/><Relationship Id="rId59" Type="http://schemas.openxmlformats.org/officeDocument/2006/relationships/image" Target="../media/image63.png"/><Relationship Id="rId124" Type="http://schemas.openxmlformats.org/officeDocument/2006/relationships/customXml" Target="../ink/ink117.xml"/><Relationship Id="rId527" Type="http://schemas.openxmlformats.org/officeDocument/2006/relationships/image" Target="../media/image297.png"/><Relationship Id="rId569" Type="http://schemas.openxmlformats.org/officeDocument/2006/relationships/image" Target="../media/image318.png"/><Relationship Id="rId734" Type="http://schemas.openxmlformats.org/officeDocument/2006/relationships/image" Target="../media/image400.png"/><Relationship Id="rId776" Type="http://schemas.openxmlformats.org/officeDocument/2006/relationships/image" Target="../media/image421.png"/><Relationship Id="rId70" Type="http://schemas.openxmlformats.org/officeDocument/2006/relationships/customXml" Target="../ink/ink90.xml"/><Relationship Id="rId166" Type="http://schemas.openxmlformats.org/officeDocument/2006/relationships/customXml" Target="../ink/ink138.xml"/><Relationship Id="rId331" Type="http://schemas.openxmlformats.org/officeDocument/2006/relationships/image" Target="../media/image199.png"/><Relationship Id="rId373" Type="http://schemas.openxmlformats.org/officeDocument/2006/relationships/image" Target="../media/image220.png"/><Relationship Id="rId429" Type="http://schemas.openxmlformats.org/officeDocument/2006/relationships/image" Target="../media/image248.png"/><Relationship Id="rId580" Type="http://schemas.openxmlformats.org/officeDocument/2006/relationships/customXml" Target="../ink/ink345.xml"/><Relationship Id="rId636" Type="http://schemas.openxmlformats.org/officeDocument/2006/relationships/customXml" Target="../ink/ink373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50.png"/><Relationship Id="rId440" Type="http://schemas.openxmlformats.org/officeDocument/2006/relationships/customXml" Target="../ink/ink275.xml"/><Relationship Id="rId678" Type="http://schemas.openxmlformats.org/officeDocument/2006/relationships/image" Target="../media/image372.png"/><Relationship Id="rId28" Type="http://schemas.openxmlformats.org/officeDocument/2006/relationships/customXml" Target="../ink/ink69.xml"/><Relationship Id="rId275" Type="http://schemas.openxmlformats.org/officeDocument/2006/relationships/image" Target="../media/image171.png"/><Relationship Id="rId300" Type="http://schemas.openxmlformats.org/officeDocument/2006/relationships/customXml" Target="../ink/ink205.xml"/><Relationship Id="rId482" Type="http://schemas.openxmlformats.org/officeDocument/2006/relationships/customXml" Target="../ink/ink296.xml"/><Relationship Id="rId538" Type="http://schemas.openxmlformats.org/officeDocument/2006/relationships/customXml" Target="../ink/ink324.xml"/><Relationship Id="rId703" Type="http://schemas.openxmlformats.org/officeDocument/2006/relationships/customXml" Target="../ink/ink407.xml"/><Relationship Id="rId745" Type="http://schemas.openxmlformats.org/officeDocument/2006/relationships/customXml" Target="../ink/ink428.xml"/><Relationship Id="rId81" Type="http://schemas.openxmlformats.org/officeDocument/2006/relationships/image" Target="../media/image74.png"/><Relationship Id="rId135" Type="http://schemas.openxmlformats.org/officeDocument/2006/relationships/image" Target="../media/image101.png"/><Relationship Id="rId177" Type="http://schemas.openxmlformats.org/officeDocument/2006/relationships/image" Target="../media/image122.png"/><Relationship Id="rId342" Type="http://schemas.openxmlformats.org/officeDocument/2006/relationships/customXml" Target="../ink/ink226.xml"/><Relationship Id="rId384" Type="http://schemas.openxmlformats.org/officeDocument/2006/relationships/customXml" Target="../ink/ink247.xml"/><Relationship Id="rId591" Type="http://schemas.openxmlformats.org/officeDocument/2006/relationships/image" Target="../media/image329.png"/><Relationship Id="rId605" Type="http://schemas.openxmlformats.org/officeDocument/2006/relationships/image" Target="../media/image336.png"/><Relationship Id="rId202" Type="http://schemas.openxmlformats.org/officeDocument/2006/relationships/customXml" Target="../ink/ink156.xml"/><Relationship Id="rId244" Type="http://schemas.openxmlformats.org/officeDocument/2006/relationships/customXml" Target="../ink/ink177.xml"/><Relationship Id="rId647" Type="http://schemas.openxmlformats.org/officeDocument/2006/relationships/customXml" Target="../ink/ink379.xml"/><Relationship Id="rId689" Type="http://schemas.openxmlformats.org/officeDocument/2006/relationships/customXml" Target="../ink/ink400.xml"/><Relationship Id="rId39" Type="http://schemas.openxmlformats.org/officeDocument/2006/relationships/image" Target="../media/image5310.png"/><Relationship Id="rId286" Type="http://schemas.openxmlformats.org/officeDocument/2006/relationships/customXml" Target="../ink/ink198.xml"/><Relationship Id="rId451" Type="http://schemas.openxmlformats.org/officeDocument/2006/relationships/image" Target="../media/image259.png"/><Relationship Id="rId493" Type="http://schemas.openxmlformats.org/officeDocument/2006/relationships/image" Target="../media/image280.png"/><Relationship Id="rId507" Type="http://schemas.openxmlformats.org/officeDocument/2006/relationships/image" Target="../media/image287.png"/><Relationship Id="rId549" Type="http://schemas.openxmlformats.org/officeDocument/2006/relationships/image" Target="../media/image308.png"/><Relationship Id="rId714" Type="http://schemas.openxmlformats.org/officeDocument/2006/relationships/image" Target="../media/image390.png"/><Relationship Id="rId756" Type="http://schemas.openxmlformats.org/officeDocument/2006/relationships/image" Target="../media/image411.png"/><Relationship Id="rId50" Type="http://schemas.openxmlformats.org/officeDocument/2006/relationships/customXml" Target="../ink/ink80.xml"/><Relationship Id="rId104" Type="http://schemas.openxmlformats.org/officeDocument/2006/relationships/customXml" Target="../ink/ink107.xml"/><Relationship Id="rId146" Type="http://schemas.openxmlformats.org/officeDocument/2006/relationships/customXml" Target="../ink/ink128.xml"/><Relationship Id="rId188" Type="http://schemas.openxmlformats.org/officeDocument/2006/relationships/customXml" Target="../ink/ink149.xml"/><Relationship Id="rId311" Type="http://schemas.openxmlformats.org/officeDocument/2006/relationships/image" Target="../media/image189.png"/><Relationship Id="rId353" Type="http://schemas.openxmlformats.org/officeDocument/2006/relationships/image" Target="../media/image210.png"/><Relationship Id="rId395" Type="http://schemas.openxmlformats.org/officeDocument/2006/relationships/image" Target="../media/image231.png"/><Relationship Id="rId409" Type="http://schemas.openxmlformats.org/officeDocument/2006/relationships/image" Target="../media/image238.png"/><Relationship Id="rId560" Type="http://schemas.openxmlformats.org/officeDocument/2006/relationships/customXml" Target="../ink/ink335.xml"/><Relationship Id="rId92" Type="http://schemas.openxmlformats.org/officeDocument/2006/relationships/customXml" Target="../ink/ink101.xml"/><Relationship Id="rId213" Type="http://schemas.openxmlformats.org/officeDocument/2006/relationships/image" Target="../media/image140.png"/><Relationship Id="rId420" Type="http://schemas.openxmlformats.org/officeDocument/2006/relationships/customXml" Target="../ink/ink265.xml"/><Relationship Id="rId616" Type="http://schemas.openxmlformats.org/officeDocument/2006/relationships/customXml" Target="../ink/ink363.xml"/><Relationship Id="rId658" Type="http://schemas.openxmlformats.org/officeDocument/2006/relationships/image" Target="../media/image362.png"/><Relationship Id="rId255" Type="http://schemas.openxmlformats.org/officeDocument/2006/relationships/image" Target="../media/image161.png"/><Relationship Id="rId297" Type="http://schemas.openxmlformats.org/officeDocument/2006/relationships/image" Target="../media/image182.png"/><Relationship Id="rId462" Type="http://schemas.openxmlformats.org/officeDocument/2006/relationships/customXml" Target="../ink/ink286.xml"/><Relationship Id="rId518" Type="http://schemas.openxmlformats.org/officeDocument/2006/relationships/customXml" Target="../ink/ink314.xml"/><Relationship Id="rId725" Type="http://schemas.openxmlformats.org/officeDocument/2006/relationships/customXml" Target="../ink/ink418.xml"/><Relationship Id="rId115" Type="http://schemas.openxmlformats.org/officeDocument/2006/relationships/image" Target="../media/image91.png"/><Relationship Id="rId157" Type="http://schemas.openxmlformats.org/officeDocument/2006/relationships/image" Target="../media/image112.png"/><Relationship Id="rId322" Type="http://schemas.openxmlformats.org/officeDocument/2006/relationships/customXml" Target="../ink/ink216.xml"/><Relationship Id="rId364" Type="http://schemas.openxmlformats.org/officeDocument/2006/relationships/customXml" Target="../ink/ink237.xml"/><Relationship Id="rId767" Type="http://schemas.openxmlformats.org/officeDocument/2006/relationships/customXml" Target="../ink/ink439.xml"/><Relationship Id="rId61" Type="http://schemas.openxmlformats.org/officeDocument/2006/relationships/image" Target="../media/image64.png"/><Relationship Id="rId199" Type="http://schemas.openxmlformats.org/officeDocument/2006/relationships/image" Target="../media/image133.png"/><Relationship Id="rId571" Type="http://schemas.openxmlformats.org/officeDocument/2006/relationships/image" Target="../media/image319.png"/><Relationship Id="rId627" Type="http://schemas.openxmlformats.org/officeDocument/2006/relationships/image" Target="../media/image347.png"/><Relationship Id="rId669" Type="http://schemas.openxmlformats.org/officeDocument/2006/relationships/customXml" Target="../ink/ink390.xml"/><Relationship Id="rId19" Type="http://schemas.openxmlformats.org/officeDocument/2006/relationships/image" Target="../media/image4310.png"/><Relationship Id="rId224" Type="http://schemas.openxmlformats.org/officeDocument/2006/relationships/customXml" Target="../ink/ink167.xml"/><Relationship Id="rId266" Type="http://schemas.openxmlformats.org/officeDocument/2006/relationships/customXml" Target="../ink/ink188.xml"/><Relationship Id="rId431" Type="http://schemas.openxmlformats.org/officeDocument/2006/relationships/image" Target="../media/image249.png"/><Relationship Id="rId473" Type="http://schemas.openxmlformats.org/officeDocument/2006/relationships/image" Target="../media/image270.png"/><Relationship Id="rId529" Type="http://schemas.openxmlformats.org/officeDocument/2006/relationships/image" Target="../media/image298.png"/><Relationship Id="rId680" Type="http://schemas.openxmlformats.org/officeDocument/2006/relationships/image" Target="../media/image373.png"/><Relationship Id="rId736" Type="http://schemas.openxmlformats.org/officeDocument/2006/relationships/image" Target="../media/image401.png"/><Relationship Id="rId30" Type="http://schemas.openxmlformats.org/officeDocument/2006/relationships/customXml" Target="../ink/ink70.xml"/><Relationship Id="rId126" Type="http://schemas.openxmlformats.org/officeDocument/2006/relationships/customXml" Target="../ink/ink118.xml"/><Relationship Id="rId168" Type="http://schemas.openxmlformats.org/officeDocument/2006/relationships/customXml" Target="../ink/ink139.xml"/><Relationship Id="rId333" Type="http://schemas.openxmlformats.org/officeDocument/2006/relationships/image" Target="../media/image200.png"/><Relationship Id="rId540" Type="http://schemas.openxmlformats.org/officeDocument/2006/relationships/customXml" Target="../ink/ink325.xml"/><Relationship Id="rId778" Type="http://schemas.openxmlformats.org/officeDocument/2006/relationships/image" Target="../media/image422.png"/><Relationship Id="rId72" Type="http://schemas.openxmlformats.org/officeDocument/2006/relationships/customXml" Target="../ink/ink91.xml"/><Relationship Id="rId375" Type="http://schemas.openxmlformats.org/officeDocument/2006/relationships/image" Target="../media/image221.png"/><Relationship Id="rId582" Type="http://schemas.openxmlformats.org/officeDocument/2006/relationships/customXml" Target="../ink/ink346.xml"/><Relationship Id="rId638" Type="http://schemas.openxmlformats.org/officeDocument/2006/relationships/customXml" Target="../ink/ink374.xml"/><Relationship Id="rId3" Type="http://schemas.openxmlformats.org/officeDocument/2006/relationships/image" Target="../media/image3510.png"/><Relationship Id="rId235" Type="http://schemas.openxmlformats.org/officeDocument/2006/relationships/image" Target="../media/image151.png"/><Relationship Id="rId277" Type="http://schemas.openxmlformats.org/officeDocument/2006/relationships/image" Target="../media/image172.png"/><Relationship Id="rId400" Type="http://schemas.openxmlformats.org/officeDocument/2006/relationships/customXml" Target="../ink/ink255.xml"/><Relationship Id="rId442" Type="http://schemas.openxmlformats.org/officeDocument/2006/relationships/customXml" Target="../ink/ink276.xml"/><Relationship Id="rId484" Type="http://schemas.openxmlformats.org/officeDocument/2006/relationships/customXml" Target="../ink/ink297.xml"/><Relationship Id="rId705" Type="http://schemas.openxmlformats.org/officeDocument/2006/relationships/customXml" Target="../ink/ink408.xml"/><Relationship Id="rId137" Type="http://schemas.openxmlformats.org/officeDocument/2006/relationships/image" Target="../media/image102.png"/><Relationship Id="rId302" Type="http://schemas.openxmlformats.org/officeDocument/2006/relationships/customXml" Target="../ink/ink206.xml"/><Relationship Id="rId344" Type="http://schemas.openxmlformats.org/officeDocument/2006/relationships/customXml" Target="../ink/ink227.xml"/><Relationship Id="rId691" Type="http://schemas.openxmlformats.org/officeDocument/2006/relationships/customXml" Target="../ink/ink401.xml"/><Relationship Id="rId747" Type="http://schemas.openxmlformats.org/officeDocument/2006/relationships/customXml" Target="../ink/ink429.xml"/><Relationship Id="rId41" Type="http://schemas.openxmlformats.org/officeDocument/2006/relationships/image" Target="../media/image5410.png"/><Relationship Id="rId83" Type="http://schemas.openxmlformats.org/officeDocument/2006/relationships/image" Target="../media/image75.png"/><Relationship Id="rId179" Type="http://schemas.openxmlformats.org/officeDocument/2006/relationships/image" Target="../media/image123.png"/><Relationship Id="rId386" Type="http://schemas.openxmlformats.org/officeDocument/2006/relationships/customXml" Target="../ink/ink248.xml"/><Relationship Id="rId551" Type="http://schemas.openxmlformats.org/officeDocument/2006/relationships/image" Target="../media/image309.png"/><Relationship Id="rId593" Type="http://schemas.openxmlformats.org/officeDocument/2006/relationships/image" Target="../media/image330.png"/><Relationship Id="rId607" Type="http://schemas.openxmlformats.org/officeDocument/2006/relationships/image" Target="../media/image337.png"/><Relationship Id="rId649" Type="http://schemas.openxmlformats.org/officeDocument/2006/relationships/customXml" Target="../ink/ink380.xml"/><Relationship Id="rId190" Type="http://schemas.openxmlformats.org/officeDocument/2006/relationships/customXml" Target="../ink/ink150.xml"/><Relationship Id="rId204" Type="http://schemas.openxmlformats.org/officeDocument/2006/relationships/customXml" Target="../ink/ink157.xml"/><Relationship Id="rId246" Type="http://schemas.openxmlformats.org/officeDocument/2006/relationships/customXml" Target="../ink/ink178.xml"/><Relationship Id="rId288" Type="http://schemas.openxmlformats.org/officeDocument/2006/relationships/customXml" Target="../ink/ink199.xml"/><Relationship Id="rId411" Type="http://schemas.openxmlformats.org/officeDocument/2006/relationships/image" Target="../media/image239.png"/><Relationship Id="rId453" Type="http://schemas.openxmlformats.org/officeDocument/2006/relationships/image" Target="../media/image260.png"/><Relationship Id="rId509" Type="http://schemas.openxmlformats.org/officeDocument/2006/relationships/image" Target="../media/image288.png"/><Relationship Id="rId660" Type="http://schemas.openxmlformats.org/officeDocument/2006/relationships/image" Target="../media/image363.png"/><Relationship Id="rId106" Type="http://schemas.openxmlformats.org/officeDocument/2006/relationships/customXml" Target="../ink/ink108.xml"/><Relationship Id="rId313" Type="http://schemas.openxmlformats.org/officeDocument/2006/relationships/image" Target="../media/image190.png"/><Relationship Id="rId495" Type="http://schemas.openxmlformats.org/officeDocument/2006/relationships/image" Target="../media/image281.png"/><Relationship Id="rId716" Type="http://schemas.openxmlformats.org/officeDocument/2006/relationships/image" Target="../media/image391.png"/><Relationship Id="rId758" Type="http://schemas.openxmlformats.org/officeDocument/2006/relationships/image" Target="../media/image412.png"/><Relationship Id="rId10" Type="http://schemas.openxmlformats.org/officeDocument/2006/relationships/customXml" Target="../ink/ink60.xml"/><Relationship Id="rId52" Type="http://schemas.openxmlformats.org/officeDocument/2006/relationships/customXml" Target="../ink/ink81.xml"/><Relationship Id="rId94" Type="http://schemas.openxmlformats.org/officeDocument/2006/relationships/customXml" Target="../ink/ink102.xml"/><Relationship Id="rId148" Type="http://schemas.openxmlformats.org/officeDocument/2006/relationships/customXml" Target="../ink/ink129.xml"/><Relationship Id="rId355" Type="http://schemas.openxmlformats.org/officeDocument/2006/relationships/image" Target="../media/image211.png"/><Relationship Id="rId397" Type="http://schemas.openxmlformats.org/officeDocument/2006/relationships/image" Target="../media/image232.png"/><Relationship Id="rId520" Type="http://schemas.openxmlformats.org/officeDocument/2006/relationships/customXml" Target="../ink/ink315.xml"/><Relationship Id="rId562" Type="http://schemas.openxmlformats.org/officeDocument/2006/relationships/customXml" Target="../ink/ink336.xml"/><Relationship Id="rId618" Type="http://schemas.openxmlformats.org/officeDocument/2006/relationships/customXml" Target="../ink/ink364.xml"/><Relationship Id="rId215" Type="http://schemas.openxmlformats.org/officeDocument/2006/relationships/image" Target="../media/image141.png"/><Relationship Id="rId257" Type="http://schemas.openxmlformats.org/officeDocument/2006/relationships/image" Target="../media/image162.png"/><Relationship Id="rId422" Type="http://schemas.openxmlformats.org/officeDocument/2006/relationships/customXml" Target="../ink/ink266.xml"/><Relationship Id="rId464" Type="http://schemas.openxmlformats.org/officeDocument/2006/relationships/customXml" Target="../ink/ink287.xml"/><Relationship Id="rId299" Type="http://schemas.openxmlformats.org/officeDocument/2006/relationships/image" Target="../media/image183.png"/><Relationship Id="rId727" Type="http://schemas.openxmlformats.org/officeDocument/2006/relationships/customXml" Target="../ink/ink419.xml"/><Relationship Id="rId63" Type="http://schemas.openxmlformats.org/officeDocument/2006/relationships/image" Target="../media/image65.png"/><Relationship Id="rId159" Type="http://schemas.openxmlformats.org/officeDocument/2006/relationships/image" Target="../media/image113.png"/><Relationship Id="rId366" Type="http://schemas.openxmlformats.org/officeDocument/2006/relationships/customXml" Target="../ink/ink238.xml"/><Relationship Id="rId573" Type="http://schemas.openxmlformats.org/officeDocument/2006/relationships/image" Target="../media/image320.png"/><Relationship Id="rId780" Type="http://schemas.openxmlformats.org/officeDocument/2006/relationships/image" Target="../media/image423.png"/><Relationship Id="rId226" Type="http://schemas.openxmlformats.org/officeDocument/2006/relationships/customXml" Target="../ink/ink168.xml"/><Relationship Id="rId433" Type="http://schemas.openxmlformats.org/officeDocument/2006/relationships/image" Target="../media/image250.png"/><Relationship Id="rId640" Type="http://schemas.openxmlformats.org/officeDocument/2006/relationships/customXml" Target="../ink/ink375.xml"/><Relationship Id="rId738" Type="http://schemas.openxmlformats.org/officeDocument/2006/relationships/image" Target="../media/image402.png"/><Relationship Id="rId74" Type="http://schemas.openxmlformats.org/officeDocument/2006/relationships/customXml" Target="../ink/ink92.xml"/><Relationship Id="rId377" Type="http://schemas.openxmlformats.org/officeDocument/2006/relationships/image" Target="../media/image222.png"/><Relationship Id="rId500" Type="http://schemas.openxmlformats.org/officeDocument/2006/relationships/customXml" Target="../ink/ink305.xml"/><Relationship Id="rId584" Type="http://schemas.openxmlformats.org/officeDocument/2006/relationships/customXml" Target="../ink/ink347.xml"/><Relationship Id="rId5" Type="http://schemas.openxmlformats.org/officeDocument/2006/relationships/image" Target="../media/image3610.png"/><Relationship Id="rId237" Type="http://schemas.openxmlformats.org/officeDocument/2006/relationships/image" Target="../media/image152.png"/><Relationship Id="rId444" Type="http://schemas.openxmlformats.org/officeDocument/2006/relationships/customXml" Target="../ink/ink277.xml"/><Relationship Id="rId651" Type="http://schemas.openxmlformats.org/officeDocument/2006/relationships/customXml" Target="../ink/ink381.xml"/><Relationship Id="rId749" Type="http://schemas.openxmlformats.org/officeDocument/2006/relationships/customXml" Target="../ink/ink430.xml"/><Relationship Id="rId290" Type="http://schemas.openxmlformats.org/officeDocument/2006/relationships/customXml" Target="../ink/ink200.xml"/><Relationship Id="rId304" Type="http://schemas.openxmlformats.org/officeDocument/2006/relationships/customXml" Target="../ink/ink207.xml"/><Relationship Id="rId388" Type="http://schemas.openxmlformats.org/officeDocument/2006/relationships/customXml" Target="../ink/ink249.xml"/><Relationship Id="rId511" Type="http://schemas.openxmlformats.org/officeDocument/2006/relationships/image" Target="../media/image289.png"/><Relationship Id="rId609" Type="http://schemas.openxmlformats.org/officeDocument/2006/relationships/image" Target="../media/image338.png"/><Relationship Id="rId85" Type="http://schemas.openxmlformats.org/officeDocument/2006/relationships/image" Target="../media/image76.png"/><Relationship Id="rId150" Type="http://schemas.openxmlformats.org/officeDocument/2006/relationships/customXml" Target="../ink/ink130.xml"/><Relationship Id="rId595" Type="http://schemas.openxmlformats.org/officeDocument/2006/relationships/image" Target="../media/image331.png"/><Relationship Id="rId248" Type="http://schemas.openxmlformats.org/officeDocument/2006/relationships/customXml" Target="../ink/ink179.xml"/><Relationship Id="rId455" Type="http://schemas.openxmlformats.org/officeDocument/2006/relationships/image" Target="../media/image261.png"/><Relationship Id="rId662" Type="http://schemas.openxmlformats.org/officeDocument/2006/relationships/image" Target="../media/image364.png"/><Relationship Id="rId12" Type="http://schemas.openxmlformats.org/officeDocument/2006/relationships/customXml" Target="../ink/ink61.xml"/><Relationship Id="rId108" Type="http://schemas.openxmlformats.org/officeDocument/2006/relationships/customXml" Target="../ink/ink109.xml"/><Relationship Id="rId315" Type="http://schemas.openxmlformats.org/officeDocument/2006/relationships/image" Target="../media/image191.png"/><Relationship Id="rId522" Type="http://schemas.openxmlformats.org/officeDocument/2006/relationships/customXml" Target="../ink/ink316.xml"/><Relationship Id="rId96" Type="http://schemas.openxmlformats.org/officeDocument/2006/relationships/customXml" Target="../ink/ink103.xml"/><Relationship Id="rId161" Type="http://schemas.openxmlformats.org/officeDocument/2006/relationships/image" Target="../media/image114.png"/><Relationship Id="rId399" Type="http://schemas.openxmlformats.org/officeDocument/2006/relationships/image" Target="../media/image233.png"/><Relationship Id="rId259" Type="http://schemas.openxmlformats.org/officeDocument/2006/relationships/image" Target="../media/image163.png"/><Relationship Id="rId466" Type="http://schemas.openxmlformats.org/officeDocument/2006/relationships/customXml" Target="../ink/ink288.xml"/><Relationship Id="rId673" Type="http://schemas.openxmlformats.org/officeDocument/2006/relationships/customXml" Target="../ink/ink392.xml"/><Relationship Id="rId23" Type="http://schemas.openxmlformats.org/officeDocument/2006/relationships/image" Target="../media/image4510.png"/><Relationship Id="rId119" Type="http://schemas.openxmlformats.org/officeDocument/2006/relationships/image" Target="../media/image93.png"/><Relationship Id="rId326" Type="http://schemas.openxmlformats.org/officeDocument/2006/relationships/customXml" Target="../ink/ink218.xml"/><Relationship Id="rId533" Type="http://schemas.openxmlformats.org/officeDocument/2006/relationships/image" Target="../media/image300.png"/><Relationship Id="rId740" Type="http://schemas.openxmlformats.org/officeDocument/2006/relationships/image" Target="../media/image403.png"/><Relationship Id="rId172" Type="http://schemas.openxmlformats.org/officeDocument/2006/relationships/customXml" Target="../ink/ink141.xml"/><Relationship Id="rId477" Type="http://schemas.openxmlformats.org/officeDocument/2006/relationships/image" Target="../media/image272.png"/><Relationship Id="rId600" Type="http://schemas.openxmlformats.org/officeDocument/2006/relationships/customXml" Target="../ink/ink355.xml"/><Relationship Id="rId684" Type="http://schemas.openxmlformats.org/officeDocument/2006/relationships/image" Target="../media/image375.png"/><Relationship Id="rId337" Type="http://schemas.openxmlformats.org/officeDocument/2006/relationships/image" Target="../media/image202.png"/><Relationship Id="rId34" Type="http://schemas.openxmlformats.org/officeDocument/2006/relationships/customXml" Target="../ink/ink72.xml"/><Relationship Id="rId544" Type="http://schemas.openxmlformats.org/officeDocument/2006/relationships/customXml" Target="../ink/ink327.xml"/><Relationship Id="rId751" Type="http://schemas.openxmlformats.org/officeDocument/2006/relationships/customXml" Target="../ink/ink431.xml"/><Relationship Id="rId183" Type="http://schemas.openxmlformats.org/officeDocument/2006/relationships/image" Target="../media/image125.png"/><Relationship Id="rId390" Type="http://schemas.openxmlformats.org/officeDocument/2006/relationships/customXml" Target="../ink/ink250.xml"/><Relationship Id="rId404" Type="http://schemas.openxmlformats.org/officeDocument/2006/relationships/customXml" Target="../ink/ink257.xml"/><Relationship Id="rId611" Type="http://schemas.openxmlformats.org/officeDocument/2006/relationships/image" Target="../media/image339.png"/><Relationship Id="rId250" Type="http://schemas.openxmlformats.org/officeDocument/2006/relationships/customXml" Target="../ink/ink180.xml"/><Relationship Id="rId488" Type="http://schemas.openxmlformats.org/officeDocument/2006/relationships/customXml" Target="../ink/ink299.xml"/><Relationship Id="rId695" Type="http://schemas.openxmlformats.org/officeDocument/2006/relationships/customXml" Target="../ink/ink403.xml"/><Relationship Id="rId709" Type="http://schemas.openxmlformats.org/officeDocument/2006/relationships/customXml" Target="../ink/ink410.xml"/><Relationship Id="rId45" Type="http://schemas.openxmlformats.org/officeDocument/2006/relationships/image" Target="../media/image56.png"/><Relationship Id="rId110" Type="http://schemas.openxmlformats.org/officeDocument/2006/relationships/customXml" Target="../ink/ink110.xml"/><Relationship Id="rId348" Type="http://schemas.openxmlformats.org/officeDocument/2006/relationships/customXml" Target="../ink/ink229.xml"/><Relationship Id="rId555" Type="http://schemas.openxmlformats.org/officeDocument/2006/relationships/image" Target="../media/image311.png"/><Relationship Id="rId762" Type="http://schemas.openxmlformats.org/officeDocument/2006/relationships/image" Target="../media/image414.png"/><Relationship Id="rId194" Type="http://schemas.openxmlformats.org/officeDocument/2006/relationships/customXml" Target="../ink/ink152.xml"/><Relationship Id="rId208" Type="http://schemas.openxmlformats.org/officeDocument/2006/relationships/customXml" Target="../ink/ink159.xml"/><Relationship Id="rId415" Type="http://schemas.openxmlformats.org/officeDocument/2006/relationships/image" Target="../media/image241.png"/><Relationship Id="rId622" Type="http://schemas.openxmlformats.org/officeDocument/2006/relationships/customXml" Target="../ink/ink366.xml"/><Relationship Id="rId261" Type="http://schemas.openxmlformats.org/officeDocument/2006/relationships/image" Target="../media/image164.png"/><Relationship Id="rId499" Type="http://schemas.openxmlformats.org/officeDocument/2006/relationships/image" Target="../media/image283.png"/><Relationship Id="rId56" Type="http://schemas.openxmlformats.org/officeDocument/2006/relationships/customXml" Target="../ink/ink83.xml"/><Relationship Id="rId359" Type="http://schemas.openxmlformats.org/officeDocument/2006/relationships/image" Target="../media/image213.png"/><Relationship Id="rId566" Type="http://schemas.openxmlformats.org/officeDocument/2006/relationships/customXml" Target="../ink/ink338.xml"/><Relationship Id="rId773" Type="http://schemas.openxmlformats.org/officeDocument/2006/relationships/customXml" Target="../ink/ink442.xml"/><Relationship Id="rId121" Type="http://schemas.openxmlformats.org/officeDocument/2006/relationships/image" Target="../media/image94.png"/><Relationship Id="rId219" Type="http://schemas.openxmlformats.org/officeDocument/2006/relationships/image" Target="../media/image143.png"/><Relationship Id="rId426" Type="http://schemas.openxmlformats.org/officeDocument/2006/relationships/customXml" Target="../ink/ink268.xml"/><Relationship Id="rId633" Type="http://schemas.openxmlformats.org/officeDocument/2006/relationships/image" Target="../media/image350.png"/><Relationship Id="rId67" Type="http://schemas.openxmlformats.org/officeDocument/2006/relationships/image" Target="../media/image67.png"/><Relationship Id="rId272" Type="http://schemas.openxmlformats.org/officeDocument/2006/relationships/customXml" Target="../ink/ink191.xml"/><Relationship Id="rId577" Type="http://schemas.openxmlformats.org/officeDocument/2006/relationships/image" Target="../media/image322.png"/><Relationship Id="rId700" Type="http://schemas.openxmlformats.org/officeDocument/2006/relationships/image" Target="../media/image383.png"/><Relationship Id="rId132" Type="http://schemas.openxmlformats.org/officeDocument/2006/relationships/customXml" Target="../ink/ink121.xml"/><Relationship Id="rId437" Type="http://schemas.openxmlformats.org/officeDocument/2006/relationships/image" Target="../media/image252.png"/><Relationship Id="rId644" Type="http://schemas.openxmlformats.org/officeDocument/2006/relationships/customXml" Target="../ink/ink377.xml"/><Relationship Id="rId283" Type="http://schemas.openxmlformats.org/officeDocument/2006/relationships/image" Target="../media/image175.png"/><Relationship Id="rId490" Type="http://schemas.openxmlformats.org/officeDocument/2006/relationships/customXml" Target="../ink/ink300.xml"/><Relationship Id="rId504" Type="http://schemas.openxmlformats.org/officeDocument/2006/relationships/customXml" Target="../ink/ink307.xml"/><Relationship Id="rId711" Type="http://schemas.openxmlformats.org/officeDocument/2006/relationships/customXml" Target="../ink/ink411.xml"/><Relationship Id="rId78" Type="http://schemas.openxmlformats.org/officeDocument/2006/relationships/customXml" Target="../ink/ink94.xml"/><Relationship Id="rId143" Type="http://schemas.openxmlformats.org/officeDocument/2006/relationships/image" Target="../media/image105.png"/><Relationship Id="rId350" Type="http://schemas.openxmlformats.org/officeDocument/2006/relationships/customXml" Target="../ink/ink230.xml"/><Relationship Id="rId588" Type="http://schemas.openxmlformats.org/officeDocument/2006/relationships/customXml" Target="../ink/ink349.xml"/><Relationship Id="rId9" Type="http://schemas.openxmlformats.org/officeDocument/2006/relationships/image" Target="../media/image3810.png"/><Relationship Id="rId210" Type="http://schemas.openxmlformats.org/officeDocument/2006/relationships/customXml" Target="../ink/ink160.xml"/><Relationship Id="rId448" Type="http://schemas.openxmlformats.org/officeDocument/2006/relationships/customXml" Target="../ink/ink279.xml"/><Relationship Id="rId655" Type="http://schemas.openxmlformats.org/officeDocument/2006/relationships/customXml" Target="../ink/ink383.xml"/><Relationship Id="rId294" Type="http://schemas.openxmlformats.org/officeDocument/2006/relationships/customXml" Target="../ink/ink202.xml"/><Relationship Id="rId308" Type="http://schemas.openxmlformats.org/officeDocument/2006/relationships/customXml" Target="../ink/ink209.xml"/><Relationship Id="rId515" Type="http://schemas.openxmlformats.org/officeDocument/2006/relationships/image" Target="../media/image291.png"/><Relationship Id="rId722" Type="http://schemas.openxmlformats.org/officeDocument/2006/relationships/image" Target="../media/image394.png"/><Relationship Id="rId89" Type="http://schemas.openxmlformats.org/officeDocument/2006/relationships/image" Target="../media/image78.png"/><Relationship Id="rId154" Type="http://schemas.openxmlformats.org/officeDocument/2006/relationships/customXml" Target="../ink/ink132.xml"/><Relationship Id="rId361" Type="http://schemas.openxmlformats.org/officeDocument/2006/relationships/image" Target="../media/image214.png"/><Relationship Id="rId599" Type="http://schemas.openxmlformats.org/officeDocument/2006/relationships/image" Target="../media/image333.png"/><Relationship Id="rId459" Type="http://schemas.openxmlformats.org/officeDocument/2006/relationships/image" Target="../media/image263.png"/><Relationship Id="rId666" Type="http://schemas.openxmlformats.org/officeDocument/2006/relationships/image" Target="../media/image366.png"/><Relationship Id="rId16" Type="http://schemas.openxmlformats.org/officeDocument/2006/relationships/customXml" Target="../ink/ink63.xml"/><Relationship Id="rId221" Type="http://schemas.openxmlformats.org/officeDocument/2006/relationships/image" Target="../media/image144.png"/><Relationship Id="rId319" Type="http://schemas.openxmlformats.org/officeDocument/2006/relationships/image" Target="../media/image193.png"/><Relationship Id="rId526" Type="http://schemas.openxmlformats.org/officeDocument/2006/relationships/customXml" Target="../ink/ink318.xml"/><Relationship Id="rId733" Type="http://schemas.openxmlformats.org/officeDocument/2006/relationships/customXml" Target="../ink/ink422.xml"/><Relationship Id="rId165" Type="http://schemas.openxmlformats.org/officeDocument/2006/relationships/image" Target="../media/image116.png"/><Relationship Id="rId372" Type="http://schemas.openxmlformats.org/officeDocument/2006/relationships/customXml" Target="../ink/ink241.xml"/><Relationship Id="rId677" Type="http://schemas.openxmlformats.org/officeDocument/2006/relationships/customXml" Target="../ink/ink394.xml"/><Relationship Id="rId232" Type="http://schemas.openxmlformats.org/officeDocument/2006/relationships/customXml" Target="../ink/ink171.xml"/><Relationship Id="rId27" Type="http://schemas.openxmlformats.org/officeDocument/2006/relationships/image" Target="../media/image4710.png"/><Relationship Id="rId537" Type="http://schemas.openxmlformats.org/officeDocument/2006/relationships/image" Target="../media/image302.png"/><Relationship Id="rId744" Type="http://schemas.openxmlformats.org/officeDocument/2006/relationships/image" Target="../media/image405.png"/><Relationship Id="rId80" Type="http://schemas.openxmlformats.org/officeDocument/2006/relationships/customXml" Target="../ink/ink95.xml"/><Relationship Id="rId176" Type="http://schemas.openxmlformats.org/officeDocument/2006/relationships/customXml" Target="../ink/ink143.xml"/><Relationship Id="rId383" Type="http://schemas.openxmlformats.org/officeDocument/2006/relationships/image" Target="../media/image225.png"/><Relationship Id="rId590" Type="http://schemas.openxmlformats.org/officeDocument/2006/relationships/customXml" Target="../ink/ink350.xml"/><Relationship Id="rId604" Type="http://schemas.openxmlformats.org/officeDocument/2006/relationships/customXml" Target="../ink/ink357.xml"/><Relationship Id="rId243" Type="http://schemas.openxmlformats.org/officeDocument/2006/relationships/image" Target="../media/image155.png"/><Relationship Id="rId450" Type="http://schemas.openxmlformats.org/officeDocument/2006/relationships/customXml" Target="../ink/ink280.xml"/><Relationship Id="rId688" Type="http://schemas.openxmlformats.org/officeDocument/2006/relationships/image" Target="../media/image377.png"/><Relationship Id="rId38" Type="http://schemas.openxmlformats.org/officeDocument/2006/relationships/customXml" Target="../ink/ink74.xml"/><Relationship Id="rId103" Type="http://schemas.openxmlformats.org/officeDocument/2006/relationships/image" Target="../media/image85.png"/><Relationship Id="rId310" Type="http://schemas.openxmlformats.org/officeDocument/2006/relationships/customXml" Target="../ink/ink210.xml"/><Relationship Id="rId548" Type="http://schemas.openxmlformats.org/officeDocument/2006/relationships/customXml" Target="../ink/ink329.xml"/><Relationship Id="rId755" Type="http://schemas.openxmlformats.org/officeDocument/2006/relationships/customXml" Target="../ink/ink433.xml"/><Relationship Id="rId91" Type="http://schemas.openxmlformats.org/officeDocument/2006/relationships/image" Target="../media/image79.png"/><Relationship Id="rId187" Type="http://schemas.openxmlformats.org/officeDocument/2006/relationships/image" Target="../media/image127.png"/><Relationship Id="rId394" Type="http://schemas.openxmlformats.org/officeDocument/2006/relationships/customXml" Target="../ink/ink252.xml"/><Relationship Id="rId408" Type="http://schemas.openxmlformats.org/officeDocument/2006/relationships/customXml" Target="../ink/ink259.xml"/><Relationship Id="rId615" Type="http://schemas.openxmlformats.org/officeDocument/2006/relationships/image" Target="../media/image341.png"/><Relationship Id="rId254" Type="http://schemas.openxmlformats.org/officeDocument/2006/relationships/customXml" Target="../ink/ink182.xml"/><Relationship Id="rId699" Type="http://schemas.openxmlformats.org/officeDocument/2006/relationships/customXml" Target="../ink/ink405.xml"/><Relationship Id="rId49" Type="http://schemas.openxmlformats.org/officeDocument/2006/relationships/image" Target="../media/image58.png"/><Relationship Id="rId114" Type="http://schemas.openxmlformats.org/officeDocument/2006/relationships/customXml" Target="../ink/ink112.xml"/><Relationship Id="rId461" Type="http://schemas.openxmlformats.org/officeDocument/2006/relationships/image" Target="../media/image264.png"/><Relationship Id="rId559" Type="http://schemas.openxmlformats.org/officeDocument/2006/relationships/image" Target="../media/image313.png"/><Relationship Id="rId766" Type="http://schemas.openxmlformats.org/officeDocument/2006/relationships/image" Target="../media/image416.png"/><Relationship Id="rId198" Type="http://schemas.openxmlformats.org/officeDocument/2006/relationships/customXml" Target="../ink/ink154.xml"/><Relationship Id="rId321" Type="http://schemas.openxmlformats.org/officeDocument/2006/relationships/image" Target="../media/image194.png"/><Relationship Id="rId419" Type="http://schemas.openxmlformats.org/officeDocument/2006/relationships/image" Target="../media/image243.png"/><Relationship Id="rId626" Type="http://schemas.openxmlformats.org/officeDocument/2006/relationships/customXml" Target="../ink/ink368.xml"/><Relationship Id="rId265" Type="http://schemas.openxmlformats.org/officeDocument/2006/relationships/image" Target="../media/image166.png"/><Relationship Id="rId472" Type="http://schemas.openxmlformats.org/officeDocument/2006/relationships/customXml" Target="../ink/ink291.xml"/><Relationship Id="rId125" Type="http://schemas.openxmlformats.org/officeDocument/2006/relationships/image" Target="../media/image96.png"/><Relationship Id="rId332" Type="http://schemas.openxmlformats.org/officeDocument/2006/relationships/customXml" Target="../ink/ink221.xml"/><Relationship Id="rId777" Type="http://schemas.openxmlformats.org/officeDocument/2006/relationships/customXml" Target="../ink/ink444.xml"/><Relationship Id="rId637" Type="http://schemas.openxmlformats.org/officeDocument/2006/relationships/image" Target="../media/image352.png"/><Relationship Id="rId276" Type="http://schemas.openxmlformats.org/officeDocument/2006/relationships/customXml" Target="../ink/ink193.xml"/><Relationship Id="rId483" Type="http://schemas.openxmlformats.org/officeDocument/2006/relationships/image" Target="../media/image275.png"/><Relationship Id="rId690" Type="http://schemas.openxmlformats.org/officeDocument/2006/relationships/image" Target="../media/image378.png"/><Relationship Id="rId704" Type="http://schemas.openxmlformats.org/officeDocument/2006/relationships/image" Target="../media/image385.png"/><Relationship Id="rId40" Type="http://schemas.openxmlformats.org/officeDocument/2006/relationships/customXml" Target="../ink/ink75.xml"/><Relationship Id="rId136" Type="http://schemas.openxmlformats.org/officeDocument/2006/relationships/customXml" Target="../ink/ink123.xml"/><Relationship Id="rId343" Type="http://schemas.openxmlformats.org/officeDocument/2006/relationships/image" Target="../media/image205.png"/><Relationship Id="rId550" Type="http://schemas.openxmlformats.org/officeDocument/2006/relationships/customXml" Target="../ink/ink330.xml"/><Relationship Id="rId203" Type="http://schemas.openxmlformats.org/officeDocument/2006/relationships/image" Target="../media/image135.png"/><Relationship Id="rId648" Type="http://schemas.openxmlformats.org/officeDocument/2006/relationships/image" Target="../media/image357.png"/><Relationship Id="rId287" Type="http://schemas.openxmlformats.org/officeDocument/2006/relationships/image" Target="../media/image177.png"/><Relationship Id="rId410" Type="http://schemas.openxmlformats.org/officeDocument/2006/relationships/customXml" Target="../ink/ink260.xml"/><Relationship Id="rId494" Type="http://schemas.openxmlformats.org/officeDocument/2006/relationships/customXml" Target="../ink/ink302.xml"/><Relationship Id="rId508" Type="http://schemas.openxmlformats.org/officeDocument/2006/relationships/customXml" Target="../ink/ink309.xml"/><Relationship Id="rId715" Type="http://schemas.openxmlformats.org/officeDocument/2006/relationships/customXml" Target="../ink/ink413.xml"/><Relationship Id="rId147" Type="http://schemas.openxmlformats.org/officeDocument/2006/relationships/image" Target="../media/image107.png"/><Relationship Id="rId354" Type="http://schemas.openxmlformats.org/officeDocument/2006/relationships/customXml" Target="../ink/ink232.xml"/><Relationship Id="rId51" Type="http://schemas.openxmlformats.org/officeDocument/2006/relationships/image" Target="../media/image59.png"/><Relationship Id="rId561" Type="http://schemas.openxmlformats.org/officeDocument/2006/relationships/image" Target="../media/image314.png"/><Relationship Id="rId659" Type="http://schemas.openxmlformats.org/officeDocument/2006/relationships/customXml" Target="../ink/ink385.xml"/><Relationship Id="rId214" Type="http://schemas.openxmlformats.org/officeDocument/2006/relationships/customXml" Target="../ink/ink162.xml"/><Relationship Id="rId298" Type="http://schemas.openxmlformats.org/officeDocument/2006/relationships/customXml" Target="../ink/ink204.xml"/><Relationship Id="rId421" Type="http://schemas.openxmlformats.org/officeDocument/2006/relationships/image" Target="../media/image244.png"/><Relationship Id="rId519" Type="http://schemas.openxmlformats.org/officeDocument/2006/relationships/image" Target="../media/image293.png"/><Relationship Id="rId158" Type="http://schemas.openxmlformats.org/officeDocument/2006/relationships/customXml" Target="../ink/ink134.xml"/><Relationship Id="rId726" Type="http://schemas.openxmlformats.org/officeDocument/2006/relationships/image" Target="../media/image396.png"/><Relationship Id="rId62" Type="http://schemas.openxmlformats.org/officeDocument/2006/relationships/customXml" Target="../ink/ink86.xml"/><Relationship Id="rId365" Type="http://schemas.openxmlformats.org/officeDocument/2006/relationships/image" Target="../media/image216.png"/><Relationship Id="rId572" Type="http://schemas.openxmlformats.org/officeDocument/2006/relationships/customXml" Target="../ink/ink341.xml"/><Relationship Id="rId225" Type="http://schemas.openxmlformats.org/officeDocument/2006/relationships/image" Target="../media/image146.png"/><Relationship Id="rId432" Type="http://schemas.openxmlformats.org/officeDocument/2006/relationships/customXml" Target="../ink/ink271.xml"/><Relationship Id="rId737" Type="http://schemas.openxmlformats.org/officeDocument/2006/relationships/customXml" Target="../ink/ink424.xml"/><Relationship Id="rId73" Type="http://schemas.openxmlformats.org/officeDocument/2006/relationships/image" Target="../media/image70.png"/><Relationship Id="rId169" Type="http://schemas.openxmlformats.org/officeDocument/2006/relationships/image" Target="../media/image118.png"/><Relationship Id="rId376" Type="http://schemas.openxmlformats.org/officeDocument/2006/relationships/customXml" Target="../ink/ink243.xml"/><Relationship Id="rId583" Type="http://schemas.openxmlformats.org/officeDocument/2006/relationships/image" Target="../media/image325.png"/><Relationship Id="rId4" Type="http://schemas.openxmlformats.org/officeDocument/2006/relationships/customXml" Target="../ink/ink57.xml"/><Relationship Id="rId236" Type="http://schemas.openxmlformats.org/officeDocument/2006/relationships/customXml" Target="../ink/ink173.xml"/><Relationship Id="rId443" Type="http://schemas.openxmlformats.org/officeDocument/2006/relationships/image" Target="../media/image255.png"/><Relationship Id="rId650" Type="http://schemas.openxmlformats.org/officeDocument/2006/relationships/image" Target="../media/image358.png"/><Relationship Id="rId303" Type="http://schemas.openxmlformats.org/officeDocument/2006/relationships/image" Target="../media/image185.png"/><Relationship Id="rId748" Type="http://schemas.openxmlformats.org/officeDocument/2006/relationships/image" Target="../media/image407.png"/><Relationship Id="rId84" Type="http://schemas.openxmlformats.org/officeDocument/2006/relationships/customXml" Target="../ink/ink97.xml"/><Relationship Id="rId387" Type="http://schemas.openxmlformats.org/officeDocument/2006/relationships/image" Target="../media/image227.png"/><Relationship Id="rId510" Type="http://schemas.openxmlformats.org/officeDocument/2006/relationships/customXml" Target="../ink/ink310.xml"/><Relationship Id="rId594" Type="http://schemas.openxmlformats.org/officeDocument/2006/relationships/customXml" Target="../ink/ink352.xml"/><Relationship Id="rId608" Type="http://schemas.openxmlformats.org/officeDocument/2006/relationships/customXml" Target="../ink/ink359.xml"/><Relationship Id="rId247" Type="http://schemas.openxmlformats.org/officeDocument/2006/relationships/image" Target="../media/image157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80.png"/><Relationship Id="rId299" Type="http://schemas.openxmlformats.org/officeDocument/2006/relationships/image" Target="../media/image571.png"/><Relationship Id="rId21" Type="http://schemas.openxmlformats.org/officeDocument/2006/relationships/image" Target="../media/image432.png"/><Relationship Id="rId63" Type="http://schemas.openxmlformats.org/officeDocument/2006/relationships/image" Target="../media/image453.png"/><Relationship Id="rId159" Type="http://schemas.openxmlformats.org/officeDocument/2006/relationships/image" Target="../media/image501.png"/><Relationship Id="rId324" Type="http://schemas.openxmlformats.org/officeDocument/2006/relationships/customXml" Target="../ink/ink607.xml"/><Relationship Id="rId366" Type="http://schemas.openxmlformats.org/officeDocument/2006/relationships/customXml" Target="../ink/ink628.xml"/><Relationship Id="rId170" Type="http://schemas.openxmlformats.org/officeDocument/2006/relationships/customXml" Target="../ink/ink530.xml"/><Relationship Id="rId226" Type="http://schemas.openxmlformats.org/officeDocument/2006/relationships/customXml" Target="../ink/ink558.xml"/><Relationship Id="rId268" Type="http://schemas.openxmlformats.org/officeDocument/2006/relationships/customXml" Target="../ink/ink579.xml"/><Relationship Id="rId32" Type="http://schemas.openxmlformats.org/officeDocument/2006/relationships/customXml" Target="../ink/ink461.xml"/><Relationship Id="rId74" Type="http://schemas.openxmlformats.org/officeDocument/2006/relationships/customXml" Target="../ink/ink482.xml"/><Relationship Id="rId128" Type="http://schemas.openxmlformats.org/officeDocument/2006/relationships/customXml" Target="../ink/ink509.xml"/><Relationship Id="rId335" Type="http://schemas.openxmlformats.org/officeDocument/2006/relationships/image" Target="../media/image589.png"/><Relationship Id="rId377" Type="http://schemas.openxmlformats.org/officeDocument/2006/relationships/image" Target="../media/image610.png"/><Relationship Id="rId5" Type="http://schemas.openxmlformats.org/officeDocument/2006/relationships/image" Target="../media/image424.png"/><Relationship Id="rId181" Type="http://schemas.openxmlformats.org/officeDocument/2006/relationships/image" Target="../media/image512.png"/><Relationship Id="rId237" Type="http://schemas.openxmlformats.org/officeDocument/2006/relationships/image" Target="../media/image540.png"/><Relationship Id="rId279" Type="http://schemas.openxmlformats.org/officeDocument/2006/relationships/image" Target="../media/image561.png"/><Relationship Id="rId43" Type="http://schemas.openxmlformats.org/officeDocument/2006/relationships/image" Target="../media/image443.png"/><Relationship Id="rId139" Type="http://schemas.openxmlformats.org/officeDocument/2006/relationships/image" Target="../media/image491.png"/><Relationship Id="rId290" Type="http://schemas.openxmlformats.org/officeDocument/2006/relationships/customXml" Target="../ink/ink590.xml"/><Relationship Id="rId304" Type="http://schemas.openxmlformats.org/officeDocument/2006/relationships/customXml" Target="../ink/ink597.xml"/><Relationship Id="rId346" Type="http://schemas.openxmlformats.org/officeDocument/2006/relationships/customXml" Target="../ink/ink618.xml"/><Relationship Id="rId388" Type="http://schemas.openxmlformats.org/officeDocument/2006/relationships/customXml" Target="../ink/ink639.xml"/><Relationship Id="rId85" Type="http://schemas.openxmlformats.org/officeDocument/2006/relationships/image" Target="../media/image464.png"/><Relationship Id="rId150" Type="http://schemas.openxmlformats.org/officeDocument/2006/relationships/customXml" Target="../ink/ink520.xml"/><Relationship Id="rId192" Type="http://schemas.openxmlformats.org/officeDocument/2006/relationships/customXml" Target="../ink/ink541.xml"/><Relationship Id="rId206" Type="http://schemas.openxmlformats.org/officeDocument/2006/relationships/customXml" Target="../ink/ink548.xml"/><Relationship Id="rId248" Type="http://schemas.openxmlformats.org/officeDocument/2006/relationships/customXml" Target="../ink/ink569.xml"/><Relationship Id="rId12" Type="http://schemas.openxmlformats.org/officeDocument/2006/relationships/customXml" Target="../ink/ink451.xml"/><Relationship Id="rId108" Type="http://schemas.openxmlformats.org/officeDocument/2006/relationships/customXml" Target="../ink/ink499.xml"/><Relationship Id="rId315" Type="http://schemas.openxmlformats.org/officeDocument/2006/relationships/image" Target="../media/image579.png"/><Relationship Id="rId357" Type="http://schemas.openxmlformats.org/officeDocument/2006/relationships/image" Target="../media/image600.png"/><Relationship Id="rId54" Type="http://schemas.openxmlformats.org/officeDocument/2006/relationships/customXml" Target="../ink/ink472.xml"/><Relationship Id="rId96" Type="http://schemas.openxmlformats.org/officeDocument/2006/relationships/customXml" Target="../ink/ink493.xml"/><Relationship Id="rId161" Type="http://schemas.openxmlformats.org/officeDocument/2006/relationships/image" Target="../media/image502.png"/><Relationship Id="rId217" Type="http://schemas.openxmlformats.org/officeDocument/2006/relationships/image" Target="../media/image530.png"/><Relationship Id="rId399" Type="http://schemas.openxmlformats.org/officeDocument/2006/relationships/image" Target="../media/image621.png"/><Relationship Id="rId259" Type="http://schemas.openxmlformats.org/officeDocument/2006/relationships/image" Target="../media/image551.png"/><Relationship Id="rId23" Type="http://schemas.openxmlformats.org/officeDocument/2006/relationships/image" Target="../media/image433.png"/><Relationship Id="rId119" Type="http://schemas.openxmlformats.org/officeDocument/2006/relationships/image" Target="../media/image481.png"/><Relationship Id="rId270" Type="http://schemas.openxmlformats.org/officeDocument/2006/relationships/customXml" Target="../ink/ink580.xml"/><Relationship Id="rId326" Type="http://schemas.openxmlformats.org/officeDocument/2006/relationships/customXml" Target="../ink/ink608.xml"/><Relationship Id="rId65" Type="http://schemas.openxmlformats.org/officeDocument/2006/relationships/image" Target="../media/image454.png"/><Relationship Id="rId130" Type="http://schemas.openxmlformats.org/officeDocument/2006/relationships/customXml" Target="../ink/ink510.xml"/><Relationship Id="rId368" Type="http://schemas.openxmlformats.org/officeDocument/2006/relationships/customXml" Target="../ink/ink629.xml"/><Relationship Id="rId172" Type="http://schemas.openxmlformats.org/officeDocument/2006/relationships/customXml" Target="../ink/ink531.xml"/><Relationship Id="rId228" Type="http://schemas.openxmlformats.org/officeDocument/2006/relationships/customXml" Target="../ink/ink559.xml"/><Relationship Id="rId281" Type="http://schemas.openxmlformats.org/officeDocument/2006/relationships/image" Target="../media/image562.png"/><Relationship Id="rId337" Type="http://schemas.openxmlformats.org/officeDocument/2006/relationships/image" Target="../media/image590.png"/><Relationship Id="rId34" Type="http://schemas.openxmlformats.org/officeDocument/2006/relationships/customXml" Target="../ink/ink462.xml"/><Relationship Id="rId76" Type="http://schemas.openxmlformats.org/officeDocument/2006/relationships/customXml" Target="../ink/ink483.xml"/><Relationship Id="rId141" Type="http://schemas.openxmlformats.org/officeDocument/2006/relationships/image" Target="../media/image492.png"/><Relationship Id="rId379" Type="http://schemas.openxmlformats.org/officeDocument/2006/relationships/image" Target="../media/image611.png"/><Relationship Id="rId7" Type="http://schemas.openxmlformats.org/officeDocument/2006/relationships/image" Target="../media/image425.png"/><Relationship Id="rId183" Type="http://schemas.openxmlformats.org/officeDocument/2006/relationships/image" Target="../media/image513.png"/><Relationship Id="rId239" Type="http://schemas.openxmlformats.org/officeDocument/2006/relationships/image" Target="../media/image541.png"/><Relationship Id="rId390" Type="http://schemas.openxmlformats.org/officeDocument/2006/relationships/customXml" Target="../ink/ink640.xml"/><Relationship Id="rId250" Type="http://schemas.openxmlformats.org/officeDocument/2006/relationships/customXml" Target="../ink/ink570.xml"/><Relationship Id="rId292" Type="http://schemas.openxmlformats.org/officeDocument/2006/relationships/customXml" Target="../ink/ink591.xml"/><Relationship Id="rId306" Type="http://schemas.openxmlformats.org/officeDocument/2006/relationships/customXml" Target="../ink/ink598.xml"/><Relationship Id="rId45" Type="http://schemas.openxmlformats.org/officeDocument/2006/relationships/image" Target="../media/image444.png"/><Relationship Id="rId87" Type="http://schemas.openxmlformats.org/officeDocument/2006/relationships/image" Target="../media/image465.png"/><Relationship Id="rId110" Type="http://schemas.openxmlformats.org/officeDocument/2006/relationships/customXml" Target="../ink/ink500.xml"/><Relationship Id="rId348" Type="http://schemas.openxmlformats.org/officeDocument/2006/relationships/customXml" Target="../ink/ink619.xml"/><Relationship Id="rId152" Type="http://schemas.openxmlformats.org/officeDocument/2006/relationships/customXml" Target="../ink/ink521.xml"/><Relationship Id="rId194" Type="http://schemas.openxmlformats.org/officeDocument/2006/relationships/customXml" Target="../ink/ink542.xml"/><Relationship Id="rId208" Type="http://schemas.openxmlformats.org/officeDocument/2006/relationships/customXml" Target="../ink/ink549.xml"/><Relationship Id="rId261" Type="http://schemas.openxmlformats.org/officeDocument/2006/relationships/image" Target="../media/image552.png"/><Relationship Id="rId14" Type="http://schemas.openxmlformats.org/officeDocument/2006/relationships/customXml" Target="../ink/ink452.xml"/><Relationship Id="rId56" Type="http://schemas.openxmlformats.org/officeDocument/2006/relationships/customXml" Target="../ink/ink473.xml"/><Relationship Id="rId317" Type="http://schemas.openxmlformats.org/officeDocument/2006/relationships/image" Target="../media/image580.png"/><Relationship Id="rId359" Type="http://schemas.openxmlformats.org/officeDocument/2006/relationships/image" Target="../media/image601.png"/><Relationship Id="rId98" Type="http://schemas.openxmlformats.org/officeDocument/2006/relationships/customXml" Target="../ink/ink494.xml"/><Relationship Id="rId121" Type="http://schemas.openxmlformats.org/officeDocument/2006/relationships/image" Target="../media/image482.png"/><Relationship Id="rId163" Type="http://schemas.openxmlformats.org/officeDocument/2006/relationships/image" Target="../media/image503.png"/><Relationship Id="rId219" Type="http://schemas.openxmlformats.org/officeDocument/2006/relationships/image" Target="../media/image531.png"/><Relationship Id="rId370" Type="http://schemas.openxmlformats.org/officeDocument/2006/relationships/customXml" Target="../ink/ink630.xml"/><Relationship Id="rId230" Type="http://schemas.openxmlformats.org/officeDocument/2006/relationships/customXml" Target="../ink/ink560.xml"/><Relationship Id="rId25" Type="http://schemas.openxmlformats.org/officeDocument/2006/relationships/image" Target="../media/image434.png"/><Relationship Id="rId67" Type="http://schemas.openxmlformats.org/officeDocument/2006/relationships/image" Target="../media/image455.png"/><Relationship Id="rId272" Type="http://schemas.openxmlformats.org/officeDocument/2006/relationships/customXml" Target="../ink/ink581.xml"/><Relationship Id="rId328" Type="http://schemas.openxmlformats.org/officeDocument/2006/relationships/customXml" Target="../ink/ink609.xml"/><Relationship Id="rId132" Type="http://schemas.openxmlformats.org/officeDocument/2006/relationships/customXml" Target="../ink/ink511.xml"/><Relationship Id="rId174" Type="http://schemas.openxmlformats.org/officeDocument/2006/relationships/customXml" Target="../ink/ink532.xml"/><Relationship Id="rId381" Type="http://schemas.openxmlformats.org/officeDocument/2006/relationships/image" Target="../media/image612.png"/><Relationship Id="rId241" Type="http://schemas.openxmlformats.org/officeDocument/2006/relationships/image" Target="../media/image542.png"/><Relationship Id="rId36" Type="http://schemas.openxmlformats.org/officeDocument/2006/relationships/customXml" Target="../ink/ink463.xml"/><Relationship Id="rId283" Type="http://schemas.openxmlformats.org/officeDocument/2006/relationships/image" Target="../media/image563.png"/><Relationship Id="rId339" Type="http://schemas.openxmlformats.org/officeDocument/2006/relationships/image" Target="../media/image591.png"/><Relationship Id="rId78" Type="http://schemas.openxmlformats.org/officeDocument/2006/relationships/customXml" Target="../ink/ink484.xml"/><Relationship Id="rId101" Type="http://schemas.openxmlformats.org/officeDocument/2006/relationships/image" Target="../media/image472.png"/><Relationship Id="rId143" Type="http://schemas.openxmlformats.org/officeDocument/2006/relationships/image" Target="../media/image493.png"/><Relationship Id="rId185" Type="http://schemas.openxmlformats.org/officeDocument/2006/relationships/image" Target="../media/image514.png"/><Relationship Id="rId350" Type="http://schemas.openxmlformats.org/officeDocument/2006/relationships/customXml" Target="../ink/ink620.xml"/><Relationship Id="rId9" Type="http://schemas.openxmlformats.org/officeDocument/2006/relationships/image" Target="../media/image426.png"/><Relationship Id="rId210" Type="http://schemas.openxmlformats.org/officeDocument/2006/relationships/customXml" Target="../ink/ink550.xml"/><Relationship Id="rId392" Type="http://schemas.openxmlformats.org/officeDocument/2006/relationships/customXml" Target="../ink/ink641.xml"/><Relationship Id="rId252" Type="http://schemas.openxmlformats.org/officeDocument/2006/relationships/customXml" Target="../ink/ink571.xml"/><Relationship Id="rId294" Type="http://schemas.openxmlformats.org/officeDocument/2006/relationships/customXml" Target="../ink/ink592.xml"/><Relationship Id="rId308" Type="http://schemas.openxmlformats.org/officeDocument/2006/relationships/customXml" Target="../ink/ink599.xml"/><Relationship Id="rId47" Type="http://schemas.openxmlformats.org/officeDocument/2006/relationships/image" Target="../media/image445.png"/><Relationship Id="rId89" Type="http://schemas.openxmlformats.org/officeDocument/2006/relationships/image" Target="../media/image466.png"/><Relationship Id="rId112" Type="http://schemas.openxmlformats.org/officeDocument/2006/relationships/customXml" Target="../ink/ink501.xml"/><Relationship Id="rId154" Type="http://schemas.openxmlformats.org/officeDocument/2006/relationships/customXml" Target="../ink/ink522.xml"/><Relationship Id="rId361" Type="http://schemas.openxmlformats.org/officeDocument/2006/relationships/image" Target="../media/image602.png"/><Relationship Id="rId196" Type="http://schemas.openxmlformats.org/officeDocument/2006/relationships/customXml" Target="../ink/ink543.xml"/><Relationship Id="rId16" Type="http://schemas.openxmlformats.org/officeDocument/2006/relationships/customXml" Target="../ink/ink453.xml"/><Relationship Id="rId221" Type="http://schemas.openxmlformats.org/officeDocument/2006/relationships/image" Target="../media/image532.png"/><Relationship Id="rId263" Type="http://schemas.openxmlformats.org/officeDocument/2006/relationships/image" Target="../media/image553.png"/><Relationship Id="rId319" Type="http://schemas.openxmlformats.org/officeDocument/2006/relationships/image" Target="../media/image581.png"/><Relationship Id="rId58" Type="http://schemas.openxmlformats.org/officeDocument/2006/relationships/customXml" Target="../ink/ink474.xml"/><Relationship Id="rId123" Type="http://schemas.openxmlformats.org/officeDocument/2006/relationships/image" Target="../media/image483.png"/><Relationship Id="rId330" Type="http://schemas.openxmlformats.org/officeDocument/2006/relationships/customXml" Target="../ink/ink610.xml"/><Relationship Id="rId90" Type="http://schemas.openxmlformats.org/officeDocument/2006/relationships/customXml" Target="../ink/ink490.xml"/><Relationship Id="rId165" Type="http://schemas.openxmlformats.org/officeDocument/2006/relationships/image" Target="../media/image504.png"/><Relationship Id="rId186" Type="http://schemas.openxmlformats.org/officeDocument/2006/relationships/customXml" Target="../ink/ink538.xml"/><Relationship Id="rId351" Type="http://schemas.openxmlformats.org/officeDocument/2006/relationships/image" Target="../media/image597.png"/><Relationship Id="rId372" Type="http://schemas.openxmlformats.org/officeDocument/2006/relationships/customXml" Target="../ink/ink631.xml"/><Relationship Id="rId393" Type="http://schemas.openxmlformats.org/officeDocument/2006/relationships/image" Target="../media/image618.png"/><Relationship Id="rId211" Type="http://schemas.openxmlformats.org/officeDocument/2006/relationships/image" Target="../media/image527.png"/><Relationship Id="rId232" Type="http://schemas.openxmlformats.org/officeDocument/2006/relationships/customXml" Target="../ink/ink561.xml"/><Relationship Id="rId253" Type="http://schemas.openxmlformats.org/officeDocument/2006/relationships/image" Target="../media/image548.png"/><Relationship Id="rId274" Type="http://schemas.openxmlformats.org/officeDocument/2006/relationships/customXml" Target="../ink/ink582.xml"/><Relationship Id="rId295" Type="http://schemas.openxmlformats.org/officeDocument/2006/relationships/image" Target="../media/image569.png"/><Relationship Id="rId309" Type="http://schemas.openxmlformats.org/officeDocument/2006/relationships/image" Target="../media/image576.png"/><Relationship Id="rId27" Type="http://schemas.openxmlformats.org/officeDocument/2006/relationships/image" Target="../media/image435.png"/><Relationship Id="rId48" Type="http://schemas.openxmlformats.org/officeDocument/2006/relationships/customXml" Target="../ink/ink469.xml"/><Relationship Id="rId69" Type="http://schemas.openxmlformats.org/officeDocument/2006/relationships/image" Target="../media/image456.png"/><Relationship Id="rId113" Type="http://schemas.openxmlformats.org/officeDocument/2006/relationships/image" Target="../media/image478.png"/><Relationship Id="rId134" Type="http://schemas.openxmlformats.org/officeDocument/2006/relationships/customXml" Target="../ink/ink512.xml"/><Relationship Id="rId320" Type="http://schemas.openxmlformats.org/officeDocument/2006/relationships/customXml" Target="../ink/ink605.xml"/><Relationship Id="rId80" Type="http://schemas.openxmlformats.org/officeDocument/2006/relationships/customXml" Target="../ink/ink485.xml"/><Relationship Id="rId155" Type="http://schemas.openxmlformats.org/officeDocument/2006/relationships/image" Target="../media/image499.png"/><Relationship Id="rId176" Type="http://schemas.openxmlformats.org/officeDocument/2006/relationships/customXml" Target="../ink/ink533.xml"/><Relationship Id="rId197" Type="http://schemas.openxmlformats.org/officeDocument/2006/relationships/image" Target="../media/image520.png"/><Relationship Id="rId341" Type="http://schemas.openxmlformats.org/officeDocument/2006/relationships/image" Target="../media/image592.png"/><Relationship Id="rId362" Type="http://schemas.openxmlformats.org/officeDocument/2006/relationships/customXml" Target="../ink/ink626.xml"/><Relationship Id="rId383" Type="http://schemas.openxmlformats.org/officeDocument/2006/relationships/image" Target="../media/image613.png"/><Relationship Id="rId201" Type="http://schemas.openxmlformats.org/officeDocument/2006/relationships/image" Target="../media/image522.png"/><Relationship Id="rId222" Type="http://schemas.openxmlformats.org/officeDocument/2006/relationships/customXml" Target="../ink/ink556.xml"/><Relationship Id="rId243" Type="http://schemas.openxmlformats.org/officeDocument/2006/relationships/image" Target="../media/image543.png"/><Relationship Id="rId264" Type="http://schemas.openxmlformats.org/officeDocument/2006/relationships/customXml" Target="../ink/ink577.xml"/><Relationship Id="rId285" Type="http://schemas.openxmlformats.org/officeDocument/2006/relationships/image" Target="../media/image564.png"/><Relationship Id="rId17" Type="http://schemas.openxmlformats.org/officeDocument/2006/relationships/image" Target="../media/image430.png"/><Relationship Id="rId38" Type="http://schemas.openxmlformats.org/officeDocument/2006/relationships/customXml" Target="../ink/ink464.xml"/><Relationship Id="rId59" Type="http://schemas.openxmlformats.org/officeDocument/2006/relationships/image" Target="../media/image451.png"/><Relationship Id="rId103" Type="http://schemas.openxmlformats.org/officeDocument/2006/relationships/image" Target="../media/image473.png"/><Relationship Id="rId124" Type="http://schemas.openxmlformats.org/officeDocument/2006/relationships/customXml" Target="../ink/ink507.xml"/><Relationship Id="rId310" Type="http://schemas.openxmlformats.org/officeDocument/2006/relationships/customXml" Target="../ink/ink600.xml"/><Relationship Id="rId70" Type="http://schemas.openxmlformats.org/officeDocument/2006/relationships/customXml" Target="../ink/ink480.xml"/><Relationship Id="rId91" Type="http://schemas.openxmlformats.org/officeDocument/2006/relationships/image" Target="../media/image467.png"/><Relationship Id="rId145" Type="http://schemas.openxmlformats.org/officeDocument/2006/relationships/image" Target="../media/image494.png"/><Relationship Id="rId166" Type="http://schemas.openxmlformats.org/officeDocument/2006/relationships/customXml" Target="../ink/ink528.xml"/><Relationship Id="rId187" Type="http://schemas.openxmlformats.org/officeDocument/2006/relationships/image" Target="../media/image515.png"/><Relationship Id="rId331" Type="http://schemas.openxmlformats.org/officeDocument/2006/relationships/image" Target="../media/image587.png"/><Relationship Id="rId352" Type="http://schemas.openxmlformats.org/officeDocument/2006/relationships/customXml" Target="../ink/ink621.xml"/><Relationship Id="rId373" Type="http://schemas.openxmlformats.org/officeDocument/2006/relationships/image" Target="../media/image608.png"/><Relationship Id="rId394" Type="http://schemas.openxmlformats.org/officeDocument/2006/relationships/customXml" Target="../ink/ink642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51.xml"/><Relationship Id="rId233" Type="http://schemas.openxmlformats.org/officeDocument/2006/relationships/image" Target="../media/image538.png"/><Relationship Id="rId254" Type="http://schemas.openxmlformats.org/officeDocument/2006/relationships/customXml" Target="../ink/ink572.xml"/><Relationship Id="rId28" Type="http://schemas.openxmlformats.org/officeDocument/2006/relationships/customXml" Target="../ink/ink459.xml"/><Relationship Id="rId49" Type="http://schemas.openxmlformats.org/officeDocument/2006/relationships/image" Target="../media/image446.png"/><Relationship Id="rId114" Type="http://schemas.openxmlformats.org/officeDocument/2006/relationships/customXml" Target="../ink/ink502.xml"/><Relationship Id="rId275" Type="http://schemas.openxmlformats.org/officeDocument/2006/relationships/image" Target="../media/image559.png"/><Relationship Id="rId296" Type="http://schemas.openxmlformats.org/officeDocument/2006/relationships/customXml" Target="../ink/ink593.xml"/><Relationship Id="rId300" Type="http://schemas.openxmlformats.org/officeDocument/2006/relationships/customXml" Target="../ink/ink595.xml"/><Relationship Id="rId60" Type="http://schemas.openxmlformats.org/officeDocument/2006/relationships/customXml" Target="../ink/ink475.xml"/><Relationship Id="rId81" Type="http://schemas.openxmlformats.org/officeDocument/2006/relationships/image" Target="../media/image462.png"/><Relationship Id="rId135" Type="http://schemas.openxmlformats.org/officeDocument/2006/relationships/image" Target="../media/image489.png"/><Relationship Id="rId156" Type="http://schemas.openxmlformats.org/officeDocument/2006/relationships/customXml" Target="../ink/ink523.xml"/><Relationship Id="rId177" Type="http://schemas.openxmlformats.org/officeDocument/2006/relationships/image" Target="../media/image510.png"/><Relationship Id="rId198" Type="http://schemas.openxmlformats.org/officeDocument/2006/relationships/customXml" Target="../ink/ink544.xml"/><Relationship Id="rId321" Type="http://schemas.openxmlformats.org/officeDocument/2006/relationships/image" Target="../media/image582.png"/><Relationship Id="rId342" Type="http://schemas.openxmlformats.org/officeDocument/2006/relationships/customXml" Target="../ink/ink616.xml"/><Relationship Id="rId363" Type="http://schemas.openxmlformats.org/officeDocument/2006/relationships/image" Target="../media/image603.png"/><Relationship Id="rId384" Type="http://schemas.openxmlformats.org/officeDocument/2006/relationships/customXml" Target="../ink/ink637.xml"/><Relationship Id="rId202" Type="http://schemas.openxmlformats.org/officeDocument/2006/relationships/customXml" Target="../ink/ink546.xml"/><Relationship Id="rId223" Type="http://schemas.openxmlformats.org/officeDocument/2006/relationships/image" Target="../media/image533.png"/><Relationship Id="rId244" Type="http://schemas.openxmlformats.org/officeDocument/2006/relationships/customXml" Target="../ink/ink567.xml"/><Relationship Id="rId18" Type="http://schemas.openxmlformats.org/officeDocument/2006/relationships/customXml" Target="../ink/ink454.xml"/><Relationship Id="rId39" Type="http://schemas.openxmlformats.org/officeDocument/2006/relationships/image" Target="../media/image441.png"/><Relationship Id="rId265" Type="http://schemas.openxmlformats.org/officeDocument/2006/relationships/image" Target="../media/image554.png"/><Relationship Id="rId286" Type="http://schemas.openxmlformats.org/officeDocument/2006/relationships/customXml" Target="../ink/ink588.xml"/><Relationship Id="rId50" Type="http://schemas.openxmlformats.org/officeDocument/2006/relationships/customXml" Target="../ink/ink470.xml"/><Relationship Id="rId104" Type="http://schemas.openxmlformats.org/officeDocument/2006/relationships/customXml" Target="../ink/ink497.xml"/><Relationship Id="rId125" Type="http://schemas.openxmlformats.org/officeDocument/2006/relationships/image" Target="../media/image484.png"/><Relationship Id="rId146" Type="http://schemas.openxmlformats.org/officeDocument/2006/relationships/customXml" Target="../ink/ink518.xml"/><Relationship Id="rId167" Type="http://schemas.openxmlformats.org/officeDocument/2006/relationships/image" Target="../media/image505.png"/><Relationship Id="rId188" Type="http://schemas.openxmlformats.org/officeDocument/2006/relationships/customXml" Target="../ink/ink539.xml"/><Relationship Id="rId311" Type="http://schemas.openxmlformats.org/officeDocument/2006/relationships/image" Target="../media/image577.png"/><Relationship Id="rId332" Type="http://schemas.openxmlformats.org/officeDocument/2006/relationships/customXml" Target="../ink/ink611.xml"/><Relationship Id="rId353" Type="http://schemas.openxmlformats.org/officeDocument/2006/relationships/image" Target="../media/image598.png"/><Relationship Id="rId374" Type="http://schemas.openxmlformats.org/officeDocument/2006/relationships/customXml" Target="../ink/ink632.xml"/><Relationship Id="rId395" Type="http://schemas.openxmlformats.org/officeDocument/2006/relationships/image" Target="../media/image619.png"/><Relationship Id="rId71" Type="http://schemas.openxmlformats.org/officeDocument/2006/relationships/image" Target="../media/image457.png"/><Relationship Id="rId92" Type="http://schemas.openxmlformats.org/officeDocument/2006/relationships/customXml" Target="../ink/ink491.xml"/><Relationship Id="rId213" Type="http://schemas.openxmlformats.org/officeDocument/2006/relationships/image" Target="../media/image528.png"/><Relationship Id="rId234" Type="http://schemas.openxmlformats.org/officeDocument/2006/relationships/customXml" Target="../ink/ink562.xml"/><Relationship Id="rId2" Type="http://schemas.openxmlformats.org/officeDocument/2006/relationships/customXml" Target="../ink/ink446.xml"/><Relationship Id="rId29" Type="http://schemas.openxmlformats.org/officeDocument/2006/relationships/image" Target="../media/image436.png"/><Relationship Id="rId255" Type="http://schemas.openxmlformats.org/officeDocument/2006/relationships/image" Target="../media/image549.png"/><Relationship Id="rId276" Type="http://schemas.openxmlformats.org/officeDocument/2006/relationships/customXml" Target="../ink/ink583.xml"/><Relationship Id="rId297" Type="http://schemas.openxmlformats.org/officeDocument/2006/relationships/image" Target="../media/image570.png"/><Relationship Id="rId40" Type="http://schemas.openxmlformats.org/officeDocument/2006/relationships/customXml" Target="../ink/ink465.xml"/><Relationship Id="rId115" Type="http://schemas.openxmlformats.org/officeDocument/2006/relationships/image" Target="../media/image479.png"/><Relationship Id="rId136" Type="http://schemas.openxmlformats.org/officeDocument/2006/relationships/customXml" Target="../ink/ink513.xml"/><Relationship Id="rId157" Type="http://schemas.openxmlformats.org/officeDocument/2006/relationships/image" Target="../media/image500.png"/><Relationship Id="rId178" Type="http://schemas.openxmlformats.org/officeDocument/2006/relationships/customXml" Target="../ink/ink534.xml"/><Relationship Id="rId301" Type="http://schemas.openxmlformats.org/officeDocument/2006/relationships/image" Target="../media/image572.png"/><Relationship Id="rId322" Type="http://schemas.openxmlformats.org/officeDocument/2006/relationships/customXml" Target="../ink/ink606.xml"/><Relationship Id="rId343" Type="http://schemas.openxmlformats.org/officeDocument/2006/relationships/image" Target="../media/image593.png"/><Relationship Id="rId364" Type="http://schemas.openxmlformats.org/officeDocument/2006/relationships/customXml" Target="../ink/ink627.xml"/><Relationship Id="rId61" Type="http://schemas.openxmlformats.org/officeDocument/2006/relationships/image" Target="../media/image452.png"/><Relationship Id="rId82" Type="http://schemas.openxmlformats.org/officeDocument/2006/relationships/customXml" Target="../ink/ink486.xml"/><Relationship Id="rId199" Type="http://schemas.openxmlformats.org/officeDocument/2006/relationships/image" Target="../media/image521.png"/><Relationship Id="rId203" Type="http://schemas.openxmlformats.org/officeDocument/2006/relationships/image" Target="../media/image523.png"/><Relationship Id="rId385" Type="http://schemas.openxmlformats.org/officeDocument/2006/relationships/image" Target="../media/image614.png"/><Relationship Id="rId19" Type="http://schemas.openxmlformats.org/officeDocument/2006/relationships/image" Target="../media/image431.png"/><Relationship Id="rId224" Type="http://schemas.openxmlformats.org/officeDocument/2006/relationships/customXml" Target="../ink/ink557.xml"/><Relationship Id="rId245" Type="http://schemas.openxmlformats.org/officeDocument/2006/relationships/image" Target="../media/image544.png"/><Relationship Id="rId266" Type="http://schemas.openxmlformats.org/officeDocument/2006/relationships/customXml" Target="../ink/ink578.xml"/><Relationship Id="rId287" Type="http://schemas.openxmlformats.org/officeDocument/2006/relationships/image" Target="../media/image565.png"/><Relationship Id="rId30" Type="http://schemas.openxmlformats.org/officeDocument/2006/relationships/customXml" Target="../ink/ink460.xml"/><Relationship Id="rId105" Type="http://schemas.openxmlformats.org/officeDocument/2006/relationships/image" Target="../media/image474.png"/><Relationship Id="rId126" Type="http://schemas.openxmlformats.org/officeDocument/2006/relationships/customXml" Target="../ink/ink508.xml"/><Relationship Id="rId147" Type="http://schemas.openxmlformats.org/officeDocument/2006/relationships/image" Target="../media/image495.png"/><Relationship Id="rId168" Type="http://schemas.openxmlformats.org/officeDocument/2006/relationships/customXml" Target="../ink/ink529.xml"/><Relationship Id="rId312" Type="http://schemas.openxmlformats.org/officeDocument/2006/relationships/customXml" Target="../ink/ink601.xml"/><Relationship Id="rId333" Type="http://schemas.openxmlformats.org/officeDocument/2006/relationships/image" Target="../media/image588.png"/><Relationship Id="rId354" Type="http://schemas.openxmlformats.org/officeDocument/2006/relationships/customXml" Target="../ink/ink622.xml"/><Relationship Id="rId51" Type="http://schemas.openxmlformats.org/officeDocument/2006/relationships/image" Target="../media/image447.png"/><Relationship Id="rId72" Type="http://schemas.openxmlformats.org/officeDocument/2006/relationships/customXml" Target="../ink/ink481.xml"/><Relationship Id="rId93" Type="http://schemas.openxmlformats.org/officeDocument/2006/relationships/image" Target="../media/image468.png"/><Relationship Id="rId189" Type="http://schemas.openxmlformats.org/officeDocument/2006/relationships/image" Target="../media/image516.png"/><Relationship Id="rId375" Type="http://schemas.openxmlformats.org/officeDocument/2006/relationships/image" Target="../media/image609.png"/><Relationship Id="rId396" Type="http://schemas.openxmlformats.org/officeDocument/2006/relationships/customXml" Target="../ink/ink643.xml"/><Relationship Id="rId3" Type="http://schemas.openxmlformats.org/officeDocument/2006/relationships/image" Target="../media/image3410.png"/><Relationship Id="rId214" Type="http://schemas.openxmlformats.org/officeDocument/2006/relationships/customXml" Target="../ink/ink552.xml"/><Relationship Id="rId235" Type="http://schemas.openxmlformats.org/officeDocument/2006/relationships/image" Target="../media/image539.png"/><Relationship Id="rId256" Type="http://schemas.openxmlformats.org/officeDocument/2006/relationships/customXml" Target="../ink/ink573.xml"/><Relationship Id="rId277" Type="http://schemas.openxmlformats.org/officeDocument/2006/relationships/image" Target="../media/image560.png"/><Relationship Id="rId298" Type="http://schemas.openxmlformats.org/officeDocument/2006/relationships/customXml" Target="../ink/ink594.xml"/><Relationship Id="rId400" Type="http://schemas.openxmlformats.org/officeDocument/2006/relationships/customXml" Target="../ink/ink645.xml"/><Relationship Id="rId116" Type="http://schemas.openxmlformats.org/officeDocument/2006/relationships/customXml" Target="../ink/ink503.xml"/><Relationship Id="rId137" Type="http://schemas.openxmlformats.org/officeDocument/2006/relationships/image" Target="../media/image490.png"/><Relationship Id="rId158" Type="http://schemas.openxmlformats.org/officeDocument/2006/relationships/customXml" Target="../ink/ink524.xml"/><Relationship Id="rId302" Type="http://schemas.openxmlformats.org/officeDocument/2006/relationships/customXml" Target="../ink/ink596.xml"/><Relationship Id="rId323" Type="http://schemas.openxmlformats.org/officeDocument/2006/relationships/image" Target="../media/image583.png"/><Relationship Id="rId344" Type="http://schemas.openxmlformats.org/officeDocument/2006/relationships/customXml" Target="../ink/ink617.xml"/><Relationship Id="rId20" Type="http://schemas.openxmlformats.org/officeDocument/2006/relationships/customXml" Target="../ink/ink455.xml"/><Relationship Id="rId41" Type="http://schemas.openxmlformats.org/officeDocument/2006/relationships/image" Target="../media/image442.png"/><Relationship Id="rId62" Type="http://schemas.openxmlformats.org/officeDocument/2006/relationships/customXml" Target="../ink/ink476.xml"/><Relationship Id="rId83" Type="http://schemas.openxmlformats.org/officeDocument/2006/relationships/image" Target="../media/image463.png"/><Relationship Id="rId179" Type="http://schemas.openxmlformats.org/officeDocument/2006/relationships/image" Target="../media/image511.png"/><Relationship Id="rId365" Type="http://schemas.openxmlformats.org/officeDocument/2006/relationships/image" Target="../media/image604.png"/><Relationship Id="rId386" Type="http://schemas.openxmlformats.org/officeDocument/2006/relationships/customXml" Target="../ink/ink638.xml"/><Relationship Id="rId190" Type="http://schemas.openxmlformats.org/officeDocument/2006/relationships/customXml" Target="../ink/ink540.xml"/><Relationship Id="rId204" Type="http://schemas.openxmlformats.org/officeDocument/2006/relationships/customXml" Target="../ink/ink547.xml"/><Relationship Id="rId225" Type="http://schemas.openxmlformats.org/officeDocument/2006/relationships/image" Target="../media/image534.png"/><Relationship Id="rId246" Type="http://schemas.openxmlformats.org/officeDocument/2006/relationships/customXml" Target="../ink/ink568.xml"/><Relationship Id="rId267" Type="http://schemas.openxmlformats.org/officeDocument/2006/relationships/image" Target="../media/image555.png"/><Relationship Id="rId288" Type="http://schemas.openxmlformats.org/officeDocument/2006/relationships/customXml" Target="../ink/ink589.xml"/><Relationship Id="rId106" Type="http://schemas.openxmlformats.org/officeDocument/2006/relationships/customXml" Target="../ink/ink498.xml"/><Relationship Id="rId127" Type="http://schemas.openxmlformats.org/officeDocument/2006/relationships/image" Target="../media/image485.png"/><Relationship Id="rId313" Type="http://schemas.openxmlformats.org/officeDocument/2006/relationships/image" Target="../media/image578.png"/><Relationship Id="rId10" Type="http://schemas.openxmlformats.org/officeDocument/2006/relationships/customXml" Target="../ink/ink450.xml"/><Relationship Id="rId31" Type="http://schemas.openxmlformats.org/officeDocument/2006/relationships/image" Target="../media/image437.png"/><Relationship Id="rId52" Type="http://schemas.openxmlformats.org/officeDocument/2006/relationships/customXml" Target="../ink/ink471.xml"/><Relationship Id="rId73" Type="http://schemas.openxmlformats.org/officeDocument/2006/relationships/image" Target="../media/image458.png"/><Relationship Id="rId94" Type="http://schemas.openxmlformats.org/officeDocument/2006/relationships/customXml" Target="../ink/ink492.xml"/><Relationship Id="rId148" Type="http://schemas.openxmlformats.org/officeDocument/2006/relationships/customXml" Target="../ink/ink519.xml"/><Relationship Id="rId169" Type="http://schemas.openxmlformats.org/officeDocument/2006/relationships/image" Target="../media/image506.png"/><Relationship Id="rId334" Type="http://schemas.openxmlformats.org/officeDocument/2006/relationships/customXml" Target="../ink/ink612.xml"/><Relationship Id="rId355" Type="http://schemas.openxmlformats.org/officeDocument/2006/relationships/image" Target="../media/image599.png"/><Relationship Id="rId376" Type="http://schemas.openxmlformats.org/officeDocument/2006/relationships/customXml" Target="../ink/ink633.xml"/><Relationship Id="rId397" Type="http://schemas.openxmlformats.org/officeDocument/2006/relationships/image" Target="../media/image620.png"/><Relationship Id="rId4" Type="http://schemas.openxmlformats.org/officeDocument/2006/relationships/customXml" Target="../ink/ink447.xml"/><Relationship Id="rId180" Type="http://schemas.openxmlformats.org/officeDocument/2006/relationships/customXml" Target="../ink/ink535.xml"/><Relationship Id="rId215" Type="http://schemas.openxmlformats.org/officeDocument/2006/relationships/image" Target="../media/image529.png"/><Relationship Id="rId236" Type="http://schemas.openxmlformats.org/officeDocument/2006/relationships/customXml" Target="../ink/ink563.xml"/><Relationship Id="rId257" Type="http://schemas.openxmlformats.org/officeDocument/2006/relationships/image" Target="../media/image550.png"/><Relationship Id="rId278" Type="http://schemas.openxmlformats.org/officeDocument/2006/relationships/customXml" Target="../ink/ink584.xml"/><Relationship Id="rId401" Type="http://schemas.openxmlformats.org/officeDocument/2006/relationships/image" Target="../media/image622.png"/><Relationship Id="rId303" Type="http://schemas.openxmlformats.org/officeDocument/2006/relationships/image" Target="../media/image573.png"/><Relationship Id="rId42" Type="http://schemas.openxmlformats.org/officeDocument/2006/relationships/customXml" Target="../ink/ink466.xml"/><Relationship Id="rId84" Type="http://schemas.openxmlformats.org/officeDocument/2006/relationships/customXml" Target="../ink/ink487.xml"/><Relationship Id="rId138" Type="http://schemas.openxmlformats.org/officeDocument/2006/relationships/customXml" Target="../ink/ink514.xml"/><Relationship Id="rId345" Type="http://schemas.openxmlformats.org/officeDocument/2006/relationships/image" Target="../media/image594.png"/><Relationship Id="rId387" Type="http://schemas.openxmlformats.org/officeDocument/2006/relationships/image" Target="../media/image615.png"/><Relationship Id="rId191" Type="http://schemas.openxmlformats.org/officeDocument/2006/relationships/image" Target="../media/image517.png"/><Relationship Id="rId205" Type="http://schemas.openxmlformats.org/officeDocument/2006/relationships/image" Target="../media/image524.png"/><Relationship Id="rId247" Type="http://schemas.openxmlformats.org/officeDocument/2006/relationships/image" Target="../media/image545.png"/><Relationship Id="rId107" Type="http://schemas.openxmlformats.org/officeDocument/2006/relationships/image" Target="../media/image475.png"/><Relationship Id="rId289" Type="http://schemas.openxmlformats.org/officeDocument/2006/relationships/image" Target="../media/image566.png"/><Relationship Id="rId11" Type="http://schemas.openxmlformats.org/officeDocument/2006/relationships/image" Target="../media/image427.png"/><Relationship Id="rId53" Type="http://schemas.openxmlformats.org/officeDocument/2006/relationships/image" Target="../media/image448.png"/><Relationship Id="rId149" Type="http://schemas.openxmlformats.org/officeDocument/2006/relationships/image" Target="../media/image496.png"/><Relationship Id="rId314" Type="http://schemas.openxmlformats.org/officeDocument/2006/relationships/customXml" Target="../ink/ink602.xml"/><Relationship Id="rId356" Type="http://schemas.openxmlformats.org/officeDocument/2006/relationships/customXml" Target="../ink/ink623.xml"/><Relationship Id="rId398" Type="http://schemas.openxmlformats.org/officeDocument/2006/relationships/customXml" Target="../ink/ink644.xml"/><Relationship Id="rId95" Type="http://schemas.openxmlformats.org/officeDocument/2006/relationships/image" Target="../media/image469.png"/><Relationship Id="rId160" Type="http://schemas.openxmlformats.org/officeDocument/2006/relationships/customXml" Target="../ink/ink525.xml"/><Relationship Id="rId216" Type="http://schemas.openxmlformats.org/officeDocument/2006/relationships/customXml" Target="../ink/ink553.xml"/><Relationship Id="rId258" Type="http://schemas.openxmlformats.org/officeDocument/2006/relationships/customXml" Target="../ink/ink574.xml"/><Relationship Id="rId22" Type="http://schemas.openxmlformats.org/officeDocument/2006/relationships/customXml" Target="../ink/ink456.xml"/><Relationship Id="rId64" Type="http://schemas.openxmlformats.org/officeDocument/2006/relationships/customXml" Target="../ink/ink477.xml"/><Relationship Id="rId118" Type="http://schemas.openxmlformats.org/officeDocument/2006/relationships/customXml" Target="../ink/ink504.xml"/><Relationship Id="rId325" Type="http://schemas.openxmlformats.org/officeDocument/2006/relationships/image" Target="../media/image584.png"/><Relationship Id="rId367" Type="http://schemas.openxmlformats.org/officeDocument/2006/relationships/image" Target="../media/image605.png"/><Relationship Id="rId171" Type="http://schemas.openxmlformats.org/officeDocument/2006/relationships/image" Target="../media/image507.png"/><Relationship Id="rId227" Type="http://schemas.openxmlformats.org/officeDocument/2006/relationships/image" Target="../media/image535.png"/><Relationship Id="rId269" Type="http://schemas.openxmlformats.org/officeDocument/2006/relationships/image" Target="../media/image556.png"/><Relationship Id="rId33" Type="http://schemas.openxmlformats.org/officeDocument/2006/relationships/image" Target="../media/image438.png"/><Relationship Id="rId129" Type="http://schemas.openxmlformats.org/officeDocument/2006/relationships/image" Target="../media/image486.png"/><Relationship Id="rId280" Type="http://schemas.openxmlformats.org/officeDocument/2006/relationships/customXml" Target="../ink/ink585.xml"/><Relationship Id="rId336" Type="http://schemas.openxmlformats.org/officeDocument/2006/relationships/customXml" Target="../ink/ink613.xml"/><Relationship Id="rId75" Type="http://schemas.openxmlformats.org/officeDocument/2006/relationships/image" Target="../media/image459.png"/><Relationship Id="rId140" Type="http://schemas.openxmlformats.org/officeDocument/2006/relationships/customXml" Target="../ink/ink515.xml"/><Relationship Id="rId182" Type="http://schemas.openxmlformats.org/officeDocument/2006/relationships/customXml" Target="../ink/ink536.xml"/><Relationship Id="rId378" Type="http://schemas.openxmlformats.org/officeDocument/2006/relationships/customXml" Target="../ink/ink634.xml"/><Relationship Id="rId6" Type="http://schemas.openxmlformats.org/officeDocument/2006/relationships/customXml" Target="../ink/ink448.xml"/><Relationship Id="rId238" Type="http://schemas.openxmlformats.org/officeDocument/2006/relationships/customXml" Target="../ink/ink564.xml"/><Relationship Id="rId291" Type="http://schemas.openxmlformats.org/officeDocument/2006/relationships/image" Target="../media/image567.png"/><Relationship Id="rId305" Type="http://schemas.openxmlformats.org/officeDocument/2006/relationships/image" Target="../media/image574.png"/><Relationship Id="rId347" Type="http://schemas.openxmlformats.org/officeDocument/2006/relationships/image" Target="../media/image595.png"/><Relationship Id="rId44" Type="http://schemas.openxmlformats.org/officeDocument/2006/relationships/customXml" Target="../ink/ink467.xml"/><Relationship Id="rId86" Type="http://schemas.openxmlformats.org/officeDocument/2006/relationships/customXml" Target="../ink/ink488.xml"/><Relationship Id="rId151" Type="http://schemas.openxmlformats.org/officeDocument/2006/relationships/image" Target="../media/image497.png"/><Relationship Id="rId389" Type="http://schemas.openxmlformats.org/officeDocument/2006/relationships/image" Target="../media/image616.png"/><Relationship Id="rId193" Type="http://schemas.openxmlformats.org/officeDocument/2006/relationships/image" Target="../media/image518.png"/><Relationship Id="rId207" Type="http://schemas.openxmlformats.org/officeDocument/2006/relationships/image" Target="../media/image525.png"/><Relationship Id="rId249" Type="http://schemas.openxmlformats.org/officeDocument/2006/relationships/image" Target="../media/image546.png"/><Relationship Id="rId13" Type="http://schemas.openxmlformats.org/officeDocument/2006/relationships/image" Target="../media/image428.png"/><Relationship Id="rId109" Type="http://schemas.openxmlformats.org/officeDocument/2006/relationships/image" Target="../media/image476.png"/><Relationship Id="rId260" Type="http://schemas.openxmlformats.org/officeDocument/2006/relationships/customXml" Target="../ink/ink575.xml"/><Relationship Id="rId316" Type="http://schemas.openxmlformats.org/officeDocument/2006/relationships/customXml" Target="../ink/ink603.xml"/><Relationship Id="rId55" Type="http://schemas.openxmlformats.org/officeDocument/2006/relationships/image" Target="../media/image449.png"/><Relationship Id="rId97" Type="http://schemas.openxmlformats.org/officeDocument/2006/relationships/image" Target="../media/image470.png"/><Relationship Id="rId120" Type="http://schemas.openxmlformats.org/officeDocument/2006/relationships/customXml" Target="../ink/ink505.xml"/><Relationship Id="rId358" Type="http://schemas.openxmlformats.org/officeDocument/2006/relationships/customXml" Target="../ink/ink624.xml"/><Relationship Id="rId162" Type="http://schemas.openxmlformats.org/officeDocument/2006/relationships/customXml" Target="../ink/ink526.xml"/><Relationship Id="rId218" Type="http://schemas.openxmlformats.org/officeDocument/2006/relationships/customXml" Target="../ink/ink554.xml"/><Relationship Id="rId271" Type="http://schemas.openxmlformats.org/officeDocument/2006/relationships/image" Target="../media/image557.png"/><Relationship Id="rId24" Type="http://schemas.openxmlformats.org/officeDocument/2006/relationships/customXml" Target="../ink/ink457.xml"/><Relationship Id="rId66" Type="http://schemas.openxmlformats.org/officeDocument/2006/relationships/customXml" Target="../ink/ink478.xml"/><Relationship Id="rId131" Type="http://schemas.openxmlformats.org/officeDocument/2006/relationships/image" Target="../media/image487.png"/><Relationship Id="rId327" Type="http://schemas.openxmlformats.org/officeDocument/2006/relationships/image" Target="../media/image585.png"/><Relationship Id="rId369" Type="http://schemas.openxmlformats.org/officeDocument/2006/relationships/image" Target="../media/image606.png"/><Relationship Id="rId173" Type="http://schemas.openxmlformats.org/officeDocument/2006/relationships/image" Target="../media/image508.png"/><Relationship Id="rId229" Type="http://schemas.openxmlformats.org/officeDocument/2006/relationships/image" Target="../media/image536.png"/><Relationship Id="rId380" Type="http://schemas.openxmlformats.org/officeDocument/2006/relationships/customXml" Target="../ink/ink635.xml"/><Relationship Id="rId240" Type="http://schemas.openxmlformats.org/officeDocument/2006/relationships/customXml" Target="../ink/ink565.xml"/><Relationship Id="rId35" Type="http://schemas.openxmlformats.org/officeDocument/2006/relationships/image" Target="../media/image439.png"/><Relationship Id="rId77" Type="http://schemas.openxmlformats.org/officeDocument/2006/relationships/image" Target="../media/image460.png"/><Relationship Id="rId100" Type="http://schemas.openxmlformats.org/officeDocument/2006/relationships/customXml" Target="../ink/ink495.xml"/><Relationship Id="rId282" Type="http://schemas.openxmlformats.org/officeDocument/2006/relationships/customXml" Target="../ink/ink586.xml"/><Relationship Id="rId338" Type="http://schemas.openxmlformats.org/officeDocument/2006/relationships/customXml" Target="../ink/ink614.xml"/><Relationship Id="rId8" Type="http://schemas.openxmlformats.org/officeDocument/2006/relationships/customXml" Target="../ink/ink449.xml"/><Relationship Id="rId142" Type="http://schemas.openxmlformats.org/officeDocument/2006/relationships/customXml" Target="../ink/ink516.xml"/><Relationship Id="rId184" Type="http://schemas.openxmlformats.org/officeDocument/2006/relationships/customXml" Target="../ink/ink537.xml"/><Relationship Id="rId391" Type="http://schemas.openxmlformats.org/officeDocument/2006/relationships/image" Target="../media/image617.png"/><Relationship Id="rId251" Type="http://schemas.openxmlformats.org/officeDocument/2006/relationships/image" Target="../media/image547.png"/><Relationship Id="rId46" Type="http://schemas.openxmlformats.org/officeDocument/2006/relationships/customXml" Target="../ink/ink468.xml"/><Relationship Id="rId293" Type="http://schemas.openxmlformats.org/officeDocument/2006/relationships/image" Target="../media/image568.png"/><Relationship Id="rId307" Type="http://schemas.openxmlformats.org/officeDocument/2006/relationships/image" Target="../media/image575.png"/><Relationship Id="rId349" Type="http://schemas.openxmlformats.org/officeDocument/2006/relationships/image" Target="../media/image596.png"/><Relationship Id="rId88" Type="http://schemas.openxmlformats.org/officeDocument/2006/relationships/customXml" Target="../ink/ink489.xml"/><Relationship Id="rId111" Type="http://schemas.openxmlformats.org/officeDocument/2006/relationships/image" Target="../media/image477.png"/><Relationship Id="rId153" Type="http://schemas.openxmlformats.org/officeDocument/2006/relationships/image" Target="../media/image498.png"/><Relationship Id="rId195" Type="http://schemas.openxmlformats.org/officeDocument/2006/relationships/image" Target="../media/image519.png"/><Relationship Id="rId209" Type="http://schemas.openxmlformats.org/officeDocument/2006/relationships/image" Target="../media/image526.png"/><Relationship Id="rId360" Type="http://schemas.openxmlformats.org/officeDocument/2006/relationships/customXml" Target="../ink/ink625.xml"/><Relationship Id="rId220" Type="http://schemas.openxmlformats.org/officeDocument/2006/relationships/customXml" Target="../ink/ink555.xml"/><Relationship Id="rId15" Type="http://schemas.openxmlformats.org/officeDocument/2006/relationships/image" Target="../media/image429.png"/><Relationship Id="rId57" Type="http://schemas.openxmlformats.org/officeDocument/2006/relationships/image" Target="../media/image450.png"/><Relationship Id="rId262" Type="http://schemas.openxmlformats.org/officeDocument/2006/relationships/customXml" Target="../ink/ink576.xml"/><Relationship Id="rId318" Type="http://schemas.openxmlformats.org/officeDocument/2006/relationships/customXml" Target="../ink/ink604.xml"/><Relationship Id="rId99" Type="http://schemas.openxmlformats.org/officeDocument/2006/relationships/image" Target="../media/image471.png"/><Relationship Id="rId122" Type="http://schemas.openxmlformats.org/officeDocument/2006/relationships/customXml" Target="../ink/ink506.xml"/><Relationship Id="rId164" Type="http://schemas.openxmlformats.org/officeDocument/2006/relationships/customXml" Target="../ink/ink527.xml"/><Relationship Id="rId371" Type="http://schemas.openxmlformats.org/officeDocument/2006/relationships/image" Target="../media/image607.png"/><Relationship Id="rId26" Type="http://schemas.openxmlformats.org/officeDocument/2006/relationships/customXml" Target="../ink/ink458.xml"/><Relationship Id="rId231" Type="http://schemas.openxmlformats.org/officeDocument/2006/relationships/image" Target="../media/image537.png"/><Relationship Id="rId273" Type="http://schemas.openxmlformats.org/officeDocument/2006/relationships/image" Target="../media/image558.png"/><Relationship Id="rId329" Type="http://schemas.openxmlformats.org/officeDocument/2006/relationships/image" Target="../media/image586.png"/><Relationship Id="rId68" Type="http://schemas.openxmlformats.org/officeDocument/2006/relationships/customXml" Target="../ink/ink479.xml"/><Relationship Id="rId133" Type="http://schemas.openxmlformats.org/officeDocument/2006/relationships/image" Target="../media/image488.png"/><Relationship Id="rId175" Type="http://schemas.openxmlformats.org/officeDocument/2006/relationships/image" Target="../media/image509.png"/><Relationship Id="rId340" Type="http://schemas.openxmlformats.org/officeDocument/2006/relationships/customXml" Target="../ink/ink615.xml"/><Relationship Id="rId200" Type="http://schemas.openxmlformats.org/officeDocument/2006/relationships/customXml" Target="../ink/ink545.xml"/><Relationship Id="rId382" Type="http://schemas.openxmlformats.org/officeDocument/2006/relationships/customXml" Target="../ink/ink636.xml"/><Relationship Id="rId242" Type="http://schemas.openxmlformats.org/officeDocument/2006/relationships/customXml" Target="../ink/ink566.xml"/><Relationship Id="rId284" Type="http://schemas.openxmlformats.org/officeDocument/2006/relationships/customXml" Target="../ink/ink587.xml"/><Relationship Id="rId37" Type="http://schemas.openxmlformats.org/officeDocument/2006/relationships/image" Target="../media/image440.png"/><Relationship Id="rId79" Type="http://schemas.openxmlformats.org/officeDocument/2006/relationships/image" Target="../media/image461.png"/><Relationship Id="rId102" Type="http://schemas.openxmlformats.org/officeDocument/2006/relationships/customXml" Target="../ink/ink496.xml"/><Relationship Id="rId144" Type="http://schemas.openxmlformats.org/officeDocument/2006/relationships/customXml" Target="../ink/ink517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0.png"/><Relationship Id="rId21" Type="http://schemas.openxmlformats.org/officeDocument/2006/relationships/image" Target="../media/image632.png"/><Relationship Id="rId324" Type="http://schemas.openxmlformats.org/officeDocument/2006/relationships/customXml" Target="../ink/ink807.xml"/><Relationship Id="rId531" Type="http://schemas.openxmlformats.org/officeDocument/2006/relationships/customXml" Target="../ink/ink911.xml"/><Relationship Id="rId629" Type="http://schemas.openxmlformats.org/officeDocument/2006/relationships/customXml" Target="../ink/ink960.xml"/><Relationship Id="rId170" Type="http://schemas.openxmlformats.org/officeDocument/2006/relationships/customXml" Target="../ink/ink730.xml"/><Relationship Id="rId268" Type="http://schemas.openxmlformats.org/officeDocument/2006/relationships/customXml" Target="../ink/ink779.xml"/><Relationship Id="rId475" Type="http://schemas.openxmlformats.org/officeDocument/2006/relationships/customXml" Target="../ink/ink883.xml"/><Relationship Id="rId32" Type="http://schemas.openxmlformats.org/officeDocument/2006/relationships/customXml" Target="../ink/ink661.xml"/><Relationship Id="rId128" Type="http://schemas.openxmlformats.org/officeDocument/2006/relationships/customXml" Target="../ink/ink709.xml"/><Relationship Id="rId335" Type="http://schemas.openxmlformats.org/officeDocument/2006/relationships/image" Target="../media/image789.png"/><Relationship Id="rId542" Type="http://schemas.openxmlformats.org/officeDocument/2006/relationships/image" Target="../media/image890.png"/><Relationship Id="rId181" Type="http://schemas.openxmlformats.org/officeDocument/2006/relationships/image" Target="../media/image712.png"/><Relationship Id="rId402" Type="http://schemas.openxmlformats.org/officeDocument/2006/relationships/image" Target="../media/image820.png"/><Relationship Id="rId279" Type="http://schemas.openxmlformats.org/officeDocument/2006/relationships/image" Target="../media/image761.png"/><Relationship Id="rId486" Type="http://schemas.openxmlformats.org/officeDocument/2006/relationships/image" Target="../media/image862.png"/><Relationship Id="rId43" Type="http://schemas.openxmlformats.org/officeDocument/2006/relationships/image" Target="../media/image643.png"/><Relationship Id="rId139" Type="http://schemas.openxmlformats.org/officeDocument/2006/relationships/image" Target="../media/image691.png"/><Relationship Id="rId346" Type="http://schemas.openxmlformats.org/officeDocument/2006/relationships/customXml" Target="../ink/ink818.xml"/><Relationship Id="rId553" Type="http://schemas.openxmlformats.org/officeDocument/2006/relationships/customXml" Target="../ink/ink922.xml"/><Relationship Id="rId192" Type="http://schemas.openxmlformats.org/officeDocument/2006/relationships/customXml" Target="../ink/ink741.xml"/><Relationship Id="rId206" Type="http://schemas.openxmlformats.org/officeDocument/2006/relationships/customXml" Target="../ink/ink748.xml"/><Relationship Id="rId413" Type="http://schemas.openxmlformats.org/officeDocument/2006/relationships/customXml" Target="../ink/ink852.xml"/><Relationship Id="rId497" Type="http://schemas.openxmlformats.org/officeDocument/2006/relationships/customXml" Target="../ink/ink894.xml"/><Relationship Id="rId620" Type="http://schemas.openxmlformats.org/officeDocument/2006/relationships/image" Target="../media/image929.png"/><Relationship Id="rId357" Type="http://schemas.openxmlformats.org/officeDocument/2006/relationships/customXml" Target="../ink/ink824.xml"/><Relationship Id="rId54" Type="http://schemas.openxmlformats.org/officeDocument/2006/relationships/customXml" Target="../ink/ink672.xml"/><Relationship Id="rId217" Type="http://schemas.openxmlformats.org/officeDocument/2006/relationships/image" Target="../media/image730.png"/><Relationship Id="rId564" Type="http://schemas.openxmlformats.org/officeDocument/2006/relationships/image" Target="../media/image901.png"/><Relationship Id="rId424" Type="http://schemas.openxmlformats.org/officeDocument/2006/relationships/image" Target="../media/image831.png"/><Relationship Id="rId631" Type="http://schemas.openxmlformats.org/officeDocument/2006/relationships/customXml" Target="../ink/ink961.xml"/><Relationship Id="rId270" Type="http://schemas.openxmlformats.org/officeDocument/2006/relationships/customXml" Target="../ink/ink780.xml"/><Relationship Id="rId65" Type="http://schemas.openxmlformats.org/officeDocument/2006/relationships/image" Target="../media/image654.png"/><Relationship Id="rId130" Type="http://schemas.openxmlformats.org/officeDocument/2006/relationships/customXml" Target="../ink/ink710.xml"/><Relationship Id="rId368" Type="http://schemas.openxmlformats.org/officeDocument/2006/relationships/image" Target="../media/image803.png"/><Relationship Id="rId575" Type="http://schemas.openxmlformats.org/officeDocument/2006/relationships/customXml" Target="../ink/ink933.xml"/><Relationship Id="rId228" Type="http://schemas.openxmlformats.org/officeDocument/2006/relationships/customXml" Target="../ink/ink759.xml"/><Relationship Id="rId435" Type="http://schemas.openxmlformats.org/officeDocument/2006/relationships/customXml" Target="../ink/ink863.xml"/><Relationship Id="rId642" Type="http://schemas.openxmlformats.org/officeDocument/2006/relationships/image" Target="../media/image940.png"/><Relationship Id="rId281" Type="http://schemas.openxmlformats.org/officeDocument/2006/relationships/image" Target="../media/image762.png"/><Relationship Id="rId502" Type="http://schemas.openxmlformats.org/officeDocument/2006/relationships/image" Target="../media/image870.png"/><Relationship Id="rId76" Type="http://schemas.openxmlformats.org/officeDocument/2006/relationships/customXml" Target="../ink/ink683.xml"/><Relationship Id="rId141" Type="http://schemas.openxmlformats.org/officeDocument/2006/relationships/image" Target="../media/image692.png"/><Relationship Id="rId379" Type="http://schemas.openxmlformats.org/officeDocument/2006/relationships/customXml" Target="../ink/ink835.xml"/><Relationship Id="rId586" Type="http://schemas.openxmlformats.org/officeDocument/2006/relationships/image" Target="../media/image912.png"/><Relationship Id="rId7" Type="http://schemas.openxmlformats.org/officeDocument/2006/relationships/image" Target="../media/image625.png"/><Relationship Id="rId239" Type="http://schemas.openxmlformats.org/officeDocument/2006/relationships/image" Target="../media/image741.png"/><Relationship Id="rId446" Type="http://schemas.openxmlformats.org/officeDocument/2006/relationships/image" Target="../media/image842.png"/><Relationship Id="rId653" Type="http://schemas.openxmlformats.org/officeDocument/2006/relationships/customXml" Target="../ink/ink972.xml"/><Relationship Id="rId292" Type="http://schemas.openxmlformats.org/officeDocument/2006/relationships/customXml" Target="../ink/ink791.xml"/><Relationship Id="rId306" Type="http://schemas.openxmlformats.org/officeDocument/2006/relationships/customXml" Target="../ink/ink798.xml"/><Relationship Id="rId87" Type="http://schemas.openxmlformats.org/officeDocument/2006/relationships/image" Target="../media/image665.png"/><Relationship Id="rId513" Type="http://schemas.openxmlformats.org/officeDocument/2006/relationships/customXml" Target="../ink/ink902.xml"/><Relationship Id="rId597" Type="http://schemas.openxmlformats.org/officeDocument/2006/relationships/customXml" Target="../ink/ink944.xml"/><Relationship Id="rId152" Type="http://schemas.openxmlformats.org/officeDocument/2006/relationships/customXml" Target="../ink/ink721.xml"/><Relationship Id="rId457" Type="http://schemas.openxmlformats.org/officeDocument/2006/relationships/customXml" Target="../ink/ink874.xml"/><Relationship Id="rId664" Type="http://schemas.openxmlformats.org/officeDocument/2006/relationships/image" Target="../media/image951.png"/><Relationship Id="rId14" Type="http://schemas.openxmlformats.org/officeDocument/2006/relationships/customXml" Target="../ink/ink652.xml"/><Relationship Id="rId317" Type="http://schemas.openxmlformats.org/officeDocument/2006/relationships/image" Target="../media/image780.png"/><Relationship Id="rId524" Type="http://schemas.openxmlformats.org/officeDocument/2006/relationships/image" Target="../media/image881.png"/><Relationship Id="rId98" Type="http://schemas.openxmlformats.org/officeDocument/2006/relationships/customXml" Target="../ink/ink694.xml"/><Relationship Id="rId163" Type="http://schemas.openxmlformats.org/officeDocument/2006/relationships/image" Target="../media/image703.png"/><Relationship Id="rId370" Type="http://schemas.openxmlformats.org/officeDocument/2006/relationships/image" Target="../media/image804.png"/><Relationship Id="rId230" Type="http://schemas.openxmlformats.org/officeDocument/2006/relationships/customXml" Target="../ink/ink760.xml"/><Relationship Id="rId468" Type="http://schemas.openxmlformats.org/officeDocument/2006/relationships/image" Target="../media/image853.png"/><Relationship Id="rId25" Type="http://schemas.openxmlformats.org/officeDocument/2006/relationships/image" Target="../media/image634.png"/><Relationship Id="rId328" Type="http://schemas.openxmlformats.org/officeDocument/2006/relationships/customXml" Target="../ink/ink809.xml"/><Relationship Id="rId535" Type="http://schemas.openxmlformats.org/officeDocument/2006/relationships/customXml" Target="../ink/ink913.xml"/><Relationship Id="rId174" Type="http://schemas.openxmlformats.org/officeDocument/2006/relationships/customXml" Target="../ink/ink732.xml"/><Relationship Id="rId381" Type="http://schemas.openxmlformats.org/officeDocument/2006/relationships/customXml" Target="../ink/ink836.xml"/><Relationship Id="rId602" Type="http://schemas.openxmlformats.org/officeDocument/2006/relationships/image" Target="../media/image920.png"/><Relationship Id="rId241" Type="http://schemas.openxmlformats.org/officeDocument/2006/relationships/image" Target="../media/image742.png"/><Relationship Id="rId479" Type="http://schemas.openxmlformats.org/officeDocument/2006/relationships/customXml" Target="../ink/ink885.xml"/><Relationship Id="rId36" Type="http://schemas.openxmlformats.org/officeDocument/2006/relationships/customXml" Target="../ink/ink663.xml"/><Relationship Id="rId339" Type="http://schemas.openxmlformats.org/officeDocument/2006/relationships/image" Target="../media/image791.png"/><Relationship Id="rId546" Type="http://schemas.openxmlformats.org/officeDocument/2006/relationships/image" Target="../media/image892.png"/><Relationship Id="rId101" Type="http://schemas.openxmlformats.org/officeDocument/2006/relationships/image" Target="../media/image672.png"/><Relationship Id="rId185" Type="http://schemas.openxmlformats.org/officeDocument/2006/relationships/image" Target="../media/image714.png"/><Relationship Id="rId406" Type="http://schemas.openxmlformats.org/officeDocument/2006/relationships/image" Target="../media/image822.png"/><Relationship Id="rId392" Type="http://schemas.openxmlformats.org/officeDocument/2006/relationships/image" Target="../media/image815.png"/><Relationship Id="rId613" Type="http://schemas.openxmlformats.org/officeDocument/2006/relationships/customXml" Target="../ink/ink952.xml"/><Relationship Id="rId252" Type="http://schemas.openxmlformats.org/officeDocument/2006/relationships/customXml" Target="../ink/ink771.xml"/><Relationship Id="rId47" Type="http://schemas.openxmlformats.org/officeDocument/2006/relationships/image" Target="../media/image645.png"/><Relationship Id="rId112" Type="http://schemas.openxmlformats.org/officeDocument/2006/relationships/customXml" Target="../ink/ink701.xml"/><Relationship Id="rId557" Type="http://schemas.openxmlformats.org/officeDocument/2006/relationships/customXml" Target="../ink/ink924.xml"/><Relationship Id="rId196" Type="http://schemas.openxmlformats.org/officeDocument/2006/relationships/customXml" Target="../ink/ink743.xml"/><Relationship Id="rId417" Type="http://schemas.openxmlformats.org/officeDocument/2006/relationships/customXml" Target="../ink/ink854.xml"/><Relationship Id="rId624" Type="http://schemas.openxmlformats.org/officeDocument/2006/relationships/image" Target="../media/image931.png"/><Relationship Id="rId263" Type="http://schemas.openxmlformats.org/officeDocument/2006/relationships/image" Target="../media/image753.png"/><Relationship Id="rId470" Type="http://schemas.openxmlformats.org/officeDocument/2006/relationships/image" Target="../media/image854.png"/><Relationship Id="rId58" Type="http://schemas.openxmlformats.org/officeDocument/2006/relationships/customXml" Target="../ink/ink674.xml"/><Relationship Id="rId123" Type="http://schemas.openxmlformats.org/officeDocument/2006/relationships/image" Target="../media/image683.png"/><Relationship Id="rId330" Type="http://schemas.openxmlformats.org/officeDocument/2006/relationships/customXml" Target="../ink/ink810.xml"/><Relationship Id="rId568" Type="http://schemas.openxmlformats.org/officeDocument/2006/relationships/image" Target="../media/image903.png"/><Relationship Id="rId428" Type="http://schemas.openxmlformats.org/officeDocument/2006/relationships/image" Target="../media/image833.png"/><Relationship Id="rId635" Type="http://schemas.openxmlformats.org/officeDocument/2006/relationships/customXml" Target="../ink/ink963.xml"/><Relationship Id="rId274" Type="http://schemas.openxmlformats.org/officeDocument/2006/relationships/customXml" Target="../ink/ink782.xml"/><Relationship Id="rId481" Type="http://schemas.openxmlformats.org/officeDocument/2006/relationships/customXml" Target="../ink/ink886.xml"/><Relationship Id="rId27" Type="http://schemas.openxmlformats.org/officeDocument/2006/relationships/image" Target="../media/image635.png"/><Relationship Id="rId69" Type="http://schemas.openxmlformats.org/officeDocument/2006/relationships/image" Target="../media/image656.png"/><Relationship Id="rId134" Type="http://schemas.openxmlformats.org/officeDocument/2006/relationships/customXml" Target="../ink/ink712.xml"/><Relationship Id="rId537" Type="http://schemas.openxmlformats.org/officeDocument/2006/relationships/customXml" Target="../ink/ink914.xml"/><Relationship Id="rId579" Type="http://schemas.openxmlformats.org/officeDocument/2006/relationships/customXml" Target="../ink/ink935.xml"/><Relationship Id="rId80" Type="http://schemas.openxmlformats.org/officeDocument/2006/relationships/customXml" Target="../ink/ink685.xml"/><Relationship Id="rId176" Type="http://schemas.openxmlformats.org/officeDocument/2006/relationships/customXml" Target="../ink/ink733.xml"/><Relationship Id="rId341" Type="http://schemas.openxmlformats.org/officeDocument/2006/relationships/image" Target="../media/image792.png"/><Relationship Id="rId383" Type="http://schemas.openxmlformats.org/officeDocument/2006/relationships/customXml" Target="../ink/ink837.xml"/><Relationship Id="rId439" Type="http://schemas.openxmlformats.org/officeDocument/2006/relationships/customXml" Target="../ink/ink865.xml"/><Relationship Id="rId590" Type="http://schemas.openxmlformats.org/officeDocument/2006/relationships/image" Target="../media/image914.png"/><Relationship Id="rId604" Type="http://schemas.openxmlformats.org/officeDocument/2006/relationships/image" Target="../media/image921.png"/><Relationship Id="rId646" Type="http://schemas.openxmlformats.org/officeDocument/2006/relationships/image" Target="../media/image942.png"/><Relationship Id="rId201" Type="http://schemas.openxmlformats.org/officeDocument/2006/relationships/image" Target="../media/image722.png"/><Relationship Id="rId243" Type="http://schemas.openxmlformats.org/officeDocument/2006/relationships/image" Target="../media/image743.png"/><Relationship Id="rId285" Type="http://schemas.openxmlformats.org/officeDocument/2006/relationships/image" Target="../media/image764.png"/><Relationship Id="rId450" Type="http://schemas.openxmlformats.org/officeDocument/2006/relationships/image" Target="../media/image844.png"/><Relationship Id="rId506" Type="http://schemas.openxmlformats.org/officeDocument/2006/relationships/image" Target="../media/image872.png"/><Relationship Id="rId38" Type="http://schemas.openxmlformats.org/officeDocument/2006/relationships/customXml" Target="../ink/ink664.xml"/><Relationship Id="rId103" Type="http://schemas.openxmlformats.org/officeDocument/2006/relationships/image" Target="../media/image673.png"/><Relationship Id="rId310" Type="http://schemas.openxmlformats.org/officeDocument/2006/relationships/customXml" Target="../ink/ink800.xml"/><Relationship Id="rId492" Type="http://schemas.openxmlformats.org/officeDocument/2006/relationships/image" Target="../media/image865.png"/><Relationship Id="rId548" Type="http://schemas.openxmlformats.org/officeDocument/2006/relationships/image" Target="../media/image893.png"/><Relationship Id="rId91" Type="http://schemas.openxmlformats.org/officeDocument/2006/relationships/image" Target="../media/image667.png"/><Relationship Id="rId145" Type="http://schemas.openxmlformats.org/officeDocument/2006/relationships/image" Target="../media/image694.png"/><Relationship Id="rId187" Type="http://schemas.openxmlformats.org/officeDocument/2006/relationships/image" Target="../media/image715.png"/><Relationship Id="rId352" Type="http://schemas.openxmlformats.org/officeDocument/2006/relationships/customXml" Target="../ink/ink821.xml"/><Relationship Id="rId394" Type="http://schemas.openxmlformats.org/officeDocument/2006/relationships/image" Target="../media/image816.png"/><Relationship Id="rId408" Type="http://schemas.openxmlformats.org/officeDocument/2006/relationships/image" Target="../media/image823.png"/><Relationship Id="rId615" Type="http://schemas.openxmlformats.org/officeDocument/2006/relationships/customXml" Target="../ink/ink953.xml"/><Relationship Id="rId212" Type="http://schemas.openxmlformats.org/officeDocument/2006/relationships/customXml" Target="../ink/ink751.xml"/><Relationship Id="rId254" Type="http://schemas.openxmlformats.org/officeDocument/2006/relationships/customXml" Target="../ink/ink772.xml"/><Relationship Id="rId657" Type="http://schemas.openxmlformats.org/officeDocument/2006/relationships/customXml" Target="../ink/ink974.xml"/><Relationship Id="rId49" Type="http://schemas.openxmlformats.org/officeDocument/2006/relationships/image" Target="../media/image646.png"/><Relationship Id="rId114" Type="http://schemas.openxmlformats.org/officeDocument/2006/relationships/customXml" Target="../ink/ink702.xml"/><Relationship Id="rId296" Type="http://schemas.openxmlformats.org/officeDocument/2006/relationships/customXml" Target="../ink/ink793.xml"/><Relationship Id="rId461" Type="http://schemas.openxmlformats.org/officeDocument/2006/relationships/customXml" Target="../ink/ink876.xml"/><Relationship Id="rId517" Type="http://schemas.openxmlformats.org/officeDocument/2006/relationships/customXml" Target="../ink/ink904.xml"/><Relationship Id="rId559" Type="http://schemas.openxmlformats.org/officeDocument/2006/relationships/customXml" Target="../ink/ink925.xml"/><Relationship Id="rId60" Type="http://schemas.openxmlformats.org/officeDocument/2006/relationships/customXml" Target="../ink/ink675.xml"/><Relationship Id="rId156" Type="http://schemas.openxmlformats.org/officeDocument/2006/relationships/customXml" Target="../ink/ink723.xml"/><Relationship Id="rId198" Type="http://schemas.openxmlformats.org/officeDocument/2006/relationships/customXml" Target="../ink/ink744.xml"/><Relationship Id="rId321" Type="http://schemas.openxmlformats.org/officeDocument/2006/relationships/image" Target="../media/image782.png"/><Relationship Id="rId363" Type="http://schemas.openxmlformats.org/officeDocument/2006/relationships/customXml" Target="../ink/ink827.xml"/><Relationship Id="rId419" Type="http://schemas.openxmlformats.org/officeDocument/2006/relationships/customXml" Target="../ink/ink855.xml"/><Relationship Id="rId570" Type="http://schemas.openxmlformats.org/officeDocument/2006/relationships/image" Target="../media/image904.png"/><Relationship Id="rId626" Type="http://schemas.openxmlformats.org/officeDocument/2006/relationships/image" Target="../media/image932.png"/><Relationship Id="rId223" Type="http://schemas.openxmlformats.org/officeDocument/2006/relationships/image" Target="../media/image733.png"/><Relationship Id="rId430" Type="http://schemas.openxmlformats.org/officeDocument/2006/relationships/image" Target="../media/image834.png"/><Relationship Id="rId668" Type="http://schemas.openxmlformats.org/officeDocument/2006/relationships/image" Target="../media/image953.png"/><Relationship Id="rId18" Type="http://schemas.openxmlformats.org/officeDocument/2006/relationships/customXml" Target="../ink/ink654.xml"/><Relationship Id="rId265" Type="http://schemas.openxmlformats.org/officeDocument/2006/relationships/image" Target="../media/image754.png"/><Relationship Id="rId472" Type="http://schemas.openxmlformats.org/officeDocument/2006/relationships/image" Target="../media/image855.png"/><Relationship Id="rId528" Type="http://schemas.openxmlformats.org/officeDocument/2006/relationships/image" Target="../media/image883.png"/><Relationship Id="rId125" Type="http://schemas.openxmlformats.org/officeDocument/2006/relationships/image" Target="../media/image684.png"/><Relationship Id="rId167" Type="http://schemas.openxmlformats.org/officeDocument/2006/relationships/image" Target="../media/image705.png"/><Relationship Id="rId332" Type="http://schemas.openxmlformats.org/officeDocument/2006/relationships/customXml" Target="../ink/ink811.xml"/><Relationship Id="rId374" Type="http://schemas.openxmlformats.org/officeDocument/2006/relationships/image" Target="../media/image806.png"/><Relationship Id="rId581" Type="http://schemas.openxmlformats.org/officeDocument/2006/relationships/customXml" Target="../ink/ink936.xml"/><Relationship Id="rId71" Type="http://schemas.openxmlformats.org/officeDocument/2006/relationships/image" Target="../media/image657.png"/><Relationship Id="rId234" Type="http://schemas.openxmlformats.org/officeDocument/2006/relationships/customXml" Target="../ink/ink762.xml"/><Relationship Id="rId637" Type="http://schemas.openxmlformats.org/officeDocument/2006/relationships/customXml" Target="../ink/ink964.xml"/><Relationship Id="rId2" Type="http://schemas.openxmlformats.org/officeDocument/2006/relationships/customXml" Target="../ink/ink646.xml"/><Relationship Id="rId29" Type="http://schemas.openxmlformats.org/officeDocument/2006/relationships/image" Target="../media/image636.png"/><Relationship Id="rId276" Type="http://schemas.openxmlformats.org/officeDocument/2006/relationships/customXml" Target="../ink/ink783.xml"/><Relationship Id="rId441" Type="http://schemas.openxmlformats.org/officeDocument/2006/relationships/customXml" Target="../ink/ink866.xml"/><Relationship Id="rId483" Type="http://schemas.openxmlformats.org/officeDocument/2006/relationships/customXml" Target="../ink/ink887.xml"/><Relationship Id="rId539" Type="http://schemas.openxmlformats.org/officeDocument/2006/relationships/customXml" Target="../ink/ink915.xml"/><Relationship Id="rId40" Type="http://schemas.openxmlformats.org/officeDocument/2006/relationships/customXml" Target="../ink/ink665.xml"/><Relationship Id="rId136" Type="http://schemas.openxmlformats.org/officeDocument/2006/relationships/customXml" Target="../ink/ink713.xml"/><Relationship Id="rId178" Type="http://schemas.openxmlformats.org/officeDocument/2006/relationships/customXml" Target="../ink/ink734.xml"/><Relationship Id="rId301" Type="http://schemas.openxmlformats.org/officeDocument/2006/relationships/image" Target="../media/image772.png"/><Relationship Id="rId343" Type="http://schemas.openxmlformats.org/officeDocument/2006/relationships/image" Target="../media/image793.png"/><Relationship Id="rId550" Type="http://schemas.openxmlformats.org/officeDocument/2006/relationships/image" Target="../media/image894.png"/><Relationship Id="rId82" Type="http://schemas.openxmlformats.org/officeDocument/2006/relationships/customXml" Target="../ink/ink686.xml"/><Relationship Id="rId203" Type="http://schemas.openxmlformats.org/officeDocument/2006/relationships/image" Target="../media/image723.png"/><Relationship Id="rId385" Type="http://schemas.openxmlformats.org/officeDocument/2006/relationships/customXml" Target="../ink/ink838.xml"/><Relationship Id="rId592" Type="http://schemas.openxmlformats.org/officeDocument/2006/relationships/image" Target="../media/image915.png"/><Relationship Id="rId606" Type="http://schemas.openxmlformats.org/officeDocument/2006/relationships/image" Target="../media/image922.png"/><Relationship Id="rId648" Type="http://schemas.openxmlformats.org/officeDocument/2006/relationships/image" Target="../media/image943.png"/><Relationship Id="rId245" Type="http://schemas.openxmlformats.org/officeDocument/2006/relationships/image" Target="../media/image744.png"/><Relationship Id="rId287" Type="http://schemas.openxmlformats.org/officeDocument/2006/relationships/image" Target="../media/image765.png"/><Relationship Id="rId410" Type="http://schemas.openxmlformats.org/officeDocument/2006/relationships/image" Target="../media/image824.png"/><Relationship Id="rId452" Type="http://schemas.openxmlformats.org/officeDocument/2006/relationships/image" Target="../media/image845.png"/><Relationship Id="rId494" Type="http://schemas.openxmlformats.org/officeDocument/2006/relationships/image" Target="../media/image866.png"/><Relationship Id="rId508" Type="http://schemas.openxmlformats.org/officeDocument/2006/relationships/image" Target="../media/image873.png"/><Relationship Id="rId105" Type="http://schemas.openxmlformats.org/officeDocument/2006/relationships/image" Target="../media/image674.png"/><Relationship Id="rId147" Type="http://schemas.openxmlformats.org/officeDocument/2006/relationships/image" Target="../media/image695.png"/><Relationship Id="rId312" Type="http://schemas.openxmlformats.org/officeDocument/2006/relationships/customXml" Target="../ink/ink801.xml"/><Relationship Id="rId354" Type="http://schemas.openxmlformats.org/officeDocument/2006/relationships/image" Target="../media/image796.png"/><Relationship Id="rId51" Type="http://schemas.openxmlformats.org/officeDocument/2006/relationships/image" Target="../media/image647.png"/><Relationship Id="rId93" Type="http://schemas.openxmlformats.org/officeDocument/2006/relationships/image" Target="../media/image668.png"/><Relationship Id="rId189" Type="http://schemas.openxmlformats.org/officeDocument/2006/relationships/image" Target="../media/image716.png"/><Relationship Id="rId396" Type="http://schemas.openxmlformats.org/officeDocument/2006/relationships/image" Target="../media/image817.png"/><Relationship Id="rId561" Type="http://schemas.openxmlformats.org/officeDocument/2006/relationships/customXml" Target="../ink/ink926.xml"/><Relationship Id="rId617" Type="http://schemas.openxmlformats.org/officeDocument/2006/relationships/customXml" Target="../ink/ink954.xml"/><Relationship Id="rId659" Type="http://schemas.openxmlformats.org/officeDocument/2006/relationships/customXml" Target="../ink/ink975.xml"/><Relationship Id="rId214" Type="http://schemas.openxmlformats.org/officeDocument/2006/relationships/customXml" Target="../ink/ink752.xml"/><Relationship Id="rId256" Type="http://schemas.openxmlformats.org/officeDocument/2006/relationships/customXml" Target="../ink/ink773.xml"/><Relationship Id="rId298" Type="http://schemas.openxmlformats.org/officeDocument/2006/relationships/customXml" Target="../ink/ink794.xml"/><Relationship Id="rId421" Type="http://schemas.openxmlformats.org/officeDocument/2006/relationships/customXml" Target="../ink/ink856.xml"/><Relationship Id="rId463" Type="http://schemas.openxmlformats.org/officeDocument/2006/relationships/customXml" Target="../ink/ink877.xml"/><Relationship Id="rId519" Type="http://schemas.openxmlformats.org/officeDocument/2006/relationships/customXml" Target="../ink/ink905.xml"/><Relationship Id="rId116" Type="http://schemas.openxmlformats.org/officeDocument/2006/relationships/customXml" Target="../ink/ink703.xml"/><Relationship Id="rId158" Type="http://schemas.openxmlformats.org/officeDocument/2006/relationships/customXml" Target="../ink/ink724.xml"/><Relationship Id="rId323" Type="http://schemas.openxmlformats.org/officeDocument/2006/relationships/image" Target="../media/image783.png"/><Relationship Id="rId530" Type="http://schemas.openxmlformats.org/officeDocument/2006/relationships/image" Target="../media/image884.png"/><Relationship Id="rId20" Type="http://schemas.openxmlformats.org/officeDocument/2006/relationships/customXml" Target="../ink/ink655.xml"/><Relationship Id="rId62" Type="http://schemas.openxmlformats.org/officeDocument/2006/relationships/customXml" Target="../ink/ink676.xml"/><Relationship Id="rId365" Type="http://schemas.openxmlformats.org/officeDocument/2006/relationships/customXml" Target="../ink/ink828.xml"/><Relationship Id="rId572" Type="http://schemas.openxmlformats.org/officeDocument/2006/relationships/image" Target="../media/image905.png"/><Relationship Id="rId628" Type="http://schemas.openxmlformats.org/officeDocument/2006/relationships/image" Target="../media/image933.png"/><Relationship Id="rId225" Type="http://schemas.openxmlformats.org/officeDocument/2006/relationships/image" Target="../media/image734.png"/><Relationship Id="rId267" Type="http://schemas.openxmlformats.org/officeDocument/2006/relationships/image" Target="../media/image755.png"/><Relationship Id="rId432" Type="http://schemas.openxmlformats.org/officeDocument/2006/relationships/image" Target="../media/image835.png"/><Relationship Id="rId474" Type="http://schemas.openxmlformats.org/officeDocument/2006/relationships/image" Target="../media/image856.png"/><Relationship Id="rId127" Type="http://schemas.openxmlformats.org/officeDocument/2006/relationships/image" Target="../media/image685.png"/><Relationship Id="rId31" Type="http://schemas.openxmlformats.org/officeDocument/2006/relationships/image" Target="../media/image637.png"/><Relationship Id="rId73" Type="http://schemas.openxmlformats.org/officeDocument/2006/relationships/image" Target="../media/image658.png"/><Relationship Id="rId169" Type="http://schemas.openxmlformats.org/officeDocument/2006/relationships/image" Target="../media/image706.png"/><Relationship Id="rId334" Type="http://schemas.openxmlformats.org/officeDocument/2006/relationships/customXml" Target="../ink/ink812.xml"/><Relationship Id="rId376" Type="http://schemas.openxmlformats.org/officeDocument/2006/relationships/image" Target="../media/image807.png"/><Relationship Id="rId541" Type="http://schemas.openxmlformats.org/officeDocument/2006/relationships/customXml" Target="../ink/ink916.xml"/><Relationship Id="rId583" Type="http://schemas.openxmlformats.org/officeDocument/2006/relationships/customXml" Target="../ink/ink937.xml"/><Relationship Id="rId639" Type="http://schemas.openxmlformats.org/officeDocument/2006/relationships/customXml" Target="../ink/ink965.xml"/><Relationship Id="rId4" Type="http://schemas.openxmlformats.org/officeDocument/2006/relationships/customXml" Target="../ink/ink647.xml"/><Relationship Id="rId180" Type="http://schemas.openxmlformats.org/officeDocument/2006/relationships/customXml" Target="../ink/ink735.xml"/><Relationship Id="rId236" Type="http://schemas.openxmlformats.org/officeDocument/2006/relationships/customXml" Target="../ink/ink763.xml"/><Relationship Id="rId278" Type="http://schemas.openxmlformats.org/officeDocument/2006/relationships/customXml" Target="../ink/ink784.xml"/><Relationship Id="rId401" Type="http://schemas.openxmlformats.org/officeDocument/2006/relationships/customXml" Target="../ink/ink846.xml"/><Relationship Id="rId443" Type="http://schemas.openxmlformats.org/officeDocument/2006/relationships/customXml" Target="../ink/ink867.xml"/><Relationship Id="rId650" Type="http://schemas.openxmlformats.org/officeDocument/2006/relationships/image" Target="../media/image944.png"/><Relationship Id="rId303" Type="http://schemas.openxmlformats.org/officeDocument/2006/relationships/image" Target="../media/image773.png"/><Relationship Id="rId485" Type="http://schemas.openxmlformats.org/officeDocument/2006/relationships/customXml" Target="../ink/ink888.xml"/><Relationship Id="rId42" Type="http://schemas.openxmlformats.org/officeDocument/2006/relationships/customXml" Target="../ink/ink666.xml"/><Relationship Id="rId84" Type="http://schemas.openxmlformats.org/officeDocument/2006/relationships/customXml" Target="../ink/ink687.xml"/><Relationship Id="rId138" Type="http://schemas.openxmlformats.org/officeDocument/2006/relationships/customXml" Target="../ink/ink714.xml"/><Relationship Id="rId345" Type="http://schemas.openxmlformats.org/officeDocument/2006/relationships/image" Target="../media/image794.png"/><Relationship Id="rId387" Type="http://schemas.openxmlformats.org/officeDocument/2006/relationships/customXml" Target="../ink/ink839.xml"/><Relationship Id="rId510" Type="http://schemas.openxmlformats.org/officeDocument/2006/relationships/image" Target="../media/image874.png"/><Relationship Id="rId552" Type="http://schemas.openxmlformats.org/officeDocument/2006/relationships/image" Target="../media/image895.png"/><Relationship Id="rId594" Type="http://schemas.openxmlformats.org/officeDocument/2006/relationships/image" Target="../media/image916.png"/><Relationship Id="rId608" Type="http://schemas.openxmlformats.org/officeDocument/2006/relationships/image" Target="../media/image923.png"/><Relationship Id="rId191" Type="http://schemas.openxmlformats.org/officeDocument/2006/relationships/image" Target="../media/image717.png"/><Relationship Id="rId205" Type="http://schemas.openxmlformats.org/officeDocument/2006/relationships/image" Target="../media/image724.png"/><Relationship Id="rId247" Type="http://schemas.openxmlformats.org/officeDocument/2006/relationships/image" Target="../media/image745.png"/><Relationship Id="rId412" Type="http://schemas.openxmlformats.org/officeDocument/2006/relationships/image" Target="../media/image825.png"/><Relationship Id="rId107" Type="http://schemas.openxmlformats.org/officeDocument/2006/relationships/image" Target="../media/image675.png"/><Relationship Id="rId289" Type="http://schemas.openxmlformats.org/officeDocument/2006/relationships/image" Target="../media/image766.png"/><Relationship Id="rId454" Type="http://schemas.openxmlformats.org/officeDocument/2006/relationships/image" Target="../media/image846.png"/><Relationship Id="rId496" Type="http://schemas.openxmlformats.org/officeDocument/2006/relationships/image" Target="../media/image867.png"/><Relationship Id="rId661" Type="http://schemas.openxmlformats.org/officeDocument/2006/relationships/customXml" Target="../ink/ink976.xml"/><Relationship Id="rId11" Type="http://schemas.openxmlformats.org/officeDocument/2006/relationships/image" Target="../media/image627.png"/><Relationship Id="rId53" Type="http://schemas.openxmlformats.org/officeDocument/2006/relationships/image" Target="../media/image648.png"/><Relationship Id="rId149" Type="http://schemas.openxmlformats.org/officeDocument/2006/relationships/image" Target="../media/image696.png"/><Relationship Id="rId314" Type="http://schemas.openxmlformats.org/officeDocument/2006/relationships/customXml" Target="../ink/ink802.xml"/><Relationship Id="rId356" Type="http://schemas.openxmlformats.org/officeDocument/2006/relationships/image" Target="../media/image797.png"/><Relationship Id="rId398" Type="http://schemas.openxmlformats.org/officeDocument/2006/relationships/image" Target="../media/image818.png"/><Relationship Id="rId521" Type="http://schemas.openxmlformats.org/officeDocument/2006/relationships/customXml" Target="../ink/ink906.xml"/><Relationship Id="rId563" Type="http://schemas.openxmlformats.org/officeDocument/2006/relationships/customXml" Target="../ink/ink927.xml"/><Relationship Id="rId619" Type="http://schemas.openxmlformats.org/officeDocument/2006/relationships/customXml" Target="../ink/ink955.xml"/><Relationship Id="rId95" Type="http://schemas.openxmlformats.org/officeDocument/2006/relationships/image" Target="../media/image669.png"/><Relationship Id="rId160" Type="http://schemas.openxmlformats.org/officeDocument/2006/relationships/customXml" Target="../ink/ink725.xml"/><Relationship Id="rId216" Type="http://schemas.openxmlformats.org/officeDocument/2006/relationships/customXml" Target="../ink/ink753.xml"/><Relationship Id="rId423" Type="http://schemas.openxmlformats.org/officeDocument/2006/relationships/customXml" Target="../ink/ink857.xml"/><Relationship Id="rId258" Type="http://schemas.openxmlformats.org/officeDocument/2006/relationships/customXml" Target="../ink/ink774.xml"/><Relationship Id="rId465" Type="http://schemas.openxmlformats.org/officeDocument/2006/relationships/customXml" Target="../ink/ink878.xml"/><Relationship Id="rId630" Type="http://schemas.openxmlformats.org/officeDocument/2006/relationships/image" Target="../media/image934.png"/><Relationship Id="rId22" Type="http://schemas.openxmlformats.org/officeDocument/2006/relationships/customXml" Target="../ink/ink656.xml"/><Relationship Id="rId64" Type="http://schemas.openxmlformats.org/officeDocument/2006/relationships/customXml" Target="../ink/ink677.xml"/><Relationship Id="rId118" Type="http://schemas.openxmlformats.org/officeDocument/2006/relationships/customXml" Target="../ink/ink704.xml"/><Relationship Id="rId325" Type="http://schemas.openxmlformats.org/officeDocument/2006/relationships/image" Target="../media/image784.png"/><Relationship Id="rId367" Type="http://schemas.openxmlformats.org/officeDocument/2006/relationships/customXml" Target="../ink/ink829.xml"/><Relationship Id="rId532" Type="http://schemas.openxmlformats.org/officeDocument/2006/relationships/image" Target="../media/image885.png"/><Relationship Id="rId574" Type="http://schemas.openxmlformats.org/officeDocument/2006/relationships/image" Target="../media/image906.png"/><Relationship Id="rId171" Type="http://schemas.openxmlformats.org/officeDocument/2006/relationships/image" Target="../media/image707.png"/><Relationship Id="rId227" Type="http://schemas.openxmlformats.org/officeDocument/2006/relationships/image" Target="../media/image735.png"/><Relationship Id="rId269" Type="http://schemas.openxmlformats.org/officeDocument/2006/relationships/image" Target="../media/image756.png"/><Relationship Id="rId434" Type="http://schemas.openxmlformats.org/officeDocument/2006/relationships/image" Target="../media/image836.png"/><Relationship Id="rId476" Type="http://schemas.openxmlformats.org/officeDocument/2006/relationships/image" Target="../media/image857.png"/><Relationship Id="rId641" Type="http://schemas.openxmlformats.org/officeDocument/2006/relationships/customXml" Target="../ink/ink966.xml"/><Relationship Id="rId33" Type="http://schemas.openxmlformats.org/officeDocument/2006/relationships/image" Target="../media/image638.png"/><Relationship Id="rId129" Type="http://schemas.openxmlformats.org/officeDocument/2006/relationships/image" Target="../media/image686.png"/><Relationship Id="rId280" Type="http://schemas.openxmlformats.org/officeDocument/2006/relationships/customXml" Target="../ink/ink785.xml"/><Relationship Id="rId336" Type="http://schemas.openxmlformats.org/officeDocument/2006/relationships/customXml" Target="../ink/ink813.xml"/><Relationship Id="rId501" Type="http://schemas.openxmlformats.org/officeDocument/2006/relationships/customXml" Target="../ink/ink896.xml"/><Relationship Id="rId543" Type="http://schemas.openxmlformats.org/officeDocument/2006/relationships/customXml" Target="../ink/ink917.xml"/><Relationship Id="rId75" Type="http://schemas.openxmlformats.org/officeDocument/2006/relationships/image" Target="../media/image659.png"/><Relationship Id="rId140" Type="http://schemas.openxmlformats.org/officeDocument/2006/relationships/customXml" Target="../ink/ink715.xml"/><Relationship Id="rId182" Type="http://schemas.openxmlformats.org/officeDocument/2006/relationships/customXml" Target="../ink/ink736.xml"/><Relationship Id="rId378" Type="http://schemas.openxmlformats.org/officeDocument/2006/relationships/image" Target="../media/image808.png"/><Relationship Id="rId403" Type="http://schemas.openxmlformats.org/officeDocument/2006/relationships/customXml" Target="../ink/ink847.xml"/><Relationship Id="rId585" Type="http://schemas.openxmlformats.org/officeDocument/2006/relationships/customXml" Target="../ink/ink938.xml"/><Relationship Id="rId6" Type="http://schemas.openxmlformats.org/officeDocument/2006/relationships/customXml" Target="../ink/ink648.xml"/><Relationship Id="rId238" Type="http://schemas.openxmlformats.org/officeDocument/2006/relationships/customXml" Target="../ink/ink764.xml"/><Relationship Id="rId445" Type="http://schemas.openxmlformats.org/officeDocument/2006/relationships/customXml" Target="../ink/ink868.xml"/><Relationship Id="rId487" Type="http://schemas.openxmlformats.org/officeDocument/2006/relationships/customXml" Target="../ink/ink889.xml"/><Relationship Id="rId610" Type="http://schemas.openxmlformats.org/officeDocument/2006/relationships/image" Target="../media/image924.png"/><Relationship Id="rId652" Type="http://schemas.openxmlformats.org/officeDocument/2006/relationships/image" Target="../media/image945.png"/><Relationship Id="rId291" Type="http://schemas.openxmlformats.org/officeDocument/2006/relationships/image" Target="../media/image767.png"/><Relationship Id="rId305" Type="http://schemas.openxmlformats.org/officeDocument/2006/relationships/image" Target="../media/image774.png"/><Relationship Id="rId347" Type="http://schemas.openxmlformats.org/officeDocument/2006/relationships/image" Target="../media/image795.png"/><Relationship Id="rId512" Type="http://schemas.openxmlformats.org/officeDocument/2006/relationships/image" Target="../media/image875.png"/><Relationship Id="rId44" Type="http://schemas.openxmlformats.org/officeDocument/2006/relationships/customXml" Target="../ink/ink667.xml"/><Relationship Id="rId86" Type="http://schemas.openxmlformats.org/officeDocument/2006/relationships/customXml" Target="../ink/ink688.xml"/><Relationship Id="rId151" Type="http://schemas.openxmlformats.org/officeDocument/2006/relationships/image" Target="../media/image697.png"/><Relationship Id="rId389" Type="http://schemas.openxmlformats.org/officeDocument/2006/relationships/customXml" Target="../ink/ink840.xml"/><Relationship Id="rId554" Type="http://schemas.openxmlformats.org/officeDocument/2006/relationships/image" Target="../media/image896.png"/><Relationship Id="rId596" Type="http://schemas.openxmlformats.org/officeDocument/2006/relationships/image" Target="../media/image917.png"/><Relationship Id="rId193" Type="http://schemas.openxmlformats.org/officeDocument/2006/relationships/image" Target="../media/image718.png"/><Relationship Id="rId207" Type="http://schemas.openxmlformats.org/officeDocument/2006/relationships/image" Target="../media/image725.png"/><Relationship Id="rId249" Type="http://schemas.openxmlformats.org/officeDocument/2006/relationships/image" Target="../media/image746.png"/><Relationship Id="rId414" Type="http://schemas.openxmlformats.org/officeDocument/2006/relationships/image" Target="../media/image826.png"/><Relationship Id="rId456" Type="http://schemas.openxmlformats.org/officeDocument/2006/relationships/image" Target="../media/image847.png"/><Relationship Id="rId498" Type="http://schemas.openxmlformats.org/officeDocument/2006/relationships/image" Target="../media/image868.png"/><Relationship Id="rId621" Type="http://schemas.openxmlformats.org/officeDocument/2006/relationships/customXml" Target="../ink/ink956.xml"/><Relationship Id="rId663" Type="http://schemas.openxmlformats.org/officeDocument/2006/relationships/customXml" Target="../ink/ink977.xml"/><Relationship Id="rId13" Type="http://schemas.openxmlformats.org/officeDocument/2006/relationships/image" Target="../media/image628.png"/><Relationship Id="rId109" Type="http://schemas.openxmlformats.org/officeDocument/2006/relationships/image" Target="../media/image676.png"/><Relationship Id="rId260" Type="http://schemas.openxmlformats.org/officeDocument/2006/relationships/customXml" Target="../ink/ink775.xml"/><Relationship Id="rId316" Type="http://schemas.openxmlformats.org/officeDocument/2006/relationships/customXml" Target="../ink/ink803.xml"/><Relationship Id="rId523" Type="http://schemas.openxmlformats.org/officeDocument/2006/relationships/customXml" Target="../ink/ink907.xml"/><Relationship Id="rId55" Type="http://schemas.openxmlformats.org/officeDocument/2006/relationships/image" Target="../media/image649.png"/><Relationship Id="rId97" Type="http://schemas.openxmlformats.org/officeDocument/2006/relationships/image" Target="../media/image670.png"/><Relationship Id="rId120" Type="http://schemas.openxmlformats.org/officeDocument/2006/relationships/customXml" Target="../ink/ink705.xml"/><Relationship Id="rId358" Type="http://schemas.openxmlformats.org/officeDocument/2006/relationships/image" Target="../media/image798.png"/><Relationship Id="rId565" Type="http://schemas.openxmlformats.org/officeDocument/2006/relationships/customXml" Target="../ink/ink928.xml"/><Relationship Id="rId162" Type="http://schemas.openxmlformats.org/officeDocument/2006/relationships/customXml" Target="../ink/ink726.xml"/><Relationship Id="rId218" Type="http://schemas.openxmlformats.org/officeDocument/2006/relationships/customXml" Target="../ink/ink754.xml"/><Relationship Id="rId425" Type="http://schemas.openxmlformats.org/officeDocument/2006/relationships/customXml" Target="../ink/ink858.xml"/><Relationship Id="rId467" Type="http://schemas.openxmlformats.org/officeDocument/2006/relationships/customXml" Target="../ink/ink879.xml"/><Relationship Id="rId632" Type="http://schemas.openxmlformats.org/officeDocument/2006/relationships/image" Target="../media/image935.png"/><Relationship Id="rId271" Type="http://schemas.openxmlformats.org/officeDocument/2006/relationships/image" Target="../media/image757.png"/><Relationship Id="rId24" Type="http://schemas.openxmlformats.org/officeDocument/2006/relationships/customXml" Target="../ink/ink657.xml"/><Relationship Id="rId66" Type="http://schemas.openxmlformats.org/officeDocument/2006/relationships/customXml" Target="../ink/ink678.xml"/><Relationship Id="rId131" Type="http://schemas.openxmlformats.org/officeDocument/2006/relationships/image" Target="../media/image687.png"/><Relationship Id="rId327" Type="http://schemas.openxmlformats.org/officeDocument/2006/relationships/image" Target="../media/image785.png"/><Relationship Id="rId369" Type="http://schemas.openxmlformats.org/officeDocument/2006/relationships/customXml" Target="../ink/ink830.xml"/><Relationship Id="rId534" Type="http://schemas.openxmlformats.org/officeDocument/2006/relationships/image" Target="../media/image886.png"/><Relationship Id="rId576" Type="http://schemas.openxmlformats.org/officeDocument/2006/relationships/image" Target="../media/image907.png"/><Relationship Id="rId173" Type="http://schemas.openxmlformats.org/officeDocument/2006/relationships/image" Target="../media/image708.png"/><Relationship Id="rId229" Type="http://schemas.openxmlformats.org/officeDocument/2006/relationships/image" Target="../media/image736.png"/><Relationship Id="rId380" Type="http://schemas.openxmlformats.org/officeDocument/2006/relationships/image" Target="../media/image809.png"/><Relationship Id="rId436" Type="http://schemas.openxmlformats.org/officeDocument/2006/relationships/image" Target="../media/image837.png"/><Relationship Id="rId601" Type="http://schemas.openxmlformats.org/officeDocument/2006/relationships/customXml" Target="../ink/ink946.xml"/><Relationship Id="rId643" Type="http://schemas.openxmlformats.org/officeDocument/2006/relationships/customXml" Target="../ink/ink967.xml"/><Relationship Id="rId240" Type="http://schemas.openxmlformats.org/officeDocument/2006/relationships/customXml" Target="../ink/ink765.xml"/><Relationship Id="rId478" Type="http://schemas.openxmlformats.org/officeDocument/2006/relationships/image" Target="../media/image858.png"/><Relationship Id="rId35" Type="http://schemas.openxmlformats.org/officeDocument/2006/relationships/image" Target="../media/image639.png"/><Relationship Id="rId77" Type="http://schemas.openxmlformats.org/officeDocument/2006/relationships/image" Target="../media/image660.png"/><Relationship Id="rId100" Type="http://schemas.openxmlformats.org/officeDocument/2006/relationships/customXml" Target="../ink/ink695.xml"/><Relationship Id="rId282" Type="http://schemas.openxmlformats.org/officeDocument/2006/relationships/customXml" Target="../ink/ink786.xml"/><Relationship Id="rId338" Type="http://schemas.openxmlformats.org/officeDocument/2006/relationships/customXml" Target="../ink/ink814.xml"/><Relationship Id="rId503" Type="http://schemas.openxmlformats.org/officeDocument/2006/relationships/customXml" Target="../ink/ink897.xml"/><Relationship Id="rId545" Type="http://schemas.openxmlformats.org/officeDocument/2006/relationships/customXml" Target="../ink/ink918.xml"/><Relationship Id="rId587" Type="http://schemas.openxmlformats.org/officeDocument/2006/relationships/customXml" Target="../ink/ink939.xml"/><Relationship Id="rId8" Type="http://schemas.openxmlformats.org/officeDocument/2006/relationships/customXml" Target="../ink/ink649.xml"/><Relationship Id="rId142" Type="http://schemas.openxmlformats.org/officeDocument/2006/relationships/customXml" Target="../ink/ink716.xml"/><Relationship Id="rId184" Type="http://schemas.openxmlformats.org/officeDocument/2006/relationships/customXml" Target="../ink/ink737.xml"/><Relationship Id="rId391" Type="http://schemas.openxmlformats.org/officeDocument/2006/relationships/customXml" Target="../ink/ink841.xml"/><Relationship Id="rId405" Type="http://schemas.openxmlformats.org/officeDocument/2006/relationships/customXml" Target="../ink/ink848.xml"/><Relationship Id="rId447" Type="http://schemas.openxmlformats.org/officeDocument/2006/relationships/customXml" Target="../ink/ink869.xml"/><Relationship Id="rId612" Type="http://schemas.openxmlformats.org/officeDocument/2006/relationships/image" Target="../media/image925.png"/><Relationship Id="rId251" Type="http://schemas.openxmlformats.org/officeDocument/2006/relationships/image" Target="../media/image747.png"/><Relationship Id="rId489" Type="http://schemas.openxmlformats.org/officeDocument/2006/relationships/customXml" Target="../ink/ink890.xml"/><Relationship Id="rId654" Type="http://schemas.openxmlformats.org/officeDocument/2006/relationships/image" Target="../media/image946.png"/><Relationship Id="rId46" Type="http://schemas.openxmlformats.org/officeDocument/2006/relationships/customXml" Target="../ink/ink668.xml"/><Relationship Id="rId293" Type="http://schemas.openxmlformats.org/officeDocument/2006/relationships/image" Target="../media/image768.png"/><Relationship Id="rId307" Type="http://schemas.openxmlformats.org/officeDocument/2006/relationships/image" Target="../media/image775.png"/><Relationship Id="rId349" Type="http://schemas.openxmlformats.org/officeDocument/2006/relationships/image" Target="../media/image586.png"/><Relationship Id="rId514" Type="http://schemas.openxmlformats.org/officeDocument/2006/relationships/image" Target="../media/image876.png"/><Relationship Id="rId556" Type="http://schemas.openxmlformats.org/officeDocument/2006/relationships/image" Target="../media/image897.png"/><Relationship Id="rId88" Type="http://schemas.openxmlformats.org/officeDocument/2006/relationships/customXml" Target="../ink/ink689.xml"/><Relationship Id="rId111" Type="http://schemas.openxmlformats.org/officeDocument/2006/relationships/image" Target="../media/image677.png"/><Relationship Id="rId153" Type="http://schemas.openxmlformats.org/officeDocument/2006/relationships/image" Target="../media/image698.png"/><Relationship Id="rId195" Type="http://schemas.openxmlformats.org/officeDocument/2006/relationships/image" Target="../media/image719.png"/><Relationship Id="rId209" Type="http://schemas.openxmlformats.org/officeDocument/2006/relationships/image" Target="../media/image726.png"/><Relationship Id="rId360" Type="http://schemas.openxmlformats.org/officeDocument/2006/relationships/image" Target="../media/image799.png"/><Relationship Id="rId416" Type="http://schemas.openxmlformats.org/officeDocument/2006/relationships/image" Target="../media/image827.png"/><Relationship Id="rId598" Type="http://schemas.openxmlformats.org/officeDocument/2006/relationships/image" Target="../media/image918.png"/><Relationship Id="rId220" Type="http://schemas.openxmlformats.org/officeDocument/2006/relationships/customXml" Target="../ink/ink755.xml"/><Relationship Id="rId458" Type="http://schemas.openxmlformats.org/officeDocument/2006/relationships/image" Target="../media/image848.png"/><Relationship Id="rId623" Type="http://schemas.openxmlformats.org/officeDocument/2006/relationships/customXml" Target="../ink/ink957.xml"/><Relationship Id="rId665" Type="http://schemas.openxmlformats.org/officeDocument/2006/relationships/customXml" Target="../ink/ink978.xml"/><Relationship Id="rId15" Type="http://schemas.openxmlformats.org/officeDocument/2006/relationships/image" Target="../media/image629.png"/><Relationship Id="rId57" Type="http://schemas.openxmlformats.org/officeDocument/2006/relationships/image" Target="../media/image650.png"/><Relationship Id="rId262" Type="http://schemas.openxmlformats.org/officeDocument/2006/relationships/customXml" Target="../ink/ink776.xml"/><Relationship Id="rId318" Type="http://schemas.openxmlformats.org/officeDocument/2006/relationships/customXml" Target="../ink/ink804.xml"/><Relationship Id="rId525" Type="http://schemas.openxmlformats.org/officeDocument/2006/relationships/customXml" Target="../ink/ink908.xml"/><Relationship Id="rId567" Type="http://schemas.openxmlformats.org/officeDocument/2006/relationships/customXml" Target="../ink/ink929.xml"/><Relationship Id="rId99" Type="http://schemas.openxmlformats.org/officeDocument/2006/relationships/image" Target="../media/image671.png"/><Relationship Id="rId122" Type="http://schemas.openxmlformats.org/officeDocument/2006/relationships/customXml" Target="../ink/ink706.xml"/><Relationship Id="rId164" Type="http://schemas.openxmlformats.org/officeDocument/2006/relationships/customXml" Target="../ink/ink727.xml"/><Relationship Id="rId371" Type="http://schemas.openxmlformats.org/officeDocument/2006/relationships/customXml" Target="../ink/ink831.xml"/><Relationship Id="rId427" Type="http://schemas.openxmlformats.org/officeDocument/2006/relationships/customXml" Target="../ink/ink859.xml"/><Relationship Id="rId469" Type="http://schemas.openxmlformats.org/officeDocument/2006/relationships/customXml" Target="../ink/ink880.xml"/><Relationship Id="rId634" Type="http://schemas.openxmlformats.org/officeDocument/2006/relationships/image" Target="../media/image936.png"/><Relationship Id="rId26" Type="http://schemas.openxmlformats.org/officeDocument/2006/relationships/customXml" Target="../ink/ink658.xml"/><Relationship Id="rId231" Type="http://schemas.openxmlformats.org/officeDocument/2006/relationships/image" Target="../media/image737.png"/><Relationship Id="rId273" Type="http://schemas.openxmlformats.org/officeDocument/2006/relationships/image" Target="../media/image758.png"/><Relationship Id="rId329" Type="http://schemas.openxmlformats.org/officeDocument/2006/relationships/image" Target="../media/image786.png"/><Relationship Id="rId480" Type="http://schemas.openxmlformats.org/officeDocument/2006/relationships/image" Target="../media/image859.png"/><Relationship Id="rId536" Type="http://schemas.openxmlformats.org/officeDocument/2006/relationships/image" Target="../media/image887.png"/><Relationship Id="rId68" Type="http://schemas.openxmlformats.org/officeDocument/2006/relationships/customXml" Target="../ink/ink679.xml"/><Relationship Id="rId133" Type="http://schemas.openxmlformats.org/officeDocument/2006/relationships/image" Target="../media/image688.png"/><Relationship Id="rId175" Type="http://schemas.openxmlformats.org/officeDocument/2006/relationships/image" Target="../media/image709.png"/><Relationship Id="rId340" Type="http://schemas.openxmlformats.org/officeDocument/2006/relationships/customXml" Target="../ink/ink815.xml"/><Relationship Id="rId578" Type="http://schemas.openxmlformats.org/officeDocument/2006/relationships/image" Target="../media/image908.png"/><Relationship Id="rId200" Type="http://schemas.openxmlformats.org/officeDocument/2006/relationships/customXml" Target="../ink/ink745.xml"/><Relationship Id="rId382" Type="http://schemas.openxmlformats.org/officeDocument/2006/relationships/image" Target="../media/image810.png"/><Relationship Id="rId438" Type="http://schemas.openxmlformats.org/officeDocument/2006/relationships/image" Target="../media/image838.png"/><Relationship Id="rId603" Type="http://schemas.openxmlformats.org/officeDocument/2006/relationships/customXml" Target="../ink/ink947.xml"/><Relationship Id="rId645" Type="http://schemas.openxmlformats.org/officeDocument/2006/relationships/customXml" Target="../ink/ink968.xml"/><Relationship Id="rId242" Type="http://schemas.openxmlformats.org/officeDocument/2006/relationships/customXml" Target="../ink/ink766.xml"/><Relationship Id="rId284" Type="http://schemas.openxmlformats.org/officeDocument/2006/relationships/customXml" Target="../ink/ink787.xml"/><Relationship Id="rId491" Type="http://schemas.openxmlformats.org/officeDocument/2006/relationships/customXml" Target="../ink/ink891.xml"/><Relationship Id="rId505" Type="http://schemas.openxmlformats.org/officeDocument/2006/relationships/customXml" Target="../ink/ink898.xml"/><Relationship Id="rId37" Type="http://schemas.openxmlformats.org/officeDocument/2006/relationships/image" Target="../media/image640.png"/><Relationship Id="rId79" Type="http://schemas.openxmlformats.org/officeDocument/2006/relationships/image" Target="../media/image661.png"/><Relationship Id="rId102" Type="http://schemas.openxmlformats.org/officeDocument/2006/relationships/customXml" Target="../ink/ink696.xml"/><Relationship Id="rId144" Type="http://schemas.openxmlformats.org/officeDocument/2006/relationships/customXml" Target="../ink/ink717.xml"/><Relationship Id="rId547" Type="http://schemas.openxmlformats.org/officeDocument/2006/relationships/customXml" Target="../ink/ink919.xml"/><Relationship Id="rId589" Type="http://schemas.openxmlformats.org/officeDocument/2006/relationships/customXml" Target="../ink/ink940.xml"/><Relationship Id="rId90" Type="http://schemas.openxmlformats.org/officeDocument/2006/relationships/customXml" Target="../ink/ink690.xml"/><Relationship Id="rId186" Type="http://schemas.openxmlformats.org/officeDocument/2006/relationships/customXml" Target="../ink/ink738.xml"/><Relationship Id="rId351" Type="http://schemas.openxmlformats.org/officeDocument/2006/relationships/image" Target="../media/image603.png"/><Relationship Id="rId393" Type="http://schemas.openxmlformats.org/officeDocument/2006/relationships/customXml" Target="../ink/ink842.xml"/><Relationship Id="rId407" Type="http://schemas.openxmlformats.org/officeDocument/2006/relationships/customXml" Target="../ink/ink849.xml"/><Relationship Id="rId449" Type="http://schemas.openxmlformats.org/officeDocument/2006/relationships/customXml" Target="../ink/ink870.xml"/><Relationship Id="rId614" Type="http://schemas.openxmlformats.org/officeDocument/2006/relationships/image" Target="../media/image926.png"/><Relationship Id="rId656" Type="http://schemas.openxmlformats.org/officeDocument/2006/relationships/image" Target="../media/image947.png"/><Relationship Id="rId211" Type="http://schemas.openxmlformats.org/officeDocument/2006/relationships/image" Target="../media/image727.png"/><Relationship Id="rId253" Type="http://schemas.openxmlformats.org/officeDocument/2006/relationships/image" Target="../media/image748.png"/><Relationship Id="rId295" Type="http://schemas.openxmlformats.org/officeDocument/2006/relationships/image" Target="../media/image769.png"/><Relationship Id="rId309" Type="http://schemas.openxmlformats.org/officeDocument/2006/relationships/image" Target="../media/image776.png"/><Relationship Id="rId460" Type="http://schemas.openxmlformats.org/officeDocument/2006/relationships/image" Target="../media/image849.png"/><Relationship Id="rId516" Type="http://schemas.openxmlformats.org/officeDocument/2006/relationships/image" Target="../media/image877.png"/><Relationship Id="rId48" Type="http://schemas.openxmlformats.org/officeDocument/2006/relationships/customXml" Target="../ink/ink669.xml"/><Relationship Id="rId113" Type="http://schemas.openxmlformats.org/officeDocument/2006/relationships/image" Target="../media/image678.png"/><Relationship Id="rId320" Type="http://schemas.openxmlformats.org/officeDocument/2006/relationships/customXml" Target="../ink/ink805.xml"/><Relationship Id="rId558" Type="http://schemas.openxmlformats.org/officeDocument/2006/relationships/image" Target="../media/image898.png"/><Relationship Id="rId155" Type="http://schemas.openxmlformats.org/officeDocument/2006/relationships/image" Target="../media/image699.png"/><Relationship Id="rId197" Type="http://schemas.openxmlformats.org/officeDocument/2006/relationships/image" Target="../media/image720.png"/><Relationship Id="rId362" Type="http://schemas.openxmlformats.org/officeDocument/2006/relationships/image" Target="../media/image800.png"/><Relationship Id="rId418" Type="http://schemas.openxmlformats.org/officeDocument/2006/relationships/image" Target="../media/image828.png"/><Relationship Id="rId625" Type="http://schemas.openxmlformats.org/officeDocument/2006/relationships/customXml" Target="../ink/ink958.xml"/><Relationship Id="rId222" Type="http://schemas.openxmlformats.org/officeDocument/2006/relationships/customXml" Target="../ink/ink756.xml"/><Relationship Id="rId264" Type="http://schemas.openxmlformats.org/officeDocument/2006/relationships/customXml" Target="../ink/ink777.xml"/><Relationship Id="rId471" Type="http://schemas.openxmlformats.org/officeDocument/2006/relationships/customXml" Target="../ink/ink881.xml"/><Relationship Id="rId667" Type="http://schemas.openxmlformats.org/officeDocument/2006/relationships/customXml" Target="../ink/ink979.xml"/><Relationship Id="rId17" Type="http://schemas.openxmlformats.org/officeDocument/2006/relationships/image" Target="../media/image630.png"/><Relationship Id="rId59" Type="http://schemas.openxmlformats.org/officeDocument/2006/relationships/image" Target="../media/image651.png"/><Relationship Id="rId124" Type="http://schemas.openxmlformats.org/officeDocument/2006/relationships/customXml" Target="../ink/ink707.xml"/><Relationship Id="rId527" Type="http://schemas.openxmlformats.org/officeDocument/2006/relationships/customXml" Target="../ink/ink909.xml"/><Relationship Id="rId569" Type="http://schemas.openxmlformats.org/officeDocument/2006/relationships/customXml" Target="../ink/ink930.xml"/><Relationship Id="rId70" Type="http://schemas.openxmlformats.org/officeDocument/2006/relationships/customXml" Target="../ink/ink680.xml"/><Relationship Id="rId166" Type="http://schemas.openxmlformats.org/officeDocument/2006/relationships/customXml" Target="../ink/ink728.xml"/><Relationship Id="rId331" Type="http://schemas.openxmlformats.org/officeDocument/2006/relationships/image" Target="../media/image787.png"/><Relationship Id="rId373" Type="http://schemas.openxmlformats.org/officeDocument/2006/relationships/customXml" Target="../ink/ink832.xml"/><Relationship Id="rId429" Type="http://schemas.openxmlformats.org/officeDocument/2006/relationships/customXml" Target="../ink/ink860.xml"/><Relationship Id="rId580" Type="http://schemas.openxmlformats.org/officeDocument/2006/relationships/image" Target="../media/image909.png"/><Relationship Id="rId636" Type="http://schemas.openxmlformats.org/officeDocument/2006/relationships/image" Target="../media/image937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738.png"/><Relationship Id="rId440" Type="http://schemas.openxmlformats.org/officeDocument/2006/relationships/image" Target="../media/image839.png"/><Relationship Id="rId28" Type="http://schemas.openxmlformats.org/officeDocument/2006/relationships/customXml" Target="../ink/ink659.xml"/><Relationship Id="rId275" Type="http://schemas.openxmlformats.org/officeDocument/2006/relationships/image" Target="../media/image759.png"/><Relationship Id="rId300" Type="http://schemas.openxmlformats.org/officeDocument/2006/relationships/customXml" Target="../ink/ink795.xml"/><Relationship Id="rId482" Type="http://schemas.openxmlformats.org/officeDocument/2006/relationships/image" Target="../media/image860.png"/><Relationship Id="rId538" Type="http://schemas.openxmlformats.org/officeDocument/2006/relationships/image" Target="../media/image888.png"/><Relationship Id="rId81" Type="http://schemas.openxmlformats.org/officeDocument/2006/relationships/image" Target="../media/image662.png"/><Relationship Id="rId135" Type="http://schemas.openxmlformats.org/officeDocument/2006/relationships/image" Target="../media/image689.png"/><Relationship Id="rId177" Type="http://schemas.openxmlformats.org/officeDocument/2006/relationships/image" Target="../media/image710.png"/><Relationship Id="rId342" Type="http://schemas.openxmlformats.org/officeDocument/2006/relationships/customXml" Target="../ink/ink816.xml"/><Relationship Id="rId384" Type="http://schemas.openxmlformats.org/officeDocument/2006/relationships/image" Target="../media/image811.png"/><Relationship Id="rId591" Type="http://schemas.openxmlformats.org/officeDocument/2006/relationships/customXml" Target="../ink/ink941.xml"/><Relationship Id="rId605" Type="http://schemas.openxmlformats.org/officeDocument/2006/relationships/customXml" Target="../ink/ink948.xml"/><Relationship Id="rId202" Type="http://schemas.openxmlformats.org/officeDocument/2006/relationships/customXml" Target="../ink/ink746.xml"/><Relationship Id="rId244" Type="http://schemas.openxmlformats.org/officeDocument/2006/relationships/customXml" Target="../ink/ink767.xml"/><Relationship Id="rId647" Type="http://schemas.openxmlformats.org/officeDocument/2006/relationships/customXml" Target="../ink/ink969.xml"/><Relationship Id="rId39" Type="http://schemas.openxmlformats.org/officeDocument/2006/relationships/image" Target="../media/image641.png"/><Relationship Id="rId286" Type="http://schemas.openxmlformats.org/officeDocument/2006/relationships/customXml" Target="../ink/ink788.xml"/><Relationship Id="rId451" Type="http://schemas.openxmlformats.org/officeDocument/2006/relationships/customXml" Target="../ink/ink871.xml"/><Relationship Id="rId493" Type="http://schemas.openxmlformats.org/officeDocument/2006/relationships/customXml" Target="../ink/ink892.xml"/><Relationship Id="rId507" Type="http://schemas.openxmlformats.org/officeDocument/2006/relationships/customXml" Target="../ink/ink899.xml"/><Relationship Id="rId549" Type="http://schemas.openxmlformats.org/officeDocument/2006/relationships/customXml" Target="../ink/ink920.xml"/><Relationship Id="rId50" Type="http://schemas.openxmlformats.org/officeDocument/2006/relationships/customXml" Target="../ink/ink670.xml"/><Relationship Id="rId104" Type="http://schemas.openxmlformats.org/officeDocument/2006/relationships/customXml" Target="../ink/ink697.xml"/><Relationship Id="rId146" Type="http://schemas.openxmlformats.org/officeDocument/2006/relationships/customXml" Target="../ink/ink718.xml"/><Relationship Id="rId188" Type="http://schemas.openxmlformats.org/officeDocument/2006/relationships/customXml" Target="../ink/ink739.xml"/><Relationship Id="rId311" Type="http://schemas.openxmlformats.org/officeDocument/2006/relationships/image" Target="../media/image777.png"/><Relationship Id="rId353" Type="http://schemas.openxmlformats.org/officeDocument/2006/relationships/customXml" Target="../ink/ink822.xml"/><Relationship Id="rId395" Type="http://schemas.openxmlformats.org/officeDocument/2006/relationships/customXml" Target="../ink/ink843.xml"/><Relationship Id="rId409" Type="http://schemas.openxmlformats.org/officeDocument/2006/relationships/customXml" Target="../ink/ink850.xml"/><Relationship Id="rId560" Type="http://schemas.openxmlformats.org/officeDocument/2006/relationships/image" Target="../media/image899.png"/><Relationship Id="rId92" Type="http://schemas.openxmlformats.org/officeDocument/2006/relationships/customXml" Target="../ink/ink691.xml"/><Relationship Id="rId213" Type="http://schemas.openxmlformats.org/officeDocument/2006/relationships/image" Target="../media/image728.png"/><Relationship Id="rId420" Type="http://schemas.openxmlformats.org/officeDocument/2006/relationships/image" Target="../media/image829.png"/><Relationship Id="rId616" Type="http://schemas.openxmlformats.org/officeDocument/2006/relationships/image" Target="../media/image927.png"/><Relationship Id="rId658" Type="http://schemas.openxmlformats.org/officeDocument/2006/relationships/image" Target="../media/image948.png"/><Relationship Id="rId255" Type="http://schemas.openxmlformats.org/officeDocument/2006/relationships/image" Target="../media/image749.png"/><Relationship Id="rId297" Type="http://schemas.openxmlformats.org/officeDocument/2006/relationships/image" Target="../media/image770.png"/><Relationship Id="rId462" Type="http://schemas.openxmlformats.org/officeDocument/2006/relationships/image" Target="../media/image850.png"/><Relationship Id="rId518" Type="http://schemas.openxmlformats.org/officeDocument/2006/relationships/image" Target="../media/image878.png"/><Relationship Id="rId115" Type="http://schemas.openxmlformats.org/officeDocument/2006/relationships/image" Target="../media/image679.png"/><Relationship Id="rId157" Type="http://schemas.openxmlformats.org/officeDocument/2006/relationships/image" Target="../media/image700.png"/><Relationship Id="rId322" Type="http://schemas.openxmlformats.org/officeDocument/2006/relationships/customXml" Target="../ink/ink806.xml"/><Relationship Id="rId364" Type="http://schemas.openxmlformats.org/officeDocument/2006/relationships/image" Target="../media/image801.png"/><Relationship Id="rId61" Type="http://schemas.openxmlformats.org/officeDocument/2006/relationships/image" Target="../media/image652.png"/><Relationship Id="rId199" Type="http://schemas.openxmlformats.org/officeDocument/2006/relationships/image" Target="../media/image721.png"/><Relationship Id="rId571" Type="http://schemas.openxmlformats.org/officeDocument/2006/relationships/customXml" Target="../ink/ink931.xml"/><Relationship Id="rId627" Type="http://schemas.openxmlformats.org/officeDocument/2006/relationships/customXml" Target="../ink/ink959.xml"/><Relationship Id="rId19" Type="http://schemas.openxmlformats.org/officeDocument/2006/relationships/image" Target="../media/image631.png"/><Relationship Id="rId224" Type="http://schemas.openxmlformats.org/officeDocument/2006/relationships/customXml" Target="../ink/ink757.xml"/><Relationship Id="rId266" Type="http://schemas.openxmlformats.org/officeDocument/2006/relationships/customXml" Target="../ink/ink778.xml"/><Relationship Id="rId431" Type="http://schemas.openxmlformats.org/officeDocument/2006/relationships/customXml" Target="../ink/ink861.xml"/><Relationship Id="rId473" Type="http://schemas.openxmlformats.org/officeDocument/2006/relationships/customXml" Target="../ink/ink882.xml"/><Relationship Id="rId529" Type="http://schemas.openxmlformats.org/officeDocument/2006/relationships/customXml" Target="../ink/ink910.xml"/><Relationship Id="rId30" Type="http://schemas.openxmlformats.org/officeDocument/2006/relationships/customXml" Target="../ink/ink660.xml"/><Relationship Id="rId126" Type="http://schemas.openxmlformats.org/officeDocument/2006/relationships/customXml" Target="../ink/ink708.xml"/><Relationship Id="rId168" Type="http://schemas.openxmlformats.org/officeDocument/2006/relationships/customXml" Target="../ink/ink729.xml"/><Relationship Id="rId333" Type="http://schemas.openxmlformats.org/officeDocument/2006/relationships/image" Target="../media/image788.png"/><Relationship Id="rId540" Type="http://schemas.openxmlformats.org/officeDocument/2006/relationships/image" Target="../media/image889.png"/><Relationship Id="rId72" Type="http://schemas.openxmlformats.org/officeDocument/2006/relationships/customXml" Target="../ink/ink681.xml"/><Relationship Id="rId375" Type="http://schemas.openxmlformats.org/officeDocument/2006/relationships/customXml" Target="../ink/ink833.xml"/><Relationship Id="rId582" Type="http://schemas.openxmlformats.org/officeDocument/2006/relationships/image" Target="../media/image910.png"/><Relationship Id="rId638" Type="http://schemas.openxmlformats.org/officeDocument/2006/relationships/image" Target="../media/image938.png"/><Relationship Id="rId3" Type="http://schemas.openxmlformats.org/officeDocument/2006/relationships/image" Target="../media/image623.png"/><Relationship Id="rId235" Type="http://schemas.openxmlformats.org/officeDocument/2006/relationships/image" Target="../media/image739.png"/><Relationship Id="rId277" Type="http://schemas.openxmlformats.org/officeDocument/2006/relationships/image" Target="../media/image760.png"/><Relationship Id="rId400" Type="http://schemas.openxmlformats.org/officeDocument/2006/relationships/image" Target="../media/image819.png"/><Relationship Id="rId442" Type="http://schemas.openxmlformats.org/officeDocument/2006/relationships/image" Target="../media/image840.png"/><Relationship Id="rId484" Type="http://schemas.openxmlformats.org/officeDocument/2006/relationships/image" Target="../media/image861.png"/><Relationship Id="rId137" Type="http://schemas.openxmlformats.org/officeDocument/2006/relationships/image" Target="../media/image690.png"/><Relationship Id="rId302" Type="http://schemas.openxmlformats.org/officeDocument/2006/relationships/customXml" Target="../ink/ink796.xml"/><Relationship Id="rId344" Type="http://schemas.openxmlformats.org/officeDocument/2006/relationships/customXml" Target="../ink/ink817.xml"/><Relationship Id="rId41" Type="http://schemas.openxmlformats.org/officeDocument/2006/relationships/image" Target="../media/image642.png"/><Relationship Id="rId83" Type="http://schemas.openxmlformats.org/officeDocument/2006/relationships/image" Target="../media/image663.png"/><Relationship Id="rId179" Type="http://schemas.openxmlformats.org/officeDocument/2006/relationships/image" Target="../media/image711.png"/><Relationship Id="rId386" Type="http://schemas.openxmlformats.org/officeDocument/2006/relationships/image" Target="../media/image812.png"/><Relationship Id="rId551" Type="http://schemas.openxmlformats.org/officeDocument/2006/relationships/customXml" Target="../ink/ink921.xml"/><Relationship Id="rId593" Type="http://schemas.openxmlformats.org/officeDocument/2006/relationships/customXml" Target="../ink/ink942.xml"/><Relationship Id="rId607" Type="http://schemas.openxmlformats.org/officeDocument/2006/relationships/customXml" Target="../ink/ink949.xml"/><Relationship Id="rId649" Type="http://schemas.openxmlformats.org/officeDocument/2006/relationships/customXml" Target="../ink/ink970.xml"/><Relationship Id="rId190" Type="http://schemas.openxmlformats.org/officeDocument/2006/relationships/customXml" Target="../ink/ink740.xml"/><Relationship Id="rId204" Type="http://schemas.openxmlformats.org/officeDocument/2006/relationships/customXml" Target="../ink/ink747.xml"/><Relationship Id="rId246" Type="http://schemas.openxmlformats.org/officeDocument/2006/relationships/customXml" Target="../ink/ink768.xml"/><Relationship Id="rId288" Type="http://schemas.openxmlformats.org/officeDocument/2006/relationships/customXml" Target="../ink/ink789.xml"/><Relationship Id="rId411" Type="http://schemas.openxmlformats.org/officeDocument/2006/relationships/customXml" Target="../ink/ink851.xml"/><Relationship Id="rId453" Type="http://schemas.openxmlformats.org/officeDocument/2006/relationships/customXml" Target="../ink/ink872.xml"/><Relationship Id="rId509" Type="http://schemas.openxmlformats.org/officeDocument/2006/relationships/customXml" Target="../ink/ink900.xml"/><Relationship Id="rId660" Type="http://schemas.openxmlformats.org/officeDocument/2006/relationships/image" Target="../media/image949.png"/><Relationship Id="rId106" Type="http://schemas.openxmlformats.org/officeDocument/2006/relationships/customXml" Target="../ink/ink698.xml"/><Relationship Id="rId313" Type="http://schemas.openxmlformats.org/officeDocument/2006/relationships/image" Target="../media/image778.png"/><Relationship Id="rId495" Type="http://schemas.openxmlformats.org/officeDocument/2006/relationships/customXml" Target="../ink/ink893.xml"/><Relationship Id="rId10" Type="http://schemas.openxmlformats.org/officeDocument/2006/relationships/customXml" Target="../ink/ink650.xml"/><Relationship Id="rId52" Type="http://schemas.openxmlformats.org/officeDocument/2006/relationships/customXml" Target="../ink/ink671.xml"/><Relationship Id="rId94" Type="http://schemas.openxmlformats.org/officeDocument/2006/relationships/customXml" Target="../ink/ink692.xml"/><Relationship Id="rId148" Type="http://schemas.openxmlformats.org/officeDocument/2006/relationships/customXml" Target="../ink/ink719.xml"/><Relationship Id="rId355" Type="http://schemas.openxmlformats.org/officeDocument/2006/relationships/customXml" Target="../ink/ink823.xml"/><Relationship Id="rId397" Type="http://schemas.openxmlformats.org/officeDocument/2006/relationships/customXml" Target="../ink/ink844.xml"/><Relationship Id="rId520" Type="http://schemas.openxmlformats.org/officeDocument/2006/relationships/image" Target="../media/image879.png"/><Relationship Id="rId562" Type="http://schemas.openxmlformats.org/officeDocument/2006/relationships/image" Target="../media/image900.png"/><Relationship Id="rId618" Type="http://schemas.openxmlformats.org/officeDocument/2006/relationships/image" Target="../media/image928.png"/><Relationship Id="rId215" Type="http://schemas.openxmlformats.org/officeDocument/2006/relationships/image" Target="../media/image729.png"/><Relationship Id="rId257" Type="http://schemas.openxmlformats.org/officeDocument/2006/relationships/image" Target="../media/image750.png"/><Relationship Id="rId422" Type="http://schemas.openxmlformats.org/officeDocument/2006/relationships/image" Target="../media/image830.png"/><Relationship Id="rId464" Type="http://schemas.openxmlformats.org/officeDocument/2006/relationships/image" Target="../media/image851.png"/><Relationship Id="rId299" Type="http://schemas.openxmlformats.org/officeDocument/2006/relationships/image" Target="../media/image771.png"/><Relationship Id="rId63" Type="http://schemas.openxmlformats.org/officeDocument/2006/relationships/image" Target="../media/image653.png"/><Relationship Id="rId159" Type="http://schemas.openxmlformats.org/officeDocument/2006/relationships/image" Target="../media/image701.png"/><Relationship Id="rId366" Type="http://schemas.openxmlformats.org/officeDocument/2006/relationships/image" Target="../media/image802.png"/><Relationship Id="rId573" Type="http://schemas.openxmlformats.org/officeDocument/2006/relationships/customXml" Target="../ink/ink932.xml"/><Relationship Id="rId226" Type="http://schemas.openxmlformats.org/officeDocument/2006/relationships/customXml" Target="../ink/ink758.xml"/><Relationship Id="rId433" Type="http://schemas.openxmlformats.org/officeDocument/2006/relationships/customXml" Target="../ink/ink862.xml"/><Relationship Id="rId640" Type="http://schemas.openxmlformats.org/officeDocument/2006/relationships/image" Target="../media/image939.png"/><Relationship Id="rId74" Type="http://schemas.openxmlformats.org/officeDocument/2006/relationships/customXml" Target="../ink/ink682.xml"/><Relationship Id="rId377" Type="http://schemas.openxmlformats.org/officeDocument/2006/relationships/customXml" Target="../ink/ink834.xml"/><Relationship Id="rId500" Type="http://schemas.openxmlformats.org/officeDocument/2006/relationships/image" Target="../media/image869.png"/><Relationship Id="rId584" Type="http://schemas.openxmlformats.org/officeDocument/2006/relationships/image" Target="../media/image911.png"/><Relationship Id="rId5" Type="http://schemas.openxmlformats.org/officeDocument/2006/relationships/image" Target="../media/image624.png"/><Relationship Id="rId237" Type="http://schemas.openxmlformats.org/officeDocument/2006/relationships/image" Target="../media/image740.png"/><Relationship Id="rId444" Type="http://schemas.openxmlformats.org/officeDocument/2006/relationships/image" Target="../media/image841.png"/><Relationship Id="rId651" Type="http://schemas.openxmlformats.org/officeDocument/2006/relationships/customXml" Target="../ink/ink971.xml"/><Relationship Id="rId290" Type="http://schemas.openxmlformats.org/officeDocument/2006/relationships/customXml" Target="../ink/ink790.xml"/><Relationship Id="rId304" Type="http://schemas.openxmlformats.org/officeDocument/2006/relationships/customXml" Target="../ink/ink797.xml"/><Relationship Id="rId388" Type="http://schemas.openxmlformats.org/officeDocument/2006/relationships/image" Target="../media/image813.png"/><Relationship Id="rId511" Type="http://schemas.openxmlformats.org/officeDocument/2006/relationships/customXml" Target="../ink/ink901.xml"/><Relationship Id="rId609" Type="http://schemas.openxmlformats.org/officeDocument/2006/relationships/customXml" Target="../ink/ink950.xml"/><Relationship Id="rId85" Type="http://schemas.openxmlformats.org/officeDocument/2006/relationships/image" Target="../media/image664.png"/><Relationship Id="rId150" Type="http://schemas.openxmlformats.org/officeDocument/2006/relationships/customXml" Target="../ink/ink720.xml"/><Relationship Id="rId595" Type="http://schemas.openxmlformats.org/officeDocument/2006/relationships/customXml" Target="../ink/ink943.xml"/><Relationship Id="rId248" Type="http://schemas.openxmlformats.org/officeDocument/2006/relationships/customXml" Target="../ink/ink769.xml"/><Relationship Id="rId455" Type="http://schemas.openxmlformats.org/officeDocument/2006/relationships/customXml" Target="../ink/ink873.xml"/><Relationship Id="rId662" Type="http://schemas.openxmlformats.org/officeDocument/2006/relationships/image" Target="../media/image950.png"/><Relationship Id="rId12" Type="http://schemas.openxmlformats.org/officeDocument/2006/relationships/customXml" Target="../ink/ink651.xml"/><Relationship Id="rId108" Type="http://schemas.openxmlformats.org/officeDocument/2006/relationships/customXml" Target="../ink/ink699.xml"/><Relationship Id="rId315" Type="http://schemas.openxmlformats.org/officeDocument/2006/relationships/image" Target="../media/image779.png"/><Relationship Id="rId522" Type="http://schemas.openxmlformats.org/officeDocument/2006/relationships/image" Target="../media/image880.png"/><Relationship Id="rId96" Type="http://schemas.openxmlformats.org/officeDocument/2006/relationships/customXml" Target="../ink/ink693.xml"/><Relationship Id="rId161" Type="http://schemas.openxmlformats.org/officeDocument/2006/relationships/image" Target="../media/image702.png"/><Relationship Id="rId399" Type="http://schemas.openxmlformats.org/officeDocument/2006/relationships/customXml" Target="../ink/ink845.xml"/><Relationship Id="rId259" Type="http://schemas.openxmlformats.org/officeDocument/2006/relationships/image" Target="../media/image751.png"/><Relationship Id="rId466" Type="http://schemas.openxmlformats.org/officeDocument/2006/relationships/image" Target="../media/image852.png"/><Relationship Id="rId23" Type="http://schemas.openxmlformats.org/officeDocument/2006/relationships/image" Target="../media/image633.png"/><Relationship Id="rId119" Type="http://schemas.openxmlformats.org/officeDocument/2006/relationships/image" Target="../media/image681.png"/><Relationship Id="rId326" Type="http://schemas.openxmlformats.org/officeDocument/2006/relationships/customXml" Target="../ink/ink808.xml"/><Relationship Id="rId533" Type="http://schemas.openxmlformats.org/officeDocument/2006/relationships/customXml" Target="../ink/ink912.xml"/><Relationship Id="rId172" Type="http://schemas.openxmlformats.org/officeDocument/2006/relationships/customXml" Target="../ink/ink731.xml"/><Relationship Id="rId477" Type="http://schemas.openxmlformats.org/officeDocument/2006/relationships/customXml" Target="../ink/ink884.xml"/><Relationship Id="rId600" Type="http://schemas.openxmlformats.org/officeDocument/2006/relationships/image" Target="../media/image919.png"/><Relationship Id="rId337" Type="http://schemas.openxmlformats.org/officeDocument/2006/relationships/image" Target="../media/image790.png"/><Relationship Id="rId34" Type="http://schemas.openxmlformats.org/officeDocument/2006/relationships/customXml" Target="../ink/ink662.xml"/><Relationship Id="rId544" Type="http://schemas.openxmlformats.org/officeDocument/2006/relationships/image" Target="../media/image891.png"/><Relationship Id="rId183" Type="http://schemas.openxmlformats.org/officeDocument/2006/relationships/image" Target="../media/image713.png"/><Relationship Id="rId390" Type="http://schemas.openxmlformats.org/officeDocument/2006/relationships/image" Target="../media/image814.png"/><Relationship Id="rId404" Type="http://schemas.openxmlformats.org/officeDocument/2006/relationships/image" Target="../media/image821.png"/><Relationship Id="rId611" Type="http://schemas.openxmlformats.org/officeDocument/2006/relationships/customXml" Target="../ink/ink951.xml"/><Relationship Id="rId250" Type="http://schemas.openxmlformats.org/officeDocument/2006/relationships/customXml" Target="../ink/ink770.xml"/><Relationship Id="rId488" Type="http://schemas.openxmlformats.org/officeDocument/2006/relationships/image" Target="../media/image863.png"/><Relationship Id="rId45" Type="http://schemas.openxmlformats.org/officeDocument/2006/relationships/image" Target="../media/image644.png"/><Relationship Id="rId110" Type="http://schemas.openxmlformats.org/officeDocument/2006/relationships/customXml" Target="../ink/ink700.xml"/><Relationship Id="rId348" Type="http://schemas.openxmlformats.org/officeDocument/2006/relationships/customXml" Target="../ink/ink819.xml"/><Relationship Id="rId555" Type="http://schemas.openxmlformats.org/officeDocument/2006/relationships/customXml" Target="../ink/ink923.xml"/><Relationship Id="rId194" Type="http://schemas.openxmlformats.org/officeDocument/2006/relationships/customXml" Target="../ink/ink742.xml"/><Relationship Id="rId208" Type="http://schemas.openxmlformats.org/officeDocument/2006/relationships/customXml" Target="../ink/ink749.xml"/><Relationship Id="rId415" Type="http://schemas.openxmlformats.org/officeDocument/2006/relationships/customXml" Target="../ink/ink853.xml"/><Relationship Id="rId622" Type="http://schemas.openxmlformats.org/officeDocument/2006/relationships/image" Target="../media/image930.png"/><Relationship Id="rId261" Type="http://schemas.openxmlformats.org/officeDocument/2006/relationships/image" Target="../media/image752.png"/><Relationship Id="rId499" Type="http://schemas.openxmlformats.org/officeDocument/2006/relationships/customXml" Target="../ink/ink895.xml"/><Relationship Id="rId56" Type="http://schemas.openxmlformats.org/officeDocument/2006/relationships/customXml" Target="../ink/ink673.xml"/><Relationship Id="rId359" Type="http://schemas.openxmlformats.org/officeDocument/2006/relationships/customXml" Target="../ink/ink825.xml"/><Relationship Id="rId566" Type="http://schemas.openxmlformats.org/officeDocument/2006/relationships/image" Target="../media/image902.png"/><Relationship Id="rId121" Type="http://schemas.openxmlformats.org/officeDocument/2006/relationships/image" Target="../media/image682.png"/><Relationship Id="rId219" Type="http://schemas.openxmlformats.org/officeDocument/2006/relationships/image" Target="../media/image731.png"/><Relationship Id="rId426" Type="http://schemas.openxmlformats.org/officeDocument/2006/relationships/image" Target="../media/image832.png"/><Relationship Id="rId633" Type="http://schemas.openxmlformats.org/officeDocument/2006/relationships/customXml" Target="../ink/ink962.xml"/><Relationship Id="rId67" Type="http://schemas.openxmlformats.org/officeDocument/2006/relationships/image" Target="../media/image655.png"/><Relationship Id="rId272" Type="http://schemas.openxmlformats.org/officeDocument/2006/relationships/customXml" Target="../ink/ink781.xml"/><Relationship Id="rId577" Type="http://schemas.openxmlformats.org/officeDocument/2006/relationships/customXml" Target="../ink/ink934.xml"/><Relationship Id="rId132" Type="http://schemas.openxmlformats.org/officeDocument/2006/relationships/customXml" Target="../ink/ink711.xml"/><Relationship Id="rId437" Type="http://schemas.openxmlformats.org/officeDocument/2006/relationships/customXml" Target="../ink/ink864.xml"/><Relationship Id="rId644" Type="http://schemas.openxmlformats.org/officeDocument/2006/relationships/image" Target="../media/image941.png"/><Relationship Id="rId283" Type="http://schemas.openxmlformats.org/officeDocument/2006/relationships/image" Target="../media/image763.png"/><Relationship Id="rId490" Type="http://schemas.openxmlformats.org/officeDocument/2006/relationships/image" Target="../media/image864.png"/><Relationship Id="rId504" Type="http://schemas.openxmlformats.org/officeDocument/2006/relationships/image" Target="../media/image871.png"/><Relationship Id="rId78" Type="http://schemas.openxmlformats.org/officeDocument/2006/relationships/customXml" Target="../ink/ink684.xml"/><Relationship Id="rId143" Type="http://schemas.openxmlformats.org/officeDocument/2006/relationships/image" Target="../media/image693.png"/><Relationship Id="rId350" Type="http://schemas.openxmlformats.org/officeDocument/2006/relationships/customXml" Target="../ink/ink820.xml"/><Relationship Id="rId588" Type="http://schemas.openxmlformats.org/officeDocument/2006/relationships/image" Target="../media/image913.png"/><Relationship Id="rId9" Type="http://schemas.openxmlformats.org/officeDocument/2006/relationships/image" Target="../media/image626.png"/><Relationship Id="rId210" Type="http://schemas.openxmlformats.org/officeDocument/2006/relationships/customXml" Target="../ink/ink750.xml"/><Relationship Id="rId448" Type="http://schemas.openxmlformats.org/officeDocument/2006/relationships/image" Target="../media/image843.png"/><Relationship Id="rId655" Type="http://schemas.openxmlformats.org/officeDocument/2006/relationships/customXml" Target="../ink/ink973.xml"/><Relationship Id="rId294" Type="http://schemas.openxmlformats.org/officeDocument/2006/relationships/customXml" Target="../ink/ink792.xml"/><Relationship Id="rId308" Type="http://schemas.openxmlformats.org/officeDocument/2006/relationships/customXml" Target="../ink/ink799.xml"/><Relationship Id="rId515" Type="http://schemas.openxmlformats.org/officeDocument/2006/relationships/customXml" Target="../ink/ink903.xml"/><Relationship Id="rId89" Type="http://schemas.openxmlformats.org/officeDocument/2006/relationships/image" Target="../media/image666.png"/><Relationship Id="rId154" Type="http://schemas.openxmlformats.org/officeDocument/2006/relationships/customXml" Target="../ink/ink722.xml"/><Relationship Id="rId361" Type="http://schemas.openxmlformats.org/officeDocument/2006/relationships/customXml" Target="../ink/ink826.xml"/><Relationship Id="rId599" Type="http://schemas.openxmlformats.org/officeDocument/2006/relationships/customXml" Target="../ink/ink945.xml"/><Relationship Id="rId459" Type="http://schemas.openxmlformats.org/officeDocument/2006/relationships/customXml" Target="../ink/ink875.xml"/><Relationship Id="rId666" Type="http://schemas.openxmlformats.org/officeDocument/2006/relationships/image" Target="../media/image952.png"/><Relationship Id="rId16" Type="http://schemas.openxmlformats.org/officeDocument/2006/relationships/customXml" Target="../ink/ink653.xml"/><Relationship Id="rId221" Type="http://schemas.openxmlformats.org/officeDocument/2006/relationships/image" Target="../media/image732.png"/><Relationship Id="rId319" Type="http://schemas.openxmlformats.org/officeDocument/2006/relationships/image" Target="../media/image781.png"/><Relationship Id="rId526" Type="http://schemas.openxmlformats.org/officeDocument/2006/relationships/image" Target="../media/image882.png"/><Relationship Id="rId165" Type="http://schemas.openxmlformats.org/officeDocument/2006/relationships/image" Target="../media/image704.png"/><Relationship Id="rId372" Type="http://schemas.openxmlformats.org/officeDocument/2006/relationships/image" Target="../media/image805.png"/><Relationship Id="rId232" Type="http://schemas.openxmlformats.org/officeDocument/2006/relationships/customXml" Target="../ink/ink761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87.png"/><Relationship Id="rId299" Type="http://schemas.openxmlformats.org/officeDocument/2006/relationships/image" Target="../media/image1077.png"/><Relationship Id="rId21" Type="http://schemas.openxmlformats.org/officeDocument/2006/relationships/image" Target="../media/image9390.png"/><Relationship Id="rId63" Type="http://schemas.openxmlformats.org/officeDocument/2006/relationships/image" Target="../media/image960.png"/><Relationship Id="rId159" Type="http://schemas.openxmlformats.org/officeDocument/2006/relationships/customXml" Target="../ink/ink1059.xml"/><Relationship Id="rId324" Type="http://schemas.openxmlformats.org/officeDocument/2006/relationships/customXml" Target="../ink/ink1142.xml"/><Relationship Id="rId366" Type="http://schemas.openxmlformats.org/officeDocument/2006/relationships/image" Target="../media/image1110.png"/><Relationship Id="rId170" Type="http://schemas.openxmlformats.org/officeDocument/2006/relationships/image" Target="../media/image1013.png"/><Relationship Id="rId226" Type="http://schemas.openxmlformats.org/officeDocument/2006/relationships/image" Target="../media/image1041.png"/><Relationship Id="rId268" Type="http://schemas.openxmlformats.org/officeDocument/2006/relationships/customXml" Target="../ink/ink1114.xml"/><Relationship Id="rId32" Type="http://schemas.openxmlformats.org/officeDocument/2006/relationships/customXml" Target="../ink/ink995.xml"/><Relationship Id="rId74" Type="http://schemas.openxmlformats.org/officeDocument/2006/relationships/customXml" Target="../ink/ink1016.xml"/><Relationship Id="rId128" Type="http://schemas.openxmlformats.org/officeDocument/2006/relationships/image" Target="../media/image992.png"/><Relationship Id="rId335" Type="http://schemas.openxmlformats.org/officeDocument/2006/relationships/image" Target="../media/image1095.png"/><Relationship Id="rId377" Type="http://schemas.openxmlformats.org/officeDocument/2006/relationships/customXml" Target="../ink/ink1169.xml"/><Relationship Id="rId5" Type="http://schemas.openxmlformats.org/officeDocument/2006/relationships/image" Target="../media/image9310.png"/><Relationship Id="rId181" Type="http://schemas.openxmlformats.org/officeDocument/2006/relationships/customXml" Target="../ink/ink1070.xml"/><Relationship Id="rId237" Type="http://schemas.openxmlformats.org/officeDocument/2006/relationships/image" Target="../media/image1046.png"/><Relationship Id="rId402" Type="http://schemas.openxmlformats.org/officeDocument/2006/relationships/image" Target="../media/image1128.png"/><Relationship Id="rId279" Type="http://schemas.openxmlformats.org/officeDocument/2006/relationships/image" Target="../media/image1067.png"/><Relationship Id="rId43" Type="http://schemas.openxmlformats.org/officeDocument/2006/relationships/image" Target="../media/image9500.png"/><Relationship Id="rId139" Type="http://schemas.openxmlformats.org/officeDocument/2006/relationships/customXml" Target="../ink/ink1049.xml"/><Relationship Id="rId290" Type="http://schemas.openxmlformats.org/officeDocument/2006/relationships/customXml" Target="../ink/ink1125.xml"/><Relationship Id="rId304" Type="http://schemas.openxmlformats.org/officeDocument/2006/relationships/customXml" Target="../ink/ink1132.xml"/><Relationship Id="rId346" Type="http://schemas.openxmlformats.org/officeDocument/2006/relationships/customXml" Target="../ink/ink1153.xml"/><Relationship Id="rId388" Type="http://schemas.openxmlformats.org/officeDocument/2006/relationships/image" Target="../media/image1121.png"/><Relationship Id="rId85" Type="http://schemas.openxmlformats.org/officeDocument/2006/relationships/image" Target="../media/image971.png"/><Relationship Id="rId150" Type="http://schemas.openxmlformats.org/officeDocument/2006/relationships/image" Target="../media/image1003.png"/><Relationship Id="rId192" Type="http://schemas.openxmlformats.org/officeDocument/2006/relationships/image" Target="../media/image1024.png"/><Relationship Id="rId206" Type="http://schemas.openxmlformats.org/officeDocument/2006/relationships/image" Target="../media/image1031.png"/><Relationship Id="rId413" Type="http://schemas.openxmlformats.org/officeDocument/2006/relationships/customXml" Target="../ink/ink1187.xml"/><Relationship Id="rId248" Type="http://schemas.openxmlformats.org/officeDocument/2006/relationships/customXml" Target="../ink/ink1104.xml"/><Relationship Id="rId12" Type="http://schemas.openxmlformats.org/officeDocument/2006/relationships/customXml" Target="../ink/ink985.xml"/><Relationship Id="rId108" Type="http://schemas.openxmlformats.org/officeDocument/2006/relationships/customXml" Target="../ink/ink1033.xml"/><Relationship Id="rId315" Type="http://schemas.openxmlformats.org/officeDocument/2006/relationships/image" Target="../media/image1085.png"/><Relationship Id="rId357" Type="http://schemas.openxmlformats.org/officeDocument/2006/relationships/image" Target="../media/image1106.png"/><Relationship Id="rId54" Type="http://schemas.openxmlformats.org/officeDocument/2006/relationships/customXml" Target="../ink/ink1006.xml"/><Relationship Id="rId96" Type="http://schemas.openxmlformats.org/officeDocument/2006/relationships/customXml" Target="../ink/ink1027.xml"/><Relationship Id="rId161" Type="http://schemas.openxmlformats.org/officeDocument/2006/relationships/customXml" Target="../ink/ink1060.xml"/><Relationship Id="rId217" Type="http://schemas.openxmlformats.org/officeDocument/2006/relationships/customXml" Target="../ink/ink1088.xml"/><Relationship Id="rId399" Type="http://schemas.openxmlformats.org/officeDocument/2006/relationships/customXml" Target="../ink/ink1180.xml"/><Relationship Id="rId259" Type="http://schemas.openxmlformats.org/officeDocument/2006/relationships/image" Target="../media/image1057.png"/><Relationship Id="rId23" Type="http://schemas.openxmlformats.org/officeDocument/2006/relationships/image" Target="../media/image9400.png"/><Relationship Id="rId119" Type="http://schemas.openxmlformats.org/officeDocument/2006/relationships/customXml" Target="../ink/ink1039.xml"/><Relationship Id="rId270" Type="http://schemas.openxmlformats.org/officeDocument/2006/relationships/customXml" Target="../ink/ink1115.xml"/><Relationship Id="rId326" Type="http://schemas.openxmlformats.org/officeDocument/2006/relationships/customXml" Target="../ink/ink1143.xml"/><Relationship Id="rId65" Type="http://schemas.openxmlformats.org/officeDocument/2006/relationships/image" Target="../media/image961.png"/><Relationship Id="rId130" Type="http://schemas.openxmlformats.org/officeDocument/2006/relationships/image" Target="../media/image993.png"/><Relationship Id="rId368" Type="http://schemas.openxmlformats.org/officeDocument/2006/relationships/image" Target="../media/image1111.png"/><Relationship Id="rId172" Type="http://schemas.openxmlformats.org/officeDocument/2006/relationships/image" Target="../media/image1014.png"/><Relationship Id="rId228" Type="http://schemas.openxmlformats.org/officeDocument/2006/relationships/customXml" Target="../ink/ink1094.xml"/><Relationship Id="rId281" Type="http://schemas.openxmlformats.org/officeDocument/2006/relationships/image" Target="../media/image1068.png"/><Relationship Id="rId337" Type="http://schemas.openxmlformats.org/officeDocument/2006/relationships/image" Target="../media/image1096.png"/><Relationship Id="rId34" Type="http://schemas.openxmlformats.org/officeDocument/2006/relationships/customXml" Target="../ink/ink996.xml"/><Relationship Id="rId76" Type="http://schemas.openxmlformats.org/officeDocument/2006/relationships/customXml" Target="../ink/ink1017.xml"/><Relationship Id="rId141" Type="http://schemas.openxmlformats.org/officeDocument/2006/relationships/customXml" Target="../ink/ink1050.xml"/><Relationship Id="rId379" Type="http://schemas.openxmlformats.org/officeDocument/2006/relationships/customXml" Target="../ink/ink1170.xml"/><Relationship Id="rId7" Type="http://schemas.openxmlformats.org/officeDocument/2006/relationships/image" Target="../media/image9320.png"/><Relationship Id="rId183" Type="http://schemas.openxmlformats.org/officeDocument/2006/relationships/customXml" Target="../ink/ink1071.xml"/><Relationship Id="rId239" Type="http://schemas.openxmlformats.org/officeDocument/2006/relationships/image" Target="../media/image1047.png"/><Relationship Id="rId390" Type="http://schemas.openxmlformats.org/officeDocument/2006/relationships/image" Target="../media/image1122.png"/><Relationship Id="rId404" Type="http://schemas.openxmlformats.org/officeDocument/2006/relationships/image" Target="../media/image1129.png"/><Relationship Id="rId250" Type="http://schemas.openxmlformats.org/officeDocument/2006/relationships/customXml" Target="../ink/ink1105.xml"/><Relationship Id="rId292" Type="http://schemas.openxmlformats.org/officeDocument/2006/relationships/customXml" Target="../ink/ink1126.xml"/><Relationship Id="rId306" Type="http://schemas.openxmlformats.org/officeDocument/2006/relationships/customXml" Target="../ink/ink1133.xml"/><Relationship Id="rId45" Type="http://schemas.openxmlformats.org/officeDocument/2006/relationships/image" Target="../media/image9510.png"/><Relationship Id="rId87" Type="http://schemas.openxmlformats.org/officeDocument/2006/relationships/image" Target="../media/image972.png"/><Relationship Id="rId110" Type="http://schemas.openxmlformats.org/officeDocument/2006/relationships/customXml" Target="../ink/ink1034.xml"/><Relationship Id="rId348" Type="http://schemas.openxmlformats.org/officeDocument/2006/relationships/customXml" Target="../ink/ink1154.xml"/><Relationship Id="rId152" Type="http://schemas.openxmlformats.org/officeDocument/2006/relationships/image" Target="../media/image1004.png"/><Relationship Id="rId194" Type="http://schemas.openxmlformats.org/officeDocument/2006/relationships/image" Target="../media/image1025.png"/><Relationship Id="rId208" Type="http://schemas.openxmlformats.org/officeDocument/2006/relationships/image" Target="../media/image1032.png"/><Relationship Id="rId415" Type="http://schemas.openxmlformats.org/officeDocument/2006/relationships/customXml" Target="../ink/ink1188.xml"/><Relationship Id="rId261" Type="http://schemas.openxmlformats.org/officeDocument/2006/relationships/image" Target="../media/image1058.png"/><Relationship Id="rId14" Type="http://schemas.openxmlformats.org/officeDocument/2006/relationships/customXml" Target="../ink/ink986.xml"/><Relationship Id="rId56" Type="http://schemas.openxmlformats.org/officeDocument/2006/relationships/customXml" Target="../ink/ink1007.xml"/><Relationship Id="rId317" Type="http://schemas.openxmlformats.org/officeDocument/2006/relationships/image" Target="../media/image1086.png"/><Relationship Id="rId359" Type="http://schemas.openxmlformats.org/officeDocument/2006/relationships/customXml" Target="../ink/ink1160.xml"/><Relationship Id="rId98" Type="http://schemas.openxmlformats.org/officeDocument/2006/relationships/customXml" Target="../ink/ink1028.xml"/><Relationship Id="rId121" Type="http://schemas.openxmlformats.org/officeDocument/2006/relationships/customXml" Target="../ink/ink1040.xml"/><Relationship Id="rId163" Type="http://schemas.openxmlformats.org/officeDocument/2006/relationships/customXml" Target="../ink/ink1061.xml"/><Relationship Id="rId219" Type="http://schemas.openxmlformats.org/officeDocument/2006/relationships/customXml" Target="../ink/ink1089.xml"/><Relationship Id="rId370" Type="http://schemas.openxmlformats.org/officeDocument/2006/relationships/image" Target="../media/image1112.png"/><Relationship Id="rId230" Type="http://schemas.openxmlformats.org/officeDocument/2006/relationships/customXml" Target="../ink/ink1095.xml"/><Relationship Id="rId25" Type="http://schemas.openxmlformats.org/officeDocument/2006/relationships/image" Target="../media/image9410.png"/><Relationship Id="rId67" Type="http://schemas.openxmlformats.org/officeDocument/2006/relationships/image" Target="../media/image962.png"/><Relationship Id="rId272" Type="http://schemas.openxmlformats.org/officeDocument/2006/relationships/customXml" Target="../ink/ink1116.xml"/><Relationship Id="rId328" Type="http://schemas.openxmlformats.org/officeDocument/2006/relationships/customXml" Target="../ink/ink1144.xml"/><Relationship Id="rId132" Type="http://schemas.openxmlformats.org/officeDocument/2006/relationships/image" Target="../media/image994.png"/><Relationship Id="rId174" Type="http://schemas.openxmlformats.org/officeDocument/2006/relationships/image" Target="../media/image1015.png"/><Relationship Id="rId381" Type="http://schemas.openxmlformats.org/officeDocument/2006/relationships/customXml" Target="../ink/ink1171.xml"/><Relationship Id="rId241" Type="http://schemas.openxmlformats.org/officeDocument/2006/relationships/image" Target="../media/image1048.png"/><Relationship Id="rId36" Type="http://schemas.openxmlformats.org/officeDocument/2006/relationships/customXml" Target="../ink/ink997.xml"/><Relationship Id="rId283" Type="http://schemas.openxmlformats.org/officeDocument/2006/relationships/image" Target="../media/image1069.png"/><Relationship Id="rId339" Type="http://schemas.openxmlformats.org/officeDocument/2006/relationships/image" Target="../media/image1097.png"/><Relationship Id="rId78" Type="http://schemas.openxmlformats.org/officeDocument/2006/relationships/customXml" Target="../ink/ink1018.xml"/><Relationship Id="rId101" Type="http://schemas.openxmlformats.org/officeDocument/2006/relationships/image" Target="../media/image979.png"/><Relationship Id="rId143" Type="http://schemas.openxmlformats.org/officeDocument/2006/relationships/customXml" Target="../ink/ink1051.xml"/><Relationship Id="rId185" Type="http://schemas.openxmlformats.org/officeDocument/2006/relationships/customXml" Target="../ink/ink1072.xml"/><Relationship Id="rId350" Type="http://schemas.openxmlformats.org/officeDocument/2006/relationships/customXml" Target="../ink/ink1155.xml"/><Relationship Id="rId406" Type="http://schemas.openxmlformats.org/officeDocument/2006/relationships/image" Target="../media/image1130.png"/><Relationship Id="rId9" Type="http://schemas.openxmlformats.org/officeDocument/2006/relationships/image" Target="../media/image9330.png"/><Relationship Id="rId210" Type="http://schemas.openxmlformats.org/officeDocument/2006/relationships/image" Target="../media/image1033.png"/><Relationship Id="rId392" Type="http://schemas.openxmlformats.org/officeDocument/2006/relationships/image" Target="../media/image1123.png"/><Relationship Id="rId252" Type="http://schemas.openxmlformats.org/officeDocument/2006/relationships/customXml" Target="../ink/ink1106.xml"/><Relationship Id="rId294" Type="http://schemas.openxmlformats.org/officeDocument/2006/relationships/customXml" Target="../ink/ink1127.xml"/><Relationship Id="rId308" Type="http://schemas.openxmlformats.org/officeDocument/2006/relationships/customXml" Target="../ink/ink1134.xml"/><Relationship Id="rId47" Type="http://schemas.openxmlformats.org/officeDocument/2006/relationships/image" Target="../media/image9520.png"/><Relationship Id="rId89" Type="http://schemas.openxmlformats.org/officeDocument/2006/relationships/image" Target="../media/image973.png"/><Relationship Id="rId112" Type="http://schemas.openxmlformats.org/officeDocument/2006/relationships/customXml" Target="../ink/ink1035.xml"/><Relationship Id="rId154" Type="http://schemas.openxmlformats.org/officeDocument/2006/relationships/image" Target="../media/image1005.png"/><Relationship Id="rId361" Type="http://schemas.openxmlformats.org/officeDocument/2006/relationships/customXml" Target="../ink/ink1161.xml"/><Relationship Id="rId196" Type="http://schemas.openxmlformats.org/officeDocument/2006/relationships/image" Target="../media/image1026.png"/><Relationship Id="rId417" Type="http://schemas.openxmlformats.org/officeDocument/2006/relationships/customXml" Target="../ink/ink1189.xml"/><Relationship Id="rId16" Type="http://schemas.openxmlformats.org/officeDocument/2006/relationships/customXml" Target="../ink/ink987.xml"/><Relationship Id="rId221" Type="http://schemas.openxmlformats.org/officeDocument/2006/relationships/customXml" Target="../ink/ink1090.xml"/><Relationship Id="rId263" Type="http://schemas.openxmlformats.org/officeDocument/2006/relationships/image" Target="../media/image1059.png"/><Relationship Id="rId319" Type="http://schemas.openxmlformats.org/officeDocument/2006/relationships/image" Target="../media/image1087.png"/><Relationship Id="rId58" Type="http://schemas.openxmlformats.org/officeDocument/2006/relationships/customXml" Target="../ink/ink1008.xml"/><Relationship Id="rId123" Type="http://schemas.openxmlformats.org/officeDocument/2006/relationships/customXml" Target="../ink/ink1041.xml"/><Relationship Id="rId330" Type="http://schemas.openxmlformats.org/officeDocument/2006/relationships/customXml" Target="../ink/ink1145.xml"/><Relationship Id="rId165" Type="http://schemas.openxmlformats.org/officeDocument/2006/relationships/customXml" Target="../ink/ink1062.xml"/><Relationship Id="rId372" Type="http://schemas.openxmlformats.org/officeDocument/2006/relationships/image" Target="../media/image1113.png"/><Relationship Id="rId232" Type="http://schemas.openxmlformats.org/officeDocument/2006/relationships/customXml" Target="../ink/ink1096.xml"/><Relationship Id="rId274" Type="http://schemas.openxmlformats.org/officeDocument/2006/relationships/customXml" Target="../ink/ink1117.xml"/><Relationship Id="rId27" Type="http://schemas.openxmlformats.org/officeDocument/2006/relationships/image" Target="../media/image9420.png"/><Relationship Id="rId69" Type="http://schemas.openxmlformats.org/officeDocument/2006/relationships/image" Target="../media/image963.png"/><Relationship Id="rId134" Type="http://schemas.openxmlformats.org/officeDocument/2006/relationships/image" Target="../media/image995.png"/><Relationship Id="rId80" Type="http://schemas.openxmlformats.org/officeDocument/2006/relationships/customXml" Target="../ink/ink1019.xml"/><Relationship Id="rId176" Type="http://schemas.openxmlformats.org/officeDocument/2006/relationships/image" Target="../media/image1016.png"/><Relationship Id="rId341" Type="http://schemas.openxmlformats.org/officeDocument/2006/relationships/image" Target="../media/image1098.png"/><Relationship Id="rId383" Type="http://schemas.openxmlformats.org/officeDocument/2006/relationships/customXml" Target="../ink/ink1172.xml"/><Relationship Id="rId201" Type="http://schemas.openxmlformats.org/officeDocument/2006/relationships/customXml" Target="../ink/ink1080.xml"/><Relationship Id="rId243" Type="http://schemas.openxmlformats.org/officeDocument/2006/relationships/image" Target="../media/image1049.png"/><Relationship Id="rId285" Type="http://schemas.openxmlformats.org/officeDocument/2006/relationships/image" Target="../media/image1070.png"/><Relationship Id="rId17" Type="http://schemas.openxmlformats.org/officeDocument/2006/relationships/image" Target="../media/image9370.png"/><Relationship Id="rId38" Type="http://schemas.openxmlformats.org/officeDocument/2006/relationships/customXml" Target="../ink/ink998.xml"/><Relationship Id="rId59" Type="http://schemas.openxmlformats.org/officeDocument/2006/relationships/image" Target="../media/image958.png"/><Relationship Id="rId103" Type="http://schemas.openxmlformats.org/officeDocument/2006/relationships/image" Target="../media/image980.png"/><Relationship Id="rId124" Type="http://schemas.openxmlformats.org/officeDocument/2006/relationships/image" Target="../media/image990.png"/><Relationship Id="rId310" Type="http://schemas.openxmlformats.org/officeDocument/2006/relationships/customXml" Target="../ink/ink1135.xml"/><Relationship Id="rId70" Type="http://schemas.openxmlformats.org/officeDocument/2006/relationships/customXml" Target="../ink/ink1014.xml"/><Relationship Id="rId91" Type="http://schemas.openxmlformats.org/officeDocument/2006/relationships/image" Target="../media/image974.png"/><Relationship Id="rId145" Type="http://schemas.openxmlformats.org/officeDocument/2006/relationships/customXml" Target="../ink/ink1052.xml"/><Relationship Id="rId166" Type="http://schemas.openxmlformats.org/officeDocument/2006/relationships/image" Target="../media/image1011.png"/><Relationship Id="rId187" Type="http://schemas.openxmlformats.org/officeDocument/2006/relationships/customXml" Target="../ink/ink1073.xml"/><Relationship Id="rId331" Type="http://schemas.openxmlformats.org/officeDocument/2006/relationships/image" Target="../media/image1093.png"/><Relationship Id="rId352" Type="http://schemas.openxmlformats.org/officeDocument/2006/relationships/customXml" Target="../ink/ink1156.xml"/><Relationship Id="rId373" Type="http://schemas.openxmlformats.org/officeDocument/2006/relationships/customXml" Target="../ink/ink1167.xml"/><Relationship Id="rId394" Type="http://schemas.openxmlformats.org/officeDocument/2006/relationships/image" Target="../media/image1124.png"/><Relationship Id="rId408" Type="http://schemas.openxmlformats.org/officeDocument/2006/relationships/image" Target="../media/image1131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34.png"/><Relationship Id="rId233" Type="http://schemas.openxmlformats.org/officeDocument/2006/relationships/image" Target="../media/image1044.png"/><Relationship Id="rId254" Type="http://schemas.openxmlformats.org/officeDocument/2006/relationships/customXml" Target="../ink/ink1107.xml"/><Relationship Id="rId28" Type="http://schemas.openxmlformats.org/officeDocument/2006/relationships/customXml" Target="../ink/ink993.xml"/><Relationship Id="rId49" Type="http://schemas.openxmlformats.org/officeDocument/2006/relationships/image" Target="../media/image9530.png"/><Relationship Id="rId114" Type="http://schemas.openxmlformats.org/officeDocument/2006/relationships/customXml" Target="../ink/ink1036.xml"/><Relationship Id="rId275" Type="http://schemas.openxmlformats.org/officeDocument/2006/relationships/image" Target="../media/image1065.png"/><Relationship Id="rId296" Type="http://schemas.openxmlformats.org/officeDocument/2006/relationships/customXml" Target="../ink/ink1128.xml"/><Relationship Id="rId300" Type="http://schemas.openxmlformats.org/officeDocument/2006/relationships/customXml" Target="../ink/ink1130.xml"/><Relationship Id="rId60" Type="http://schemas.openxmlformats.org/officeDocument/2006/relationships/customXml" Target="../ink/ink1009.xml"/><Relationship Id="rId81" Type="http://schemas.openxmlformats.org/officeDocument/2006/relationships/image" Target="../media/image969.png"/><Relationship Id="rId135" Type="http://schemas.openxmlformats.org/officeDocument/2006/relationships/customXml" Target="../ink/ink1047.xml"/><Relationship Id="rId156" Type="http://schemas.openxmlformats.org/officeDocument/2006/relationships/image" Target="../media/image1006.png"/><Relationship Id="rId177" Type="http://schemas.openxmlformats.org/officeDocument/2006/relationships/customXml" Target="../ink/ink1068.xml"/><Relationship Id="rId198" Type="http://schemas.openxmlformats.org/officeDocument/2006/relationships/image" Target="../media/image1027.png"/><Relationship Id="rId321" Type="http://schemas.openxmlformats.org/officeDocument/2006/relationships/image" Target="../media/image1088.png"/><Relationship Id="rId342" Type="http://schemas.openxmlformats.org/officeDocument/2006/relationships/customXml" Target="../ink/ink1151.xml"/><Relationship Id="rId363" Type="http://schemas.openxmlformats.org/officeDocument/2006/relationships/customXml" Target="../ink/ink1162.xml"/><Relationship Id="rId384" Type="http://schemas.openxmlformats.org/officeDocument/2006/relationships/image" Target="../media/image1119.png"/><Relationship Id="rId419" Type="http://schemas.openxmlformats.org/officeDocument/2006/relationships/customXml" Target="../ink/ink1190.xml"/><Relationship Id="rId202" Type="http://schemas.openxmlformats.org/officeDocument/2006/relationships/image" Target="../media/image1029.png"/><Relationship Id="rId223" Type="http://schemas.openxmlformats.org/officeDocument/2006/relationships/customXml" Target="../ink/ink1091.xml"/><Relationship Id="rId244" Type="http://schemas.openxmlformats.org/officeDocument/2006/relationships/customXml" Target="../ink/ink1102.xml"/><Relationship Id="rId18" Type="http://schemas.openxmlformats.org/officeDocument/2006/relationships/customXml" Target="../ink/ink988.xml"/><Relationship Id="rId39" Type="http://schemas.openxmlformats.org/officeDocument/2006/relationships/image" Target="../media/image9480.png"/><Relationship Id="rId265" Type="http://schemas.openxmlformats.org/officeDocument/2006/relationships/image" Target="../media/image1060.png"/><Relationship Id="rId286" Type="http://schemas.openxmlformats.org/officeDocument/2006/relationships/customXml" Target="../ink/ink1123.xml"/><Relationship Id="rId50" Type="http://schemas.openxmlformats.org/officeDocument/2006/relationships/customXml" Target="../ink/ink1004.xml"/><Relationship Id="rId104" Type="http://schemas.openxmlformats.org/officeDocument/2006/relationships/customXml" Target="../ink/ink1031.xml"/><Relationship Id="rId125" Type="http://schemas.openxmlformats.org/officeDocument/2006/relationships/customXml" Target="../ink/ink1042.xml"/><Relationship Id="rId146" Type="http://schemas.openxmlformats.org/officeDocument/2006/relationships/image" Target="../media/image1001.png"/><Relationship Id="rId167" Type="http://schemas.openxmlformats.org/officeDocument/2006/relationships/customXml" Target="../ink/ink1063.xml"/><Relationship Id="rId188" Type="http://schemas.openxmlformats.org/officeDocument/2006/relationships/image" Target="../media/image1022.png"/><Relationship Id="rId311" Type="http://schemas.openxmlformats.org/officeDocument/2006/relationships/image" Target="../media/image1083.png"/><Relationship Id="rId332" Type="http://schemas.openxmlformats.org/officeDocument/2006/relationships/customXml" Target="../ink/ink1146.xml"/><Relationship Id="rId353" Type="http://schemas.openxmlformats.org/officeDocument/2006/relationships/image" Target="../media/image1104.png"/><Relationship Id="rId374" Type="http://schemas.openxmlformats.org/officeDocument/2006/relationships/image" Target="../media/image1114.png"/><Relationship Id="rId395" Type="http://schemas.openxmlformats.org/officeDocument/2006/relationships/customXml" Target="../ink/ink1178.xml"/><Relationship Id="rId409" Type="http://schemas.openxmlformats.org/officeDocument/2006/relationships/customXml" Target="../ink/ink1185.xml"/><Relationship Id="rId71" Type="http://schemas.openxmlformats.org/officeDocument/2006/relationships/image" Target="../media/image964.png"/><Relationship Id="rId92" Type="http://schemas.openxmlformats.org/officeDocument/2006/relationships/customXml" Target="../ink/ink1025.xml"/><Relationship Id="rId213" Type="http://schemas.openxmlformats.org/officeDocument/2006/relationships/customXml" Target="../ink/ink1086.xml"/><Relationship Id="rId234" Type="http://schemas.openxmlformats.org/officeDocument/2006/relationships/customXml" Target="../ink/ink1097.xml"/><Relationship Id="rId420" Type="http://schemas.openxmlformats.org/officeDocument/2006/relationships/image" Target="../media/image1137.png"/><Relationship Id="rId2" Type="http://schemas.openxmlformats.org/officeDocument/2006/relationships/customXml" Target="../ink/ink980.xml"/><Relationship Id="rId29" Type="http://schemas.openxmlformats.org/officeDocument/2006/relationships/image" Target="../media/image9430.png"/><Relationship Id="rId255" Type="http://schemas.openxmlformats.org/officeDocument/2006/relationships/image" Target="../media/image1055.png"/><Relationship Id="rId276" Type="http://schemas.openxmlformats.org/officeDocument/2006/relationships/customXml" Target="../ink/ink1118.xml"/><Relationship Id="rId297" Type="http://schemas.openxmlformats.org/officeDocument/2006/relationships/image" Target="../media/image1076.png"/><Relationship Id="rId40" Type="http://schemas.openxmlformats.org/officeDocument/2006/relationships/customXml" Target="../ink/ink999.xml"/><Relationship Id="rId115" Type="http://schemas.openxmlformats.org/officeDocument/2006/relationships/image" Target="../media/image986.png"/><Relationship Id="rId136" Type="http://schemas.openxmlformats.org/officeDocument/2006/relationships/image" Target="../media/image996.png"/><Relationship Id="rId157" Type="http://schemas.openxmlformats.org/officeDocument/2006/relationships/customXml" Target="../ink/ink1058.xml"/><Relationship Id="rId178" Type="http://schemas.openxmlformats.org/officeDocument/2006/relationships/image" Target="../media/image1017.png"/><Relationship Id="rId301" Type="http://schemas.openxmlformats.org/officeDocument/2006/relationships/image" Target="../media/image1078.png"/><Relationship Id="rId322" Type="http://schemas.openxmlformats.org/officeDocument/2006/relationships/customXml" Target="../ink/ink1141.xml"/><Relationship Id="rId343" Type="http://schemas.openxmlformats.org/officeDocument/2006/relationships/image" Target="../media/image1099.png"/><Relationship Id="rId364" Type="http://schemas.openxmlformats.org/officeDocument/2006/relationships/image" Target="../media/image1109.png"/><Relationship Id="rId61" Type="http://schemas.openxmlformats.org/officeDocument/2006/relationships/image" Target="../media/image959.png"/><Relationship Id="rId82" Type="http://schemas.openxmlformats.org/officeDocument/2006/relationships/customXml" Target="../ink/ink1020.xml"/><Relationship Id="rId199" Type="http://schemas.openxmlformats.org/officeDocument/2006/relationships/customXml" Target="../ink/ink1079.xml"/><Relationship Id="rId203" Type="http://schemas.openxmlformats.org/officeDocument/2006/relationships/customXml" Target="../ink/ink1081.xml"/><Relationship Id="rId385" Type="http://schemas.openxmlformats.org/officeDocument/2006/relationships/customXml" Target="../ink/ink1173.xml"/><Relationship Id="rId19" Type="http://schemas.openxmlformats.org/officeDocument/2006/relationships/image" Target="../media/image9380.png"/><Relationship Id="rId224" Type="http://schemas.openxmlformats.org/officeDocument/2006/relationships/image" Target="../media/image1040.png"/><Relationship Id="rId245" Type="http://schemas.openxmlformats.org/officeDocument/2006/relationships/image" Target="../media/image1050.png"/><Relationship Id="rId266" Type="http://schemas.openxmlformats.org/officeDocument/2006/relationships/customXml" Target="../ink/ink1113.xml"/><Relationship Id="rId287" Type="http://schemas.openxmlformats.org/officeDocument/2006/relationships/image" Target="../media/image1071.png"/><Relationship Id="rId410" Type="http://schemas.openxmlformats.org/officeDocument/2006/relationships/image" Target="../media/image1132.png"/><Relationship Id="rId30" Type="http://schemas.openxmlformats.org/officeDocument/2006/relationships/customXml" Target="../ink/ink994.xml"/><Relationship Id="rId105" Type="http://schemas.openxmlformats.org/officeDocument/2006/relationships/image" Target="../media/image981.png"/><Relationship Id="rId126" Type="http://schemas.openxmlformats.org/officeDocument/2006/relationships/image" Target="../media/image991.png"/><Relationship Id="rId147" Type="http://schemas.openxmlformats.org/officeDocument/2006/relationships/customXml" Target="../ink/ink1053.xml"/><Relationship Id="rId168" Type="http://schemas.openxmlformats.org/officeDocument/2006/relationships/image" Target="../media/image1012.png"/><Relationship Id="rId312" Type="http://schemas.openxmlformats.org/officeDocument/2006/relationships/customXml" Target="../ink/ink1136.xml"/><Relationship Id="rId333" Type="http://schemas.openxmlformats.org/officeDocument/2006/relationships/image" Target="../media/image1094.png"/><Relationship Id="rId354" Type="http://schemas.openxmlformats.org/officeDocument/2006/relationships/customXml" Target="../ink/ink1157.xml"/><Relationship Id="rId51" Type="http://schemas.openxmlformats.org/officeDocument/2006/relationships/image" Target="../media/image954.png"/><Relationship Id="rId72" Type="http://schemas.openxmlformats.org/officeDocument/2006/relationships/customXml" Target="../ink/ink1015.xml"/><Relationship Id="rId93" Type="http://schemas.openxmlformats.org/officeDocument/2006/relationships/image" Target="../media/image975.png"/><Relationship Id="rId189" Type="http://schemas.openxmlformats.org/officeDocument/2006/relationships/customXml" Target="../ink/ink1074.xml"/><Relationship Id="rId375" Type="http://schemas.openxmlformats.org/officeDocument/2006/relationships/customXml" Target="../ink/ink1168.xml"/><Relationship Id="rId396" Type="http://schemas.openxmlformats.org/officeDocument/2006/relationships/image" Target="../media/image1125.png"/><Relationship Id="rId3" Type="http://schemas.openxmlformats.org/officeDocument/2006/relationships/image" Target="../media/image9300.png"/><Relationship Id="rId214" Type="http://schemas.openxmlformats.org/officeDocument/2006/relationships/image" Target="../media/image1035.png"/><Relationship Id="rId235" Type="http://schemas.openxmlformats.org/officeDocument/2006/relationships/image" Target="../media/image1045.png"/><Relationship Id="rId256" Type="http://schemas.openxmlformats.org/officeDocument/2006/relationships/customXml" Target="../ink/ink1108.xml"/><Relationship Id="rId277" Type="http://schemas.openxmlformats.org/officeDocument/2006/relationships/image" Target="../media/image1066.png"/><Relationship Id="rId298" Type="http://schemas.openxmlformats.org/officeDocument/2006/relationships/customXml" Target="../ink/ink1129.xml"/><Relationship Id="rId400" Type="http://schemas.openxmlformats.org/officeDocument/2006/relationships/image" Target="../media/image1127.png"/><Relationship Id="rId421" Type="http://schemas.openxmlformats.org/officeDocument/2006/relationships/customXml" Target="../ink/ink1191.xml"/><Relationship Id="rId116" Type="http://schemas.openxmlformats.org/officeDocument/2006/relationships/customXml" Target="../ink/ink1037.xml"/><Relationship Id="rId137" Type="http://schemas.openxmlformats.org/officeDocument/2006/relationships/customXml" Target="../ink/ink1048.xml"/><Relationship Id="rId158" Type="http://schemas.openxmlformats.org/officeDocument/2006/relationships/image" Target="../media/image1007.png"/><Relationship Id="rId302" Type="http://schemas.openxmlformats.org/officeDocument/2006/relationships/customXml" Target="../ink/ink1131.xml"/><Relationship Id="rId323" Type="http://schemas.openxmlformats.org/officeDocument/2006/relationships/image" Target="../media/image1089.png"/><Relationship Id="rId344" Type="http://schemas.openxmlformats.org/officeDocument/2006/relationships/customXml" Target="../ink/ink1152.xml"/><Relationship Id="rId20" Type="http://schemas.openxmlformats.org/officeDocument/2006/relationships/customXml" Target="../ink/ink989.xml"/><Relationship Id="rId41" Type="http://schemas.openxmlformats.org/officeDocument/2006/relationships/image" Target="../media/image9490.png"/><Relationship Id="rId62" Type="http://schemas.openxmlformats.org/officeDocument/2006/relationships/customXml" Target="../ink/ink1010.xml"/><Relationship Id="rId83" Type="http://schemas.openxmlformats.org/officeDocument/2006/relationships/image" Target="../media/image970.png"/><Relationship Id="rId179" Type="http://schemas.openxmlformats.org/officeDocument/2006/relationships/customXml" Target="../ink/ink1069.xml"/><Relationship Id="rId365" Type="http://schemas.openxmlformats.org/officeDocument/2006/relationships/customXml" Target="../ink/ink1163.xml"/><Relationship Id="rId386" Type="http://schemas.openxmlformats.org/officeDocument/2006/relationships/image" Target="../media/image1120.png"/><Relationship Id="rId190" Type="http://schemas.openxmlformats.org/officeDocument/2006/relationships/image" Target="../media/image1023.png"/><Relationship Id="rId204" Type="http://schemas.openxmlformats.org/officeDocument/2006/relationships/image" Target="../media/image1030.png"/><Relationship Id="rId225" Type="http://schemas.openxmlformats.org/officeDocument/2006/relationships/customXml" Target="../ink/ink1092.xml"/><Relationship Id="rId246" Type="http://schemas.openxmlformats.org/officeDocument/2006/relationships/customXml" Target="../ink/ink1103.xml"/><Relationship Id="rId267" Type="http://schemas.openxmlformats.org/officeDocument/2006/relationships/image" Target="../media/image1061.png"/><Relationship Id="rId288" Type="http://schemas.openxmlformats.org/officeDocument/2006/relationships/customXml" Target="../ink/ink1124.xml"/><Relationship Id="rId411" Type="http://schemas.openxmlformats.org/officeDocument/2006/relationships/customXml" Target="../ink/ink1186.xml"/><Relationship Id="rId106" Type="http://schemas.openxmlformats.org/officeDocument/2006/relationships/customXml" Target="../ink/ink1032.xml"/><Relationship Id="rId127" Type="http://schemas.openxmlformats.org/officeDocument/2006/relationships/customXml" Target="../ink/ink1043.xml"/><Relationship Id="rId313" Type="http://schemas.openxmlformats.org/officeDocument/2006/relationships/image" Target="../media/image1084.png"/><Relationship Id="rId10" Type="http://schemas.openxmlformats.org/officeDocument/2006/relationships/customXml" Target="../ink/ink984.xml"/><Relationship Id="rId31" Type="http://schemas.openxmlformats.org/officeDocument/2006/relationships/image" Target="../media/image9440.png"/><Relationship Id="rId52" Type="http://schemas.openxmlformats.org/officeDocument/2006/relationships/customXml" Target="../ink/ink1005.xml"/><Relationship Id="rId73" Type="http://schemas.openxmlformats.org/officeDocument/2006/relationships/image" Target="../media/image965.png"/><Relationship Id="rId94" Type="http://schemas.openxmlformats.org/officeDocument/2006/relationships/customXml" Target="../ink/ink1026.xml"/><Relationship Id="rId148" Type="http://schemas.openxmlformats.org/officeDocument/2006/relationships/image" Target="../media/image1002.png"/><Relationship Id="rId169" Type="http://schemas.openxmlformats.org/officeDocument/2006/relationships/customXml" Target="../ink/ink1064.xml"/><Relationship Id="rId334" Type="http://schemas.openxmlformats.org/officeDocument/2006/relationships/customXml" Target="../ink/ink1147.xml"/><Relationship Id="rId355" Type="http://schemas.openxmlformats.org/officeDocument/2006/relationships/image" Target="../media/image1105.png"/><Relationship Id="rId376" Type="http://schemas.openxmlformats.org/officeDocument/2006/relationships/image" Target="../media/image1115.png"/><Relationship Id="rId397" Type="http://schemas.openxmlformats.org/officeDocument/2006/relationships/customXml" Target="../ink/ink1179.xml"/><Relationship Id="rId4" Type="http://schemas.openxmlformats.org/officeDocument/2006/relationships/customXml" Target="../ink/ink981.xml"/><Relationship Id="rId180" Type="http://schemas.openxmlformats.org/officeDocument/2006/relationships/image" Target="../media/image1018.png"/><Relationship Id="rId215" Type="http://schemas.openxmlformats.org/officeDocument/2006/relationships/customXml" Target="../ink/ink1087.xml"/><Relationship Id="rId236" Type="http://schemas.openxmlformats.org/officeDocument/2006/relationships/customXml" Target="../ink/ink1098.xml"/><Relationship Id="rId257" Type="http://schemas.openxmlformats.org/officeDocument/2006/relationships/image" Target="../media/image1056.png"/><Relationship Id="rId278" Type="http://schemas.openxmlformats.org/officeDocument/2006/relationships/customXml" Target="../ink/ink1119.xml"/><Relationship Id="rId401" Type="http://schemas.openxmlformats.org/officeDocument/2006/relationships/customXml" Target="../ink/ink1181.xml"/><Relationship Id="rId422" Type="http://schemas.openxmlformats.org/officeDocument/2006/relationships/image" Target="../media/image1138.png"/><Relationship Id="rId303" Type="http://schemas.openxmlformats.org/officeDocument/2006/relationships/image" Target="../media/image1079.png"/><Relationship Id="rId42" Type="http://schemas.openxmlformats.org/officeDocument/2006/relationships/customXml" Target="../ink/ink1000.xml"/><Relationship Id="rId84" Type="http://schemas.openxmlformats.org/officeDocument/2006/relationships/customXml" Target="../ink/ink1021.xml"/><Relationship Id="rId138" Type="http://schemas.openxmlformats.org/officeDocument/2006/relationships/image" Target="../media/image997.png"/><Relationship Id="rId345" Type="http://schemas.openxmlformats.org/officeDocument/2006/relationships/image" Target="../media/image1100.png"/><Relationship Id="rId387" Type="http://schemas.openxmlformats.org/officeDocument/2006/relationships/customXml" Target="../ink/ink1174.xml"/><Relationship Id="rId191" Type="http://schemas.openxmlformats.org/officeDocument/2006/relationships/customXml" Target="../ink/ink1075.xml"/><Relationship Id="rId205" Type="http://schemas.openxmlformats.org/officeDocument/2006/relationships/customXml" Target="../ink/ink1082.xml"/><Relationship Id="rId247" Type="http://schemas.openxmlformats.org/officeDocument/2006/relationships/image" Target="../media/image1051.png"/><Relationship Id="rId412" Type="http://schemas.openxmlformats.org/officeDocument/2006/relationships/image" Target="../media/image1133.png"/><Relationship Id="rId107" Type="http://schemas.openxmlformats.org/officeDocument/2006/relationships/image" Target="../media/image982.png"/><Relationship Id="rId289" Type="http://schemas.openxmlformats.org/officeDocument/2006/relationships/image" Target="../media/image1072.png"/><Relationship Id="rId11" Type="http://schemas.openxmlformats.org/officeDocument/2006/relationships/image" Target="../media/image9340.png"/><Relationship Id="rId53" Type="http://schemas.openxmlformats.org/officeDocument/2006/relationships/image" Target="../media/image955.png"/><Relationship Id="rId149" Type="http://schemas.openxmlformats.org/officeDocument/2006/relationships/customXml" Target="../ink/ink1054.xml"/><Relationship Id="rId314" Type="http://schemas.openxmlformats.org/officeDocument/2006/relationships/customXml" Target="../ink/ink1137.xml"/><Relationship Id="rId356" Type="http://schemas.openxmlformats.org/officeDocument/2006/relationships/customXml" Target="../ink/ink1158.xml"/><Relationship Id="rId398" Type="http://schemas.openxmlformats.org/officeDocument/2006/relationships/image" Target="../media/image1126.png"/><Relationship Id="rId95" Type="http://schemas.openxmlformats.org/officeDocument/2006/relationships/image" Target="../media/image976.png"/><Relationship Id="rId160" Type="http://schemas.openxmlformats.org/officeDocument/2006/relationships/image" Target="../media/image1008.png"/><Relationship Id="rId216" Type="http://schemas.openxmlformats.org/officeDocument/2006/relationships/image" Target="../media/image1036.png"/><Relationship Id="rId258" Type="http://schemas.openxmlformats.org/officeDocument/2006/relationships/customXml" Target="../ink/ink1109.xml"/><Relationship Id="rId22" Type="http://schemas.openxmlformats.org/officeDocument/2006/relationships/customXml" Target="../ink/ink990.xml"/><Relationship Id="rId64" Type="http://schemas.openxmlformats.org/officeDocument/2006/relationships/customXml" Target="../ink/ink1011.xml"/><Relationship Id="rId118" Type="http://schemas.openxmlformats.org/officeDocument/2006/relationships/customXml" Target="../ink/ink1038.xml"/><Relationship Id="rId325" Type="http://schemas.openxmlformats.org/officeDocument/2006/relationships/image" Target="../media/image1090.png"/><Relationship Id="rId367" Type="http://schemas.openxmlformats.org/officeDocument/2006/relationships/customXml" Target="../ink/ink1164.xml"/><Relationship Id="rId171" Type="http://schemas.openxmlformats.org/officeDocument/2006/relationships/customXml" Target="../ink/ink1065.xml"/><Relationship Id="rId227" Type="http://schemas.openxmlformats.org/officeDocument/2006/relationships/customXml" Target="../ink/ink1093.xml"/><Relationship Id="rId269" Type="http://schemas.openxmlformats.org/officeDocument/2006/relationships/image" Target="../media/image1062.png"/><Relationship Id="rId33" Type="http://schemas.openxmlformats.org/officeDocument/2006/relationships/image" Target="../media/image9450.png"/><Relationship Id="rId129" Type="http://schemas.openxmlformats.org/officeDocument/2006/relationships/customXml" Target="../ink/ink1044.xml"/><Relationship Id="rId280" Type="http://schemas.openxmlformats.org/officeDocument/2006/relationships/customXml" Target="../ink/ink1120.xml"/><Relationship Id="rId336" Type="http://schemas.openxmlformats.org/officeDocument/2006/relationships/customXml" Target="../ink/ink1148.xml"/><Relationship Id="rId75" Type="http://schemas.openxmlformats.org/officeDocument/2006/relationships/image" Target="../media/image966.png"/><Relationship Id="rId140" Type="http://schemas.openxmlformats.org/officeDocument/2006/relationships/image" Target="../media/image998.png"/><Relationship Id="rId182" Type="http://schemas.openxmlformats.org/officeDocument/2006/relationships/image" Target="../media/image1019.png"/><Relationship Id="rId378" Type="http://schemas.openxmlformats.org/officeDocument/2006/relationships/image" Target="../media/image1116.png"/><Relationship Id="rId403" Type="http://schemas.openxmlformats.org/officeDocument/2006/relationships/customXml" Target="../ink/ink1182.xml"/><Relationship Id="rId6" Type="http://schemas.openxmlformats.org/officeDocument/2006/relationships/customXml" Target="../ink/ink982.xml"/><Relationship Id="rId238" Type="http://schemas.openxmlformats.org/officeDocument/2006/relationships/customXml" Target="../ink/ink1099.xml"/><Relationship Id="rId291" Type="http://schemas.openxmlformats.org/officeDocument/2006/relationships/image" Target="../media/image1073.png"/><Relationship Id="rId305" Type="http://schemas.openxmlformats.org/officeDocument/2006/relationships/image" Target="../media/image1080.png"/><Relationship Id="rId347" Type="http://schemas.openxmlformats.org/officeDocument/2006/relationships/image" Target="../media/image1101.png"/><Relationship Id="rId44" Type="http://schemas.openxmlformats.org/officeDocument/2006/relationships/customXml" Target="../ink/ink1001.xml"/><Relationship Id="rId86" Type="http://schemas.openxmlformats.org/officeDocument/2006/relationships/customXml" Target="../ink/ink1022.xml"/><Relationship Id="rId151" Type="http://schemas.openxmlformats.org/officeDocument/2006/relationships/customXml" Target="../ink/ink1055.xml"/><Relationship Id="rId389" Type="http://schemas.openxmlformats.org/officeDocument/2006/relationships/customXml" Target="../ink/ink1175.xml"/><Relationship Id="rId193" Type="http://schemas.openxmlformats.org/officeDocument/2006/relationships/customXml" Target="../ink/ink1076.xml"/><Relationship Id="rId207" Type="http://schemas.openxmlformats.org/officeDocument/2006/relationships/customXml" Target="../ink/ink1083.xml"/><Relationship Id="rId249" Type="http://schemas.openxmlformats.org/officeDocument/2006/relationships/image" Target="../media/image1052.png"/><Relationship Id="rId414" Type="http://schemas.openxmlformats.org/officeDocument/2006/relationships/image" Target="../media/image1134.png"/><Relationship Id="rId13" Type="http://schemas.openxmlformats.org/officeDocument/2006/relationships/image" Target="../media/image9350.png"/><Relationship Id="rId109" Type="http://schemas.openxmlformats.org/officeDocument/2006/relationships/image" Target="../media/image983.png"/><Relationship Id="rId260" Type="http://schemas.openxmlformats.org/officeDocument/2006/relationships/customXml" Target="../ink/ink1110.xml"/><Relationship Id="rId316" Type="http://schemas.openxmlformats.org/officeDocument/2006/relationships/customXml" Target="../ink/ink1138.xml"/><Relationship Id="rId55" Type="http://schemas.openxmlformats.org/officeDocument/2006/relationships/image" Target="../media/image956.png"/><Relationship Id="rId97" Type="http://schemas.openxmlformats.org/officeDocument/2006/relationships/image" Target="../media/image977.png"/><Relationship Id="rId120" Type="http://schemas.openxmlformats.org/officeDocument/2006/relationships/image" Target="../media/image988.png"/><Relationship Id="rId358" Type="http://schemas.openxmlformats.org/officeDocument/2006/relationships/customXml" Target="../ink/ink1159.xml"/><Relationship Id="rId162" Type="http://schemas.openxmlformats.org/officeDocument/2006/relationships/image" Target="../media/image1009.png"/><Relationship Id="rId218" Type="http://schemas.openxmlformats.org/officeDocument/2006/relationships/image" Target="../media/image1037.png"/><Relationship Id="rId271" Type="http://schemas.openxmlformats.org/officeDocument/2006/relationships/image" Target="../media/image1063.png"/><Relationship Id="rId24" Type="http://schemas.openxmlformats.org/officeDocument/2006/relationships/customXml" Target="../ink/ink991.xml"/><Relationship Id="rId66" Type="http://schemas.openxmlformats.org/officeDocument/2006/relationships/customXml" Target="../ink/ink1012.xml"/><Relationship Id="rId131" Type="http://schemas.openxmlformats.org/officeDocument/2006/relationships/customXml" Target="../ink/ink1045.xml"/><Relationship Id="rId327" Type="http://schemas.openxmlformats.org/officeDocument/2006/relationships/image" Target="../media/image1091.png"/><Relationship Id="rId369" Type="http://schemas.openxmlformats.org/officeDocument/2006/relationships/customXml" Target="../ink/ink1165.xml"/><Relationship Id="rId173" Type="http://schemas.openxmlformats.org/officeDocument/2006/relationships/customXml" Target="../ink/ink1066.xml"/><Relationship Id="rId229" Type="http://schemas.openxmlformats.org/officeDocument/2006/relationships/image" Target="../media/image1042.png"/><Relationship Id="rId380" Type="http://schemas.openxmlformats.org/officeDocument/2006/relationships/image" Target="../media/image1117.png"/><Relationship Id="rId240" Type="http://schemas.openxmlformats.org/officeDocument/2006/relationships/customXml" Target="../ink/ink1100.xml"/><Relationship Id="rId35" Type="http://schemas.openxmlformats.org/officeDocument/2006/relationships/image" Target="../media/image9460.png"/><Relationship Id="rId77" Type="http://schemas.openxmlformats.org/officeDocument/2006/relationships/image" Target="../media/image967.png"/><Relationship Id="rId100" Type="http://schemas.openxmlformats.org/officeDocument/2006/relationships/customXml" Target="../ink/ink1029.xml"/><Relationship Id="rId282" Type="http://schemas.openxmlformats.org/officeDocument/2006/relationships/customXml" Target="../ink/ink1121.xml"/><Relationship Id="rId338" Type="http://schemas.openxmlformats.org/officeDocument/2006/relationships/customXml" Target="../ink/ink1149.xml"/><Relationship Id="rId8" Type="http://schemas.openxmlformats.org/officeDocument/2006/relationships/customXml" Target="../ink/ink983.xml"/><Relationship Id="rId142" Type="http://schemas.openxmlformats.org/officeDocument/2006/relationships/image" Target="../media/image999.png"/><Relationship Id="rId184" Type="http://schemas.openxmlformats.org/officeDocument/2006/relationships/image" Target="../media/image1020.png"/><Relationship Id="rId391" Type="http://schemas.openxmlformats.org/officeDocument/2006/relationships/customXml" Target="../ink/ink1176.xml"/><Relationship Id="rId405" Type="http://schemas.openxmlformats.org/officeDocument/2006/relationships/customXml" Target="../ink/ink1183.xml"/><Relationship Id="rId251" Type="http://schemas.openxmlformats.org/officeDocument/2006/relationships/image" Target="../media/image1053.png"/><Relationship Id="rId46" Type="http://schemas.openxmlformats.org/officeDocument/2006/relationships/customXml" Target="../ink/ink1002.xml"/><Relationship Id="rId293" Type="http://schemas.openxmlformats.org/officeDocument/2006/relationships/image" Target="../media/image1074.png"/><Relationship Id="rId307" Type="http://schemas.openxmlformats.org/officeDocument/2006/relationships/image" Target="../media/image1081.png"/><Relationship Id="rId349" Type="http://schemas.openxmlformats.org/officeDocument/2006/relationships/image" Target="../media/image1102.png"/><Relationship Id="rId88" Type="http://schemas.openxmlformats.org/officeDocument/2006/relationships/customXml" Target="../ink/ink1023.xml"/><Relationship Id="rId111" Type="http://schemas.openxmlformats.org/officeDocument/2006/relationships/image" Target="../media/image984.png"/><Relationship Id="rId153" Type="http://schemas.openxmlformats.org/officeDocument/2006/relationships/customXml" Target="../ink/ink1056.xml"/><Relationship Id="rId195" Type="http://schemas.openxmlformats.org/officeDocument/2006/relationships/customXml" Target="../ink/ink1077.xml"/><Relationship Id="rId209" Type="http://schemas.openxmlformats.org/officeDocument/2006/relationships/customXml" Target="../ink/ink1084.xml"/><Relationship Id="rId360" Type="http://schemas.openxmlformats.org/officeDocument/2006/relationships/image" Target="../media/image1107.png"/><Relationship Id="rId416" Type="http://schemas.openxmlformats.org/officeDocument/2006/relationships/image" Target="../media/image1135.png"/><Relationship Id="rId220" Type="http://schemas.openxmlformats.org/officeDocument/2006/relationships/image" Target="../media/image1038.png"/><Relationship Id="rId15" Type="http://schemas.openxmlformats.org/officeDocument/2006/relationships/image" Target="../media/image9360.png"/><Relationship Id="rId57" Type="http://schemas.openxmlformats.org/officeDocument/2006/relationships/image" Target="../media/image957.png"/><Relationship Id="rId262" Type="http://schemas.openxmlformats.org/officeDocument/2006/relationships/customXml" Target="../ink/ink1111.xml"/><Relationship Id="rId318" Type="http://schemas.openxmlformats.org/officeDocument/2006/relationships/customXml" Target="../ink/ink1139.xml"/><Relationship Id="rId99" Type="http://schemas.openxmlformats.org/officeDocument/2006/relationships/image" Target="../media/image978.png"/><Relationship Id="rId122" Type="http://schemas.openxmlformats.org/officeDocument/2006/relationships/image" Target="../media/image989.png"/><Relationship Id="rId164" Type="http://schemas.openxmlformats.org/officeDocument/2006/relationships/image" Target="../media/image1010.png"/><Relationship Id="rId371" Type="http://schemas.openxmlformats.org/officeDocument/2006/relationships/customXml" Target="../ink/ink1166.xml"/><Relationship Id="rId26" Type="http://schemas.openxmlformats.org/officeDocument/2006/relationships/customXml" Target="../ink/ink992.xml"/><Relationship Id="rId231" Type="http://schemas.openxmlformats.org/officeDocument/2006/relationships/image" Target="../media/image1043.png"/><Relationship Id="rId273" Type="http://schemas.openxmlformats.org/officeDocument/2006/relationships/image" Target="../media/image1064.png"/><Relationship Id="rId329" Type="http://schemas.openxmlformats.org/officeDocument/2006/relationships/image" Target="../media/image1092.png"/><Relationship Id="rId68" Type="http://schemas.openxmlformats.org/officeDocument/2006/relationships/customXml" Target="../ink/ink1013.xml"/><Relationship Id="rId133" Type="http://schemas.openxmlformats.org/officeDocument/2006/relationships/customXml" Target="../ink/ink1046.xml"/><Relationship Id="rId175" Type="http://schemas.openxmlformats.org/officeDocument/2006/relationships/customXml" Target="../ink/ink1067.xml"/><Relationship Id="rId340" Type="http://schemas.openxmlformats.org/officeDocument/2006/relationships/customXml" Target="../ink/ink1150.xml"/><Relationship Id="rId200" Type="http://schemas.openxmlformats.org/officeDocument/2006/relationships/image" Target="../media/image1028.png"/><Relationship Id="rId382" Type="http://schemas.openxmlformats.org/officeDocument/2006/relationships/image" Target="../media/image1118.png"/><Relationship Id="rId242" Type="http://schemas.openxmlformats.org/officeDocument/2006/relationships/customXml" Target="../ink/ink1101.xml"/><Relationship Id="rId284" Type="http://schemas.openxmlformats.org/officeDocument/2006/relationships/customXml" Target="../ink/ink1122.xml"/><Relationship Id="rId37" Type="http://schemas.openxmlformats.org/officeDocument/2006/relationships/image" Target="../media/image9470.png"/><Relationship Id="rId79" Type="http://schemas.openxmlformats.org/officeDocument/2006/relationships/image" Target="../media/image968.png"/><Relationship Id="rId102" Type="http://schemas.openxmlformats.org/officeDocument/2006/relationships/customXml" Target="../ink/ink1030.xml"/><Relationship Id="rId144" Type="http://schemas.openxmlformats.org/officeDocument/2006/relationships/image" Target="../media/image1000.png"/><Relationship Id="rId90" Type="http://schemas.openxmlformats.org/officeDocument/2006/relationships/customXml" Target="../ink/ink1024.xml"/><Relationship Id="rId186" Type="http://schemas.openxmlformats.org/officeDocument/2006/relationships/image" Target="../media/image1021.png"/><Relationship Id="rId351" Type="http://schemas.openxmlformats.org/officeDocument/2006/relationships/image" Target="../media/image1103.png"/><Relationship Id="rId393" Type="http://schemas.openxmlformats.org/officeDocument/2006/relationships/customXml" Target="../ink/ink1177.xml"/><Relationship Id="rId407" Type="http://schemas.openxmlformats.org/officeDocument/2006/relationships/customXml" Target="../ink/ink1184.xml"/><Relationship Id="rId211" Type="http://schemas.openxmlformats.org/officeDocument/2006/relationships/customXml" Target="../ink/ink1085.xml"/><Relationship Id="rId253" Type="http://schemas.openxmlformats.org/officeDocument/2006/relationships/image" Target="../media/image1054.png"/><Relationship Id="rId295" Type="http://schemas.openxmlformats.org/officeDocument/2006/relationships/image" Target="../media/image1075.png"/><Relationship Id="rId309" Type="http://schemas.openxmlformats.org/officeDocument/2006/relationships/image" Target="../media/image1082.png"/><Relationship Id="rId48" Type="http://schemas.openxmlformats.org/officeDocument/2006/relationships/customXml" Target="../ink/ink1003.xml"/><Relationship Id="rId113" Type="http://schemas.openxmlformats.org/officeDocument/2006/relationships/image" Target="../media/image985.png"/><Relationship Id="rId320" Type="http://schemas.openxmlformats.org/officeDocument/2006/relationships/customXml" Target="../ink/ink1140.xml"/><Relationship Id="rId155" Type="http://schemas.openxmlformats.org/officeDocument/2006/relationships/customXml" Target="../ink/ink1057.xml"/><Relationship Id="rId197" Type="http://schemas.openxmlformats.org/officeDocument/2006/relationships/customXml" Target="../ink/ink1078.xml"/><Relationship Id="rId362" Type="http://schemas.openxmlformats.org/officeDocument/2006/relationships/image" Target="../media/image1108.png"/><Relationship Id="rId418" Type="http://schemas.openxmlformats.org/officeDocument/2006/relationships/image" Target="../media/image1136.png"/><Relationship Id="rId222" Type="http://schemas.openxmlformats.org/officeDocument/2006/relationships/image" Target="../media/image1039.png"/><Relationship Id="rId264" Type="http://schemas.openxmlformats.org/officeDocument/2006/relationships/customXml" Target="../ink/ink1112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96.png"/><Relationship Id="rId21" Type="http://schemas.openxmlformats.org/officeDocument/2006/relationships/image" Target="../media/image1148.png"/><Relationship Id="rId324" Type="http://schemas.openxmlformats.org/officeDocument/2006/relationships/customXml" Target="../ink/ink1353.xml"/><Relationship Id="rId531" Type="http://schemas.openxmlformats.org/officeDocument/2006/relationships/image" Target="../media/image1403.png"/><Relationship Id="rId170" Type="http://schemas.openxmlformats.org/officeDocument/2006/relationships/customXml" Target="../ink/ink1276.xml"/><Relationship Id="rId268" Type="http://schemas.openxmlformats.org/officeDocument/2006/relationships/customXml" Target="../ink/ink1325.xml"/><Relationship Id="rId475" Type="http://schemas.openxmlformats.org/officeDocument/2006/relationships/image" Target="../media/image1375.png"/><Relationship Id="rId32" Type="http://schemas.openxmlformats.org/officeDocument/2006/relationships/customXml" Target="../ink/ink1207.xml"/><Relationship Id="rId128" Type="http://schemas.openxmlformats.org/officeDocument/2006/relationships/customXml" Target="../ink/ink1255.xml"/><Relationship Id="rId335" Type="http://schemas.openxmlformats.org/officeDocument/2006/relationships/image" Target="../media/image1305.png"/><Relationship Id="rId542" Type="http://schemas.openxmlformats.org/officeDocument/2006/relationships/customXml" Target="../ink/ink1462.xml"/><Relationship Id="rId181" Type="http://schemas.openxmlformats.org/officeDocument/2006/relationships/image" Target="../media/image1228.png"/><Relationship Id="rId402" Type="http://schemas.openxmlformats.org/officeDocument/2006/relationships/customXml" Target="../ink/ink1392.xml"/><Relationship Id="rId279" Type="http://schemas.openxmlformats.org/officeDocument/2006/relationships/image" Target="../media/image1277.png"/><Relationship Id="rId486" Type="http://schemas.openxmlformats.org/officeDocument/2006/relationships/customXml" Target="../ink/ink1434.xml"/><Relationship Id="rId43" Type="http://schemas.openxmlformats.org/officeDocument/2006/relationships/image" Target="../media/image1159.png"/><Relationship Id="rId139" Type="http://schemas.openxmlformats.org/officeDocument/2006/relationships/image" Target="../media/image1207.png"/><Relationship Id="rId346" Type="http://schemas.openxmlformats.org/officeDocument/2006/relationships/customXml" Target="../ink/ink1364.xml"/><Relationship Id="rId553" Type="http://schemas.openxmlformats.org/officeDocument/2006/relationships/image" Target="../media/image1414.png"/><Relationship Id="rId192" Type="http://schemas.openxmlformats.org/officeDocument/2006/relationships/customXml" Target="../ink/ink1287.xml"/><Relationship Id="rId206" Type="http://schemas.openxmlformats.org/officeDocument/2006/relationships/customXml" Target="../ink/ink1294.xml"/><Relationship Id="rId413" Type="http://schemas.openxmlformats.org/officeDocument/2006/relationships/image" Target="../media/image1344.png"/><Relationship Id="rId497" Type="http://schemas.openxmlformats.org/officeDocument/2006/relationships/image" Target="../media/image1386.png"/><Relationship Id="rId357" Type="http://schemas.openxmlformats.org/officeDocument/2006/relationships/image" Target="../media/image1316.png"/><Relationship Id="rId54" Type="http://schemas.openxmlformats.org/officeDocument/2006/relationships/customXml" Target="../ink/ink1218.xml"/><Relationship Id="rId217" Type="http://schemas.openxmlformats.org/officeDocument/2006/relationships/image" Target="../media/image1246.png"/><Relationship Id="rId564" Type="http://schemas.openxmlformats.org/officeDocument/2006/relationships/customXml" Target="../ink/ink1473.xml"/><Relationship Id="rId424" Type="http://schemas.openxmlformats.org/officeDocument/2006/relationships/customXml" Target="../ink/ink1403.xml"/><Relationship Id="rId270" Type="http://schemas.openxmlformats.org/officeDocument/2006/relationships/customXml" Target="../ink/ink1326.xml"/><Relationship Id="rId65" Type="http://schemas.openxmlformats.org/officeDocument/2006/relationships/image" Target="../media/image1170.png"/><Relationship Id="rId130" Type="http://schemas.openxmlformats.org/officeDocument/2006/relationships/customXml" Target="../ink/ink1256.xml"/><Relationship Id="rId368" Type="http://schemas.openxmlformats.org/officeDocument/2006/relationships/customXml" Target="../ink/ink1375.xml"/><Relationship Id="rId575" Type="http://schemas.openxmlformats.org/officeDocument/2006/relationships/image" Target="../media/image1425.png"/><Relationship Id="rId228" Type="http://schemas.openxmlformats.org/officeDocument/2006/relationships/customXml" Target="../ink/ink1305.xml"/><Relationship Id="rId435" Type="http://schemas.openxmlformats.org/officeDocument/2006/relationships/image" Target="../media/image1355.png"/><Relationship Id="rId281" Type="http://schemas.openxmlformats.org/officeDocument/2006/relationships/image" Target="../media/image1278.png"/><Relationship Id="rId502" Type="http://schemas.openxmlformats.org/officeDocument/2006/relationships/customXml" Target="../ink/ink1442.xml"/><Relationship Id="rId34" Type="http://schemas.openxmlformats.org/officeDocument/2006/relationships/customXml" Target="../ink/ink1208.xml"/><Relationship Id="rId76" Type="http://schemas.openxmlformats.org/officeDocument/2006/relationships/customXml" Target="../ink/ink1229.xml"/><Relationship Id="rId141" Type="http://schemas.openxmlformats.org/officeDocument/2006/relationships/image" Target="../media/image1208.png"/><Relationship Id="rId379" Type="http://schemas.openxmlformats.org/officeDocument/2006/relationships/image" Target="../media/image1327.png"/><Relationship Id="rId544" Type="http://schemas.openxmlformats.org/officeDocument/2006/relationships/customXml" Target="../ink/ink1463.xml"/><Relationship Id="rId7" Type="http://schemas.openxmlformats.org/officeDocument/2006/relationships/image" Target="../media/image1141.png"/><Relationship Id="rId183" Type="http://schemas.openxmlformats.org/officeDocument/2006/relationships/image" Target="../media/image1229.png"/><Relationship Id="rId239" Type="http://schemas.openxmlformats.org/officeDocument/2006/relationships/image" Target="../media/image1257.png"/><Relationship Id="rId390" Type="http://schemas.openxmlformats.org/officeDocument/2006/relationships/customXml" Target="../ink/ink1386.xml"/><Relationship Id="rId404" Type="http://schemas.openxmlformats.org/officeDocument/2006/relationships/customXml" Target="../ink/ink1393.xml"/><Relationship Id="rId446" Type="http://schemas.openxmlformats.org/officeDocument/2006/relationships/customXml" Target="../ink/ink1414.xml"/><Relationship Id="rId250" Type="http://schemas.openxmlformats.org/officeDocument/2006/relationships/customXml" Target="../ink/ink1316.xml"/><Relationship Id="rId292" Type="http://schemas.openxmlformats.org/officeDocument/2006/relationships/customXml" Target="../ink/ink1337.xml"/><Relationship Id="rId306" Type="http://schemas.openxmlformats.org/officeDocument/2006/relationships/customXml" Target="../ink/ink1344.xml"/><Relationship Id="rId488" Type="http://schemas.openxmlformats.org/officeDocument/2006/relationships/customXml" Target="../ink/ink1435.xml"/><Relationship Id="rId45" Type="http://schemas.openxmlformats.org/officeDocument/2006/relationships/image" Target="../media/image1160.png"/><Relationship Id="rId87" Type="http://schemas.openxmlformats.org/officeDocument/2006/relationships/image" Target="../media/image1181.png"/><Relationship Id="rId110" Type="http://schemas.openxmlformats.org/officeDocument/2006/relationships/customXml" Target="../ink/ink1246.xml"/><Relationship Id="rId348" Type="http://schemas.openxmlformats.org/officeDocument/2006/relationships/customXml" Target="../ink/ink1365.xml"/><Relationship Id="rId513" Type="http://schemas.openxmlformats.org/officeDocument/2006/relationships/image" Target="../media/image1394.png"/><Relationship Id="rId555" Type="http://schemas.openxmlformats.org/officeDocument/2006/relationships/image" Target="../media/image1415.png"/><Relationship Id="rId152" Type="http://schemas.openxmlformats.org/officeDocument/2006/relationships/customXml" Target="../ink/ink1267.xml"/><Relationship Id="rId194" Type="http://schemas.openxmlformats.org/officeDocument/2006/relationships/customXml" Target="../ink/ink1288.xml"/><Relationship Id="rId208" Type="http://schemas.openxmlformats.org/officeDocument/2006/relationships/customXml" Target="../ink/ink1295.xml"/><Relationship Id="rId415" Type="http://schemas.openxmlformats.org/officeDocument/2006/relationships/image" Target="../media/image1345.png"/><Relationship Id="rId457" Type="http://schemas.openxmlformats.org/officeDocument/2006/relationships/image" Target="../media/image1366.png"/><Relationship Id="rId261" Type="http://schemas.openxmlformats.org/officeDocument/2006/relationships/image" Target="../media/image1268.png"/><Relationship Id="rId499" Type="http://schemas.openxmlformats.org/officeDocument/2006/relationships/image" Target="../media/image1387.png"/><Relationship Id="rId14" Type="http://schemas.openxmlformats.org/officeDocument/2006/relationships/customXml" Target="../ink/ink1198.xml"/><Relationship Id="rId56" Type="http://schemas.openxmlformats.org/officeDocument/2006/relationships/customXml" Target="../ink/ink1219.xml"/><Relationship Id="rId317" Type="http://schemas.openxmlformats.org/officeDocument/2006/relationships/image" Target="../media/image1296.png"/><Relationship Id="rId359" Type="http://schemas.openxmlformats.org/officeDocument/2006/relationships/image" Target="../media/image1317.png"/><Relationship Id="rId524" Type="http://schemas.openxmlformats.org/officeDocument/2006/relationships/customXml" Target="../ink/ink1453.xml"/><Relationship Id="rId566" Type="http://schemas.openxmlformats.org/officeDocument/2006/relationships/customXml" Target="../ink/ink1474.xml"/><Relationship Id="rId98" Type="http://schemas.openxmlformats.org/officeDocument/2006/relationships/customXml" Target="../ink/ink1240.xml"/><Relationship Id="rId121" Type="http://schemas.openxmlformats.org/officeDocument/2006/relationships/image" Target="../media/image1198.png"/><Relationship Id="rId163" Type="http://schemas.openxmlformats.org/officeDocument/2006/relationships/image" Target="../media/image1219.png"/><Relationship Id="rId219" Type="http://schemas.openxmlformats.org/officeDocument/2006/relationships/image" Target="../media/image1247.png"/><Relationship Id="rId370" Type="http://schemas.openxmlformats.org/officeDocument/2006/relationships/customXml" Target="../ink/ink1376.xml"/><Relationship Id="rId426" Type="http://schemas.openxmlformats.org/officeDocument/2006/relationships/customXml" Target="../ink/ink1404.xml"/><Relationship Id="rId230" Type="http://schemas.openxmlformats.org/officeDocument/2006/relationships/customXml" Target="../ink/ink1306.xml"/><Relationship Id="rId468" Type="http://schemas.openxmlformats.org/officeDocument/2006/relationships/customXml" Target="../ink/ink1425.xml"/><Relationship Id="rId25" Type="http://schemas.openxmlformats.org/officeDocument/2006/relationships/image" Target="../media/image1150.png"/><Relationship Id="rId67" Type="http://schemas.openxmlformats.org/officeDocument/2006/relationships/image" Target="../media/image1171.png"/><Relationship Id="rId272" Type="http://schemas.openxmlformats.org/officeDocument/2006/relationships/customXml" Target="../ink/ink1327.xml"/><Relationship Id="rId328" Type="http://schemas.openxmlformats.org/officeDocument/2006/relationships/customXml" Target="../ink/ink1355.xml"/><Relationship Id="rId535" Type="http://schemas.openxmlformats.org/officeDocument/2006/relationships/image" Target="../media/image1405.png"/><Relationship Id="rId577" Type="http://schemas.openxmlformats.org/officeDocument/2006/relationships/image" Target="../media/image1426.png"/><Relationship Id="rId132" Type="http://schemas.openxmlformats.org/officeDocument/2006/relationships/customXml" Target="../ink/ink1257.xml"/><Relationship Id="rId174" Type="http://schemas.openxmlformats.org/officeDocument/2006/relationships/customXml" Target="../ink/ink1278.xml"/><Relationship Id="rId381" Type="http://schemas.openxmlformats.org/officeDocument/2006/relationships/image" Target="../media/image1328.png"/><Relationship Id="rId241" Type="http://schemas.openxmlformats.org/officeDocument/2006/relationships/image" Target="../media/image1258.png"/><Relationship Id="rId437" Type="http://schemas.openxmlformats.org/officeDocument/2006/relationships/image" Target="../media/image1356.png"/><Relationship Id="rId479" Type="http://schemas.openxmlformats.org/officeDocument/2006/relationships/image" Target="../media/image1377.png"/><Relationship Id="rId36" Type="http://schemas.openxmlformats.org/officeDocument/2006/relationships/customXml" Target="../ink/ink1209.xml"/><Relationship Id="rId283" Type="http://schemas.openxmlformats.org/officeDocument/2006/relationships/image" Target="../media/image1279.png"/><Relationship Id="rId339" Type="http://schemas.openxmlformats.org/officeDocument/2006/relationships/image" Target="../media/image1307.png"/><Relationship Id="rId490" Type="http://schemas.openxmlformats.org/officeDocument/2006/relationships/customXml" Target="../ink/ink1436.xml"/><Relationship Id="rId504" Type="http://schemas.openxmlformats.org/officeDocument/2006/relationships/customXml" Target="../ink/ink1443.xml"/><Relationship Id="rId546" Type="http://schemas.openxmlformats.org/officeDocument/2006/relationships/customXml" Target="../ink/ink1464.xml"/><Relationship Id="rId78" Type="http://schemas.openxmlformats.org/officeDocument/2006/relationships/customXml" Target="../ink/ink1230.xml"/><Relationship Id="rId101" Type="http://schemas.openxmlformats.org/officeDocument/2006/relationships/image" Target="../media/image1188.png"/><Relationship Id="rId143" Type="http://schemas.openxmlformats.org/officeDocument/2006/relationships/image" Target="../media/image1209.png"/><Relationship Id="rId185" Type="http://schemas.openxmlformats.org/officeDocument/2006/relationships/image" Target="../media/image1230.png"/><Relationship Id="rId350" Type="http://schemas.openxmlformats.org/officeDocument/2006/relationships/customXml" Target="../ink/ink1366.xml"/><Relationship Id="rId406" Type="http://schemas.openxmlformats.org/officeDocument/2006/relationships/customXml" Target="../ink/ink1394.xml"/><Relationship Id="rId9" Type="http://schemas.openxmlformats.org/officeDocument/2006/relationships/image" Target="../media/image1142.png"/><Relationship Id="rId210" Type="http://schemas.openxmlformats.org/officeDocument/2006/relationships/customXml" Target="../ink/ink1296.xml"/><Relationship Id="rId392" Type="http://schemas.openxmlformats.org/officeDocument/2006/relationships/customXml" Target="../ink/ink1387.xml"/><Relationship Id="rId448" Type="http://schemas.openxmlformats.org/officeDocument/2006/relationships/customXml" Target="../ink/ink1415.xml"/><Relationship Id="rId252" Type="http://schemas.openxmlformats.org/officeDocument/2006/relationships/customXml" Target="../ink/ink1317.xml"/><Relationship Id="rId294" Type="http://schemas.openxmlformats.org/officeDocument/2006/relationships/customXml" Target="../ink/ink1338.xml"/><Relationship Id="rId308" Type="http://schemas.openxmlformats.org/officeDocument/2006/relationships/customXml" Target="../ink/ink1345.xml"/><Relationship Id="rId515" Type="http://schemas.openxmlformats.org/officeDocument/2006/relationships/image" Target="../media/image1395.png"/><Relationship Id="rId47" Type="http://schemas.openxmlformats.org/officeDocument/2006/relationships/image" Target="../media/image1161.png"/><Relationship Id="rId89" Type="http://schemas.openxmlformats.org/officeDocument/2006/relationships/image" Target="../media/image1182.png"/><Relationship Id="rId112" Type="http://schemas.openxmlformats.org/officeDocument/2006/relationships/customXml" Target="../ink/ink1247.xml"/><Relationship Id="rId154" Type="http://schemas.openxmlformats.org/officeDocument/2006/relationships/customXml" Target="../ink/ink1268.xml"/><Relationship Id="rId361" Type="http://schemas.openxmlformats.org/officeDocument/2006/relationships/image" Target="../media/image1318.png"/><Relationship Id="rId557" Type="http://schemas.openxmlformats.org/officeDocument/2006/relationships/image" Target="../media/image1416.png"/><Relationship Id="rId196" Type="http://schemas.openxmlformats.org/officeDocument/2006/relationships/customXml" Target="../ink/ink1289.xml"/><Relationship Id="rId417" Type="http://schemas.openxmlformats.org/officeDocument/2006/relationships/image" Target="../media/image1346.png"/><Relationship Id="rId459" Type="http://schemas.openxmlformats.org/officeDocument/2006/relationships/image" Target="../media/image1367.png"/><Relationship Id="rId16" Type="http://schemas.openxmlformats.org/officeDocument/2006/relationships/customXml" Target="../ink/ink1199.xml"/><Relationship Id="rId221" Type="http://schemas.openxmlformats.org/officeDocument/2006/relationships/image" Target="../media/image1248.png"/><Relationship Id="rId263" Type="http://schemas.openxmlformats.org/officeDocument/2006/relationships/image" Target="../media/image1269.png"/><Relationship Id="rId319" Type="http://schemas.openxmlformats.org/officeDocument/2006/relationships/image" Target="../media/image1297.png"/><Relationship Id="rId470" Type="http://schemas.openxmlformats.org/officeDocument/2006/relationships/customXml" Target="../ink/ink1426.xml"/><Relationship Id="rId526" Type="http://schemas.openxmlformats.org/officeDocument/2006/relationships/customXml" Target="../ink/ink1454.xml"/><Relationship Id="rId58" Type="http://schemas.openxmlformats.org/officeDocument/2006/relationships/customXml" Target="../ink/ink1220.xml"/><Relationship Id="rId123" Type="http://schemas.openxmlformats.org/officeDocument/2006/relationships/image" Target="../media/image1199.png"/><Relationship Id="rId330" Type="http://schemas.openxmlformats.org/officeDocument/2006/relationships/customXml" Target="../ink/ink1356.xml"/><Relationship Id="rId568" Type="http://schemas.openxmlformats.org/officeDocument/2006/relationships/customXml" Target="../ink/ink1475.xml"/><Relationship Id="rId165" Type="http://schemas.openxmlformats.org/officeDocument/2006/relationships/image" Target="../media/image1220.png"/><Relationship Id="rId372" Type="http://schemas.openxmlformats.org/officeDocument/2006/relationships/customXml" Target="../ink/ink1377.xml"/><Relationship Id="rId428" Type="http://schemas.openxmlformats.org/officeDocument/2006/relationships/customXml" Target="../ink/ink1405.xml"/><Relationship Id="rId232" Type="http://schemas.openxmlformats.org/officeDocument/2006/relationships/customXml" Target="../ink/ink1307.xml"/><Relationship Id="rId274" Type="http://schemas.openxmlformats.org/officeDocument/2006/relationships/customXml" Target="../ink/ink1328.xml"/><Relationship Id="rId481" Type="http://schemas.openxmlformats.org/officeDocument/2006/relationships/image" Target="../media/image1378.png"/><Relationship Id="rId27" Type="http://schemas.openxmlformats.org/officeDocument/2006/relationships/image" Target="../media/image1151.png"/><Relationship Id="rId69" Type="http://schemas.openxmlformats.org/officeDocument/2006/relationships/image" Target="../media/image1172.png"/><Relationship Id="rId134" Type="http://schemas.openxmlformats.org/officeDocument/2006/relationships/customXml" Target="../ink/ink1258.xml"/><Relationship Id="rId537" Type="http://schemas.openxmlformats.org/officeDocument/2006/relationships/image" Target="../media/image1406.png"/><Relationship Id="rId579" Type="http://schemas.openxmlformats.org/officeDocument/2006/relationships/image" Target="../media/image1427.png"/><Relationship Id="rId80" Type="http://schemas.openxmlformats.org/officeDocument/2006/relationships/customXml" Target="../ink/ink1231.xml"/><Relationship Id="rId176" Type="http://schemas.openxmlformats.org/officeDocument/2006/relationships/customXml" Target="../ink/ink1279.xml"/><Relationship Id="rId341" Type="http://schemas.openxmlformats.org/officeDocument/2006/relationships/image" Target="../media/image1308.png"/><Relationship Id="rId383" Type="http://schemas.openxmlformats.org/officeDocument/2006/relationships/image" Target="../media/image1329.png"/><Relationship Id="rId439" Type="http://schemas.openxmlformats.org/officeDocument/2006/relationships/image" Target="../media/image1357.png"/><Relationship Id="rId201" Type="http://schemas.openxmlformats.org/officeDocument/2006/relationships/image" Target="../media/image1238.png"/><Relationship Id="rId243" Type="http://schemas.openxmlformats.org/officeDocument/2006/relationships/image" Target="../media/image1259.png"/><Relationship Id="rId285" Type="http://schemas.openxmlformats.org/officeDocument/2006/relationships/image" Target="../media/image1280.png"/><Relationship Id="rId450" Type="http://schemas.openxmlformats.org/officeDocument/2006/relationships/customXml" Target="../ink/ink1416.xml"/><Relationship Id="rId506" Type="http://schemas.openxmlformats.org/officeDocument/2006/relationships/customXml" Target="../ink/ink1444.xml"/><Relationship Id="rId38" Type="http://schemas.openxmlformats.org/officeDocument/2006/relationships/customXml" Target="../ink/ink1210.xml"/><Relationship Id="rId103" Type="http://schemas.openxmlformats.org/officeDocument/2006/relationships/image" Target="../media/image1189.png"/><Relationship Id="rId310" Type="http://schemas.openxmlformats.org/officeDocument/2006/relationships/customXml" Target="../ink/ink1346.xml"/><Relationship Id="rId492" Type="http://schemas.openxmlformats.org/officeDocument/2006/relationships/customXml" Target="../ink/ink1437.xml"/><Relationship Id="rId548" Type="http://schemas.openxmlformats.org/officeDocument/2006/relationships/customXml" Target="../ink/ink1465.xml"/><Relationship Id="rId91" Type="http://schemas.openxmlformats.org/officeDocument/2006/relationships/image" Target="../media/image1183.png"/><Relationship Id="rId145" Type="http://schemas.openxmlformats.org/officeDocument/2006/relationships/image" Target="../media/image1210.png"/><Relationship Id="rId187" Type="http://schemas.openxmlformats.org/officeDocument/2006/relationships/image" Target="../media/image1231.png"/><Relationship Id="rId352" Type="http://schemas.openxmlformats.org/officeDocument/2006/relationships/customXml" Target="../ink/ink1367.xml"/><Relationship Id="rId394" Type="http://schemas.openxmlformats.org/officeDocument/2006/relationships/customXml" Target="../ink/ink1388.xml"/><Relationship Id="rId408" Type="http://schemas.openxmlformats.org/officeDocument/2006/relationships/customXml" Target="../ink/ink1395.xml"/><Relationship Id="rId212" Type="http://schemas.openxmlformats.org/officeDocument/2006/relationships/customXml" Target="../ink/ink1297.xml"/><Relationship Id="rId254" Type="http://schemas.openxmlformats.org/officeDocument/2006/relationships/customXml" Target="../ink/ink1318.xml"/><Relationship Id="rId49" Type="http://schemas.openxmlformats.org/officeDocument/2006/relationships/image" Target="../media/image1162.png"/><Relationship Id="rId114" Type="http://schemas.openxmlformats.org/officeDocument/2006/relationships/customXml" Target="../ink/ink1248.xml"/><Relationship Id="rId296" Type="http://schemas.openxmlformats.org/officeDocument/2006/relationships/customXml" Target="../ink/ink1339.xml"/><Relationship Id="rId461" Type="http://schemas.openxmlformats.org/officeDocument/2006/relationships/image" Target="../media/image1368.png"/><Relationship Id="rId517" Type="http://schemas.openxmlformats.org/officeDocument/2006/relationships/image" Target="../media/image1396.png"/><Relationship Id="rId559" Type="http://schemas.openxmlformats.org/officeDocument/2006/relationships/image" Target="../media/image1417.png"/><Relationship Id="rId60" Type="http://schemas.openxmlformats.org/officeDocument/2006/relationships/customXml" Target="../ink/ink1221.xml"/><Relationship Id="rId156" Type="http://schemas.openxmlformats.org/officeDocument/2006/relationships/customXml" Target="../ink/ink1269.xml"/><Relationship Id="rId198" Type="http://schemas.openxmlformats.org/officeDocument/2006/relationships/customXml" Target="../ink/ink1290.xml"/><Relationship Id="rId321" Type="http://schemas.openxmlformats.org/officeDocument/2006/relationships/image" Target="../media/image1298.png"/><Relationship Id="rId363" Type="http://schemas.openxmlformats.org/officeDocument/2006/relationships/image" Target="../media/image1319.png"/><Relationship Id="rId419" Type="http://schemas.openxmlformats.org/officeDocument/2006/relationships/image" Target="../media/image1347.png"/><Relationship Id="rId570" Type="http://schemas.openxmlformats.org/officeDocument/2006/relationships/customXml" Target="../ink/ink1476.xml"/><Relationship Id="rId223" Type="http://schemas.openxmlformats.org/officeDocument/2006/relationships/image" Target="../media/image1249.png"/><Relationship Id="rId430" Type="http://schemas.openxmlformats.org/officeDocument/2006/relationships/customXml" Target="../ink/ink1406.xml"/><Relationship Id="rId18" Type="http://schemas.openxmlformats.org/officeDocument/2006/relationships/customXml" Target="../ink/ink1200.xml"/><Relationship Id="rId265" Type="http://schemas.openxmlformats.org/officeDocument/2006/relationships/image" Target="../media/image1270.png"/><Relationship Id="rId472" Type="http://schemas.openxmlformats.org/officeDocument/2006/relationships/customXml" Target="../ink/ink1427.xml"/><Relationship Id="rId528" Type="http://schemas.openxmlformats.org/officeDocument/2006/relationships/customXml" Target="../ink/ink1455.xml"/><Relationship Id="rId125" Type="http://schemas.openxmlformats.org/officeDocument/2006/relationships/image" Target="../media/image1200.png"/><Relationship Id="rId167" Type="http://schemas.openxmlformats.org/officeDocument/2006/relationships/image" Target="../media/image1221.png"/><Relationship Id="rId332" Type="http://schemas.openxmlformats.org/officeDocument/2006/relationships/customXml" Target="../ink/ink1357.xml"/><Relationship Id="rId374" Type="http://schemas.openxmlformats.org/officeDocument/2006/relationships/customXml" Target="../ink/ink1378.xml"/><Relationship Id="rId71" Type="http://schemas.openxmlformats.org/officeDocument/2006/relationships/image" Target="../media/image1173.png"/><Relationship Id="rId234" Type="http://schemas.openxmlformats.org/officeDocument/2006/relationships/customXml" Target="../ink/ink1308.xml"/><Relationship Id="rId2" Type="http://schemas.openxmlformats.org/officeDocument/2006/relationships/customXml" Target="../ink/ink1192.xml"/><Relationship Id="rId29" Type="http://schemas.openxmlformats.org/officeDocument/2006/relationships/image" Target="../media/image1152.png"/><Relationship Id="rId276" Type="http://schemas.openxmlformats.org/officeDocument/2006/relationships/customXml" Target="../ink/ink1329.xml"/><Relationship Id="rId441" Type="http://schemas.openxmlformats.org/officeDocument/2006/relationships/image" Target="../media/image1358.png"/><Relationship Id="rId483" Type="http://schemas.openxmlformats.org/officeDocument/2006/relationships/image" Target="../media/image1379.png"/><Relationship Id="rId539" Type="http://schemas.openxmlformats.org/officeDocument/2006/relationships/image" Target="../media/image1407.png"/><Relationship Id="rId40" Type="http://schemas.openxmlformats.org/officeDocument/2006/relationships/customXml" Target="../ink/ink1211.xml"/><Relationship Id="rId136" Type="http://schemas.openxmlformats.org/officeDocument/2006/relationships/customXml" Target="../ink/ink1259.xml"/><Relationship Id="rId178" Type="http://schemas.openxmlformats.org/officeDocument/2006/relationships/customXml" Target="../ink/ink1280.xml"/><Relationship Id="rId301" Type="http://schemas.openxmlformats.org/officeDocument/2006/relationships/image" Target="../media/image1288.png"/><Relationship Id="rId343" Type="http://schemas.openxmlformats.org/officeDocument/2006/relationships/image" Target="../media/image1309.png"/><Relationship Id="rId550" Type="http://schemas.openxmlformats.org/officeDocument/2006/relationships/customXml" Target="../ink/ink1466.xml"/><Relationship Id="rId82" Type="http://schemas.openxmlformats.org/officeDocument/2006/relationships/customXml" Target="../ink/ink1232.xml"/><Relationship Id="rId203" Type="http://schemas.openxmlformats.org/officeDocument/2006/relationships/image" Target="../media/image1239.png"/><Relationship Id="rId385" Type="http://schemas.openxmlformats.org/officeDocument/2006/relationships/image" Target="../media/image1330.png"/><Relationship Id="rId245" Type="http://schemas.openxmlformats.org/officeDocument/2006/relationships/image" Target="../media/image1260.png"/><Relationship Id="rId287" Type="http://schemas.openxmlformats.org/officeDocument/2006/relationships/image" Target="../media/image1281.png"/><Relationship Id="rId410" Type="http://schemas.openxmlformats.org/officeDocument/2006/relationships/customXml" Target="../ink/ink1396.xml"/><Relationship Id="rId452" Type="http://schemas.openxmlformats.org/officeDocument/2006/relationships/customXml" Target="../ink/ink1417.xml"/><Relationship Id="rId494" Type="http://schemas.openxmlformats.org/officeDocument/2006/relationships/customXml" Target="../ink/ink1438.xml"/><Relationship Id="rId508" Type="http://schemas.openxmlformats.org/officeDocument/2006/relationships/customXml" Target="../ink/ink1445.xml"/><Relationship Id="rId105" Type="http://schemas.openxmlformats.org/officeDocument/2006/relationships/image" Target="../media/image1190.png"/><Relationship Id="rId147" Type="http://schemas.openxmlformats.org/officeDocument/2006/relationships/image" Target="../media/image1211.png"/><Relationship Id="rId312" Type="http://schemas.openxmlformats.org/officeDocument/2006/relationships/customXml" Target="../ink/ink1347.xml"/><Relationship Id="rId354" Type="http://schemas.openxmlformats.org/officeDocument/2006/relationships/customXml" Target="../ink/ink1368.xml"/><Relationship Id="rId51" Type="http://schemas.openxmlformats.org/officeDocument/2006/relationships/image" Target="../media/image1163.png"/><Relationship Id="rId93" Type="http://schemas.openxmlformats.org/officeDocument/2006/relationships/image" Target="../media/image1184.png"/><Relationship Id="rId189" Type="http://schemas.openxmlformats.org/officeDocument/2006/relationships/image" Target="../media/image1232.png"/><Relationship Id="rId396" Type="http://schemas.openxmlformats.org/officeDocument/2006/relationships/customXml" Target="../ink/ink1389.xml"/><Relationship Id="rId561" Type="http://schemas.openxmlformats.org/officeDocument/2006/relationships/image" Target="../media/image1418.png"/><Relationship Id="rId214" Type="http://schemas.openxmlformats.org/officeDocument/2006/relationships/customXml" Target="../ink/ink1298.xml"/><Relationship Id="rId256" Type="http://schemas.openxmlformats.org/officeDocument/2006/relationships/customXml" Target="../ink/ink1319.xml"/><Relationship Id="rId298" Type="http://schemas.openxmlformats.org/officeDocument/2006/relationships/customXml" Target="../ink/ink1340.xml"/><Relationship Id="rId421" Type="http://schemas.openxmlformats.org/officeDocument/2006/relationships/image" Target="../media/image1348.png"/><Relationship Id="rId463" Type="http://schemas.openxmlformats.org/officeDocument/2006/relationships/image" Target="../media/image1369.png"/><Relationship Id="rId519" Type="http://schemas.openxmlformats.org/officeDocument/2006/relationships/image" Target="../media/image1397.png"/><Relationship Id="rId116" Type="http://schemas.openxmlformats.org/officeDocument/2006/relationships/customXml" Target="../ink/ink1249.xml"/><Relationship Id="rId158" Type="http://schemas.openxmlformats.org/officeDocument/2006/relationships/customXml" Target="../ink/ink1270.xml"/><Relationship Id="rId323" Type="http://schemas.openxmlformats.org/officeDocument/2006/relationships/image" Target="../media/image1299.png"/><Relationship Id="rId530" Type="http://schemas.openxmlformats.org/officeDocument/2006/relationships/customXml" Target="../ink/ink1456.xml"/><Relationship Id="rId20" Type="http://schemas.openxmlformats.org/officeDocument/2006/relationships/customXml" Target="../ink/ink1201.xml"/><Relationship Id="rId62" Type="http://schemas.openxmlformats.org/officeDocument/2006/relationships/customXml" Target="../ink/ink1222.xml"/><Relationship Id="rId365" Type="http://schemas.openxmlformats.org/officeDocument/2006/relationships/image" Target="../media/image1320.png"/><Relationship Id="rId572" Type="http://schemas.openxmlformats.org/officeDocument/2006/relationships/customXml" Target="../ink/ink1477.xml"/><Relationship Id="rId225" Type="http://schemas.openxmlformats.org/officeDocument/2006/relationships/image" Target="../media/image1250.png"/><Relationship Id="rId267" Type="http://schemas.openxmlformats.org/officeDocument/2006/relationships/image" Target="../media/image1271.png"/><Relationship Id="rId432" Type="http://schemas.openxmlformats.org/officeDocument/2006/relationships/customXml" Target="../ink/ink1407.xml"/><Relationship Id="rId474" Type="http://schemas.openxmlformats.org/officeDocument/2006/relationships/customXml" Target="../ink/ink1428.xml"/><Relationship Id="rId127" Type="http://schemas.openxmlformats.org/officeDocument/2006/relationships/image" Target="../media/image1201.png"/><Relationship Id="rId31" Type="http://schemas.openxmlformats.org/officeDocument/2006/relationships/image" Target="../media/image1153.png"/><Relationship Id="rId73" Type="http://schemas.openxmlformats.org/officeDocument/2006/relationships/image" Target="../media/image1174.png"/><Relationship Id="rId169" Type="http://schemas.openxmlformats.org/officeDocument/2006/relationships/image" Target="../media/image1222.png"/><Relationship Id="rId334" Type="http://schemas.openxmlformats.org/officeDocument/2006/relationships/customXml" Target="../ink/ink1358.xml"/><Relationship Id="rId376" Type="http://schemas.openxmlformats.org/officeDocument/2006/relationships/customXml" Target="../ink/ink1379.xml"/><Relationship Id="rId541" Type="http://schemas.openxmlformats.org/officeDocument/2006/relationships/image" Target="../media/image1408.png"/><Relationship Id="rId4" Type="http://schemas.openxmlformats.org/officeDocument/2006/relationships/customXml" Target="../ink/ink1193.xml"/><Relationship Id="rId180" Type="http://schemas.openxmlformats.org/officeDocument/2006/relationships/customXml" Target="../ink/ink1281.xml"/><Relationship Id="rId236" Type="http://schemas.openxmlformats.org/officeDocument/2006/relationships/customXml" Target="../ink/ink1309.xml"/><Relationship Id="rId278" Type="http://schemas.openxmlformats.org/officeDocument/2006/relationships/customXml" Target="../ink/ink1330.xml"/><Relationship Id="rId401" Type="http://schemas.openxmlformats.org/officeDocument/2006/relationships/image" Target="../media/image1338.png"/><Relationship Id="rId443" Type="http://schemas.openxmlformats.org/officeDocument/2006/relationships/image" Target="../media/image1359.png"/><Relationship Id="rId303" Type="http://schemas.openxmlformats.org/officeDocument/2006/relationships/image" Target="../media/image1289.png"/><Relationship Id="rId485" Type="http://schemas.openxmlformats.org/officeDocument/2006/relationships/image" Target="../media/image1380.png"/><Relationship Id="rId42" Type="http://schemas.openxmlformats.org/officeDocument/2006/relationships/customXml" Target="../ink/ink1212.xml"/><Relationship Id="rId84" Type="http://schemas.openxmlformats.org/officeDocument/2006/relationships/customXml" Target="../ink/ink1233.xml"/><Relationship Id="rId138" Type="http://schemas.openxmlformats.org/officeDocument/2006/relationships/customXml" Target="../ink/ink1260.xml"/><Relationship Id="rId345" Type="http://schemas.openxmlformats.org/officeDocument/2006/relationships/image" Target="../media/image1310.png"/><Relationship Id="rId387" Type="http://schemas.openxmlformats.org/officeDocument/2006/relationships/image" Target="../media/image1331.png"/><Relationship Id="rId510" Type="http://schemas.openxmlformats.org/officeDocument/2006/relationships/customXml" Target="../ink/ink1446.xml"/><Relationship Id="rId552" Type="http://schemas.openxmlformats.org/officeDocument/2006/relationships/customXml" Target="../ink/ink1467.xml"/><Relationship Id="rId191" Type="http://schemas.openxmlformats.org/officeDocument/2006/relationships/image" Target="../media/image1233.png"/><Relationship Id="rId205" Type="http://schemas.openxmlformats.org/officeDocument/2006/relationships/image" Target="../media/image1240.png"/><Relationship Id="rId247" Type="http://schemas.openxmlformats.org/officeDocument/2006/relationships/image" Target="../media/image1261.png"/><Relationship Id="rId412" Type="http://schemas.openxmlformats.org/officeDocument/2006/relationships/customXml" Target="../ink/ink1397.xml"/><Relationship Id="rId107" Type="http://schemas.openxmlformats.org/officeDocument/2006/relationships/image" Target="../media/image1191.png"/><Relationship Id="rId289" Type="http://schemas.openxmlformats.org/officeDocument/2006/relationships/image" Target="../media/image1282.png"/><Relationship Id="rId454" Type="http://schemas.openxmlformats.org/officeDocument/2006/relationships/customXml" Target="../ink/ink1418.xml"/><Relationship Id="rId496" Type="http://schemas.openxmlformats.org/officeDocument/2006/relationships/customXml" Target="../ink/ink1439.xml"/><Relationship Id="rId11" Type="http://schemas.openxmlformats.org/officeDocument/2006/relationships/image" Target="../media/image1143.png"/><Relationship Id="rId53" Type="http://schemas.openxmlformats.org/officeDocument/2006/relationships/image" Target="../media/image1164.png"/><Relationship Id="rId149" Type="http://schemas.openxmlformats.org/officeDocument/2006/relationships/image" Target="../media/image1212.png"/><Relationship Id="rId314" Type="http://schemas.openxmlformats.org/officeDocument/2006/relationships/customXml" Target="../ink/ink1348.xml"/><Relationship Id="rId356" Type="http://schemas.openxmlformats.org/officeDocument/2006/relationships/customXml" Target="../ink/ink1369.xml"/><Relationship Id="rId398" Type="http://schemas.openxmlformats.org/officeDocument/2006/relationships/customXml" Target="../ink/ink1390.xml"/><Relationship Id="rId521" Type="http://schemas.openxmlformats.org/officeDocument/2006/relationships/image" Target="../media/image1398.png"/><Relationship Id="rId563" Type="http://schemas.openxmlformats.org/officeDocument/2006/relationships/image" Target="../media/image1419.png"/><Relationship Id="rId95" Type="http://schemas.openxmlformats.org/officeDocument/2006/relationships/image" Target="../media/image1185.png"/><Relationship Id="rId160" Type="http://schemas.openxmlformats.org/officeDocument/2006/relationships/customXml" Target="../ink/ink1271.xml"/><Relationship Id="rId216" Type="http://schemas.openxmlformats.org/officeDocument/2006/relationships/customXml" Target="../ink/ink1299.xml"/><Relationship Id="rId423" Type="http://schemas.openxmlformats.org/officeDocument/2006/relationships/image" Target="../media/image1349.png"/><Relationship Id="rId258" Type="http://schemas.openxmlformats.org/officeDocument/2006/relationships/customXml" Target="../ink/ink1320.xml"/><Relationship Id="rId465" Type="http://schemas.openxmlformats.org/officeDocument/2006/relationships/image" Target="../media/image1370.png"/><Relationship Id="rId22" Type="http://schemas.openxmlformats.org/officeDocument/2006/relationships/customXml" Target="../ink/ink1202.xml"/><Relationship Id="rId64" Type="http://schemas.openxmlformats.org/officeDocument/2006/relationships/customXml" Target="../ink/ink1223.xml"/><Relationship Id="rId118" Type="http://schemas.openxmlformats.org/officeDocument/2006/relationships/customXml" Target="../ink/ink1250.xml"/><Relationship Id="rId325" Type="http://schemas.openxmlformats.org/officeDocument/2006/relationships/image" Target="../media/image1300.png"/><Relationship Id="rId367" Type="http://schemas.openxmlformats.org/officeDocument/2006/relationships/image" Target="../media/image1321.png"/><Relationship Id="rId532" Type="http://schemas.openxmlformats.org/officeDocument/2006/relationships/customXml" Target="../ink/ink1457.xml"/><Relationship Id="rId574" Type="http://schemas.openxmlformats.org/officeDocument/2006/relationships/customXml" Target="../ink/ink1478.xml"/><Relationship Id="rId171" Type="http://schemas.openxmlformats.org/officeDocument/2006/relationships/image" Target="../media/image1223.png"/><Relationship Id="rId227" Type="http://schemas.openxmlformats.org/officeDocument/2006/relationships/image" Target="../media/image1251.png"/><Relationship Id="rId269" Type="http://schemas.openxmlformats.org/officeDocument/2006/relationships/image" Target="../media/image1272.png"/><Relationship Id="rId434" Type="http://schemas.openxmlformats.org/officeDocument/2006/relationships/customXml" Target="../ink/ink1408.xml"/><Relationship Id="rId476" Type="http://schemas.openxmlformats.org/officeDocument/2006/relationships/customXml" Target="../ink/ink1429.xml"/><Relationship Id="rId33" Type="http://schemas.openxmlformats.org/officeDocument/2006/relationships/image" Target="../media/image1154.png"/><Relationship Id="rId129" Type="http://schemas.openxmlformats.org/officeDocument/2006/relationships/image" Target="../media/image1202.png"/><Relationship Id="rId280" Type="http://schemas.openxmlformats.org/officeDocument/2006/relationships/customXml" Target="../ink/ink1331.xml"/><Relationship Id="rId336" Type="http://schemas.openxmlformats.org/officeDocument/2006/relationships/customXml" Target="../ink/ink1359.xml"/><Relationship Id="rId501" Type="http://schemas.openxmlformats.org/officeDocument/2006/relationships/image" Target="../media/image1388.png"/><Relationship Id="rId543" Type="http://schemas.openxmlformats.org/officeDocument/2006/relationships/image" Target="../media/image1409.png"/><Relationship Id="rId75" Type="http://schemas.openxmlformats.org/officeDocument/2006/relationships/image" Target="../media/image1175.png"/><Relationship Id="rId140" Type="http://schemas.openxmlformats.org/officeDocument/2006/relationships/customXml" Target="../ink/ink1261.xml"/><Relationship Id="rId182" Type="http://schemas.openxmlformats.org/officeDocument/2006/relationships/customXml" Target="../ink/ink1282.xml"/><Relationship Id="rId378" Type="http://schemas.openxmlformats.org/officeDocument/2006/relationships/customXml" Target="../ink/ink1380.xml"/><Relationship Id="rId403" Type="http://schemas.openxmlformats.org/officeDocument/2006/relationships/image" Target="../media/image1339.png"/><Relationship Id="rId6" Type="http://schemas.openxmlformats.org/officeDocument/2006/relationships/customXml" Target="../ink/ink1194.xml"/><Relationship Id="rId238" Type="http://schemas.openxmlformats.org/officeDocument/2006/relationships/customXml" Target="../ink/ink1310.xml"/><Relationship Id="rId445" Type="http://schemas.openxmlformats.org/officeDocument/2006/relationships/image" Target="../media/image1360.png"/><Relationship Id="rId487" Type="http://schemas.openxmlformats.org/officeDocument/2006/relationships/image" Target="../media/image1381.png"/><Relationship Id="rId291" Type="http://schemas.openxmlformats.org/officeDocument/2006/relationships/image" Target="../media/image1283.png"/><Relationship Id="rId305" Type="http://schemas.openxmlformats.org/officeDocument/2006/relationships/image" Target="../media/image1290.png"/><Relationship Id="rId347" Type="http://schemas.openxmlformats.org/officeDocument/2006/relationships/image" Target="../media/image1311.png"/><Relationship Id="rId512" Type="http://schemas.openxmlformats.org/officeDocument/2006/relationships/customXml" Target="../ink/ink1447.xml"/><Relationship Id="rId44" Type="http://schemas.openxmlformats.org/officeDocument/2006/relationships/customXml" Target="../ink/ink1213.xml"/><Relationship Id="rId86" Type="http://schemas.openxmlformats.org/officeDocument/2006/relationships/customXml" Target="../ink/ink1234.xml"/><Relationship Id="rId151" Type="http://schemas.openxmlformats.org/officeDocument/2006/relationships/image" Target="../media/image1213.png"/><Relationship Id="rId389" Type="http://schemas.openxmlformats.org/officeDocument/2006/relationships/image" Target="../media/image1332.png"/><Relationship Id="rId554" Type="http://schemas.openxmlformats.org/officeDocument/2006/relationships/customXml" Target="../ink/ink1468.xml"/><Relationship Id="rId193" Type="http://schemas.openxmlformats.org/officeDocument/2006/relationships/image" Target="../media/image1234.png"/><Relationship Id="rId207" Type="http://schemas.openxmlformats.org/officeDocument/2006/relationships/image" Target="../media/image1241.png"/><Relationship Id="rId249" Type="http://schemas.openxmlformats.org/officeDocument/2006/relationships/image" Target="../media/image1262.png"/><Relationship Id="rId414" Type="http://schemas.openxmlformats.org/officeDocument/2006/relationships/customXml" Target="../ink/ink1398.xml"/><Relationship Id="rId456" Type="http://schemas.openxmlformats.org/officeDocument/2006/relationships/customXml" Target="../ink/ink1419.xml"/><Relationship Id="rId498" Type="http://schemas.openxmlformats.org/officeDocument/2006/relationships/customXml" Target="../ink/ink1440.xml"/><Relationship Id="rId13" Type="http://schemas.openxmlformats.org/officeDocument/2006/relationships/image" Target="../media/image1144.png"/><Relationship Id="rId109" Type="http://schemas.openxmlformats.org/officeDocument/2006/relationships/image" Target="../media/image1192.png"/><Relationship Id="rId260" Type="http://schemas.openxmlformats.org/officeDocument/2006/relationships/customXml" Target="../ink/ink1321.xml"/><Relationship Id="rId316" Type="http://schemas.openxmlformats.org/officeDocument/2006/relationships/customXml" Target="../ink/ink1349.xml"/><Relationship Id="rId523" Type="http://schemas.openxmlformats.org/officeDocument/2006/relationships/image" Target="../media/image1399.png"/><Relationship Id="rId55" Type="http://schemas.openxmlformats.org/officeDocument/2006/relationships/image" Target="../media/image1165.png"/><Relationship Id="rId97" Type="http://schemas.openxmlformats.org/officeDocument/2006/relationships/image" Target="../media/image1186.png"/><Relationship Id="rId120" Type="http://schemas.openxmlformats.org/officeDocument/2006/relationships/customXml" Target="../ink/ink1251.xml"/><Relationship Id="rId358" Type="http://schemas.openxmlformats.org/officeDocument/2006/relationships/customXml" Target="../ink/ink1370.xml"/><Relationship Id="rId565" Type="http://schemas.openxmlformats.org/officeDocument/2006/relationships/image" Target="../media/image1420.png"/><Relationship Id="rId162" Type="http://schemas.openxmlformats.org/officeDocument/2006/relationships/customXml" Target="../ink/ink1272.xml"/><Relationship Id="rId218" Type="http://schemas.openxmlformats.org/officeDocument/2006/relationships/customXml" Target="../ink/ink1300.xml"/><Relationship Id="rId425" Type="http://schemas.openxmlformats.org/officeDocument/2006/relationships/image" Target="../media/image1350.png"/><Relationship Id="rId467" Type="http://schemas.openxmlformats.org/officeDocument/2006/relationships/image" Target="../media/image1371.png"/><Relationship Id="rId271" Type="http://schemas.openxmlformats.org/officeDocument/2006/relationships/image" Target="../media/image1273.png"/><Relationship Id="rId24" Type="http://schemas.openxmlformats.org/officeDocument/2006/relationships/customXml" Target="../ink/ink1203.xml"/><Relationship Id="rId66" Type="http://schemas.openxmlformats.org/officeDocument/2006/relationships/customXml" Target="../ink/ink1224.xml"/><Relationship Id="rId131" Type="http://schemas.openxmlformats.org/officeDocument/2006/relationships/image" Target="../media/image1203.png"/><Relationship Id="rId327" Type="http://schemas.openxmlformats.org/officeDocument/2006/relationships/image" Target="../media/image1301.png"/><Relationship Id="rId369" Type="http://schemas.openxmlformats.org/officeDocument/2006/relationships/image" Target="../media/image1322.png"/><Relationship Id="rId534" Type="http://schemas.openxmlformats.org/officeDocument/2006/relationships/customXml" Target="../ink/ink1458.xml"/><Relationship Id="rId576" Type="http://schemas.openxmlformats.org/officeDocument/2006/relationships/customXml" Target="../ink/ink1479.xml"/><Relationship Id="rId173" Type="http://schemas.openxmlformats.org/officeDocument/2006/relationships/image" Target="../media/image1224.png"/><Relationship Id="rId229" Type="http://schemas.openxmlformats.org/officeDocument/2006/relationships/image" Target="../media/image1252.png"/><Relationship Id="rId380" Type="http://schemas.openxmlformats.org/officeDocument/2006/relationships/customXml" Target="../ink/ink1381.xml"/><Relationship Id="rId436" Type="http://schemas.openxmlformats.org/officeDocument/2006/relationships/customXml" Target="../ink/ink1409.xml"/><Relationship Id="rId240" Type="http://schemas.openxmlformats.org/officeDocument/2006/relationships/customXml" Target="../ink/ink1311.xml"/><Relationship Id="rId478" Type="http://schemas.openxmlformats.org/officeDocument/2006/relationships/customXml" Target="../ink/ink1430.xml"/><Relationship Id="rId35" Type="http://schemas.openxmlformats.org/officeDocument/2006/relationships/image" Target="../media/image1155.png"/><Relationship Id="rId77" Type="http://schemas.openxmlformats.org/officeDocument/2006/relationships/image" Target="../media/image1176.png"/><Relationship Id="rId100" Type="http://schemas.openxmlformats.org/officeDocument/2006/relationships/customXml" Target="../ink/ink1241.xml"/><Relationship Id="rId282" Type="http://schemas.openxmlformats.org/officeDocument/2006/relationships/customXml" Target="../ink/ink1332.xml"/><Relationship Id="rId338" Type="http://schemas.openxmlformats.org/officeDocument/2006/relationships/customXml" Target="../ink/ink1360.xml"/><Relationship Id="rId503" Type="http://schemas.openxmlformats.org/officeDocument/2006/relationships/image" Target="../media/image1389.png"/><Relationship Id="rId545" Type="http://schemas.openxmlformats.org/officeDocument/2006/relationships/image" Target="../media/image1410.png"/><Relationship Id="rId8" Type="http://schemas.openxmlformats.org/officeDocument/2006/relationships/customXml" Target="../ink/ink1195.xml"/><Relationship Id="rId142" Type="http://schemas.openxmlformats.org/officeDocument/2006/relationships/customXml" Target="../ink/ink1262.xml"/><Relationship Id="rId184" Type="http://schemas.openxmlformats.org/officeDocument/2006/relationships/customXml" Target="../ink/ink1283.xml"/><Relationship Id="rId391" Type="http://schemas.openxmlformats.org/officeDocument/2006/relationships/image" Target="../media/image1333.png"/><Relationship Id="rId405" Type="http://schemas.openxmlformats.org/officeDocument/2006/relationships/image" Target="../media/image1340.png"/><Relationship Id="rId447" Type="http://schemas.openxmlformats.org/officeDocument/2006/relationships/image" Target="../media/image1361.png"/><Relationship Id="rId251" Type="http://schemas.openxmlformats.org/officeDocument/2006/relationships/image" Target="../media/image1263.png"/><Relationship Id="rId489" Type="http://schemas.openxmlformats.org/officeDocument/2006/relationships/image" Target="../media/image1382.png"/><Relationship Id="rId46" Type="http://schemas.openxmlformats.org/officeDocument/2006/relationships/customXml" Target="../ink/ink1214.xml"/><Relationship Id="rId293" Type="http://schemas.openxmlformats.org/officeDocument/2006/relationships/image" Target="../media/image1284.png"/><Relationship Id="rId307" Type="http://schemas.openxmlformats.org/officeDocument/2006/relationships/image" Target="../media/image1291.png"/><Relationship Id="rId349" Type="http://schemas.openxmlformats.org/officeDocument/2006/relationships/image" Target="../media/image1312.png"/><Relationship Id="rId514" Type="http://schemas.openxmlformats.org/officeDocument/2006/relationships/customXml" Target="../ink/ink1448.xml"/><Relationship Id="rId556" Type="http://schemas.openxmlformats.org/officeDocument/2006/relationships/customXml" Target="../ink/ink1469.xml"/><Relationship Id="rId88" Type="http://schemas.openxmlformats.org/officeDocument/2006/relationships/customXml" Target="../ink/ink1235.xml"/><Relationship Id="rId111" Type="http://schemas.openxmlformats.org/officeDocument/2006/relationships/image" Target="../media/image1193.png"/><Relationship Id="rId153" Type="http://schemas.openxmlformats.org/officeDocument/2006/relationships/image" Target="../media/image1214.png"/><Relationship Id="rId195" Type="http://schemas.openxmlformats.org/officeDocument/2006/relationships/image" Target="../media/image1235.png"/><Relationship Id="rId209" Type="http://schemas.openxmlformats.org/officeDocument/2006/relationships/image" Target="../media/image1242.png"/><Relationship Id="rId360" Type="http://schemas.openxmlformats.org/officeDocument/2006/relationships/customXml" Target="../ink/ink1371.xml"/><Relationship Id="rId416" Type="http://schemas.openxmlformats.org/officeDocument/2006/relationships/customXml" Target="../ink/ink1399.xml"/><Relationship Id="rId220" Type="http://schemas.openxmlformats.org/officeDocument/2006/relationships/customXml" Target="../ink/ink1301.xml"/><Relationship Id="rId458" Type="http://schemas.openxmlformats.org/officeDocument/2006/relationships/customXml" Target="../ink/ink1420.xml"/><Relationship Id="rId15" Type="http://schemas.openxmlformats.org/officeDocument/2006/relationships/image" Target="../media/image1145.png"/><Relationship Id="rId57" Type="http://schemas.openxmlformats.org/officeDocument/2006/relationships/image" Target="../media/image1166.png"/><Relationship Id="rId262" Type="http://schemas.openxmlformats.org/officeDocument/2006/relationships/customXml" Target="../ink/ink1322.xml"/><Relationship Id="rId318" Type="http://schemas.openxmlformats.org/officeDocument/2006/relationships/customXml" Target="../ink/ink1350.xml"/><Relationship Id="rId525" Type="http://schemas.openxmlformats.org/officeDocument/2006/relationships/image" Target="../media/image1400.png"/><Relationship Id="rId567" Type="http://schemas.openxmlformats.org/officeDocument/2006/relationships/image" Target="../media/image1421.png"/><Relationship Id="rId99" Type="http://schemas.openxmlformats.org/officeDocument/2006/relationships/image" Target="../media/image1187.png"/><Relationship Id="rId122" Type="http://schemas.openxmlformats.org/officeDocument/2006/relationships/customXml" Target="../ink/ink1252.xml"/><Relationship Id="rId164" Type="http://schemas.openxmlformats.org/officeDocument/2006/relationships/customXml" Target="../ink/ink1273.xml"/><Relationship Id="rId371" Type="http://schemas.openxmlformats.org/officeDocument/2006/relationships/image" Target="../media/image1323.png"/><Relationship Id="rId427" Type="http://schemas.openxmlformats.org/officeDocument/2006/relationships/image" Target="../media/image1351.png"/><Relationship Id="rId469" Type="http://schemas.openxmlformats.org/officeDocument/2006/relationships/image" Target="../media/image1372.png"/><Relationship Id="rId26" Type="http://schemas.openxmlformats.org/officeDocument/2006/relationships/customXml" Target="../ink/ink1204.xml"/><Relationship Id="rId231" Type="http://schemas.openxmlformats.org/officeDocument/2006/relationships/image" Target="../media/image1253.png"/><Relationship Id="rId273" Type="http://schemas.openxmlformats.org/officeDocument/2006/relationships/image" Target="../media/image1274.png"/><Relationship Id="rId329" Type="http://schemas.openxmlformats.org/officeDocument/2006/relationships/image" Target="../media/image1302.png"/><Relationship Id="rId480" Type="http://schemas.openxmlformats.org/officeDocument/2006/relationships/customXml" Target="../ink/ink1431.xml"/><Relationship Id="rId536" Type="http://schemas.openxmlformats.org/officeDocument/2006/relationships/customXml" Target="../ink/ink1459.xml"/><Relationship Id="rId68" Type="http://schemas.openxmlformats.org/officeDocument/2006/relationships/customXml" Target="../ink/ink1225.xml"/><Relationship Id="rId133" Type="http://schemas.openxmlformats.org/officeDocument/2006/relationships/image" Target="../media/image1204.png"/><Relationship Id="rId175" Type="http://schemas.openxmlformats.org/officeDocument/2006/relationships/image" Target="../media/image1225.png"/><Relationship Id="rId340" Type="http://schemas.openxmlformats.org/officeDocument/2006/relationships/customXml" Target="../ink/ink1361.xml"/><Relationship Id="rId578" Type="http://schemas.openxmlformats.org/officeDocument/2006/relationships/customXml" Target="../ink/ink1480.xml"/><Relationship Id="rId200" Type="http://schemas.openxmlformats.org/officeDocument/2006/relationships/customXml" Target="../ink/ink1291.xml"/><Relationship Id="rId382" Type="http://schemas.openxmlformats.org/officeDocument/2006/relationships/customXml" Target="../ink/ink1382.xml"/><Relationship Id="rId438" Type="http://schemas.openxmlformats.org/officeDocument/2006/relationships/customXml" Target="../ink/ink1410.xml"/><Relationship Id="rId242" Type="http://schemas.openxmlformats.org/officeDocument/2006/relationships/customXml" Target="../ink/ink1312.xml"/><Relationship Id="rId284" Type="http://schemas.openxmlformats.org/officeDocument/2006/relationships/customXml" Target="../ink/ink1333.xml"/><Relationship Id="rId491" Type="http://schemas.openxmlformats.org/officeDocument/2006/relationships/image" Target="../media/image1383.png"/><Relationship Id="rId505" Type="http://schemas.openxmlformats.org/officeDocument/2006/relationships/image" Target="../media/image1390.png"/><Relationship Id="rId37" Type="http://schemas.openxmlformats.org/officeDocument/2006/relationships/image" Target="../media/image1156.png"/><Relationship Id="rId79" Type="http://schemas.openxmlformats.org/officeDocument/2006/relationships/image" Target="../media/image1177.png"/><Relationship Id="rId102" Type="http://schemas.openxmlformats.org/officeDocument/2006/relationships/customXml" Target="../ink/ink1242.xml"/><Relationship Id="rId144" Type="http://schemas.openxmlformats.org/officeDocument/2006/relationships/customXml" Target="../ink/ink1263.xml"/><Relationship Id="rId547" Type="http://schemas.openxmlformats.org/officeDocument/2006/relationships/image" Target="../media/image1411.png"/><Relationship Id="rId90" Type="http://schemas.openxmlformats.org/officeDocument/2006/relationships/customXml" Target="../ink/ink1236.xml"/><Relationship Id="rId186" Type="http://schemas.openxmlformats.org/officeDocument/2006/relationships/customXml" Target="../ink/ink1284.xml"/><Relationship Id="rId351" Type="http://schemas.openxmlformats.org/officeDocument/2006/relationships/image" Target="../media/image1313.png"/><Relationship Id="rId393" Type="http://schemas.openxmlformats.org/officeDocument/2006/relationships/image" Target="../media/image1334.png"/><Relationship Id="rId407" Type="http://schemas.openxmlformats.org/officeDocument/2006/relationships/image" Target="../media/image1341.png"/><Relationship Id="rId449" Type="http://schemas.openxmlformats.org/officeDocument/2006/relationships/image" Target="../media/image1362.png"/><Relationship Id="rId211" Type="http://schemas.openxmlformats.org/officeDocument/2006/relationships/image" Target="../media/image1243.png"/><Relationship Id="rId253" Type="http://schemas.openxmlformats.org/officeDocument/2006/relationships/image" Target="../media/image1264.png"/><Relationship Id="rId295" Type="http://schemas.openxmlformats.org/officeDocument/2006/relationships/image" Target="../media/image1285.png"/><Relationship Id="rId309" Type="http://schemas.openxmlformats.org/officeDocument/2006/relationships/image" Target="../media/image1292.png"/><Relationship Id="rId460" Type="http://schemas.openxmlformats.org/officeDocument/2006/relationships/customXml" Target="../ink/ink1421.xml"/><Relationship Id="rId516" Type="http://schemas.openxmlformats.org/officeDocument/2006/relationships/customXml" Target="../ink/ink1449.xml"/><Relationship Id="rId48" Type="http://schemas.openxmlformats.org/officeDocument/2006/relationships/customXml" Target="../ink/ink1215.xml"/><Relationship Id="rId113" Type="http://schemas.openxmlformats.org/officeDocument/2006/relationships/image" Target="../media/image1194.png"/><Relationship Id="rId320" Type="http://schemas.openxmlformats.org/officeDocument/2006/relationships/customXml" Target="../ink/ink1351.xml"/><Relationship Id="rId558" Type="http://schemas.openxmlformats.org/officeDocument/2006/relationships/customXml" Target="../ink/ink1470.xml"/><Relationship Id="rId155" Type="http://schemas.openxmlformats.org/officeDocument/2006/relationships/image" Target="../media/image1215.png"/><Relationship Id="rId197" Type="http://schemas.openxmlformats.org/officeDocument/2006/relationships/image" Target="../media/image1236.png"/><Relationship Id="rId362" Type="http://schemas.openxmlformats.org/officeDocument/2006/relationships/customXml" Target="../ink/ink1372.xml"/><Relationship Id="rId418" Type="http://schemas.openxmlformats.org/officeDocument/2006/relationships/customXml" Target="../ink/ink1400.xml"/><Relationship Id="rId222" Type="http://schemas.openxmlformats.org/officeDocument/2006/relationships/customXml" Target="../ink/ink1302.xml"/><Relationship Id="rId264" Type="http://schemas.openxmlformats.org/officeDocument/2006/relationships/customXml" Target="../ink/ink1323.xml"/><Relationship Id="rId471" Type="http://schemas.openxmlformats.org/officeDocument/2006/relationships/image" Target="../media/image1373.png"/><Relationship Id="rId17" Type="http://schemas.openxmlformats.org/officeDocument/2006/relationships/image" Target="../media/image1146.png"/><Relationship Id="rId59" Type="http://schemas.openxmlformats.org/officeDocument/2006/relationships/image" Target="../media/image1167.png"/><Relationship Id="rId124" Type="http://schemas.openxmlformats.org/officeDocument/2006/relationships/customXml" Target="../ink/ink1253.xml"/><Relationship Id="rId527" Type="http://schemas.openxmlformats.org/officeDocument/2006/relationships/image" Target="../media/image1401.png"/><Relationship Id="rId569" Type="http://schemas.openxmlformats.org/officeDocument/2006/relationships/image" Target="../media/image1422.png"/><Relationship Id="rId70" Type="http://schemas.openxmlformats.org/officeDocument/2006/relationships/customXml" Target="../ink/ink1226.xml"/><Relationship Id="rId166" Type="http://schemas.openxmlformats.org/officeDocument/2006/relationships/customXml" Target="../ink/ink1274.xml"/><Relationship Id="rId331" Type="http://schemas.openxmlformats.org/officeDocument/2006/relationships/image" Target="../media/image1303.png"/><Relationship Id="rId373" Type="http://schemas.openxmlformats.org/officeDocument/2006/relationships/image" Target="../media/image1324.png"/><Relationship Id="rId429" Type="http://schemas.openxmlformats.org/officeDocument/2006/relationships/image" Target="../media/image1352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254.png"/><Relationship Id="rId440" Type="http://schemas.openxmlformats.org/officeDocument/2006/relationships/customXml" Target="../ink/ink1411.xml"/><Relationship Id="rId28" Type="http://schemas.openxmlformats.org/officeDocument/2006/relationships/customXml" Target="../ink/ink1205.xml"/><Relationship Id="rId275" Type="http://schemas.openxmlformats.org/officeDocument/2006/relationships/image" Target="../media/image1275.png"/><Relationship Id="rId300" Type="http://schemas.openxmlformats.org/officeDocument/2006/relationships/customXml" Target="../ink/ink1341.xml"/><Relationship Id="rId482" Type="http://schemas.openxmlformats.org/officeDocument/2006/relationships/customXml" Target="../ink/ink1432.xml"/><Relationship Id="rId538" Type="http://schemas.openxmlformats.org/officeDocument/2006/relationships/customXml" Target="../ink/ink1460.xml"/><Relationship Id="rId81" Type="http://schemas.openxmlformats.org/officeDocument/2006/relationships/image" Target="../media/image1178.png"/><Relationship Id="rId135" Type="http://schemas.openxmlformats.org/officeDocument/2006/relationships/image" Target="../media/image1205.png"/><Relationship Id="rId177" Type="http://schemas.openxmlformats.org/officeDocument/2006/relationships/image" Target="../media/image1226.png"/><Relationship Id="rId342" Type="http://schemas.openxmlformats.org/officeDocument/2006/relationships/customXml" Target="../ink/ink1362.xml"/><Relationship Id="rId384" Type="http://schemas.openxmlformats.org/officeDocument/2006/relationships/customXml" Target="../ink/ink1383.xml"/><Relationship Id="rId202" Type="http://schemas.openxmlformats.org/officeDocument/2006/relationships/customXml" Target="../ink/ink1292.xml"/><Relationship Id="rId244" Type="http://schemas.openxmlformats.org/officeDocument/2006/relationships/customXml" Target="../ink/ink1313.xml"/><Relationship Id="rId39" Type="http://schemas.openxmlformats.org/officeDocument/2006/relationships/image" Target="../media/image1157.png"/><Relationship Id="rId286" Type="http://schemas.openxmlformats.org/officeDocument/2006/relationships/customXml" Target="../ink/ink1334.xml"/><Relationship Id="rId451" Type="http://schemas.openxmlformats.org/officeDocument/2006/relationships/image" Target="../media/image1363.png"/><Relationship Id="rId493" Type="http://schemas.openxmlformats.org/officeDocument/2006/relationships/image" Target="../media/image1384.png"/><Relationship Id="rId507" Type="http://schemas.openxmlformats.org/officeDocument/2006/relationships/image" Target="../media/image1391.png"/><Relationship Id="rId549" Type="http://schemas.openxmlformats.org/officeDocument/2006/relationships/image" Target="../media/image1412.png"/><Relationship Id="rId50" Type="http://schemas.openxmlformats.org/officeDocument/2006/relationships/customXml" Target="../ink/ink1216.xml"/><Relationship Id="rId104" Type="http://schemas.openxmlformats.org/officeDocument/2006/relationships/customXml" Target="../ink/ink1243.xml"/><Relationship Id="rId146" Type="http://schemas.openxmlformats.org/officeDocument/2006/relationships/customXml" Target="../ink/ink1264.xml"/><Relationship Id="rId188" Type="http://schemas.openxmlformats.org/officeDocument/2006/relationships/customXml" Target="../ink/ink1285.xml"/><Relationship Id="rId311" Type="http://schemas.openxmlformats.org/officeDocument/2006/relationships/image" Target="../media/image1293.png"/><Relationship Id="rId353" Type="http://schemas.openxmlformats.org/officeDocument/2006/relationships/image" Target="../media/image1314.png"/><Relationship Id="rId395" Type="http://schemas.openxmlformats.org/officeDocument/2006/relationships/image" Target="../media/image1335.png"/><Relationship Id="rId409" Type="http://schemas.openxmlformats.org/officeDocument/2006/relationships/image" Target="../media/image1342.png"/><Relationship Id="rId560" Type="http://schemas.openxmlformats.org/officeDocument/2006/relationships/customXml" Target="../ink/ink1471.xml"/><Relationship Id="rId92" Type="http://schemas.openxmlformats.org/officeDocument/2006/relationships/customXml" Target="../ink/ink1237.xml"/><Relationship Id="rId213" Type="http://schemas.openxmlformats.org/officeDocument/2006/relationships/image" Target="../media/image1244.png"/><Relationship Id="rId420" Type="http://schemas.openxmlformats.org/officeDocument/2006/relationships/customXml" Target="../ink/ink1401.xml"/><Relationship Id="rId255" Type="http://schemas.openxmlformats.org/officeDocument/2006/relationships/image" Target="../media/image1265.png"/><Relationship Id="rId297" Type="http://schemas.openxmlformats.org/officeDocument/2006/relationships/image" Target="../media/image1286.png"/><Relationship Id="rId462" Type="http://schemas.openxmlformats.org/officeDocument/2006/relationships/customXml" Target="../ink/ink1422.xml"/><Relationship Id="rId518" Type="http://schemas.openxmlformats.org/officeDocument/2006/relationships/customXml" Target="../ink/ink1450.xml"/><Relationship Id="rId115" Type="http://schemas.openxmlformats.org/officeDocument/2006/relationships/image" Target="../media/image1195.png"/><Relationship Id="rId157" Type="http://schemas.openxmlformats.org/officeDocument/2006/relationships/image" Target="../media/image1216.png"/><Relationship Id="rId322" Type="http://schemas.openxmlformats.org/officeDocument/2006/relationships/customXml" Target="../ink/ink1352.xml"/><Relationship Id="rId364" Type="http://schemas.openxmlformats.org/officeDocument/2006/relationships/customXml" Target="../ink/ink1373.xml"/><Relationship Id="rId61" Type="http://schemas.openxmlformats.org/officeDocument/2006/relationships/image" Target="../media/image1168.png"/><Relationship Id="rId199" Type="http://schemas.openxmlformats.org/officeDocument/2006/relationships/image" Target="../media/image1237.png"/><Relationship Id="rId571" Type="http://schemas.openxmlformats.org/officeDocument/2006/relationships/image" Target="../media/image1423.png"/><Relationship Id="rId19" Type="http://schemas.openxmlformats.org/officeDocument/2006/relationships/image" Target="../media/image1147.png"/><Relationship Id="rId224" Type="http://schemas.openxmlformats.org/officeDocument/2006/relationships/customXml" Target="../ink/ink1303.xml"/><Relationship Id="rId266" Type="http://schemas.openxmlformats.org/officeDocument/2006/relationships/customXml" Target="../ink/ink1324.xml"/><Relationship Id="rId431" Type="http://schemas.openxmlformats.org/officeDocument/2006/relationships/image" Target="../media/image1353.png"/><Relationship Id="rId473" Type="http://schemas.openxmlformats.org/officeDocument/2006/relationships/image" Target="../media/image1374.png"/><Relationship Id="rId529" Type="http://schemas.openxmlformats.org/officeDocument/2006/relationships/image" Target="../media/image1402.png"/><Relationship Id="rId30" Type="http://schemas.openxmlformats.org/officeDocument/2006/relationships/customXml" Target="../ink/ink1206.xml"/><Relationship Id="rId126" Type="http://schemas.openxmlformats.org/officeDocument/2006/relationships/customXml" Target="../ink/ink1254.xml"/><Relationship Id="rId168" Type="http://schemas.openxmlformats.org/officeDocument/2006/relationships/customXml" Target="../ink/ink1275.xml"/><Relationship Id="rId333" Type="http://schemas.openxmlformats.org/officeDocument/2006/relationships/image" Target="../media/image1304.png"/><Relationship Id="rId540" Type="http://schemas.openxmlformats.org/officeDocument/2006/relationships/customXml" Target="../ink/ink1461.xml"/><Relationship Id="rId72" Type="http://schemas.openxmlformats.org/officeDocument/2006/relationships/customXml" Target="../ink/ink1227.xml"/><Relationship Id="rId375" Type="http://schemas.openxmlformats.org/officeDocument/2006/relationships/image" Target="../media/image1325.png"/><Relationship Id="rId3" Type="http://schemas.openxmlformats.org/officeDocument/2006/relationships/image" Target="../media/image1139.png"/><Relationship Id="rId235" Type="http://schemas.openxmlformats.org/officeDocument/2006/relationships/image" Target="../media/image1255.png"/><Relationship Id="rId277" Type="http://schemas.openxmlformats.org/officeDocument/2006/relationships/image" Target="../media/image1276.png"/><Relationship Id="rId400" Type="http://schemas.openxmlformats.org/officeDocument/2006/relationships/customXml" Target="../ink/ink1391.xml"/><Relationship Id="rId442" Type="http://schemas.openxmlformats.org/officeDocument/2006/relationships/customXml" Target="../ink/ink1412.xml"/><Relationship Id="rId484" Type="http://schemas.openxmlformats.org/officeDocument/2006/relationships/customXml" Target="../ink/ink1433.xml"/><Relationship Id="rId137" Type="http://schemas.openxmlformats.org/officeDocument/2006/relationships/image" Target="../media/image1206.png"/><Relationship Id="rId302" Type="http://schemas.openxmlformats.org/officeDocument/2006/relationships/customXml" Target="../ink/ink1342.xml"/><Relationship Id="rId344" Type="http://schemas.openxmlformats.org/officeDocument/2006/relationships/customXml" Target="../ink/ink1363.xml"/><Relationship Id="rId41" Type="http://schemas.openxmlformats.org/officeDocument/2006/relationships/image" Target="../media/image1158.png"/><Relationship Id="rId83" Type="http://schemas.openxmlformats.org/officeDocument/2006/relationships/image" Target="../media/image1179.png"/><Relationship Id="rId179" Type="http://schemas.openxmlformats.org/officeDocument/2006/relationships/image" Target="../media/image1227.png"/><Relationship Id="rId386" Type="http://schemas.openxmlformats.org/officeDocument/2006/relationships/customXml" Target="../ink/ink1384.xml"/><Relationship Id="rId551" Type="http://schemas.openxmlformats.org/officeDocument/2006/relationships/image" Target="../media/image1413.png"/><Relationship Id="rId190" Type="http://schemas.openxmlformats.org/officeDocument/2006/relationships/customXml" Target="../ink/ink1286.xml"/><Relationship Id="rId204" Type="http://schemas.openxmlformats.org/officeDocument/2006/relationships/customXml" Target="../ink/ink1293.xml"/><Relationship Id="rId246" Type="http://schemas.openxmlformats.org/officeDocument/2006/relationships/customXml" Target="../ink/ink1314.xml"/><Relationship Id="rId288" Type="http://schemas.openxmlformats.org/officeDocument/2006/relationships/customXml" Target="../ink/ink1335.xml"/><Relationship Id="rId411" Type="http://schemas.openxmlformats.org/officeDocument/2006/relationships/image" Target="../media/image1343.png"/><Relationship Id="rId453" Type="http://schemas.openxmlformats.org/officeDocument/2006/relationships/image" Target="../media/image1364.png"/><Relationship Id="rId509" Type="http://schemas.openxmlformats.org/officeDocument/2006/relationships/image" Target="../media/image1392.png"/><Relationship Id="rId106" Type="http://schemas.openxmlformats.org/officeDocument/2006/relationships/customXml" Target="../ink/ink1244.xml"/><Relationship Id="rId313" Type="http://schemas.openxmlformats.org/officeDocument/2006/relationships/image" Target="../media/image1294.png"/><Relationship Id="rId495" Type="http://schemas.openxmlformats.org/officeDocument/2006/relationships/image" Target="../media/image1385.png"/><Relationship Id="rId10" Type="http://schemas.openxmlformats.org/officeDocument/2006/relationships/customXml" Target="../ink/ink1196.xml"/><Relationship Id="rId52" Type="http://schemas.openxmlformats.org/officeDocument/2006/relationships/customXml" Target="../ink/ink1217.xml"/><Relationship Id="rId94" Type="http://schemas.openxmlformats.org/officeDocument/2006/relationships/customXml" Target="../ink/ink1238.xml"/><Relationship Id="rId148" Type="http://schemas.openxmlformats.org/officeDocument/2006/relationships/customXml" Target="../ink/ink1265.xml"/><Relationship Id="rId355" Type="http://schemas.openxmlformats.org/officeDocument/2006/relationships/image" Target="../media/image1315.png"/><Relationship Id="rId397" Type="http://schemas.openxmlformats.org/officeDocument/2006/relationships/image" Target="../media/image1336.png"/><Relationship Id="rId520" Type="http://schemas.openxmlformats.org/officeDocument/2006/relationships/customXml" Target="../ink/ink1451.xml"/><Relationship Id="rId562" Type="http://schemas.openxmlformats.org/officeDocument/2006/relationships/customXml" Target="../ink/ink1472.xml"/><Relationship Id="rId215" Type="http://schemas.openxmlformats.org/officeDocument/2006/relationships/image" Target="../media/image1245.png"/><Relationship Id="rId257" Type="http://schemas.openxmlformats.org/officeDocument/2006/relationships/image" Target="../media/image1266.png"/><Relationship Id="rId422" Type="http://schemas.openxmlformats.org/officeDocument/2006/relationships/customXml" Target="../ink/ink1402.xml"/><Relationship Id="rId464" Type="http://schemas.openxmlformats.org/officeDocument/2006/relationships/customXml" Target="../ink/ink1423.xml"/><Relationship Id="rId299" Type="http://schemas.openxmlformats.org/officeDocument/2006/relationships/image" Target="../media/image1287.png"/><Relationship Id="rId63" Type="http://schemas.openxmlformats.org/officeDocument/2006/relationships/image" Target="../media/image1169.png"/><Relationship Id="rId159" Type="http://schemas.openxmlformats.org/officeDocument/2006/relationships/image" Target="../media/image1217.png"/><Relationship Id="rId366" Type="http://schemas.openxmlformats.org/officeDocument/2006/relationships/customXml" Target="../ink/ink1374.xml"/><Relationship Id="rId573" Type="http://schemas.openxmlformats.org/officeDocument/2006/relationships/image" Target="../media/image1424.png"/><Relationship Id="rId226" Type="http://schemas.openxmlformats.org/officeDocument/2006/relationships/customXml" Target="../ink/ink1304.xml"/><Relationship Id="rId433" Type="http://schemas.openxmlformats.org/officeDocument/2006/relationships/image" Target="../media/image1354.png"/><Relationship Id="rId74" Type="http://schemas.openxmlformats.org/officeDocument/2006/relationships/customXml" Target="../ink/ink1228.xml"/><Relationship Id="rId377" Type="http://schemas.openxmlformats.org/officeDocument/2006/relationships/image" Target="../media/image1326.png"/><Relationship Id="rId500" Type="http://schemas.openxmlformats.org/officeDocument/2006/relationships/customXml" Target="../ink/ink1441.xml"/><Relationship Id="rId5" Type="http://schemas.openxmlformats.org/officeDocument/2006/relationships/image" Target="../media/image1140.png"/><Relationship Id="rId237" Type="http://schemas.openxmlformats.org/officeDocument/2006/relationships/image" Target="../media/image1256.png"/><Relationship Id="rId444" Type="http://schemas.openxmlformats.org/officeDocument/2006/relationships/customXml" Target="../ink/ink1413.xml"/><Relationship Id="rId290" Type="http://schemas.openxmlformats.org/officeDocument/2006/relationships/customXml" Target="../ink/ink1336.xml"/><Relationship Id="rId304" Type="http://schemas.openxmlformats.org/officeDocument/2006/relationships/customXml" Target="../ink/ink1343.xml"/><Relationship Id="rId388" Type="http://schemas.openxmlformats.org/officeDocument/2006/relationships/customXml" Target="../ink/ink1385.xml"/><Relationship Id="rId511" Type="http://schemas.openxmlformats.org/officeDocument/2006/relationships/image" Target="../media/image1393.png"/><Relationship Id="rId85" Type="http://schemas.openxmlformats.org/officeDocument/2006/relationships/image" Target="../media/image1180.png"/><Relationship Id="rId150" Type="http://schemas.openxmlformats.org/officeDocument/2006/relationships/customXml" Target="../ink/ink1266.xml"/><Relationship Id="rId248" Type="http://schemas.openxmlformats.org/officeDocument/2006/relationships/customXml" Target="../ink/ink1315.xml"/><Relationship Id="rId455" Type="http://schemas.openxmlformats.org/officeDocument/2006/relationships/image" Target="../media/image1365.png"/><Relationship Id="rId12" Type="http://schemas.openxmlformats.org/officeDocument/2006/relationships/customXml" Target="../ink/ink1197.xml"/><Relationship Id="rId108" Type="http://schemas.openxmlformats.org/officeDocument/2006/relationships/customXml" Target="../ink/ink1245.xml"/><Relationship Id="rId315" Type="http://schemas.openxmlformats.org/officeDocument/2006/relationships/image" Target="../media/image1295.png"/><Relationship Id="rId522" Type="http://schemas.openxmlformats.org/officeDocument/2006/relationships/customXml" Target="../ink/ink1452.xml"/><Relationship Id="rId96" Type="http://schemas.openxmlformats.org/officeDocument/2006/relationships/customXml" Target="../ink/ink1239.xml"/><Relationship Id="rId161" Type="http://schemas.openxmlformats.org/officeDocument/2006/relationships/image" Target="../media/image1218.png"/><Relationship Id="rId399" Type="http://schemas.openxmlformats.org/officeDocument/2006/relationships/image" Target="../media/image1337.png"/><Relationship Id="rId259" Type="http://schemas.openxmlformats.org/officeDocument/2006/relationships/image" Target="../media/image1267.png"/><Relationship Id="rId466" Type="http://schemas.openxmlformats.org/officeDocument/2006/relationships/customXml" Target="../ink/ink1424.xml"/><Relationship Id="rId23" Type="http://schemas.openxmlformats.org/officeDocument/2006/relationships/image" Target="../media/image1149.png"/><Relationship Id="rId119" Type="http://schemas.openxmlformats.org/officeDocument/2006/relationships/image" Target="../media/image1197.png"/><Relationship Id="rId326" Type="http://schemas.openxmlformats.org/officeDocument/2006/relationships/customXml" Target="../ink/ink1354.xml"/><Relationship Id="rId533" Type="http://schemas.openxmlformats.org/officeDocument/2006/relationships/image" Target="../media/image1404.png"/><Relationship Id="rId172" Type="http://schemas.openxmlformats.org/officeDocument/2006/relationships/customXml" Target="../ink/ink1277.xml"/><Relationship Id="rId477" Type="http://schemas.openxmlformats.org/officeDocument/2006/relationships/image" Target="../media/image1376.png"/><Relationship Id="rId337" Type="http://schemas.openxmlformats.org/officeDocument/2006/relationships/image" Target="../media/image1306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85.png"/><Relationship Id="rId671" Type="http://schemas.openxmlformats.org/officeDocument/2006/relationships/image" Target="../media/image1758.png"/><Relationship Id="rId769" Type="http://schemas.openxmlformats.org/officeDocument/2006/relationships/customXml" Target="../ink/ink1869.xml"/><Relationship Id="rId21" Type="http://schemas.openxmlformats.org/officeDocument/2006/relationships/image" Target="../media/image1437.png"/><Relationship Id="rId324" Type="http://schemas.openxmlformats.org/officeDocument/2006/relationships/customXml" Target="../ink/ink1644.xml"/><Relationship Id="rId531" Type="http://schemas.openxmlformats.org/officeDocument/2006/relationships/customXml" Target="../ink/ink1749.xml"/><Relationship Id="rId629" Type="http://schemas.openxmlformats.org/officeDocument/2006/relationships/image" Target="../media/image1737.png"/><Relationship Id="rId170" Type="http://schemas.openxmlformats.org/officeDocument/2006/relationships/image" Target="../media/image1511.png"/><Relationship Id="rId836" Type="http://schemas.openxmlformats.org/officeDocument/2006/relationships/customXml" Target="../ink/ink1903.xml"/><Relationship Id="rId268" Type="http://schemas.openxmlformats.org/officeDocument/2006/relationships/customXml" Target="../ink/ink1615.xml"/><Relationship Id="rId475" Type="http://schemas.openxmlformats.org/officeDocument/2006/relationships/image" Target="../media/image1661.png"/><Relationship Id="rId682" Type="http://schemas.openxmlformats.org/officeDocument/2006/relationships/customXml" Target="../ink/ink1825.xml"/><Relationship Id="rId32" Type="http://schemas.openxmlformats.org/officeDocument/2006/relationships/customXml" Target="../ink/ink1496.xml"/><Relationship Id="rId128" Type="http://schemas.openxmlformats.org/officeDocument/2006/relationships/customXml" Target="../ink/ink1544.xml"/><Relationship Id="rId335" Type="http://schemas.openxmlformats.org/officeDocument/2006/relationships/image" Target="../media/image1592.png"/><Relationship Id="rId542" Type="http://schemas.openxmlformats.org/officeDocument/2006/relationships/image" Target="../media/image1694.png"/><Relationship Id="rId181" Type="http://schemas.openxmlformats.org/officeDocument/2006/relationships/customXml" Target="../ink/ink1571.xml"/><Relationship Id="rId402" Type="http://schemas.openxmlformats.org/officeDocument/2006/relationships/customXml" Target="../ink/ink1683.xml"/><Relationship Id="rId847" Type="http://schemas.openxmlformats.org/officeDocument/2006/relationships/image" Target="../media/image1845.png"/><Relationship Id="rId279" Type="http://schemas.openxmlformats.org/officeDocument/2006/relationships/image" Target="../media/image1565.png"/><Relationship Id="rId486" Type="http://schemas.openxmlformats.org/officeDocument/2006/relationships/image" Target="../media/image1666.png"/><Relationship Id="rId693" Type="http://schemas.openxmlformats.org/officeDocument/2006/relationships/image" Target="../media/image1769.png"/><Relationship Id="rId707" Type="http://schemas.openxmlformats.org/officeDocument/2006/relationships/image" Target="../media/image1776.png"/><Relationship Id="rId43" Type="http://schemas.openxmlformats.org/officeDocument/2006/relationships/image" Target="../media/image1448.png"/><Relationship Id="rId139" Type="http://schemas.openxmlformats.org/officeDocument/2006/relationships/customXml" Target="../ink/ink1550.xml"/><Relationship Id="rId346" Type="http://schemas.openxmlformats.org/officeDocument/2006/relationships/customXml" Target="../ink/ink1655.xml"/><Relationship Id="rId553" Type="http://schemas.openxmlformats.org/officeDocument/2006/relationships/customXml" Target="../ink/ink1760.xml"/><Relationship Id="rId760" Type="http://schemas.openxmlformats.org/officeDocument/2006/relationships/image" Target="../media/image1802.png"/><Relationship Id="rId192" Type="http://schemas.openxmlformats.org/officeDocument/2006/relationships/image" Target="../media/image1522.png"/><Relationship Id="rId206" Type="http://schemas.openxmlformats.org/officeDocument/2006/relationships/image" Target="../media/image1529.png"/><Relationship Id="rId413" Type="http://schemas.openxmlformats.org/officeDocument/2006/relationships/image" Target="../media/image1631.png"/><Relationship Id="rId497" Type="http://schemas.openxmlformats.org/officeDocument/2006/relationships/customXml" Target="../ink/ink1732.xml"/><Relationship Id="rId620" Type="http://schemas.openxmlformats.org/officeDocument/2006/relationships/customXml" Target="../ink/ink1794.xml"/><Relationship Id="rId718" Type="http://schemas.openxmlformats.org/officeDocument/2006/relationships/customXml" Target="../ink/ink1843.xml"/><Relationship Id="rId357" Type="http://schemas.openxmlformats.org/officeDocument/2006/relationships/image" Target="../media/image1603.png"/><Relationship Id="rId54" Type="http://schemas.openxmlformats.org/officeDocument/2006/relationships/customXml" Target="../ink/ink1507.xml"/><Relationship Id="rId217" Type="http://schemas.openxmlformats.org/officeDocument/2006/relationships/customXml" Target="../ink/ink1589.xml"/><Relationship Id="rId564" Type="http://schemas.openxmlformats.org/officeDocument/2006/relationships/image" Target="../media/image1705.png"/><Relationship Id="rId771" Type="http://schemas.openxmlformats.org/officeDocument/2006/relationships/customXml" Target="../ink/ink1870.xml"/><Relationship Id="rId424" Type="http://schemas.openxmlformats.org/officeDocument/2006/relationships/customXml" Target="../ink/ink1694.xml"/><Relationship Id="rId631" Type="http://schemas.openxmlformats.org/officeDocument/2006/relationships/image" Target="../media/image1738.png"/><Relationship Id="rId729" Type="http://schemas.openxmlformats.org/officeDocument/2006/relationships/customXml" Target="../ink/ink1849.xml"/><Relationship Id="rId270" Type="http://schemas.openxmlformats.org/officeDocument/2006/relationships/customXml" Target="../ink/ink1616.xml"/><Relationship Id="rId65" Type="http://schemas.openxmlformats.org/officeDocument/2006/relationships/image" Target="../media/image1459.png"/><Relationship Id="rId130" Type="http://schemas.openxmlformats.org/officeDocument/2006/relationships/customXml" Target="../ink/ink1545.xml"/><Relationship Id="rId368" Type="http://schemas.openxmlformats.org/officeDocument/2006/relationships/customXml" Target="../ink/ink1666.xml"/><Relationship Id="rId575" Type="http://schemas.openxmlformats.org/officeDocument/2006/relationships/customXml" Target="../ink/ink1771.xml"/><Relationship Id="rId782" Type="http://schemas.openxmlformats.org/officeDocument/2006/relationships/customXml" Target="../ink/ink1876.xml"/><Relationship Id="rId228" Type="http://schemas.openxmlformats.org/officeDocument/2006/relationships/image" Target="../media/image1540.png"/><Relationship Id="rId435" Type="http://schemas.openxmlformats.org/officeDocument/2006/relationships/image" Target="../media/image1641.png"/><Relationship Id="rId642" Type="http://schemas.openxmlformats.org/officeDocument/2006/relationships/customXml" Target="../ink/ink1805.xml"/><Relationship Id="rId281" Type="http://schemas.openxmlformats.org/officeDocument/2006/relationships/image" Target="../media/image1566.png"/><Relationship Id="rId502" Type="http://schemas.openxmlformats.org/officeDocument/2006/relationships/image" Target="../media/image1674.png"/><Relationship Id="rId76" Type="http://schemas.openxmlformats.org/officeDocument/2006/relationships/customXml" Target="../ink/ink1518.xml"/><Relationship Id="rId141" Type="http://schemas.openxmlformats.org/officeDocument/2006/relationships/customXml" Target="../ink/ink1551.xml"/><Relationship Id="rId379" Type="http://schemas.openxmlformats.org/officeDocument/2006/relationships/image" Target="../media/image1614.png"/><Relationship Id="rId586" Type="http://schemas.openxmlformats.org/officeDocument/2006/relationships/image" Target="../media/image1716.png"/><Relationship Id="rId793" Type="http://schemas.openxmlformats.org/officeDocument/2006/relationships/image" Target="../media/image1818.png"/><Relationship Id="rId807" Type="http://schemas.openxmlformats.org/officeDocument/2006/relationships/image" Target="../media/image1825.png"/><Relationship Id="rId7" Type="http://schemas.openxmlformats.org/officeDocument/2006/relationships/image" Target="../media/image1430.png"/><Relationship Id="rId239" Type="http://schemas.openxmlformats.org/officeDocument/2006/relationships/image" Target="../media/image1545.png"/><Relationship Id="rId446" Type="http://schemas.openxmlformats.org/officeDocument/2006/relationships/customXml" Target="../ink/ink1706.xml"/><Relationship Id="rId653" Type="http://schemas.openxmlformats.org/officeDocument/2006/relationships/image" Target="../media/image1749.png"/><Relationship Id="rId292" Type="http://schemas.openxmlformats.org/officeDocument/2006/relationships/customXml" Target="../ink/ink1627.xml"/><Relationship Id="rId306" Type="http://schemas.openxmlformats.org/officeDocument/2006/relationships/customXml" Target="../ink/ink1634.xml"/><Relationship Id="rId87" Type="http://schemas.openxmlformats.org/officeDocument/2006/relationships/image" Target="../media/image1470.png"/><Relationship Id="rId513" Type="http://schemas.openxmlformats.org/officeDocument/2006/relationships/customXml" Target="../ink/ink1740.xml"/><Relationship Id="rId597" Type="http://schemas.openxmlformats.org/officeDocument/2006/relationships/customXml" Target="../ink/ink1782.xml"/><Relationship Id="rId720" Type="http://schemas.openxmlformats.org/officeDocument/2006/relationships/customXml" Target="../ink/ink1844.xml"/><Relationship Id="rId818" Type="http://schemas.openxmlformats.org/officeDocument/2006/relationships/customXml" Target="../ink/ink1894.xml"/><Relationship Id="rId152" Type="http://schemas.openxmlformats.org/officeDocument/2006/relationships/image" Target="../media/image1502.png"/><Relationship Id="rId457" Type="http://schemas.openxmlformats.org/officeDocument/2006/relationships/image" Target="../media/image1652.png"/><Relationship Id="rId664" Type="http://schemas.openxmlformats.org/officeDocument/2006/relationships/customXml" Target="../ink/ink1816.xml"/><Relationship Id="rId14" Type="http://schemas.openxmlformats.org/officeDocument/2006/relationships/customXml" Target="../ink/ink1487.xml"/><Relationship Id="rId317" Type="http://schemas.openxmlformats.org/officeDocument/2006/relationships/customXml" Target="../ink/ink1640.xml"/><Relationship Id="rId524" Type="http://schemas.openxmlformats.org/officeDocument/2006/relationships/image" Target="../media/image1685.png"/><Relationship Id="rId731" Type="http://schemas.openxmlformats.org/officeDocument/2006/relationships/customXml" Target="../ink/ink1850.xml"/><Relationship Id="rId98" Type="http://schemas.openxmlformats.org/officeDocument/2006/relationships/customXml" Target="../ink/ink1529.xml"/><Relationship Id="rId163" Type="http://schemas.openxmlformats.org/officeDocument/2006/relationships/customXml" Target="../ink/ink1562.xml"/><Relationship Id="rId370" Type="http://schemas.openxmlformats.org/officeDocument/2006/relationships/customXml" Target="../ink/ink1667.xml"/><Relationship Id="rId829" Type="http://schemas.openxmlformats.org/officeDocument/2006/relationships/image" Target="../media/image1836.png"/><Relationship Id="rId230" Type="http://schemas.openxmlformats.org/officeDocument/2006/relationships/customXml" Target="../ink/ink1596.xml"/><Relationship Id="rId468" Type="http://schemas.openxmlformats.org/officeDocument/2006/relationships/customXml" Target="../ink/ink1717.xml"/><Relationship Id="rId675" Type="http://schemas.openxmlformats.org/officeDocument/2006/relationships/image" Target="../media/image1760.png"/><Relationship Id="rId25" Type="http://schemas.openxmlformats.org/officeDocument/2006/relationships/image" Target="../media/image1439.png"/><Relationship Id="rId328" Type="http://schemas.openxmlformats.org/officeDocument/2006/relationships/customXml" Target="../ink/ink1646.xml"/><Relationship Id="rId535" Type="http://schemas.openxmlformats.org/officeDocument/2006/relationships/customXml" Target="../ink/ink1751.xml"/><Relationship Id="rId742" Type="http://schemas.openxmlformats.org/officeDocument/2006/relationships/image" Target="../media/image1793.png"/><Relationship Id="rId174" Type="http://schemas.openxmlformats.org/officeDocument/2006/relationships/image" Target="../media/image1513.png"/><Relationship Id="rId381" Type="http://schemas.openxmlformats.org/officeDocument/2006/relationships/image" Target="../media/image1615.png"/><Relationship Id="rId602" Type="http://schemas.openxmlformats.org/officeDocument/2006/relationships/customXml" Target="../ink/ink1785.xml"/><Relationship Id="rId241" Type="http://schemas.openxmlformats.org/officeDocument/2006/relationships/image" Target="../media/image1546.png"/><Relationship Id="rId479" Type="http://schemas.openxmlformats.org/officeDocument/2006/relationships/image" Target="../media/image1663.png"/><Relationship Id="rId686" Type="http://schemas.openxmlformats.org/officeDocument/2006/relationships/customXml" Target="../ink/ink1827.xml"/><Relationship Id="rId36" Type="http://schemas.openxmlformats.org/officeDocument/2006/relationships/customXml" Target="../ink/ink1498.xml"/><Relationship Id="rId339" Type="http://schemas.openxmlformats.org/officeDocument/2006/relationships/image" Target="../media/image1594.png"/><Relationship Id="rId546" Type="http://schemas.openxmlformats.org/officeDocument/2006/relationships/image" Target="../media/image1696.png"/><Relationship Id="rId753" Type="http://schemas.openxmlformats.org/officeDocument/2006/relationships/customXml" Target="../ink/ink1861.xml"/><Relationship Id="rId101" Type="http://schemas.openxmlformats.org/officeDocument/2006/relationships/image" Target="../media/image1477.png"/><Relationship Id="rId185" Type="http://schemas.openxmlformats.org/officeDocument/2006/relationships/customXml" Target="../ink/ink1573.xml"/><Relationship Id="rId406" Type="http://schemas.openxmlformats.org/officeDocument/2006/relationships/customXml" Target="../ink/ink1685.xml"/><Relationship Id="rId392" Type="http://schemas.openxmlformats.org/officeDocument/2006/relationships/customXml" Target="../ink/ink1678.xml"/><Relationship Id="rId613" Type="http://schemas.openxmlformats.org/officeDocument/2006/relationships/image" Target="../media/image1729.png"/><Relationship Id="rId697" Type="http://schemas.openxmlformats.org/officeDocument/2006/relationships/image" Target="../media/image1771.png"/><Relationship Id="rId820" Type="http://schemas.openxmlformats.org/officeDocument/2006/relationships/customXml" Target="../ink/ink1895.xml"/><Relationship Id="rId252" Type="http://schemas.openxmlformats.org/officeDocument/2006/relationships/customXml" Target="../ink/ink1607.xml"/><Relationship Id="rId47" Type="http://schemas.openxmlformats.org/officeDocument/2006/relationships/image" Target="../media/image1450.png"/><Relationship Id="rId112" Type="http://schemas.openxmlformats.org/officeDocument/2006/relationships/customXml" Target="../ink/ink1536.xml"/><Relationship Id="rId557" Type="http://schemas.openxmlformats.org/officeDocument/2006/relationships/customXml" Target="../ink/ink1762.xml"/><Relationship Id="rId764" Type="http://schemas.openxmlformats.org/officeDocument/2006/relationships/image" Target="../media/image1804.png"/><Relationship Id="rId196" Type="http://schemas.openxmlformats.org/officeDocument/2006/relationships/image" Target="../media/image1524.png"/><Relationship Id="rId417" Type="http://schemas.openxmlformats.org/officeDocument/2006/relationships/image" Target="../media/image1633.png"/><Relationship Id="rId624" Type="http://schemas.openxmlformats.org/officeDocument/2006/relationships/customXml" Target="../ink/ink1796.xml"/><Relationship Id="rId831" Type="http://schemas.openxmlformats.org/officeDocument/2006/relationships/image" Target="../media/image1837.png"/><Relationship Id="rId263" Type="http://schemas.openxmlformats.org/officeDocument/2006/relationships/image" Target="../media/image1557.png"/><Relationship Id="rId470" Type="http://schemas.openxmlformats.org/officeDocument/2006/relationships/customXml" Target="../ink/ink1718.xml"/><Relationship Id="rId58" Type="http://schemas.openxmlformats.org/officeDocument/2006/relationships/customXml" Target="../ink/ink1509.xml"/><Relationship Id="rId123" Type="http://schemas.openxmlformats.org/officeDocument/2006/relationships/image" Target="../media/image1488.png"/><Relationship Id="rId330" Type="http://schemas.openxmlformats.org/officeDocument/2006/relationships/customXml" Target="../ink/ink1647.xml"/><Relationship Id="rId568" Type="http://schemas.openxmlformats.org/officeDocument/2006/relationships/image" Target="../media/image1707.png"/><Relationship Id="rId775" Type="http://schemas.openxmlformats.org/officeDocument/2006/relationships/image" Target="../media/image1809.png"/><Relationship Id="rId428" Type="http://schemas.openxmlformats.org/officeDocument/2006/relationships/customXml" Target="../ink/ink1697.xml"/><Relationship Id="rId635" Type="http://schemas.openxmlformats.org/officeDocument/2006/relationships/image" Target="../media/image1740.png"/><Relationship Id="rId842" Type="http://schemas.openxmlformats.org/officeDocument/2006/relationships/customXml" Target="../ink/ink1906.xml"/><Relationship Id="rId274" Type="http://schemas.openxmlformats.org/officeDocument/2006/relationships/customXml" Target="../ink/ink1618.xml"/><Relationship Id="rId481" Type="http://schemas.openxmlformats.org/officeDocument/2006/relationships/image" Target="../media/image1664.png"/><Relationship Id="rId702" Type="http://schemas.openxmlformats.org/officeDocument/2006/relationships/customXml" Target="../ink/ink1835.xml"/><Relationship Id="rId69" Type="http://schemas.openxmlformats.org/officeDocument/2006/relationships/image" Target="../media/image1461.png"/><Relationship Id="rId134" Type="http://schemas.openxmlformats.org/officeDocument/2006/relationships/customXml" Target="../ink/ink1547.xml"/><Relationship Id="rId579" Type="http://schemas.openxmlformats.org/officeDocument/2006/relationships/customXml" Target="../ink/ink1773.xml"/><Relationship Id="rId786" Type="http://schemas.openxmlformats.org/officeDocument/2006/relationships/customXml" Target="../ink/ink1878.xml"/><Relationship Id="rId341" Type="http://schemas.openxmlformats.org/officeDocument/2006/relationships/image" Target="../media/image1595.png"/><Relationship Id="rId439" Type="http://schemas.openxmlformats.org/officeDocument/2006/relationships/image" Target="../media/image1643.png"/><Relationship Id="rId646" Type="http://schemas.openxmlformats.org/officeDocument/2006/relationships/customXml" Target="../ink/ink1807.xml"/><Relationship Id="rId201" Type="http://schemas.openxmlformats.org/officeDocument/2006/relationships/customXml" Target="../ink/ink1581.xml"/><Relationship Id="rId285" Type="http://schemas.openxmlformats.org/officeDocument/2006/relationships/image" Target="../media/image1568.png"/><Relationship Id="rId506" Type="http://schemas.openxmlformats.org/officeDocument/2006/relationships/image" Target="../media/image1676.png"/><Relationship Id="rId853" Type="http://schemas.openxmlformats.org/officeDocument/2006/relationships/image" Target="../media/image1848.png"/><Relationship Id="rId492" Type="http://schemas.openxmlformats.org/officeDocument/2006/relationships/image" Target="../media/image1669.png"/><Relationship Id="rId713" Type="http://schemas.openxmlformats.org/officeDocument/2006/relationships/image" Target="../media/image1779.png"/><Relationship Id="rId797" Type="http://schemas.openxmlformats.org/officeDocument/2006/relationships/image" Target="../media/image1820.png"/><Relationship Id="rId145" Type="http://schemas.openxmlformats.org/officeDocument/2006/relationships/customXml" Target="../ink/ink1553.xml"/><Relationship Id="rId352" Type="http://schemas.openxmlformats.org/officeDocument/2006/relationships/customXml" Target="../ink/ink1658.xml"/><Relationship Id="rId212" Type="http://schemas.openxmlformats.org/officeDocument/2006/relationships/image" Target="../media/image1532.png"/><Relationship Id="rId657" Type="http://schemas.openxmlformats.org/officeDocument/2006/relationships/image" Target="../media/image1751.png"/><Relationship Id="rId296" Type="http://schemas.openxmlformats.org/officeDocument/2006/relationships/customXml" Target="../ink/ink1629.xml"/><Relationship Id="rId517" Type="http://schemas.openxmlformats.org/officeDocument/2006/relationships/customXml" Target="../ink/ink1742.xml"/><Relationship Id="rId724" Type="http://schemas.openxmlformats.org/officeDocument/2006/relationships/customXml" Target="../ink/ink1846.xml"/><Relationship Id="rId60" Type="http://schemas.openxmlformats.org/officeDocument/2006/relationships/customXml" Target="../ink/ink1510.xml"/><Relationship Id="rId156" Type="http://schemas.openxmlformats.org/officeDocument/2006/relationships/image" Target="../media/image1504.png"/><Relationship Id="rId363" Type="http://schemas.openxmlformats.org/officeDocument/2006/relationships/image" Target="../media/image1606.png"/><Relationship Id="rId570" Type="http://schemas.openxmlformats.org/officeDocument/2006/relationships/image" Target="../media/image1708.png"/><Relationship Id="rId223" Type="http://schemas.openxmlformats.org/officeDocument/2006/relationships/customXml" Target="../ink/ink1592.xml"/><Relationship Id="rId430" Type="http://schemas.openxmlformats.org/officeDocument/2006/relationships/customXml" Target="../ink/ink1698.xml"/><Relationship Id="rId668" Type="http://schemas.openxmlformats.org/officeDocument/2006/relationships/customXml" Target="../ink/ink1818.xml"/><Relationship Id="rId18" Type="http://schemas.openxmlformats.org/officeDocument/2006/relationships/customXml" Target="../ink/ink1489.xml"/><Relationship Id="rId528" Type="http://schemas.openxmlformats.org/officeDocument/2006/relationships/image" Target="../media/image1687.png"/><Relationship Id="rId735" Type="http://schemas.openxmlformats.org/officeDocument/2006/relationships/customXml" Target="../ink/ink1852.xml"/><Relationship Id="rId167" Type="http://schemas.openxmlformats.org/officeDocument/2006/relationships/customXml" Target="../ink/ink1564.xml"/><Relationship Id="rId374" Type="http://schemas.openxmlformats.org/officeDocument/2006/relationships/customXml" Target="../ink/ink1669.xml"/><Relationship Id="rId581" Type="http://schemas.openxmlformats.org/officeDocument/2006/relationships/customXml" Target="../ink/ink1774.xml"/><Relationship Id="rId71" Type="http://schemas.openxmlformats.org/officeDocument/2006/relationships/image" Target="../media/image1462.png"/><Relationship Id="rId234" Type="http://schemas.openxmlformats.org/officeDocument/2006/relationships/customXml" Target="../ink/ink1598.xml"/><Relationship Id="rId679" Type="http://schemas.openxmlformats.org/officeDocument/2006/relationships/image" Target="../media/image1762.png"/><Relationship Id="rId802" Type="http://schemas.openxmlformats.org/officeDocument/2006/relationships/customXml" Target="../ink/ink1886.xml"/><Relationship Id="rId2" Type="http://schemas.openxmlformats.org/officeDocument/2006/relationships/customXml" Target="../ink/ink1481.xml"/><Relationship Id="rId29" Type="http://schemas.openxmlformats.org/officeDocument/2006/relationships/image" Target="../media/image1441.png"/><Relationship Id="rId441" Type="http://schemas.openxmlformats.org/officeDocument/2006/relationships/image" Target="../media/image1644.png"/><Relationship Id="rId539" Type="http://schemas.openxmlformats.org/officeDocument/2006/relationships/customXml" Target="../ink/ink1753.xml"/><Relationship Id="rId746" Type="http://schemas.openxmlformats.org/officeDocument/2006/relationships/image" Target="../media/image1795.png"/><Relationship Id="rId178" Type="http://schemas.openxmlformats.org/officeDocument/2006/relationships/image" Target="../media/image1515.png"/><Relationship Id="rId301" Type="http://schemas.openxmlformats.org/officeDocument/2006/relationships/image" Target="../media/image1576.png"/><Relationship Id="rId82" Type="http://schemas.openxmlformats.org/officeDocument/2006/relationships/customXml" Target="../ink/ink1521.xml"/><Relationship Id="rId385" Type="http://schemas.openxmlformats.org/officeDocument/2006/relationships/image" Target="../media/image1617.png"/><Relationship Id="rId592" Type="http://schemas.openxmlformats.org/officeDocument/2006/relationships/image" Target="../media/image1719.png"/><Relationship Id="rId606" Type="http://schemas.openxmlformats.org/officeDocument/2006/relationships/customXml" Target="../ink/ink1787.xml"/><Relationship Id="rId813" Type="http://schemas.openxmlformats.org/officeDocument/2006/relationships/image" Target="../media/image1828.png"/><Relationship Id="rId245" Type="http://schemas.openxmlformats.org/officeDocument/2006/relationships/image" Target="../media/image1548.png"/><Relationship Id="rId452" Type="http://schemas.openxmlformats.org/officeDocument/2006/relationships/customXml" Target="../ink/ink1709.xml"/><Relationship Id="rId105" Type="http://schemas.openxmlformats.org/officeDocument/2006/relationships/image" Target="../media/image1479.png"/><Relationship Id="rId312" Type="http://schemas.openxmlformats.org/officeDocument/2006/relationships/image" Target="../media/image1581.png"/><Relationship Id="rId757" Type="http://schemas.openxmlformats.org/officeDocument/2006/relationships/customXml" Target="../ink/ink1863.xml"/><Relationship Id="rId93" Type="http://schemas.openxmlformats.org/officeDocument/2006/relationships/image" Target="../media/image1473.png"/><Relationship Id="rId189" Type="http://schemas.openxmlformats.org/officeDocument/2006/relationships/customXml" Target="../ink/ink1575.xml"/><Relationship Id="rId396" Type="http://schemas.openxmlformats.org/officeDocument/2006/relationships/customXml" Target="../ink/ink1680.xml"/><Relationship Id="rId617" Type="http://schemas.openxmlformats.org/officeDocument/2006/relationships/image" Target="../media/image1731.png"/><Relationship Id="rId824" Type="http://schemas.openxmlformats.org/officeDocument/2006/relationships/customXml" Target="../ink/ink1897.xml"/><Relationship Id="rId256" Type="http://schemas.openxmlformats.org/officeDocument/2006/relationships/customXml" Target="../ink/ink1609.xml"/><Relationship Id="rId463" Type="http://schemas.openxmlformats.org/officeDocument/2006/relationships/image" Target="../media/image1655.png"/><Relationship Id="rId670" Type="http://schemas.openxmlformats.org/officeDocument/2006/relationships/customXml" Target="../ink/ink1819.xml"/><Relationship Id="rId116" Type="http://schemas.openxmlformats.org/officeDocument/2006/relationships/customXml" Target="../ink/ink1538.xml"/><Relationship Id="rId323" Type="http://schemas.openxmlformats.org/officeDocument/2006/relationships/image" Target="../media/image1586.png"/><Relationship Id="rId530" Type="http://schemas.openxmlformats.org/officeDocument/2006/relationships/image" Target="../media/image1688.png"/><Relationship Id="rId768" Type="http://schemas.openxmlformats.org/officeDocument/2006/relationships/image" Target="../media/image1806.png"/><Relationship Id="rId20" Type="http://schemas.openxmlformats.org/officeDocument/2006/relationships/customXml" Target="../ink/ink1490.xml"/><Relationship Id="rId628" Type="http://schemas.openxmlformats.org/officeDocument/2006/relationships/customXml" Target="../ink/ink1798.xml"/><Relationship Id="rId835" Type="http://schemas.openxmlformats.org/officeDocument/2006/relationships/image" Target="../media/image1839.png"/><Relationship Id="rId267" Type="http://schemas.openxmlformats.org/officeDocument/2006/relationships/image" Target="../media/image1559.png"/><Relationship Id="rId474" Type="http://schemas.openxmlformats.org/officeDocument/2006/relationships/customXml" Target="../ink/ink1720.xml"/><Relationship Id="rId127" Type="http://schemas.openxmlformats.org/officeDocument/2006/relationships/image" Target="../media/image1490.png"/><Relationship Id="rId681" Type="http://schemas.openxmlformats.org/officeDocument/2006/relationships/image" Target="../media/image1763.png"/><Relationship Id="rId779" Type="http://schemas.openxmlformats.org/officeDocument/2006/relationships/image" Target="../media/image1811.png"/><Relationship Id="rId31" Type="http://schemas.openxmlformats.org/officeDocument/2006/relationships/image" Target="../media/image1442.png"/><Relationship Id="rId334" Type="http://schemas.openxmlformats.org/officeDocument/2006/relationships/customXml" Target="../ink/ink1649.xml"/><Relationship Id="rId541" Type="http://schemas.openxmlformats.org/officeDocument/2006/relationships/customXml" Target="../ink/ink1754.xml"/><Relationship Id="rId639" Type="http://schemas.openxmlformats.org/officeDocument/2006/relationships/image" Target="../media/image1742.png"/><Relationship Id="rId180" Type="http://schemas.openxmlformats.org/officeDocument/2006/relationships/image" Target="../media/image1516.png"/><Relationship Id="rId278" Type="http://schemas.openxmlformats.org/officeDocument/2006/relationships/customXml" Target="../ink/ink1620.xml"/><Relationship Id="rId401" Type="http://schemas.openxmlformats.org/officeDocument/2006/relationships/image" Target="../media/image1625.png"/><Relationship Id="rId846" Type="http://schemas.openxmlformats.org/officeDocument/2006/relationships/customXml" Target="../ink/ink1908.xml"/><Relationship Id="rId485" Type="http://schemas.openxmlformats.org/officeDocument/2006/relationships/customXml" Target="../ink/ink1726.xml"/><Relationship Id="rId692" Type="http://schemas.openxmlformats.org/officeDocument/2006/relationships/customXml" Target="../ink/ink1830.xml"/><Relationship Id="rId706" Type="http://schemas.openxmlformats.org/officeDocument/2006/relationships/customXml" Target="../ink/ink1837.xml"/><Relationship Id="rId42" Type="http://schemas.openxmlformats.org/officeDocument/2006/relationships/customXml" Target="../ink/ink1501.xml"/><Relationship Id="rId138" Type="http://schemas.openxmlformats.org/officeDocument/2006/relationships/image" Target="../media/image1495.png"/><Relationship Id="rId345" Type="http://schemas.openxmlformats.org/officeDocument/2006/relationships/image" Target="../media/image1597.png"/><Relationship Id="rId552" Type="http://schemas.openxmlformats.org/officeDocument/2006/relationships/image" Target="../media/image1699.png"/><Relationship Id="rId191" Type="http://schemas.openxmlformats.org/officeDocument/2006/relationships/customXml" Target="../ink/ink1576.xml"/><Relationship Id="rId205" Type="http://schemas.openxmlformats.org/officeDocument/2006/relationships/customXml" Target="../ink/ink1583.xml"/><Relationship Id="rId412" Type="http://schemas.openxmlformats.org/officeDocument/2006/relationships/customXml" Target="../ink/ink1688.xml"/><Relationship Id="rId289" Type="http://schemas.openxmlformats.org/officeDocument/2006/relationships/image" Target="../media/image1570.png"/><Relationship Id="rId496" Type="http://schemas.openxmlformats.org/officeDocument/2006/relationships/image" Target="../media/image1671.png"/><Relationship Id="rId717" Type="http://schemas.openxmlformats.org/officeDocument/2006/relationships/image" Target="../media/image1781.png"/><Relationship Id="rId53" Type="http://schemas.openxmlformats.org/officeDocument/2006/relationships/image" Target="../media/image1453.png"/><Relationship Id="rId149" Type="http://schemas.openxmlformats.org/officeDocument/2006/relationships/customXml" Target="../ink/ink1555.xml"/><Relationship Id="rId356" Type="http://schemas.openxmlformats.org/officeDocument/2006/relationships/customXml" Target="../ink/ink1660.xml"/><Relationship Id="rId563" Type="http://schemas.openxmlformats.org/officeDocument/2006/relationships/customXml" Target="../ink/ink1765.xml"/><Relationship Id="rId770" Type="http://schemas.openxmlformats.org/officeDocument/2006/relationships/image" Target="../media/image1807.png"/><Relationship Id="rId216" Type="http://schemas.openxmlformats.org/officeDocument/2006/relationships/image" Target="../media/image1534.png"/><Relationship Id="rId423" Type="http://schemas.openxmlformats.org/officeDocument/2006/relationships/image" Target="../media/image1636.png"/><Relationship Id="rId630" Type="http://schemas.openxmlformats.org/officeDocument/2006/relationships/customXml" Target="../ink/ink1799.xml"/><Relationship Id="rId728" Type="http://schemas.openxmlformats.org/officeDocument/2006/relationships/image" Target="../media/image1786.png"/><Relationship Id="rId64" Type="http://schemas.openxmlformats.org/officeDocument/2006/relationships/customXml" Target="../ink/ink1512.xml"/><Relationship Id="rId367" Type="http://schemas.openxmlformats.org/officeDocument/2006/relationships/image" Target="../media/image1608.png"/><Relationship Id="rId574" Type="http://schemas.openxmlformats.org/officeDocument/2006/relationships/image" Target="../media/image1710.png"/><Relationship Id="rId227" Type="http://schemas.openxmlformats.org/officeDocument/2006/relationships/customXml" Target="../ink/ink1594.xml"/><Relationship Id="rId781" Type="http://schemas.openxmlformats.org/officeDocument/2006/relationships/image" Target="../media/image1812.png"/><Relationship Id="rId434" Type="http://schemas.openxmlformats.org/officeDocument/2006/relationships/customXml" Target="../ink/ink1700.xml"/><Relationship Id="rId641" Type="http://schemas.openxmlformats.org/officeDocument/2006/relationships/image" Target="../media/image1743.png"/><Relationship Id="rId739" Type="http://schemas.openxmlformats.org/officeDocument/2006/relationships/customXml" Target="../ink/ink1854.xml"/><Relationship Id="rId280" Type="http://schemas.openxmlformats.org/officeDocument/2006/relationships/customXml" Target="../ink/ink1621.xml"/><Relationship Id="rId501" Type="http://schemas.openxmlformats.org/officeDocument/2006/relationships/customXml" Target="../ink/ink1734.xml"/><Relationship Id="rId75" Type="http://schemas.openxmlformats.org/officeDocument/2006/relationships/image" Target="../media/image1464.png"/><Relationship Id="rId140" Type="http://schemas.openxmlformats.org/officeDocument/2006/relationships/image" Target="../media/image1496.png"/><Relationship Id="rId378" Type="http://schemas.openxmlformats.org/officeDocument/2006/relationships/customXml" Target="../ink/ink1671.xml"/><Relationship Id="rId585" Type="http://schemas.openxmlformats.org/officeDocument/2006/relationships/customXml" Target="../ink/ink1776.xml"/><Relationship Id="rId792" Type="http://schemas.openxmlformats.org/officeDocument/2006/relationships/customXml" Target="../ink/ink1881.xml"/><Relationship Id="rId806" Type="http://schemas.openxmlformats.org/officeDocument/2006/relationships/customXml" Target="../ink/ink1888.xml"/><Relationship Id="rId6" Type="http://schemas.openxmlformats.org/officeDocument/2006/relationships/customXml" Target="../ink/ink1483.xml"/><Relationship Id="rId238" Type="http://schemas.openxmlformats.org/officeDocument/2006/relationships/customXml" Target="../ink/ink1600.xml"/><Relationship Id="rId445" Type="http://schemas.openxmlformats.org/officeDocument/2006/relationships/image" Target="../media/image1646.png"/><Relationship Id="rId652" Type="http://schemas.openxmlformats.org/officeDocument/2006/relationships/customXml" Target="../ink/ink1810.xml"/><Relationship Id="rId291" Type="http://schemas.openxmlformats.org/officeDocument/2006/relationships/image" Target="../media/image1571.png"/><Relationship Id="rId305" Type="http://schemas.openxmlformats.org/officeDocument/2006/relationships/image" Target="../media/image1578.png"/><Relationship Id="rId512" Type="http://schemas.openxmlformats.org/officeDocument/2006/relationships/image" Target="../media/image1679.png"/><Relationship Id="rId86" Type="http://schemas.openxmlformats.org/officeDocument/2006/relationships/customXml" Target="../ink/ink1523.xml"/><Relationship Id="rId151" Type="http://schemas.openxmlformats.org/officeDocument/2006/relationships/customXml" Target="../ink/ink1556.xml"/><Relationship Id="rId389" Type="http://schemas.openxmlformats.org/officeDocument/2006/relationships/image" Target="../media/image1619.png"/><Relationship Id="rId596" Type="http://schemas.openxmlformats.org/officeDocument/2006/relationships/image" Target="../media/image1721.png"/><Relationship Id="rId817" Type="http://schemas.openxmlformats.org/officeDocument/2006/relationships/image" Target="../media/image1830.png"/><Relationship Id="rId249" Type="http://schemas.openxmlformats.org/officeDocument/2006/relationships/image" Target="../media/image1550.png"/><Relationship Id="rId456" Type="http://schemas.openxmlformats.org/officeDocument/2006/relationships/customXml" Target="../ink/ink1711.xml"/><Relationship Id="rId663" Type="http://schemas.openxmlformats.org/officeDocument/2006/relationships/image" Target="../media/image1754.png"/><Relationship Id="rId13" Type="http://schemas.openxmlformats.org/officeDocument/2006/relationships/image" Target="../media/image1433.png"/><Relationship Id="rId109" Type="http://schemas.openxmlformats.org/officeDocument/2006/relationships/image" Target="../media/image1481.png"/><Relationship Id="rId316" Type="http://schemas.openxmlformats.org/officeDocument/2006/relationships/image" Target="../media/image1583.png"/><Relationship Id="rId523" Type="http://schemas.openxmlformats.org/officeDocument/2006/relationships/customXml" Target="../ink/ink1745.xml"/><Relationship Id="rId97" Type="http://schemas.openxmlformats.org/officeDocument/2006/relationships/image" Target="../media/image1475.png"/><Relationship Id="rId730" Type="http://schemas.openxmlformats.org/officeDocument/2006/relationships/image" Target="../media/image1787.png"/><Relationship Id="rId828" Type="http://schemas.openxmlformats.org/officeDocument/2006/relationships/customXml" Target="../ink/ink1899.xml"/><Relationship Id="rId162" Type="http://schemas.openxmlformats.org/officeDocument/2006/relationships/image" Target="../media/image1507.png"/><Relationship Id="rId467" Type="http://schemas.openxmlformats.org/officeDocument/2006/relationships/image" Target="../media/image1657.png"/><Relationship Id="rId674" Type="http://schemas.openxmlformats.org/officeDocument/2006/relationships/customXml" Target="../ink/ink1821.xml"/><Relationship Id="rId24" Type="http://schemas.openxmlformats.org/officeDocument/2006/relationships/customXml" Target="../ink/ink1492.xml"/><Relationship Id="rId327" Type="http://schemas.openxmlformats.org/officeDocument/2006/relationships/image" Target="../media/image1588.png"/><Relationship Id="rId534" Type="http://schemas.openxmlformats.org/officeDocument/2006/relationships/image" Target="../media/image1690.png"/><Relationship Id="rId741" Type="http://schemas.openxmlformats.org/officeDocument/2006/relationships/customXml" Target="../ink/ink1855.xml"/><Relationship Id="rId839" Type="http://schemas.openxmlformats.org/officeDocument/2006/relationships/image" Target="../media/image1841.png"/><Relationship Id="rId173" Type="http://schemas.openxmlformats.org/officeDocument/2006/relationships/customXml" Target="../ink/ink1567.xml"/><Relationship Id="rId380" Type="http://schemas.openxmlformats.org/officeDocument/2006/relationships/customXml" Target="../ink/ink1672.xml"/><Relationship Id="rId601" Type="http://schemas.openxmlformats.org/officeDocument/2006/relationships/customXml" Target="../ink/ink1784.xml"/><Relationship Id="rId240" Type="http://schemas.openxmlformats.org/officeDocument/2006/relationships/customXml" Target="../ink/ink1601.xml"/><Relationship Id="rId478" Type="http://schemas.openxmlformats.org/officeDocument/2006/relationships/customXml" Target="../ink/ink1722.xml"/><Relationship Id="rId685" Type="http://schemas.openxmlformats.org/officeDocument/2006/relationships/image" Target="../media/image1765.png"/><Relationship Id="rId850" Type="http://schemas.openxmlformats.org/officeDocument/2006/relationships/customXml" Target="../ink/ink1910.xml"/><Relationship Id="rId35" Type="http://schemas.openxmlformats.org/officeDocument/2006/relationships/image" Target="../media/image1444.png"/><Relationship Id="rId77" Type="http://schemas.openxmlformats.org/officeDocument/2006/relationships/image" Target="../media/image1465.png"/><Relationship Id="rId100" Type="http://schemas.openxmlformats.org/officeDocument/2006/relationships/customXml" Target="../ink/ink1530.xml"/><Relationship Id="rId282" Type="http://schemas.openxmlformats.org/officeDocument/2006/relationships/customXml" Target="../ink/ink1622.xml"/><Relationship Id="rId338" Type="http://schemas.openxmlformats.org/officeDocument/2006/relationships/customXml" Target="../ink/ink1651.xml"/><Relationship Id="rId503" Type="http://schemas.openxmlformats.org/officeDocument/2006/relationships/customXml" Target="../ink/ink1735.xml"/><Relationship Id="rId545" Type="http://schemas.openxmlformats.org/officeDocument/2006/relationships/customXml" Target="../ink/ink1756.xml"/><Relationship Id="rId587" Type="http://schemas.openxmlformats.org/officeDocument/2006/relationships/customXml" Target="../ink/ink1777.xml"/><Relationship Id="rId710" Type="http://schemas.openxmlformats.org/officeDocument/2006/relationships/customXml" Target="../ink/ink1839.xml"/><Relationship Id="rId752" Type="http://schemas.openxmlformats.org/officeDocument/2006/relationships/image" Target="../media/image1798.png"/><Relationship Id="rId808" Type="http://schemas.openxmlformats.org/officeDocument/2006/relationships/customXml" Target="../ink/ink1889.xml"/><Relationship Id="rId8" Type="http://schemas.openxmlformats.org/officeDocument/2006/relationships/customXml" Target="../ink/ink1484.xml"/><Relationship Id="rId142" Type="http://schemas.openxmlformats.org/officeDocument/2006/relationships/image" Target="../media/image1497.png"/><Relationship Id="rId184" Type="http://schemas.openxmlformats.org/officeDocument/2006/relationships/image" Target="../media/image1518.png"/><Relationship Id="rId391" Type="http://schemas.openxmlformats.org/officeDocument/2006/relationships/image" Target="../media/image1620.png"/><Relationship Id="rId405" Type="http://schemas.openxmlformats.org/officeDocument/2006/relationships/image" Target="../media/image1627.png"/><Relationship Id="rId447" Type="http://schemas.openxmlformats.org/officeDocument/2006/relationships/image" Target="../media/image1647.png"/><Relationship Id="rId612" Type="http://schemas.openxmlformats.org/officeDocument/2006/relationships/customXml" Target="../ink/ink1790.xml"/><Relationship Id="rId794" Type="http://schemas.openxmlformats.org/officeDocument/2006/relationships/customXml" Target="../ink/ink1882.xml"/><Relationship Id="rId251" Type="http://schemas.openxmlformats.org/officeDocument/2006/relationships/image" Target="../media/image1551.png"/><Relationship Id="rId489" Type="http://schemas.openxmlformats.org/officeDocument/2006/relationships/customXml" Target="../ink/ink1728.xml"/><Relationship Id="rId654" Type="http://schemas.openxmlformats.org/officeDocument/2006/relationships/customXml" Target="../ink/ink1811.xml"/><Relationship Id="rId696" Type="http://schemas.openxmlformats.org/officeDocument/2006/relationships/customXml" Target="../ink/ink1832.xml"/><Relationship Id="rId46" Type="http://schemas.openxmlformats.org/officeDocument/2006/relationships/customXml" Target="../ink/ink1503.xml"/><Relationship Id="rId293" Type="http://schemas.openxmlformats.org/officeDocument/2006/relationships/image" Target="../media/image1572.png"/><Relationship Id="rId307" Type="http://schemas.openxmlformats.org/officeDocument/2006/relationships/image" Target="../media/image1579.png"/><Relationship Id="rId349" Type="http://schemas.openxmlformats.org/officeDocument/2006/relationships/image" Target="../media/image1599.png"/><Relationship Id="rId514" Type="http://schemas.openxmlformats.org/officeDocument/2006/relationships/image" Target="../media/image1680.png"/><Relationship Id="rId556" Type="http://schemas.openxmlformats.org/officeDocument/2006/relationships/image" Target="../media/image1701.png"/><Relationship Id="rId721" Type="http://schemas.openxmlformats.org/officeDocument/2006/relationships/image" Target="../media/image1783.png"/><Relationship Id="rId763" Type="http://schemas.openxmlformats.org/officeDocument/2006/relationships/customXml" Target="../ink/ink1866.xml"/><Relationship Id="rId88" Type="http://schemas.openxmlformats.org/officeDocument/2006/relationships/customXml" Target="../ink/ink1524.xml"/><Relationship Id="rId111" Type="http://schemas.openxmlformats.org/officeDocument/2006/relationships/image" Target="../media/image1482.png"/><Relationship Id="rId153" Type="http://schemas.openxmlformats.org/officeDocument/2006/relationships/customXml" Target="../ink/ink1557.xml"/><Relationship Id="rId195" Type="http://schemas.openxmlformats.org/officeDocument/2006/relationships/customXml" Target="../ink/ink1578.xml"/><Relationship Id="rId209" Type="http://schemas.openxmlformats.org/officeDocument/2006/relationships/customXml" Target="../ink/ink1585.xml"/><Relationship Id="rId360" Type="http://schemas.openxmlformats.org/officeDocument/2006/relationships/customXml" Target="../ink/ink1662.xml"/><Relationship Id="rId416" Type="http://schemas.openxmlformats.org/officeDocument/2006/relationships/customXml" Target="../ink/ink1690.xml"/><Relationship Id="rId598" Type="http://schemas.openxmlformats.org/officeDocument/2006/relationships/image" Target="../media/image1722.png"/><Relationship Id="rId819" Type="http://schemas.openxmlformats.org/officeDocument/2006/relationships/image" Target="../media/image1831.png"/><Relationship Id="rId220" Type="http://schemas.openxmlformats.org/officeDocument/2006/relationships/image" Target="../media/image1536.png"/><Relationship Id="rId458" Type="http://schemas.openxmlformats.org/officeDocument/2006/relationships/customXml" Target="../ink/ink1712.xml"/><Relationship Id="rId623" Type="http://schemas.openxmlformats.org/officeDocument/2006/relationships/image" Target="../media/image1734.png"/><Relationship Id="rId665" Type="http://schemas.openxmlformats.org/officeDocument/2006/relationships/image" Target="../media/image1755.png"/><Relationship Id="rId830" Type="http://schemas.openxmlformats.org/officeDocument/2006/relationships/customXml" Target="../ink/ink1900.xml"/><Relationship Id="rId15" Type="http://schemas.openxmlformats.org/officeDocument/2006/relationships/image" Target="../media/image1434.png"/><Relationship Id="rId57" Type="http://schemas.openxmlformats.org/officeDocument/2006/relationships/image" Target="../media/image1455.png"/><Relationship Id="rId262" Type="http://schemas.openxmlformats.org/officeDocument/2006/relationships/customXml" Target="../ink/ink1612.xml"/><Relationship Id="rId318" Type="http://schemas.openxmlformats.org/officeDocument/2006/relationships/image" Target="../media/image1584.png"/><Relationship Id="rId525" Type="http://schemas.openxmlformats.org/officeDocument/2006/relationships/customXml" Target="../ink/ink1746.xml"/><Relationship Id="rId567" Type="http://schemas.openxmlformats.org/officeDocument/2006/relationships/customXml" Target="../ink/ink1767.xml"/><Relationship Id="rId732" Type="http://schemas.openxmlformats.org/officeDocument/2006/relationships/image" Target="../media/image1788.png"/><Relationship Id="rId99" Type="http://schemas.openxmlformats.org/officeDocument/2006/relationships/image" Target="../media/image1476.png"/><Relationship Id="rId122" Type="http://schemas.openxmlformats.org/officeDocument/2006/relationships/customXml" Target="../ink/ink1541.xml"/><Relationship Id="rId164" Type="http://schemas.openxmlformats.org/officeDocument/2006/relationships/image" Target="../media/image1508.png"/><Relationship Id="rId371" Type="http://schemas.openxmlformats.org/officeDocument/2006/relationships/image" Target="../media/image1610.png"/><Relationship Id="rId774" Type="http://schemas.openxmlformats.org/officeDocument/2006/relationships/customXml" Target="../ink/ink1872.xml"/><Relationship Id="rId427" Type="http://schemas.openxmlformats.org/officeDocument/2006/relationships/image" Target="../media/image1637.png"/><Relationship Id="rId469" Type="http://schemas.openxmlformats.org/officeDocument/2006/relationships/image" Target="../media/image1658.png"/><Relationship Id="rId634" Type="http://schemas.openxmlformats.org/officeDocument/2006/relationships/customXml" Target="../ink/ink1801.xml"/><Relationship Id="rId676" Type="http://schemas.openxmlformats.org/officeDocument/2006/relationships/customXml" Target="../ink/ink1822.xml"/><Relationship Id="rId841" Type="http://schemas.openxmlformats.org/officeDocument/2006/relationships/image" Target="../media/image1842.png"/><Relationship Id="rId26" Type="http://schemas.openxmlformats.org/officeDocument/2006/relationships/customXml" Target="../ink/ink1493.xml"/><Relationship Id="rId231" Type="http://schemas.openxmlformats.org/officeDocument/2006/relationships/image" Target="../media/image1541.png"/><Relationship Id="rId273" Type="http://schemas.openxmlformats.org/officeDocument/2006/relationships/image" Target="../media/image1562.png"/><Relationship Id="rId329" Type="http://schemas.openxmlformats.org/officeDocument/2006/relationships/image" Target="../media/image1589.png"/><Relationship Id="rId480" Type="http://schemas.openxmlformats.org/officeDocument/2006/relationships/customXml" Target="../ink/ink1723.xml"/><Relationship Id="rId536" Type="http://schemas.openxmlformats.org/officeDocument/2006/relationships/image" Target="../media/image1691.png"/><Relationship Id="rId701" Type="http://schemas.openxmlformats.org/officeDocument/2006/relationships/image" Target="../media/image1773.png"/><Relationship Id="rId68" Type="http://schemas.openxmlformats.org/officeDocument/2006/relationships/customXml" Target="../ink/ink1514.xml"/><Relationship Id="rId133" Type="http://schemas.openxmlformats.org/officeDocument/2006/relationships/image" Target="../media/image1493.png"/><Relationship Id="rId175" Type="http://schemas.openxmlformats.org/officeDocument/2006/relationships/customXml" Target="../ink/ink1568.xml"/><Relationship Id="rId340" Type="http://schemas.openxmlformats.org/officeDocument/2006/relationships/customXml" Target="../ink/ink1652.xml"/><Relationship Id="rId578" Type="http://schemas.openxmlformats.org/officeDocument/2006/relationships/image" Target="../media/image1712.png"/><Relationship Id="rId743" Type="http://schemas.openxmlformats.org/officeDocument/2006/relationships/customXml" Target="../ink/ink1856.xml"/><Relationship Id="rId785" Type="http://schemas.openxmlformats.org/officeDocument/2006/relationships/image" Target="../media/image1814.png"/><Relationship Id="rId200" Type="http://schemas.openxmlformats.org/officeDocument/2006/relationships/image" Target="../media/image1526.png"/><Relationship Id="rId382" Type="http://schemas.openxmlformats.org/officeDocument/2006/relationships/customXml" Target="../ink/ink1673.xml"/><Relationship Id="rId438" Type="http://schemas.openxmlformats.org/officeDocument/2006/relationships/customXml" Target="../ink/ink1702.xml"/><Relationship Id="rId603" Type="http://schemas.openxmlformats.org/officeDocument/2006/relationships/image" Target="../media/image1724.png"/><Relationship Id="rId645" Type="http://schemas.openxmlformats.org/officeDocument/2006/relationships/image" Target="../media/image1745.png"/><Relationship Id="rId687" Type="http://schemas.openxmlformats.org/officeDocument/2006/relationships/image" Target="../media/image1766.png"/><Relationship Id="rId810" Type="http://schemas.openxmlformats.org/officeDocument/2006/relationships/customXml" Target="../ink/ink1890.xml"/><Relationship Id="rId852" Type="http://schemas.openxmlformats.org/officeDocument/2006/relationships/customXml" Target="../ink/ink1911.xml"/><Relationship Id="rId242" Type="http://schemas.openxmlformats.org/officeDocument/2006/relationships/customXml" Target="../ink/ink1602.xml"/><Relationship Id="rId284" Type="http://schemas.openxmlformats.org/officeDocument/2006/relationships/customXml" Target="../ink/ink1623.xml"/><Relationship Id="rId491" Type="http://schemas.openxmlformats.org/officeDocument/2006/relationships/customXml" Target="../ink/ink1729.xml"/><Relationship Id="rId505" Type="http://schemas.openxmlformats.org/officeDocument/2006/relationships/customXml" Target="../ink/ink1736.xml"/><Relationship Id="rId712" Type="http://schemas.openxmlformats.org/officeDocument/2006/relationships/customXml" Target="../ink/ink1840.xml"/><Relationship Id="rId37" Type="http://schemas.openxmlformats.org/officeDocument/2006/relationships/image" Target="../media/image1445.png"/><Relationship Id="rId79" Type="http://schemas.openxmlformats.org/officeDocument/2006/relationships/image" Target="../media/image1466.png"/><Relationship Id="rId102" Type="http://schemas.openxmlformats.org/officeDocument/2006/relationships/customXml" Target="../ink/ink1531.xml"/><Relationship Id="rId144" Type="http://schemas.openxmlformats.org/officeDocument/2006/relationships/image" Target="../media/image1498.png"/><Relationship Id="rId547" Type="http://schemas.openxmlformats.org/officeDocument/2006/relationships/customXml" Target="../ink/ink1757.xml"/><Relationship Id="rId589" Type="http://schemas.openxmlformats.org/officeDocument/2006/relationships/customXml" Target="../ink/ink1778.xml"/><Relationship Id="rId754" Type="http://schemas.openxmlformats.org/officeDocument/2006/relationships/image" Target="../media/image1799.png"/><Relationship Id="rId796" Type="http://schemas.openxmlformats.org/officeDocument/2006/relationships/customXml" Target="../ink/ink1883.xml"/><Relationship Id="rId90" Type="http://schemas.openxmlformats.org/officeDocument/2006/relationships/customXml" Target="../ink/ink1525.xml"/><Relationship Id="rId186" Type="http://schemas.openxmlformats.org/officeDocument/2006/relationships/image" Target="../media/image1519.png"/><Relationship Id="rId351" Type="http://schemas.openxmlformats.org/officeDocument/2006/relationships/image" Target="../media/image1600.png"/><Relationship Id="rId393" Type="http://schemas.openxmlformats.org/officeDocument/2006/relationships/image" Target="../media/image1621.png"/><Relationship Id="rId407" Type="http://schemas.openxmlformats.org/officeDocument/2006/relationships/image" Target="../media/image1628.png"/><Relationship Id="rId449" Type="http://schemas.openxmlformats.org/officeDocument/2006/relationships/image" Target="../media/image1648.png"/><Relationship Id="rId614" Type="http://schemas.openxmlformats.org/officeDocument/2006/relationships/customXml" Target="../ink/ink1791.xml"/><Relationship Id="rId656" Type="http://schemas.openxmlformats.org/officeDocument/2006/relationships/customXml" Target="../ink/ink1812.xml"/><Relationship Id="rId821" Type="http://schemas.openxmlformats.org/officeDocument/2006/relationships/image" Target="../media/image1832.png"/><Relationship Id="rId211" Type="http://schemas.openxmlformats.org/officeDocument/2006/relationships/customXml" Target="../ink/ink1586.xml"/><Relationship Id="rId253" Type="http://schemas.openxmlformats.org/officeDocument/2006/relationships/image" Target="../media/image1552.png"/><Relationship Id="rId295" Type="http://schemas.openxmlformats.org/officeDocument/2006/relationships/image" Target="../media/image1573.png"/><Relationship Id="rId309" Type="http://schemas.openxmlformats.org/officeDocument/2006/relationships/customXml" Target="../ink/ink1636.xml"/><Relationship Id="rId460" Type="http://schemas.openxmlformats.org/officeDocument/2006/relationships/customXml" Target="../ink/ink1713.xml"/><Relationship Id="rId516" Type="http://schemas.openxmlformats.org/officeDocument/2006/relationships/image" Target="../media/image1681.png"/><Relationship Id="rId698" Type="http://schemas.openxmlformats.org/officeDocument/2006/relationships/customXml" Target="../ink/ink1833.xml"/><Relationship Id="rId48" Type="http://schemas.openxmlformats.org/officeDocument/2006/relationships/customXml" Target="../ink/ink1504.xml"/><Relationship Id="rId113" Type="http://schemas.openxmlformats.org/officeDocument/2006/relationships/image" Target="../media/image1483.png"/><Relationship Id="rId320" Type="http://schemas.openxmlformats.org/officeDocument/2006/relationships/customXml" Target="../ink/ink1642.xml"/><Relationship Id="rId558" Type="http://schemas.openxmlformats.org/officeDocument/2006/relationships/image" Target="../media/image1702.png"/><Relationship Id="rId723" Type="http://schemas.openxmlformats.org/officeDocument/2006/relationships/image" Target="../media/image1784.png"/><Relationship Id="rId765" Type="http://schemas.openxmlformats.org/officeDocument/2006/relationships/customXml" Target="../ink/ink1867.xml"/><Relationship Id="rId155" Type="http://schemas.openxmlformats.org/officeDocument/2006/relationships/customXml" Target="../ink/ink1558.xml"/><Relationship Id="rId197" Type="http://schemas.openxmlformats.org/officeDocument/2006/relationships/customXml" Target="../ink/ink1579.xml"/><Relationship Id="rId362" Type="http://schemas.openxmlformats.org/officeDocument/2006/relationships/customXml" Target="../ink/ink1663.xml"/><Relationship Id="rId418" Type="http://schemas.openxmlformats.org/officeDocument/2006/relationships/customXml" Target="../ink/ink1691.xml"/><Relationship Id="rId625" Type="http://schemas.openxmlformats.org/officeDocument/2006/relationships/image" Target="../media/image1735.png"/><Relationship Id="rId832" Type="http://schemas.openxmlformats.org/officeDocument/2006/relationships/customXml" Target="../ink/ink1901.xml"/><Relationship Id="rId222" Type="http://schemas.openxmlformats.org/officeDocument/2006/relationships/image" Target="../media/image1537.png"/><Relationship Id="rId264" Type="http://schemas.openxmlformats.org/officeDocument/2006/relationships/customXml" Target="../ink/ink1613.xml"/><Relationship Id="rId471" Type="http://schemas.openxmlformats.org/officeDocument/2006/relationships/image" Target="../media/image1659.png"/><Relationship Id="rId667" Type="http://schemas.openxmlformats.org/officeDocument/2006/relationships/image" Target="../media/image1756.png"/><Relationship Id="rId17" Type="http://schemas.openxmlformats.org/officeDocument/2006/relationships/image" Target="../media/image1435.png"/><Relationship Id="rId59" Type="http://schemas.openxmlformats.org/officeDocument/2006/relationships/image" Target="../media/image1456.png"/><Relationship Id="rId124" Type="http://schemas.openxmlformats.org/officeDocument/2006/relationships/customXml" Target="../ink/ink1542.xml"/><Relationship Id="rId527" Type="http://schemas.openxmlformats.org/officeDocument/2006/relationships/customXml" Target="../ink/ink1747.xml"/><Relationship Id="rId569" Type="http://schemas.openxmlformats.org/officeDocument/2006/relationships/customXml" Target="../ink/ink1768.xml"/><Relationship Id="rId734" Type="http://schemas.openxmlformats.org/officeDocument/2006/relationships/image" Target="../media/image1789.png"/><Relationship Id="rId776" Type="http://schemas.openxmlformats.org/officeDocument/2006/relationships/customXml" Target="../ink/ink1873.xml"/><Relationship Id="rId70" Type="http://schemas.openxmlformats.org/officeDocument/2006/relationships/customXml" Target="../ink/ink1515.xml"/><Relationship Id="rId166" Type="http://schemas.openxmlformats.org/officeDocument/2006/relationships/image" Target="../media/image1509.png"/><Relationship Id="rId331" Type="http://schemas.openxmlformats.org/officeDocument/2006/relationships/image" Target="../media/image1590.png"/><Relationship Id="rId373" Type="http://schemas.openxmlformats.org/officeDocument/2006/relationships/image" Target="../media/image1611.png"/><Relationship Id="rId429" Type="http://schemas.openxmlformats.org/officeDocument/2006/relationships/image" Target="../media/image1638.png"/><Relationship Id="rId580" Type="http://schemas.openxmlformats.org/officeDocument/2006/relationships/image" Target="../media/image1713.png"/><Relationship Id="rId636" Type="http://schemas.openxmlformats.org/officeDocument/2006/relationships/customXml" Target="../ink/ink1802.xml"/><Relationship Id="rId801" Type="http://schemas.openxmlformats.org/officeDocument/2006/relationships/image" Target="../media/image1822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542.png"/><Relationship Id="rId440" Type="http://schemas.openxmlformats.org/officeDocument/2006/relationships/customXml" Target="../ink/ink1703.xml"/><Relationship Id="rId678" Type="http://schemas.openxmlformats.org/officeDocument/2006/relationships/customXml" Target="../ink/ink1823.xml"/><Relationship Id="rId843" Type="http://schemas.openxmlformats.org/officeDocument/2006/relationships/image" Target="../media/image1843.png"/><Relationship Id="rId28" Type="http://schemas.openxmlformats.org/officeDocument/2006/relationships/customXml" Target="../ink/ink1494.xml"/><Relationship Id="rId275" Type="http://schemas.openxmlformats.org/officeDocument/2006/relationships/image" Target="../media/image1563.png"/><Relationship Id="rId300" Type="http://schemas.openxmlformats.org/officeDocument/2006/relationships/customXml" Target="../ink/ink1631.xml"/><Relationship Id="rId482" Type="http://schemas.openxmlformats.org/officeDocument/2006/relationships/customXml" Target="../ink/ink1724.xml"/><Relationship Id="rId538" Type="http://schemas.openxmlformats.org/officeDocument/2006/relationships/image" Target="../media/image1692.png"/><Relationship Id="rId703" Type="http://schemas.openxmlformats.org/officeDocument/2006/relationships/image" Target="../media/image1774.png"/><Relationship Id="rId745" Type="http://schemas.openxmlformats.org/officeDocument/2006/relationships/customXml" Target="../ink/ink1857.xml"/><Relationship Id="rId81" Type="http://schemas.openxmlformats.org/officeDocument/2006/relationships/image" Target="../media/image1467.png"/><Relationship Id="rId135" Type="http://schemas.openxmlformats.org/officeDocument/2006/relationships/image" Target="../media/image1494.png"/><Relationship Id="rId177" Type="http://schemas.openxmlformats.org/officeDocument/2006/relationships/customXml" Target="../ink/ink1569.xml"/><Relationship Id="rId342" Type="http://schemas.openxmlformats.org/officeDocument/2006/relationships/customXml" Target="../ink/ink1653.xml"/><Relationship Id="rId384" Type="http://schemas.openxmlformats.org/officeDocument/2006/relationships/customXml" Target="../ink/ink1674.xml"/><Relationship Id="rId591" Type="http://schemas.openxmlformats.org/officeDocument/2006/relationships/customXml" Target="../ink/ink1779.xml"/><Relationship Id="rId605" Type="http://schemas.openxmlformats.org/officeDocument/2006/relationships/image" Target="../media/image1725.png"/><Relationship Id="rId787" Type="http://schemas.openxmlformats.org/officeDocument/2006/relationships/image" Target="../media/image1815.png"/><Relationship Id="rId812" Type="http://schemas.openxmlformats.org/officeDocument/2006/relationships/customXml" Target="../ink/ink1891.xml"/><Relationship Id="rId202" Type="http://schemas.openxmlformats.org/officeDocument/2006/relationships/image" Target="../media/image1527.png"/><Relationship Id="rId244" Type="http://schemas.openxmlformats.org/officeDocument/2006/relationships/customXml" Target="../ink/ink1603.xml"/><Relationship Id="rId647" Type="http://schemas.openxmlformats.org/officeDocument/2006/relationships/image" Target="../media/image1746.png"/><Relationship Id="rId689" Type="http://schemas.openxmlformats.org/officeDocument/2006/relationships/image" Target="../media/image1767.png"/><Relationship Id="rId854" Type="http://schemas.openxmlformats.org/officeDocument/2006/relationships/customXml" Target="../ink/ink1912.xml"/><Relationship Id="rId39" Type="http://schemas.openxmlformats.org/officeDocument/2006/relationships/image" Target="../media/image1446.png"/><Relationship Id="rId286" Type="http://schemas.openxmlformats.org/officeDocument/2006/relationships/customXml" Target="../ink/ink1624.xml"/><Relationship Id="rId451" Type="http://schemas.openxmlformats.org/officeDocument/2006/relationships/image" Target="../media/image1649.png"/><Relationship Id="rId493" Type="http://schemas.openxmlformats.org/officeDocument/2006/relationships/customXml" Target="../ink/ink1730.xml"/><Relationship Id="rId507" Type="http://schemas.openxmlformats.org/officeDocument/2006/relationships/customXml" Target="../ink/ink1737.xml"/><Relationship Id="rId549" Type="http://schemas.openxmlformats.org/officeDocument/2006/relationships/customXml" Target="../ink/ink1758.xml"/><Relationship Id="rId714" Type="http://schemas.openxmlformats.org/officeDocument/2006/relationships/customXml" Target="../ink/ink1841.xml"/><Relationship Id="rId756" Type="http://schemas.openxmlformats.org/officeDocument/2006/relationships/image" Target="../media/image1800.png"/><Relationship Id="rId50" Type="http://schemas.openxmlformats.org/officeDocument/2006/relationships/customXml" Target="../ink/ink1505.xml"/><Relationship Id="rId104" Type="http://schemas.openxmlformats.org/officeDocument/2006/relationships/customXml" Target="../ink/ink1532.xml"/><Relationship Id="rId146" Type="http://schemas.openxmlformats.org/officeDocument/2006/relationships/image" Target="../media/image1499.png"/><Relationship Id="rId188" Type="http://schemas.openxmlformats.org/officeDocument/2006/relationships/image" Target="../media/image1520.png"/><Relationship Id="rId311" Type="http://schemas.openxmlformats.org/officeDocument/2006/relationships/customXml" Target="../ink/ink1637.xml"/><Relationship Id="rId353" Type="http://schemas.openxmlformats.org/officeDocument/2006/relationships/image" Target="../media/image1601.png"/><Relationship Id="rId395" Type="http://schemas.openxmlformats.org/officeDocument/2006/relationships/image" Target="../media/image1622.png"/><Relationship Id="rId409" Type="http://schemas.openxmlformats.org/officeDocument/2006/relationships/image" Target="../media/image1629.png"/><Relationship Id="rId560" Type="http://schemas.openxmlformats.org/officeDocument/2006/relationships/image" Target="../media/image1703.png"/><Relationship Id="rId798" Type="http://schemas.openxmlformats.org/officeDocument/2006/relationships/customXml" Target="../ink/ink1884.xml"/><Relationship Id="rId92" Type="http://schemas.openxmlformats.org/officeDocument/2006/relationships/customXml" Target="../ink/ink1526.xml"/><Relationship Id="rId213" Type="http://schemas.openxmlformats.org/officeDocument/2006/relationships/customXml" Target="../ink/ink1587.xml"/><Relationship Id="rId420" Type="http://schemas.openxmlformats.org/officeDocument/2006/relationships/customXml" Target="../ink/ink1692.xml"/><Relationship Id="rId616" Type="http://schemas.openxmlformats.org/officeDocument/2006/relationships/customXml" Target="../ink/ink1792.xml"/><Relationship Id="rId658" Type="http://schemas.openxmlformats.org/officeDocument/2006/relationships/customXml" Target="../ink/ink1813.xml"/><Relationship Id="rId823" Type="http://schemas.openxmlformats.org/officeDocument/2006/relationships/image" Target="../media/image1833.png"/><Relationship Id="rId255" Type="http://schemas.openxmlformats.org/officeDocument/2006/relationships/image" Target="../media/image1553.png"/><Relationship Id="rId297" Type="http://schemas.openxmlformats.org/officeDocument/2006/relationships/image" Target="../media/image1574.png"/><Relationship Id="rId462" Type="http://schemas.openxmlformats.org/officeDocument/2006/relationships/customXml" Target="../ink/ink1714.xml"/><Relationship Id="rId518" Type="http://schemas.openxmlformats.org/officeDocument/2006/relationships/image" Target="../media/image1682.png"/><Relationship Id="rId725" Type="http://schemas.openxmlformats.org/officeDocument/2006/relationships/customXml" Target="../ink/ink1847.xml"/><Relationship Id="rId115" Type="http://schemas.openxmlformats.org/officeDocument/2006/relationships/image" Target="../media/image1484.png"/><Relationship Id="rId157" Type="http://schemas.openxmlformats.org/officeDocument/2006/relationships/customXml" Target="../ink/ink1559.xml"/><Relationship Id="rId322" Type="http://schemas.openxmlformats.org/officeDocument/2006/relationships/customXml" Target="../ink/ink1643.xml"/><Relationship Id="rId364" Type="http://schemas.openxmlformats.org/officeDocument/2006/relationships/customXml" Target="../ink/ink1664.xml"/><Relationship Id="rId767" Type="http://schemas.openxmlformats.org/officeDocument/2006/relationships/customXml" Target="../ink/ink1868.xml"/><Relationship Id="rId61" Type="http://schemas.openxmlformats.org/officeDocument/2006/relationships/image" Target="../media/image1457.png"/><Relationship Id="rId199" Type="http://schemas.openxmlformats.org/officeDocument/2006/relationships/customXml" Target="../ink/ink1580.xml"/><Relationship Id="rId571" Type="http://schemas.openxmlformats.org/officeDocument/2006/relationships/customXml" Target="../ink/ink1769.xml"/><Relationship Id="rId627" Type="http://schemas.openxmlformats.org/officeDocument/2006/relationships/image" Target="../media/image1736.png"/><Relationship Id="rId669" Type="http://schemas.openxmlformats.org/officeDocument/2006/relationships/image" Target="../media/image1757.png"/><Relationship Id="rId834" Type="http://schemas.openxmlformats.org/officeDocument/2006/relationships/customXml" Target="../ink/ink1902.xml"/><Relationship Id="rId19" Type="http://schemas.openxmlformats.org/officeDocument/2006/relationships/image" Target="../media/image1436.png"/><Relationship Id="rId224" Type="http://schemas.openxmlformats.org/officeDocument/2006/relationships/image" Target="../media/image1538.png"/><Relationship Id="rId266" Type="http://schemas.openxmlformats.org/officeDocument/2006/relationships/customXml" Target="../ink/ink1614.xml"/><Relationship Id="rId431" Type="http://schemas.openxmlformats.org/officeDocument/2006/relationships/image" Target="../media/image1639.png"/><Relationship Id="rId473" Type="http://schemas.openxmlformats.org/officeDocument/2006/relationships/image" Target="../media/image1660.png"/><Relationship Id="rId529" Type="http://schemas.openxmlformats.org/officeDocument/2006/relationships/customXml" Target="../ink/ink1748.xml"/><Relationship Id="rId680" Type="http://schemas.openxmlformats.org/officeDocument/2006/relationships/customXml" Target="../ink/ink1824.xml"/><Relationship Id="rId736" Type="http://schemas.openxmlformats.org/officeDocument/2006/relationships/image" Target="../media/image1790.png"/><Relationship Id="rId30" Type="http://schemas.openxmlformats.org/officeDocument/2006/relationships/customXml" Target="../ink/ink1495.xml"/><Relationship Id="rId126" Type="http://schemas.openxmlformats.org/officeDocument/2006/relationships/customXml" Target="../ink/ink1543.xml"/><Relationship Id="rId168" Type="http://schemas.openxmlformats.org/officeDocument/2006/relationships/image" Target="../media/image1510.png"/><Relationship Id="rId333" Type="http://schemas.openxmlformats.org/officeDocument/2006/relationships/image" Target="../media/image1591.png"/><Relationship Id="rId540" Type="http://schemas.openxmlformats.org/officeDocument/2006/relationships/image" Target="../media/image1693.png"/><Relationship Id="rId778" Type="http://schemas.openxmlformats.org/officeDocument/2006/relationships/customXml" Target="../ink/ink1874.xml"/><Relationship Id="rId72" Type="http://schemas.openxmlformats.org/officeDocument/2006/relationships/customXml" Target="../ink/ink1516.xml"/><Relationship Id="rId375" Type="http://schemas.openxmlformats.org/officeDocument/2006/relationships/image" Target="../media/image1612.png"/><Relationship Id="rId582" Type="http://schemas.openxmlformats.org/officeDocument/2006/relationships/image" Target="../media/image1714.png"/><Relationship Id="rId638" Type="http://schemas.openxmlformats.org/officeDocument/2006/relationships/customXml" Target="../ink/ink1803.xml"/><Relationship Id="rId803" Type="http://schemas.openxmlformats.org/officeDocument/2006/relationships/image" Target="../media/image1823.png"/><Relationship Id="rId845" Type="http://schemas.openxmlformats.org/officeDocument/2006/relationships/image" Target="../media/image1844.png"/><Relationship Id="rId3" Type="http://schemas.openxmlformats.org/officeDocument/2006/relationships/image" Target="../media/image1428.png"/><Relationship Id="rId235" Type="http://schemas.openxmlformats.org/officeDocument/2006/relationships/image" Target="../media/image1543.png"/><Relationship Id="rId277" Type="http://schemas.openxmlformats.org/officeDocument/2006/relationships/image" Target="../media/image1564.png"/><Relationship Id="rId400" Type="http://schemas.openxmlformats.org/officeDocument/2006/relationships/customXml" Target="../ink/ink1682.xml"/><Relationship Id="rId442" Type="http://schemas.openxmlformats.org/officeDocument/2006/relationships/customXml" Target="../ink/ink1704.xml"/><Relationship Id="rId484" Type="http://schemas.openxmlformats.org/officeDocument/2006/relationships/customXml" Target="../ink/ink1725.xml"/><Relationship Id="rId705" Type="http://schemas.openxmlformats.org/officeDocument/2006/relationships/image" Target="../media/image1775.png"/><Relationship Id="rId137" Type="http://schemas.openxmlformats.org/officeDocument/2006/relationships/customXml" Target="../ink/ink1549.xml"/><Relationship Id="rId302" Type="http://schemas.openxmlformats.org/officeDocument/2006/relationships/customXml" Target="../ink/ink1632.xml"/><Relationship Id="rId344" Type="http://schemas.openxmlformats.org/officeDocument/2006/relationships/customXml" Target="../ink/ink1654.xml"/><Relationship Id="rId691" Type="http://schemas.openxmlformats.org/officeDocument/2006/relationships/image" Target="../media/image1768.png"/><Relationship Id="rId747" Type="http://schemas.openxmlformats.org/officeDocument/2006/relationships/customXml" Target="../ink/ink1858.xml"/><Relationship Id="rId789" Type="http://schemas.openxmlformats.org/officeDocument/2006/relationships/image" Target="../media/image1816.png"/><Relationship Id="rId41" Type="http://schemas.openxmlformats.org/officeDocument/2006/relationships/image" Target="../media/image1447.png"/><Relationship Id="rId83" Type="http://schemas.openxmlformats.org/officeDocument/2006/relationships/image" Target="../media/image1468.png"/><Relationship Id="rId179" Type="http://schemas.openxmlformats.org/officeDocument/2006/relationships/customXml" Target="../ink/ink1570.xml"/><Relationship Id="rId386" Type="http://schemas.openxmlformats.org/officeDocument/2006/relationships/customXml" Target="../ink/ink1675.xml"/><Relationship Id="rId551" Type="http://schemas.openxmlformats.org/officeDocument/2006/relationships/customXml" Target="../ink/ink1759.xml"/><Relationship Id="rId593" Type="http://schemas.openxmlformats.org/officeDocument/2006/relationships/customXml" Target="../ink/ink1780.xml"/><Relationship Id="rId607" Type="http://schemas.openxmlformats.org/officeDocument/2006/relationships/image" Target="../media/image1726.png"/><Relationship Id="rId649" Type="http://schemas.openxmlformats.org/officeDocument/2006/relationships/image" Target="../media/image1747.png"/><Relationship Id="rId814" Type="http://schemas.openxmlformats.org/officeDocument/2006/relationships/customXml" Target="../ink/ink1892.xml"/><Relationship Id="rId190" Type="http://schemas.openxmlformats.org/officeDocument/2006/relationships/image" Target="../media/image1521.png"/><Relationship Id="rId204" Type="http://schemas.openxmlformats.org/officeDocument/2006/relationships/image" Target="../media/image1528.png"/><Relationship Id="rId246" Type="http://schemas.openxmlformats.org/officeDocument/2006/relationships/customXml" Target="../ink/ink1604.xml"/><Relationship Id="rId288" Type="http://schemas.openxmlformats.org/officeDocument/2006/relationships/customXml" Target="../ink/ink1625.xml"/><Relationship Id="rId411" Type="http://schemas.openxmlformats.org/officeDocument/2006/relationships/image" Target="../media/image1630.png"/><Relationship Id="rId453" Type="http://schemas.openxmlformats.org/officeDocument/2006/relationships/image" Target="../media/image1650.png"/><Relationship Id="rId509" Type="http://schemas.openxmlformats.org/officeDocument/2006/relationships/customXml" Target="../ink/ink1738.xml"/><Relationship Id="rId660" Type="http://schemas.openxmlformats.org/officeDocument/2006/relationships/customXml" Target="../ink/ink1814.xml"/><Relationship Id="rId106" Type="http://schemas.openxmlformats.org/officeDocument/2006/relationships/customXml" Target="../ink/ink1533.xml"/><Relationship Id="rId313" Type="http://schemas.openxmlformats.org/officeDocument/2006/relationships/customXml" Target="../ink/ink1638.xml"/><Relationship Id="rId495" Type="http://schemas.openxmlformats.org/officeDocument/2006/relationships/customXml" Target="../ink/ink1731.xml"/><Relationship Id="rId716" Type="http://schemas.openxmlformats.org/officeDocument/2006/relationships/customXml" Target="../ink/ink1842.xml"/><Relationship Id="rId758" Type="http://schemas.openxmlformats.org/officeDocument/2006/relationships/image" Target="../media/image1801.png"/><Relationship Id="rId10" Type="http://schemas.openxmlformats.org/officeDocument/2006/relationships/customXml" Target="../ink/ink1485.xml"/><Relationship Id="rId52" Type="http://schemas.openxmlformats.org/officeDocument/2006/relationships/customXml" Target="../ink/ink1506.xml"/><Relationship Id="rId94" Type="http://schemas.openxmlformats.org/officeDocument/2006/relationships/customXml" Target="../ink/ink1527.xml"/><Relationship Id="rId148" Type="http://schemas.openxmlformats.org/officeDocument/2006/relationships/image" Target="../media/image1500.png"/><Relationship Id="rId355" Type="http://schemas.openxmlformats.org/officeDocument/2006/relationships/image" Target="../media/image1602.png"/><Relationship Id="rId397" Type="http://schemas.openxmlformats.org/officeDocument/2006/relationships/image" Target="../media/image1623.png"/><Relationship Id="rId520" Type="http://schemas.openxmlformats.org/officeDocument/2006/relationships/image" Target="../media/image1683.png"/><Relationship Id="rId562" Type="http://schemas.openxmlformats.org/officeDocument/2006/relationships/image" Target="../media/image1704.png"/><Relationship Id="rId618" Type="http://schemas.openxmlformats.org/officeDocument/2006/relationships/customXml" Target="../ink/ink1793.xml"/><Relationship Id="rId825" Type="http://schemas.openxmlformats.org/officeDocument/2006/relationships/image" Target="../media/image1834.png"/><Relationship Id="rId215" Type="http://schemas.openxmlformats.org/officeDocument/2006/relationships/customXml" Target="../ink/ink1588.xml"/><Relationship Id="rId257" Type="http://schemas.openxmlformats.org/officeDocument/2006/relationships/image" Target="../media/image1554.png"/><Relationship Id="rId422" Type="http://schemas.openxmlformats.org/officeDocument/2006/relationships/customXml" Target="../ink/ink1693.xml"/><Relationship Id="rId464" Type="http://schemas.openxmlformats.org/officeDocument/2006/relationships/customXml" Target="../ink/ink1715.xml"/><Relationship Id="rId299" Type="http://schemas.openxmlformats.org/officeDocument/2006/relationships/image" Target="../media/image1575.png"/><Relationship Id="rId727" Type="http://schemas.openxmlformats.org/officeDocument/2006/relationships/customXml" Target="../ink/ink1848.xml"/><Relationship Id="rId63" Type="http://schemas.openxmlformats.org/officeDocument/2006/relationships/image" Target="../media/image1458.png"/><Relationship Id="rId159" Type="http://schemas.openxmlformats.org/officeDocument/2006/relationships/customXml" Target="../ink/ink1560.xml"/><Relationship Id="rId366" Type="http://schemas.openxmlformats.org/officeDocument/2006/relationships/customXml" Target="../ink/ink1665.xml"/><Relationship Id="rId573" Type="http://schemas.openxmlformats.org/officeDocument/2006/relationships/customXml" Target="../ink/ink1770.xml"/><Relationship Id="rId780" Type="http://schemas.openxmlformats.org/officeDocument/2006/relationships/customXml" Target="../ink/ink1875.xml"/><Relationship Id="rId226" Type="http://schemas.openxmlformats.org/officeDocument/2006/relationships/image" Target="../media/image1539.png"/><Relationship Id="rId433" Type="http://schemas.openxmlformats.org/officeDocument/2006/relationships/image" Target="../media/image1640.png"/><Relationship Id="rId640" Type="http://schemas.openxmlformats.org/officeDocument/2006/relationships/customXml" Target="../ink/ink1804.xml"/><Relationship Id="rId738" Type="http://schemas.openxmlformats.org/officeDocument/2006/relationships/image" Target="../media/image1791.png"/><Relationship Id="rId74" Type="http://schemas.openxmlformats.org/officeDocument/2006/relationships/customXml" Target="../ink/ink1517.xml"/><Relationship Id="rId377" Type="http://schemas.openxmlformats.org/officeDocument/2006/relationships/image" Target="../media/image1613.png"/><Relationship Id="rId500" Type="http://schemas.openxmlformats.org/officeDocument/2006/relationships/image" Target="../media/image1673.png"/><Relationship Id="rId584" Type="http://schemas.openxmlformats.org/officeDocument/2006/relationships/image" Target="../media/image1715.png"/><Relationship Id="rId805" Type="http://schemas.openxmlformats.org/officeDocument/2006/relationships/image" Target="../media/image1824.png"/><Relationship Id="rId5" Type="http://schemas.openxmlformats.org/officeDocument/2006/relationships/image" Target="../media/image1429.png"/><Relationship Id="rId237" Type="http://schemas.openxmlformats.org/officeDocument/2006/relationships/image" Target="../media/image1544.png"/><Relationship Id="rId791" Type="http://schemas.openxmlformats.org/officeDocument/2006/relationships/image" Target="../media/image1817.png"/><Relationship Id="rId444" Type="http://schemas.openxmlformats.org/officeDocument/2006/relationships/customXml" Target="../ink/ink1705.xml"/><Relationship Id="rId651" Type="http://schemas.openxmlformats.org/officeDocument/2006/relationships/image" Target="../media/image1748.png"/><Relationship Id="rId749" Type="http://schemas.openxmlformats.org/officeDocument/2006/relationships/customXml" Target="../ink/ink1859.xml"/><Relationship Id="rId290" Type="http://schemas.openxmlformats.org/officeDocument/2006/relationships/customXml" Target="../ink/ink1626.xml"/><Relationship Id="rId304" Type="http://schemas.openxmlformats.org/officeDocument/2006/relationships/customXml" Target="../ink/ink1633.xml"/><Relationship Id="rId388" Type="http://schemas.openxmlformats.org/officeDocument/2006/relationships/customXml" Target="../ink/ink1676.xml"/><Relationship Id="rId511" Type="http://schemas.openxmlformats.org/officeDocument/2006/relationships/customXml" Target="../ink/ink1739.xml"/><Relationship Id="rId609" Type="http://schemas.openxmlformats.org/officeDocument/2006/relationships/image" Target="../media/image1727.png"/><Relationship Id="rId85" Type="http://schemas.openxmlformats.org/officeDocument/2006/relationships/image" Target="../media/image1469.png"/><Relationship Id="rId150" Type="http://schemas.openxmlformats.org/officeDocument/2006/relationships/image" Target="../media/image1501.png"/><Relationship Id="rId595" Type="http://schemas.openxmlformats.org/officeDocument/2006/relationships/customXml" Target="../ink/ink1781.xml"/><Relationship Id="rId816" Type="http://schemas.openxmlformats.org/officeDocument/2006/relationships/customXml" Target="../ink/ink1893.xml"/><Relationship Id="rId248" Type="http://schemas.openxmlformats.org/officeDocument/2006/relationships/customXml" Target="../ink/ink1605.xml"/><Relationship Id="rId455" Type="http://schemas.openxmlformats.org/officeDocument/2006/relationships/image" Target="../media/image1651.png"/><Relationship Id="rId662" Type="http://schemas.openxmlformats.org/officeDocument/2006/relationships/customXml" Target="../ink/ink1815.xml"/><Relationship Id="rId12" Type="http://schemas.openxmlformats.org/officeDocument/2006/relationships/customXml" Target="../ink/ink1486.xml"/><Relationship Id="rId108" Type="http://schemas.openxmlformats.org/officeDocument/2006/relationships/customXml" Target="../ink/ink1534.xml"/><Relationship Id="rId315" Type="http://schemas.openxmlformats.org/officeDocument/2006/relationships/customXml" Target="../ink/ink1639.xml"/><Relationship Id="rId522" Type="http://schemas.openxmlformats.org/officeDocument/2006/relationships/image" Target="../media/image1684.png"/><Relationship Id="rId96" Type="http://schemas.openxmlformats.org/officeDocument/2006/relationships/customXml" Target="../ink/ink1528.xml"/><Relationship Id="rId161" Type="http://schemas.openxmlformats.org/officeDocument/2006/relationships/customXml" Target="../ink/ink1561.xml"/><Relationship Id="rId399" Type="http://schemas.openxmlformats.org/officeDocument/2006/relationships/image" Target="../media/image1624.png"/><Relationship Id="rId827" Type="http://schemas.openxmlformats.org/officeDocument/2006/relationships/image" Target="../media/image1835.png"/><Relationship Id="rId259" Type="http://schemas.openxmlformats.org/officeDocument/2006/relationships/image" Target="../media/image1555.png"/><Relationship Id="rId466" Type="http://schemas.openxmlformats.org/officeDocument/2006/relationships/customXml" Target="../ink/ink1716.xml"/><Relationship Id="rId673" Type="http://schemas.openxmlformats.org/officeDocument/2006/relationships/image" Target="../media/image1759.png"/><Relationship Id="rId23" Type="http://schemas.openxmlformats.org/officeDocument/2006/relationships/image" Target="../media/image1438.png"/><Relationship Id="rId119" Type="http://schemas.openxmlformats.org/officeDocument/2006/relationships/image" Target="../media/image1486.png"/><Relationship Id="rId326" Type="http://schemas.openxmlformats.org/officeDocument/2006/relationships/customXml" Target="../ink/ink1645.xml"/><Relationship Id="rId533" Type="http://schemas.openxmlformats.org/officeDocument/2006/relationships/customXml" Target="../ink/ink1750.xml"/><Relationship Id="rId740" Type="http://schemas.openxmlformats.org/officeDocument/2006/relationships/image" Target="../media/image1792.png"/><Relationship Id="rId838" Type="http://schemas.openxmlformats.org/officeDocument/2006/relationships/customXml" Target="../ink/ink1904.xml"/><Relationship Id="rId172" Type="http://schemas.openxmlformats.org/officeDocument/2006/relationships/image" Target="../media/image1512.png"/><Relationship Id="rId477" Type="http://schemas.openxmlformats.org/officeDocument/2006/relationships/image" Target="../media/image1662.png"/><Relationship Id="rId600" Type="http://schemas.openxmlformats.org/officeDocument/2006/relationships/image" Target="../media/image1723.png"/><Relationship Id="rId684" Type="http://schemas.openxmlformats.org/officeDocument/2006/relationships/customXml" Target="../ink/ink1826.xml"/><Relationship Id="rId337" Type="http://schemas.openxmlformats.org/officeDocument/2006/relationships/image" Target="../media/image1593.png"/><Relationship Id="rId34" Type="http://schemas.openxmlformats.org/officeDocument/2006/relationships/customXml" Target="../ink/ink1497.xml"/><Relationship Id="rId544" Type="http://schemas.openxmlformats.org/officeDocument/2006/relationships/image" Target="../media/image1695.png"/><Relationship Id="rId751" Type="http://schemas.openxmlformats.org/officeDocument/2006/relationships/customXml" Target="../ink/ink1860.xml"/><Relationship Id="rId849" Type="http://schemas.openxmlformats.org/officeDocument/2006/relationships/image" Target="../media/image1846.png"/><Relationship Id="rId183" Type="http://schemas.openxmlformats.org/officeDocument/2006/relationships/customXml" Target="../ink/ink1572.xml"/><Relationship Id="rId390" Type="http://schemas.openxmlformats.org/officeDocument/2006/relationships/customXml" Target="../ink/ink1677.xml"/><Relationship Id="rId404" Type="http://schemas.openxmlformats.org/officeDocument/2006/relationships/customXml" Target="../ink/ink1684.xml"/><Relationship Id="rId611" Type="http://schemas.openxmlformats.org/officeDocument/2006/relationships/image" Target="../media/image1728.png"/><Relationship Id="rId250" Type="http://schemas.openxmlformats.org/officeDocument/2006/relationships/customXml" Target="../ink/ink1606.xml"/><Relationship Id="rId488" Type="http://schemas.openxmlformats.org/officeDocument/2006/relationships/image" Target="../media/image1667.png"/><Relationship Id="rId695" Type="http://schemas.openxmlformats.org/officeDocument/2006/relationships/image" Target="../media/image1770.png"/><Relationship Id="rId709" Type="http://schemas.openxmlformats.org/officeDocument/2006/relationships/image" Target="../media/image1777.png"/><Relationship Id="rId45" Type="http://schemas.openxmlformats.org/officeDocument/2006/relationships/image" Target="../media/image1449.png"/><Relationship Id="rId110" Type="http://schemas.openxmlformats.org/officeDocument/2006/relationships/customXml" Target="../ink/ink1535.xml"/><Relationship Id="rId348" Type="http://schemas.openxmlformats.org/officeDocument/2006/relationships/customXml" Target="../ink/ink1656.xml"/><Relationship Id="rId555" Type="http://schemas.openxmlformats.org/officeDocument/2006/relationships/customXml" Target="../ink/ink1761.xml"/><Relationship Id="rId762" Type="http://schemas.openxmlformats.org/officeDocument/2006/relationships/image" Target="../media/image1803.png"/><Relationship Id="rId194" Type="http://schemas.openxmlformats.org/officeDocument/2006/relationships/image" Target="../media/image1523.png"/><Relationship Id="rId208" Type="http://schemas.openxmlformats.org/officeDocument/2006/relationships/image" Target="../media/image1530.png"/><Relationship Id="rId415" Type="http://schemas.openxmlformats.org/officeDocument/2006/relationships/image" Target="../media/image1632.png"/><Relationship Id="rId622" Type="http://schemas.openxmlformats.org/officeDocument/2006/relationships/customXml" Target="../ink/ink1795.xml"/><Relationship Id="rId261" Type="http://schemas.openxmlformats.org/officeDocument/2006/relationships/image" Target="../media/image1556.png"/><Relationship Id="rId499" Type="http://schemas.openxmlformats.org/officeDocument/2006/relationships/customXml" Target="../ink/ink1733.xml"/><Relationship Id="rId56" Type="http://schemas.openxmlformats.org/officeDocument/2006/relationships/customXml" Target="../ink/ink1508.xml"/><Relationship Id="rId359" Type="http://schemas.openxmlformats.org/officeDocument/2006/relationships/image" Target="../media/image1604.png"/><Relationship Id="rId566" Type="http://schemas.openxmlformats.org/officeDocument/2006/relationships/image" Target="../media/image1706.png"/><Relationship Id="rId773" Type="http://schemas.openxmlformats.org/officeDocument/2006/relationships/image" Target="../media/image1808.png"/><Relationship Id="rId121" Type="http://schemas.openxmlformats.org/officeDocument/2006/relationships/image" Target="../media/image1487.png"/><Relationship Id="rId219" Type="http://schemas.openxmlformats.org/officeDocument/2006/relationships/customXml" Target="../ink/ink1590.xml"/><Relationship Id="rId426" Type="http://schemas.openxmlformats.org/officeDocument/2006/relationships/customXml" Target="../ink/ink1696.xml"/><Relationship Id="rId633" Type="http://schemas.openxmlformats.org/officeDocument/2006/relationships/image" Target="../media/image1739.png"/><Relationship Id="rId840" Type="http://schemas.openxmlformats.org/officeDocument/2006/relationships/customXml" Target="../ink/ink1905.xml"/><Relationship Id="rId67" Type="http://schemas.openxmlformats.org/officeDocument/2006/relationships/image" Target="../media/image1460.png"/><Relationship Id="rId272" Type="http://schemas.openxmlformats.org/officeDocument/2006/relationships/customXml" Target="../ink/ink1617.xml"/><Relationship Id="rId577" Type="http://schemas.openxmlformats.org/officeDocument/2006/relationships/customXml" Target="../ink/ink1772.xml"/><Relationship Id="rId700" Type="http://schemas.openxmlformats.org/officeDocument/2006/relationships/customXml" Target="../ink/ink1834.xml"/><Relationship Id="rId132" Type="http://schemas.openxmlformats.org/officeDocument/2006/relationships/customXml" Target="../ink/ink1546.xml"/><Relationship Id="rId784" Type="http://schemas.openxmlformats.org/officeDocument/2006/relationships/customXml" Target="../ink/ink1877.xml"/><Relationship Id="rId437" Type="http://schemas.openxmlformats.org/officeDocument/2006/relationships/image" Target="../media/image1642.png"/><Relationship Id="rId644" Type="http://schemas.openxmlformats.org/officeDocument/2006/relationships/customXml" Target="../ink/ink1806.xml"/><Relationship Id="rId851" Type="http://schemas.openxmlformats.org/officeDocument/2006/relationships/image" Target="../media/image1847.png"/><Relationship Id="rId283" Type="http://schemas.openxmlformats.org/officeDocument/2006/relationships/image" Target="../media/image1567.png"/><Relationship Id="rId490" Type="http://schemas.openxmlformats.org/officeDocument/2006/relationships/image" Target="../media/image1668.png"/><Relationship Id="rId504" Type="http://schemas.openxmlformats.org/officeDocument/2006/relationships/image" Target="../media/image1675.png"/><Relationship Id="rId711" Type="http://schemas.openxmlformats.org/officeDocument/2006/relationships/image" Target="../media/image1778.png"/><Relationship Id="rId78" Type="http://schemas.openxmlformats.org/officeDocument/2006/relationships/customXml" Target="../ink/ink1519.xml"/><Relationship Id="rId143" Type="http://schemas.openxmlformats.org/officeDocument/2006/relationships/customXml" Target="../ink/ink1552.xml"/><Relationship Id="rId350" Type="http://schemas.openxmlformats.org/officeDocument/2006/relationships/customXml" Target="../ink/ink1657.xml"/><Relationship Id="rId588" Type="http://schemas.openxmlformats.org/officeDocument/2006/relationships/image" Target="../media/image1717.png"/><Relationship Id="rId795" Type="http://schemas.openxmlformats.org/officeDocument/2006/relationships/image" Target="../media/image1819.png"/><Relationship Id="rId809" Type="http://schemas.openxmlformats.org/officeDocument/2006/relationships/image" Target="../media/image1826.png"/><Relationship Id="rId9" Type="http://schemas.openxmlformats.org/officeDocument/2006/relationships/image" Target="../media/image1431.png"/><Relationship Id="rId210" Type="http://schemas.openxmlformats.org/officeDocument/2006/relationships/image" Target="../media/image1531.png"/><Relationship Id="rId448" Type="http://schemas.openxmlformats.org/officeDocument/2006/relationships/customXml" Target="../ink/ink1707.xml"/><Relationship Id="rId655" Type="http://schemas.openxmlformats.org/officeDocument/2006/relationships/image" Target="../media/image1750.png"/><Relationship Id="rId294" Type="http://schemas.openxmlformats.org/officeDocument/2006/relationships/customXml" Target="../ink/ink1628.xml"/><Relationship Id="rId308" Type="http://schemas.openxmlformats.org/officeDocument/2006/relationships/customXml" Target="../ink/ink1635.xml"/><Relationship Id="rId515" Type="http://schemas.openxmlformats.org/officeDocument/2006/relationships/customXml" Target="../ink/ink1741.xml"/><Relationship Id="rId722" Type="http://schemas.openxmlformats.org/officeDocument/2006/relationships/customXml" Target="../ink/ink1845.xml"/><Relationship Id="rId89" Type="http://schemas.openxmlformats.org/officeDocument/2006/relationships/image" Target="../media/image1471.png"/><Relationship Id="rId154" Type="http://schemas.openxmlformats.org/officeDocument/2006/relationships/image" Target="../media/image1503.png"/><Relationship Id="rId361" Type="http://schemas.openxmlformats.org/officeDocument/2006/relationships/image" Target="../media/image1605.png"/><Relationship Id="rId599" Type="http://schemas.openxmlformats.org/officeDocument/2006/relationships/customXml" Target="../ink/ink1783.xml"/><Relationship Id="rId459" Type="http://schemas.openxmlformats.org/officeDocument/2006/relationships/image" Target="../media/image1653.png"/><Relationship Id="rId666" Type="http://schemas.openxmlformats.org/officeDocument/2006/relationships/customXml" Target="../ink/ink1817.xml"/><Relationship Id="rId16" Type="http://schemas.openxmlformats.org/officeDocument/2006/relationships/customXml" Target="../ink/ink1488.xml"/><Relationship Id="rId221" Type="http://schemas.openxmlformats.org/officeDocument/2006/relationships/customXml" Target="../ink/ink1591.xml"/><Relationship Id="rId319" Type="http://schemas.openxmlformats.org/officeDocument/2006/relationships/customXml" Target="../ink/ink1641.xml"/><Relationship Id="rId526" Type="http://schemas.openxmlformats.org/officeDocument/2006/relationships/image" Target="../media/image1686.png"/><Relationship Id="rId733" Type="http://schemas.openxmlformats.org/officeDocument/2006/relationships/customXml" Target="../ink/ink1851.xml"/><Relationship Id="rId165" Type="http://schemas.openxmlformats.org/officeDocument/2006/relationships/customXml" Target="../ink/ink1563.xml"/><Relationship Id="rId372" Type="http://schemas.openxmlformats.org/officeDocument/2006/relationships/customXml" Target="../ink/ink1668.xml"/><Relationship Id="rId677" Type="http://schemas.openxmlformats.org/officeDocument/2006/relationships/image" Target="../media/image1761.png"/><Relationship Id="rId800" Type="http://schemas.openxmlformats.org/officeDocument/2006/relationships/customXml" Target="../ink/ink1885.xml"/><Relationship Id="rId232" Type="http://schemas.openxmlformats.org/officeDocument/2006/relationships/customXml" Target="../ink/ink1597.xml"/><Relationship Id="rId27" Type="http://schemas.openxmlformats.org/officeDocument/2006/relationships/image" Target="../media/image1440.png"/><Relationship Id="rId537" Type="http://schemas.openxmlformats.org/officeDocument/2006/relationships/customXml" Target="../ink/ink1752.xml"/><Relationship Id="rId744" Type="http://schemas.openxmlformats.org/officeDocument/2006/relationships/image" Target="../media/image1794.png"/><Relationship Id="rId80" Type="http://schemas.openxmlformats.org/officeDocument/2006/relationships/customXml" Target="../ink/ink1520.xml"/><Relationship Id="rId176" Type="http://schemas.openxmlformats.org/officeDocument/2006/relationships/image" Target="../media/image1514.png"/><Relationship Id="rId383" Type="http://schemas.openxmlformats.org/officeDocument/2006/relationships/image" Target="../media/image1616.png"/><Relationship Id="rId590" Type="http://schemas.openxmlformats.org/officeDocument/2006/relationships/image" Target="../media/image1718.png"/><Relationship Id="rId604" Type="http://schemas.openxmlformats.org/officeDocument/2006/relationships/customXml" Target="../ink/ink1786.xml"/><Relationship Id="rId811" Type="http://schemas.openxmlformats.org/officeDocument/2006/relationships/image" Target="../media/image1827.png"/><Relationship Id="rId243" Type="http://schemas.openxmlformats.org/officeDocument/2006/relationships/image" Target="../media/image1547.png"/><Relationship Id="rId450" Type="http://schemas.openxmlformats.org/officeDocument/2006/relationships/customXml" Target="../ink/ink1708.xml"/><Relationship Id="rId688" Type="http://schemas.openxmlformats.org/officeDocument/2006/relationships/customXml" Target="../ink/ink1828.xml"/><Relationship Id="rId38" Type="http://schemas.openxmlformats.org/officeDocument/2006/relationships/customXml" Target="../ink/ink1499.xml"/><Relationship Id="rId103" Type="http://schemas.openxmlformats.org/officeDocument/2006/relationships/image" Target="../media/image1478.png"/><Relationship Id="rId310" Type="http://schemas.openxmlformats.org/officeDocument/2006/relationships/image" Target="../media/image1580.png"/><Relationship Id="rId548" Type="http://schemas.openxmlformats.org/officeDocument/2006/relationships/image" Target="../media/image1697.png"/><Relationship Id="rId755" Type="http://schemas.openxmlformats.org/officeDocument/2006/relationships/customXml" Target="../ink/ink1862.xml"/><Relationship Id="rId91" Type="http://schemas.openxmlformats.org/officeDocument/2006/relationships/image" Target="../media/image1472.png"/><Relationship Id="rId187" Type="http://schemas.openxmlformats.org/officeDocument/2006/relationships/customXml" Target="../ink/ink1574.xml"/><Relationship Id="rId394" Type="http://schemas.openxmlformats.org/officeDocument/2006/relationships/customXml" Target="../ink/ink1679.xml"/><Relationship Id="rId408" Type="http://schemas.openxmlformats.org/officeDocument/2006/relationships/customXml" Target="../ink/ink1686.xml"/><Relationship Id="rId615" Type="http://schemas.openxmlformats.org/officeDocument/2006/relationships/image" Target="../media/image1730.png"/><Relationship Id="rId822" Type="http://schemas.openxmlformats.org/officeDocument/2006/relationships/customXml" Target="../ink/ink1896.xml"/><Relationship Id="rId254" Type="http://schemas.openxmlformats.org/officeDocument/2006/relationships/customXml" Target="../ink/ink1608.xml"/><Relationship Id="rId699" Type="http://schemas.openxmlformats.org/officeDocument/2006/relationships/image" Target="../media/image1772.png"/><Relationship Id="rId49" Type="http://schemas.openxmlformats.org/officeDocument/2006/relationships/image" Target="../media/image1451.png"/><Relationship Id="rId114" Type="http://schemas.openxmlformats.org/officeDocument/2006/relationships/customXml" Target="../ink/ink1537.xml"/><Relationship Id="rId461" Type="http://schemas.openxmlformats.org/officeDocument/2006/relationships/image" Target="../media/image1654.png"/><Relationship Id="rId559" Type="http://schemas.openxmlformats.org/officeDocument/2006/relationships/customXml" Target="../ink/ink1763.xml"/><Relationship Id="rId766" Type="http://schemas.openxmlformats.org/officeDocument/2006/relationships/image" Target="../media/image1805.png"/><Relationship Id="rId198" Type="http://schemas.openxmlformats.org/officeDocument/2006/relationships/image" Target="../media/image1525.png"/><Relationship Id="rId321" Type="http://schemas.openxmlformats.org/officeDocument/2006/relationships/image" Target="../media/image1585.png"/><Relationship Id="rId419" Type="http://schemas.openxmlformats.org/officeDocument/2006/relationships/image" Target="../media/image1634.png"/><Relationship Id="rId626" Type="http://schemas.openxmlformats.org/officeDocument/2006/relationships/customXml" Target="../ink/ink1797.xml"/><Relationship Id="rId833" Type="http://schemas.openxmlformats.org/officeDocument/2006/relationships/image" Target="../media/image1838.png"/><Relationship Id="rId265" Type="http://schemas.openxmlformats.org/officeDocument/2006/relationships/image" Target="../media/image1558.png"/><Relationship Id="rId472" Type="http://schemas.openxmlformats.org/officeDocument/2006/relationships/customXml" Target="../ink/ink1719.xml"/><Relationship Id="rId125" Type="http://schemas.openxmlformats.org/officeDocument/2006/relationships/image" Target="../media/image1489.png"/><Relationship Id="rId332" Type="http://schemas.openxmlformats.org/officeDocument/2006/relationships/customXml" Target="../ink/ink1648.xml"/><Relationship Id="rId777" Type="http://schemas.openxmlformats.org/officeDocument/2006/relationships/image" Target="../media/image1810.png"/><Relationship Id="rId637" Type="http://schemas.openxmlformats.org/officeDocument/2006/relationships/image" Target="../media/image1741.png"/><Relationship Id="rId844" Type="http://schemas.openxmlformats.org/officeDocument/2006/relationships/customXml" Target="../ink/ink1907.xml"/><Relationship Id="rId276" Type="http://schemas.openxmlformats.org/officeDocument/2006/relationships/customXml" Target="../ink/ink1619.xml"/><Relationship Id="rId483" Type="http://schemas.openxmlformats.org/officeDocument/2006/relationships/image" Target="../media/image1665.png"/><Relationship Id="rId690" Type="http://schemas.openxmlformats.org/officeDocument/2006/relationships/customXml" Target="../ink/ink1829.xml"/><Relationship Id="rId704" Type="http://schemas.openxmlformats.org/officeDocument/2006/relationships/customXml" Target="../ink/ink1836.xml"/><Relationship Id="rId40" Type="http://schemas.openxmlformats.org/officeDocument/2006/relationships/customXml" Target="../ink/ink1500.xml"/><Relationship Id="rId136" Type="http://schemas.openxmlformats.org/officeDocument/2006/relationships/customXml" Target="../ink/ink1548.xml"/><Relationship Id="rId343" Type="http://schemas.openxmlformats.org/officeDocument/2006/relationships/image" Target="../media/image1596.png"/><Relationship Id="rId550" Type="http://schemas.openxmlformats.org/officeDocument/2006/relationships/image" Target="../media/image1698.png"/><Relationship Id="rId788" Type="http://schemas.openxmlformats.org/officeDocument/2006/relationships/customXml" Target="../ink/ink1879.xml"/><Relationship Id="rId203" Type="http://schemas.openxmlformats.org/officeDocument/2006/relationships/customXml" Target="../ink/ink1582.xml"/><Relationship Id="rId648" Type="http://schemas.openxmlformats.org/officeDocument/2006/relationships/customXml" Target="../ink/ink1808.xml"/><Relationship Id="rId855" Type="http://schemas.openxmlformats.org/officeDocument/2006/relationships/image" Target="../media/image1849.png"/><Relationship Id="rId287" Type="http://schemas.openxmlformats.org/officeDocument/2006/relationships/image" Target="../media/image1569.png"/><Relationship Id="rId410" Type="http://schemas.openxmlformats.org/officeDocument/2006/relationships/customXml" Target="../ink/ink1687.xml"/><Relationship Id="rId494" Type="http://schemas.openxmlformats.org/officeDocument/2006/relationships/image" Target="../media/image1670.png"/><Relationship Id="rId508" Type="http://schemas.openxmlformats.org/officeDocument/2006/relationships/image" Target="../media/image1677.png"/><Relationship Id="rId715" Type="http://schemas.openxmlformats.org/officeDocument/2006/relationships/image" Target="../media/image1780.png"/><Relationship Id="rId147" Type="http://schemas.openxmlformats.org/officeDocument/2006/relationships/customXml" Target="../ink/ink1554.xml"/><Relationship Id="rId354" Type="http://schemas.openxmlformats.org/officeDocument/2006/relationships/customXml" Target="../ink/ink1659.xml"/><Relationship Id="rId799" Type="http://schemas.openxmlformats.org/officeDocument/2006/relationships/image" Target="../media/image1821.png"/><Relationship Id="rId51" Type="http://schemas.openxmlformats.org/officeDocument/2006/relationships/image" Target="../media/image1452.png"/><Relationship Id="rId561" Type="http://schemas.openxmlformats.org/officeDocument/2006/relationships/customXml" Target="../ink/ink1764.xml"/><Relationship Id="rId659" Type="http://schemas.openxmlformats.org/officeDocument/2006/relationships/image" Target="../media/image1752.png"/><Relationship Id="rId214" Type="http://schemas.openxmlformats.org/officeDocument/2006/relationships/image" Target="../media/image1533.png"/><Relationship Id="rId298" Type="http://schemas.openxmlformats.org/officeDocument/2006/relationships/customXml" Target="../ink/ink1630.xml"/><Relationship Id="rId421" Type="http://schemas.openxmlformats.org/officeDocument/2006/relationships/image" Target="../media/image1635.png"/><Relationship Id="rId519" Type="http://schemas.openxmlformats.org/officeDocument/2006/relationships/customXml" Target="../ink/ink1743.xml"/><Relationship Id="rId158" Type="http://schemas.openxmlformats.org/officeDocument/2006/relationships/image" Target="../media/image1505.png"/><Relationship Id="rId726" Type="http://schemas.openxmlformats.org/officeDocument/2006/relationships/image" Target="../media/image1785.png"/><Relationship Id="rId62" Type="http://schemas.openxmlformats.org/officeDocument/2006/relationships/customXml" Target="../ink/ink1511.xml"/><Relationship Id="rId365" Type="http://schemas.openxmlformats.org/officeDocument/2006/relationships/image" Target="../media/image1607.png"/><Relationship Id="rId572" Type="http://schemas.openxmlformats.org/officeDocument/2006/relationships/image" Target="../media/image1709.png"/><Relationship Id="rId225" Type="http://schemas.openxmlformats.org/officeDocument/2006/relationships/customXml" Target="../ink/ink1593.xml"/><Relationship Id="rId432" Type="http://schemas.openxmlformats.org/officeDocument/2006/relationships/customXml" Target="../ink/ink1699.xml"/><Relationship Id="rId737" Type="http://schemas.openxmlformats.org/officeDocument/2006/relationships/customXml" Target="../ink/ink1853.xml"/><Relationship Id="rId73" Type="http://schemas.openxmlformats.org/officeDocument/2006/relationships/image" Target="../media/image1463.png"/><Relationship Id="rId169" Type="http://schemas.openxmlformats.org/officeDocument/2006/relationships/customXml" Target="../ink/ink1565.xml"/><Relationship Id="rId376" Type="http://schemas.openxmlformats.org/officeDocument/2006/relationships/customXml" Target="../ink/ink1670.xml"/><Relationship Id="rId583" Type="http://schemas.openxmlformats.org/officeDocument/2006/relationships/customXml" Target="../ink/ink1775.xml"/><Relationship Id="rId790" Type="http://schemas.openxmlformats.org/officeDocument/2006/relationships/customXml" Target="../ink/ink1880.xml"/><Relationship Id="rId804" Type="http://schemas.openxmlformats.org/officeDocument/2006/relationships/customXml" Target="../ink/ink1887.xml"/><Relationship Id="rId4" Type="http://schemas.openxmlformats.org/officeDocument/2006/relationships/customXml" Target="../ink/ink1482.xml"/><Relationship Id="rId236" Type="http://schemas.openxmlformats.org/officeDocument/2006/relationships/customXml" Target="../ink/ink1599.xml"/><Relationship Id="rId443" Type="http://schemas.openxmlformats.org/officeDocument/2006/relationships/image" Target="../media/image1645.png"/><Relationship Id="rId650" Type="http://schemas.openxmlformats.org/officeDocument/2006/relationships/customXml" Target="../ink/ink1809.xml"/><Relationship Id="rId303" Type="http://schemas.openxmlformats.org/officeDocument/2006/relationships/image" Target="../media/image1577.png"/><Relationship Id="rId748" Type="http://schemas.openxmlformats.org/officeDocument/2006/relationships/image" Target="../media/image1796.png"/><Relationship Id="rId84" Type="http://schemas.openxmlformats.org/officeDocument/2006/relationships/customXml" Target="../ink/ink1522.xml"/><Relationship Id="rId387" Type="http://schemas.openxmlformats.org/officeDocument/2006/relationships/image" Target="../media/image1618.png"/><Relationship Id="rId510" Type="http://schemas.openxmlformats.org/officeDocument/2006/relationships/image" Target="../media/image1678.png"/><Relationship Id="rId594" Type="http://schemas.openxmlformats.org/officeDocument/2006/relationships/image" Target="../media/image1720.png"/><Relationship Id="rId608" Type="http://schemas.openxmlformats.org/officeDocument/2006/relationships/customXml" Target="../ink/ink1788.xml"/><Relationship Id="rId815" Type="http://schemas.openxmlformats.org/officeDocument/2006/relationships/image" Target="../media/image1829.png"/><Relationship Id="rId247" Type="http://schemas.openxmlformats.org/officeDocument/2006/relationships/image" Target="../media/image1549.png"/><Relationship Id="rId107" Type="http://schemas.openxmlformats.org/officeDocument/2006/relationships/image" Target="../media/image1480.png"/><Relationship Id="rId454" Type="http://schemas.openxmlformats.org/officeDocument/2006/relationships/customXml" Target="../ink/ink1710.xml"/><Relationship Id="rId661" Type="http://schemas.openxmlformats.org/officeDocument/2006/relationships/image" Target="../media/image1753.png"/><Relationship Id="rId759" Type="http://schemas.openxmlformats.org/officeDocument/2006/relationships/customXml" Target="../ink/ink1864.xml"/><Relationship Id="rId11" Type="http://schemas.openxmlformats.org/officeDocument/2006/relationships/image" Target="../media/image1432.png"/><Relationship Id="rId314" Type="http://schemas.openxmlformats.org/officeDocument/2006/relationships/image" Target="../media/image1582.png"/><Relationship Id="rId398" Type="http://schemas.openxmlformats.org/officeDocument/2006/relationships/customXml" Target="../ink/ink1681.xml"/><Relationship Id="rId521" Type="http://schemas.openxmlformats.org/officeDocument/2006/relationships/customXml" Target="../ink/ink1744.xml"/><Relationship Id="rId619" Type="http://schemas.openxmlformats.org/officeDocument/2006/relationships/image" Target="../media/image1732.png"/><Relationship Id="rId95" Type="http://schemas.openxmlformats.org/officeDocument/2006/relationships/image" Target="../media/image1474.png"/><Relationship Id="rId160" Type="http://schemas.openxmlformats.org/officeDocument/2006/relationships/image" Target="../media/image1506.png"/><Relationship Id="rId826" Type="http://schemas.openxmlformats.org/officeDocument/2006/relationships/customXml" Target="../ink/ink1898.xml"/><Relationship Id="rId258" Type="http://schemas.openxmlformats.org/officeDocument/2006/relationships/customXml" Target="../ink/ink1610.xml"/><Relationship Id="rId465" Type="http://schemas.openxmlformats.org/officeDocument/2006/relationships/image" Target="../media/image1656.png"/><Relationship Id="rId672" Type="http://schemas.openxmlformats.org/officeDocument/2006/relationships/customXml" Target="../ink/ink1820.xml"/><Relationship Id="rId22" Type="http://schemas.openxmlformats.org/officeDocument/2006/relationships/customXml" Target="../ink/ink1491.xml"/><Relationship Id="rId118" Type="http://schemas.openxmlformats.org/officeDocument/2006/relationships/customXml" Target="../ink/ink1539.xml"/><Relationship Id="rId325" Type="http://schemas.openxmlformats.org/officeDocument/2006/relationships/image" Target="../media/image1587.png"/><Relationship Id="rId532" Type="http://schemas.openxmlformats.org/officeDocument/2006/relationships/image" Target="../media/image1689.png"/><Relationship Id="rId171" Type="http://schemas.openxmlformats.org/officeDocument/2006/relationships/customXml" Target="../ink/ink1566.xml"/><Relationship Id="rId837" Type="http://schemas.openxmlformats.org/officeDocument/2006/relationships/image" Target="../media/image1840.png"/><Relationship Id="rId269" Type="http://schemas.openxmlformats.org/officeDocument/2006/relationships/image" Target="../media/image1560.png"/><Relationship Id="rId476" Type="http://schemas.openxmlformats.org/officeDocument/2006/relationships/customXml" Target="../ink/ink1721.xml"/><Relationship Id="rId683" Type="http://schemas.openxmlformats.org/officeDocument/2006/relationships/image" Target="../media/image1764.png"/><Relationship Id="rId33" Type="http://schemas.openxmlformats.org/officeDocument/2006/relationships/image" Target="../media/image1443.png"/><Relationship Id="rId129" Type="http://schemas.openxmlformats.org/officeDocument/2006/relationships/image" Target="../media/image1491.png"/><Relationship Id="rId336" Type="http://schemas.openxmlformats.org/officeDocument/2006/relationships/customXml" Target="../ink/ink1650.xml"/><Relationship Id="rId543" Type="http://schemas.openxmlformats.org/officeDocument/2006/relationships/customXml" Target="../ink/ink1755.xml"/><Relationship Id="rId182" Type="http://schemas.openxmlformats.org/officeDocument/2006/relationships/image" Target="../media/image1517.png"/><Relationship Id="rId403" Type="http://schemas.openxmlformats.org/officeDocument/2006/relationships/image" Target="../media/image1626.png"/><Relationship Id="rId750" Type="http://schemas.openxmlformats.org/officeDocument/2006/relationships/image" Target="../media/image1797.png"/><Relationship Id="rId848" Type="http://schemas.openxmlformats.org/officeDocument/2006/relationships/customXml" Target="../ink/ink1909.xml"/><Relationship Id="rId487" Type="http://schemas.openxmlformats.org/officeDocument/2006/relationships/customXml" Target="../ink/ink1727.xml"/><Relationship Id="rId610" Type="http://schemas.openxmlformats.org/officeDocument/2006/relationships/customXml" Target="../ink/ink1789.xml"/><Relationship Id="rId694" Type="http://schemas.openxmlformats.org/officeDocument/2006/relationships/customXml" Target="../ink/ink1831.xml"/><Relationship Id="rId708" Type="http://schemas.openxmlformats.org/officeDocument/2006/relationships/customXml" Target="../ink/ink1838.xml"/><Relationship Id="rId347" Type="http://schemas.openxmlformats.org/officeDocument/2006/relationships/image" Target="../media/image1598.png"/><Relationship Id="rId44" Type="http://schemas.openxmlformats.org/officeDocument/2006/relationships/customXml" Target="../ink/ink1502.xml"/><Relationship Id="rId554" Type="http://schemas.openxmlformats.org/officeDocument/2006/relationships/image" Target="../media/image1700.png"/><Relationship Id="rId761" Type="http://schemas.openxmlformats.org/officeDocument/2006/relationships/customXml" Target="../ink/ink1865.xml"/><Relationship Id="rId193" Type="http://schemas.openxmlformats.org/officeDocument/2006/relationships/customXml" Target="../ink/ink1577.xml"/><Relationship Id="rId207" Type="http://schemas.openxmlformats.org/officeDocument/2006/relationships/customXml" Target="../ink/ink1584.xml"/><Relationship Id="rId414" Type="http://schemas.openxmlformats.org/officeDocument/2006/relationships/customXml" Target="../ink/ink1689.xml"/><Relationship Id="rId498" Type="http://schemas.openxmlformats.org/officeDocument/2006/relationships/image" Target="../media/image1672.png"/><Relationship Id="rId621" Type="http://schemas.openxmlformats.org/officeDocument/2006/relationships/image" Target="../media/image1733.png"/><Relationship Id="rId260" Type="http://schemas.openxmlformats.org/officeDocument/2006/relationships/customXml" Target="../ink/ink1611.xml"/><Relationship Id="rId719" Type="http://schemas.openxmlformats.org/officeDocument/2006/relationships/image" Target="../media/image1782.png"/><Relationship Id="rId55" Type="http://schemas.openxmlformats.org/officeDocument/2006/relationships/image" Target="../media/image1454.png"/><Relationship Id="rId120" Type="http://schemas.openxmlformats.org/officeDocument/2006/relationships/customXml" Target="../ink/ink1540.xml"/><Relationship Id="rId358" Type="http://schemas.openxmlformats.org/officeDocument/2006/relationships/customXml" Target="../ink/ink1661.xml"/><Relationship Id="rId565" Type="http://schemas.openxmlformats.org/officeDocument/2006/relationships/customXml" Target="../ink/ink1766.xml"/><Relationship Id="rId772" Type="http://schemas.openxmlformats.org/officeDocument/2006/relationships/customXml" Target="../ink/ink1871.xml"/><Relationship Id="rId218" Type="http://schemas.openxmlformats.org/officeDocument/2006/relationships/image" Target="../media/image1535.png"/><Relationship Id="rId425" Type="http://schemas.openxmlformats.org/officeDocument/2006/relationships/customXml" Target="../ink/ink1695.xml"/><Relationship Id="rId632" Type="http://schemas.openxmlformats.org/officeDocument/2006/relationships/customXml" Target="../ink/ink1800.xml"/><Relationship Id="rId271" Type="http://schemas.openxmlformats.org/officeDocument/2006/relationships/image" Target="../media/image1561.png"/><Relationship Id="rId66" Type="http://schemas.openxmlformats.org/officeDocument/2006/relationships/customXml" Target="../ink/ink1513.xml"/><Relationship Id="rId131" Type="http://schemas.openxmlformats.org/officeDocument/2006/relationships/image" Target="../media/image1492.png"/><Relationship Id="rId369" Type="http://schemas.openxmlformats.org/officeDocument/2006/relationships/image" Target="../media/image1609.png"/><Relationship Id="rId576" Type="http://schemas.openxmlformats.org/officeDocument/2006/relationships/image" Target="../media/image1711.png"/><Relationship Id="rId783" Type="http://schemas.openxmlformats.org/officeDocument/2006/relationships/image" Target="../media/image1813.png"/><Relationship Id="rId229" Type="http://schemas.openxmlformats.org/officeDocument/2006/relationships/customXml" Target="../ink/ink1595.xml"/><Relationship Id="rId436" Type="http://schemas.openxmlformats.org/officeDocument/2006/relationships/customXml" Target="../ink/ink1701.xml"/><Relationship Id="rId643" Type="http://schemas.openxmlformats.org/officeDocument/2006/relationships/image" Target="../media/image1744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971.xml"/><Relationship Id="rId671" Type="http://schemas.openxmlformats.org/officeDocument/2006/relationships/image" Target="../media/image2183.png"/><Relationship Id="rId769" Type="http://schemas.openxmlformats.org/officeDocument/2006/relationships/image" Target="../media/image2232.png"/><Relationship Id="rId21" Type="http://schemas.openxmlformats.org/officeDocument/2006/relationships/image" Target="../media/image1859.png"/><Relationship Id="rId324" Type="http://schemas.openxmlformats.org/officeDocument/2006/relationships/image" Target="../media/image2010.png"/><Relationship Id="rId531" Type="http://schemas.openxmlformats.org/officeDocument/2006/relationships/image" Target="../media/image2113.png"/><Relationship Id="rId629" Type="http://schemas.openxmlformats.org/officeDocument/2006/relationships/image" Target="../media/image2162.png"/><Relationship Id="rId170" Type="http://schemas.openxmlformats.org/officeDocument/2006/relationships/image" Target="../media/image1933.png"/><Relationship Id="rId268" Type="http://schemas.openxmlformats.org/officeDocument/2006/relationships/image" Target="../media/image1982.png"/><Relationship Id="rId475" Type="http://schemas.openxmlformats.org/officeDocument/2006/relationships/image" Target="../media/image2085.png"/><Relationship Id="rId682" Type="http://schemas.openxmlformats.org/officeDocument/2006/relationships/customXml" Target="../ink/ink2254.xml"/><Relationship Id="rId32" Type="http://schemas.openxmlformats.org/officeDocument/2006/relationships/customXml" Target="../ink/ink1928.xml"/><Relationship Id="rId128" Type="http://schemas.openxmlformats.org/officeDocument/2006/relationships/image" Target="../media/image1912.png"/><Relationship Id="rId335" Type="http://schemas.openxmlformats.org/officeDocument/2006/relationships/customXml" Target="../ink/ink2080.xml"/><Relationship Id="rId542" Type="http://schemas.openxmlformats.org/officeDocument/2006/relationships/customXml" Target="../ink/ink2184.xml"/><Relationship Id="rId181" Type="http://schemas.openxmlformats.org/officeDocument/2006/relationships/customXml" Target="../ink/ink2003.xml"/><Relationship Id="rId402" Type="http://schemas.openxmlformats.org/officeDocument/2006/relationships/image" Target="../media/image2049.png"/><Relationship Id="rId279" Type="http://schemas.openxmlformats.org/officeDocument/2006/relationships/customXml" Target="../ink/ink2052.xml"/><Relationship Id="rId486" Type="http://schemas.openxmlformats.org/officeDocument/2006/relationships/customXml" Target="../ink/ink2156.xml"/><Relationship Id="rId693" Type="http://schemas.openxmlformats.org/officeDocument/2006/relationships/image" Target="../media/image2194.png"/><Relationship Id="rId707" Type="http://schemas.openxmlformats.org/officeDocument/2006/relationships/image" Target="../media/image2201.png"/><Relationship Id="rId43" Type="http://schemas.openxmlformats.org/officeDocument/2006/relationships/image" Target="../media/image1870.png"/><Relationship Id="rId139" Type="http://schemas.openxmlformats.org/officeDocument/2006/relationships/customXml" Target="../ink/ink1982.xml"/><Relationship Id="rId346" Type="http://schemas.openxmlformats.org/officeDocument/2006/relationships/image" Target="../media/image2021.png"/><Relationship Id="rId553" Type="http://schemas.openxmlformats.org/officeDocument/2006/relationships/image" Target="../media/image2124.png"/><Relationship Id="rId760" Type="http://schemas.openxmlformats.org/officeDocument/2006/relationships/customXml" Target="../ink/ink2293.xml"/><Relationship Id="rId192" Type="http://schemas.openxmlformats.org/officeDocument/2006/relationships/image" Target="../media/image1944.png"/><Relationship Id="rId206" Type="http://schemas.openxmlformats.org/officeDocument/2006/relationships/image" Target="../media/image1951.png"/><Relationship Id="rId413" Type="http://schemas.openxmlformats.org/officeDocument/2006/relationships/image" Target="../media/image2054.png"/><Relationship Id="rId497" Type="http://schemas.openxmlformats.org/officeDocument/2006/relationships/image" Target="../media/image2096.png"/><Relationship Id="rId620" Type="http://schemas.openxmlformats.org/officeDocument/2006/relationships/customXml" Target="../ink/ink2223.xml"/><Relationship Id="rId718" Type="http://schemas.openxmlformats.org/officeDocument/2006/relationships/customXml" Target="../ink/ink2272.xml"/><Relationship Id="rId357" Type="http://schemas.openxmlformats.org/officeDocument/2006/relationships/customXml" Target="../ink/ink2091.xml"/><Relationship Id="rId54" Type="http://schemas.openxmlformats.org/officeDocument/2006/relationships/customXml" Target="../ink/ink1939.xml"/><Relationship Id="rId217" Type="http://schemas.openxmlformats.org/officeDocument/2006/relationships/customXml" Target="../ink/ink2021.xml"/><Relationship Id="rId564" Type="http://schemas.openxmlformats.org/officeDocument/2006/relationships/customXml" Target="../ink/ink2195.xml"/><Relationship Id="rId771" Type="http://schemas.openxmlformats.org/officeDocument/2006/relationships/image" Target="../media/image2233.png"/><Relationship Id="rId424" Type="http://schemas.openxmlformats.org/officeDocument/2006/relationships/customXml" Target="../ink/ink2125.xml"/><Relationship Id="rId631" Type="http://schemas.openxmlformats.org/officeDocument/2006/relationships/image" Target="../media/image2163.png"/><Relationship Id="rId729" Type="http://schemas.openxmlformats.org/officeDocument/2006/relationships/image" Target="../media/image2212.png"/><Relationship Id="rId270" Type="http://schemas.openxmlformats.org/officeDocument/2006/relationships/image" Target="../media/image1983.png"/><Relationship Id="rId65" Type="http://schemas.openxmlformats.org/officeDocument/2006/relationships/image" Target="../media/image1881.png"/><Relationship Id="rId130" Type="http://schemas.openxmlformats.org/officeDocument/2006/relationships/image" Target="../media/image1913.png"/><Relationship Id="rId368" Type="http://schemas.openxmlformats.org/officeDocument/2006/relationships/image" Target="../media/image2032.png"/><Relationship Id="rId575" Type="http://schemas.openxmlformats.org/officeDocument/2006/relationships/image" Target="../media/image2135.png"/><Relationship Id="rId782" Type="http://schemas.openxmlformats.org/officeDocument/2006/relationships/customXml" Target="../ink/ink2304.xml"/><Relationship Id="rId228" Type="http://schemas.openxmlformats.org/officeDocument/2006/relationships/image" Target="../media/image1962.png"/><Relationship Id="rId435" Type="http://schemas.openxmlformats.org/officeDocument/2006/relationships/image" Target="../media/image2065.png"/><Relationship Id="rId642" Type="http://schemas.openxmlformats.org/officeDocument/2006/relationships/customXml" Target="../ink/ink2234.xml"/><Relationship Id="rId281" Type="http://schemas.openxmlformats.org/officeDocument/2006/relationships/customXml" Target="../ink/ink2053.xml"/><Relationship Id="rId502" Type="http://schemas.openxmlformats.org/officeDocument/2006/relationships/customXml" Target="../ink/ink2164.xml"/><Relationship Id="rId76" Type="http://schemas.openxmlformats.org/officeDocument/2006/relationships/customXml" Target="../ink/ink1950.xml"/><Relationship Id="rId141" Type="http://schemas.openxmlformats.org/officeDocument/2006/relationships/customXml" Target="../ink/ink1983.xml"/><Relationship Id="rId379" Type="http://schemas.openxmlformats.org/officeDocument/2006/relationships/customXml" Target="../ink/ink2102.xml"/><Relationship Id="rId586" Type="http://schemas.openxmlformats.org/officeDocument/2006/relationships/customXml" Target="../ink/ink2206.xml"/><Relationship Id="rId793" Type="http://schemas.openxmlformats.org/officeDocument/2006/relationships/image" Target="../media/image2244.png"/><Relationship Id="rId807" Type="http://schemas.openxmlformats.org/officeDocument/2006/relationships/image" Target="../media/image2251.png"/><Relationship Id="rId7" Type="http://schemas.openxmlformats.org/officeDocument/2006/relationships/image" Target="../media/image1852.png"/><Relationship Id="rId239" Type="http://schemas.openxmlformats.org/officeDocument/2006/relationships/customXml" Target="../ink/ink2032.xml"/><Relationship Id="rId446" Type="http://schemas.openxmlformats.org/officeDocument/2006/relationships/customXml" Target="../ink/ink2136.xml"/><Relationship Id="rId653" Type="http://schemas.openxmlformats.org/officeDocument/2006/relationships/image" Target="../media/image2174.png"/><Relationship Id="rId292" Type="http://schemas.openxmlformats.org/officeDocument/2006/relationships/image" Target="../media/image1994.png"/><Relationship Id="rId306" Type="http://schemas.openxmlformats.org/officeDocument/2006/relationships/image" Target="../media/image2001.png"/><Relationship Id="rId87" Type="http://schemas.openxmlformats.org/officeDocument/2006/relationships/image" Target="../media/image1892.png"/><Relationship Id="rId513" Type="http://schemas.openxmlformats.org/officeDocument/2006/relationships/image" Target="../media/image2104.png"/><Relationship Id="rId597" Type="http://schemas.openxmlformats.org/officeDocument/2006/relationships/image" Target="../media/image2146.png"/><Relationship Id="rId720" Type="http://schemas.openxmlformats.org/officeDocument/2006/relationships/customXml" Target="../ink/ink2273.xml"/><Relationship Id="rId152" Type="http://schemas.openxmlformats.org/officeDocument/2006/relationships/image" Target="../media/image1924.png"/><Relationship Id="rId457" Type="http://schemas.openxmlformats.org/officeDocument/2006/relationships/image" Target="../media/image2076.png"/><Relationship Id="rId664" Type="http://schemas.openxmlformats.org/officeDocument/2006/relationships/customXml" Target="../ink/ink2245.xml"/><Relationship Id="rId14" Type="http://schemas.openxmlformats.org/officeDocument/2006/relationships/customXml" Target="../ink/ink1919.xml"/><Relationship Id="rId317" Type="http://schemas.openxmlformats.org/officeDocument/2006/relationships/customXml" Target="../ink/ink2071.xml"/><Relationship Id="rId524" Type="http://schemas.openxmlformats.org/officeDocument/2006/relationships/customXml" Target="../ink/ink2175.xml"/><Relationship Id="rId731" Type="http://schemas.openxmlformats.org/officeDocument/2006/relationships/image" Target="../media/image2213.png"/><Relationship Id="rId98" Type="http://schemas.openxmlformats.org/officeDocument/2006/relationships/customXml" Target="../ink/ink1961.xml"/><Relationship Id="rId163" Type="http://schemas.openxmlformats.org/officeDocument/2006/relationships/customXml" Target="../ink/ink1994.xml"/><Relationship Id="rId370" Type="http://schemas.openxmlformats.org/officeDocument/2006/relationships/image" Target="../media/image2033.png"/><Relationship Id="rId230" Type="http://schemas.openxmlformats.org/officeDocument/2006/relationships/image" Target="../media/image1963.png"/><Relationship Id="rId468" Type="http://schemas.openxmlformats.org/officeDocument/2006/relationships/customXml" Target="../ink/ink2147.xml"/><Relationship Id="rId675" Type="http://schemas.openxmlformats.org/officeDocument/2006/relationships/image" Target="../media/image2185.png"/><Relationship Id="rId25" Type="http://schemas.openxmlformats.org/officeDocument/2006/relationships/image" Target="../media/image1861.png"/><Relationship Id="rId328" Type="http://schemas.openxmlformats.org/officeDocument/2006/relationships/image" Target="../media/image2012.png"/><Relationship Id="rId535" Type="http://schemas.openxmlformats.org/officeDocument/2006/relationships/image" Target="../media/image2115.png"/><Relationship Id="rId742" Type="http://schemas.openxmlformats.org/officeDocument/2006/relationships/customXml" Target="../ink/ink2284.xml"/><Relationship Id="rId174" Type="http://schemas.openxmlformats.org/officeDocument/2006/relationships/image" Target="../media/image1935.png"/><Relationship Id="rId381" Type="http://schemas.openxmlformats.org/officeDocument/2006/relationships/customXml" Target="../ink/ink2103.xml"/><Relationship Id="rId602" Type="http://schemas.openxmlformats.org/officeDocument/2006/relationships/customXml" Target="../ink/ink2214.xml"/><Relationship Id="rId241" Type="http://schemas.openxmlformats.org/officeDocument/2006/relationships/customXml" Target="../ink/ink2033.xml"/><Relationship Id="rId479" Type="http://schemas.openxmlformats.org/officeDocument/2006/relationships/image" Target="../media/image2087.png"/><Relationship Id="rId686" Type="http://schemas.openxmlformats.org/officeDocument/2006/relationships/customXml" Target="../ink/ink2256.xml"/><Relationship Id="rId36" Type="http://schemas.openxmlformats.org/officeDocument/2006/relationships/customXml" Target="../ink/ink1930.xml"/><Relationship Id="rId339" Type="http://schemas.openxmlformats.org/officeDocument/2006/relationships/customXml" Target="../ink/ink2082.xml"/><Relationship Id="rId546" Type="http://schemas.openxmlformats.org/officeDocument/2006/relationships/customXml" Target="../ink/ink2186.xml"/><Relationship Id="rId753" Type="http://schemas.openxmlformats.org/officeDocument/2006/relationships/image" Target="../media/image2224.png"/><Relationship Id="rId101" Type="http://schemas.openxmlformats.org/officeDocument/2006/relationships/image" Target="../media/image1899.png"/><Relationship Id="rId185" Type="http://schemas.openxmlformats.org/officeDocument/2006/relationships/customXml" Target="../ink/ink2005.xml"/><Relationship Id="rId406" Type="http://schemas.openxmlformats.org/officeDocument/2006/relationships/customXml" Target="../ink/ink2116.xml"/><Relationship Id="rId392" Type="http://schemas.openxmlformats.org/officeDocument/2006/relationships/image" Target="../media/image2044.png"/><Relationship Id="rId613" Type="http://schemas.openxmlformats.org/officeDocument/2006/relationships/image" Target="../media/image2154.png"/><Relationship Id="rId697" Type="http://schemas.openxmlformats.org/officeDocument/2006/relationships/image" Target="../media/image2196.png"/><Relationship Id="rId252" Type="http://schemas.openxmlformats.org/officeDocument/2006/relationships/image" Target="../media/image1974.png"/><Relationship Id="rId47" Type="http://schemas.openxmlformats.org/officeDocument/2006/relationships/image" Target="../media/image1872.png"/><Relationship Id="rId112" Type="http://schemas.openxmlformats.org/officeDocument/2006/relationships/image" Target="../media/image1904.png"/><Relationship Id="rId557" Type="http://schemas.openxmlformats.org/officeDocument/2006/relationships/image" Target="../media/image2126.png"/><Relationship Id="rId764" Type="http://schemas.openxmlformats.org/officeDocument/2006/relationships/customXml" Target="../ink/ink2295.xml"/><Relationship Id="rId196" Type="http://schemas.openxmlformats.org/officeDocument/2006/relationships/image" Target="../media/image1946.png"/><Relationship Id="rId417" Type="http://schemas.openxmlformats.org/officeDocument/2006/relationships/image" Target="../media/image2056.png"/><Relationship Id="rId624" Type="http://schemas.openxmlformats.org/officeDocument/2006/relationships/customXml" Target="../ink/ink2225.xml"/><Relationship Id="rId263" Type="http://schemas.openxmlformats.org/officeDocument/2006/relationships/customXml" Target="../ink/ink2044.xml"/><Relationship Id="rId470" Type="http://schemas.openxmlformats.org/officeDocument/2006/relationships/customXml" Target="../ink/ink2148.xml"/><Relationship Id="rId58" Type="http://schemas.openxmlformats.org/officeDocument/2006/relationships/customXml" Target="../ink/ink1941.xml"/><Relationship Id="rId123" Type="http://schemas.openxmlformats.org/officeDocument/2006/relationships/customXml" Target="../ink/ink1974.xml"/><Relationship Id="rId330" Type="http://schemas.openxmlformats.org/officeDocument/2006/relationships/image" Target="../media/image2013.png"/><Relationship Id="rId568" Type="http://schemas.openxmlformats.org/officeDocument/2006/relationships/customXml" Target="../ink/ink2197.xml"/><Relationship Id="rId775" Type="http://schemas.openxmlformats.org/officeDocument/2006/relationships/image" Target="../media/image2235.png"/><Relationship Id="rId428" Type="http://schemas.openxmlformats.org/officeDocument/2006/relationships/customXml" Target="../ink/ink2127.xml"/><Relationship Id="rId635" Type="http://schemas.openxmlformats.org/officeDocument/2006/relationships/image" Target="../media/image2165.png"/><Relationship Id="rId274" Type="http://schemas.openxmlformats.org/officeDocument/2006/relationships/image" Target="../media/image1985.png"/><Relationship Id="rId481" Type="http://schemas.openxmlformats.org/officeDocument/2006/relationships/image" Target="../media/image2088.png"/><Relationship Id="rId702" Type="http://schemas.openxmlformats.org/officeDocument/2006/relationships/customXml" Target="../ink/ink2264.xml"/><Relationship Id="rId69" Type="http://schemas.openxmlformats.org/officeDocument/2006/relationships/image" Target="../media/image1883.png"/><Relationship Id="rId134" Type="http://schemas.openxmlformats.org/officeDocument/2006/relationships/image" Target="../media/image1915.png"/><Relationship Id="rId579" Type="http://schemas.openxmlformats.org/officeDocument/2006/relationships/image" Target="../media/image2137.png"/><Relationship Id="rId786" Type="http://schemas.openxmlformats.org/officeDocument/2006/relationships/customXml" Target="../ink/ink2306.xml"/><Relationship Id="rId341" Type="http://schemas.openxmlformats.org/officeDocument/2006/relationships/customXml" Target="../ink/ink2083.xml"/><Relationship Id="rId439" Type="http://schemas.openxmlformats.org/officeDocument/2006/relationships/image" Target="../media/image2067.png"/><Relationship Id="rId646" Type="http://schemas.openxmlformats.org/officeDocument/2006/relationships/customXml" Target="../ink/ink2236.xml"/><Relationship Id="rId201" Type="http://schemas.openxmlformats.org/officeDocument/2006/relationships/customXml" Target="../ink/ink2013.xml"/><Relationship Id="rId285" Type="http://schemas.openxmlformats.org/officeDocument/2006/relationships/customXml" Target="../ink/ink2055.xml"/><Relationship Id="rId506" Type="http://schemas.openxmlformats.org/officeDocument/2006/relationships/customXml" Target="../ink/ink2166.xml"/><Relationship Id="rId492" Type="http://schemas.openxmlformats.org/officeDocument/2006/relationships/customXml" Target="../ink/ink2159.xml"/><Relationship Id="rId713" Type="http://schemas.openxmlformats.org/officeDocument/2006/relationships/image" Target="../media/image2204.png"/><Relationship Id="rId797" Type="http://schemas.openxmlformats.org/officeDocument/2006/relationships/image" Target="../media/image2246.png"/><Relationship Id="rId145" Type="http://schemas.openxmlformats.org/officeDocument/2006/relationships/customXml" Target="../ink/ink1985.xml"/><Relationship Id="rId352" Type="http://schemas.openxmlformats.org/officeDocument/2006/relationships/image" Target="../media/image2024.png"/><Relationship Id="rId212" Type="http://schemas.openxmlformats.org/officeDocument/2006/relationships/image" Target="../media/image1954.png"/><Relationship Id="rId657" Type="http://schemas.openxmlformats.org/officeDocument/2006/relationships/image" Target="../media/image2176.png"/><Relationship Id="rId296" Type="http://schemas.openxmlformats.org/officeDocument/2006/relationships/image" Target="../media/image1996.png"/><Relationship Id="rId517" Type="http://schemas.openxmlformats.org/officeDocument/2006/relationships/image" Target="../media/image2106.png"/><Relationship Id="rId724" Type="http://schemas.openxmlformats.org/officeDocument/2006/relationships/customXml" Target="../ink/ink2275.xml"/><Relationship Id="rId60" Type="http://schemas.openxmlformats.org/officeDocument/2006/relationships/customXml" Target="../ink/ink1942.xml"/><Relationship Id="rId156" Type="http://schemas.openxmlformats.org/officeDocument/2006/relationships/image" Target="../media/image1926.png"/><Relationship Id="rId363" Type="http://schemas.openxmlformats.org/officeDocument/2006/relationships/customXml" Target="../ink/ink2094.xml"/><Relationship Id="rId570" Type="http://schemas.openxmlformats.org/officeDocument/2006/relationships/customXml" Target="../ink/ink2198.xml"/><Relationship Id="rId223" Type="http://schemas.openxmlformats.org/officeDocument/2006/relationships/customXml" Target="../ink/ink2024.xml"/><Relationship Id="rId430" Type="http://schemas.openxmlformats.org/officeDocument/2006/relationships/customXml" Target="../ink/ink2128.xml"/><Relationship Id="rId668" Type="http://schemas.openxmlformats.org/officeDocument/2006/relationships/customXml" Target="../ink/ink2247.xml"/><Relationship Id="rId18" Type="http://schemas.openxmlformats.org/officeDocument/2006/relationships/customXml" Target="../ink/ink1921.xml"/><Relationship Id="rId528" Type="http://schemas.openxmlformats.org/officeDocument/2006/relationships/customXml" Target="../ink/ink2177.xml"/><Relationship Id="rId735" Type="http://schemas.openxmlformats.org/officeDocument/2006/relationships/image" Target="../media/image2215.png"/><Relationship Id="rId167" Type="http://schemas.openxmlformats.org/officeDocument/2006/relationships/customXml" Target="../ink/ink1996.xml"/><Relationship Id="rId374" Type="http://schemas.openxmlformats.org/officeDocument/2006/relationships/image" Target="../media/image2035.png"/><Relationship Id="rId581" Type="http://schemas.openxmlformats.org/officeDocument/2006/relationships/image" Target="../media/image2138.png"/><Relationship Id="rId71" Type="http://schemas.openxmlformats.org/officeDocument/2006/relationships/image" Target="../media/image1884.png"/><Relationship Id="rId234" Type="http://schemas.openxmlformats.org/officeDocument/2006/relationships/image" Target="../media/image1965.png"/><Relationship Id="rId679" Type="http://schemas.openxmlformats.org/officeDocument/2006/relationships/image" Target="../media/image2187.png"/><Relationship Id="rId802" Type="http://schemas.openxmlformats.org/officeDocument/2006/relationships/customXml" Target="../ink/ink2314.xml"/><Relationship Id="rId2" Type="http://schemas.openxmlformats.org/officeDocument/2006/relationships/customXml" Target="../ink/ink1913.xml"/><Relationship Id="rId29" Type="http://schemas.openxmlformats.org/officeDocument/2006/relationships/image" Target="../media/image1863.png"/><Relationship Id="rId441" Type="http://schemas.openxmlformats.org/officeDocument/2006/relationships/image" Target="../media/image2068.png"/><Relationship Id="rId539" Type="http://schemas.openxmlformats.org/officeDocument/2006/relationships/image" Target="../media/image2117.png"/><Relationship Id="rId746" Type="http://schemas.openxmlformats.org/officeDocument/2006/relationships/customXml" Target="../ink/ink2286.xml"/><Relationship Id="rId178" Type="http://schemas.openxmlformats.org/officeDocument/2006/relationships/image" Target="../media/image1937.png"/><Relationship Id="rId301" Type="http://schemas.openxmlformats.org/officeDocument/2006/relationships/customXml" Target="../ink/ink2063.xml"/><Relationship Id="rId82" Type="http://schemas.openxmlformats.org/officeDocument/2006/relationships/customXml" Target="../ink/ink1953.xml"/><Relationship Id="rId385" Type="http://schemas.openxmlformats.org/officeDocument/2006/relationships/customXml" Target="../ink/ink2105.xml"/><Relationship Id="rId592" Type="http://schemas.openxmlformats.org/officeDocument/2006/relationships/customXml" Target="../ink/ink2209.xml"/><Relationship Id="rId606" Type="http://schemas.openxmlformats.org/officeDocument/2006/relationships/customXml" Target="../ink/ink2216.xml"/><Relationship Id="rId813" Type="http://schemas.openxmlformats.org/officeDocument/2006/relationships/image" Target="../media/image2254.png"/><Relationship Id="rId245" Type="http://schemas.openxmlformats.org/officeDocument/2006/relationships/customXml" Target="../ink/ink2035.xml"/><Relationship Id="rId452" Type="http://schemas.openxmlformats.org/officeDocument/2006/relationships/customXml" Target="../ink/ink2139.xml"/><Relationship Id="rId105" Type="http://schemas.openxmlformats.org/officeDocument/2006/relationships/image" Target="../media/image1901.png"/><Relationship Id="rId312" Type="http://schemas.openxmlformats.org/officeDocument/2006/relationships/image" Target="../media/image2004.png"/><Relationship Id="rId757" Type="http://schemas.openxmlformats.org/officeDocument/2006/relationships/image" Target="../media/image2226.png"/><Relationship Id="rId93" Type="http://schemas.openxmlformats.org/officeDocument/2006/relationships/image" Target="../media/image1895.png"/><Relationship Id="rId189" Type="http://schemas.openxmlformats.org/officeDocument/2006/relationships/customXml" Target="../ink/ink2007.xml"/><Relationship Id="rId396" Type="http://schemas.openxmlformats.org/officeDocument/2006/relationships/image" Target="../media/image2046.png"/><Relationship Id="rId617" Type="http://schemas.openxmlformats.org/officeDocument/2006/relationships/image" Target="../media/image2156.png"/><Relationship Id="rId256" Type="http://schemas.openxmlformats.org/officeDocument/2006/relationships/image" Target="../media/image1976.png"/><Relationship Id="rId463" Type="http://schemas.openxmlformats.org/officeDocument/2006/relationships/image" Target="../media/image2079.png"/><Relationship Id="rId670" Type="http://schemas.openxmlformats.org/officeDocument/2006/relationships/customXml" Target="../ink/ink2248.xml"/><Relationship Id="rId116" Type="http://schemas.openxmlformats.org/officeDocument/2006/relationships/image" Target="../media/image1906.png"/><Relationship Id="rId323" Type="http://schemas.openxmlformats.org/officeDocument/2006/relationships/customXml" Target="../ink/ink2074.xml"/><Relationship Id="rId530" Type="http://schemas.openxmlformats.org/officeDocument/2006/relationships/customXml" Target="../ink/ink2178.xml"/><Relationship Id="rId768" Type="http://schemas.openxmlformats.org/officeDocument/2006/relationships/customXml" Target="../ink/ink2297.xml"/><Relationship Id="rId20" Type="http://schemas.openxmlformats.org/officeDocument/2006/relationships/customXml" Target="../ink/ink1922.xml"/><Relationship Id="rId628" Type="http://schemas.openxmlformats.org/officeDocument/2006/relationships/customXml" Target="../ink/ink2227.xml"/><Relationship Id="rId267" Type="http://schemas.openxmlformats.org/officeDocument/2006/relationships/customXml" Target="../ink/ink2046.xml"/><Relationship Id="rId474" Type="http://schemas.openxmlformats.org/officeDocument/2006/relationships/customXml" Target="../ink/ink2150.xml"/><Relationship Id="rId127" Type="http://schemas.openxmlformats.org/officeDocument/2006/relationships/customXml" Target="../ink/ink1976.xml"/><Relationship Id="rId681" Type="http://schemas.openxmlformats.org/officeDocument/2006/relationships/image" Target="../media/image2188.png"/><Relationship Id="rId779" Type="http://schemas.openxmlformats.org/officeDocument/2006/relationships/image" Target="../media/image2237.png"/><Relationship Id="rId31" Type="http://schemas.openxmlformats.org/officeDocument/2006/relationships/image" Target="../media/image1864.png"/><Relationship Id="rId334" Type="http://schemas.openxmlformats.org/officeDocument/2006/relationships/image" Target="../media/image2015.png"/><Relationship Id="rId541" Type="http://schemas.openxmlformats.org/officeDocument/2006/relationships/image" Target="../media/image2118.png"/><Relationship Id="rId639" Type="http://schemas.openxmlformats.org/officeDocument/2006/relationships/image" Target="../media/image2167.png"/><Relationship Id="rId180" Type="http://schemas.openxmlformats.org/officeDocument/2006/relationships/image" Target="../media/image1938.png"/><Relationship Id="rId278" Type="http://schemas.openxmlformats.org/officeDocument/2006/relationships/image" Target="../media/image1987.png"/><Relationship Id="rId401" Type="http://schemas.openxmlformats.org/officeDocument/2006/relationships/customXml" Target="../ink/ink2113.xml"/><Relationship Id="rId485" Type="http://schemas.openxmlformats.org/officeDocument/2006/relationships/image" Target="../media/image2090.png"/><Relationship Id="rId692" Type="http://schemas.openxmlformats.org/officeDocument/2006/relationships/customXml" Target="../ink/ink2259.xml"/><Relationship Id="rId706" Type="http://schemas.openxmlformats.org/officeDocument/2006/relationships/customXml" Target="../ink/ink2266.xml"/><Relationship Id="rId42" Type="http://schemas.openxmlformats.org/officeDocument/2006/relationships/customXml" Target="../ink/ink1933.xml"/><Relationship Id="rId138" Type="http://schemas.openxmlformats.org/officeDocument/2006/relationships/image" Target="../media/image1917.png"/><Relationship Id="rId345" Type="http://schemas.openxmlformats.org/officeDocument/2006/relationships/customXml" Target="../ink/ink2085.xml"/><Relationship Id="rId552" Type="http://schemas.openxmlformats.org/officeDocument/2006/relationships/customXml" Target="../ink/ink2189.xml"/><Relationship Id="rId191" Type="http://schemas.openxmlformats.org/officeDocument/2006/relationships/customXml" Target="../ink/ink2008.xml"/><Relationship Id="rId205" Type="http://schemas.openxmlformats.org/officeDocument/2006/relationships/customXml" Target="../ink/ink2015.xml"/><Relationship Id="rId412" Type="http://schemas.openxmlformats.org/officeDocument/2006/relationships/customXml" Target="../ink/ink2119.xml"/><Relationship Id="rId289" Type="http://schemas.openxmlformats.org/officeDocument/2006/relationships/customXml" Target="../ink/ink2057.xml"/><Relationship Id="rId496" Type="http://schemas.openxmlformats.org/officeDocument/2006/relationships/customXml" Target="../ink/ink2161.xml"/><Relationship Id="rId717" Type="http://schemas.openxmlformats.org/officeDocument/2006/relationships/image" Target="../media/image2206.png"/><Relationship Id="rId53" Type="http://schemas.openxmlformats.org/officeDocument/2006/relationships/image" Target="../media/image1875.png"/><Relationship Id="rId149" Type="http://schemas.openxmlformats.org/officeDocument/2006/relationships/customXml" Target="../ink/ink1987.xml"/><Relationship Id="rId356" Type="http://schemas.openxmlformats.org/officeDocument/2006/relationships/image" Target="../media/image2026.png"/><Relationship Id="rId563" Type="http://schemas.openxmlformats.org/officeDocument/2006/relationships/image" Target="../media/image2129.png"/><Relationship Id="rId770" Type="http://schemas.openxmlformats.org/officeDocument/2006/relationships/customXml" Target="../ink/ink2298.xml"/><Relationship Id="rId216" Type="http://schemas.openxmlformats.org/officeDocument/2006/relationships/image" Target="../media/image1956.png"/><Relationship Id="rId423" Type="http://schemas.openxmlformats.org/officeDocument/2006/relationships/image" Target="../media/image2059.png"/><Relationship Id="rId630" Type="http://schemas.openxmlformats.org/officeDocument/2006/relationships/customXml" Target="../ink/ink2228.xml"/><Relationship Id="rId728" Type="http://schemas.openxmlformats.org/officeDocument/2006/relationships/customXml" Target="../ink/ink2277.xml"/><Relationship Id="rId64" Type="http://schemas.openxmlformats.org/officeDocument/2006/relationships/customXml" Target="../ink/ink1944.xml"/><Relationship Id="rId367" Type="http://schemas.openxmlformats.org/officeDocument/2006/relationships/customXml" Target="../ink/ink2096.xml"/><Relationship Id="rId574" Type="http://schemas.openxmlformats.org/officeDocument/2006/relationships/customXml" Target="../ink/ink2200.xml"/><Relationship Id="rId227" Type="http://schemas.openxmlformats.org/officeDocument/2006/relationships/customXml" Target="../ink/ink2026.xml"/><Relationship Id="rId781" Type="http://schemas.openxmlformats.org/officeDocument/2006/relationships/image" Target="../media/image2238.png"/><Relationship Id="rId434" Type="http://schemas.openxmlformats.org/officeDocument/2006/relationships/customXml" Target="../ink/ink2130.xml"/><Relationship Id="rId641" Type="http://schemas.openxmlformats.org/officeDocument/2006/relationships/image" Target="../media/image2168.png"/><Relationship Id="rId739" Type="http://schemas.openxmlformats.org/officeDocument/2006/relationships/image" Target="../media/image2217.png"/><Relationship Id="rId280" Type="http://schemas.openxmlformats.org/officeDocument/2006/relationships/image" Target="../media/image1988.png"/><Relationship Id="rId501" Type="http://schemas.openxmlformats.org/officeDocument/2006/relationships/image" Target="../media/image2098.png"/><Relationship Id="rId75" Type="http://schemas.openxmlformats.org/officeDocument/2006/relationships/image" Target="../media/image1886.png"/><Relationship Id="rId140" Type="http://schemas.openxmlformats.org/officeDocument/2006/relationships/image" Target="../media/image1918.png"/><Relationship Id="rId378" Type="http://schemas.openxmlformats.org/officeDocument/2006/relationships/image" Target="../media/image2037.png"/><Relationship Id="rId585" Type="http://schemas.openxmlformats.org/officeDocument/2006/relationships/image" Target="../media/image2140.png"/><Relationship Id="rId792" Type="http://schemas.openxmlformats.org/officeDocument/2006/relationships/customXml" Target="../ink/ink2309.xml"/><Relationship Id="rId806" Type="http://schemas.openxmlformats.org/officeDocument/2006/relationships/customXml" Target="../ink/ink2316.xml"/><Relationship Id="rId6" Type="http://schemas.openxmlformats.org/officeDocument/2006/relationships/customXml" Target="../ink/ink1915.xml"/><Relationship Id="rId238" Type="http://schemas.openxmlformats.org/officeDocument/2006/relationships/image" Target="../media/image1967.png"/><Relationship Id="rId445" Type="http://schemas.openxmlformats.org/officeDocument/2006/relationships/image" Target="../media/image2070.png"/><Relationship Id="rId487" Type="http://schemas.openxmlformats.org/officeDocument/2006/relationships/image" Target="../media/image2091.png"/><Relationship Id="rId610" Type="http://schemas.openxmlformats.org/officeDocument/2006/relationships/customXml" Target="../ink/ink2218.xml"/><Relationship Id="rId652" Type="http://schemas.openxmlformats.org/officeDocument/2006/relationships/customXml" Target="../ink/ink2239.xml"/><Relationship Id="rId694" Type="http://schemas.openxmlformats.org/officeDocument/2006/relationships/customXml" Target="../ink/ink2260.xml"/><Relationship Id="rId708" Type="http://schemas.openxmlformats.org/officeDocument/2006/relationships/customXml" Target="../ink/ink2267.xml"/><Relationship Id="rId291" Type="http://schemas.openxmlformats.org/officeDocument/2006/relationships/customXml" Target="../ink/ink2058.xml"/><Relationship Id="rId305" Type="http://schemas.openxmlformats.org/officeDocument/2006/relationships/customXml" Target="../ink/ink2065.xml"/><Relationship Id="rId347" Type="http://schemas.openxmlformats.org/officeDocument/2006/relationships/customXml" Target="../ink/ink2086.xml"/><Relationship Id="rId512" Type="http://schemas.openxmlformats.org/officeDocument/2006/relationships/customXml" Target="../ink/ink2169.xml"/><Relationship Id="rId44" Type="http://schemas.openxmlformats.org/officeDocument/2006/relationships/customXml" Target="../ink/ink1934.xml"/><Relationship Id="rId86" Type="http://schemas.openxmlformats.org/officeDocument/2006/relationships/customXml" Target="../ink/ink1955.xml"/><Relationship Id="rId151" Type="http://schemas.openxmlformats.org/officeDocument/2006/relationships/customXml" Target="../ink/ink1988.xml"/><Relationship Id="rId389" Type="http://schemas.openxmlformats.org/officeDocument/2006/relationships/customXml" Target="../ink/ink2107.xml"/><Relationship Id="rId554" Type="http://schemas.openxmlformats.org/officeDocument/2006/relationships/customXml" Target="../ink/ink2190.xml"/><Relationship Id="rId596" Type="http://schemas.openxmlformats.org/officeDocument/2006/relationships/customXml" Target="../ink/ink2211.xml"/><Relationship Id="rId761" Type="http://schemas.openxmlformats.org/officeDocument/2006/relationships/image" Target="../media/image2228.png"/><Relationship Id="rId193" Type="http://schemas.openxmlformats.org/officeDocument/2006/relationships/customXml" Target="../ink/ink2009.xml"/><Relationship Id="rId207" Type="http://schemas.openxmlformats.org/officeDocument/2006/relationships/customXml" Target="../ink/ink2016.xml"/><Relationship Id="rId249" Type="http://schemas.openxmlformats.org/officeDocument/2006/relationships/customXml" Target="../ink/ink2037.xml"/><Relationship Id="rId414" Type="http://schemas.openxmlformats.org/officeDocument/2006/relationships/customXml" Target="../ink/ink2120.xml"/><Relationship Id="rId456" Type="http://schemas.openxmlformats.org/officeDocument/2006/relationships/customXml" Target="../ink/ink2141.xml"/><Relationship Id="rId498" Type="http://schemas.openxmlformats.org/officeDocument/2006/relationships/customXml" Target="../ink/ink2162.xml"/><Relationship Id="rId621" Type="http://schemas.openxmlformats.org/officeDocument/2006/relationships/image" Target="../media/image2158.png"/><Relationship Id="rId663" Type="http://schemas.openxmlformats.org/officeDocument/2006/relationships/image" Target="../media/image2179.png"/><Relationship Id="rId13" Type="http://schemas.openxmlformats.org/officeDocument/2006/relationships/image" Target="../media/image1855.png"/><Relationship Id="rId109" Type="http://schemas.openxmlformats.org/officeDocument/2006/relationships/customXml" Target="../ink/ink1967.xml"/><Relationship Id="rId260" Type="http://schemas.openxmlformats.org/officeDocument/2006/relationships/image" Target="../media/image1978.png"/><Relationship Id="rId316" Type="http://schemas.openxmlformats.org/officeDocument/2006/relationships/image" Target="../media/image2006.png"/><Relationship Id="rId523" Type="http://schemas.openxmlformats.org/officeDocument/2006/relationships/image" Target="../media/image2109.png"/><Relationship Id="rId719" Type="http://schemas.openxmlformats.org/officeDocument/2006/relationships/image" Target="../media/image2207.png"/><Relationship Id="rId55" Type="http://schemas.openxmlformats.org/officeDocument/2006/relationships/image" Target="../media/image1876.png"/><Relationship Id="rId97" Type="http://schemas.openxmlformats.org/officeDocument/2006/relationships/image" Target="../media/image1897.png"/><Relationship Id="rId120" Type="http://schemas.openxmlformats.org/officeDocument/2006/relationships/image" Target="../media/image1908.png"/><Relationship Id="rId358" Type="http://schemas.openxmlformats.org/officeDocument/2006/relationships/image" Target="../media/image2027.png"/><Relationship Id="rId565" Type="http://schemas.openxmlformats.org/officeDocument/2006/relationships/image" Target="../media/image2130.png"/><Relationship Id="rId730" Type="http://schemas.openxmlformats.org/officeDocument/2006/relationships/customXml" Target="../ink/ink2278.xml"/><Relationship Id="rId772" Type="http://schemas.openxmlformats.org/officeDocument/2006/relationships/customXml" Target="../ink/ink2299.xml"/><Relationship Id="rId162" Type="http://schemas.openxmlformats.org/officeDocument/2006/relationships/image" Target="../media/image1929.png"/><Relationship Id="rId218" Type="http://schemas.openxmlformats.org/officeDocument/2006/relationships/image" Target="../media/image1957.png"/><Relationship Id="rId425" Type="http://schemas.openxmlformats.org/officeDocument/2006/relationships/image" Target="../media/image2060.png"/><Relationship Id="rId467" Type="http://schemas.openxmlformats.org/officeDocument/2006/relationships/image" Target="../media/image2081.png"/><Relationship Id="rId632" Type="http://schemas.openxmlformats.org/officeDocument/2006/relationships/customXml" Target="../ink/ink2229.xml"/><Relationship Id="rId271" Type="http://schemas.openxmlformats.org/officeDocument/2006/relationships/customXml" Target="../ink/ink2048.xml"/><Relationship Id="rId674" Type="http://schemas.openxmlformats.org/officeDocument/2006/relationships/customXml" Target="../ink/ink2250.xml"/><Relationship Id="rId24" Type="http://schemas.openxmlformats.org/officeDocument/2006/relationships/customXml" Target="../ink/ink1924.xml"/><Relationship Id="rId66" Type="http://schemas.openxmlformats.org/officeDocument/2006/relationships/customXml" Target="../ink/ink1945.xml"/><Relationship Id="rId131" Type="http://schemas.openxmlformats.org/officeDocument/2006/relationships/customXml" Target="../ink/ink1978.xml"/><Relationship Id="rId327" Type="http://schemas.openxmlformats.org/officeDocument/2006/relationships/customXml" Target="../ink/ink2076.xml"/><Relationship Id="rId369" Type="http://schemas.openxmlformats.org/officeDocument/2006/relationships/customXml" Target="../ink/ink2097.xml"/><Relationship Id="rId534" Type="http://schemas.openxmlformats.org/officeDocument/2006/relationships/customXml" Target="../ink/ink2180.xml"/><Relationship Id="rId576" Type="http://schemas.openxmlformats.org/officeDocument/2006/relationships/customXml" Target="../ink/ink2201.xml"/><Relationship Id="rId741" Type="http://schemas.openxmlformats.org/officeDocument/2006/relationships/image" Target="../media/image2218.png"/><Relationship Id="rId783" Type="http://schemas.openxmlformats.org/officeDocument/2006/relationships/image" Target="../media/image2239.png"/><Relationship Id="rId173" Type="http://schemas.openxmlformats.org/officeDocument/2006/relationships/customXml" Target="../ink/ink1999.xml"/><Relationship Id="rId229" Type="http://schemas.openxmlformats.org/officeDocument/2006/relationships/customXml" Target="../ink/ink2027.xml"/><Relationship Id="rId380" Type="http://schemas.openxmlformats.org/officeDocument/2006/relationships/image" Target="../media/image2038.png"/><Relationship Id="rId436" Type="http://schemas.openxmlformats.org/officeDocument/2006/relationships/customXml" Target="../ink/ink2131.xml"/><Relationship Id="rId601" Type="http://schemas.openxmlformats.org/officeDocument/2006/relationships/image" Target="../media/image2148.png"/><Relationship Id="rId643" Type="http://schemas.openxmlformats.org/officeDocument/2006/relationships/image" Target="../media/image2169.png"/><Relationship Id="rId240" Type="http://schemas.openxmlformats.org/officeDocument/2006/relationships/image" Target="../media/image1968.png"/><Relationship Id="rId478" Type="http://schemas.openxmlformats.org/officeDocument/2006/relationships/customXml" Target="../ink/ink2152.xml"/><Relationship Id="rId685" Type="http://schemas.openxmlformats.org/officeDocument/2006/relationships/image" Target="../media/image2190.png"/><Relationship Id="rId35" Type="http://schemas.openxmlformats.org/officeDocument/2006/relationships/image" Target="../media/image1866.png"/><Relationship Id="rId77" Type="http://schemas.openxmlformats.org/officeDocument/2006/relationships/image" Target="../media/image1887.png"/><Relationship Id="rId100" Type="http://schemas.openxmlformats.org/officeDocument/2006/relationships/customXml" Target="../ink/ink1962.xml"/><Relationship Id="rId282" Type="http://schemas.openxmlformats.org/officeDocument/2006/relationships/image" Target="../media/image1989.png"/><Relationship Id="rId338" Type="http://schemas.openxmlformats.org/officeDocument/2006/relationships/image" Target="../media/image2017.png"/><Relationship Id="rId503" Type="http://schemas.openxmlformats.org/officeDocument/2006/relationships/image" Target="../media/image2099.png"/><Relationship Id="rId545" Type="http://schemas.openxmlformats.org/officeDocument/2006/relationships/image" Target="../media/image2120.png"/><Relationship Id="rId587" Type="http://schemas.openxmlformats.org/officeDocument/2006/relationships/image" Target="../media/image2141.png"/><Relationship Id="rId710" Type="http://schemas.openxmlformats.org/officeDocument/2006/relationships/customXml" Target="../ink/ink2268.xml"/><Relationship Id="rId752" Type="http://schemas.openxmlformats.org/officeDocument/2006/relationships/customXml" Target="../ink/ink2289.xml"/><Relationship Id="rId808" Type="http://schemas.openxmlformats.org/officeDocument/2006/relationships/customXml" Target="../ink/ink2317.xml"/><Relationship Id="rId8" Type="http://schemas.openxmlformats.org/officeDocument/2006/relationships/customXml" Target="../ink/ink1916.xml"/><Relationship Id="rId142" Type="http://schemas.openxmlformats.org/officeDocument/2006/relationships/image" Target="../media/image1919.png"/><Relationship Id="rId184" Type="http://schemas.openxmlformats.org/officeDocument/2006/relationships/image" Target="../media/image1940.png"/><Relationship Id="rId391" Type="http://schemas.openxmlformats.org/officeDocument/2006/relationships/customXml" Target="../ink/ink2108.xml"/><Relationship Id="rId405" Type="http://schemas.openxmlformats.org/officeDocument/2006/relationships/image" Target="../media/image2050.png"/><Relationship Id="rId447" Type="http://schemas.openxmlformats.org/officeDocument/2006/relationships/image" Target="../media/image2071.png"/><Relationship Id="rId612" Type="http://schemas.openxmlformats.org/officeDocument/2006/relationships/customXml" Target="../ink/ink2219.xml"/><Relationship Id="rId794" Type="http://schemas.openxmlformats.org/officeDocument/2006/relationships/customXml" Target="../ink/ink2310.xml"/><Relationship Id="rId251" Type="http://schemas.openxmlformats.org/officeDocument/2006/relationships/customXml" Target="../ink/ink2038.xml"/><Relationship Id="rId489" Type="http://schemas.openxmlformats.org/officeDocument/2006/relationships/image" Target="../media/image2092.png"/><Relationship Id="rId654" Type="http://schemas.openxmlformats.org/officeDocument/2006/relationships/customXml" Target="../ink/ink2240.xml"/><Relationship Id="rId696" Type="http://schemas.openxmlformats.org/officeDocument/2006/relationships/customXml" Target="../ink/ink2261.xml"/><Relationship Id="rId46" Type="http://schemas.openxmlformats.org/officeDocument/2006/relationships/customXml" Target="../ink/ink1935.xml"/><Relationship Id="rId293" Type="http://schemas.openxmlformats.org/officeDocument/2006/relationships/customXml" Target="../ink/ink2059.xml"/><Relationship Id="rId307" Type="http://schemas.openxmlformats.org/officeDocument/2006/relationships/customXml" Target="../ink/ink2066.xml"/><Relationship Id="rId349" Type="http://schemas.openxmlformats.org/officeDocument/2006/relationships/customXml" Target="../ink/ink2087.xml"/><Relationship Id="rId514" Type="http://schemas.openxmlformats.org/officeDocument/2006/relationships/customXml" Target="../ink/ink2170.xml"/><Relationship Id="rId556" Type="http://schemas.openxmlformats.org/officeDocument/2006/relationships/customXml" Target="../ink/ink2191.xml"/><Relationship Id="rId721" Type="http://schemas.openxmlformats.org/officeDocument/2006/relationships/image" Target="../media/image2208.png"/><Relationship Id="rId763" Type="http://schemas.openxmlformats.org/officeDocument/2006/relationships/image" Target="../media/image2229.png"/><Relationship Id="rId88" Type="http://schemas.openxmlformats.org/officeDocument/2006/relationships/customXml" Target="../ink/ink1956.xml"/><Relationship Id="rId111" Type="http://schemas.openxmlformats.org/officeDocument/2006/relationships/customXml" Target="../ink/ink1968.xml"/><Relationship Id="rId153" Type="http://schemas.openxmlformats.org/officeDocument/2006/relationships/customXml" Target="../ink/ink1989.xml"/><Relationship Id="rId195" Type="http://schemas.openxmlformats.org/officeDocument/2006/relationships/customXml" Target="../ink/ink2010.xml"/><Relationship Id="rId209" Type="http://schemas.openxmlformats.org/officeDocument/2006/relationships/customXml" Target="../ink/ink2017.xml"/><Relationship Id="rId360" Type="http://schemas.openxmlformats.org/officeDocument/2006/relationships/image" Target="../media/image2028.png"/><Relationship Id="rId416" Type="http://schemas.openxmlformats.org/officeDocument/2006/relationships/customXml" Target="../ink/ink2121.xml"/><Relationship Id="rId598" Type="http://schemas.openxmlformats.org/officeDocument/2006/relationships/customXml" Target="../ink/ink2212.xml"/><Relationship Id="rId220" Type="http://schemas.openxmlformats.org/officeDocument/2006/relationships/image" Target="../media/image1958.png"/><Relationship Id="rId458" Type="http://schemas.openxmlformats.org/officeDocument/2006/relationships/customXml" Target="../ink/ink2142.xml"/><Relationship Id="rId623" Type="http://schemas.openxmlformats.org/officeDocument/2006/relationships/image" Target="../media/image2159.png"/><Relationship Id="rId665" Type="http://schemas.openxmlformats.org/officeDocument/2006/relationships/image" Target="../media/image2180.png"/><Relationship Id="rId15" Type="http://schemas.openxmlformats.org/officeDocument/2006/relationships/image" Target="../media/image1856.png"/><Relationship Id="rId57" Type="http://schemas.openxmlformats.org/officeDocument/2006/relationships/image" Target="../media/image1877.png"/><Relationship Id="rId262" Type="http://schemas.openxmlformats.org/officeDocument/2006/relationships/image" Target="../media/image1979.png"/><Relationship Id="rId318" Type="http://schemas.openxmlformats.org/officeDocument/2006/relationships/image" Target="../media/image2007.png"/><Relationship Id="rId525" Type="http://schemas.openxmlformats.org/officeDocument/2006/relationships/image" Target="../media/image2110.png"/><Relationship Id="rId567" Type="http://schemas.openxmlformats.org/officeDocument/2006/relationships/image" Target="../media/image2131.png"/><Relationship Id="rId732" Type="http://schemas.openxmlformats.org/officeDocument/2006/relationships/customXml" Target="../ink/ink2279.xml"/><Relationship Id="rId99" Type="http://schemas.openxmlformats.org/officeDocument/2006/relationships/image" Target="../media/image1898.png"/><Relationship Id="rId122" Type="http://schemas.openxmlformats.org/officeDocument/2006/relationships/image" Target="../media/image1909.png"/><Relationship Id="rId164" Type="http://schemas.openxmlformats.org/officeDocument/2006/relationships/image" Target="../media/image1930.png"/><Relationship Id="rId371" Type="http://schemas.openxmlformats.org/officeDocument/2006/relationships/customXml" Target="../ink/ink2098.xml"/><Relationship Id="rId774" Type="http://schemas.openxmlformats.org/officeDocument/2006/relationships/customXml" Target="../ink/ink2300.xml"/><Relationship Id="rId427" Type="http://schemas.openxmlformats.org/officeDocument/2006/relationships/image" Target="../media/image2061.png"/><Relationship Id="rId469" Type="http://schemas.openxmlformats.org/officeDocument/2006/relationships/image" Target="../media/image2082.png"/><Relationship Id="rId634" Type="http://schemas.openxmlformats.org/officeDocument/2006/relationships/customXml" Target="../ink/ink2230.xml"/><Relationship Id="rId676" Type="http://schemas.openxmlformats.org/officeDocument/2006/relationships/customXml" Target="../ink/ink2251.xml"/><Relationship Id="rId26" Type="http://schemas.openxmlformats.org/officeDocument/2006/relationships/customXml" Target="../ink/ink1925.xml"/><Relationship Id="rId231" Type="http://schemas.openxmlformats.org/officeDocument/2006/relationships/customXml" Target="../ink/ink2028.xml"/><Relationship Id="rId273" Type="http://schemas.openxmlformats.org/officeDocument/2006/relationships/customXml" Target="../ink/ink2049.xml"/><Relationship Id="rId329" Type="http://schemas.openxmlformats.org/officeDocument/2006/relationships/customXml" Target="../ink/ink2077.xml"/><Relationship Id="rId480" Type="http://schemas.openxmlformats.org/officeDocument/2006/relationships/customXml" Target="../ink/ink2153.xml"/><Relationship Id="rId536" Type="http://schemas.openxmlformats.org/officeDocument/2006/relationships/customXml" Target="../ink/ink2181.xml"/><Relationship Id="rId701" Type="http://schemas.openxmlformats.org/officeDocument/2006/relationships/image" Target="../media/image2198.png"/><Relationship Id="rId68" Type="http://schemas.openxmlformats.org/officeDocument/2006/relationships/customXml" Target="../ink/ink1946.xml"/><Relationship Id="rId133" Type="http://schemas.openxmlformats.org/officeDocument/2006/relationships/customXml" Target="../ink/ink1979.xml"/><Relationship Id="rId175" Type="http://schemas.openxmlformats.org/officeDocument/2006/relationships/customXml" Target="../ink/ink2000.xml"/><Relationship Id="rId340" Type="http://schemas.openxmlformats.org/officeDocument/2006/relationships/image" Target="../media/image2018.png"/><Relationship Id="rId578" Type="http://schemas.openxmlformats.org/officeDocument/2006/relationships/customXml" Target="../ink/ink2202.xml"/><Relationship Id="rId743" Type="http://schemas.openxmlformats.org/officeDocument/2006/relationships/image" Target="../media/image2219.png"/><Relationship Id="rId785" Type="http://schemas.openxmlformats.org/officeDocument/2006/relationships/image" Target="../media/image2240.png"/><Relationship Id="rId200" Type="http://schemas.openxmlformats.org/officeDocument/2006/relationships/image" Target="../media/image1948.png"/><Relationship Id="rId382" Type="http://schemas.openxmlformats.org/officeDocument/2006/relationships/image" Target="../media/image2039.png"/><Relationship Id="rId438" Type="http://schemas.openxmlformats.org/officeDocument/2006/relationships/customXml" Target="../ink/ink2132.xml"/><Relationship Id="rId603" Type="http://schemas.openxmlformats.org/officeDocument/2006/relationships/image" Target="../media/image2149.png"/><Relationship Id="rId645" Type="http://schemas.openxmlformats.org/officeDocument/2006/relationships/image" Target="../media/image2170.png"/><Relationship Id="rId687" Type="http://schemas.openxmlformats.org/officeDocument/2006/relationships/image" Target="../media/image2191.png"/><Relationship Id="rId810" Type="http://schemas.openxmlformats.org/officeDocument/2006/relationships/customXml" Target="../ink/ink2318.xml"/><Relationship Id="rId242" Type="http://schemas.openxmlformats.org/officeDocument/2006/relationships/image" Target="../media/image1969.png"/><Relationship Id="rId284" Type="http://schemas.openxmlformats.org/officeDocument/2006/relationships/image" Target="../media/image1990.png"/><Relationship Id="rId491" Type="http://schemas.openxmlformats.org/officeDocument/2006/relationships/image" Target="../media/image2093.png"/><Relationship Id="rId505" Type="http://schemas.openxmlformats.org/officeDocument/2006/relationships/image" Target="../media/image2100.png"/><Relationship Id="rId712" Type="http://schemas.openxmlformats.org/officeDocument/2006/relationships/customXml" Target="../ink/ink2269.xml"/><Relationship Id="rId37" Type="http://schemas.openxmlformats.org/officeDocument/2006/relationships/image" Target="../media/image1867.png"/><Relationship Id="rId79" Type="http://schemas.openxmlformats.org/officeDocument/2006/relationships/image" Target="../media/image1888.png"/><Relationship Id="rId102" Type="http://schemas.openxmlformats.org/officeDocument/2006/relationships/customXml" Target="../ink/ink1963.xml"/><Relationship Id="rId144" Type="http://schemas.openxmlformats.org/officeDocument/2006/relationships/image" Target="../media/image1920.png"/><Relationship Id="rId547" Type="http://schemas.openxmlformats.org/officeDocument/2006/relationships/image" Target="../media/image2121.png"/><Relationship Id="rId589" Type="http://schemas.openxmlformats.org/officeDocument/2006/relationships/image" Target="../media/image2142.png"/><Relationship Id="rId754" Type="http://schemas.openxmlformats.org/officeDocument/2006/relationships/customXml" Target="../ink/ink2290.xml"/><Relationship Id="rId796" Type="http://schemas.openxmlformats.org/officeDocument/2006/relationships/customXml" Target="../ink/ink2311.xml"/><Relationship Id="rId90" Type="http://schemas.openxmlformats.org/officeDocument/2006/relationships/customXml" Target="../ink/ink1957.xml"/><Relationship Id="rId186" Type="http://schemas.openxmlformats.org/officeDocument/2006/relationships/image" Target="../media/image1941.png"/><Relationship Id="rId351" Type="http://schemas.openxmlformats.org/officeDocument/2006/relationships/customXml" Target="../ink/ink2088.xml"/><Relationship Id="rId393" Type="http://schemas.openxmlformats.org/officeDocument/2006/relationships/customXml" Target="../ink/ink2109.xml"/><Relationship Id="rId407" Type="http://schemas.openxmlformats.org/officeDocument/2006/relationships/image" Target="../media/image2051.png"/><Relationship Id="rId449" Type="http://schemas.openxmlformats.org/officeDocument/2006/relationships/image" Target="../media/image2072.png"/><Relationship Id="rId614" Type="http://schemas.openxmlformats.org/officeDocument/2006/relationships/customXml" Target="../ink/ink2220.xml"/><Relationship Id="rId656" Type="http://schemas.openxmlformats.org/officeDocument/2006/relationships/customXml" Target="../ink/ink2241.xml"/><Relationship Id="rId211" Type="http://schemas.openxmlformats.org/officeDocument/2006/relationships/customXml" Target="../ink/ink2018.xml"/><Relationship Id="rId253" Type="http://schemas.openxmlformats.org/officeDocument/2006/relationships/customXml" Target="../ink/ink2039.xml"/><Relationship Id="rId295" Type="http://schemas.openxmlformats.org/officeDocument/2006/relationships/customXml" Target="../ink/ink2060.xml"/><Relationship Id="rId309" Type="http://schemas.openxmlformats.org/officeDocument/2006/relationships/customXml" Target="../ink/ink2067.xml"/><Relationship Id="rId460" Type="http://schemas.openxmlformats.org/officeDocument/2006/relationships/customXml" Target="../ink/ink2143.xml"/><Relationship Id="rId516" Type="http://schemas.openxmlformats.org/officeDocument/2006/relationships/customXml" Target="../ink/ink2171.xml"/><Relationship Id="rId698" Type="http://schemas.openxmlformats.org/officeDocument/2006/relationships/customXml" Target="../ink/ink2262.xml"/><Relationship Id="rId48" Type="http://schemas.openxmlformats.org/officeDocument/2006/relationships/customXml" Target="../ink/ink1936.xml"/><Relationship Id="rId113" Type="http://schemas.openxmlformats.org/officeDocument/2006/relationships/customXml" Target="../ink/ink1969.xml"/><Relationship Id="rId320" Type="http://schemas.openxmlformats.org/officeDocument/2006/relationships/image" Target="../media/image2008.png"/><Relationship Id="rId558" Type="http://schemas.openxmlformats.org/officeDocument/2006/relationships/customXml" Target="../ink/ink2192.xml"/><Relationship Id="rId723" Type="http://schemas.openxmlformats.org/officeDocument/2006/relationships/image" Target="../media/image2209.png"/><Relationship Id="rId765" Type="http://schemas.openxmlformats.org/officeDocument/2006/relationships/image" Target="../media/image2230.png"/><Relationship Id="rId155" Type="http://schemas.openxmlformats.org/officeDocument/2006/relationships/customXml" Target="../ink/ink1990.xml"/><Relationship Id="rId197" Type="http://schemas.openxmlformats.org/officeDocument/2006/relationships/customXml" Target="../ink/ink2011.xml"/><Relationship Id="rId362" Type="http://schemas.openxmlformats.org/officeDocument/2006/relationships/image" Target="../media/image2029.png"/><Relationship Id="rId418" Type="http://schemas.openxmlformats.org/officeDocument/2006/relationships/customXml" Target="../ink/ink2122.xml"/><Relationship Id="rId625" Type="http://schemas.openxmlformats.org/officeDocument/2006/relationships/image" Target="../media/image2160.png"/><Relationship Id="rId222" Type="http://schemas.openxmlformats.org/officeDocument/2006/relationships/image" Target="../media/image1959.png"/><Relationship Id="rId264" Type="http://schemas.openxmlformats.org/officeDocument/2006/relationships/image" Target="../media/image1980.png"/><Relationship Id="rId471" Type="http://schemas.openxmlformats.org/officeDocument/2006/relationships/image" Target="../media/image2083.png"/><Relationship Id="rId667" Type="http://schemas.openxmlformats.org/officeDocument/2006/relationships/image" Target="../media/image2181.png"/><Relationship Id="rId17" Type="http://schemas.openxmlformats.org/officeDocument/2006/relationships/image" Target="../media/image1857.png"/><Relationship Id="rId59" Type="http://schemas.openxmlformats.org/officeDocument/2006/relationships/image" Target="../media/image1878.png"/><Relationship Id="rId124" Type="http://schemas.openxmlformats.org/officeDocument/2006/relationships/image" Target="../media/image1910.png"/><Relationship Id="rId527" Type="http://schemas.openxmlformats.org/officeDocument/2006/relationships/image" Target="../media/image2111.png"/><Relationship Id="rId569" Type="http://schemas.openxmlformats.org/officeDocument/2006/relationships/image" Target="../media/image2132.png"/><Relationship Id="rId734" Type="http://schemas.openxmlformats.org/officeDocument/2006/relationships/customXml" Target="../ink/ink2280.xml"/><Relationship Id="rId776" Type="http://schemas.openxmlformats.org/officeDocument/2006/relationships/customXml" Target="../ink/ink2301.xml"/><Relationship Id="rId70" Type="http://schemas.openxmlformats.org/officeDocument/2006/relationships/customXml" Target="../ink/ink1947.xml"/><Relationship Id="rId166" Type="http://schemas.openxmlformats.org/officeDocument/2006/relationships/image" Target="../media/image1931.png"/><Relationship Id="rId331" Type="http://schemas.openxmlformats.org/officeDocument/2006/relationships/customXml" Target="../ink/ink2078.xml"/><Relationship Id="rId373" Type="http://schemas.openxmlformats.org/officeDocument/2006/relationships/customXml" Target="../ink/ink2099.xml"/><Relationship Id="rId429" Type="http://schemas.openxmlformats.org/officeDocument/2006/relationships/image" Target="../media/image2062.png"/><Relationship Id="rId580" Type="http://schemas.openxmlformats.org/officeDocument/2006/relationships/customXml" Target="../ink/ink2203.xml"/><Relationship Id="rId636" Type="http://schemas.openxmlformats.org/officeDocument/2006/relationships/customXml" Target="../ink/ink2231.xml"/><Relationship Id="rId801" Type="http://schemas.openxmlformats.org/officeDocument/2006/relationships/image" Target="../media/image2248.png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2029.xml"/><Relationship Id="rId440" Type="http://schemas.openxmlformats.org/officeDocument/2006/relationships/customXml" Target="../ink/ink2133.xml"/><Relationship Id="rId678" Type="http://schemas.openxmlformats.org/officeDocument/2006/relationships/customXml" Target="../ink/ink2252.xml"/><Relationship Id="rId28" Type="http://schemas.openxmlformats.org/officeDocument/2006/relationships/customXml" Target="../ink/ink1926.xml"/><Relationship Id="rId275" Type="http://schemas.openxmlformats.org/officeDocument/2006/relationships/customXml" Target="../ink/ink2050.xml"/><Relationship Id="rId300" Type="http://schemas.openxmlformats.org/officeDocument/2006/relationships/image" Target="../media/image1998.png"/><Relationship Id="rId482" Type="http://schemas.openxmlformats.org/officeDocument/2006/relationships/customXml" Target="../ink/ink2154.xml"/><Relationship Id="rId538" Type="http://schemas.openxmlformats.org/officeDocument/2006/relationships/customXml" Target="../ink/ink2182.xml"/><Relationship Id="rId703" Type="http://schemas.openxmlformats.org/officeDocument/2006/relationships/image" Target="../media/image2199.png"/><Relationship Id="rId745" Type="http://schemas.openxmlformats.org/officeDocument/2006/relationships/image" Target="../media/image2220.png"/><Relationship Id="rId81" Type="http://schemas.openxmlformats.org/officeDocument/2006/relationships/image" Target="../media/image1889.png"/><Relationship Id="rId135" Type="http://schemas.openxmlformats.org/officeDocument/2006/relationships/customXml" Target="../ink/ink1980.xml"/><Relationship Id="rId177" Type="http://schemas.openxmlformats.org/officeDocument/2006/relationships/customXml" Target="../ink/ink2001.xml"/><Relationship Id="rId342" Type="http://schemas.openxmlformats.org/officeDocument/2006/relationships/image" Target="../media/image2019.png"/><Relationship Id="rId384" Type="http://schemas.openxmlformats.org/officeDocument/2006/relationships/image" Target="../media/image2040.png"/><Relationship Id="rId591" Type="http://schemas.openxmlformats.org/officeDocument/2006/relationships/image" Target="../media/image2143.png"/><Relationship Id="rId605" Type="http://schemas.openxmlformats.org/officeDocument/2006/relationships/image" Target="../media/image2150.png"/><Relationship Id="rId787" Type="http://schemas.openxmlformats.org/officeDocument/2006/relationships/image" Target="../media/image2241.png"/><Relationship Id="rId812" Type="http://schemas.openxmlformats.org/officeDocument/2006/relationships/customXml" Target="../ink/ink2319.xml"/><Relationship Id="rId202" Type="http://schemas.openxmlformats.org/officeDocument/2006/relationships/image" Target="../media/image1949.png"/><Relationship Id="rId244" Type="http://schemas.openxmlformats.org/officeDocument/2006/relationships/image" Target="../media/image1970.png"/><Relationship Id="rId647" Type="http://schemas.openxmlformats.org/officeDocument/2006/relationships/image" Target="../media/image2171.png"/><Relationship Id="rId689" Type="http://schemas.openxmlformats.org/officeDocument/2006/relationships/image" Target="../media/image2192.png"/><Relationship Id="rId39" Type="http://schemas.openxmlformats.org/officeDocument/2006/relationships/image" Target="../media/image1868.png"/><Relationship Id="rId286" Type="http://schemas.openxmlformats.org/officeDocument/2006/relationships/image" Target="../media/image1991.png"/><Relationship Id="rId451" Type="http://schemas.openxmlformats.org/officeDocument/2006/relationships/image" Target="../media/image2073.png"/><Relationship Id="rId493" Type="http://schemas.openxmlformats.org/officeDocument/2006/relationships/image" Target="../media/image2094.png"/><Relationship Id="rId507" Type="http://schemas.openxmlformats.org/officeDocument/2006/relationships/image" Target="../media/image2101.png"/><Relationship Id="rId549" Type="http://schemas.openxmlformats.org/officeDocument/2006/relationships/image" Target="../media/image2122.png"/><Relationship Id="rId714" Type="http://schemas.openxmlformats.org/officeDocument/2006/relationships/customXml" Target="../ink/ink2270.xml"/><Relationship Id="rId756" Type="http://schemas.openxmlformats.org/officeDocument/2006/relationships/customXml" Target="../ink/ink2291.xml"/><Relationship Id="rId50" Type="http://schemas.openxmlformats.org/officeDocument/2006/relationships/customXml" Target="../ink/ink1937.xml"/><Relationship Id="rId104" Type="http://schemas.openxmlformats.org/officeDocument/2006/relationships/customXml" Target="../ink/ink1964.xml"/><Relationship Id="rId146" Type="http://schemas.openxmlformats.org/officeDocument/2006/relationships/image" Target="../media/image1921.png"/><Relationship Id="rId188" Type="http://schemas.openxmlformats.org/officeDocument/2006/relationships/image" Target="../media/image1942.png"/><Relationship Id="rId311" Type="http://schemas.openxmlformats.org/officeDocument/2006/relationships/customXml" Target="../ink/ink2068.xml"/><Relationship Id="rId353" Type="http://schemas.openxmlformats.org/officeDocument/2006/relationships/customXml" Target="../ink/ink2089.xml"/><Relationship Id="rId395" Type="http://schemas.openxmlformats.org/officeDocument/2006/relationships/customXml" Target="../ink/ink2110.xml"/><Relationship Id="rId409" Type="http://schemas.openxmlformats.org/officeDocument/2006/relationships/image" Target="../media/image2052.png"/><Relationship Id="rId560" Type="http://schemas.openxmlformats.org/officeDocument/2006/relationships/customXml" Target="../ink/ink2193.xml"/><Relationship Id="rId798" Type="http://schemas.openxmlformats.org/officeDocument/2006/relationships/customXml" Target="../ink/ink2312.xml"/><Relationship Id="rId92" Type="http://schemas.openxmlformats.org/officeDocument/2006/relationships/customXml" Target="../ink/ink1958.xml"/><Relationship Id="rId213" Type="http://schemas.openxmlformats.org/officeDocument/2006/relationships/customXml" Target="../ink/ink2019.xml"/><Relationship Id="rId420" Type="http://schemas.openxmlformats.org/officeDocument/2006/relationships/customXml" Target="../ink/ink2123.xml"/><Relationship Id="rId616" Type="http://schemas.openxmlformats.org/officeDocument/2006/relationships/customXml" Target="../ink/ink2221.xml"/><Relationship Id="rId658" Type="http://schemas.openxmlformats.org/officeDocument/2006/relationships/customXml" Target="../ink/ink2242.xml"/><Relationship Id="rId255" Type="http://schemas.openxmlformats.org/officeDocument/2006/relationships/customXml" Target="../ink/ink2040.xml"/><Relationship Id="rId297" Type="http://schemas.openxmlformats.org/officeDocument/2006/relationships/customXml" Target="../ink/ink2061.xml"/><Relationship Id="rId462" Type="http://schemas.openxmlformats.org/officeDocument/2006/relationships/customXml" Target="../ink/ink2144.xml"/><Relationship Id="rId518" Type="http://schemas.openxmlformats.org/officeDocument/2006/relationships/customXml" Target="../ink/ink2172.xml"/><Relationship Id="rId725" Type="http://schemas.openxmlformats.org/officeDocument/2006/relationships/image" Target="../media/image2210.png"/><Relationship Id="rId115" Type="http://schemas.openxmlformats.org/officeDocument/2006/relationships/customXml" Target="../ink/ink1970.xml"/><Relationship Id="rId157" Type="http://schemas.openxmlformats.org/officeDocument/2006/relationships/customXml" Target="../ink/ink1991.xml"/><Relationship Id="rId322" Type="http://schemas.openxmlformats.org/officeDocument/2006/relationships/image" Target="../media/image2009.png"/><Relationship Id="rId364" Type="http://schemas.openxmlformats.org/officeDocument/2006/relationships/image" Target="../media/image2030.png"/><Relationship Id="rId767" Type="http://schemas.openxmlformats.org/officeDocument/2006/relationships/image" Target="../media/image2231.png"/><Relationship Id="rId61" Type="http://schemas.openxmlformats.org/officeDocument/2006/relationships/image" Target="../media/image1879.png"/><Relationship Id="rId199" Type="http://schemas.openxmlformats.org/officeDocument/2006/relationships/customXml" Target="../ink/ink2012.xml"/><Relationship Id="rId571" Type="http://schemas.openxmlformats.org/officeDocument/2006/relationships/image" Target="../media/image2133.png"/><Relationship Id="rId627" Type="http://schemas.openxmlformats.org/officeDocument/2006/relationships/image" Target="../media/image2161.png"/><Relationship Id="rId669" Type="http://schemas.openxmlformats.org/officeDocument/2006/relationships/image" Target="../media/image2182.png"/><Relationship Id="rId19" Type="http://schemas.openxmlformats.org/officeDocument/2006/relationships/image" Target="../media/image1858.png"/><Relationship Id="rId224" Type="http://schemas.openxmlformats.org/officeDocument/2006/relationships/image" Target="../media/image1960.png"/><Relationship Id="rId266" Type="http://schemas.openxmlformats.org/officeDocument/2006/relationships/image" Target="../media/image1981.png"/><Relationship Id="rId431" Type="http://schemas.openxmlformats.org/officeDocument/2006/relationships/image" Target="../media/image2063.png"/><Relationship Id="rId473" Type="http://schemas.openxmlformats.org/officeDocument/2006/relationships/image" Target="../media/image2084.png"/><Relationship Id="rId529" Type="http://schemas.openxmlformats.org/officeDocument/2006/relationships/image" Target="../media/image2112.png"/><Relationship Id="rId680" Type="http://schemas.openxmlformats.org/officeDocument/2006/relationships/customXml" Target="../ink/ink2253.xml"/><Relationship Id="rId736" Type="http://schemas.openxmlformats.org/officeDocument/2006/relationships/customXml" Target="../ink/ink2281.xml"/><Relationship Id="rId30" Type="http://schemas.openxmlformats.org/officeDocument/2006/relationships/customXml" Target="../ink/ink1927.xml"/><Relationship Id="rId126" Type="http://schemas.openxmlformats.org/officeDocument/2006/relationships/image" Target="../media/image1911.png"/><Relationship Id="rId168" Type="http://schemas.openxmlformats.org/officeDocument/2006/relationships/image" Target="../media/image1932.png"/><Relationship Id="rId333" Type="http://schemas.openxmlformats.org/officeDocument/2006/relationships/customXml" Target="../ink/ink2079.xml"/><Relationship Id="rId540" Type="http://schemas.openxmlformats.org/officeDocument/2006/relationships/customXml" Target="../ink/ink2183.xml"/><Relationship Id="rId778" Type="http://schemas.openxmlformats.org/officeDocument/2006/relationships/customXml" Target="../ink/ink2302.xml"/><Relationship Id="rId72" Type="http://schemas.openxmlformats.org/officeDocument/2006/relationships/customXml" Target="../ink/ink1948.xml"/><Relationship Id="rId375" Type="http://schemas.openxmlformats.org/officeDocument/2006/relationships/customXml" Target="../ink/ink2100.xml"/><Relationship Id="rId582" Type="http://schemas.openxmlformats.org/officeDocument/2006/relationships/customXml" Target="../ink/ink2204.xml"/><Relationship Id="rId638" Type="http://schemas.openxmlformats.org/officeDocument/2006/relationships/customXml" Target="../ink/ink2232.xml"/><Relationship Id="rId803" Type="http://schemas.openxmlformats.org/officeDocument/2006/relationships/image" Target="../media/image2249.png"/><Relationship Id="rId3" Type="http://schemas.openxmlformats.org/officeDocument/2006/relationships/image" Target="../media/image1850.png"/><Relationship Id="rId235" Type="http://schemas.openxmlformats.org/officeDocument/2006/relationships/customXml" Target="../ink/ink2030.xml"/><Relationship Id="rId277" Type="http://schemas.openxmlformats.org/officeDocument/2006/relationships/customXml" Target="../ink/ink2051.xml"/><Relationship Id="rId400" Type="http://schemas.openxmlformats.org/officeDocument/2006/relationships/image" Target="../media/image2048.png"/><Relationship Id="rId442" Type="http://schemas.openxmlformats.org/officeDocument/2006/relationships/customXml" Target="../ink/ink2134.xml"/><Relationship Id="rId484" Type="http://schemas.openxmlformats.org/officeDocument/2006/relationships/customXml" Target="../ink/ink2155.xml"/><Relationship Id="rId705" Type="http://schemas.openxmlformats.org/officeDocument/2006/relationships/image" Target="../media/image2200.png"/><Relationship Id="rId137" Type="http://schemas.openxmlformats.org/officeDocument/2006/relationships/customXml" Target="../ink/ink1981.xml"/><Relationship Id="rId302" Type="http://schemas.openxmlformats.org/officeDocument/2006/relationships/image" Target="../media/image1999.png"/><Relationship Id="rId344" Type="http://schemas.openxmlformats.org/officeDocument/2006/relationships/image" Target="../media/image2020.png"/><Relationship Id="rId691" Type="http://schemas.openxmlformats.org/officeDocument/2006/relationships/image" Target="../media/image2193.png"/><Relationship Id="rId747" Type="http://schemas.openxmlformats.org/officeDocument/2006/relationships/image" Target="../media/image2221.png"/><Relationship Id="rId789" Type="http://schemas.openxmlformats.org/officeDocument/2006/relationships/image" Target="../media/image2242.png"/><Relationship Id="rId41" Type="http://schemas.openxmlformats.org/officeDocument/2006/relationships/image" Target="../media/image1869.png"/><Relationship Id="rId83" Type="http://schemas.openxmlformats.org/officeDocument/2006/relationships/image" Target="../media/image1890.png"/><Relationship Id="rId179" Type="http://schemas.openxmlformats.org/officeDocument/2006/relationships/customXml" Target="../ink/ink2002.xml"/><Relationship Id="rId386" Type="http://schemas.openxmlformats.org/officeDocument/2006/relationships/image" Target="../media/image2041.png"/><Relationship Id="rId551" Type="http://schemas.openxmlformats.org/officeDocument/2006/relationships/image" Target="../media/image2123.png"/><Relationship Id="rId593" Type="http://schemas.openxmlformats.org/officeDocument/2006/relationships/image" Target="../media/image2144.png"/><Relationship Id="rId607" Type="http://schemas.openxmlformats.org/officeDocument/2006/relationships/image" Target="../media/image2151.png"/><Relationship Id="rId649" Type="http://schemas.openxmlformats.org/officeDocument/2006/relationships/image" Target="../media/image2172.png"/><Relationship Id="rId814" Type="http://schemas.openxmlformats.org/officeDocument/2006/relationships/customXml" Target="../ink/ink2320.xml"/><Relationship Id="rId190" Type="http://schemas.openxmlformats.org/officeDocument/2006/relationships/image" Target="../media/image1943.png"/><Relationship Id="rId204" Type="http://schemas.openxmlformats.org/officeDocument/2006/relationships/image" Target="../media/image1950.png"/><Relationship Id="rId246" Type="http://schemas.openxmlformats.org/officeDocument/2006/relationships/image" Target="../media/image1971.png"/><Relationship Id="rId288" Type="http://schemas.openxmlformats.org/officeDocument/2006/relationships/image" Target="../media/image1992.png"/><Relationship Id="rId411" Type="http://schemas.openxmlformats.org/officeDocument/2006/relationships/image" Target="../media/image2053.png"/><Relationship Id="rId453" Type="http://schemas.openxmlformats.org/officeDocument/2006/relationships/image" Target="../media/image2074.png"/><Relationship Id="rId509" Type="http://schemas.openxmlformats.org/officeDocument/2006/relationships/image" Target="../media/image2102.png"/><Relationship Id="rId660" Type="http://schemas.openxmlformats.org/officeDocument/2006/relationships/customXml" Target="../ink/ink2243.xml"/><Relationship Id="rId106" Type="http://schemas.openxmlformats.org/officeDocument/2006/relationships/customXml" Target="../ink/ink1965.xml"/><Relationship Id="rId313" Type="http://schemas.openxmlformats.org/officeDocument/2006/relationships/customXml" Target="../ink/ink2069.xml"/><Relationship Id="rId495" Type="http://schemas.openxmlformats.org/officeDocument/2006/relationships/image" Target="../media/image2095.png"/><Relationship Id="rId716" Type="http://schemas.openxmlformats.org/officeDocument/2006/relationships/customXml" Target="../ink/ink2271.xml"/><Relationship Id="rId758" Type="http://schemas.openxmlformats.org/officeDocument/2006/relationships/customXml" Target="../ink/ink2292.xml"/><Relationship Id="rId10" Type="http://schemas.openxmlformats.org/officeDocument/2006/relationships/customXml" Target="../ink/ink1917.xml"/><Relationship Id="rId52" Type="http://schemas.openxmlformats.org/officeDocument/2006/relationships/customXml" Target="../ink/ink1938.xml"/><Relationship Id="rId94" Type="http://schemas.openxmlformats.org/officeDocument/2006/relationships/customXml" Target="../ink/ink1959.xml"/><Relationship Id="rId148" Type="http://schemas.openxmlformats.org/officeDocument/2006/relationships/image" Target="../media/image1922.png"/><Relationship Id="rId355" Type="http://schemas.openxmlformats.org/officeDocument/2006/relationships/customXml" Target="../ink/ink2090.xml"/><Relationship Id="rId397" Type="http://schemas.openxmlformats.org/officeDocument/2006/relationships/customXml" Target="../ink/ink2111.xml"/><Relationship Id="rId520" Type="http://schemas.openxmlformats.org/officeDocument/2006/relationships/customXml" Target="../ink/ink2173.xml"/><Relationship Id="rId562" Type="http://schemas.openxmlformats.org/officeDocument/2006/relationships/customXml" Target="../ink/ink2194.xml"/><Relationship Id="rId618" Type="http://schemas.openxmlformats.org/officeDocument/2006/relationships/customXml" Target="../ink/ink2222.xml"/><Relationship Id="rId215" Type="http://schemas.openxmlformats.org/officeDocument/2006/relationships/customXml" Target="../ink/ink2020.xml"/><Relationship Id="rId257" Type="http://schemas.openxmlformats.org/officeDocument/2006/relationships/customXml" Target="../ink/ink2041.xml"/><Relationship Id="rId422" Type="http://schemas.openxmlformats.org/officeDocument/2006/relationships/customXml" Target="../ink/ink2124.xml"/><Relationship Id="rId464" Type="http://schemas.openxmlformats.org/officeDocument/2006/relationships/customXml" Target="../ink/ink2145.xml"/><Relationship Id="rId299" Type="http://schemas.openxmlformats.org/officeDocument/2006/relationships/customXml" Target="../ink/ink2062.xml"/><Relationship Id="rId727" Type="http://schemas.openxmlformats.org/officeDocument/2006/relationships/image" Target="../media/image2211.png"/><Relationship Id="rId63" Type="http://schemas.openxmlformats.org/officeDocument/2006/relationships/image" Target="../media/image1880.png"/><Relationship Id="rId159" Type="http://schemas.openxmlformats.org/officeDocument/2006/relationships/customXml" Target="../ink/ink1992.xml"/><Relationship Id="rId366" Type="http://schemas.openxmlformats.org/officeDocument/2006/relationships/image" Target="../media/image2031.png"/><Relationship Id="rId573" Type="http://schemas.openxmlformats.org/officeDocument/2006/relationships/image" Target="../media/image2134.png"/><Relationship Id="rId780" Type="http://schemas.openxmlformats.org/officeDocument/2006/relationships/customXml" Target="../ink/ink2303.xml"/><Relationship Id="rId226" Type="http://schemas.openxmlformats.org/officeDocument/2006/relationships/image" Target="../media/image1961.png"/><Relationship Id="rId433" Type="http://schemas.openxmlformats.org/officeDocument/2006/relationships/image" Target="../media/image2064.png"/><Relationship Id="rId640" Type="http://schemas.openxmlformats.org/officeDocument/2006/relationships/customXml" Target="../ink/ink2233.xml"/><Relationship Id="rId738" Type="http://schemas.openxmlformats.org/officeDocument/2006/relationships/customXml" Target="../ink/ink2282.xml"/><Relationship Id="rId74" Type="http://schemas.openxmlformats.org/officeDocument/2006/relationships/customXml" Target="../ink/ink1949.xml"/><Relationship Id="rId377" Type="http://schemas.openxmlformats.org/officeDocument/2006/relationships/customXml" Target="../ink/ink2101.xml"/><Relationship Id="rId500" Type="http://schemas.openxmlformats.org/officeDocument/2006/relationships/customXml" Target="../ink/ink2163.xml"/><Relationship Id="rId584" Type="http://schemas.openxmlformats.org/officeDocument/2006/relationships/customXml" Target="../ink/ink2205.xml"/><Relationship Id="rId805" Type="http://schemas.openxmlformats.org/officeDocument/2006/relationships/image" Target="../media/image2250.png"/><Relationship Id="rId5" Type="http://schemas.openxmlformats.org/officeDocument/2006/relationships/image" Target="../media/image1851.png"/><Relationship Id="rId237" Type="http://schemas.openxmlformats.org/officeDocument/2006/relationships/customXml" Target="../ink/ink2031.xml"/><Relationship Id="rId791" Type="http://schemas.openxmlformats.org/officeDocument/2006/relationships/image" Target="../media/image2243.png"/><Relationship Id="rId444" Type="http://schemas.openxmlformats.org/officeDocument/2006/relationships/customXml" Target="../ink/ink2135.xml"/><Relationship Id="rId651" Type="http://schemas.openxmlformats.org/officeDocument/2006/relationships/image" Target="../media/image2173.png"/><Relationship Id="rId749" Type="http://schemas.openxmlformats.org/officeDocument/2006/relationships/image" Target="../media/image2222.png"/><Relationship Id="rId290" Type="http://schemas.openxmlformats.org/officeDocument/2006/relationships/image" Target="../media/image1993.png"/><Relationship Id="rId304" Type="http://schemas.openxmlformats.org/officeDocument/2006/relationships/image" Target="../media/image2000.png"/><Relationship Id="rId388" Type="http://schemas.openxmlformats.org/officeDocument/2006/relationships/image" Target="../media/image2042.png"/><Relationship Id="rId511" Type="http://schemas.openxmlformats.org/officeDocument/2006/relationships/image" Target="../media/image2103.png"/><Relationship Id="rId609" Type="http://schemas.openxmlformats.org/officeDocument/2006/relationships/image" Target="../media/image2152.png"/><Relationship Id="rId85" Type="http://schemas.openxmlformats.org/officeDocument/2006/relationships/image" Target="../media/image1891.png"/><Relationship Id="rId150" Type="http://schemas.openxmlformats.org/officeDocument/2006/relationships/image" Target="../media/image1923.png"/><Relationship Id="rId595" Type="http://schemas.openxmlformats.org/officeDocument/2006/relationships/image" Target="../media/image2145.png"/><Relationship Id="rId248" Type="http://schemas.openxmlformats.org/officeDocument/2006/relationships/image" Target="../media/image1972.png"/><Relationship Id="rId455" Type="http://schemas.openxmlformats.org/officeDocument/2006/relationships/image" Target="../media/image2075.png"/><Relationship Id="rId662" Type="http://schemas.openxmlformats.org/officeDocument/2006/relationships/customXml" Target="../ink/ink2244.xml"/><Relationship Id="rId12" Type="http://schemas.openxmlformats.org/officeDocument/2006/relationships/customXml" Target="../ink/ink1918.xml"/><Relationship Id="rId108" Type="http://schemas.openxmlformats.org/officeDocument/2006/relationships/customXml" Target="../ink/ink1966.xml"/><Relationship Id="rId315" Type="http://schemas.openxmlformats.org/officeDocument/2006/relationships/customXml" Target="../ink/ink2070.xml"/><Relationship Id="rId522" Type="http://schemas.openxmlformats.org/officeDocument/2006/relationships/customXml" Target="../ink/ink2174.xml"/><Relationship Id="rId96" Type="http://schemas.openxmlformats.org/officeDocument/2006/relationships/customXml" Target="../ink/ink1960.xml"/><Relationship Id="rId161" Type="http://schemas.openxmlformats.org/officeDocument/2006/relationships/customXml" Target="../ink/ink1993.xml"/><Relationship Id="rId399" Type="http://schemas.openxmlformats.org/officeDocument/2006/relationships/customXml" Target="../ink/ink2112.xml"/><Relationship Id="rId259" Type="http://schemas.openxmlformats.org/officeDocument/2006/relationships/customXml" Target="../ink/ink2042.xml"/><Relationship Id="rId466" Type="http://schemas.openxmlformats.org/officeDocument/2006/relationships/customXml" Target="../ink/ink2146.xml"/><Relationship Id="rId673" Type="http://schemas.openxmlformats.org/officeDocument/2006/relationships/image" Target="../media/image2184.png"/><Relationship Id="rId23" Type="http://schemas.openxmlformats.org/officeDocument/2006/relationships/image" Target="../media/image1860.png"/><Relationship Id="rId119" Type="http://schemas.openxmlformats.org/officeDocument/2006/relationships/customXml" Target="../ink/ink1972.xml"/><Relationship Id="rId326" Type="http://schemas.openxmlformats.org/officeDocument/2006/relationships/image" Target="../media/image2011.png"/><Relationship Id="rId533" Type="http://schemas.openxmlformats.org/officeDocument/2006/relationships/image" Target="../media/image2114.png"/><Relationship Id="rId740" Type="http://schemas.openxmlformats.org/officeDocument/2006/relationships/customXml" Target="../ink/ink2283.xml"/><Relationship Id="rId172" Type="http://schemas.openxmlformats.org/officeDocument/2006/relationships/image" Target="../media/image1934.png"/><Relationship Id="rId477" Type="http://schemas.openxmlformats.org/officeDocument/2006/relationships/image" Target="../media/image2086.png"/><Relationship Id="rId600" Type="http://schemas.openxmlformats.org/officeDocument/2006/relationships/customXml" Target="../ink/ink2213.xml"/><Relationship Id="rId684" Type="http://schemas.openxmlformats.org/officeDocument/2006/relationships/customXml" Target="../ink/ink2255.xml"/><Relationship Id="rId337" Type="http://schemas.openxmlformats.org/officeDocument/2006/relationships/customXml" Target="../ink/ink2081.xml"/><Relationship Id="rId34" Type="http://schemas.openxmlformats.org/officeDocument/2006/relationships/customXml" Target="../ink/ink1929.xml"/><Relationship Id="rId544" Type="http://schemas.openxmlformats.org/officeDocument/2006/relationships/customXml" Target="../ink/ink2185.xml"/><Relationship Id="rId751" Type="http://schemas.openxmlformats.org/officeDocument/2006/relationships/image" Target="../media/image2223.png"/><Relationship Id="rId183" Type="http://schemas.openxmlformats.org/officeDocument/2006/relationships/customXml" Target="../ink/ink2004.xml"/><Relationship Id="rId390" Type="http://schemas.openxmlformats.org/officeDocument/2006/relationships/image" Target="../media/image2043.png"/><Relationship Id="rId404" Type="http://schemas.openxmlformats.org/officeDocument/2006/relationships/customXml" Target="../ink/ink2115.xml"/><Relationship Id="rId611" Type="http://schemas.openxmlformats.org/officeDocument/2006/relationships/image" Target="../media/image2153.png"/><Relationship Id="rId250" Type="http://schemas.openxmlformats.org/officeDocument/2006/relationships/image" Target="../media/image1973.png"/><Relationship Id="rId488" Type="http://schemas.openxmlformats.org/officeDocument/2006/relationships/customXml" Target="../ink/ink2157.xml"/><Relationship Id="rId695" Type="http://schemas.openxmlformats.org/officeDocument/2006/relationships/image" Target="../media/image2195.png"/><Relationship Id="rId709" Type="http://schemas.openxmlformats.org/officeDocument/2006/relationships/image" Target="../media/image2202.png"/><Relationship Id="rId45" Type="http://schemas.openxmlformats.org/officeDocument/2006/relationships/image" Target="../media/image1871.png"/><Relationship Id="rId110" Type="http://schemas.openxmlformats.org/officeDocument/2006/relationships/image" Target="../media/image1903.png"/><Relationship Id="rId348" Type="http://schemas.openxmlformats.org/officeDocument/2006/relationships/image" Target="../media/image2022.png"/><Relationship Id="rId555" Type="http://schemas.openxmlformats.org/officeDocument/2006/relationships/image" Target="../media/image2125.png"/><Relationship Id="rId762" Type="http://schemas.openxmlformats.org/officeDocument/2006/relationships/customXml" Target="../ink/ink2294.xml"/><Relationship Id="rId194" Type="http://schemas.openxmlformats.org/officeDocument/2006/relationships/image" Target="../media/image1945.png"/><Relationship Id="rId208" Type="http://schemas.openxmlformats.org/officeDocument/2006/relationships/image" Target="../media/image1952.png"/><Relationship Id="rId415" Type="http://schemas.openxmlformats.org/officeDocument/2006/relationships/image" Target="../media/image2055.png"/><Relationship Id="rId622" Type="http://schemas.openxmlformats.org/officeDocument/2006/relationships/customXml" Target="../ink/ink2224.xml"/><Relationship Id="rId261" Type="http://schemas.openxmlformats.org/officeDocument/2006/relationships/customXml" Target="../ink/ink2043.xml"/><Relationship Id="rId499" Type="http://schemas.openxmlformats.org/officeDocument/2006/relationships/image" Target="../media/image2097.png"/><Relationship Id="rId56" Type="http://schemas.openxmlformats.org/officeDocument/2006/relationships/customXml" Target="../ink/ink1940.xml"/><Relationship Id="rId359" Type="http://schemas.openxmlformats.org/officeDocument/2006/relationships/customXml" Target="../ink/ink2092.xml"/><Relationship Id="rId566" Type="http://schemas.openxmlformats.org/officeDocument/2006/relationships/customXml" Target="../ink/ink2196.xml"/><Relationship Id="rId773" Type="http://schemas.openxmlformats.org/officeDocument/2006/relationships/image" Target="../media/image2234.png"/><Relationship Id="rId121" Type="http://schemas.openxmlformats.org/officeDocument/2006/relationships/customXml" Target="../ink/ink1973.xml"/><Relationship Id="rId219" Type="http://schemas.openxmlformats.org/officeDocument/2006/relationships/customXml" Target="../ink/ink2022.xml"/><Relationship Id="rId426" Type="http://schemas.openxmlformats.org/officeDocument/2006/relationships/customXml" Target="../ink/ink2126.xml"/><Relationship Id="rId633" Type="http://schemas.openxmlformats.org/officeDocument/2006/relationships/image" Target="../media/image2164.png"/><Relationship Id="rId67" Type="http://schemas.openxmlformats.org/officeDocument/2006/relationships/image" Target="../media/image1882.png"/><Relationship Id="rId272" Type="http://schemas.openxmlformats.org/officeDocument/2006/relationships/image" Target="../media/image1984.png"/><Relationship Id="rId577" Type="http://schemas.openxmlformats.org/officeDocument/2006/relationships/image" Target="../media/image2136.png"/><Relationship Id="rId700" Type="http://schemas.openxmlformats.org/officeDocument/2006/relationships/customXml" Target="../ink/ink2263.xml"/><Relationship Id="rId132" Type="http://schemas.openxmlformats.org/officeDocument/2006/relationships/image" Target="../media/image1914.png"/><Relationship Id="rId784" Type="http://schemas.openxmlformats.org/officeDocument/2006/relationships/customXml" Target="../ink/ink2305.xml"/><Relationship Id="rId437" Type="http://schemas.openxmlformats.org/officeDocument/2006/relationships/image" Target="../media/image2066.png"/><Relationship Id="rId644" Type="http://schemas.openxmlformats.org/officeDocument/2006/relationships/customXml" Target="../ink/ink2235.xml"/><Relationship Id="rId283" Type="http://schemas.openxmlformats.org/officeDocument/2006/relationships/customXml" Target="../ink/ink2054.xml"/><Relationship Id="rId490" Type="http://schemas.openxmlformats.org/officeDocument/2006/relationships/customXml" Target="../ink/ink2158.xml"/><Relationship Id="rId504" Type="http://schemas.openxmlformats.org/officeDocument/2006/relationships/customXml" Target="../ink/ink2165.xml"/><Relationship Id="rId711" Type="http://schemas.openxmlformats.org/officeDocument/2006/relationships/image" Target="../media/image2203.png"/><Relationship Id="rId78" Type="http://schemas.openxmlformats.org/officeDocument/2006/relationships/customXml" Target="../ink/ink1951.xml"/><Relationship Id="rId143" Type="http://schemas.openxmlformats.org/officeDocument/2006/relationships/customXml" Target="../ink/ink1984.xml"/><Relationship Id="rId350" Type="http://schemas.openxmlformats.org/officeDocument/2006/relationships/image" Target="../media/image2023.png"/><Relationship Id="rId588" Type="http://schemas.openxmlformats.org/officeDocument/2006/relationships/customXml" Target="../ink/ink2207.xml"/><Relationship Id="rId795" Type="http://schemas.openxmlformats.org/officeDocument/2006/relationships/image" Target="../media/image2245.png"/><Relationship Id="rId809" Type="http://schemas.openxmlformats.org/officeDocument/2006/relationships/image" Target="../media/image2252.png"/><Relationship Id="rId9" Type="http://schemas.openxmlformats.org/officeDocument/2006/relationships/image" Target="../media/image1853.png"/><Relationship Id="rId210" Type="http://schemas.openxmlformats.org/officeDocument/2006/relationships/image" Target="../media/image1953.png"/><Relationship Id="rId448" Type="http://schemas.openxmlformats.org/officeDocument/2006/relationships/customXml" Target="../ink/ink2137.xml"/><Relationship Id="rId655" Type="http://schemas.openxmlformats.org/officeDocument/2006/relationships/image" Target="../media/image2175.png"/><Relationship Id="rId294" Type="http://schemas.openxmlformats.org/officeDocument/2006/relationships/image" Target="../media/image1995.png"/><Relationship Id="rId308" Type="http://schemas.openxmlformats.org/officeDocument/2006/relationships/image" Target="../media/image2002.png"/><Relationship Id="rId515" Type="http://schemas.openxmlformats.org/officeDocument/2006/relationships/image" Target="../media/image2105.png"/><Relationship Id="rId722" Type="http://schemas.openxmlformats.org/officeDocument/2006/relationships/customXml" Target="../ink/ink2274.xml"/><Relationship Id="rId89" Type="http://schemas.openxmlformats.org/officeDocument/2006/relationships/image" Target="../media/image1893.png"/><Relationship Id="rId154" Type="http://schemas.openxmlformats.org/officeDocument/2006/relationships/image" Target="../media/image1925.png"/><Relationship Id="rId361" Type="http://schemas.openxmlformats.org/officeDocument/2006/relationships/customXml" Target="../ink/ink2093.xml"/><Relationship Id="rId599" Type="http://schemas.openxmlformats.org/officeDocument/2006/relationships/image" Target="../media/image2147.png"/><Relationship Id="rId459" Type="http://schemas.openxmlformats.org/officeDocument/2006/relationships/image" Target="../media/image2077.png"/><Relationship Id="rId666" Type="http://schemas.openxmlformats.org/officeDocument/2006/relationships/customXml" Target="../ink/ink2246.xml"/><Relationship Id="rId16" Type="http://schemas.openxmlformats.org/officeDocument/2006/relationships/customXml" Target="../ink/ink1920.xml"/><Relationship Id="rId221" Type="http://schemas.openxmlformats.org/officeDocument/2006/relationships/customXml" Target="../ink/ink2023.xml"/><Relationship Id="rId319" Type="http://schemas.openxmlformats.org/officeDocument/2006/relationships/customXml" Target="../ink/ink2072.xml"/><Relationship Id="rId526" Type="http://schemas.openxmlformats.org/officeDocument/2006/relationships/customXml" Target="../ink/ink2176.xml"/><Relationship Id="rId733" Type="http://schemas.openxmlformats.org/officeDocument/2006/relationships/image" Target="../media/image2214.png"/><Relationship Id="rId165" Type="http://schemas.openxmlformats.org/officeDocument/2006/relationships/customXml" Target="../ink/ink1995.xml"/><Relationship Id="rId372" Type="http://schemas.openxmlformats.org/officeDocument/2006/relationships/image" Target="../media/image2034.png"/><Relationship Id="rId677" Type="http://schemas.openxmlformats.org/officeDocument/2006/relationships/image" Target="../media/image2186.png"/><Relationship Id="rId800" Type="http://schemas.openxmlformats.org/officeDocument/2006/relationships/customXml" Target="../ink/ink2313.xml"/><Relationship Id="rId232" Type="http://schemas.openxmlformats.org/officeDocument/2006/relationships/image" Target="../media/image1964.png"/><Relationship Id="rId27" Type="http://schemas.openxmlformats.org/officeDocument/2006/relationships/image" Target="../media/image1862.png"/><Relationship Id="rId537" Type="http://schemas.openxmlformats.org/officeDocument/2006/relationships/image" Target="../media/image2116.png"/><Relationship Id="rId744" Type="http://schemas.openxmlformats.org/officeDocument/2006/relationships/customXml" Target="../ink/ink2285.xml"/><Relationship Id="rId80" Type="http://schemas.openxmlformats.org/officeDocument/2006/relationships/customXml" Target="../ink/ink1952.xml"/><Relationship Id="rId176" Type="http://schemas.openxmlformats.org/officeDocument/2006/relationships/image" Target="../media/image1936.png"/><Relationship Id="rId383" Type="http://schemas.openxmlformats.org/officeDocument/2006/relationships/customXml" Target="../ink/ink2104.xml"/><Relationship Id="rId590" Type="http://schemas.openxmlformats.org/officeDocument/2006/relationships/customXml" Target="../ink/ink2208.xml"/><Relationship Id="rId604" Type="http://schemas.openxmlformats.org/officeDocument/2006/relationships/customXml" Target="../ink/ink2215.xml"/><Relationship Id="rId811" Type="http://schemas.openxmlformats.org/officeDocument/2006/relationships/image" Target="../media/image2253.png"/><Relationship Id="rId243" Type="http://schemas.openxmlformats.org/officeDocument/2006/relationships/customXml" Target="../ink/ink2034.xml"/><Relationship Id="rId450" Type="http://schemas.openxmlformats.org/officeDocument/2006/relationships/customXml" Target="../ink/ink2138.xml"/><Relationship Id="rId688" Type="http://schemas.openxmlformats.org/officeDocument/2006/relationships/customXml" Target="../ink/ink2257.xml"/><Relationship Id="rId38" Type="http://schemas.openxmlformats.org/officeDocument/2006/relationships/customXml" Target="../ink/ink1931.xml"/><Relationship Id="rId103" Type="http://schemas.openxmlformats.org/officeDocument/2006/relationships/image" Target="../media/image1900.png"/><Relationship Id="rId310" Type="http://schemas.openxmlformats.org/officeDocument/2006/relationships/image" Target="../media/image2003.png"/><Relationship Id="rId548" Type="http://schemas.openxmlformats.org/officeDocument/2006/relationships/customXml" Target="../ink/ink2187.xml"/><Relationship Id="rId755" Type="http://schemas.openxmlformats.org/officeDocument/2006/relationships/image" Target="../media/image2225.png"/><Relationship Id="rId91" Type="http://schemas.openxmlformats.org/officeDocument/2006/relationships/image" Target="../media/image1894.png"/><Relationship Id="rId187" Type="http://schemas.openxmlformats.org/officeDocument/2006/relationships/customXml" Target="../ink/ink2006.xml"/><Relationship Id="rId394" Type="http://schemas.openxmlformats.org/officeDocument/2006/relationships/image" Target="../media/image2045.png"/><Relationship Id="rId408" Type="http://schemas.openxmlformats.org/officeDocument/2006/relationships/customXml" Target="../ink/ink2117.xml"/><Relationship Id="rId615" Type="http://schemas.openxmlformats.org/officeDocument/2006/relationships/image" Target="../media/image2155.png"/><Relationship Id="rId254" Type="http://schemas.openxmlformats.org/officeDocument/2006/relationships/image" Target="../media/image1975.png"/><Relationship Id="rId699" Type="http://schemas.openxmlformats.org/officeDocument/2006/relationships/image" Target="../media/image2197.png"/><Relationship Id="rId49" Type="http://schemas.openxmlformats.org/officeDocument/2006/relationships/image" Target="../media/image1873.png"/><Relationship Id="rId114" Type="http://schemas.openxmlformats.org/officeDocument/2006/relationships/image" Target="../media/image1905.png"/><Relationship Id="rId461" Type="http://schemas.openxmlformats.org/officeDocument/2006/relationships/image" Target="../media/image2078.png"/><Relationship Id="rId559" Type="http://schemas.openxmlformats.org/officeDocument/2006/relationships/image" Target="../media/image2127.png"/><Relationship Id="rId766" Type="http://schemas.openxmlformats.org/officeDocument/2006/relationships/customXml" Target="../ink/ink2296.xml"/><Relationship Id="rId198" Type="http://schemas.openxmlformats.org/officeDocument/2006/relationships/image" Target="../media/image1947.png"/><Relationship Id="rId321" Type="http://schemas.openxmlformats.org/officeDocument/2006/relationships/customXml" Target="../ink/ink2073.xml"/><Relationship Id="rId419" Type="http://schemas.openxmlformats.org/officeDocument/2006/relationships/image" Target="../media/image2057.png"/><Relationship Id="rId626" Type="http://schemas.openxmlformats.org/officeDocument/2006/relationships/customXml" Target="../ink/ink2226.xml"/><Relationship Id="rId265" Type="http://schemas.openxmlformats.org/officeDocument/2006/relationships/customXml" Target="../ink/ink2045.xml"/><Relationship Id="rId472" Type="http://schemas.openxmlformats.org/officeDocument/2006/relationships/customXml" Target="../ink/ink2149.xml"/><Relationship Id="rId125" Type="http://schemas.openxmlformats.org/officeDocument/2006/relationships/customXml" Target="../ink/ink1975.xml"/><Relationship Id="rId332" Type="http://schemas.openxmlformats.org/officeDocument/2006/relationships/image" Target="../media/image2014.png"/><Relationship Id="rId777" Type="http://schemas.openxmlformats.org/officeDocument/2006/relationships/image" Target="../media/image2236.png"/><Relationship Id="rId637" Type="http://schemas.openxmlformats.org/officeDocument/2006/relationships/image" Target="../media/image2166.png"/><Relationship Id="rId276" Type="http://schemas.openxmlformats.org/officeDocument/2006/relationships/image" Target="../media/image1986.png"/><Relationship Id="rId483" Type="http://schemas.openxmlformats.org/officeDocument/2006/relationships/image" Target="../media/image2089.png"/><Relationship Id="rId690" Type="http://schemas.openxmlformats.org/officeDocument/2006/relationships/customXml" Target="../ink/ink2258.xml"/><Relationship Id="rId704" Type="http://schemas.openxmlformats.org/officeDocument/2006/relationships/customXml" Target="../ink/ink2265.xml"/><Relationship Id="rId40" Type="http://schemas.openxmlformats.org/officeDocument/2006/relationships/customXml" Target="../ink/ink1932.xml"/><Relationship Id="rId136" Type="http://schemas.openxmlformats.org/officeDocument/2006/relationships/image" Target="../media/image1916.png"/><Relationship Id="rId343" Type="http://schemas.openxmlformats.org/officeDocument/2006/relationships/customXml" Target="../ink/ink2084.xml"/><Relationship Id="rId550" Type="http://schemas.openxmlformats.org/officeDocument/2006/relationships/customXml" Target="../ink/ink2188.xml"/><Relationship Id="rId788" Type="http://schemas.openxmlformats.org/officeDocument/2006/relationships/customXml" Target="../ink/ink2307.xml"/><Relationship Id="rId203" Type="http://schemas.openxmlformats.org/officeDocument/2006/relationships/customXml" Target="../ink/ink2014.xml"/><Relationship Id="rId648" Type="http://schemas.openxmlformats.org/officeDocument/2006/relationships/customXml" Target="../ink/ink2237.xml"/><Relationship Id="rId287" Type="http://schemas.openxmlformats.org/officeDocument/2006/relationships/customXml" Target="../ink/ink2056.xml"/><Relationship Id="rId410" Type="http://schemas.openxmlformats.org/officeDocument/2006/relationships/customXml" Target="../ink/ink2118.xml"/><Relationship Id="rId494" Type="http://schemas.openxmlformats.org/officeDocument/2006/relationships/customXml" Target="../ink/ink2160.xml"/><Relationship Id="rId508" Type="http://schemas.openxmlformats.org/officeDocument/2006/relationships/customXml" Target="../ink/ink2167.xml"/><Relationship Id="rId715" Type="http://schemas.openxmlformats.org/officeDocument/2006/relationships/image" Target="../media/image2205.png"/><Relationship Id="rId147" Type="http://schemas.openxmlformats.org/officeDocument/2006/relationships/customXml" Target="../ink/ink1986.xml"/><Relationship Id="rId354" Type="http://schemas.openxmlformats.org/officeDocument/2006/relationships/image" Target="../media/image2025.png"/><Relationship Id="rId799" Type="http://schemas.openxmlformats.org/officeDocument/2006/relationships/image" Target="../media/image2247.png"/><Relationship Id="rId51" Type="http://schemas.openxmlformats.org/officeDocument/2006/relationships/image" Target="../media/image1874.png"/><Relationship Id="rId561" Type="http://schemas.openxmlformats.org/officeDocument/2006/relationships/image" Target="../media/image2128.png"/><Relationship Id="rId659" Type="http://schemas.openxmlformats.org/officeDocument/2006/relationships/image" Target="../media/image2177.png"/><Relationship Id="rId214" Type="http://schemas.openxmlformats.org/officeDocument/2006/relationships/image" Target="../media/image1955.png"/><Relationship Id="rId298" Type="http://schemas.openxmlformats.org/officeDocument/2006/relationships/image" Target="../media/image1997.png"/><Relationship Id="rId421" Type="http://schemas.openxmlformats.org/officeDocument/2006/relationships/image" Target="../media/image2058.png"/><Relationship Id="rId519" Type="http://schemas.openxmlformats.org/officeDocument/2006/relationships/image" Target="../media/image2107.png"/><Relationship Id="rId158" Type="http://schemas.openxmlformats.org/officeDocument/2006/relationships/image" Target="../media/image1927.png"/><Relationship Id="rId726" Type="http://schemas.openxmlformats.org/officeDocument/2006/relationships/customXml" Target="../ink/ink2276.xml"/><Relationship Id="rId62" Type="http://schemas.openxmlformats.org/officeDocument/2006/relationships/customXml" Target="../ink/ink1943.xml"/><Relationship Id="rId365" Type="http://schemas.openxmlformats.org/officeDocument/2006/relationships/customXml" Target="../ink/ink2095.xml"/><Relationship Id="rId572" Type="http://schemas.openxmlformats.org/officeDocument/2006/relationships/customXml" Target="../ink/ink2199.xml"/><Relationship Id="rId225" Type="http://schemas.openxmlformats.org/officeDocument/2006/relationships/customXml" Target="../ink/ink2025.xml"/><Relationship Id="rId432" Type="http://schemas.openxmlformats.org/officeDocument/2006/relationships/customXml" Target="../ink/ink2129.xml"/><Relationship Id="rId737" Type="http://schemas.openxmlformats.org/officeDocument/2006/relationships/image" Target="../media/image2216.png"/><Relationship Id="rId73" Type="http://schemas.openxmlformats.org/officeDocument/2006/relationships/image" Target="../media/image1885.png"/><Relationship Id="rId169" Type="http://schemas.openxmlformats.org/officeDocument/2006/relationships/customXml" Target="../ink/ink1997.xml"/><Relationship Id="rId376" Type="http://schemas.openxmlformats.org/officeDocument/2006/relationships/image" Target="../media/image2036.png"/><Relationship Id="rId583" Type="http://schemas.openxmlformats.org/officeDocument/2006/relationships/image" Target="../media/image2139.png"/><Relationship Id="rId790" Type="http://schemas.openxmlformats.org/officeDocument/2006/relationships/customXml" Target="../ink/ink2308.xml"/><Relationship Id="rId804" Type="http://schemas.openxmlformats.org/officeDocument/2006/relationships/customXml" Target="../ink/ink2315.xml"/><Relationship Id="rId4" Type="http://schemas.openxmlformats.org/officeDocument/2006/relationships/customXml" Target="../ink/ink1914.xml"/><Relationship Id="rId236" Type="http://schemas.openxmlformats.org/officeDocument/2006/relationships/image" Target="../media/image1966.png"/><Relationship Id="rId443" Type="http://schemas.openxmlformats.org/officeDocument/2006/relationships/image" Target="../media/image2069.png"/><Relationship Id="rId650" Type="http://schemas.openxmlformats.org/officeDocument/2006/relationships/customXml" Target="../ink/ink2238.xml"/><Relationship Id="rId303" Type="http://schemas.openxmlformats.org/officeDocument/2006/relationships/customXml" Target="../ink/ink2064.xml"/><Relationship Id="rId748" Type="http://schemas.openxmlformats.org/officeDocument/2006/relationships/customXml" Target="../ink/ink2287.xml"/><Relationship Id="rId84" Type="http://schemas.openxmlformats.org/officeDocument/2006/relationships/customXml" Target="../ink/ink1954.xml"/><Relationship Id="rId387" Type="http://schemas.openxmlformats.org/officeDocument/2006/relationships/customXml" Target="../ink/ink2106.xml"/><Relationship Id="rId510" Type="http://schemas.openxmlformats.org/officeDocument/2006/relationships/customXml" Target="../ink/ink2168.xml"/><Relationship Id="rId594" Type="http://schemas.openxmlformats.org/officeDocument/2006/relationships/customXml" Target="../ink/ink2210.xml"/><Relationship Id="rId608" Type="http://schemas.openxmlformats.org/officeDocument/2006/relationships/customXml" Target="../ink/ink2217.xml"/><Relationship Id="rId815" Type="http://schemas.openxmlformats.org/officeDocument/2006/relationships/image" Target="../media/image2255.png"/><Relationship Id="rId247" Type="http://schemas.openxmlformats.org/officeDocument/2006/relationships/customXml" Target="../ink/ink2036.xml"/><Relationship Id="rId107" Type="http://schemas.openxmlformats.org/officeDocument/2006/relationships/image" Target="../media/image1902.png"/><Relationship Id="rId454" Type="http://schemas.openxmlformats.org/officeDocument/2006/relationships/customXml" Target="../ink/ink2140.xml"/><Relationship Id="rId661" Type="http://schemas.openxmlformats.org/officeDocument/2006/relationships/image" Target="../media/image2178.png"/><Relationship Id="rId759" Type="http://schemas.openxmlformats.org/officeDocument/2006/relationships/image" Target="../media/image2227.png"/><Relationship Id="rId11" Type="http://schemas.openxmlformats.org/officeDocument/2006/relationships/image" Target="../media/image1854.png"/><Relationship Id="rId314" Type="http://schemas.openxmlformats.org/officeDocument/2006/relationships/image" Target="../media/image2005.png"/><Relationship Id="rId398" Type="http://schemas.openxmlformats.org/officeDocument/2006/relationships/image" Target="../media/image2047.png"/><Relationship Id="rId521" Type="http://schemas.openxmlformats.org/officeDocument/2006/relationships/image" Target="../media/image2108.png"/><Relationship Id="rId619" Type="http://schemas.openxmlformats.org/officeDocument/2006/relationships/image" Target="../media/image2157.png"/><Relationship Id="rId95" Type="http://schemas.openxmlformats.org/officeDocument/2006/relationships/image" Target="../media/image1896.png"/><Relationship Id="rId160" Type="http://schemas.openxmlformats.org/officeDocument/2006/relationships/image" Target="../media/image1928.png"/><Relationship Id="rId258" Type="http://schemas.openxmlformats.org/officeDocument/2006/relationships/image" Target="../media/image1977.png"/><Relationship Id="rId465" Type="http://schemas.openxmlformats.org/officeDocument/2006/relationships/image" Target="../media/image2080.png"/><Relationship Id="rId672" Type="http://schemas.openxmlformats.org/officeDocument/2006/relationships/customXml" Target="../ink/ink2249.xml"/><Relationship Id="rId22" Type="http://schemas.openxmlformats.org/officeDocument/2006/relationships/customXml" Target="../ink/ink1923.xml"/><Relationship Id="rId118" Type="http://schemas.openxmlformats.org/officeDocument/2006/relationships/image" Target="../media/image1907.png"/><Relationship Id="rId325" Type="http://schemas.openxmlformats.org/officeDocument/2006/relationships/customXml" Target="../ink/ink2075.xml"/><Relationship Id="rId532" Type="http://schemas.openxmlformats.org/officeDocument/2006/relationships/customXml" Target="../ink/ink2179.xml"/><Relationship Id="rId171" Type="http://schemas.openxmlformats.org/officeDocument/2006/relationships/customXml" Target="../ink/ink1998.xml"/><Relationship Id="rId269" Type="http://schemas.openxmlformats.org/officeDocument/2006/relationships/customXml" Target="../ink/ink2047.xml"/><Relationship Id="rId476" Type="http://schemas.openxmlformats.org/officeDocument/2006/relationships/customXml" Target="../ink/ink2151.xml"/><Relationship Id="rId683" Type="http://schemas.openxmlformats.org/officeDocument/2006/relationships/image" Target="../media/image2189.png"/><Relationship Id="rId33" Type="http://schemas.openxmlformats.org/officeDocument/2006/relationships/image" Target="../media/image1865.png"/><Relationship Id="rId129" Type="http://schemas.openxmlformats.org/officeDocument/2006/relationships/customXml" Target="../ink/ink1977.xml"/><Relationship Id="rId336" Type="http://schemas.openxmlformats.org/officeDocument/2006/relationships/image" Target="../media/image2016.png"/><Relationship Id="rId543" Type="http://schemas.openxmlformats.org/officeDocument/2006/relationships/image" Target="../media/image2119.png"/><Relationship Id="rId182" Type="http://schemas.openxmlformats.org/officeDocument/2006/relationships/image" Target="../media/image1939.png"/><Relationship Id="rId403" Type="http://schemas.openxmlformats.org/officeDocument/2006/relationships/customXml" Target="../ink/ink2114.xml"/><Relationship Id="rId750" Type="http://schemas.openxmlformats.org/officeDocument/2006/relationships/customXml" Target="../ink/ink2288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313.png"/><Relationship Id="rId299" Type="http://schemas.openxmlformats.org/officeDocument/2006/relationships/image" Target="../media/image2404.png"/><Relationship Id="rId21" Type="http://schemas.openxmlformats.org/officeDocument/2006/relationships/image" Target="../media/image2265.png"/><Relationship Id="rId63" Type="http://schemas.openxmlformats.org/officeDocument/2006/relationships/image" Target="../media/image2286.png"/><Relationship Id="rId159" Type="http://schemas.openxmlformats.org/officeDocument/2006/relationships/image" Target="../media/image2334.png"/><Relationship Id="rId324" Type="http://schemas.openxmlformats.org/officeDocument/2006/relationships/customXml" Target="../ink/ink2482.xml"/><Relationship Id="rId170" Type="http://schemas.openxmlformats.org/officeDocument/2006/relationships/customXml" Target="../ink/ink2405.xml"/><Relationship Id="rId226" Type="http://schemas.openxmlformats.org/officeDocument/2006/relationships/customXml" Target="../ink/ink2433.xml"/><Relationship Id="rId268" Type="http://schemas.openxmlformats.org/officeDocument/2006/relationships/customXml" Target="../ink/ink2454.xml"/><Relationship Id="rId32" Type="http://schemas.openxmlformats.org/officeDocument/2006/relationships/customXml" Target="../ink/ink2336.xml"/><Relationship Id="rId74" Type="http://schemas.openxmlformats.org/officeDocument/2006/relationships/customXml" Target="../ink/ink2357.xml"/><Relationship Id="rId128" Type="http://schemas.openxmlformats.org/officeDocument/2006/relationships/customXml" Target="../ink/ink2384.xml"/><Relationship Id="rId5" Type="http://schemas.openxmlformats.org/officeDocument/2006/relationships/image" Target="../media/image2257.png"/><Relationship Id="rId181" Type="http://schemas.openxmlformats.org/officeDocument/2006/relationships/image" Target="../media/image2345.png"/><Relationship Id="rId237" Type="http://schemas.openxmlformats.org/officeDocument/2006/relationships/image" Target="../media/image2373.png"/><Relationship Id="rId279" Type="http://schemas.openxmlformats.org/officeDocument/2006/relationships/image" Target="../media/image2394.png"/><Relationship Id="rId43" Type="http://schemas.openxmlformats.org/officeDocument/2006/relationships/image" Target="../media/image2276.png"/><Relationship Id="rId139" Type="http://schemas.openxmlformats.org/officeDocument/2006/relationships/image" Target="../media/image2324.png"/><Relationship Id="rId290" Type="http://schemas.openxmlformats.org/officeDocument/2006/relationships/customXml" Target="../ink/ink2465.xml"/><Relationship Id="rId304" Type="http://schemas.openxmlformats.org/officeDocument/2006/relationships/customXml" Target="../ink/ink2472.xml"/><Relationship Id="rId85" Type="http://schemas.openxmlformats.org/officeDocument/2006/relationships/image" Target="../media/image2297.png"/><Relationship Id="rId150" Type="http://schemas.openxmlformats.org/officeDocument/2006/relationships/customXml" Target="../ink/ink2395.xml"/><Relationship Id="rId192" Type="http://schemas.openxmlformats.org/officeDocument/2006/relationships/customXml" Target="../ink/ink2416.xml"/><Relationship Id="rId206" Type="http://schemas.openxmlformats.org/officeDocument/2006/relationships/customXml" Target="../ink/ink2423.xml"/><Relationship Id="rId248" Type="http://schemas.openxmlformats.org/officeDocument/2006/relationships/customXml" Target="../ink/ink2444.xml"/><Relationship Id="rId12" Type="http://schemas.openxmlformats.org/officeDocument/2006/relationships/customXml" Target="../ink/ink2326.xml"/><Relationship Id="rId108" Type="http://schemas.openxmlformats.org/officeDocument/2006/relationships/customXml" Target="../ink/ink2374.xml"/><Relationship Id="rId315" Type="http://schemas.openxmlformats.org/officeDocument/2006/relationships/image" Target="../media/image2412.png"/><Relationship Id="rId54" Type="http://schemas.openxmlformats.org/officeDocument/2006/relationships/customXml" Target="../ink/ink2347.xml"/><Relationship Id="rId96" Type="http://schemas.openxmlformats.org/officeDocument/2006/relationships/customXml" Target="../ink/ink2368.xml"/><Relationship Id="rId161" Type="http://schemas.openxmlformats.org/officeDocument/2006/relationships/image" Target="../media/image2335.png"/><Relationship Id="rId217" Type="http://schemas.openxmlformats.org/officeDocument/2006/relationships/image" Target="../media/image2363.png"/><Relationship Id="rId259" Type="http://schemas.openxmlformats.org/officeDocument/2006/relationships/image" Target="../media/image2384.png"/><Relationship Id="rId23" Type="http://schemas.openxmlformats.org/officeDocument/2006/relationships/image" Target="../media/image2266.png"/><Relationship Id="rId119" Type="http://schemas.openxmlformats.org/officeDocument/2006/relationships/image" Target="../media/image2314.png"/><Relationship Id="rId270" Type="http://schemas.openxmlformats.org/officeDocument/2006/relationships/customXml" Target="../ink/ink2455.xml"/><Relationship Id="rId326" Type="http://schemas.openxmlformats.org/officeDocument/2006/relationships/customXml" Target="../ink/ink2483.xml"/><Relationship Id="rId65" Type="http://schemas.openxmlformats.org/officeDocument/2006/relationships/image" Target="../media/image2287.png"/><Relationship Id="rId130" Type="http://schemas.openxmlformats.org/officeDocument/2006/relationships/customXml" Target="../ink/ink2385.xml"/><Relationship Id="rId172" Type="http://schemas.openxmlformats.org/officeDocument/2006/relationships/customXml" Target="../ink/ink2406.xml"/><Relationship Id="rId228" Type="http://schemas.openxmlformats.org/officeDocument/2006/relationships/customXml" Target="../ink/ink2434.xml"/><Relationship Id="rId281" Type="http://schemas.openxmlformats.org/officeDocument/2006/relationships/image" Target="../media/image2395.png"/><Relationship Id="rId34" Type="http://schemas.openxmlformats.org/officeDocument/2006/relationships/customXml" Target="../ink/ink2337.xml"/><Relationship Id="rId76" Type="http://schemas.openxmlformats.org/officeDocument/2006/relationships/customXml" Target="../ink/ink2358.xml"/><Relationship Id="rId141" Type="http://schemas.openxmlformats.org/officeDocument/2006/relationships/image" Target="../media/image2325.png"/><Relationship Id="rId7" Type="http://schemas.openxmlformats.org/officeDocument/2006/relationships/image" Target="../media/image2258.png"/><Relationship Id="rId162" Type="http://schemas.openxmlformats.org/officeDocument/2006/relationships/customXml" Target="../ink/ink2401.xml"/><Relationship Id="rId183" Type="http://schemas.openxmlformats.org/officeDocument/2006/relationships/image" Target="../media/image2346.png"/><Relationship Id="rId218" Type="http://schemas.openxmlformats.org/officeDocument/2006/relationships/customXml" Target="../ink/ink2429.xml"/><Relationship Id="rId239" Type="http://schemas.openxmlformats.org/officeDocument/2006/relationships/image" Target="../media/image2374.png"/><Relationship Id="rId250" Type="http://schemas.openxmlformats.org/officeDocument/2006/relationships/customXml" Target="../ink/ink2445.xml"/><Relationship Id="rId271" Type="http://schemas.openxmlformats.org/officeDocument/2006/relationships/image" Target="../media/image2390.png"/><Relationship Id="rId292" Type="http://schemas.openxmlformats.org/officeDocument/2006/relationships/customXml" Target="../ink/ink2466.xml"/><Relationship Id="rId306" Type="http://schemas.openxmlformats.org/officeDocument/2006/relationships/customXml" Target="../ink/ink2473.xml"/><Relationship Id="rId24" Type="http://schemas.openxmlformats.org/officeDocument/2006/relationships/customXml" Target="../ink/ink2332.xml"/><Relationship Id="rId45" Type="http://schemas.openxmlformats.org/officeDocument/2006/relationships/image" Target="../media/image2277.png"/><Relationship Id="rId66" Type="http://schemas.openxmlformats.org/officeDocument/2006/relationships/customXml" Target="../ink/ink2353.xml"/><Relationship Id="rId87" Type="http://schemas.openxmlformats.org/officeDocument/2006/relationships/image" Target="../media/image2298.png"/><Relationship Id="rId110" Type="http://schemas.openxmlformats.org/officeDocument/2006/relationships/customXml" Target="../ink/ink2375.xml"/><Relationship Id="rId131" Type="http://schemas.openxmlformats.org/officeDocument/2006/relationships/image" Target="../media/image2320.png"/><Relationship Id="rId327" Type="http://schemas.openxmlformats.org/officeDocument/2006/relationships/image" Target="../media/image2418.png"/><Relationship Id="rId152" Type="http://schemas.openxmlformats.org/officeDocument/2006/relationships/customXml" Target="../ink/ink2396.xml"/><Relationship Id="rId173" Type="http://schemas.openxmlformats.org/officeDocument/2006/relationships/image" Target="../media/image2341.png"/><Relationship Id="rId194" Type="http://schemas.openxmlformats.org/officeDocument/2006/relationships/customXml" Target="../ink/ink2417.xml"/><Relationship Id="rId208" Type="http://schemas.openxmlformats.org/officeDocument/2006/relationships/customXml" Target="../ink/ink2424.xml"/><Relationship Id="rId229" Type="http://schemas.openxmlformats.org/officeDocument/2006/relationships/image" Target="../media/image2369.png"/><Relationship Id="rId240" Type="http://schemas.openxmlformats.org/officeDocument/2006/relationships/customXml" Target="../ink/ink2440.xml"/><Relationship Id="rId261" Type="http://schemas.openxmlformats.org/officeDocument/2006/relationships/image" Target="../media/image2385.png"/><Relationship Id="rId14" Type="http://schemas.openxmlformats.org/officeDocument/2006/relationships/customXml" Target="../ink/ink2327.xml"/><Relationship Id="rId35" Type="http://schemas.openxmlformats.org/officeDocument/2006/relationships/image" Target="../media/image2272.png"/><Relationship Id="rId56" Type="http://schemas.openxmlformats.org/officeDocument/2006/relationships/customXml" Target="../ink/ink2348.xml"/><Relationship Id="rId77" Type="http://schemas.openxmlformats.org/officeDocument/2006/relationships/image" Target="../media/image2293.png"/><Relationship Id="rId100" Type="http://schemas.openxmlformats.org/officeDocument/2006/relationships/customXml" Target="../ink/ink2370.xml"/><Relationship Id="rId282" Type="http://schemas.openxmlformats.org/officeDocument/2006/relationships/customXml" Target="../ink/ink2461.xml"/><Relationship Id="rId317" Type="http://schemas.openxmlformats.org/officeDocument/2006/relationships/image" Target="../media/image2413.png"/><Relationship Id="rId8" Type="http://schemas.openxmlformats.org/officeDocument/2006/relationships/customXml" Target="../ink/ink2324.xml"/><Relationship Id="rId98" Type="http://schemas.openxmlformats.org/officeDocument/2006/relationships/customXml" Target="../ink/ink2369.xml"/><Relationship Id="rId121" Type="http://schemas.openxmlformats.org/officeDocument/2006/relationships/image" Target="../media/image2315.png"/><Relationship Id="rId142" Type="http://schemas.openxmlformats.org/officeDocument/2006/relationships/customXml" Target="../ink/ink2391.xml"/><Relationship Id="rId163" Type="http://schemas.openxmlformats.org/officeDocument/2006/relationships/image" Target="../media/image2336.png"/><Relationship Id="rId184" Type="http://schemas.openxmlformats.org/officeDocument/2006/relationships/customXml" Target="../ink/ink2412.xml"/><Relationship Id="rId219" Type="http://schemas.openxmlformats.org/officeDocument/2006/relationships/image" Target="../media/image2364.png"/><Relationship Id="rId230" Type="http://schemas.openxmlformats.org/officeDocument/2006/relationships/customXml" Target="../ink/ink2435.xml"/><Relationship Id="rId251" Type="http://schemas.openxmlformats.org/officeDocument/2006/relationships/image" Target="../media/image2380.png"/><Relationship Id="rId25" Type="http://schemas.openxmlformats.org/officeDocument/2006/relationships/image" Target="../media/image2267.png"/><Relationship Id="rId46" Type="http://schemas.openxmlformats.org/officeDocument/2006/relationships/customXml" Target="../ink/ink2343.xml"/><Relationship Id="rId67" Type="http://schemas.openxmlformats.org/officeDocument/2006/relationships/image" Target="../media/image2288.png"/><Relationship Id="rId272" Type="http://schemas.openxmlformats.org/officeDocument/2006/relationships/customXml" Target="../ink/ink2456.xml"/><Relationship Id="rId293" Type="http://schemas.openxmlformats.org/officeDocument/2006/relationships/image" Target="../media/image2401.png"/><Relationship Id="rId307" Type="http://schemas.openxmlformats.org/officeDocument/2006/relationships/image" Target="../media/image2408.png"/><Relationship Id="rId88" Type="http://schemas.openxmlformats.org/officeDocument/2006/relationships/customXml" Target="../ink/ink2364.xml"/><Relationship Id="rId111" Type="http://schemas.openxmlformats.org/officeDocument/2006/relationships/image" Target="../media/image2310.png"/><Relationship Id="rId132" Type="http://schemas.openxmlformats.org/officeDocument/2006/relationships/customXml" Target="../ink/ink2386.xml"/><Relationship Id="rId153" Type="http://schemas.openxmlformats.org/officeDocument/2006/relationships/image" Target="../media/image2331.png"/><Relationship Id="rId174" Type="http://schemas.openxmlformats.org/officeDocument/2006/relationships/customXml" Target="../ink/ink2407.xml"/><Relationship Id="rId195" Type="http://schemas.openxmlformats.org/officeDocument/2006/relationships/image" Target="../media/image2352.png"/><Relationship Id="rId209" Type="http://schemas.openxmlformats.org/officeDocument/2006/relationships/image" Target="../media/image2359.png"/><Relationship Id="rId220" Type="http://schemas.openxmlformats.org/officeDocument/2006/relationships/customXml" Target="../ink/ink2430.xml"/><Relationship Id="rId241" Type="http://schemas.openxmlformats.org/officeDocument/2006/relationships/image" Target="../media/image2375.png"/><Relationship Id="rId15" Type="http://schemas.openxmlformats.org/officeDocument/2006/relationships/image" Target="../media/image2262.png"/><Relationship Id="rId36" Type="http://schemas.openxmlformats.org/officeDocument/2006/relationships/customXml" Target="../ink/ink2338.xml"/><Relationship Id="rId57" Type="http://schemas.openxmlformats.org/officeDocument/2006/relationships/image" Target="../media/image2283.png"/><Relationship Id="rId262" Type="http://schemas.openxmlformats.org/officeDocument/2006/relationships/customXml" Target="../ink/ink2451.xml"/><Relationship Id="rId283" Type="http://schemas.openxmlformats.org/officeDocument/2006/relationships/image" Target="../media/image2396.png"/><Relationship Id="rId318" Type="http://schemas.openxmlformats.org/officeDocument/2006/relationships/customXml" Target="../ink/ink2479.xml"/><Relationship Id="rId78" Type="http://schemas.openxmlformats.org/officeDocument/2006/relationships/customXml" Target="../ink/ink2359.xml"/><Relationship Id="rId99" Type="http://schemas.openxmlformats.org/officeDocument/2006/relationships/image" Target="../media/image2304.png"/><Relationship Id="rId101" Type="http://schemas.openxmlformats.org/officeDocument/2006/relationships/image" Target="../media/image2305.png"/><Relationship Id="rId122" Type="http://schemas.openxmlformats.org/officeDocument/2006/relationships/customXml" Target="../ink/ink2381.xml"/><Relationship Id="rId143" Type="http://schemas.openxmlformats.org/officeDocument/2006/relationships/image" Target="../media/image2326.png"/><Relationship Id="rId164" Type="http://schemas.openxmlformats.org/officeDocument/2006/relationships/customXml" Target="../ink/ink2402.xml"/><Relationship Id="rId185" Type="http://schemas.openxmlformats.org/officeDocument/2006/relationships/image" Target="../media/image2347.png"/><Relationship Id="rId9" Type="http://schemas.openxmlformats.org/officeDocument/2006/relationships/image" Target="../media/image2259.png"/><Relationship Id="rId210" Type="http://schemas.openxmlformats.org/officeDocument/2006/relationships/customXml" Target="../ink/ink2425.xml"/><Relationship Id="rId26" Type="http://schemas.openxmlformats.org/officeDocument/2006/relationships/customXml" Target="../ink/ink2333.xml"/><Relationship Id="rId231" Type="http://schemas.openxmlformats.org/officeDocument/2006/relationships/image" Target="../media/image2370.png"/><Relationship Id="rId252" Type="http://schemas.openxmlformats.org/officeDocument/2006/relationships/customXml" Target="../ink/ink2446.xml"/><Relationship Id="rId273" Type="http://schemas.openxmlformats.org/officeDocument/2006/relationships/image" Target="../media/image2391.png"/><Relationship Id="rId294" Type="http://schemas.openxmlformats.org/officeDocument/2006/relationships/customXml" Target="../ink/ink2467.xml"/><Relationship Id="rId308" Type="http://schemas.openxmlformats.org/officeDocument/2006/relationships/customXml" Target="../ink/ink2474.xml"/><Relationship Id="rId47" Type="http://schemas.openxmlformats.org/officeDocument/2006/relationships/image" Target="../media/image2278.png"/><Relationship Id="rId68" Type="http://schemas.openxmlformats.org/officeDocument/2006/relationships/customXml" Target="../ink/ink2354.xml"/><Relationship Id="rId89" Type="http://schemas.openxmlformats.org/officeDocument/2006/relationships/image" Target="../media/image2299.png"/><Relationship Id="rId112" Type="http://schemas.openxmlformats.org/officeDocument/2006/relationships/customXml" Target="../ink/ink2376.xml"/><Relationship Id="rId133" Type="http://schemas.openxmlformats.org/officeDocument/2006/relationships/image" Target="../media/image2321.png"/><Relationship Id="rId154" Type="http://schemas.openxmlformats.org/officeDocument/2006/relationships/customXml" Target="../ink/ink2397.xml"/><Relationship Id="rId175" Type="http://schemas.openxmlformats.org/officeDocument/2006/relationships/image" Target="../media/image2342.png"/><Relationship Id="rId196" Type="http://schemas.openxmlformats.org/officeDocument/2006/relationships/customXml" Target="../ink/ink2418.xml"/><Relationship Id="rId200" Type="http://schemas.openxmlformats.org/officeDocument/2006/relationships/customXml" Target="../ink/ink2420.xml"/><Relationship Id="rId16" Type="http://schemas.openxmlformats.org/officeDocument/2006/relationships/customXml" Target="../ink/ink2328.xml"/><Relationship Id="rId221" Type="http://schemas.openxmlformats.org/officeDocument/2006/relationships/image" Target="../media/image2365.png"/><Relationship Id="rId242" Type="http://schemas.openxmlformats.org/officeDocument/2006/relationships/customXml" Target="../ink/ink2441.xml"/><Relationship Id="rId263" Type="http://schemas.openxmlformats.org/officeDocument/2006/relationships/image" Target="../media/image2386.png"/><Relationship Id="rId284" Type="http://schemas.openxmlformats.org/officeDocument/2006/relationships/customXml" Target="../ink/ink2462.xml"/><Relationship Id="rId319" Type="http://schemas.openxmlformats.org/officeDocument/2006/relationships/image" Target="../media/image2414.png"/><Relationship Id="rId37" Type="http://schemas.openxmlformats.org/officeDocument/2006/relationships/image" Target="../media/image2273.png"/><Relationship Id="rId58" Type="http://schemas.openxmlformats.org/officeDocument/2006/relationships/customXml" Target="../ink/ink2349.xml"/><Relationship Id="rId79" Type="http://schemas.openxmlformats.org/officeDocument/2006/relationships/image" Target="../media/image2294.png"/><Relationship Id="rId102" Type="http://schemas.openxmlformats.org/officeDocument/2006/relationships/customXml" Target="../ink/ink2371.xml"/><Relationship Id="rId123" Type="http://schemas.openxmlformats.org/officeDocument/2006/relationships/image" Target="../media/image2316.png"/><Relationship Id="rId144" Type="http://schemas.openxmlformats.org/officeDocument/2006/relationships/customXml" Target="../ink/ink2392.xml"/><Relationship Id="rId90" Type="http://schemas.openxmlformats.org/officeDocument/2006/relationships/customXml" Target="../ink/ink2365.xml"/><Relationship Id="rId165" Type="http://schemas.openxmlformats.org/officeDocument/2006/relationships/image" Target="../media/image2337.png"/><Relationship Id="rId186" Type="http://schemas.openxmlformats.org/officeDocument/2006/relationships/customXml" Target="../ink/ink2413.xml"/><Relationship Id="rId211" Type="http://schemas.openxmlformats.org/officeDocument/2006/relationships/image" Target="../media/image2360.png"/><Relationship Id="rId232" Type="http://schemas.openxmlformats.org/officeDocument/2006/relationships/customXml" Target="../ink/ink2436.xml"/><Relationship Id="rId253" Type="http://schemas.openxmlformats.org/officeDocument/2006/relationships/image" Target="../media/image2381.png"/><Relationship Id="rId274" Type="http://schemas.openxmlformats.org/officeDocument/2006/relationships/customXml" Target="../ink/ink2457.xml"/><Relationship Id="rId295" Type="http://schemas.openxmlformats.org/officeDocument/2006/relationships/image" Target="../media/image2402.png"/><Relationship Id="rId309" Type="http://schemas.openxmlformats.org/officeDocument/2006/relationships/image" Target="../media/image2409.png"/><Relationship Id="rId27" Type="http://schemas.openxmlformats.org/officeDocument/2006/relationships/image" Target="../media/image2268.png"/><Relationship Id="rId48" Type="http://schemas.openxmlformats.org/officeDocument/2006/relationships/customXml" Target="../ink/ink2344.xml"/><Relationship Id="rId69" Type="http://schemas.openxmlformats.org/officeDocument/2006/relationships/image" Target="../media/image2289.png"/><Relationship Id="rId113" Type="http://schemas.openxmlformats.org/officeDocument/2006/relationships/image" Target="../media/image2311.png"/><Relationship Id="rId134" Type="http://schemas.openxmlformats.org/officeDocument/2006/relationships/customXml" Target="../ink/ink2387.xml"/><Relationship Id="rId320" Type="http://schemas.openxmlformats.org/officeDocument/2006/relationships/customXml" Target="../ink/ink2480.xml"/><Relationship Id="rId80" Type="http://schemas.openxmlformats.org/officeDocument/2006/relationships/customXml" Target="../ink/ink2360.xml"/><Relationship Id="rId155" Type="http://schemas.openxmlformats.org/officeDocument/2006/relationships/image" Target="../media/image2332.png"/><Relationship Id="rId176" Type="http://schemas.openxmlformats.org/officeDocument/2006/relationships/customXml" Target="../ink/ink2408.xml"/><Relationship Id="rId197" Type="http://schemas.openxmlformats.org/officeDocument/2006/relationships/image" Target="../media/image2353.png"/><Relationship Id="rId201" Type="http://schemas.openxmlformats.org/officeDocument/2006/relationships/image" Target="../media/image2355.png"/><Relationship Id="rId222" Type="http://schemas.openxmlformats.org/officeDocument/2006/relationships/customXml" Target="../ink/ink2431.xml"/><Relationship Id="rId243" Type="http://schemas.openxmlformats.org/officeDocument/2006/relationships/image" Target="../media/image2376.png"/><Relationship Id="rId264" Type="http://schemas.openxmlformats.org/officeDocument/2006/relationships/customXml" Target="../ink/ink2452.xml"/><Relationship Id="rId285" Type="http://schemas.openxmlformats.org/officeDocument/2006/relationships/image" Target="../media/image2397.png"/><Relationship Id="rId17" Type="http://schemas.openxmlformats.org/officeDocument/2006/relationships/image" Target="../media/image2263.png"/><Relationship Id="rId38" Type="http://schemas.openxmlformats.org/officeDocument/2006/relationships/customXml" Target="../ink/ink2339.xml"/><Relationship Id="rId59" Type="http://schemas.openxmlformats.org/officeDocument/2006/relationships/image" Target="../media/image2284.png"/><Relationship Id="rId103" Type="http://schemas.openxmlformats.org/officeDocument/2006/relationships/image" Target="../media/image2306.png"/><Relationship Id="rId124" Type="http://schemas.openxmlformats.org/officeDocument/2006/relationships/customXml" Target="../ink/ink2382.xml"/><Relationship Id="rId310" Type="http://schemas.openxmlformats.org/officeDocument/2006/relationships/customXml" Target="../ink/ink2475.xml"/><Relationship Id="rId70" Type="http://schemas.openxmlformats.org/officeDocument/2006/relationships/customXml" Target="../ink/ink2355.xml"/><Relationship Id="rId91" Type="http://schemas.openxmlformats.org/officeDocument/2006/relationships/image" Target="../media/image2300.png"/><Relationship Id="rId145" Type="http://schemas.openxmlformats.org/officeDocument/2006/relationships/image" Target="../media/image2327.png"/><Relationship Id="rId166" Type="http://schemas.openxmlformats.org/officeDocument/2006/relationships/customXml" Target="../ink/ink2403.xml"/><Relationship Id="rId187" Type="http://schemas.openxmlformats.org/officeDocument/2006/relationships/image" Target="../media/image2348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426.xml"/><Relationship Id="rId233" Type="http://schemas.openxmlformats.org/officeDocument/2006/relationships/image" Target="../media/image2371.png"/><Relationship Id="rId254" Type="http://schemas.openxmlformats.org/officeDocument/2006/relationships/customXml" Target="../ink/ink2447.xml"/><Relationship Id="rId28" Type="http://schemas.openxmlformats.org/officeDocument/2006/relationships/customXml" Target="../ink/ink2334.xml"/><Relationship Id="rId49" Type="http://schemas.openxmlformats.org/officeDocument/2006/relationships/image" Target="../media/image2279.png"/><Relationship Id="rId114" Type="http://schemas.openxmlformats.org/officeDocument/2006/relationships/customXml" Target="../ink/ink2377.xml"/><Relationship Id="rId275" Type="http://schemas.openxmlformats.org/officeDocument/2006/relationships/image" Target="../media/image2392.png"/><Relationship Id="rId296" Type="http://schemas.openxmlformats.org/officeDocument/2006/relationships/customXml" Target="../ink/ink2468.xml"/><Relationship Id="rId300" Type="http://schemas.openxmlformats.org/officeDocument/2006/relationships/customXml" Target="../ink/ink2470.xml"/><Relationship Id="rId60" Type="http://schemas.openxmlformats.org/officeDocument/2006/relationships/customXml" Target="../ink/ink2350.xml"/><Relationship Id="rId81" Type="http://schemas.openxmlformats.org/officeDocument/2006/relationships/image" Target="../media/image2295.png"/><Relationship Id="rId135" Type="http://schemas.openxmlformats.org/officeDocument/2006/relationships/image" Target="../media/image2322.png"/><Relationship Id="rId156" Type="http://schemas.openxmlformats.org/officeDocument/2006/relationships/customXml" Target="../ink/ink2398.xml"/><Relationship Id="rId177" Type="http://schemas.openxmlformats.org/officeDocument/2006/relationships/image" Target="../media/image2343.png"/><Relationship Id="rId198" Type="http://schemas.openxmlformats.org/officeDocument/2006/relationships/customXml" Target="../ink/ink2419.xml"/><Relationship Id="rId321" Type="http://schemas.openxmlformats.org/officeDocument/2006/relationships/image" Target="../media/image2415.png"/><Relationship Id="rId202" Type="http://schemas.openxmlformats.org/officeDocument/2006/relationships/customXml" Target="../ink/ink2421.xml"/><Relationship Id="rId223" Type="http://schemas.openxmlformats.org/officeDocument/2006/relationships/image" Target="../media/image2366.png"/><Relationship Id="rId244" Type="http://schemas.openxmlformats.org/officeDocument/2006/relationships/customXml" Target="../ink/ink2442.xml"/><Relationship Id="rId18" Type="http://schemas.openxmlformats.org/officeDocument/2006/relationships/customXml" Target="../ink/ink2329.xml"/><Relationship Id="rId39" Type="http://schemas.openxmlformats.org/officeDocument/2006/relationships/image" Target="../media/image2274.png"/><Relationship Id="rId265" Type="http://schemas.openxmlformats.org/officeDocument/2006/relationships/image" Target="../media/image2387.png"/><Relationship Id="rId286" Type="http://schemas.openxmlformats.org/officeDocument/2006/relationships/customXml" Target="../ink/ink2463.xml"/><Relationship Id="rId50" Type="http://schemas.openxmlformats.org/officeDocument/2006/relationships/customXml" Target="../ink/ink2345.xml"/><Relationship Id="rId104" Type="http://schemas.openxmlformats.org/officeDocument/2006/relationships/customXml" Target="../ink/ink2372.xml"/><Relationship Id="rId125" Type="http://schemas.openxmlformats.org/officeDocument/2006/relationships/image" Target="../media/image2317.png"/><Relationship Id="rId146" Type="http://schemas.openxmlformats.org/officeDocument/2006/relationships/customXml" Target="../ink/ink2393.xml"/><Relationship Id="rId167" Type="http://schemas.openxmlformats.org/officeDocument/2006/relationships/image" Target="../media/image2338.png"/><Relationship Id="rId188" Type="http://schemas.openxmlformats.org/officeDocument/2006/relationships/customXml" Target="../ink/ink2414.xml"/><Relationship Id="rId311" Type="http://schemas.openxmlformats.org/officeDocument/2006/relationships/image" Target="../media/image2410.png"/><Relationship Id="rId71" Type="http://schemas.openxmlformats.org/officeDocument/2006/relationships/image" Target="../media/image2290.png"/><Relationship Id="rId92" Type="http://schemas.openxmlformats.org/officeDocument/2006/relationships/customXml" Target="../ink/ink2366.xml"/><Relationship Id="rId213" Type="http://schemas.openxmlformats.org/officeDocument/2006/relationships/image" Target="../media/image2361.png"/><Relationship Id="rId234" Type="http://schemas.openxmlformats.org/officeDocument/2006/relationships/customXml" Target="../ink/ink2437.xml"/><Relationship Id="rId2" Type="http://schemas.openxmlformats.org/officeDocument/2006/relationships/customXml" Target="../ink/ink2321.xml"/><Relationship Id="rId29" Type="http://schemas.openxmlformats.org/officeDocument/2006/relationships/image" Target="../media/image2269.png"/><Relationship Id="rId255" Type="http://schemas.openxmlformats.org/officeDocument/2006/relationships/image" Target="../media/image2382.png"/><Relationship Id="rId276" Type="http://schemas.openxmlformats.org/officeDocument/2006/relationships/customXml" Target="../ink/ink2458.xml"/><Relationship Id="rId297" Type="http://schemas.openxmlformats.org/officeDocument/2006/relationships/image" Target="../media/image2403.png"/><Relationship Id="rId40" Type="http://schemas.openxmlformats.org/officeDocument/2006/relationships/customXml" Target="../ink/ink2340.xml"/><Relationship Id="rId115" Type="http://schemas.openxmlformats.org/officeDocument/2006/relationships/image" Target="../media/image2312.png"/><Relationship Id="rId136" Type="http://schemas.openxmlformats.org/officeDocument/2006/relationships/customXml" Target="../ink/ink2388.xml"/><Relationship Id="rId157" Type="http://schemas.openxmlformats.org/officeDocument/2006/relationships/image" Target="../media/image2333.png"/><Relationship Id="rId178" Type="http://schemas.openxmlformats.org/officeDocument/2006/relationships/customXml" Target="../ink/ink2409.xml"/><Relationship Id="rId301" Type="http://schemas.openxmlformats.org/officeDocument/2006/relationships/image" Target="../media/image2405.png"/><Relationship Id="rId322" Type="http://schemas.openxmlformats.org/officeDocument/2006/relationships/customXml" Target="../ink/ink2481.xml"/><Relationship Id="rId61" Type="http://schemas.openxmlformats.org/officeDocument/2006/relationships/image" Target="../media/image2285.png"/><Relationship Id="rId82" Type="http://schemas.openxmlformats.org/officeDocument/2006/relationships/customXml" Target="../ink/ink2361.xml"/><Relationship Id="rId199" Type="http://schemas.openxmlformats.org/officeDocument/2006/relationships/image" Target="../media/image2354.png"/><Relationship Id="rId203" Type="http://schemas.openxmlformats.org/officeDocument/2006/relationships/image" Target="../media/image2356.png"/><Relationship Id="rId19" Type="http://schemas.openxmlformats.org/officeDocument/2006/relationships/image" Target="../media/image2264.png"/><Relationship Id="rId224" Type="http://schemas.openxmlformats.org/officeDocument/2006/relationships/customXml" Target="../ink/ink2432.xml"/><Relationship Id="rId245" Type="http://schemas.openxmlformats.org/officeDocument/2006/relationships/image" Target="../media/image2377.png"/><Relationship Id="rId266" Type="http://schemas.openxmlformats.org/officeDocument/2006/relationships/customXml" Target="../ink/ink2453.xml"/><Relationship Id="rId287" Type="http://schemas.openxmlformats.org/officeDocument/2006/relationships/image" Target="../media/image2398.png"/><Relationship Id="rId30" Type="http://schemas.openxmlformats.org/officeDocument/2006/relationships/customXml" Target="../ink/ink2335.xml"/><Relationship Id="rId105" Type="http://schemas.openxmlformats.org/officeDocument/2006/relationships/image" Target="../media/image2307.png"/><Relationship Id="rId126" Type="http://schemas.openxmlformats.org/officeDocument/2006/relationships/customXml" Target="../ink/ink2383.xml"/><Relationship Id="rId147" Type="http://schemas.openxmlformats.org/officeDocument/2006/relationships/image" Target="../media/image2328.png"/><Relationship Id="rId168" Type="http://schemas.openxmlformats.org/officeDocument/2006/relationships/customXml" Target="../ink/ink2404.xml"/><Relationship Id="rId312" Type="http://schemas.openxmlformats.org/officeDocument/2006/relationships/customXml" Target="../ink/ink2476.xml"/><Relationship Id="rId51" Type="http://schemas.openxmlformats.org/officeDocument/2006/relationships/image" Target="../media/image2280.png"/><Relationship Id="rId72" Type="http://schemas.openxmlformats.org/officeDocument/2006/relationships/customXml" Target="../ink/ink2356.xml"/><Relationship Id="rId93" Type="http://schemas.openxmlformats.org/officeDocument/2006/relationships/image" Target="../media/image2301.png"/><Relationship Id="rId189" Type="http://schemas.openxmlformats.org/officeDocument/2006/relationships/image" Target="../media/image2349.png"/><Relationship Id="rId3" Type="http://schemas.openxmlformats.org/officeDocument/2006/relationships/image" Target="../media/image2256.png"/><Relationship Id="rId214" Type="http://schemas.openxmlformats.org/officeDocument/2006/relationships/customXml" Target="../ink/ink2427.xml"/><Relationship Id="rId235" Type="http://schemas.openxmlformats.org/officeDocument/2006/relationships/image" Target="../media/image2372.png"/><Relationship Id="rId256" Type="http://schemas.openxmlformats.org/officeDocument/2006/relationships/customXml" Target="../ink/ink2448.xml"/><Relationship Id="rId277" Type="http://schemas.openxmlformats.org/officeDocument/2006/relationships/image" Target="../media/image2393.png"/><Relationship Id="rId298" Type="http://schemas.openxmlformats.org/officeDocument/2006/relationships/customXml" Target="../ink/ink2469.xml"/><Relationship Id="rId116" Type="http://schemas.openxmlformats.org/officeDocument/2006/relationships/customXml" Target="../ink/ink2378.xml"/><Relationship Id="rId137" Type="http://schemas.openxmlformats.org/officeDocument/2006/relationships/image" Target="../media/image2323.png"/><Relationship Id="rId158" Type="http://schemas.openxmlformats.org/officeDocument/2006/relationships/customXml" Target="../ink/ink2399.xml"/><Relationship Id="rId302" Type="http://schemas.openxmlformats.org/officeDocument/2006/relationships/customXml" Target="../ink/ink2471.xml"/><Relationship Id="rId323" Type="http://schemas.openxmlformats.org/officeDocument/2006/relationships/image" Target="../media/image2416.png"/><Relationship Id="rId20" Type="http://schemas.openxmlformats.org/officeDocument/2006/relationships/customXml" Target="../ink/ink2330.xml"/><Relationship Id="rId41" Type="http://schemas.openxmlformats.org/officeDocument/2006/relationships/image" Target="../media/image2275.png"/><Relationship Id="rId62" Type="http://schemas.openxmlformats.org/officeDocument/2006/relationships/customXml" Target="../ink/ink2351.xml"/><Relationship Id="rId83" Type="http://schemas.openxmlformats.org/officeDocument/2006/relationships/image" Target="../media/image2296.png"/><Relationship Id="rId179" Type="http://schemas.openxmlformats.org/officeDocument/2006/relationships/image" Target="../media/image2344.png"/><Relationship Id="rId190" Type="http://schemas.openxmlformats.org/officeDocument/2006/relationships/customXml" Target="../ink/ink2415.xml"/><Relationship Id="rId204" Type="http://schemas.openxmlformats.org/officeDocument/2006/relationships/customXml" Target="../ink/ink2422.xml"/><Relationship Id="rId225" Type="http://schemas.openxmlformats.org/officeDocument/2006/relationships/image" Target="../media/image2367.png"/><Relationship Id="rId246" Type="http://schemas.openxmlformats.org/officeDocument/2006/relationships/customXml" Target="../ink/ink2443.xml"/><Relationship Id="rId267" Type="http://schemas.openxmlformats.org/officeDocument/2006/relationships/image" Target="../media/image2388.png"/><Relationship Id="rId288" Type="http://schemas.openxmlformats.org/officeDocument/2006/relationships/customXml" Target="../ink/ink2464.xml"/><Relationship Id="rId106" Type="http://schemas.openxmlformats.org/officeDocument/2006/relationships/customXml" Target="../ink/ink2373.xml"/><Relationship Id="rId127" Type="http://schemas.openxmlformats.org/officeDocument/2006/relationships/image" Target="../media/image2318.png"/><Relationship Id="rId313" Type="http://schemas.openxmlformats.org/officeDocument/2006/relationships/image" Target="../media/image2411.png"/><Relationship Id="rId10" Type="http://schemas.openxmlformats.org/officeDocument/2006/relationships/customXml" Target="../ink/ink2325.xml"/><Relationship Id="rId31" Type="http://schemas.openxmlformats.org/officeDocument/2006/relationships/image" Target="../media/image2270.png"/><Relationship Id="rId52" Type="http://schemas.openxmlformats.org/officeDocument/2006/relationships/customXml" Target="../ink/ink2346.xml"/><Relationship Id="rId73" Type="http://schemas.openxmlformats.org/officeDocument/2006/relationships/image" Target="../media/image2291.png"/><Relationship Id="rId94" Type="http://schemas.openxmlformats.org/officeDocument/2006/relationships/customXml" Target="../ink/ink2367.xml"/><Relationship Id="rId148" Type="http://schemas.openxmlformats.org/officeDocument/2006/relationships/customXml" Target="../ink/ink2394.xml"/><Relationship Id="rId169" Type="http://schemas.openxmlformats.org/officeDocument/2006/relationships/image" Target="../media/image2339.png"/><Relationship Id="rId4" Type="http://schemas.openxmlformats.org/officeDocument/2006/relationships/customXml" Target="../ink/ink2322.xml"/><Relationship Id="rId180" Type="http://schemas.openxmlformats.org/officeDocument/2006/relationships/customXml" Target="../ink/ink2410.xml"/><Relationship Id="rId215" Type="http://schemas.openxmlformats.org/officeDocument/2006/relationships/image" Target="../media/image2362.png"/><Relationship Id="rId236" Type="http://schemas.openxmlformats.org/officeDocument/2006/relationships/customXml" Target="../ink/ink2438.xml"/><Relationship Id="rId257" Type="http://schemas.openxmlformats.org/officeDocument/2006/relationships/image" Target="../media/image2383.png"/><Relationship Id="rId278" Type="http://schemas.openxmlformats.org/officeDocument/2006/relationships/customXml" Target="../ink/ink2459.xml"/><Relationship Id="rId303" Type="http://schemas.openxmlformats.org/officeDocument/2006/relationships/image" Target="../media/image2406.png"/><Relationship Id="rId42" Type="http://schemas.openxmlformats.org/officeDocument/2006/relationships/customXml" Target="../ink/ink2341.xml"/><Relationship Id="rId84" Type="http://schemas.openxmlformats.org/officeDocument/2006/relationships/customXml" Target="../ink/ink2362.xml"/><Relationship Id="rId138" Type="http://schemas.openxmlformats.org/officeDocument/2006/relationships/customXml" Target="../ink/ink2389.xml"/><Relationship Id="rId191" Type="http://schemas.openxmlformats.org/officeDocument/2006/relationships/image" Target="../media/image2350.png"/><Relationship Id="rId205" Type="http://schemas.openxmlformats.org/officeDocument/2006/relationships/image" Target="../media/image2357.png"/><Relationship Id="rId247" Type="http://schemas.openxmlformats.org/officeDocument/2006/relationships/image" Target="../media/image2378.png"/><Relationship Id="rId107" Type="http://schemas.openxmlformats.org/officeDocument/2006/relationships/image" Target="../media/image2308.png"/><Relationship Id="rId289" Type="http://schemas.openxmlformats.org/officeDocument/2006/relationships/image" Target="../media/image2399.png"/><Relationship Id="rId11" Type="http://schemas.openxmlformats.org/officeDocument/2006/relationships/image" Target="../media/image2260.png"/><Relationship Id="rId53" Type="http://schemas.openxmlformats.org/officeDocument/2006/relationships/image" Target="../media/image2281.png"/><Relationship Id="rId149" Type="http://schemas.openxmlformats.org/officeDocument/2006/relationships/image" Target="../media/image2329.png"/><Relationship Id="rId314" Type="http://schemas.openxmlformats.org/officeDocument/2006/relationships/customXml" Target="../ink/ink2477.xml"/><Relationship Id="rId95" Type="http://schemas.openxmlformats.org/officeDocument/2006/relationships/image" Target="../media/image2302.png"/><Relationship Id="rId160" Type="http://schemas.openxmlformats.org/officeDocument/2006/relationships/customXml" Target="../ink/ink2400.xml"/><Relationship Id="rId216" Type="http://schemas.openxmlformats.org/officeDocument/2006/relationships/customXml" Target="../ink/ink2428.xml"/><Relationship Id="rId258" Type="http://schemas.openxmlformats.org/officeDocument/2006/relationships/customXml" Target="../ink/ink2449.xml"/><Relationship Id="rId22" Type="http://schemas.openxmlformats.org/officeDocument/2006/relationships/customXml" Target="../ink/ink2331.xml"/><Relationship Id="rId64" Type="http://schemas.openxmlformats.org/officeDocument/2006/relationships/customXml" Target="../ink/ink2352.xml"/><Relationship Id="rId118" Type="http://schemas.openxmlformats.org/officeDocument/2006/relationships/customXml" Target="../ink/ink2379.xml"/><Relationship Id="rId325" Type="http://schemas.openxmlformats.org/officeDocument/2006/relationships/image" Target="../media/image2417.png"/><Relationship Id="rId171" Type="http://schemas.openxmlformats.org/officeDocument/2006/relationships/image" Target="../media/image2340.png"/><Relationship Id="rId227" Type="http://schemas.openxmlformats.org/officeDocument/2006/relationships/image" Target="../media/image2368.png"/><Relationship Id="rId269" Type="http://schemas.openxmlformats.org/officeDocument/2006/relationships/image" Target="../media/image2389.png"/><Relationship Id="rId33" Type="http://schemas.openxmlformats.org/officeDocument/2006/relationships/image" Target="../media/image2271.png"/><Relationship Id="rId129" Type="http://schemas.openxmlformats.org/officeDocument/2006/relationships/image" Target="../media/image2319.png"/><Relationship Id="rId280" Type="http://schemas.openxmlformats.org/officeDocument/2006/relationships/customXml" Target="../ink/ink2460.xml"/><Relationship Id="rId75" Type="http://schemas.openxmlformats.org/officeDocument/2006/relationships/image" Target="../media/image2292.png"/><Relationship Id="rId140" Type="http://schemas.openxmlformats.org/officeDocument/2006/relationships/customXml" Target="../ink/ink2390.xml"/><Relationship Id="rId182" Type="http://schemas.openxmlformats.org/officeDocument/2006/relationships/customXml" Target="../ink/ink2411.xml"/><Relationship Id="rId6" Type="http://schemas.openxmlformats.org/officeDocument/2006/relationships/customXml" Target="../ink/ink2323.xml"/><Relationship Id="rId238" Type="http://schemas.openxmlformats.org/officeDocument/2006/relationships/customXml" Target="../ink/ink2439.xml"/><Relationship Id="rId291" Type="http://schemas.openxmlformats.org/officeDocument/2006/relationships/image" Target="../media/image2400.png"/><Relationship Id="rId305" Type="http://schemas.openxmlformats.org/officeDocument/2006/relationships/image" Target="../media/image2407.png"/><Relationship Id="rId44" Type="http://schemas.openxmlformats.org/officeDocument/2006/relationships/customXml" Target="../ink/ink2342.xml"/><Relationship Id="rId86" Type="http://schemas.openxmlformats.org/officeDocument/2006/relationships/customXml" Target="../ink/ink2363.xml"/><Relationship Id="rId151" Type="http://schemas.openxmlformats.org/officeDocument/2006/relationships/image" Target="../media/image2330.png"/><Relationship Id="rId193" Type="http://schemas.openxmlformats.org/officeDocument/2006/relationships/image" Target="../media/image2351.png"/><Relationship Id="rId207" Type="http://schemas.openxmlformats.org/officeDocument/2006/relationships/image" Target="../media/image2358.png"/><Relationship Id="rId249" Type="http://schemas.openxmlformats.org/officeDocument/2006/relationships/image" Target="../media/image2379.png"/><Relationship Id="rId13" Type="http://schemas.openxmlformats.org/officeDocument/2006/relationships/image" Target="../media/image2261.png"/><Relationship Id="rId109" Type="http://schemas.openxmlformats.org/officeDocument/2006/relationships/image" Target="../media/image2309.png"/><Relationship Id="rId260" Type="http://schemas.openxmlformats.org/officeDocument/2006/relationships/customXml" Target="../ink/ink2450.xml"/><Relationship Id="rId316" Type="http://schemas.openxmlformats.org/officeDocument/2006/relationships/customXml" Target="../ink/ink2478.xml"/><Relationship Id="rId55" Type="http://schemas.openxmlformats.org/officeDocument/2006/relationships/image" Target="../media/image2282.png"/><Relationship Id="rId97" Type="http://schemas.openxmlformats.org/officeDocument/2006/relationships/image" Target="../media/image2303.png"/><Relationship Id="rId120" Type="http://schemas.openxmlformats.org/officeDocument/2006/relationships/customXml" Target="../ink/ink23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ep 36">
            <a:extLst>
              <a:ext uri="{FF2B5EF4-FFF2-40B4-BE49-F238E27FC236}">
                <a16:creationId xmlns:a16="http://schemas.microsoft.com/office/drawing/2014/main" id="{A0B7DB9C-04CA-4D82-8878-C4CFECFD9611}"/>
              </a:ext>
            </a:extLst>
          </p:cNvPr>
          <p:cNvGrpSpPr/>
          <p:nvPr/>
        </p:nvGrpSpPr>
        <p:grpSpPr>
          <a:xfrm>
            <a:off x="3628320" y="2394380"/>
            <a:ext cx="4935359" cy="1189426"/>
            <a:chOff x="3487776" y="2234062"/>
            <a:chExt cx="4935359" cy="1189426"/>
          </a:xfrm>
        </p:grpSpPr>
        <p:grpSp>
          <p:nvGrpSpPr>
            <p:cNvPr id="23" name="Groep 22">
              <a:extLst>
                <a:ext uri="{FF2B5EF4-FFF2-40B4-BE49-F238E27FC236}">
                  <a16:creationId xmlns:a16="http://schemas.microsoft.com/office/drawing/2014/main" id="{A40B3FC7-F185-4A30-9744-C35D9BA687DE}"/>
                </a:ext>
              </a:extLst>
            </p:cNvPr>
            <p:cNvGrpSpPr/>
            <p:nvPr/>
          </p:nvGrpSpPr>
          <p:grpSpPr>
            <a:xfrm rot="585281">
              <a:off x="3487776" y="2247387"/>
              <a:ext cx="2034386" cy="1176101"/>
              <a:chOff x="1177078" y="1109637"/>
              <a:chExt cx="792720" cy="458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10" name="Inkt 9">
                    <a:extLst>
                      <a:ext uri="{FF2B5EF4-FFF2-40B4-BE49-F238E27FC236}">
                        <a16:creationId xmlns:a16="http://schemas.microsoft.com/office/drawing/2014/main" id="{AECAF7BC-DB5D-4E0B-AC12-C22A21CCB27D}"/>
                      </a:ext>
                    </a:extLst>
                  </p14:cNvPr>
                  <p14:cNvContentPartPr/>
                  <p14:nvPr/>
                </p14:nvContentPartPr>
                <p14:xfrm>
                  <a:off x="1177078" y="1157517"/>
                  <a:ext cx="276120" cy="410400"/>
                </p14:xfrm>
              </p:contentPart>
            </mc:Choice>
            <mc:Fallback xmlns="">
              <p:pic>
                <p:nvPicPr>
                  <p:cNvPr id="10" name="Inkt 9">
                    <a:extLst>
                      <a:ext uri="{FF2B5EF4-FFF2-40B4-BE49-F238E27FC236}">
                        <a16:creationId xmlns:a16="http://schemas.microsoft.com/office/drawing/2014/main" id="{AECAF7BC-DB5D-4E0B-AC12-C22A21CCB27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173569" y="1154008"/>
                    <a:ext cx="282998" cy="4172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1" name="Inkt 10">
                    <a:extLst>
                      <a:ext uri="{FF2B5EF4-FFF2-40B4-BE49-F238E27FC236}">
                        <a16:creationId xmlns:a16="http://schemas.microsoft.com/office/drawing/2014/main" id="{1CAA1414-9923-44EA-A8B3-AFE28BFBC448}"/>
                      </a:ext>
                    </a:extLst>
                  </p14:cNvPr>
                  <p14:cNvContentPartPr/>
                  <p14:nvPr/>
                </p14:nvContentPartPr>
                <p14:xfrm>
                  <a:off x="1460758" y="1326357"/>
                  <a:ext cx="190080" cy="169560"/>
                </p14:xfrm>
              </p:contentPart>
            </mc:Choice>
            <mc:Fallback xmlns="">
              <p:pic>
                <p:nvPicPr>
                  <p:cNvPr id="11" name="Inkt 10">
                    <a:extLst>
                      <a:ext uri="{FF2B5EF4-FFF2-40B4-BE49-F238E27FC236}">
                        <a16:creationId xmlns:a16="http://schemas.microsoft.com/office/drawing/2014/main" id="{1CAA1414-9923-44EA-A8B3-AFE28BFBC448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7389" y="1322983"/>
                    <a:ext cx="196959" cy="1764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2" name="Inkt 11">
                    <a:extLst>
                      <a:ext uri="{FF2B5EF4-FFF2-40B4-BE49-F238E27FC236}">
                        <a16:creationId xmlns:a16="http://schemas.microsoft.com/office/drawing/2014/main" id="{E94AE1E4-07D2-4421-93D0-B9BFC24E0EF9}"/>
                      </a:ext>
                    </a:extLst>
                  </p14:cNvPr>
                  <p14:cNvContentPartPr/>
                  <p14:nvPr/>
                </p14:nvContentPartPr>
                <p14:xfrm>
                  <a:off x="1637158" y="1313757"/>
                  <a:ext cx="248040" cy="136800"/>
                </p14:xfrm>
              </p:contentPart>
            </mc:Choice>
            <mc:Fallback xmlns="">
              <p:pic>
                <p:nvPicPr>
                  <p:cNvPr id="12" name="Inkt 11">
                    <a:extLst>
                      <a:ext uri="{FF2B5EF4-FFF2-40B4-BE49-F238E27FC236}">
                        <a16:creationId xmlns:a16="http://schemas.microsoft.com/office/drawing/2014/main" id="{E94AE1E4-07D2-4421-93D0-B9BFC24E0EF9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633651" y="1310383"/>
                    <a:ext cx="254914" cy="1436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3" name="Inkt 12">
                    <a:extLst>
                      <a:ext uri="{FF2B5EF4-FFF2-40B4-BE49-F238E27FC236}">
                        <a16:creationId xmlns:a16="http://schemas.microsoft.com/office/drawing/2014/main" id="{F95BD309-8A41-423A-827F-6765186133B8}"/>
                      </a:ext>
                    </a:extLst>
                  </p14:cNvPr>
                  <p14:cNvContentPartPr/>
                  <p14:nvPr/>
                </p14:nvContentPartPr>
                <p14:xfrm>
                  <a:off x="1834078" y="1109637"/>
                  <a:ext cx="135720" cy="309960"/>
                </p14:xfrm>
              </p:contentPart>
            </mc:Choice>
            <mc:Fallback xmlns="">
              <p:pic>
                <p:nvPicPr>
                  <p:cNvPr id="13" name="Inkt 12">
                    <a:extLst>
                      <a:ext uri="{FF2B5EF4-FFF2-40B4-BE49-F238E27FC236}">
                        <a16:creationId xmlns:a16="http://schemas.microsoft.com/office/drawing/2014/main" id="{F95BD309-8A41-423A-827F-6765186133B8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830706" y="1106268"/>
                    <a:ext cx="142604" cy="3168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4" name="Inkt 13">
                    <a:extLst>
                      <a:ext uri="{FF2B5EF4-FFF2-40B4-BE49-F238E27FC236}">
                        <a16:creationId xmlns:a16="http://schemas.microsoft.com/office/drawing/2014/main" id="{8DEAF705-8785-43CB-B1FB-69F98814B233}"/>
                      </a:ext>
                    </a:extLst>
                  </p14:cNvPr>
                  <p14:cNvContentPartPr/>
                  <p14:nvPr/>
                </p14:nvContentPartPr>
                <p14:xfrm>
                  <a:off x="1817158" y="1292517"/>
                  <a:ext cx="137520" cy="40320"/>
                </p14:xfrm>
              </p:contentPart>
            </mc:Choice>
            <mc:Fallback xmlns="">
              <p:pic>
                <p:nvPicPr>
                  <p:cNvPr id="14" name="Inkt 13">
                    <a:extLst>
                      <a:ext uri="{FF2B5EF4-FFF2-40B4-BE49-F238E27FC236}">
                        <a16:creationId xmlns:a16="http://schemas.microsoft.com/office/drawing/2014/main" id="{8DEAF705-8785-43CB-B1FB-69F98814B23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813643" y="1288980"/>
                    <a:ext cx="144410" cy="47252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6" name="Groep 35">
              <a:extLst>
                <a:ext uri="{FF2B5EF4-FFF2-40B4-BE49-F238E27FC236}">
                  <a16:creationId xmlns:a16="http://schemas.microsoft.com/office/drawing/2014/main" id="{6ED21A65-15EE-4FD4-A085-44971B10143C}"/>
                </a:ext>
              </a:extLst>
            </p:cNvPr>
            <p:cNvGrpSpPr/>
            <p:nvPr/>
          </p:nvGrpSpPr>
          <p:grpSpPr>
            <a:xfrm>
              <a:off x="5673455" y="2234062"/>
              <a:ext cx="2749680" cy="884880"/>
              <a:chOff x="5614078" y="2144997"/>
              <a:chExt cx="274968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7" name="Inkt 26">
                    <a:extLst>
                      <a:ext uri="{FF2B5EF4-FFF2-40B4-BE49-F238E27FC236}">
                        <a16:creationId xmlns:a16="http://schemas.microsoft.com/office/drawing/2014/main" id="{2F100F17-BF8B-4C08-98D0-795514833E51}"/>
                      </a:ext>
                    </a:extLst>
                  </p14:cNvPr>
                  <p14:cNvContentPartPr/>
                  <p14:nvPr/>
                </p14:nvContentPartPr>
                <p14:xfrm>
                  <a:off x="5922958" y="2198637"/>
                  <a:ext cx="76680" cy="745560"/>
                </p14:xfrm>
              </p:contentPart>
            </mc:Choice>
            <mc:Fallback xmlns="">
              <p:pic>
                <p:nvPicPr>
                  <p:cNvPr id="27" name="Inkt 26">
                    <a:extLst>
                      <a:ext uri="{FF2B5EF4-FFF2-40B4-BE49-F238E27FC236}">
                        <a16:creationId xmlns:a16="http://schemas.microsoft.com/office/drawing/2014/main" id="{2F100F17-BF8B-4C08-98D0-795514833E51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5914318" y="2189637"/>
                    <a:ext cx="94320" cy="76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8" name="Inkt 27">
                    <a:extLst>
                      <a:ext uri="{FF2B5EF4-FFF2-40B4-BE49-F238E27FC236}">
                        <a16:creationId xmlns:a16="http://schemas.microsoft.com/office/drawing/2014/main" id="{0970E3DA-C07F-4D64-8C1A-EDCA4427D855}"/>
                      </a:ext>
                    </a:extLst>
                  </p14:cNvPr>
                  <p14:cNvContentPartPr/>
                  <p14:nvPr/>
                </p14:nvContentPartPr>
                <p14:xfrm>
                  <a:off x="5614078" y="2144997"/>
                  <a:ext cx="812520" cy="884880"/>
                </p14:xfrm>
              </p:contentPart>
            </mc:Choice>
            <mc:Fallback xmlns="">
              <p:pic>
                <p:nvPicPr>
                  <p:cNvPr id="28" name="Inkt 27">
                    <a:extLst>
                      <a:ext uri="{FF2B5EF4-FFF2-40B4-BE49-F238E27FC236}">
                        <a16:creationId xmlns:a16="http://schemas.microsoft.com/office/drawing/2014/main" id="{0970E3DA-C07F-4D64-8C1A-EDCA4427D855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5605078" y="2136357"/>
                    <a:ext cx="830160" cy="902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9" name="Inkt 28">
                    <a:extLst>
                      <a:ext uri="{FF2B5EF4-FFF2-40B4-BE49-F238E27FC236}">
                        <a16:creationId xmlns:a16="http://schemas.microsoft.com/office/drawing/2014/main" id="{05357664-EB66-4662-AC12-99C33A4B0A7B}"/>
                      </a:ext>
                    </a:extLst>
                  </p14:cNvPr>
                  <p14:cNvContentPartPr/>
                  <p14:nvPr/>
                </p14:nvContentPartPr>
                <p14:xfrm>
                  <a:off x="6452158" y="2705517"/>
                  <a:ext cx="198360" cy="242280"/>
                </p14:xfrm>
              </p:contentPart>
            </mc:Choice>
            <mc:Fallback xmlns="">
              <p:pic>
                <p:nvPicPr>
                  <p:cNvPr id="29" name="Inkt 28">
                    <a:extLst>
                      <a:ext uri="{FF2B5EF4-FFF2-40B4-BE49-F238E27FC236}">
                        <a16:creationId xmlns:a16="http://schemas.microsoft.com/office/drawing/2014/main" id="{05357664-EB66-4662-AC12-99C33A4B0A7B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6443518" y="2696517"/>
                    <a:ext cx="216000" cy="25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31" name="Inkt 30">
                    <a:extLst>
                      <a:ext uri="{FF2B5EF4-FFF2-40B4-BE49-F238E27FC236}">
                        <a16:creationId xmlns:a16="http://schemas.microsoft.com/office/drawing/2014/main" id="{D5DE6F28-5CA4-45B7-AD93-C47F705D9496}"/>
                      </a:ext>
                    </a:extLst>
                  </p14:cNvPr>
                  <p14:cNvContentPartPr/>
                  <p14:nvPr/>
                </p14:nvContentPartPr>
                <p14:xfrm>
                  <a:off x="6651958" y="2621997"/>
                  <a:ext cx="320760" cy="267120"/>
                </p14:xfrm>
              </p:contentPart>
            </mc:Choice>
            <mc:Fallback xmlns="">
              <p:pic>
                <p:nvPicPr>
                  <p:cNvPr id="31" name="Inkt 30">
                    <a:extLst>
                      <a:ext uri="{FF2B5EF4-FFF2-40B4-BE49-F238E27FC236}">
                        <a16:creationId xmlns:a16="http://schemas.microsoft.com/office/drawing/2014/main" id="{D5DE6F28-5CA4-45B7-AD93-C47F705D949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6643318" y="2613357"/>
                    <a:ext cx="338400" cy="28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32" name="Inkt 31">
                    <a:extLst>
                      <a:ext uri="{FF2B5EF4-FFF2-40B4-BE49-F238E27FC236}">
                        <a16:creationId xmlns:a16="http://schemas.microsoft.com/office/drawing/2014/main" id="{9B07512B-229C-4BD4-B5D1-99EAC98269FF}"/>
                      </a:ext>
                    </a:extLst>
                  </p14:cNvPr>
                  <p14:cNvContentPartPr/>
                  <p14:nvPr/>
                </p14:nvContentPartPr>
                <p14:xfrm>
                  <a:off x="7045798" y="2655477"/>
                  <a:ext cx="298440" cy="136080"/>
                </p14:xfrm>
              </p:contentPart>
            </mc:Choice>
            <mc:Fallback xmlns="">
              <p:pic>
                <p:nvPicPr>
                  <p:cNvPr id="32" name="Inkt 31">
                    <a:extLst>
                      <a:ext uri="{FF2B5EF4-FFF2-40B4-BE49-F238E27FC236}">
                        <a16:creationId xmlns:a16="http://schemas.microsoft.com/office/drawing/2014/main" id="{9B07512B-229C-4BD4-B5D1-99EAC98269FF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7036798" y="2646837"/>
                    <a:ext cx="316080" cy="15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33" name="Inkt 32">
                    <a:extLst>
                      <a:ext uri="{FF2B5EF4-FFF2-40B4-BE49-F238E27FC236}">
                        <a16:creationId xmlns:a16="http://schemas.microsoft.com/office/drawing/2014/main" id="{C3B70BB2-7279-4E65-A1C5-EB6474F0DDEC}"/>
                      </a:ext>
                    </a:extLst>
                  </p14:cNvPr>
                  <p14:cNvContentPartPr/>
                  <p14:nvPr/>
                </p14:nvContentPartPr>
                <p14:xfrm>
                  <a:off x="7303198" y="2525157"/>
                  <a:ext cx="341640" cy="250200"/>
                </p14:xfrm>
              </p:contentPart>
            </mc:Choice>
            <mc:Fallback xmlns="">
              <p:pic>
                <p:nvPicPr>
                  <p:cNvPr id="33" name="Inkt 32">
                    <a:extLst>
                      <a:ext uri="{FF2B5EF4-FFF2-40B4-BE49-F238E27FC236}">
                        <a16:creationId xmlns:a16="http://schemas.microsoft.com/office/drawing/2014/main" id="{C3B70BB2-7279-4E65-A1C5-EB6474F0DDEC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7294198" y="2516517"/>
                    <a:ext cx="359280" cy="26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34" name="Inkt 33">
                    <a:extLst>
                      <a:ext uri="{FF2B5EF4-FFF2-40B4-BE49-F238E27FC236}">
                        <a16:creationId xmlns:a16="http://schemas.microsoft.com/office/drawing/2014/main" id="{822F7949-CC45-4830-A4B4-8F63217BADA7}"/>
                      </a:ext>
                    </a:extLst>
                  </p14:cNvPr>
                  <p14:cNvContentPartPr/>
                  <p14:nvPr/>
                </p14:nvContentPartPr>
                <p14:xfrm>
                  <a:off x="7635838" y="2518677"/>
                  <a:ext cx="300600" cy="203400"/>
                </p14:xfrm>
              </p:contentPart>
            </mc:Choice>
            <mc:Fallback xmlns="">
              <p:pic>
                <p:nvPicPr>
                  <p:cNvPr id="34" name="Inkt 33">
                    <a:extLst>
                      <a:ext uri="{FF2B5EF4-FFF2-40B4-BE49-F238E27FC236}">
                        <a16:creationId xmlns:a16="http://schemas.microsoft.com/office/drawing/2014/main" id="{822F7949-CC45-4830-A4B4-8F63217BADA7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7627198" y="2509677"/>
                    <a:ext cx="318240" cy="22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35" name="Inkt 34">
                    <a:extLst>
                      <a:ext uri="{FF2B5EF4-FFF2-40B4-BE49-F238E27FC236}">
                        <a16:creationId xmlns:a16="http://schemas.microsoft.com/office/drawing/2014/main" id="{3E672DF6-07AB-408D-81FC-AB6B83E39A97}"/>
                      </a:ext>
                    </a:extLst>
                  </p14:cNvPr>
                  <p14:cNvContentPartPr/>
                  <p14:nvPr/>
                </p14:nvContentPartPr>
                <p14:xfrm>
                  <a:off x="7894678" y="2510757"/>
                  <a:ext cx="469080" cy="286560"/>
                </p14:xfrm>
              </p:contentPart>
            </mc:Choice>
            <mc:Fallback xmlns="">
              <p:pic>
                <p:nvPicPr>
                  <p:cNvPr id="35" name="Inkt 34">
                    <a:extLst>
                      <a:ext uri="{FF2B5EF4-FFF2-40B4-BE49-F238E27FC236}">
                        <a16:creationId xmlns:a16="http://schemas.microsoft.com/office/drawing/2014/main" id="{3E672DF6-07AB-408D-81FC-AB6B83E39A97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7886038" y="2502117"/>
                    <a:ext cx="486720" cy="304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9" name="Inkt 38">
                <a:extLst>
                  <a:ext uri="{FF2B5EF4-FFF2-40B4-BE49-F238E27FC236}">
                    <a16:creationId xmlns:a16="http://schemas.microsoft.com/office/drawing/2014/main" id="{4EFCC509-312D-4618-A1F6-4FD566B5EB9A}"/>
                  </a:ext>
                </a:extLst>
              </p14:cNvPr>
              <p14:cNvContentPartPr/>
              <p14:nvPr/>
            </p14:nvContentPartPr>
            <p14:xfrm>
              <a:off x="3432671" y="2622227"/>
              <a:ext cx="4911840" cy="803880"/>
            </p14:xfrm>
          </p:contentPart>
        </mc:Choice>
        <mc:Fallback xmlns="">
          <p:pic>
            <p:nvPicPr>
              <p:cNvPr id="39" name="Inkt 38">
                <a:extLst>
                  <a:ext uri="{FF2B5EF4-FFF2-40B4-BE49-F238E27FC236}">
                    <a16:creationId xmlns:a16="http://schemas.microsoft.com/office/drawing/2014/main" id="{4EFCC509-312D-4618-A1F6-4FD566B5EB9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79031" y="2514227"/>
                <a:ext cx="5019480" cy="10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0" name="Inkt 39">
                <a:extLst>
                  <a:ext uri="{FF2B5EF4-FFF2-40B4-BE49-F238E27FC236}">
                    <a16:creationId xmlns:a16="http://schemas.microsoft.com/office/drawing/2014/main" id="{48184A61-6A92-4FBD-8AB2-AD8E8A9C7E7B}"/>
                  </a:ext>
                </a:extLst>
              </p14:cNvPr>
              <p14:cNvContentPartPr/>
              <p14:nvPr/>
            </p14:nvContentPartPr>
            <p14:xfrm>
              <a:off x="4241591" y="2661467"/>
              <a:ext cx="4078080" cy="619560"/>
            </p14:xfrm>
          </p:contentPart>
        </mc:Choice>
        <mc:Fallback xmlns="">
          <p:pic>
            <p:nvPicPr>
              <p:cNvPr id="40" name="Inkt 39">
                <a:extLst>
                  <a:ext uri="{FF2B5EF4-FFF2-40B4-BE49-F238E27FC236}">
                    <a16:creationId xmlns:a16="http://schemas.microsoft.com/office/drawing/2014/main" id="{48184A61-6A92-4FBD-8AB2-AD8E8A9C7E7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87591" y="2553467"/>
                <a:ext cx="4185720" cy="83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1" name="Inkt 40">
                <a:extLst>
                  <a:ext uri="{FF2B5EF4-FFF2-40B4-BE49-F238E27FC236}">
                    <a16:creationId xmlns:a16="http://schemas.microsoft.com/office/drawing/2014/main" id="{0E236F67-026E-43B5-A4B1-4320DC35CCAD}"/>
                  </a:ext>
                </a:extLst>
              </p14:cNvPr>
              <p14:cNvContentPartPr/>
              <p14:nvPr/>
            </p14:nvContentPartPr>
            <p14:xfrm>
              <a:off x="3898151" y="2669027"/>
              <a:ext cx="506520" cy="257400"/>
            </p14:xfrm>
          </p:contentPart>
        </mc:Choice>
        <mc:Fallback xmlns="">
          <p:pic>
            <p:nvPicPr>
              <p:cNvPr id="41" name="Inkt 40">
                <a:extLst>
                  <a:ext uri="{FF2B5EF4-FFF2-40B4-BE49-F238E27FC236}">
                    <a16:creationId xmlns:a16="http://schemas.microsoft.com/office/drawing/2014/main" id="{0E236F67-026E-43B5-A4B1-4320DC35CCA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44151" y="2561387"/>
                <a:ext cx="61416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2" name="Inkt 41">
                <a:extLst>
                  <a:ext uri="{FF2B5EF4-FFF2-40B4-BE49-F238E27FC236}">
                    <a16:creationId xmlns:a16="http://schemas.microsoft.com/office/drawing/2014/main" id="{7DA86BDA-CA40-4656-AB4A-AC13B9709A6A}"/>
                  </a:ext>
                </a:extLst>
              </p14:cNvPr>
              <p14:cNvContentPartPr/>
              <p14:nvPr/>
            </p14:nvContentPartPr>
            <p14:xfrm>
              <a:off x="3738311" y="2595587"/>
              <a:ext cx="495000" cy="93960"/>
            </p14:xfrm>
          </p:contentPart>
        </mc:Choice>
        <mc:Fallback xmlns="">
          <p:pic>
            <p:nvPicPr>
              <p:cNvPr id="42" name="Inkt 41">
                <a:extLst>
                  <a:ext uri="{FF2B5EF4-FFF2-40B4-BE49-F238E27FC236}">
                    <a16:creationId xmlns:a16="http://schemas.microsoft.com/office/drawing/2014/main" id="{7DA86BDA-CA40-4656-AB4A-AC13B9709A6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84671" y="2487947"/>
                <a:ext cx="60264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3" name="Inkt 42">
                <a:extLst>
                  <a:ext uri="{FF2B5EF4-FFF2-40B4-BE49-F238E27FC236}">
                    <a16:creationId xmlns:a16="http://schemas.microsoft.com/office/drawing/2014/main" id="{EF64730D-C09C-4DF3-B360-6E4B8BAA3CCF}"/>
                  </a:ext>
                </a:extLst>
              </p14:cNvPr>
              <p14:cNvContentPartPr/>
              <p14:nvPr/>
            </p14:nvContentPartPr>
            <p14:xfrm>
              <a:off x="3744791" y="2460947"/>
              <a:ext cx="276480" cy="65880"/>
            </p14:xfrm>
          </p:contentPart>
        </mc:Choice>
        <mc:Fallback xmlns="">
          <p:pic>
            <p:nvPicPr>
              <p:cNvPr id="43" name="Inkt 42">
                <a:extLst>
                  <a:ext uri="{FF2B5EF4-FFF2-40B4-BE49-F238E27FC236}">
                    <a16:creationId xmlns:a16="http://schemas.microsoft.com/office/drawing/2014/main" id="{EF64730D-C09C-4DF3-B360-6E4B8BAA3CC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691151" y="2353307"/>
                <a:ext cx="38412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4" name="Inkt 43">
                <a:extLst>
                  <a:ext uri="{FF2B5EF4-FFF2-40B4-BE49-F238E27FC236}">
                    <a16:creationId xmlns:a16="http://schemas.microsoft.com/office/drawing/2014/main" id="{357CC4FC-64FF-4D19-BA08-683F38E89046}"/>
                  </a:ext>
                </a:extLst>
              </p14:cNvPr>
              <p14:cNvContentPartPr/>
              <p14:nvPr/>
            </p14:nvContentPartPr>
            <p14:xfrm>
              <a:off x="3633551" y="2365907"/>
              <a:ext cx="694800" cy="759240"/>
            </p14:xfrm>
          </p:contentPart>
        </mc:Choice>
        <mc:Fallback xmlns="">
          <p:pic>
            <p:nvPicPr>
              <p:cNvPr id="44" name="Inkt 43">
                <a:extLst>
                  <a:ext uri="{FF2B5EF4-FFF2-40B4-BE49-F238E27FC236}">
                    <a16:creationId xmlns:a16="http://schemas.microsoft.com/office/drawing/2014/main" id="{357CC4FC-64FF-4D19-BA08-683F38E8904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579911" y="2258267"/>
                <a:ext cx="802440" cy="9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5" name="Inkt 44">
                <a:extLst>
                  <a:ext uri="{FF2B5EF4-FFF2-40B4-BE49-F238E27FC236}">
                    <a16:creationId xmlns:a16="http://schemas.microsoft.com/office/drawing/2014/main" id="{9A017123-BFB6-49F9-AE9F-57239309821C}"/>
                  </a:ext>
                </a:extLst>
              </p14:cNvPr>
              <p14:cNvContentPartPr/>
              <p14:nvPr/>
            </p14:nvContentPartPr>
            <p14:xfrm>
              <a:off x="4147271" y="3106787"/>
              <a:ext cx="384480" cy="275760"/>
            </p14:xfrm>
          </p:contentPart>
        </mc:Choice>
        <mc:Fallback xmlns="">
          <p:pic>
            <p:nvPicPr>
              <p:cNvPr id="45" name="Inkt 44">
                <a:extLst>
                  <a:ext uri="{FF2B5EF4-FFF2-40B4-BE49-F238E27FC236}">
                    <a16:creationId xmlns:a16="http://schemas.microsoft.com/office/drawing/2014/main" id="{9A017123-BFB6-49F9-AE9F-57239309821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93271" y="2999147"/>
                <a:ext cx="492120" cy="49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ep 73">
            <a:extLst>
              <a:ext uri="{FF2B5EF4-FFF2-40B4-BE49-F238E27FC236}">
                <a16:creationId xmlns:a16="http://schemas.microsoft.com/office/drawing/2014/main" id="{5DF59B81-7151-4A33-811A-94A378EB466F}"/>
              </a:ext>
            </a:extLst>
          </p:cNvPr>
          <p:cNvGrpSpPr/>
          <p:nvPr/>
        </p:nvGrpSpPr>
        <p:grpSpPr>
          <a:xfrm>
            <a:off x="4030631" y="3640307"/>
            <a:ext cx="1418400" cy="438120"/>
            <a:chOff x="4030631" y="3640307"/>
            <a:chExt cx="1418400" cy="43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5" name="Inkt 64">
                  <a:extLst>
                    <a:ext uri="{FF2B5EF4-FFF2-40B4-BE49-F238E27FC236}">
                      <a16:creationId xmlns:a16="http://schemas.microsoft.com/office/drawing/2014/main" id="{9486E23D-FA8D-4AEF-90CF-03263C0C97E6}"/>
                    </a:ext>
                  </a:extLst>
                </p14:cNvPr>
                <p14:cNvContentPartPr/>
                <p14:nvPr/>
              </p14:nvContentPartPr>
              <p14:xfrm>
                <a:off x="4186511" y="3668747"/>
                <a:ext cx="65520" cy="409680"/>
              </p14:xfrm>
            </p:contentPart>
          </mc:Choice>
          <mc:Fallback xmlns="">
            <p:pic>
              <p:nvPicPr>
                <p:cNvPr id="65" name="Inkt 64">
                  <a:extLst>
                    <a:ext uri="{FF2B5EF4-FFF2-40B4-BE49-F238E27FC236}">
                      <a16:creationId xmlns:a16="http://schemas.microsoft.com/office/drawing/2014/main" id="{9486E23D-FA8D-4AEF-90CF-03263C0C97E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77511" y="3660107"/>
                  <a:ext cx="8316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6" name="Inkt 65">
                  <a:extLst>
                    <a:ext uri="{FF2B5EF4-FFF2-40B4-BE49-F238E27FC236}">
                      <a16:creationId xmlns:a16="http://schemas.microsoft.com/office/drawing/2014/main" id="{A49C6796-46FA-495B-AE72-C4897E3A840D}"/>
                    </a:ext>
                  </a:extLst>
                </p14:cNvPr>
                <p14:cNvContentPartPr/>
                <p14:nvPr/>
              </p14:nvContentPartPr>
              <p14:xfrm>
                <a:off x="4030631" y="3640307"/>
                <a:ext cx="414360" cy="432720"/>
              </p14:xfrm>
            </p:contentPart>
          </mc:Choice>
          <mc:Fallback xmlns="">
            <p:pic>
              <p:nvPicPr>
                <p:cNvPr id="66" name="Inkt 65">
                  <a:extLst>
                    <a:ext uri="{FF2B5EF4-FFF2-40B4-BE49-F238E27FC236}">
                      <a16:creationId xmlns:a16="http://schemas.microsoft.com/office/drawing/2014/main" id="{A49C6796-46FA-495B-AE72-C4897E3A840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21631" y="3631667"/>
                  <a:ext cx="43200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7" name="Inkt 66">
                  <a:extLst>
                    <a:ext uri="{FF2B5EF4-FFF2-40B4-BE49-F238E27FC236}">
                      <a16:creationId xmlns:a16="http://schemas.microsoft.com/office/drawing/2014/main" id="{30F24CB2-65AF-4D6B-A193-77C5ED130582}"/>
                    </a:ext>
                  </a:extLst>
                </p14:cNvPr>
                <p14:cNvContentPartPr/>
                <p14:nvPr/>
              </p14:nvContentPartPr>
              <p14:xfrm>
                <a:off x="4412231" y="3864587"/>
                <a:ext cx="225720" cy="174240"/>
              </p14:xfrm>
            </p:contentPart>
          </mc:Choice>
          <mc:Fallback xmlns="">
            <p:pic>
              <p:nvPicPr>
                <p:cNvPr id="67" name="Inkt 66">
                  <a:extLst>
                    <a:ext uri="{FF2B5EF4-FFF2-40B4-BE49-F238E27FC236}">
                      <a16:creationId xmlns:a16="http://schemas.microsoft.com/office/drawing/2014/main" id="{30F24CB2-65AF-4D6B-A193-77C5ED13058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03231" y="3855587"/>
                  <a:ext cx="2433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9" name="Inkt 68">
                  <a:extLst>
                    <a:ext uri="{FF2B5EF4-FFF2-40B4-BE49-F238E27FC236}">
                      <a16:creationId xmlns:a16="http://schemas.microsoft.com/office/drawing/2014/main" id="{A3EBD292-E6F4-4DC2-8D5E-FB59466973D2}"/>
                    </a:ext>
                  </a:extLst>
                </p14:cNvPr>
                <p14:cNvContentPartPr/>
                <p14:nvPr/>
              </p14:nvContentPartPr>
              <p14:xfrm>
                <a:off x="4607351" y="3809147"/>
                <a:ext cx="257760" cy="177840"/>
              </p14:xfrm>
            </p:contentPart>
          </mc:Choice>
          <mc:Fallback xmlns="">
            <p:pic>
              <p:nvPicPr>
                <p:cNvPr id="69" name="Inkt 68">
                  <a:extLst>
                    <a:ext uri="{FF2B5EF4-FFF2-40B4-BE49-F238E27FC236}">
                      <a16:creationId xmlns:a16="http://schemas.microsoft.com/office/drawing/2014/main" id="{A3EBD292-E6F4-4DC2-8D5E-FB59466973D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598351" y="3800507"/>
                  <a:ext cx="2754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0" name="Inkt 69">
                  <a:extLst>
                    <a:ext uri="{FF2B5EF4-FFF2-40B4-BE49-F238E27FC236}">
                      <a16:creationId xmlns:a16="http://schemas.microsoft.com/office/drawing/2014/main" id="{0D6206EC-6BFD-4BC1-BDA6-1EDDEA640D1F}"/>
                    </a:ext>
                  </a:extLst>
                </p14:cNvPr>
                <p14:cNvContentPartPr/>
                <p14:nvPr/>
              </p14:nvContentPartPr>
              <p14:xfrm>
                <a:off x="4909391" y="3854867"/>
                <a:ext cx="276120" cy="122040"/>
              </p14:xfrm>
            </p:contentPart>
          </mc:Choice>
          <mc:Fallback xmlns="">
            <p:pic>
              <p:nvPicPr>
                <p:cNvPr id="70" name="Inkt 69">
                  <a:extLst>
                    <a:ext uri="{FF2B5EF4-FFF2-40B4-BE49-F238E27FC236}">
                      <a16:creationId xmlns:a16="http://schemas.microsoft.com/office/drawing/2014/main" id="{0D6206EC-6BFD-4BC1-BDA6-1EDDEA640D1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00751" y="3845867"/>
                  <a:ext cx="2937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1" name="Inkt 70">
                  <a:extLst>
                    <a:ext uri="{FF2B5EF4-FFF2-40B4-BE49-F238E27FC236}">
                      <a16:creationId xmlns:a16="http://schemas.microsoft.com/office/drawing/2014/main" id="{87C9E392-8622-40B5-803C-85F341E2F9BC}"/>
                    </a:ext>
                  </a:extLst>
                </p14:cNvPr>
                <p14:cNvContentPartPr/>
                <p14:nvPr/>
              </p14:nvContentPartPr>
              <p14:xfrm>
                <a:off x="5072471" y="3660827"/>
                <a:ext cx="68040" cy="266040"/>
              </p14:xfrm>
            </p:contentPart>
          </mc:Choice>
          <mc:Fallback xmlns="">
            <p:pic>
              <p:nvPicPr>
                <p:cNvPr id="71" name="Inkt 70">
                  <a:extLst>
                    <a:ext uri="{FF2B5EF4-FFF2-40B4-BE49-F238E27FC236}">
                      <a16:creationId xmlns:a16="http://schemas.microsoft.com/office/drawing/2014/main" id="{87C9E392-8622-40B5-803C-85F341E2F9B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63471" y="3651827"/>
                  <a:ext cx="856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2" name="Inkt 71">
                  <a:extLst>
                    <a:ext uri="{FF2B5EF4-FFF2-40B4-BE49-F238E27FC236}">
                      <a16:creationId xmlns:a16="http://schemas.microsoft.com/office/drawing/2014/main" id="{7D307A9A-7B37-447A-A83A-12A81ACA083D}"/>
                    </a:ext>
                  </a:extLst>
                </p14:cNvPr>
                <p14:cNvContentPartPr/>
                <p14:nvPr/>
              </p14:nvContentPartPr>
              <p14:xfrm>
                <a:off x="5144111" y="3712307"/>
                <a:ext cx="112320" cy="201240"/>
              </p14:xfrm>
            </p:contentPart>
          </mc:Choice>
          <mc:Fallback xmlns="">
            <p:pic>
              <p:nvPicPr>
                <p:cNvPr id="72" name="Inkt 71">
                  <a:extLst>
                    <a:ext uri="{FF2B5EF4-FFF2-40B4-BE49-F238E27FC236}">
                      <a16:creationId xmlns:a16="http://schemas.microsoft.com/office/drawing/2014/main" id="{7D307A9A-7B37-447A-A83A-12A81ACA083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35471" y="3703667"/>
                  <a:ext cx="1299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3" name="Inkt 72">
                  <a:extLst>
                    <a:ext uri="{FF2B5EF4-FFF2-40B4-BE49-F238E27FC236}">
                      <a16:creationId xmlns:a16="http://schemas.microsoft.com/office/drawing/2014/main" id="{069FEBF6-2C4B-4A80-B0C8-8FE7CF8D835D}"/>
                    </a:ext>
                  </a:extLst>
                </p14:cNvPr>
                <p14:cNvContentPartPr/>
                <p14:nvPr/>
              </p14:nvContentPartPr>
              <p14:xfrm>
                <a:off x="5220431" y="3751187"/>
                <a:ext cx="228600" cy="174240"/>
              </p14:xfrm>
            </p:contentPart>
          </mc:Choice>
          <mc:Fallback xmlns="">
            <p:pic>
              <p:nvPicPr>
                <p:cNvPr id="73" name="Inkt 72">
                  <a:extLst>
                    <a:ext uri="{FF2B5EF4-FFF2-40B4-BE49-F238E27FC236}">
                      <a16:creationId xmlns:a16="http://schemas.microsoft.com/office/drawing/2014/main" id="{069FEBF6-2C4B-4A80-B0C8-8FE7CF8D835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11791" y="3742187"/>
                  <a:ext cx="24624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ep 87">
            <a:extLst>
              <a:ext uri="{FF2B5EF4-FFF2-40B4-BE49-F238E27FC236}">
                <a16:creationId xmlns:a16="http://schemas.microsoft.com/office/drawing/2014/main" id="{099BBE07-6CD0-4AC9-8A51-1C630D629E26}"/>
              </a:ext>
            </a:extLst>
          </p:cNvPr>
          <p:cNvGrpSpPr/>
          <p:nvPr/>
        </p:nvGrpSpPr>
        <p:grpSpPr>
          <a:xfrm>
            <a:off x="5542631" y="3476867"/>
            <a:ext cx="832680" cy="558720"/>
            <a:chOff x="5542631" y="3476867"/>
            <a:chExt cx="832680" cy="55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2" name="Inkt 81">
                  <a:extLst>
                    <a:ext uri="{FF2B5EF4-FFF2-40B4-BE49-F238E27FC236}">
                      <a16:creationId xmlns:a16="http://schemas.microsoft.com/office/drawing/2014/main" id="{FACDBADD-41CB-4B65-890D-624521AF5C35}"/>
                    </a:ext>
                  </a:extLst>
                </p14:cNvPr>
                <p14:cNvContentPartPr/>
                <p14:nvPr/>
              </p14:nvContentPartPr>
              <p14:xfrm>
                <a:off x="5697431" y="3599627"/>
                <a:ext cx="112680" cy="435960"/>
              </p14:xfrm>
            </p:contentPart>
          </mc:Choice>
          <mc:Fallback xmlns="">
            <p:pic>
              <p:nvPicPr>
                <p:cNvPr id="82" name="Inkt 81">
                  <a:extLst>
                    <a:ext uri="{FF2B5EF4-FFF2-40B4-BE49-F238E27FC236}">
                      <a16:creationId xmlns:a16="http://schemas.microsoft.com/office/drawing/2014/main" id="{FACDBADD-41CB-4B65-890D-624521AF5C3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88791" y="3590627"/>
                  <a:ext cx="13032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3" name="Inkt 82">
                  <a:extLst>
                    <a:ext uri="{FF2B5EF4-FFF2-40B4-BE49-F238E27FC236}">
                      <a16:creationId xmlns:a16="http://schemas.microsoft.com/office/drawing/2014/main" id="{3A54AB72-B1DD-4B82-AF5B-5A1036A731E4}"/>
                    </a:ext>
                  </a:extLst>
                </p14:cNvPr>
                <p14:cNvContentPartPr/>
                <p14:nvPr/>
              </p14:nvContentPartPr>
              <p14:xfrm>
                <a:off x="5542631" y="3476867"/>
                <a:ext cx="306000" cy="280080"/>
              </p14:xfrm>
            </p:contentPart>
          </mc:Choice>
          <mc:Fallback xmlns="">
            <p:pic>
              <p:nvPicPr>
                <p:cNvPr id="83" name="Inkt 82">
                  <a:extLst>
                    <a:ext uri="{FF2B5EF4-FFF2-40B4-BE49-F238E27FC236}">
                      <a16:creationId xmlns:a16="http://schemas.microsoft.com/office/drawing/2014/main" id="{3A54AB72-B1DD-4B82-AF5B-5A1036A731E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33991" y="3467867"/>
                  <a:ext cx="3236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4" name="Inkt 83">
                  <a:extLst>
                    <a:ext uri="{FF2B5EF4-FFF2-40B4-BE49-F238E27FC236}">
                      <a16:creationId xmlns:a16="http://schemas.microsoft.com/office/drawing/2014/main" id="{5FDEB048-87F8-4154-80D1-73E07EA93972}"/>
                    </a:ext>
                  </a:extLst>
                </p14:cNvPr>
                <p14:cNvContentPartPr/>
                <p14:nvPr/>
              </p14:nvContentPartPr>
              <p14:xfrm>
                <a:off x="5927471" y="3552827"/>
                <a:ext cx="134280" cy="392400"/>
              </p14:xfrm>
            </p:contentPart>
          </mc:Choice>
          <mc:Fallback xmlns="">
            <p:pic>
              <p:nvPicPr>
                <p:cNvPr id="84" name="Inkt 83">
                  <a:extLst>
                    <a:ext uri="{FF2B5EF4-FFF2-40B4-BE49-F238E27FC236}">
                      <a16:creationId xmlns:a16="http://schemas.microsoft.com/office/drawing/2014/main" id="{5FDEB048-87F8-4154-80D1-73E07EA9397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18831" y="3543827"/>
                  <a:ext cx="15192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5" name="Inkt 84">
                  <a:extLst>
                    <a:ext uri="{FF2B5EF4-FFF2-40B4-BE49-F238E27FC236}">
                      <a16:creationId xmlns:a16="http://schemas.microsoft.com/office/drawing/2014/main" id="{936C6198-C078-42B9-80EC-2669791329E6}"/>
                    </a:ext>
                  </a:extLst>
                </p14:cNvPr>
                <p14:cNvContentPartPr/>
                <p14:nvPr/>
              </p14:nvContentPartPr>
              <p14:xfrm>
                <a:off x="6124751" y="3734267"/>
                <a:ext cx="250560" cy="160560"/>
              </p14:xfrm>
            </p:contentPart>
          </mc:Choice>
          <mc:Fallback xmlns="">
            <p:pic>
              <p:nvPicPr>
                <p:cNvPr id="85" name="Inkt 84">
                  <a:extLst>
                    <a:ext uri="{FF2B5EF4-FFF2-40B4-BE49-F238E27FC236}">
                      <a16:creationId xmlns:a16="http://schemas.microsoft.com/office/drawing/2014/main" id="{936C6198-C078-42B9-80EC-2669791329E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15751" y="3725267"/>
                  <a:ext cx="268200" cy="17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9" name="Inkt 88">
                <a:extLst>
                  <a:ext uri="{FF2B5EF4-FFF2-40B4-BE49-F238E27FC236}">
                    <a16:creationId xmlns:a16="http://schemas.microsoft.com/office/drawing/2014/main" id="{674BBD3A-A79E-49FF-8B88-C58FCA29E303}"/>
                  </a:ext>
                </a:extLst>
              </p14:cNvPr>
              <p14:cNvContentPartPr/>
              <p14:nvPr/>
            </p14:nvContentPartPr>
            <p14:xfrm>
              <a:off x="6387911" y="3754067"/>
              <a:ext cx="239400" cy="207360"/>
            </p14:xfrm>
          </p:contentPart>
        </mc:Choice>
        <mc:Fallback xmlns="">
          <p:pic>
            <p:nvPicPr>
              <p:cNvPr id="89" name="Inkt 88">
                <a:extLst>
                  <a:ext uri="{FF2B5EF4-FFF2-40B4-BE49-F238E27FC236}">
                    <a16:creationId xmlns:a16="http://schemas.microsoft.com/office/drawing/2014/main" id="{674BBD3A-A79E-49FF-8B88-C58FCA29E30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378911" y="3745427"/>
                <a:ext cx="257040" cy="22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ep 8">
            <a:extLst>
              <a:ext uri="{FF2B5EF4-FFF2-40B4-BE49-F238E27FC236}">
                <a16:creationId xmlns:a16="http://schemas.microsoft.com/office/drawing/2014/main" id="{0903E73D-23B3-4624-A65F-7D52C8F228DF}"/>
              </a:ext>
            </a:extLst>
          </p:cNvPr>
          <p:cNvGrpSpPr/>
          <p:nvPr/>
        </p:nvGrpSpPr>
        <p:grpSpPr>
          <a:xfrm>
            <a:off x="4146230" y="4786779"/>
            <a:ext cx="698400" cy="315360"/>
            <a:chOff x="4146230" y="4786779"/>
            <a:chExt cx="698400" cy="31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" name="Inkt 1">
                  <a:extLst>
                    <a:ext uri="{FF2B5EF4-FFF2-40B4-BE49-F238E27FC236}">
                      <a16:creationId xmlns:a16="http://schemas.microsoft.com/office/drawing/2014/main" id="{E38D03AC-8CE8-4034-B9A0-ADE6DDB7812B}"/>
                    </a:ext>
                  </a:extLst>
                </p14:cNvPr>
                <p14:cNvContentPartPr/>
                <p14:nvPr/>
              </p14:nvContentPartPr>
              <p14:xfrm>
                <a:off x="4288790" y="4818819"/>
                <a:ext cx="73080" cy="249120"/>
              </p14:xfrm>
            </p:contentPart>
          </mc:Choice>
          <mc:Fallback xmlns="">
            <p:pic>
              <p:nvPicPr>
                <p:cNvPr id="2" name="Inkt 1">
                  <a:extLst>
                    <a:ext uri="{FF2B5EF4-FFF2-40B4-BE49-F238E27FC236}">
                      <a16:creationId xmlns:a16="http://schemas.microsoft.com/office/drawing/2014/main" id="{E38D03AC-8CE8-4034-B9A0-ADE6DDB7812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79790" y="4810179"/>
                  <a:ext cx="907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" name="Inkt 2">
                  <a:extLst>
                    <a:ext uri="{FF2B5EF4-FFF2-40B4-BE49-F238E27FC236}">
                      <a16:creationId xmlns:a16="http://schemas.microsoft.com/office/drawing/2014/main" id="{FF81B0CF-B7AD-49DE-BB06-DB5874066AFF}"/>
                    </a:ext>
                  </a:extLst>
                </p14:cNvPr>
                <p14:cNvContentPartPr/>
                <p14:nvPr/>
              </p14:nvContentPartPr>
              <p14:xfrm>
                <a:off x="4146230" y="4786779"/>
                <a:ext cx="74520" cy="141120"/>
              </p14:xfrm>
            </p:contentPart>
          </mc:Choice>
          <mc:Fallback xmlns="">
            <p:pic>
              <p:nvPicPr>
                <p:cNvPr id="3" name="Inkt 2">
                  <a:extLst>
                    <a:ext uri="{FF2B5EF4-FFF2-40B4-BE49-F238E27FC236}">
                      <a16:creationId xmlns:a16="http://schemas.microsoft.com/office/drawing/2014/main" id="{FF81B0CF-B7AD-49DE-BB06-DB5874066AF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137590" y="4778139"/>
                  <a:ext cx="921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" name="Inkt 3">
                  <a:extLst>
                    <a:ext uri="{FF2B5EF4-FFF2-40B4-BE49-F238E27FC236}">
                      <a16:creationId xmlns:a16="http://schemas.microsoft.com/office/drawing/2014/main" id="{D1BDF7AF-0FC6-4F85-9010-90D4DDFBEDA3}"/>
                    </a:ext>
                  </a:extLst>
                </p14:cNvPr>
                <p14:cNvContentPartPr/>
                <p14:nvPr/>
              </p14:nvContentPartPr>
              <p14:xfrm>
                <a:off x="4198790" y="5051739"/>
                <a:ext cx="242280" cy="50400"/>
              </p14:xfrm>
            </p:contentPart>
          </mc:Choice>
          <mc:Fallback xmlns="">
            <p:pic>
              <p:nvPicPr>
                <p:cNvPr id="4" name="Inkt 3">
                  <a:extLst>
                    <a:ext uri="{FF2B5EF4-FFF2-40B4-BE49-F238E27FC236}">
                      <a16:creationId xmlns:a16="http://schemas.microsoft.com/office/drawing/2014/main" id="{D1BDF7AF-0FC6-4F85-9010-90D4DDFBEDA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90150" y="5042739"/>
                  <a:ext cx="2599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" name="Inkt 4">
                  <a:extLst>
                    <a:ext uri="{FF2B5EF4-FFF2-40B4-BE49-F238E27FC236}">
                      <a16:creationId xmlns:a16="http://schemas.microsoft.com/office/drawing/2014/main" id="{6B95BFA2-BB33-4EA9-BA77-2798FD68AE6C}"/>
                    </a:ext>
                  </a:extLst>
                </p14:cNvPr>
                <p14:cNvContentPartPr/>
                <p14:nvPr/>
              </p14:nvContentPartPr>
              <p14:xfrm>
                <a:off x="4478870" y="4900899"/>
                <a:ext cx="123480" cy="167400"/>
              </p14:xfrm>
            </p:contentPart>
          </mc:Choice>
          <mc:Fallback xmlns="">
            <p:pic>
              <p:nvPicPr>
                <p:cNvPr id="5" name="Inkt 4">
                  <a:extLst>
                    <a:ext uri="{FF2B5EF4-FFF2-40B4-BE49-F238E27FC236}">
                      <a16:creationId xmlns:a16="http://schemas.microsoft.com/office/drawing/2014/main" id="{6B95BFA2-BB33-4EA9-BA77-2798FD68AE6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469870" y="4892259"/>
                  <a:ext cx="1411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" name="Inkt 5">
                  <a:extLst>
                    <a:ext uri="{FF2B5EF4-FFF2-40B4-BE49-F238E27FC236}">
                      <a16:creationId xmlns:a16="http://schemas.microsoft.com/office/drawing/2014/main" id="{A04AFE1B-77C2-4358-85D2-841C5096B852}"/>
                    </a:ext>
                  </a:extLst>
                </p14:cNvPr>
                <p14:cNvContentPartPr/>
                <p14:nvPr/>
              </p14:nvContentPartPr>
              <p14:xfrm>
                <a:off x="4554830" y="4805139"/>
                <a:ext cx="141480" cy="238320"/>
              </p14:xfrm>
            </p:contentPart>
          </mc:Choice>
          <mc:Fallback xmlns="">
            <p:pic>
              <p:nvPicPr>
                <p:cNvPr id="6" name="Inkt 5">
                  <a:extLst>
                    <a:ext uri="{FF2B5EF4-FFF2-40B4-BE49-F238E27FC236}">
                      <a16:creationId xmlns:a16="http://schemas.microsoft.com/office/drawing/2014/main" id="{A04AFE1B-77C2-4358-85D2-841C5096B85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46190" y="4796499"/>
                  <a:ext cx="1591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" name="Inkt 6">
                  <a:extLst>
                    <a:ext uri="{FF2B5EF4-FFF2-40B4-BE49-F238E27FC236}">
                      <a16:creationId xmlns:a16="http://schemas.microsoft.com/office/drawing/2014/main" id="{17A1C9E3-5E6E-45CE-A008-FBF49902293C}"/>
                    </a:ext>
                  </a:extLst>
                </p14:cNvPr>
                <p14:cNvContentPartPr/>
                <p14:nvPr/>
              </p14:nvContentPartPr>
              <p14:xfrm>
                <a:off x="4561310" y="4968939"/>
                <a:ext cx="87840" cy="20520"/>
              </p14:xfrm>
            </p:contentPart>
          </mc:Choice>
          <mc:Fallback xmlns="">
            <p:pic>
              <p:nvPicPr>
                <p:cNvPr id="7" name="Inkt 6">
                  <a:extLst>
                    <a:ext uri="{FF2B5EF4-FFF2-40B4-BE49-F238E27FC236}">
                      <a16:creationId xmlns:a16="http://schemas.microsoft.com/office/drawing/2014/main" id="{17A1C9E3-5E6E-45CE-A008-FBF49902293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552670" y="4959939"/>
                  <a:ext cx="1054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" name="Inkt 7">
                  <a:extLst>
                    <a:ext uri="{FF2B5EF4-FFF2-40B4-BE49-F238E27FC236}">
                      <a16:creationId xmlns:a16="http://schemas.microsoft.com/office/drawing/2014/main" id="{18651731-E49F-4C9E-9130-3C013C07A72D}"/>
                    </a:ext>
                  </a:extLst>
                </p14:cNvPr>
                <p14:cNvContentPartPr/>
                <p14:nvPr/>
              </p14:nvContentPartPr>
              <p14:xfrm>
                <a:off x="4653110" y="4945899"/>
                <a:ext cx="191520" cy="113040"/>
              </p14:xfrm>
            </p:contentPart>
          </mc:Choice>
          <mc:Fallback xmlns="">
            <p:pic>
              <p:nvPicPr>
                <p:cNvPr id="8" name="Inkt 7">
                  <a:extLst>
                    <a:ext uri="{FF2B5EF4-FFF2-40B4-BE49-F238E27FC236}">
                      <a16:creationId xmlns:a16="http://schemas.microsoft.com/office/drawing/2014/main" id="{18651731-E49F-4C9E-9130-3C013C07A72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44110" y="4937259"/>
                  <a:ext cx="20916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ep 47">
            <a:extLst>
              <a:ext uri="{FF2B5EF4-FFF2-40B4-BE49-F238E27FC236}">
                <a16:creationId xmlns:a16="http://schemas.microsoft.com/office/drawing/2014/main" id="{FFD0A415-B4AE-4A68-AD2B-D24EA2EB6B2C}"/>
              </a:ext>
            </a:extLst>
          </p:cNvPr>
          <p:cNvGrpSpPr/>
          <p:nvPr/>
        </p:nvGrpSpPr>
        <p:grpSpPr>
          <a:xfrm>
            <a:off x="5098430" y="4475379"/>
            <a:ext cx="2325600" cy="617760"/>
            <a:chOff x="5098430" y="4475379"/>
            <a:chExt cx="2325600" cy="61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5" name="Inkt 14">
                  <a:extLst>
                    <a:ext uri="{FF2B5EF4-FFF2-40B4-BE49-F238E27FC236}">
                      <a16:creationId xmlns:a16="http://schemas.microsoft.com/office/drawing/2014/main" id="{A3097FBD-24C8-41ED-8E7C-010FA95CC4A8}"/>
                    </a:ext>
                  </a:extLst>
                </p14:cNvPr>
                <p14:cNvContentPartPr/>
                <p14:nvPr/>
              </p14:nvContentPartPr>
              <p14:xfrm>
                <a:off x="5098430" y="4755459"/>
                <a:ext cx="256320" cy="337680"/>
              </p14:xfrm>
            </p:contentPart>
          </mc:Choice>
          <mc:Fallback xmlns="">
            <p:pic>
              <p:nvPicPr>
                <p:cNvPr id="15" name="Inkt 14">
                  <a:extLst>
                    <a:ext uri="{FF2B5EF4-FFF2-40B4-BE49-F238E27FC236}">
                      <a16:creationId xmlns:a16="http://schemas.microsoft.com/office/drawing/2014/main" id="{A3097FBD-24C8-41ED-8E7C-010FA95CC4A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089430" y="4746459"/>
                  <a:ext cx="2739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6" name="Inkt 15">
                  <a:extLst>
                    <a:ext uri="{FF2B5EF4-FFF2-40B4-BE49-F238E27FC236}">
                      <a16:creationId xmlns:a16="http://schemas.microsoft.com/office/drawing/2014/main" id="{BD628C05-EA50-4ABD-BA4A-9DC47E1386F2}"/>
                    </a:ext>
                  </a:extLst>
                </p14:cNvPr>
                <p14:cNvContentPartPr/>
                <p14:nvPr/>
              </p14:nvContentPartPr>
              <p14:xfrm>
                <a:off x="5269430" y="4637019"/>
                <a:ext cx="165240" cy="400680"/>
              </p14:xfrm>
            </p:contentPart>
          </mc:Choice>
          <mc:Fallback xmlns="">
            <p:pic>
              <p:nvPicPr>
                <p:cNvPr id="16" name="Inkt 15">
                  <a:extLst>
                    <a:ext uri="{FF2B5EF4-FFF2-40B4-BE49-F238E27FC236}">
                      <a16:creationId xmlns:a16="http://schemas.microsoft.com/office/drawing/2014/main" id="{BD628C05-EA50-4ABD-BA4A-9DC47E1386F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260430" y="4628019"/>
                  <a:ext cx="18288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7" name="Inkt 16">
                  <a:extLst>
                    <a:ext uri="{FF2B5EF4-FFF2-40B4-BE49-F238E27FC236}">
                      <a16:creationId xmlns:a16="http://schemas.microsoft.com/office/drawing/2014/main" id="{81504BF7-8FC4-4EC6-A987-4867D55D7E33}"/>
                    </a:ext>
                  </a:extLst>
                </p14:cNvPr>
                <p14:cNvContentPartPr/>
                <p14:nvPr/>
              </p14:nvContentPartPr>
              <p14:xfrm>
                <a:off x="5452670" y="4887939"/>
                <a:ext cx="128160" cy="147240"/>
              </p14:xfrm>
            </p:contentPart>
          </mc:Choice>
          <mc:Fallback xmlns="">
            <p:pic>
              <p:nvPicPr>
                <p:cNvPr id="17" name="Inkt 16">
                  <a:extLst>
                    <a:ext uri="{FF2B5EF4-FFF2-40B4-BE49-F238E27FC236}">
                      <a16:creationId xmlns:a16="http://schemas.microsoft.com/office/drawing/2014/main" id="{81504BF7-8FC4-4EC6-A987-4867D55D7E3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444030" y="4878939"/>
                  <a:ext cx="1458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8" name="Inkt 17">
                  <a:extLst>
                    <a:ext uri="{FF2B5EF4-FFF2-40B4-BE49-F238E27FC236}">
                      <a16:creationId xmlns:a16="http://schemas.microsoft.com/office/drawing/2014/main" id="{4AB8B332-5775-44BC-93DD-B53046FABC8D}"/>
                    </a:ext>
                  </a:extLst>
                </p14:cNvPr>
                <p14:cNvContentPartPr/>
                <p14:nvPr/>
              </p14:nvContentPartPr>
              <p14:xfrm>
                <a:off x="5546630" y="4567539"/>
                <a:ext cx="269640" cy="426600"/>
              </p14:xfrm>
            </p:contentPart>
          </mc:Choice>
          <mc:Fallback xmlns="">
            <p:pic>
              <p:nvPicPr>
                <p:cNvPr id="18" name="Inkt 17">
                  <a:extLst>
                    <a:ext uri="{FF2B5EF4-FFF2-40B4-BE49-F238E27FC236}">
                      <a16:creationId xmlns:a16="http://schemas.microsoft.com/office/drawing/2014/main" id="{4AB8B332-5775-44BC-93DD-B53046FABC8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537990" y="4558539"/>
                  <a:ext cx="28728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9" name="Inkt 18">
                  <a:extLst>
                    <a:ext uri="{FF2B5EF4-FFF2-40B4-BE49-F238E27FC236}">
                      <a16:creationId xmlns:a16="http://schemas.microsoft.com/office/drawing/2014/main" id="{2F3A2775-5D08-4F83-BA33-54484C96A99F}"/>
                    </a:ext>
                  </a:extLst>
                </p14:cNvPr>
                <p14:cNvContentPartPr/>
                <p14:nvPr/>
              </p14:nvContentPartPr>
              <p14:xfrm>
                <a:off x="5616110" y="4856979"/>
                <a:ext cx="135000" cy="16200"/>
              </p14:xfrm>
            </p:contentPart>
          </mc:Choice>
          <mc:Fallback xmlns="">
            <p:pic>
              <p:nvPicPr>
                <p:cNvPr id="19" name="Inkt 18">
                  <a:extLst>
                    <a:ext uri="{FF2B5EF4-FFF2-40B4-BE49-F238E27FC236}">
                      <a16:creationId xmlns:a16="http://schemas.microsoft.com/office/drawing/2014/main" id="{2F3A2775-5D08-4F83-BA33-54484C96A99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607110" y="4847979"/>
                  <a:ext cx="1526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83AAF6C7-7752-484C-8699-FEE87BCD9E4A}"/>
                    </a:ext>
                  </a:extLst>
                </p14:cNvPr>
                <p14:cNvContentPartPr/>
                <p14:nvPr/>
              </p14:nvContentPartPr>
              <p14:xfrm>
                <a:off x="5984030" y="4584459"/>
                <a:ext cx="137520" cy="348120"/>
              </p14:xfrm>
            </p:contentPart>
          </mc:Choice>
          <mc:Fallback xmlns="">
            <p:pic>
              <p:nvPicPr>
                <p:cNvPr id="20" name="Inkt 19">
                  <a:extLst>
                    <a:ext uri="{FF2B5EF4-FFF2-40B4-BE49-F238E27FC236}">
                      <a16:creationId xmlns:a16="http://schemas.microsoft.com/office/drawing/2014/main" id="{83AAF6C7-7752-484C-8699-FEE87BCD9E4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75390" y="4575459"/>
                  <a:ext cx="1551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1" name="Inkt 20">
                  <a:extLst>
                    <a:ext uri="{FF2B5EF4-FFF2-40B4-BE49-F238E27FC236}">
                      <a16:creationId xmlns:a16="http://schemas.microsoft.com/office/drawing/2014/main" id="{764E3F58-71E0-4302-9AEB-C7EA2B0D38B3}"/>
                    </a:ext>
                  </a:extLst>
                </p14:cNvPr>
                <p14:cNvContentPartPr/>
                <p14:nvPr/>
              </p14:nvContentPartPr>
              <p14:xfrm>
                <a:off x="6162230" y="4796859"/>
                <a:ext cx="171360" cy="103320"/>
              </p14:xfrm>
            </p:contentPart>
          </mc:Choice>
          <mc:Fallback xmlns="">
            <p:pic>
              <p:nvPicPr>
                <p:cNvPr id="21" name="Inkt 20">
                  <a:extLst>
                    <a:ext uri="{FF2B5EF4-FFF2-40B4-BE49-F238E27FC236}">
                      <a16:creationId xmlns:a16="http://schemas.microsoft.com/office/drawing/2014/main" id="{764E3F58-71E0-4302-9AEB-C7EA2B0D38B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153230" y="4788219"/>
                  <a:ext cx="1890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2" name="Inkt 21">
                  <a:extLst>
                    <a:ext uri="{FF2B5EF4-FFF2-40B4-BE49-F238E27FC236}">
                      <a16:creationId xmlns:a16="http://schemas.microsoft.com/office/drawing/2014/main" id="{2D78266F-C58B-466D-903E-0B80AB058D1E}"/>
                    </a:ext>
                  </a:extLst>
                </p14:cNvPr>
                <p14:cNvContentPartPr/>
                <p14:nvPr/>
              </p14:nvContentPartPr>
              <p14:xfrm>
                <a:off x="6364910" y="4816659"/>
                <a:ext cx="39600" cy="51480"/>
              </p14:xfrm>
            </p:contentPart>
          </mc:Choice>
          <mc:Fallback xmlns="">
            <p:pic>
              <p:nvPicPr>
                <p:cNvPr id="22" name="Inkt 21">
                  <a:extLst>
                    <a:ext uri="{FF2B5EF4-FFF2-40B4-BE49-F238E27FC236}">
                      <a16:creationId xmlns:a16="http://schemas.microsoft.com/office/drawing/2014/main" id="{2D78266F-C58B-466D-903E-0B80AB058D1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356270" y="4808019"/>
                  <a:ext cx="572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4" name="Inkt 23">
                  <a:extLst>
                    <a:ext uri="{FF2B5EF4-FFF2-40B4-BE49-F238E27FC236}">
                      <a16:creationId xmlns:a16="http://schemas.microsoft.com/office/drawing/2014/main" id="{919A6267-D261-4E68-B92A-BC5F85FA833F}"/>
                    </a:ext>
                  </a:extLst>
                </p14:cNvPr>
                <p14:cNvContentPartPr/>
                <p14:nvPr/>
              </p14:nvContentPartPr>
              <p14:xfrm>
                <a:off x="6267350" y="4680579"/>
                <a:ext cx="26640" cy="2160"/>
              </p14:xfrm>
            </p:contentPart>
          </mc:Choice>
          <mc:Fallback xmlns="">
            <p:pic>
              <p:nvPicPr>
                <p:cNvPr id="24" name="Inkt 23">
                  <a:extLst>
                    <a:ext uri="{FF2B5EF4-FFF2-40B4-BE49-F238E27FC236}">
                      <a16:creationId xmlns:a16="http://schemas.microsoft.com/office/drawing/2014/main" id="{919A6267-D261-4E68-B92A-BC5F85FA833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258710" y="4671939"/>
                  <a:ext cx="442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5" name="Inkt 24">
                  <a:extLst>
                    <a:ext uri="{FF2B5EF4-FFF2-40B4-BE49-F238E27FC236}">
                      <a16:creationId xmlns:a16="http://schemas.microsoft.com/office/drawing/2014/main" id="{D28E3D90-06E5-4464-A5B8-AB83787D5B78}"/>
                    </a:ext>
                  </a:extLst>
                </p14:cNvPr>
                <p14:cNvContentPartPr/>
                <p14:nvPr/>
              </p14:nvContentPartPr>
              <p14:xfrm>
                <a:off x="6369230" y="4494459"/>
                <a:ext cx="181080" cy="387000"/>
              </p14:xfrm>
            </p:contentPart>
          </mc:Choice>
          <mc:Fallback xmlns="">
            <p:pic>
              <p:nvPicPr>
                <p:cNvPr id="25" name="Inkt 24">
                  <a:extLst>
                    <a:ext uri="{FF2B5EF4-FFF2-40B4-BE49-F238E27FC236}">
                      <a16:creationId xmlns:a16="http://schemas.microsoft.com/office/drawing/2014/main" id="{D28E3D90-06E5-4464-A5B8-AB83787D5B7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360590" y="4485459"/>
                  <a:ext cx="19872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6" name="Inkt 25">
                  <a:extLst>
                    <a:ext uri="{FF2B5EF4-FFF2-40B4-BE49-F238E27FC236}">
                      <a16:creationId xmlns:a16="http://schemas.microsoft.com/office/drawing/2014/main" id="{38F4D773-489E-4C30-835A-8298BBE96787}"/>
                    </a:ext>
                  </a:extLst>
                </p14:cNvPr>
                <p14:cNvContentPartPr/>
                <p14:nvPr/>
              </p14:nvContentPartPr>
              <p14:xfrm>
                <a:off x="6458870" y="4548819"/>
                <a:ext cx="282600" cy="296640"/>
              </p14:xfrm>
            </p:contentPart>
          </mc:Choice>
          <mc:Fallback xmlns="">
            <p:pic>
              <p:nvPicPr>
                <p:cNvPr id="26" name="Inkt 25">
                  <a:extLst>
                    <a:ext uri="{FF2B5EF4-FFF2-40B4-BE49-F238E27FC236}">
                      <a16:creationId xmlns:a16="http://schemas.microsoft.com/office/drawing/2014/main" id="{38F4D773-489E-4C30-835A-8298BBE9678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449870" y="4539819"/>
                  <a:ext cx="3002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0" name="Inkt 29">
                  <a:extLst>
                    <a:ext uri="{FF2B5EF4-FFF2-40B4-BE49-F238E27FC236}">
                      <a16:creationId xmlns:a16="http://schemas.microsoft.com/office/drawing/2014/main" id="{58D923A7-4463-4593-8F00-122C52524188}"/>
                    </a:ext>
                  </a:extLst>
                </p14:cNvPr>
                <p14:cNvContentPartPr/>
                <p14:nvPr/>
              </p14:nvContentPartPr>
              <p14:xfrm>
                <a:off x="6842990" y="4562859"/>
                <a:ext cx="257040" cy="257760"/>
              </p14:xfrm>
            </p:contentPart>
          </mc:Choice>
          <mc:Fallback xmlns="">
            <p:pic>
              <p:nvPicPr>
                <p:cNvPr id="30" name="Inkt 29">
                  <a:extLst>
                    <a:ext uri="{FF2B5EF4-FFF2-40B4-BE49-F238E27FC236}">
                      <a16:creationId xmlns:a16="http://schemas.microsoft.com/office/drawing/2014/main" id="{58D923A7-4463-4593-8F00-122C5252418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834350" y="4554219"/>
                  <a:ext cx="2746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8" name="Inkt 37">
                  <a:extLst>
                    <a:ext uri="{FF2B5EF4-FFF2-40B4-BE49-F238E27FC236}">
                      <a16:creationId xmlns:a16="http://schemas.microsoft.com/office/drawing/2014/main" id="{A13DC705-8264-442C-BBF8-CA7184F979B2}"/>
                    </a:ext>
                  </a:extLst>
                </p14:cNvPr>
                <p14:cNvContentPartPr/>
                <p14:nvPr/>
              </p14:nvContentPartPr>
              <p14:xfrm>
                <a:off x="6999590" y="4498419"/>
                <a:ext cx="186480" cy="358200"/>
              </p14:xfrm>
            </p:contentPart>
          </mc:Choice>
          <mc:Fallback xmlns="">
            <p:pic>
              <p:nvPicPr>
                <p:cNvPr id="38" name="Inkt 37">
                  <a:extLst>
                    <a:ext uri="{FF2B5EF4-FFF2-40B4-BE49-F238E27FC236}">
                      <a16:creationId xmlns:a16="http://schemas.microsoft.com/office/drawing/2014/main" id="{A13DC705-8264-442C-BBF8-CA7184F979B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990950" y="4489779"/>
                  <a:ext cx="20412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6" name="Inkt 45">
                  <a:extLst>
                    <a:ext uri="{FF2B5EF4-FFF2-40B4-BE49-F238E27FC236}">
                      <a16:creationId xmlns:a16="http://schemas.microsoft.com/office/drawing/2014/main" id="{94F1F21E-21AD-4CAD-8CBB-348A5B7FD458}"/>
                    </a:ext>
                  </a:extLst>
                </p14:cNvPr>
                <p14:cNvContentPartPr/>
                <p14:nvPr/>
              </p14:nvContentPartPr>
              <p14:xfrm>
                <a:off x="7098950" y="4499859"/>
                <a:ext cx="179640" cy="360000"/>
              </p14:xfrm>
            </p:contentPart>
          </mc:Choice>
          <mc:Fallback xmlns="">
            <p:pic>
              <p:nvPicPr>
                <p:cNvPr id="46" name="Inkt 45">
                  <a:extLst>
                    <a:ext uri="{FF2B5EF4-FFF2-40B4-BE49-F238E27FC236}">
                      <a16:creationId xmlns:a16="http://schemas.microsoft.com/office/drawing/2014/main" id="{94F1F21E-21AD-4CAD-8CBB-348A5B7FD45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090310" y="4491219"/>
                  <a:ext cx="19728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7" name="Inkt 46">
                  <a:extLst>
                    <a:ext uri="{FF2B5EF4-FFF2-40B4-BE49-F238E27FC236}">
                      <a16:creationId xmlns:a16="http://schemas.microsoft.com/office/drawing/2014/main" id="{949BEFBD-6F54-4B59-B416-05FF234845C1}"/>
                    </a:ext>
                  </a:extLst>
                </p14:cNvPr>
                <p14:cNvContentPartPr/>
                <p14:nvPr/>
              </p14:nvContentPartPr>
              <p14:xfrm>
                <a:off x="7279310" y="4475379"/>
                <a:ext cx="144720" cy="379800"/>
              </p14:xfrm>
            </p:contentPart>
          </mc:Choice>
          <mc:Fallback xmlns="">
            <p:pic>
              <p:nvPicPr>
                <p:cNvPr id="47" name="Inkt 46">
                  <a:extLst>
                    <a:ext uri="{FF2B5EF4-FFF2-40B4-BE49-F238E27FC236}">
                      <a16:creationId xmlns:a16="http://schemas.microsoft.com/office/drawing/2014/main" id="{949BEFBD-6F54-4B59-B416-05FF234845C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270310" y="4466739"/>
                  <a:ext cx="162360" cy="397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90749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ep 245">
            <a:extLst>
              <a:ext uri="{FF2B5EF4-FFF2-40B4-BE49-F238E27FC236}">
                <a16:creationId xmlns:a16="http://schemas.microsoft.com/office/drawing/2014/main" id="{43E48AA8-CE7E-4CF2-9AA7-D79779131F5B}"/>
              </a:ext>
            </a:extLst>
          </p:cNvPr>
          <p:cNvGrpSpPr/>
          <p:nvPr/>
        </p:nvGrpSpPr>
        <p:grpSpPr>
          <a:xfrm>
            <a:off x="7616923" y="31235"/>
            <a:ext cx="4820114" cy="4468928"/>
            <a:chOff x="5998790" y="390459"/>
            <a:chExt cx="6722640" cy="5054040"/>
          </a:xfrm>
        </p:grpSpPr>
        <p:grpSp>
          <p:nvGrpSpPr>
            <p:cNvPr id="242" name="Groep 241">
              <a:extLst>
                <a:ext uri="{FF2B5EF4-FFF2-40B4-BE49-F238E27FC236}">
                  <a16:creationId xmlns:a16="http://schemas.microsoft.com/office/drawing/2014/main" id="{D914DF24-AA36-4EC1-85BA-705B573F0766}"/>
                </a:ext>
              </a:extLst>
            </p:cNvPr>
            <p:cNvGrpSpPr/>
            <p:nvPr/>
          </p:nvGrpSpPr>
          <p:grpSpPr>
            <a:xfrm>
              <a:off x="5998790" y="390459"/>
              <a:ext cx="6722640" cy="5054040"/>
              <a:chOff x="5998790" y="390459"/>
              <a:chExt cx="6722640" cy="50540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">
                <p14:nvContentPartPr>
                  <p14:cNvPr id="75" name="Inkt 74">
                    <a:extLst>
                      <a:ext uri="{FF2B5EF4-FFF2-40B4-BE49-F238E27FC236}">
                        <a16:creationId xmlns:a16="http://schemas.microsoft.com/office/drawing/2014/main" id="{BA31D0BA-43ED-4325-800F-118D97B62F0B}"/>
                      </a:ext>
                    </a:extLst>
                  </p14:cNvPr>
                  <p14:cNvContentPartPr/>
                  <p14:nvPr/>
                </p14:nvContentPartPr>
                <p14:xfrm>
                  <a:off x="6221630" y="558579"/>
                  <a:ext cx="67680" cy="353160"/>
                </p14:xfrm>
              </p:contentPart>
            </mc:Choice>
            <mc:Fallback>
              <p:pic>
                <p:nvPicPr>
                  <p:cNvPr id="75" name="Inkt 74">
                    <a:extLst>
                      <a:ext uri="{FF2B5EF4-FFF2-40B4-BE49-F238E27FC236}">
                        <a16:creationId xmlns:a16="http://schemas.microsoft.com/office/drawing/2014/main" id="{BA31D0BA-43ED-4325-800F-118D97B62F0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209097" y="548407"/>
                    <a:ext cx="92245" cy="3730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">
                <p14:nvContentPartPr>
                  <p14:cNvPr id="76" name="Inkt 75">
                    <a:extLst>
                      <a:ext uri="{FF2B5EF4-FFF2-40B4-BE49-F238E27FC236}">
                        <a16:creationId xmlns:a16="http://schemas.microsoft.com/office/drawing/2014/main" id="{387BBCC3-C504-4636-8568-EBC69FF3408D}"/>
                      </a:ext>
                    </a:extLst>
                  </p14:cNvPr>
                  <p14:cNvContentPartPr/>
                  <p14:nvPr/>
                </p14:nvContentPartPr>
                <p14:xfrm>
                  <a:off x="5998790" y="390459"/>
                  <a:ext cx="689760" cy="721800"/>
                </p14:xfrm>
              </p:contentPart>
            </mc:Choice>
            <mc:Fallback>
              <p:pic>
                <p:nvPicPr>
                  <p:cNvPr id="76" name="Inkt 75">
                    <a:extLst>
                      <a:ext uri="{FF2B5EF4-FFF2-40B4-BE49-F238E27FC236}">
                        <a16:creationId xmlns:a16="http://schemas.microsoft.com/office/drawing/2014/main" id="{387BBCC3-C504-4636-8568-EBC69FF3408D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986240" y="380281"/>
                    <a:ext cx="714358" cy="74174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">
                <p14:nvContentPartPr>
                  <p14:cNvPr id="77" name="Inkt 76">
                    <a:extLst>
                      <a:ext uri="{FF2B5EF4-FFF2-40B4-BE49-F238E27FC236}">
                        <a16:creationId xmlns:a16="http://schemas.microsoft.com/office/drawing/2014/main" id="{2AF7B1A1-D67F-4623-9F81-32C6BCE7F5A4}"/>
                      </a:ext>
                    </a:extLst>
                  </p14:cNvPr>
                  <p14:cNvContentPartPr/>
                  <p14:nvPr/>
                </p14:nvContentPartPr>
                <p14:xfrm>
                  <a:off x="6766670" y="831459"/>
                  <a:ext cx="215280" cy="237600"/>
                </p14:xfrm>
              </p:contentPart>
            </mc:Choice>
            <mc:Fallback>
              <p:pic>
                <p:nvPicPr>
                  <p:cNvPr id="77" name="Inkt 76">
                    <a:extLst>
                      <a:ext uri="{FF2B5EF4-FFF2-40B4-BE49-F238E27FC236}">
                        <a16:creationId xmlns:a16="http://schemas.microsoft.com/office/drawing/2014/main" id="{2AF7B1A1-D67F-4623-9F81-32C6BCE7F5A4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6754125" y="821270"/>
                    <a:ext cx="239869" cy="2575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">
                <p14:nvContentPartPr>
                  <p14:cNvPr id="78" name="Inkt 77">
                    <a:extLst>
                      <a:ext uri="{FF2B5EF4-FFF2-40B4-BE49-F238E27FC236}">
                        <a16:creationId xmlns:a16="http://schemas.microsoft.com/office/drawing/2014/main" id="{EF3A4F85-C79C-490A-B52D-7B85E4E73EF5}"/>
                      </a:ext>
                    </a:extLst>
                  </p14:cNvPr>
                  <p14:cNvContentPartPr/>
                  <p14:nvPr/>
                </p14:nvContentPartPr>
                <p14:xfrm>
                  <a:off x="7089230" y="821379"/>
                  <a:ext cx="321840" cy="189360"/>
                </p14:xfrm>
              </p:contentPart>
            </mc:Choice>
            <mc:Fallback>
              <p:pic>
                <p:nvPicPr>
                  <p:cNvPr id="78" name="Inkt 77">
                    <a:extLst>
                      <a:ext uri="{FF2B5EF4-FFF2-40B4-BE49-F238E27FC236}">
                        <a16:creationId xmlns:a16="http://schemas.microsoft.com/office/drawing/2014/main" id="{EF3A4F85-C79C-490A-B52D-7B85E4E73EF5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076697" y="811606"/>
                    <a:ext cx="346404" cy="20931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">
                <p14:nvContentPartPr>
                  <p14:cNvPr id="79" name="Inkt 78">
                    <a:extLst>
                      <a:ext uri="{FF2B5EF4-FFF2-40B4-BE49-F238E27FC236}">
                        <a16:creationId xmlns:a16="http://schemas.microsoft.com/office/drawing/2014/main" id="{F859DEF3-1299-47BA-AB40-68937FEB0393}"/>
                      </a:ext>
                    </a:extLst>
                  </p14:cNvPr>
                  <p14:cNvContentPartPr/>
                  <p14:nvPr/>
                </p14:nvContentPartPr>
                <p14:xfrm>
                  <a:off x="7391270" y="705099"/>
                  <a:ext cx="541800" cy="324000"/>
                </p14:xfrm>
              </p:contentPart>
            </mc:Choice>
            <mc:Fallback>
              <p:pic>
                <p:nvPicPr>
                  <p:cNvPr id="79" name="Inkt 78">
                    <a:extLst>
                      <a:ext uri="{FF2B5EF4-FFF2-40B4-BE49-F238E27FC236}">
                        <a16:creationId xmlns:a16="http://schemas.microsoft.com/office/drawing/2014/main" id="{F859DEF3-1299-47BA-AB40-68937FEB039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7378717" y="695330"/>
                    <a:ext cx="566404" cy="3439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">
                <p14:nvContentPartPr>
                  <p14:cNvPr id="80" name="Inkt 79">
                    <a:extLst>
                      <a:ext uri="{FF2B5EF4-FFF2-40B4-BE49-F238E27FC236}">
                        <a16:creationId xmlns:a16="http://schemas.microsoft.com/office/drawing/2014/main" id="{731FDFD1-36D4-405C-BF98-C8753B160A26}"/>
                      </a:ext>
                    </a:extLst>
                  </p14:cNvPr>
                  <p14:cNvContentPartPr/>
                  <p14:nvPr/>
                </p14:nvContentPartPr>
                <p14:xfrm>
                  <a:off x="7848110" y="664779"/>
                  <a:ext cx="278640" cy="339840"/>
                </p14:xfrm>
              </p:contentPart>
            </mc:Choice>
            <mc:Fallback>
              <p:pic>
                <p:nvPicPr>
                  <p:cNvPr id="80" name="Inkt 79">
                    <a:extLst>
                      <a:ext uri="{FF2B5EF4-FFF2-40B4-BE49-F238E27FC236}">
                        <a16:creationId xmlns:a16="http://schemas.microsoft.com/office/drawing/2014/main" id="{731FDFD1-36D4-405C-BF98-C8753B160A26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7835559" y="654604"/>
                    <a:ext cx="303241" cy="3597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">
                <p14:nvContentPartPr>
                  <p14:cNvPr id="84" name="Inkt 83">
                    <a:extLst>
                      <a:ext uri="{FF2B5EF4-FFF2-40B4-BE49-F238E27FC236}">
                        <a16:creationId xmlns:a16="http://schemas.microsoft.com/office/drawing/2014/main" id="{B80CF273-A145-4441-942D-6E725E258398}"/>
                      </a:ext>
                    </a:extLst>
                  </p14:cNvPr>
                  <p14:cNvContentPartPr/>
                  <p14:nvPr/>
                </p14:nvContentPartPr>
                <p14:xfrm>
                  <a:off x="7003190" y="1478379"/>
                  <a:ext cx="230040" cy="541800"/>
                </p14:xfrm>
              </p:contentPart>
            </mc:Choice>
            <mc:Fallback>
              <p:pic>
                <p:nvPicPr>
                  <p:cNvPr id="84" name="Inkt 83">
                    <a:extLst>
                      <a:ext uri="{FF2B5EF4-FFF2-40B4-BE49-F238E27FC236}">
                        <a16:creationId xmlns:a16="http://schemas.microsoft.com/office/drawing/2014/main" id="{B80CF273-A145-4441-942D-6E725E258398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6990633" y="1468610"/>
                    <a:ext cx="254651" cy="5617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">
                <p14:nvContentPartPr>
                  <p14:cNvPr id="85" name="Inkt 84">
                    <a:extLst>
                      <a:ext uri="{FF2B5EF4-FFF2-40B4-BE49-F238E27FC236}">
                        <a16:creationId xmlns:a16="http://schemas.microsoft.com/office/drawing/2014/main" id="{058FEBD2-BAD6-4CE6-AAB0-274E8E4F5E6B}"/>
                      </a:ext>
                    </a:extLst>
                  </p14:cNvPr>
                  <p14:cNvContentPartPr/>
                  <p14:nvPr/>
                </p14:nvContentPartPr>
                <p14:xfrm>
                  <a:off x="7095710" y="1938819"/>
                  <a:ext cx="261360" cy="75600"/>
                </p14:xfrm>
              </p:contentPart>
            </mc:Choice>
            <mc:Fallback>
              <p:pic>
                <p:nvPicPr>
                  <p:cNvPr id="85" name="Inkt 84">
                    <a:extLst>
                      <a:ext uri="{FF2B5EF4-FFF2-40B4-BE49-F238E27FC236}">
                        <a16:creationId xmlns:a16="http://schemas.microsoft.com/office/drawing/2014/main" id="{058FEBD2-BAD6-4CE6-AAB0-274E8E4F5E6B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7083169" y="1929064"/>
                    <a:ext cx="285941" cy="955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">
                <p14:nvContentPartPr>
                  <p14:cNvPr id="86" name="Inkt 85">
                    <a:extLst>
                      <a:ext uri="{FF2B5EF4-FFF2-40B4-BE49-F238E27FC236}">
                        <a16:creationId xmlns:a16="http://schemas.microsoft.com/office/drawing/2014/main" id="{ECB840CC-4388-4ED2-A355-6741C3CEEEE7}"/>
                      </a:ext>
                    </a:extLst>
                  </p14:cNvPr>
                  <p14:cNvContentPartPr/>
                  <p14:nvPr/>
                </p14:nvContentPartPr>
                <p14:xfrm>
                  <a:off x="7098950" y="1779339"/>
                  <a:ext cx="210960" cy="67680"/>
                </p14:xfrm>
              </p:contentPart>
            </mc:Choice>
            <mc:Fallback>
              <p:pic>
                <p:nvPicPr>
                  <p:cNvPr id="86" name="Inkt 85">
                    <a:extLst>
                      <a:ext uri="{FF2B5EF4-FFF2-40B4-BE49-F238E27FC236}">
                        <a16:creationId xmlns:a16="http://schemas.microsoft.com/office/drawing/2014/main" id="{ECB840CC-4388-4ED2-A355-6741C3CEEEE7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7086393" y="1769613"/>
                    <a:ext cx="235572" cy="875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">
                <p14:nvContentPartPr>
                  <p14:cNvPr id="87" name="Inkt 86">
                    <a:extLst>
                      <a:ext uri="{FF2B5EF4-FFF2-40B4-BE49-F238E27FC236}">
                        <a16:creationId xmlns:a16="http://schemas.microsoft.com/office/drawing/2014/main" id="{0E7B8E99-8F9B-4243-9D54-8E11E04BCF22}"/>
                      </a:ext>
                    </a:extLst>
                  </p14:cNvPr>
                  <p14:cNvContentPartPr/>
                  <p14:nvPr/>
                </p14:nvContentPartPr>
                <p14:xfrm>
                  <a:off x="7422950" y="1768179"/>
                  <a:ext cx="305640" cy="217800"/>
                </p14:xfrm>
              </p:contentPart>
            </mc:Choice>
            <mc:Fallback>
              <p:pic>
                <p:nvPicPr>
                  <p:cNvPr id="87" name="Inkt 86">
                    <a:extLst>
                      <a:ext uri="{FF2B5EF4-FFF2-40B4-BE49-F238E27FC236}">
                        <a16:creationId xmlns:a16="http://schemas.microsoft.com/office/drawing/2014/main" id="{0E7B8E99-8F9B-4243-9D54-8E11E04BCF22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7410403" y="1758001"/>
                    <a:ext cx="330232" cy="23774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">
                <p14:nvContentPartPr>
                  <p14:cNvPr id="88" name="Inkt 87">
                    <a:extLst>
                      <a:ext uri="{FF2B5EF4-FFF2-40B4-BE49-F238E27FC236}">
                        <a16:creationId xmlns:a16="http://schemas.microsoft.com/office/drawing/2014/main" id="{E7498F9F-A1E1-4F9F-B5AE-25E5DD6DC0A8}"/>
                      </a:ext>
                    </a:extLst>
                  </p14:cNvPr>
                  <p14:cNvContentPartPr/>
                  <p14:nvPr/>
                </p14:nvContentPartPr>
                <p14:xfrm>
                  <a:off x="7749110" y="1798419"/>
                  <a:ext cx="298800" cy="172080"/>
                </p14:xfrm>
              </p:contentPart>
            </mc:Choice>
            <mc:Fallback>
              <p:pic>
                <p:nvPicPr>
                  <p:cNvPr id="88" name="Inkt 87">
                    <a:extLst>
                      <a:ext uri="{FF2B5EF4-FFF2-40B4-BE49-F238E27FC236}">
                        <a16:creationId xmlns:a16="http://schemas.microsoft.com/office/drawing/2014/main" id="{E7498F9F-A1E1-4F9F-B5AE-25E5DD6DC0A8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7737078" y="1788225"/>
                    <a:ext cx="323366" cy="19206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">
                <p14:nvContentPartPr>
                  <p14:cNvPr id="89" name="Inkt 88">
                    <a:extLst>
                      <a:ext uri="{FF2B5EF4-FFF2-40B4-BE49-F238E27FC236}">
                        <a16:creationId xmlns:a16="http://schemas.microsoft.com/office/drawing/2014/main" id="{28D97541-7F91-4EC1-A780-1B86BB49B7B2}"/>
                      </a:ext>
                    </a:extLst>
                  </p14:cNvPr>
                  <p14:cNvContentPartPr/>
                  <p14:nvPr/>
                </p14:nvContentPartPr>
                <p14:xfrm>
                  <a:off x="7991390" y="1593219"/>
                  <a:ext cx="263160" cy="389520"/>
                </p14:xfrm>
              </p:contentPart>
            </mc:Choice>
            <mc:Fallback>
              <p:pic>
                <p:nvPicPr>
                  <p:cNvPr id="89" name="Inkt 88">
                    <a:extLst>
                      <a:ext uri="{FF2B5EF4-FFF2-40B4-BE49-F238E27FC236}">
                        <a16:creationId xmlns:a16="http://schemas.microsoft.com/office/drawing/2014/main" id="{28D97541-7F91-4EC1-A780-1B86BB49B7B2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7978835" y="1583043"/>
                    <a:ext cx="287768" cy="4094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">
                <p14:nvContentPartPr>
                  <p14:cNvPr id="90" name="Inkt 89">
                    <a:extLst>
                      <a:ext uri="{FF2B5EF4-FFF2-40B4-BE49-F238E27FC236}">
                        <a16:creationId xmlns:a16="http://schemas.microsoft.com/office/drawing/2014/main" id="{19A4371C-A739-490C-9AA3-9A1D9034012F}"/>
                      </a:ext>
                    </a:extLst>
                  </p14:cNvPr>
                  <p14:cNvContentPartPr/>
                  <p14:nvPr/>
                </p14:nvContentPartPr>
                <p14:xfrm>
                  <a:off x="8218550" y="1470099"/>
                  <a:ext cx="476280" cy="560880"/>
                </p14:xfrm>
              </p:contentPart>
            </mc:Choice>
            <mc:Fallback>
              <p:pic>
                <p:nvPicPr>
                  <p:cNvPr id="90" name="Inkt 89">
                    <a:extLst>
                      <a:ext uri="{FF2B5EF4-FFF2-40B4-BE49-F238E27FC236}">
                        <a16:creationId xmlns:a16="http://schemas.microsoft.com/office/drawing/2014/main" id="{19A4371C-A739-490C-9AA3-9A1D9034012F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8206505" y="1459923"/>
                    <a:ext cx="500872" cy="58082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">
                <p14:nvContentPartPr>
                  <p14:cNvPr id="92" name="Inkt 91">
                    <a:extLst>
                      <a:ext uri="{FF2B5EF4-FFF2-40B4-BE49-F238E27FC236}">
                        <a16:creationId xmlns:a16="http://schemas.microsoft.com/office/drawing/2014/main" id="{8814A8F6-0C3D-4B51-88D5-B82FB58005E4}"/>
                      </a:ext>
                    </a:extLst>
                  </p14:cNvPr>
                  <p14:cNvContentPartPr/>
                  <p14:nvPr/>
                </p14:nvContentPartPr>
                <p14:xfrm>
                  <a:off x="8925230" y="1681419"/>
                  <a:ext cx="327240" cy="307440"/>
                </p14:xfrm>
              </p:contentPart>
            </mc:Choice>
            <mc:Fallback>
              <p:pic>
                <p:nvPicPr>
                  <p:cNvPr id="92" name="Inkt 91">
                    <a:extLst>
                      <a:ext uri="{FF2B5EF4-FFF2-40B4-BE49-F238E27FC236}">
                        <a16:creationId xmlns:a16="http://schemas.microsoft.com/office/drawing/2014/main" id="{8814A8F6-0C3D-4B51-88D5-B82FB58005E4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8912682" y="1671239"/>
                    <a:ext cx="351833" cy="32739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">
                <p14:nvContentPartPr>
                  <p14:cNvPr id="93" name="Inkt 92">
                    <a:extLst>
                      <a:ext uri="{FF2B5EF4-FFF2-40B4-BE49-F238E27FC236}">
                        <a16:creationId xmlns:a16="http://schemas.microsoft.com/office/drawing/2014/main" id="{BB4AA728-D9AB-4329-BA6C-D7480B7117FF}"/>
                      </a:ext>
                    </a:extLst>
                  </p14:cNvPr>
                  <p14:cNvContentPartPr/>
                  <p14:nvPr/>
                </p14:nvContentPartPr>
                <p14:xfrm>
                  <a:off x="9239510" y="1720299"/>
                  <a:ext cx="399960" cy="289800"/>
                </p14:xfrm>
              </p:contentPart>
            </mc:Choice>
            <mc:Fallback>
              <p:pic>
                <p:nvPicPr>
                  <p:cNvPr id="93" name="Inkt 92">
                    <a:extLst>
                      <a:ext uri="{FF2B5EF4-FFF2-40B4-BE49-F238E27FC236}">
                        <a16:creationId xmlns:a16="http://schemas.microsoft.com/office/drawing/2014/main" id="{BB4AA728-D9AB-4329-BA6C-D7480B7117FF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9226964" y="1710123"/>
                    <a:ext cx="424550" cy="30974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">
                <p14:nvContentPartPr>
                  <p14:cNvPr id="94" name="Inkt 93">
                    <a:extLst>
                      <a:ext uri="{FF2B5EF4-FFF2-40B4-BE49-F238E27FC236}">
                        <a16:creationId xmlns:a16="http://schemas.microsoft.com/office/drawing/2014/main" id="{BC60F4C7-9E5F-477A-BF22-3CC325D1E02A}"/>
                      </a:ext>
                    </a:extLst>
                  </p14:cNvPr>
                  <p14:cNvContentPartPr/>
                  <p14:nvPr/>
                </p14:nvContentPartPr>
                <p14:xfrm>
                  <a:off x="9481790" y="1343019"/>
                  <a:ext cx="167040" cy="673920"/>
                </p14:xfrm>
              </p:contentPart>
            </mc:Choice>
            <mc:Fallback>
              <p:pic>
                <p:nvPicPr>
                  <p:cNvPr id="94" name="Inkt 93">
                    <a:extLst>
                      <a:ext uri="{FF2B5EF4-FFF2-40B4-BE49-F238E27FC236}">
                        <a16:creationId xmlns:a16="http://schemas.microsoft.com/office/drawing/2014/main" id="{BC60F4C7-9E5F-477A-BF22-3CC325D1E02A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9469249" y="1332839"/>
                    <a:ext cx="191619" cy="6938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">
                <p14:nvContentPartPr>
                  <p14:cNvPr id="95" name="Inkt 94">
                    <a:extLst>
                      <a:ext uri="{FF2B5EF4-FFF2-40B4-BE49-F238E27FC236}">
                        <a16:creationId xmlns:a16="http://schemas.microsoft.com/office/drawing/2014/main" id="{8C36BB2C-B396-4B05-B2F4-1746BDADE18B}"/>
                      </a:ext>
                    </a:extLst>
                  </p14:cNvPr>
                  <p14:cNvContentPartPr/>
                  <p14:nvPr/>
                </p14:nvContentPartPr>
                <p14:xfrm>
                  <a:off x="9631910" y="1310619"/>
                  <a:ext cx="214200" cy="699480"/>
                </p14:xfrm>
              </p:contentPart>
            </mc:Choice>
            <mc:Fallback>
              <p:pic>
                <p:nvPicPr>
                  <p:cNvPr id="95" name="Inkt 94">
                    <a:extLst>
                      <a:ext uri="{FF2B5EF4-FFF2-40B4-BE49-F238E27FC236}">
                        <a16:creationId xmlns:a16="http://schemas.microsoft.com/office/drawing/2014/main" id="{8C36BB2C-B396-4B05-B2F4-1746BDADE18B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9619369" y="1300847"/>
                    <a:ext cx="238780" cy="71943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">
                <p14:nvContentPartPr>
                  <p14:cNvPr id="96" name="Inkt 95">
                    <a:extLst>
                      <a:ext uri="{FF2B5EF4-FFF2-40B4-BE49-F238E27FC236}">
                        <a16:creationId xmlns:a16="http://schemas.microsoft.com/office/drawing/2014/main" id="{10C0A9B0-A67D-4266-88A9-54ED0DA66EED}"/>
                      </a:ext>
                    </a:extLst>
                  </p14:cNvPr>
                  <p14:cNvContentPartPr/>
                  <p14:nvPr/>
                </p14:nvContentPartPr>
                <p14:xfrm>
                  <a:off x="9650990" y="1808499"/>
                  <a:ext cx="182160" cy="17280"/>
                </p14:xfrm>
              </p:contentPart>
            </mc:Choice>
            <mc:Fallback>
              <p:pic>
                <p:nvPicPr>
                  <p:cNvPr id="96" name="Inkt 95">
                    <a:extLst>
                      <a:ext uri="{FF2B5EF4-FFF2-40B4-BE49-F238E27FC236}">
                        <a16:creationId xmlns:a16="http://schemas.microsoft.com/office/drawing/2014/main" id="{10C0A9B0-A67D-4266-88A9-54ED0DA66EED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9638946" y="1798625"/>
                    <a:ext cx="206749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">
                <p14:nvContentPartPr>
                  <p14:cNvPr id="97" name="Inkt 96">
                    <a:extLst>
                      <a:ext uri="{FF2B5EF4-FFF2-40B4-BE49-F238E27FC236}">
                        <a16:creationId xmlns:a16="http://schemas.microsoft.com/office/drawing/2014/main" id="{023B2425-1B36-496B-AC4F-CBDCF1AFF182}"/>
                      </a:ext>
                    </a:extLst>
                  </p14:cNvPr>
                  <p14:cNvContentPartPr/>
                  <p14:nvPr/>
                </p14:nvContentPartPr>
                <p14:xfrm>
                  <a:off x="9851510" y="1816059"/>
                  <a:ext cx="36360" cy="92160"/>
                </p14:xfrm>
              </p:contentPart>
            </mc:Choice>
            <mc:Fallback>
              <p:pic>
                <p:nvPicPr>
                  <p:cNvPr id="97" name="Inkt 96">
                    <a:extLst>
                      <a:ext uri="{FF2B5EF4-FFF2-40B4-BE49-F238E27FC236}">
                        <a16:creationId xmlns:a16="http://schemas.microsoft.com/office/drawing/2014/main" id="{023B2425-1B36-496B-AC4F-CBDCF1AFF182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9839058" y="1805864"/>
                    <a:ext cx="60766" cy="11214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">
                <p14:nvContentPartPr>
                  <p14:cNvPr id="98" name="Inkt 97">
                    <a:extLst>
                      <a:ext uri="{FF2B5EF4-FFF2-40B4-BE49-F238E27FC236}">
                        <a16:creationId xmlns:a16="http://schemas.microsoft.com/office/drawing/2014/main" id="{F0F3A787-FFE2-43D2-AEBA-BC287804438C}"/>
                      </a:ext>
                    </a:extLst>
                  </p14:cNvPr>
                  <p14:cNvContentPartPr/>
                  <p14:nvPr/>
                </p14:nvContentPartPr>
                <p14:xfrm>
                  <a:off x="9944030" y="1749819"/>
                  <a:ext cx="233640" cy="480240"/>
                </p14:xfrm>
              </p:contentPart>
            </mc:Choice>
            <mc:Fallback>
              <p:pic>
                <p:nvPicPr>
                  <p:cNvPr id="98" name="Inkt 97">
                    <a:extLst>
                      <a:ext uri="{FF2B5EF4-FFF2-40B4-BE49-F238E27FC236}">
                        <a16:creationId xmlns:a16="http://schemas.microsoft.com/office/drawing/2014/main" id="{F0F3A787-FFE2-43D2-AEBA-BC287804438C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9931496" y="1739636"/>
                    <a:ext cx="258207" cy="50019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">
                <p14:nvContentPartPr>
                  <p14:cNvPr id="100" name="Inkt 99">
                    <a:extLst>
                      <a:ext uri="{FF2B5EF4-FFF2-40B4-BE49-F238E27FC236}">
                        <a16:creationId xmlns:a16="http://schemas.microsoft.com/office/drawing/2014/main" id="{8DFE80D6-A348-4CC7-A1EF-BA29C78B366D}"/>
                      </a:ext>
                    </a:extLst>
                  </p14:cNvPr>
                  <p14:cNvContentPartPr/>
                  <p14:nvPr/>
                </p14:nvContentPartPr>
                <p14:xfrm>
                  <a:off x="10192430" y="1583499"/>
                  <a:ext cx="106200" cy="434520"/>
                </p14:xfrm>
              </p:contentPart>
            </mc:Choice>
            <mc:Fallback>
              <p:pic>
                <p:nvPicPr>
                  <p:cNvPr id="100" name="Inkt 99">
                    <a:extLst>
                      <a:ext uri="{FF2B5EF4-FFF2-40B4-BE49-F238E27FC236}">
                        <a16:creationId xmlns:a16="http://schemas.microsoft.com/office/drawing/2014/main" id="{8DFE80D6-A348-4CC7-A1EF-BA29C78B366D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10180407" y="1573328"/>
                    <a:ext cx="130746" cy="45445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">
                <p14:nvContentPartPr>
                  <p14:cNvPr id="101" name="Inkt 100">
                    <a:extLst>
                      <a:ext uri="{FF2B5EF4-FFF2-40B4-BE49-F238E27FC236}">
                        <a16:creationId xmlns:a16="http://schemas.microsoft.com/office/drawing/2014/main" id="{37A6D14E-2AB6-472E-B402-07272602F7DA}"/>
                      </a:ext>
                    </a:extLst>
                  </p14:cNvPr>
                  <p14:cNvContentPartPr/>
                  <p14:nvPr/>
                </p14:nvContentPartPr>
                <p14:xfrm>
                  <a:off x="10357670" y="1812819"/>
                  <a:ext cx="36360" cy="153360"/>
                </p14:xfrm>
              </p:contentPart>
            </mc:Choice>
            <mc:Fallback>
              <p:pic>
                <p:nvPicPr>
                  <p:cNvPr id="101" name="Inkt 100">
                    <a:extLst>
                      <a:ext uri="{FF2B5EF4-FFF2-40B4-BE49-F238E27FC236}">
                        <a16:creationId xmlns:a16="http://schemas.microsoft.com/office/drawing/2014/main" id="{37A6D14E-2AB6-472E-B402-07272602F7DA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10345716" y="1802649"/>
                    <a:ext cx="60766" cy="17329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">
                <p14:nvContentPartPr>
                  <p14:cNvPr id="102" name="Inkt 101">
                    <a:extLst>
                      <a:ext uri="{FF2B5EF4-FFF2-40B4-BE49-F238E27FC236}">
                        <a16:creationId xmlns:a16="http://schemas.microsoft.com/office/drawing/2014/main" id="{50B25EB7-2A44-4DAA-8379-1E21E0081E71}"/>
                      </a:ext>
                    </a:extLst>
                  </p14:cNvPr>
                  <p14:cNvContentPartPr/>
                  <p14:nvPr/>
                </p14:nvContentPartPr>
                <p14:xfrm>
                  <a:off x="10362350" y="1705899"/>
                  <a:ext cx="340560" cy="242640"/>
                </p14:xfrm>
              </p:contentPart>
            </mc:Choice>
            <mc:Fallback>
              <p:pic>
                <p:nvPicPr>
                  <p:cNvPr id="102" name="Inkt 101">
                    <a:extLst>
                      <a:ext uri="{FF2B5EF4-FFF2-40B4-BE49-F238E27FC236}">
                        <a16:creationId xmlns:a16="http://schemas.microsoft.com/office/drawing/2014/main" id="{50B25EB7-2A44-4DAA-8379-1E21E0081E71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10350313" y="1695738"/>
                    <a:ext cx="365136" cy="26255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">
                <p14:nvContentPartPr>
                  <p14:cNvPr id="103" name="Inkt 102">
                    <a:extLst>
                      <a:ext uri="{FF2B5EF4-FFF2-40B4-BE49-F238E27FC236}">
                        <a16:creationId xmlns:a16="http://schemas.microsoft.com/office/drawing/2014/main" id="{60E9B4C3-2A60-4513-9434-0CA5CEAE6155}"/>
                      </a:ext>
                    </a:extLst>
                  </p14:cNvPr>
                  <p14:cNvContentPartPr/>
                  <p14:nvPr/>
                </p14:nvContentPartPr>
                <p14:xfrm>
                  <a:off x="10594910" y="1665939"/>
                  <a:ext cx="344520" cy="282600"/>
                </p14:xfrm>
              </p:contentPart>
            </mc:Choice>
            <mc:Fallback>
              <p:pic>
                <p:nvPicPr>
                  <p:cNvPr id="103" name="Inkt 102">
                    <a:extLst>
                      <a:ext uri="{FF2B5EF4-FFF2-40B4-BE49-F238E27FC236}">
                        <a16:creationId xmlns:a16="http://schemas.microsoft.com/office/drawing/2014/main" id="{60E9B4C3-2A60-4513-9434-0CA5CEAE6155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10582355" y="1655759"/>
                    <a:ext cx="369129" cy="30255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">
                <p14:nvContentPartPr>
                  <p14:cNvPr id="108" name="Inkt 107">
                    <a:extLst>
                      <a:ext uri="{FF2B5EF4-FFF2-40B4-BE49-F238E27FC236}">
                        <a16:creationId xmlns:a16="http://schemas.microsoft.com/office/drawing/2014/main" id="{C6ADC4C7-5715-4E44-8B39-A31A73F446A5}"/>
                      </a:ext>
                    </a:extLst>
                  </p14:cNvPr>
                  <p14:cNvContentPartPr/>
                  <p14:nvPr/>
                </p14:nvContentPartPr>
                <p14:xfrm>
                  <a:off x="7139990" y="2559819"/>
                  <a:ext cx="65160" cy="320760"/>
                </p14:xfrm>
              </p:contentPart>
            </mc:Choice>
            <mc:Fallback>
              <p:pic>
                <p:nvPicPr>
                  <p:cNvPr id="108" name="Inkt 107">
                    <a:extLst>
                      <a:ext uri="{FF2B5EF4-FFF2-40B4-BE49-F238E27FC236}">
                        <a16:creationId xmlns:a16="http://schemas.microsoft.com/office/drawing/2014/main" id="{C6ADC4C7-5715-4E44-8B39-A31A73F446A5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7127960" y="2550050"/>
                    <a:ext cx="89720" cy="34070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">
                <p14:nvContentPartPr>
                  <p14:cNvPr id="109" name="Inkt 108">
                    <a:extLst>
                      <a:ext uri="{FF2B5EF4-FFF2-40B4-BE49-F238E27FC236}">
                        <a16:creationId xmlns:a16="http://schemas.microsoft.com/office/drawing/2014/main" id="{1C586BA1-794F-4A17-8B43-13A30BC09C1D}"/>
                      </a:ext>
                    </a:extLst>
                  </p14:cNvPr>
                  <p14:cNvContentPartPr/>
                  <p14:nvPr/>
                </p14:nvContentPartPr>
                <p14:xfrm>
                  <a:off x="7309190" y="2614899"/>
                  <a:ext cx="239400" cy="272880"/>
                </p14:xfrm>
              </p:contentPart>
            </mc:Choice>
            <mc:Fallback>
              <p:pic>
                <p:nvPicPr>
                  <p:cNvPr id="109" name="Inkt 108">
                    <a:extLst>
                      <a:ext uri="{FF2B5EF4-FFF2-40B4-BE49-F238E27FC236}">
                        <a16:creationId xmlns:a16="http://schemas.microsoft.com/office/drawing/2014/main" id="{1C586BA1-794F-4A17-8B43-13A30BC09C1D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7296643" y="2604717"/>
                    <a:ext cx="263992" cy="29283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">
                <p14:nvContentPartPr>
                  <p14:cNvPr id="110" name="Inkt 109">
                    <a:extLst>
                      <a:ext uri="{FF2B5EF4-FFF2-40B4-BE49-F238E27FC236}">
                        <a16:creationId xmlns:a16="http://schemas.microsoft.com/office/drawing/2014/main" id="{2B6E787C-67B5-4217-A720-F6D8CD722954}"/>
                      </a:ext>
                    </a:extLst>
                  </p14:cNvPr>
                  <p14:cNvContentPartPr/>
                  <p14:nvPr/>
                </p14:nvContentPartPr>
                <p14:xfrm>
                  <a:off x="7753790" y="2459019"/>
                  <a:ext cx="386280" cy="413640"/>
                </p14:xfrm>
              </p:contentPart>
            </mc:Choice>
            <mc:Fallback>
              <p:pic>
                <p:nvPicPr>
                  <p:cNvPr id="110" name="Inkt 109">
                    <a:extLst>
                      <a:ext uri="{FF2B5EF4-FFF2-40B4-BE49-F238E27FC236}">
                        <a16:creationId xmlns:a16="http://schemas.microsoft.com/office/drawing/2014/main" id="{2B6E787C-67B5-4217-A720-F6D8CD72295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7741248" y="2448841"/>
                    <a:ext cx="410861" cy="4335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">
                <p14:nvContentPartPr>
                  <p14:cNvPr id="111" name="Inkt 110">
                    <a:extLst>
                      <a:ext uri="{FF2B5EF4-FFF2-40B4-BE49-F238E27FC236}">
                        <a16:creationId xmlns:a16="http://schemas.microsoft.com/office/drawing/2014/main" id="{27596FF5-8DBD-46E7-8E32-5E708BBB8553}"/>
                      </a:ext>
                    </a:extLst>
                  </p14:cNvPr>
                  <p14:cNvContentPartPr/>
                  <p14:nvPr/>
                </p14:nvContentPartPr>
                <p14:xfrm>
                  <a:off x="8128190" y="2581779"/>
                  <a:ext cx="243000" cy="379800"/>
                </p14:xfrm>
              </p:contentPart>
            </mc:Choice>
            <mc:Fallback>
              <p:pic>
                <p:nvPicPr>
                  <p:cNvPr id="111" name="Inkt 110">
                    <a:extLst>
                      <a:ext uri="{FF2B5EF4-FFF2-40B4-BE49-F238E27FC236}">
                        <a16:creationId xmlns:a16="http://schemas.microsoft.com/office/drawing/2014/main" id="{27596FF5-8DBD-46E7-8E32-5E708BBB8553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8116140" y="2572009"/>
                    <a:ext cx="267601" cy="39974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8">
                <p14:nvContentPartPr>
                  <p14:cNvPr id="112" name="Inkt 111">
                    <a:extLst>
                      <a:ext uri="{FF2B5EF4-FFF2-40B4-BE49-F238E27FC236}">
                        <a16:creationId xmlns:a16="http://schemas.microsoft.com/office/drawing/2014/main" id="{89CFBED6-5451-4150-BFF5-961375D06C91}"/>
                      </a:ext>
                    </a:extLst>
                  </p14:cNvPr>
                  <p14:cNvContentPartPr/>
                  <p14:nvPr/>
                </p14:nvContentPartPr>
                <p14:xfrm>
                  <a:off x="8389550" y="2678979"/>
                  <a:ext cx="55440" cy="144360"/>
                </p14:xfrm>
              </p:contentPart>
            </mc:Choice>
            <mc:Fallback>
              <p:pic>
                <p:nvPicPr>
                  <p:cNvPr id="112" name="Inkt 111">
                    <a:extLst>
                      <a:ext uri="{FF2B5EF4-FFF2-40B4-BE49-F238E27FC236}">
                        <a16:creationId xmlns:a16="http://schemas.microsoft.com/office/drawing/2014/main" id="{89CFBED6-5451-4150-BFF5-961375D06C91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8377064" y="2669192"/>
                    <a:ext cx="79914" cy="16434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0">
                <p14:nvContentPartPr>
                  <p14:cNvPr id="113" name="Inkt 112">
                    <a:extLst>
                      <a:ext uri="{FF2B5EF4-FFF2-40B4-BE49-F238E27FC236}">
                        <a16:creationId xmlns:a16="http://schemas.microsoft.com/office/drawing/2014/main" id="{4E32FC65-6D86-4D1B-94CC-1E55B52FFB7E}"/>
                      </a:ext>
                    </a:extLst>
                  </p14:cNvPr>
                  <p14:cNvContentPartPr/>
                  <p14:nvPr/>
                </p14:nvContentPartPr>
                <p14:xfrm>
                  <a:off x="8297030" y="2468739"/>
                  <a:ext cx="6840" cy="13320"/>
                </p14:xfrm>
              </p:contentPart>
            </mc:Choice>
            <mc:Fallback>
              <p:pic>
                <p:nvPicPr>
                  <p:cNvPr id="113" name="Inkt 112">
                    <a:extLst>
                      <a:ext uri="{FF2B5EF4-FFF2-40B4-BE49-F238E27FC236}">
                        <a16:creationId xmlns:a16="http://schemas.microsoft.com/office/drawing/2014/main" id="{4E32FC65-6D86-4D1B-94CC-1E55B52FFB7E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8284816" y="2458648"/>
                    <a:ext cx="30780" cy="3309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114" name="Inkt 113">
                    <a:extLst>
                      <a:ext uri="{FF2B5EF4-FFF2-40B4-BE49-F238E27FC236}">
                        <a16:creationId xmlns:a16="http://schemas.microsoft.com/office/drawing/2014/main" id="{8399E2E9-16D5-4A7B-9327-2C974AE83756}"/>
                      </a:ext>
                    </a:extLst>
                  </p14:cNvPr>
                  <p14:cNvContentPartPr/>
                  <p14:nvPr/>
                </p14:nvContentPartPr>
                <p14:xfrm>
                  <a:off x="8442110" y="2572059"/>
                  <a:ext cx="321480" cy="239760"/>
                </p14:xfrm>
              </p:contentPart>
            </mc:Choice>
            <mc:Fallback>
              <p:pic>
                <p:nvPicPr>
                  <p:cNvPr id="114" name="Inkt 113">
                    <a:extLst>
                      <a:ext uri="{FF2B5EF4-FFF2-40B4-BE49-F238E27FC236}">
                        <a16:creationId xmlns:a16="http://schemas.microsoft.com/office/drawing/2014/main" id="{8399E2E9-16D5-4A7B-9327-2C974AE83756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8429552" y="2562289"/>
                    <a:ext cx="346093" cy="25970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117" name="Inkt 116">
                    <a:extLst>
                      <a:ext uri="{FF2B5EF4-FFF2-40B4-BE49-F238E27FC236}">
                        <a16:creationId xmlns:a16="http://schemas.microsoft.com/office/drawing/2014/main" id="{7E0CF1DB-1868-4AF0-AC63-52D2293C241B}"/>
                      </a:ext>
                    </a:extLst>
                  </p14:cNvPr>
                  <p14:cNvContentPartPr/>
                  <p14:nvPr/>
                </p14:nvContentPartPr>
                <p14:xfrm>
                  <a:off x="8758190" y="2540739"/>
                  <a:ext cx="273240" cy="307800"/>
                </p14:xfrm>
              </p:contentPart>
            </mc:Choice>
            <mc:Fallback>
              <p:pic>
                <p:nvPicPr>
                  <p:cNvPr id="117" name="Inkt 116">
                    <a:extLst>
                      <a:ext uri="{FF2B5EF4-FFF2-40B4-BE49-F238E27FC236}">
                        <a16:creationId xmlns:a16="http://schemas.microsoft.com/office/drawing/2014/main" id="{7E0CF1DB-1868-4AF0-AC63-52D2293C241B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8745656" y="2530560"/>
                    <a:ext cx="297807" cy="3277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119" name="Inkt 118">
                    <a:extLst>
                      <a:ext uri="{FF2B5EF4-FFF2-40B4-BE49-F238E27FC236}">
                        <a16:creationId xmlns:a16="http://schemas.microsoft.com/office/drawing/2014/main" id="{9A0DB225-3161-4124-8C6C-5C5D901D6051}"/>
                      </a:ext>
                    </a:extLst>
                  </p14:cNvPr>
                  <p14:cNvContentPartPr/>
                  <p14:nvPr/>
                </p14:nvContentPartPr>
                <p14:xfrm>
                  <a:off x="9464510" y="2658819"/>
                  <a:ext cx="360" cy="14040"/>
                </p14:xfrm>
              </p:contentPart>
            </mc:Choice>
            <mc:Fallback>
              <p:pic>
                <p:nvPicPr>
                  <p:cNvPr id="119" name="Inkt 118">
                    <a:extLst>
                      <a:ext uri="{FF2B5EF4-FFF2-40B4-BE49-F238E27FC236}">
                        <a16:creationId xmlns:a16="http://schemas.microsoft.com/office/drawing/2014/main" id="{9A0DB225-3161-4124-8C6C-5C5D901D6051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9455510" y="2649192"/>
                    <a:ext cx="18000" cy="336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120" name="Inkt 119">
                    <a:extLst>
                      <a:ext uri="{FF2B5EF4-FFF2-40B4-BE49-F238E27FC236}">
                        <a16:creationId xmlns:a16="http://schemas.microsoft.com/office/drawing/2014/main" id="{DA8C2F25-03FB-4B53-87EE-9981ECF76516}"/>
                      </a:ext>
                    </a:extLst>
                  </p14:cNvPr>
                  <p14:cNvContentPartPr/>
                  <p14:nvPr/>
                </p14:nvContentPartPr>
                <p14:xfrm>
                  <a:off x="9467390" y="2480619"/>
                  <a:ext cx="69120" cy="407520"/>
                </p14:xfrm>
              </p:contentPart>
            </mc:Choice>
            <mc:Fallback>
              <p:pic>
                <p:nvPicPr>
                  <p:cNvPr id="120" name="Inkt 119">
                    <a:extLst>
                      <a:ext uri="{FF2B5EF4-FFF2-40B4-BE49-F238E27FC236}">
                        <a16:creationId xmlns:a16="http://schemas.microsoft.com/office/drawing/2014/main" id="{DA8C2F25-03FB-4B53-87EE-9981ECF76516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9454868" y="2470441"/>
                    <a:ext cx="93663" cy="4274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0">
                <p14:nvContentPartPr>
                  <p14:cNvPr id="121" name="Inkt 120">
                    <a:extLst>
                      <a:ext uri="{FF2B5EF4-FFF2-40B4-BE49-F238E27FC236}">
                        <a16:creationId xmlns:a16="http://schemas.microsoft.com/office/drawing/2014/main" id="{3486FFA2-3F33-4131-ACB3-C502F8391DA2}"/>
                      </a:ext>
                    </a:extLst>
                  </p14:cNvPr>
                  <p14:cNvContentPartPr/>
                  <p14:nvPr/>
                </p14:nvContentPartPr>
                <p14:xfrm>
                  <a:off x="9699590" y="2666739"/>
                  <a:ext cx="205200" cy="175320"/>
                </p14:xfrm>
              </p:contentPart>
            </mc:Choice>
            <mc:Fallback>
              <p:pic>
                <p:nvPicPr>
                  <p:cNvPr id="121" name="Inkt 120">
                    <a:extLst>
                      <a:ext uri="{FF2B5EF4-FFF2-40B4-BE49-F238E27FC236}">
                        <a16:creationId xmlns:a16="http://schemas.microsoft.com/office/drawing/2014/main" id="{3486FFA2-3F33-4131-ACB3-C502F8391DA2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9687549" y="2656954"/>
                    <a:ext cx="229784" cy="19529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2">
                <p14:nvContentPartPr>
                  <p14:cNvPr id="122" name="Inkt 121">
                    <a:extLst>
                      <a:ext uri="{FF2B5EF4-FFF2-40B4-BE49-F238E27FC236}">
                        <a16:creationId xmlns:a16="http://schemas.microsoft.com/office/drawing/2014/main" id="{9E1DCBB7-F920-4C03-8A74-BF5D5F05E0BA}"/>
                      </a:ext>
                    </a:extLst>
                  </p14:cNvPr>
                  <p14:cNvContentPartPr/>
                  <p14:nvPr/>
                </p14:nvContentPartPr>
                <p14:xfrm>
                  <a:off x="9874190" y="2685459"/>
                  <a:ext cx="243720" cy="167040"/>
                </p14:xfrm>
              </p:contentPart>
            </mc:Choice>
            <mc:Fallback>
              <p:pic>
                <p:nvPicPr>
                  <p:cNvPr id="122" name="Inkt 121">
                    <a:extLst>
                      <a:ext uri="{FF2B5EF4-FFF2-40B4-BE49-F238E27FC236}">
                        <a16:creationId xmlns:a16="http://schemas.microsoft.com/office/drawing/2014/main" id="{9E1DCBB7-F920-4C03-8A74-BF5D5F05E0BA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9861653" y="2675274"/>
                    <a:ext cx="268293" cy="1870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">
                <p14:nvContentPartPr>
                  <p14:cNvPr id="123" name="Inkt 122">
                    <a:extLst>
                      <a:ext uri="{FF2B5EF4-FFF2-40B4-BE49-F238E27FC236}">
                        <a16:creationId xmlns:a16="http://schemas.microsoft.com/office/drawing/2014/main" id="{9C96C411-6DC5-4A5E-B00E-164B63D98DAE}"/>
                      </a:ext>
                    </a:extLst>
                  </p14:cNvPr>
                  <p14:cNvContentPartPr/>
                  <p14:nvPr/>
                </p14:nvContentPartPr>
                <p14:xfrm>
                  <a:off x="10036190" y="2448219"/>
                  <a:ext cx="142560" cy="410760"/>
                </p14:xfrm>
              </p:contentPart>
            </mc:Choice>
            <mc:Fallback>
              <p:pic>
                <p:nvPicPr>
                  <p:cNvPr id="123" name="Inkt 122">
                    <a:extLst>
                      <a:ext uri="{FF2B5EF4-FFF2-40B4-BE49-F238E27FC236}">
                        <a16:creationId xmlns:a16="http://schemas.microsoft.com/office/drawing/2014/main" id="{9C96C411-6DC5-4A5E-B00E-164B63D98DAE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10024143" y="2438042"/>
                    <a:ext cx="167157" cy="43070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6">
                <p14:nvContentPartPr>
                  <p14:cNvPr id="124" name="Inkt 123">
                    <a:extLst>
                      <a:ext uri="{FF2B5EF4-FFF2-40B4-BE49-F238E27FC236}">
                        <a16:creationId xmlns:a16="http://schemas.microsoft.com/office/drawing/2014/main" id="{2FDC354B-D368-4AB0-AA94-0E56AA539564}"/>
                      </a:ext>
                    </a:extLst>
                  </p14:cNvPr>
                  <p14:cNvContentPartPr/>
                  <p14:nvPr/>
                </p14:nvContentPartPr>
                <p14:xfrm>
                  <a:off x="10040510" y="2704899"/>
                  <a:ext cx="150120" cy="28800"/>
                </p14:xfrm>
              </p:contentPart>
            </mc:Choice>
            <mc:Fallback>
              <p:pic>
                <p:nvPicPr>
                  <p:cNvPr id="124" name="Inkt 123">
                    <a:extLst>
                      <a:ext uri="{FF2B5EF4-FFF2-40B4-BE49-F238E27FC236}">
                        <a16:creationId xmlns:a16="http://schemas.microsoft.com/office/drawing/2014/main" id="{2FDC354B-D368-4AB0-AA94-0E56AA539564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10028460" y="2695164"/>
                    <a:ext cx="174722" cy="486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8">
                <p14:nvContentPartPr>
                  <p14:cNvPr id="125" name="Inkt 124">
                    <a:extLst>
                      <a:ext uri="{FF2B5EF4-FFF2-40B4-BE49-F238E27FC236}">
                        <a16:creationId xmlns:a16="http://schemas.microsoft.com/office/drawing/2014/main" id="{9CB176EF-257F-4C4E-8BD9-DCEB7054B520}"/>
                      </a:ext>
                    </a:extLst>
                  </p14:cNvPr>
                  <p14:cNvContentPartPr/>
                  <p14:nvPr/>
                </p14:nvContentPartPr>
                <p14:xfrm>
                  <a:off x="10163630" y="2700219"/>
                  <a:ext cx="144000" cy="124920"/>
                </p14:xfrm>
              </p:contentPart>
            </mc:Choice>
            <mc:Fallback>
              <p:pic>
                <p:nvPicPr>
                  <p:cNvPr id="125" name="Inkt 124">
                    <a:extLst>
                      <a:ext uri="{FF2B5EF4-FFF2-40B4-BE49-F238E27FC236}">
                        <a16:creationId xmlns:a16="http://schemas.microsoft.com/office/drawing/2014/main" id="{9CB176EF-257F-4C4E-8BD9-DCEB7054B520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10151086" y="2690046"/>
                    <a:ext cx="168585" cy="1448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0">
                <p14:nvContentPartPr>
                  <p14:cNvPr id="126" name="Inkt 125">
                    <a:extLst>
                      <a:ext uri="{FF2B5EF4-FFF2-40B4-BE49-F238E27FC236}">
                        <a16:creationId xmlns:a16="http://schemas.microsoft.com/office/drawing/2014/main" id="{9D3BFD45-863D-489F-AEDD-D05F4F0DE059}"/>
                      </a:ext>
                    </a:extLst>
                  </p14:cNvPr>
                  <p14:cNvContentPartPr/>
                  <p14:nvPr/>
                </p14:nvContentPartPr>
                <p14:xfrm>
                  <a:off x="10326710" y="2609859"/>
                  <a:ext cx="222480" cy="217080"/>
                </p14:xfrm>
              </p:contentPart>
            </mc:Choice>
            <mc:Fallback>
              <p:pic>
                <p:nvPicPr>
                  <p:cNvPr id="126" name="Inkt 125">
                    <a:extLst>
                      <a:ext uri="{FF2B5EF4-FFF2-40B4-BE49-F238E27FC236}">
                        <a16:creationId xmlns:a16="http://schemas.microsoft.com/office/drawing/2014/main" id="{9D3BFD45-863D-489F-AEDD-D05F4F0DE059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10314155" y="2599696"/>
                    <a:ext cx="247088" cy="23699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127" name="Inkt 126">
                    <a:extLst>
                      <a:ext uri="{FF2B5EF4-FFF2-40B4-BE49-F238E27FC236}">
                        <a16:creationId xmlns:a16="http://schemas.microsoft.com/office/drawing/2014/main" id="{AD8C8A20-8F81-433F-84F3-7050A2709345}"/>
                      </a:ext>
                    </a:extLst>
                  </p14:cNvPr>
                  <p14:cNvContentPartPr/>
                  <p14:nvPr/>
                </p14:nvContentPartPr>
                <p14:xfrm>
                  <a:off x="10590230" y="2641899"/>
                  <a:ext cx="242280" cy="151200"/>
                </p14:xfrm>
              </p:contentPart>
            </mc:Choice>
            <mc:Fallback>
              <p:pic>
                <p:nvPicPr>
                  <p:cNvPr id="127" name="Inkt 126">
                    <a:extLst>
                      <a:ext uri="{FF2B5EF4-FFF2-40B4-BE49-F238E27FC236}">
                        <a16:creationId xmlns:a16="http://schemas.microsoft.com/office/drawing/2014/main" id="{AD8C8A20-8F81-433F-84F3-7050A2709345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10577690" y="2631710"/>
                    <a:ext cx="266859" cy="1711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4">
                <p14:nvContentPartPr>
                  <p14:cNvPr id="128" name="Inkt 127">
                    <a:extLst>
                      <a:ext uri="{FF2B5EF4-FFF2-40B4-BE49-F238E27FC236}">
                        <a16:creationId xmlns:a16="http://schemas.microsoft.com/office/drawing/2014/main" id="{F68CEAD3-3D4D-4B4C-929B-39479F402502}"/>
                      </a:ext>
                    </a:extLst>
                  </p14:cNvPr>
                  <p14:cNvContentPartPr/>
                  <p14:nvPr/>
                </p14:nvContentPartPr>
                <p14:xfrm>
                  <a:off x="10771310" y="2255259"/>
                  <a:ext cx="160920" cy="529920"/>
                </p14:xfrm>
              </p:contentPart>
            </mc:Choice>
            <mc:Fallback>
              <p:pic>
                <p:nvPicPr>
                  <p:cNvPr id="128" name="Inkt 127">
                    <a:extLst>
                      <a:ext uri="{FF2B5EF4-FFF2-40B4-BE49-F238E27FC236}">
                        <a16:creationId xmlns:a16="http://schemas.microsoft.com/office/drawing/2014/main" id="{F68CEAD3-3D4D-4B4C-929B-39479F402502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10758777" y="2245491"/>
                    <a:ext cx="185484" cy="5498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6">
                <p14:nvContentPartPr>
                  <p14:cNvPr id="129" name="Inkt 128">
                    <a:extLst>
                      <a:ext uri="{FF2B5EF4-FFF2-40B4-BE49-F238E27FC236}">
                        <a16:creationId xmlns:a16="http://schemas.microsoft.com/office/drawing/2014/main" id="{D8242F47-D001-4B7A-828E-F2F3DD4FFFDB}"/>
                      </a:ext>
                    </a:extLst>
                  </p14:cNvPr>
                  <p14:cNvContentPartPr/>
                  <p14:nvPr/>
                </p14:nvContentPartPr>
                <p14:xfrm>
                  <a:off x="10780670" y="2613459"/>
                  <a:ext cx="161280" cy="6120"/>
                </p14:xfrm>
              </p:contentPart>
            </mc:Choice>
            <mc:Fallback>
              <p:pic>
                <p:nvPicPr>
                  <p:cNvPr id="129" name="Inkt 128">
                    <a:extLst>
                      <a:ext uri="{FF2B5EF4-FFF2-40B4-BE49-F238E27FC236}">
                        <a16:creationId xmlns:a16="http://schemas.microsoft.com/office/drawing/2014/main" id="{D8242F47-D001-4B7A-828E-F2F3DD4FFFDB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10768148" y="2603259"/>
                    <a:ext cx="185823" cy="2611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8">
                <p14:nvContentPartPr>
                  <p14:cNvPr id="130" name="Inkt 129">
                    <a:extLst>
                      <a:ext uri="{FF2B5EF4-FFF2-40B4-BE49-F238E27FC236}">
                        <a16:creationId xmlns:a16="http://schemas.microsoft.com/office/drawing/2014/main" id="{003AA45E-3A79-4643-933F-1A5AD0AB996C}"/>
                      </a:ext>
                    </a:extLst>
                  </p14:cNvPr>
                  <p14:cNvContentPartPr/>
                  <p14:nvPr/>
                </p14:nvContentPartPr>
                <p14:xfrm>
                  <a:off x="10987310" y="2666739"/>
                  <a:ext cx="20880" cy="87120"/>
                </p14:xfrm>
              </p:contentPart>
            </mc:Choice>
            <mc:Fallback>
              <p:pic>
                <p:nvPicPr>
                  <p:cNvPr id="130" name="Inkt 129">
                    <a:extLst>
                      <a:ext uri="{FF2B5EF4-FFF2-40B4-BE49-F238E27FC236}">
                        <a16:creationId xmlns:a16="http://schemas.microsoft.com/office/drawing/2014/main" id="{003AA45E-3A79-4643-933F-1A5AD0AB996C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10974881" y="2656969"/>
                    <a:ext cx="45240" cy="1070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0">
                <p14:nvContentPartPr>
                  <p14:cNvPr id="131" name="Inkt 130">
                    <a:extLst>
                      <a:ext uri="{FF2B5EF4-FFF2-40B4-BE49-F238E27FC236}">
                        <a16:creationId xmlns:a16="http://schemas.microsoft.com/office/drawing/2014/main" id="{C402FF5F-7143-4419-82FA-5D18A8AA7BAF}"/>
                      </a:ext>
                    </a:extLst>
                  </p14:cNvPr>
                  <p14:cNvContentPartPr/>
                  <p14:nvPr/>
                </p14:nvContentPartPr>
                <p14:xfrm>
                  <a:off x="10931870" y="2450739"/>
                  <a:ext cx="7200" cy="4320"/>
                </p14:xfrm>
              </p:contentPart>
            </mc:Choice>
            <mc:Fallback>
              <p:pic>
                <p:nvPicPr>
                  <p:cNvPr id="131" name="Inkt 130">
                    <a:extLst>
                      <a:ext uri="{FF2B5EF4-FFF2-40B4-BE49-F238E27FC236}">
                        <a16:creationId xmlns:a16="http://schemas.microsoft.com/office/drawing/2014/main" id="{C402FF5F-7143-4419-82FA-5D18A8AA7BAF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10919870" y="2440371"/>
                    <a:ext cx="30720" cy="254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2">
                <p14:nvContentPartPr>
                  <p14:cNvPr id="132" name="Inkt 131">
                    <a:extLst>
                      <a:ext uri="{FF2B5EF4-FFF2-40B4-BE49-F238E27FC236}">
                        <a16:creationId xmlns:a16="http://schemas.microsoft.com/office/drawing/2014/main" id="{F9821603-3F79-4745-802C-9378B49953D7}"/>
                      </a:ext>
                    </a:extLst>
                  </p14:cNvPr>
                  <p14:cNvContentPartPr/>
                  <p14:nvPr/>
                </p14:nvContentPartPr>
                <p14:xfrm>
                  <a:off x="11137430" y="2562339"/>
                  <a:ext cx="189360" cy="225360"/>
                </p14:xfrm>
              </p:contentPart>
            </mc:Choice>
            <mc:Fallback>
              <p:pic>
                <p:nvPicPr>
                  <p:cNvPr id="132" name="Inkt 131">
                    <a:extLst>
                      <a:ext uri="{FF2B5EF4-FFF2-40B4-BE49-F238E27FC236}">
                        <a16:creationId xmlns:a16="http://schemas.microsoft.com/office/drawing/2014/main" id="{F9821603-3F79-4745-802C-9378B49953D7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11124873" y="2552576"/>
                    <a:ext cx="213972" cy="24529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4">
                <p14:nvContentPartPr>
                  <p14:cNvPr id="133" name="Inkt 132">
                    <a:extLst>
                      <a:ext uri="{FF2B5EF4-FFF2-40B4-BE49-F238E27FC236}">
                        <a16:creationId xmlns:a16="http://schemas.microsoft.com/office/drawing/2014/main" id="{82C2F7C8-905C-4741-B281-C3BFC43245EA}"/>
                      </a:ext>
                    </a:extLst>
                  </p14:cNvPr>
                  <p14:cNvContentPartPr/>
                  <p14:nvPr/>
                </p14:nvContentPartPr>
                <p14:xfrm>
                  <a:off x="11426510" y="2432019"/>
                  <a:ext cx="142200" cy="463680"/>
                </p14:xfrm>
              </p:contentPart>
            </mc:Choice>
            <mc:Fallback>
              <p:pic>
                <p:nvPicPr>
                  <p:cNvPr id="133" name="Inkt 132">
                    <a:extLst>
                      <a:ext uri="{FF2B5EF4-FFF2-40B4-BE49-F238E27FC236}">
                        <a16:creationId xmlns:a16="http://schemas.microsoft.com/office/drawing/2014/main" id="{82C2F7C8-905C-4741-B281-C3BFC43245EA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11413992" y="2422249"/>
                    <a:ext cx="166735" cy="48362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6">
                <p14:nvContentPartPr>
                  <p14:cNvPr id="82" name="Inkt 81">
                    <a:extLst>
                      <a:ext uri="{FF2B5EF4-FFF2-40B4-BE49-F238E27FC236}">
                        <a16:creationId xmlns:a16="http://schemas.microsoft.com/office/drawing/2014/main" id="{B793B1F3-AFE9-4105-81F4-6526C2C722A6}"/>
                      </a:ext>
                    </a:extLst>
                  </p14:cNvPr>
                  <p14:cNvContentPartPr/>
                  <p14:nvPr/>
                </p14:nvContentPartPr>
                <p14:xfrm>
                  <a:off x="6230270" y="1377939"/>
                  <a:ext cx="209880" cy="385560"/>
                </p14:xfrm>
              </p:contentPart>
            </mc:Choice>
            <mc:Fallback>
              <p:pic>
                <p:nvPicPr>
                  <p:cNvPr id="82" name="Inkt 81">
                    <a:extLst>
                      <a:ext uri="{FF2B5EF4-FFF2-40B4-BE49-F238E27FC236}">
                        <a16:creationId xmlns:a16="http://schemas.microsoft.com/office/drawing/2014/main" id="{B793B1F3-AFE9-4105-81F4-6526C2C722A6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6217717" y="1367761"/>
                    <a:ext cx="234483" cy="4055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8">
                <p14:nvContentPartPr>
                  <p14:cNvPr id="83" name="Inkt 82">
                    <a:extLst>
                      <a:ext uri="{FF2B5EF4-FFF2-40B4-BE49-F238E27FC236}">
                        <a16:creationId xmlns:a16="http://schemas.microsoft.com/office/drawing/2014/main" id="{2FEFE079-5F2C-4AE7-A925-007A352933EC}"/>
                      </a:ext>
                    </a:extLst>
                  </p14:cNvPr>
                  <p14:cNvContentPartPr/>
                  <p14:nvPr/>
                </p14:nvContentPartPr>
                <p14:xfrm>
                  <a:off x="6391190" y="1603659"/>
                  <a:ext cx="304920" cy="264240"/>
                </p14:xfrm>
              </p:contentPart>
            </mc:Choice>
            <mc:Fallback>
              <p:pic>
                <p:nvPicPr>
                  <p:cNvPr id="83" name="Inkt 82">
                    <a:extLst>
                      <a:ext uri="{FF2B5EF4-FFF2-40B4-BE49-F238E27FC236}">
                        <a16:creationId xmlns:a16="http://schemas.microsoft.com/office/drawing/2014/main" id="{2FEFE079-5F2C-4AE7-A925-007A352933EC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6378652" y="1593480"/>
                    <a:ext cx="329494" cy="2841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0">
                <p14:nvContentPartPr>
                  <p14:cNvPr id="105" name="Inkt 104">
                    <a:extLst>
                      <a:ext uri="{FF2B5EF4-FFF2-40B4-BE49-F238E27FC236}">
                        <a16:creationId xmlns:a16="http://schemas.microsoft.com/office/drawing/2014/main" id="{F013A14C-0259-4FF5-A9C8-C85E06AB604C}"/>
                      </a:ext>
                    </a:extLst>
                  </p14:cNvPr>
                  <p14:cNvContentPartPr/>
                  <p14:nvPr/>
                </p14:nvContentPartPr>
                <p14:xfrm>
                  <a:off x="6299750" y="1693659"/>
                  <a:ext cx="212400" cy="1063080"/>
                </p14:xfrm>
              </p:contentPart>
            </mc:Choice>
            <mc:Fallback>
              <p:pic>
                <p:nvPicPr>
                  <p:cNvPr id="105" name="Inkt 104">
                    <a:extLst>
                      <a:ext uri="{FF2B5EF4-FFF2-40B4-BE49-F238E27FC236}">
                        <a16:creationId xmlns:a16="http://schemas.microsoft.com/office/drawing/2014/main" id="{F013A14C-0259-4FF5-A9C8-C85E06AB604C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6287197" y="1683480"/>
                    <a:ext cx="237004" cy="108303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2">
                <p14:nvContentPartPr>
                  <p14:cNvPr id="107" name="Inkt 106">
                    <a:extLst>
                      <a:ext uri="{FF2B5EF4-FFF2-40B4-BE49-F238E27FC236}">
                        <a16:creationId xmlns:a16="http://schemas.microsoft.com/office/drawing/2014/main" id="{1A99880C-65D2-4726-ABCF-71D732F4BEA1}"/>
                      </a:ext>
                    </a:extLst>
                  </p14:cNvPr>
                  <p14:cNvContentPartPr/>
                  <p14:nvPr/>
                </p14:nvContentPartPr>
                <p14:xfrm>
                  <a:off x="6493430" y="2594019"/>
                  <a:ext cx="243000" cy="240840"/>
                </p14:xfrm>
              </p:contentPart>
            </mc:Choice>
            <mc:Fallback>
              <p:pic>
                <p:nvPicPr>
                  <p:cNvPr id="107" name="Inkt 106">
                    <a:extLst>
                      <a:ext uri="{FF2B5EF4-FFF2-40B4-BE49-F238E27FC236}">
                        <a16:creationId xmlns:a16="http://schemas.microsoft.com/office/drawing/2014/main" id="{1A99880C-65D2-4726-ABCF-71D732F4BEA1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6480878" y="2584239"/>
                    <a:ext cx="267601" cy="26080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4">
                <p14:nvContentPartPr>
                  <p14:cNvPr id="135" name="Inkt 134">
                    <a:extLst>
                      <a:ext uri="{FF2B5EF4-FFF2-40B4-BE49-F238E27FC236}">
                        <a16:creationId xmlns:a16="http://schemas.microsoft.com/office/drawing/2014/main" id="{C537DAB3-8B7C-4F9C-8628-12147DA3B7E1}"/>
                      </a:ext>
                    </a:extLst>
                  </p14:cNvPr>
                  <p14:cNvContentPartPr/>
                  <p14:nvPr/>
                </p14:nvContentPartPr>
                <p14:xfrm>
                  <a:off x="6314150" y="2687979"/>
                  <a:ext cx="193320" cy="916920"/>
                </p14:xfrm>
              </p:contentPart>
            </mc:Choice>
            <mc:Fallback>
              <p:pic>
                <p:nvPicPr>
                  <p:cNvPr id="135" name="Inkt 134">
                    <a:extLst>
                      <a:ext uri="{FF2B5EF4-FFF2-40B4-BE49-F238E27FC236}">
                        <a16:creationId xmlns:a16="http://schemas.microsoft.com/office/drawing/2014/main" id="{C537DAB3-8B7C-4F9C-8628-12147DA3B7E1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6301597" y="2678207"/>
                    <a:ext cx="217924" cy="93687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6">
                <p14:nvContentPartPr>
                  <p14:cNvPr id="136" name="Inkt 135">
                    <a:extLst>
                      <a:ext uri="{FF2B5EF4-FFF2-40B4-BE49-F238E27FC236}">
                        <a16:creationId xmlns:a16="http://schemas.microsoft.com/office/drawing/2014/main" id="{53A4F5B2-E78F-4BEF-97BA-A4CA9D594BDD}"/>
                      </a:ext>
                    </a:extLst>
                  </p14:cNvPr>
                  <p14:cNvContentPartPr/>
                  <p14:nvPr/>
                </p14:nvContentPartPr>
                <p14:xfrm>
                  <a:off x="6503150" y="3479259"/>
                  <a:ext cx="231480" cy="226080"/>
                </p14:xfrm>
              </p:contentPart>
            </mc:Choice>
            <mc:Fallback>
              <p:pic>
                <p:nvPicPr>
                  <p:cNvPr id="136" name="Inkt 135">
                    <a:extLst>
                      <a:ext uri="{FF2B5EF4-FFF2-40B4-BE49-F238E27FC236}">
                        <a16:creationId xmlns:a16="http://schemas.microsoft.com/office/drawing/2014/main" id="{53A4F5B2-E78F-4BEF-97BA-A4CA9D594BDD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6491099" y="3469075"/>
                    <a:ext cx="256084" cy="24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8">
                <p14:nvContentPartPr>
                  <p14:cNvPr id="137" name="Inkt 136">
                    <a:extLst>
                      <a:ext uri="{FF2B5EF4-FFF2-40B4-BE49-F238E27FC236}">
                        <a16:creationId xmlns:a16="http://schemas.microsoft.com/office/drawing/2014/main" id="{256BD87E-22F9-4DA8-9A4B-2E0120EF6013}"/>
                      </a:ext>
                    </a:extLst>
                  </p14:cNvPr>
                  <p14:cNvContentPartPr/>
                  <p14:nvPr/>
                </p14:nvContentPartPr>
                <p14:xfrm>
                  <a:off x="7111190" y="3361899"/>
                  <a:ext cx="236160" cy="461880"/>
                </p14:xfrm>
              </p:contentPart>
            </mc:Choice>
            <mc:Fallback>
              <p:pic>
                <p:nvPicPr>
                  <p:cNvPr id="137" name="Inkt 136">
                    <a:extLst>
                      <a:ext uri="{FF2B5EF4-FFF2-40B4-BE49-F238E27FC236}">
                        <a16:creationId xmlns:a16="http://schemas.microsoft.com/office/drawing/2014/main" id="{256BD87E-22F9-4DA8-9A4B-2E0120EF6013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7098628" y="3351725"/>
                    <a:ext cx="260781" cy="4818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0">
                <p14:nvContentPartPr>
                  <p14:cNvPr id="138" name="Inkt 137">
                    <a:extLst>
                      <a:ext uri="{FF2B5EF4-FFF2-40B4-BE49-F238E27FC236}">
                        <a16:creationId xmlns:a16="http://schemas.microsoft.com/office/drawing/2014/main" id="{3196E854-3C60-4C66-B505-3287CFD0C138}"/>
                      </a:ext>
                    </a:extLst>
                  </p14:cNvPr>
                  <p14:cNvContentPartPr/>
                  <p14:nvPr/>
                </p14:nvContentPartPr>
                <p14:xfrm>
                  <a:off x="7158350" y="3770859"/>
                  <a:ext cx="224640" cy="42840"/>
                </p14:xfrm>
              </p:contentPart>
            </mc:Choice>
            <mc:Fallback>
              <p:pic>
                <p:nvPicPr>
                  <p:cNvPr id="138" name="Inkt 137">
                    <a:extLst>
                      <a:ext uri="{FF2B5EF4-FFF2-40B4-BE49-F238E27FC236}">
                        <a16:creationId xmlns:a16="http://schemas.microsoft.com/office/drawing/2014/main" id="{3196E854-3C60-4C66-B505-3287CFD0C138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7146316" y="3760659"/>
                    <a:ext cx="249210" cy="628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2">
                <p14:nvContentPartPr>
                  <p14:cNvPr id="139" name="Inkt 138">
                    <a:extLst>
                      <a:ext uri="{FF2B5EF4-FFF2-40B4-BE49-F238E27FC236}">
                        <a16:creationId xmlns:a16="http://schemas.microsoft.com/office/drawing/2014/main" id="{0D96200C-4E57-46C1-8F18-428242C20F78}"/>
                      </a:ext>
                    </a:extLst>
                  </p14:cNvPr>
                  <p14:cNvContentPartPr/>
                  <p14:nvPr/>
                </p14:nvContentPartPr>
                <p14:xfrm>
                  <a:off x="7178150" y="3590859"/>
                  <a:ext cx="186120" cy="43200"/>
                </p14:xfrm>
              </p:contentPart>
            </mc:Choice>
            <mc:Fallback>
              <p:pic>
                <p:nvPicPr>
                  <p:cNvPr id="139" name="Inkt 138">
                    <a:extLst>
                      <a:ext uri="{FF2B5EF4-FFF2-40B4-BE49-F238E27FC236}">
                        <a16:creationId xmlns:a16="http://schemas.microsoft.com/office/drawing/2014/main" id="{0D96200C-4E57-46C1-8F18-428242C20F78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7165608" y="3580766"/>
                    <a:ext cx="210702" cy="62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4">
                <p14:nvContentPartPr>
                  <p14:cNvPr id="140" name="Inkt 139">
                    <a:extLst>
                      <a:ext uri="{FF2B5EF4-FFF2-40B4-BE49-F238E27FC236}">
                        <a16:creationId xmlns:a16="http://schemas.microsoft.com/office/drawing/2014/main" id="{E727B84C-4FA1-4431-ABBD-B456E4010369}"/>
                      </a:ext>
                    </a:extLst>
                  </p14:cNvPr>
                  <p14:cNvContentPartPr/>
                  <p14:nvPr/>
                </p14:nvContentPartPr>
                <p14:xfrm>
                  <a:off x="7443470" y="3565659"/>
                  <a:ext cx="269640" cy="177480"/>
                </p14:xfrm>
              </p:contentPart>
            </mc:Choice>
            <mc:Fallback>
              <p:pic>
                <p:nvPicPr>
                  <p:cNvPr id="140" name="Inkt 139">
                    <a:extLst>
                      <a:ext uri="{FF2B5EF4-FFF2-40B4-BE49-F238E27FC236}">
                        <a16:creationId xmlns:a16="http://schemas.microsoft.com/office/drawing/2014/main" id="{E727B84C-4FA1-4431-ABBD-B456E4010369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7431419" y="3555482"/>
                    <a:ext cx="294244" cy="19742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6">
                <p14:nvContentPartPr>
                  <p14:cNvPr id="141" name="Inkt 140">
                    <a:extLst>
                      <a:ext uri="{FF2B5EF4-FFF2-40B4-BE49-F238E27FC236}">
                        <a16:creationId xmlns:a16="http://schemas.microsoft.com/office/drawing/2014/main" id="{17677DEC-C804-4324-AB5B-D5EB6960C89A}"/>
                      </a:ext>
                    </a:extLst>
                  </p14:cNvPr>
                  <p14:cNvContentPartPr/>
                  <p14:nvPr/>
                </p14:nvContentPartPr>
                <p14:xfrm>
                  <a:off x="7744790" y="3294579"/>
                  <a:ext cx="145800" cy="444240"/>
                </p14:xfrm>
              </p:contentPart>
            </mc:Choice>
            <mc:Fallback>
              <p:pic>
                <p:nvPicPr>
                  <p:cNvPr id="141" name="Inkt 140">
                    <a:extLst>
                      <a:ext uri="{FF2B5EF4-FFF2-40B4-BE49-F238E27FC236}">
                        <a16:creationId xmlns:a16="http://schemas.microsoft.com/office/drawing/2014/main" id="{17677DEC-C804-4324-AB5B-D5EB6960C89A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7732264" y="3284409"/>
                    <a:ext cx="170351" cy="46417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8">
                <p14:nvContentPartPr>
                  <p14:cNvPr id="142" name="Inkt 141">
                    <a:extLst>
                      <a:ext uri="{FF2B5EF4-FFF2-40B4-BE49-F238E27FC236}">
                        <a16:creationId xmlns:a16="http://schemas.microsoft.com/office/drawing/2014/main" id="{09188131-EEE4-41A5-B6C3-A4BBE7F60AE3}"/>
                      </a:ext>
                    </a:extLst>
                  </p14:cNvPr>
                  <p14:cNvContentPartPr/>
                  <p14:nvPr/>
                </p14:nvContentPartPr>
                <p14:xfrm>
                  <a:off x="7690070" y="3543699"/>
                  <a:ext cx="131040" cy="47160"/>
                </p14:xfrm>
              </p:contentPart>
            </mc:Choice>
            <mc:Fallback>
              <p:pic>
                <p:nvPicPr>
                  <p:cNvPr id="142" name="Inkt 141">
                    <a:extLst>
                      <a:ext uri="{FF2B5EF4-FFF2-40B4-BE49-F238E27FC236}">
                        <a16:creationId xmlns:a16="http://schemas.microsoft.com/office/drawing/2014/main" id="{09188131-EEE4-41A5-B6C3-A4BBE7F60AE3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7677518" y="3533942"/>
                    <a:ext cx="155641" cy="670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0">
                <p14:nvContentPartPr>
                  <p14:cNvPr id="143" name="Inkt 142">
                    <a:extLst>
                      <a:ext uri="{FF2B5EF4-FFF2-40B4-BE49-F238E27FC236}">
                        <a16:creationId xmlns:a16="http://schemas.microsoft.com/office/drawing/2014/main" id="{4F728343-632E-4BD3-9191-6067EAAF1AA9}"/>
                      </a:ext>
                    </a:extLst>
                  </p14:cNvPr>
                  <p14:cNvContentPartPr/>
                  <p14:nvPr/>
                </p14:nvContentPartPr>
                <p14:xfrm>
                  <a:off x="7807070" y="3513459"/>
                  <a:ext cx="213120" cy="196560"/>
                </p14:xfrm>
              </p:contentPart>
            </mc:Choice>
            <mc:Fallback>
              <p:pic>
                <p:nvPicPr>
                  <p:cNvPr id="143" name="Inkt 142">
                    <a:extLst>
                      <a:ext uri="{FF2B5EF4-FFF2-40B4-BE49-F238E27FC236}">
                        <a16:creationId xmlns:a16="http://schemas.microsoft.com/office/drawing/2014/main" id="{4F728343-632E-4BD3-9191-6067EAAF1AA9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7794534" y="3503692"/>
                    <a:ext cx="237691" cy="21650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2">
                <p14:nvContentPartPr>
                  <p14:cNvPr id="144" name="Inkt 143">
                    <a:extLst>
                      <a:ext uri="{FF2B5EF4-FFF2-40B4-BE49-F238E27FC236}">
                        <a16:creationId xmlns:a16="http://schemas.microsoft.com/office/drawing/2014/main" id="{8018DAD2-4556-4026-91F9-AC439AA774C7}"/>
                      </a:ext>
                    </a:extLst>
                  </p14:cNvPr>
                  <p14:cNvContentPartPr/>
                  <p14:nvPr/>
                </p14:nvContentPartPr>
                <p14:xfrm>
                  <a:off x="7980590" y="3505899"/>
                  <a:ext cx="227880" cy="211680"/>
                </p14:xfrm>
              </p:contentPart>
            </mc:Choice>
            <mc:Fallback>
              <p:pic>
                <p:nvPicPr>
                  <p:cNvPr id="144" name="Inkt 143">
                    <a:extLst>
                      <a:ext uri="{FF2B5EF4-FFF2-40B4-BE49-F238E27FC236}">
                        <a16:creationId xmlns:a16="http://schemas.microsoft.com/office/drawing/2014/main" id="{8018DAD2-4556-4026-91F9-AC439AA774C7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7968543" y="3495722"/>
                    <a:ext cx="252475" cy="2316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4">
                <p14:nvContentPartPr>
                  <p14:cNvPr id="145" name="Inkt 144">
                    <a:extLst>
                      <a:ext uri="{FF2B5EF4-FFF2-40B4-BE49-F238E27FC236}">
                        <a16:creationId xmlns:a16="http://schemas.microsoft.com/office/drawing/2014/main" id="{90AA6EF3-9846-4564-9FD8-161D8BF580EF}"/>
                      </a:ext>
                    </a:extLst>
                  </p14:cNvPr>
                  <p14:cNvContentPartPr/>
                  <p14:nvPr/>
                </p14:nvContentPartPr>
                <p14:xfrm>
                  <a:off x="8388470" y="3348579"/>
                  <a:ext cx="138960" cy="398160"/>
                </p14:xfrm>
              </p:contentPart>
            </mc:Choice>
            <mc:Fallback>
              <p:pic>
                <p:nvPicPr>
                  <p:cNvPr id="145" name="Inkt 144">
                    <a:extLst>
                      <a:ext uri="{FF2B5EF4-FFF2-40B4-BE49-F238E27FC236}">
                        <a16:creationId xmlns:a16="http://schemas.microsoft.com/office/drawing/2014/main" id="{90AA6EF3-9846-4564-9FD8-161D8BF580EF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8376430" y="3338401"/>
                    <a:ext cx="163541" cy="41810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6">
                <p14:nvContentPartPr>
                  <p14:cNvPr id="146" name="Inkt 145">
                    <a:extLst>
                      <a:ext uri="{FF2B5EF4-FFF2-40B4-BE49-F238E27FC236}">
                        <a16:creationId xmlns:a16="http://schemas.microsoft.com/office/drawing/2014/main" id="{4F291095-8151-4FAB-ACEB-127B98990858}"/>
                      </a:ext>
                    </a:extLst>
                  </p14:cNvPr>
                  <p14:cNvContentPartPr/>
                  <p14:nvPr/>
                </p14:nvContentPartPr>
                <p14:xfrm>
                  <a:off x="8299910" y="3533979"/>
                  <a:ext cx="127440" cy="56520"/>
                </p14:xfrm>
              </p:contentPart>
            </mc:Choice>
            <mc:Fallback>
              <p:pic>
                <p:nvPicPr>
                  <p:cNvPr id="146" name="Inkt 145">
                    <a:extLst>
                      <a:ext uri="{FF2B5EF4-FFF2-40B4-BE49-F238E27FC236}">
                        <a16:creationId xmlns:a16="http://schemas.microsoft.com/office/drawing/2014/main" id="{4F291095-8151-4FAB-ACEB-127B98990858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8287367" y="3524220"/>
                    <a:ext cx="152025" cy="7644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8">
                <p14:nvContentPartPr>
                  <p14:cNvPr id="147" name="Inkt 146">
                    <a:extLst>
                      <a:ext uri="{FF2B5EF4-FFF2-40B4-BE49-F238E27FC236}">
                        <a16:creationId xmlns:a16="http://schemas.microsoft.com/office/drawing/2014/main" id="{C3A7A98C-6696-43EE-A79D-08E90F284A23}"/>
                      </a:ext>
                    </a:extLst>
                  </p14:cNvPr>
                  <p14:cNvContentPartPr/>
                  <p14:nvPr/>
                </p14:nvContentPartPr>
                <p14:xfrm>
                  <a:off x="8520230" y="3532539"/>
                  <a:ext cx="159840" cy="192240"/>
                </p14:xfrm>
              </p:contentPart>
            </mc:Choice>
            <mc:Fallback>
              <p:pic>
                <p:nvPicPr>
                  <p:cNvPr id="147" name="Inkt 146">
                    <a:extLst>
                      <a:ext uri="{FF2B5EF4-FFF2-40B4-BE49-F238E27FC236}">
                        <a16:creationId xmlns:a16="http://schemas.microsoft.com/office/drawing/2014/main" id="{C3A7A98C-6696-43EE-A79D-08E90F284A23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8507703" y="3522378"/>
                    <a:ext cx="184392" cy="21215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0">
                <p14:nvContentPartPr>
                  <p14:cNvPr id="148" name="Inkt 147">
                    <a:extLst>
                      <a:ext uri="{FF2B5EF4-FFF2-40B4-BE49-F238E27FC236}">
                        <a16:creationId xmlns:a16="http://schemas.microsoft.com/office/drawing/2014/main" id="{EB150FE3-FFAC-47A5-9496-B054D0DAE2E8}"/>
                      </a:ext>
                    </a:extLst>
                  </p14:cNvPr>
                  <p14:cNvContentPartPr/>
                  <p14:nvPr/>
                </p14:nvContentPartPr>
                <p14:xfrm>
                  <a:off x="8816150" y="3512379"/>
                  <a:ext cx="452520" cy="517680"/>
                </p14:xfrm>
              </p:contentPart>
            </mc:Choice>
            <mc:Fallback>
              <p:pic>
                <p:nvPicPr>
                  <p:cNvPr id="148" name="Inkt 147">
                    <a:extLst>
                      <a:ext uri="{FF2B5EF4-FFF2-40B4-BE49-F238E27FC236}">
                        <a16:creationId xmlns:a16="http://schemas.microsoft.com/office/drawing/2014/main" id="{EB150FE3-FFAC-47A5-9496-B054D0DAE2E8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8804110" y="3502611"/>
                    <a:ext cx="477103" cy="5376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2">
                <p14:nvContentPartPr>
                  <p14:cNvPr id="149" name="Inkt 148">
                    <a:extLst>
                      <a:ext uri="{FF2B5EF4-FFF2-40B4-BE49-F238E27FC236}">
                        <a16:creationId xmlns:a16="http://schemas.microsoft.com/office/drawing/2014/main" id="{A8945DAE-B2F5-40CC-9550-E17547D9A176}"/>
                      </a:ext>
                    </a:extLst>
                  </p14:cNvPr>
                  <p14:cNvContentPartPr/>
                  <p14:nvPr/>
                </p14:nvContentPartPr>
                <p14:xfrm>
                  <a:off x="9176870" y="3186579"/>
                  <a:ext cx="176760" cy="565560"/>
                </p14:xfrm>
              </p:contentPart>
            </mc:Choice>
            <mc:Fallback>
              <p:pic>
                <p:nvPicPr>
                  <p:cNvPr id="149" name="Inkt 148">
                    <a:extLst>
                      <a:ext uri="{FF2B5EF4-FFF2-40B4-BE49-F238E27FC236}">
                        <a16:creationId xmlns:a16="http://schemas.microsoft.com/office/drawing/2014/main" id="{A8945DAE-B2F5-40CC-9550-E17547D9A176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9164316" y="3176807"/>
                    <a:ext cx="201366" cy="5855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4">
                <p14:nvContentPartPr>
                  <p14:cNvPr id="150" name="Inkt 149">
                    <a:extLst>
                      <a:ext uri="{FF2B5EF4-FFF2-40B4-BE49-F238E27FC236}">
                        <a16:creationId xmlns:a16="http://schemas.microsoft.com/office/drawing/2014/main" id="{2B9DDF2C-C787-4624-B019-44B5803CA177}"/>
                      </a:ext>
                    </a:extLst>
                  </p14:cNvPr>
                  <p14:cNvContentPartPr/>
                  <p14:nvPr/>
                </p14:nvContentPartPr>
                <p14:xfrm>
                  <a:off x="9151310" y="3580779"/>
                  <a:ext cx="213480" cy="20880"/>
                </p14:xfrm>
              </p:contentPart>
            </mc:Choice>
            <mc:Fallback>
              <p:pic>
                <p:nvPicPr>
                  <p:cNvPr id="150" name="Inkt 149">
                    <a:extLst>
                      <a:ext uri="{FF2B5EF4-FFF2-40B4-BE49-F238E27FC236}">
                        <a16:creationId xmlns:a16="http://schemas.microsoft.com/office/drawing/2014/main" id="{2B9DDF2C-C787-4624-B019-44B5803CA177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9138782" y="3570953"/>
                    <a:ext cx="238035" cy="4094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6">
                <p14:nvContentPartPr>
                  <p14:cNvPr id="151" name="Inkt 150">
                    <a:extLst>
                      <a:ext uri="{FF2B5EF4-FFF2-40B4-BE49-F238E27FC236}">
                        <a16:creationId xmlns:a16="http://schemas.microsoft.com/office/drawing/2014/main" id="{4A4ED55F-D98C-4C3D-9920-89EC5DD6969D}"/>
                      </a:ext>
                    </a:extLst>
                  </p14:cNvPr>
                  <p14:cNvContentPartPr/>
                  <p14:nvPr/>
                </p14:nvContentPartPr>
                <p14:xfrm>
                  <a:off x="9527510" y="3461979"/>
                  <a:ext cx="229320" cy="266400"/>
                </p14:xfrm>
              </p:contentPart>
            </mc:Choice>
            <mc:Fallback>
              <p:pic>
                <p:nvPicPr>
                  <p:cNvPr id="151" name="Inkt 150">
                    <a:extLst>
                      <a:ext uri="{FF2B5EF4-FFF2-40B4-BE49-F238E27FC236}">
                        <a16:creationId xmlns:a16="http://schemas.microsoft.com/office/drawing/2014/main" id="{4A4ED55F-D98C-4C3D-9920-89EC5DD6969D}"/>
                      </a:ext>
                    </a:extLst>
                  </p:cNvPr>
                  <p:cNvPicPr/>
                  <p:nvPr/>
                </p:nvPicPr>
                <p:blipFill>
                  <a:blip r:embed="rId137"/>
                  <a:stretch>
                    <a:fillRect/>
                  </a:stretch>
                </p:blipFill>
                <p:spPr>
                  <a:xfrm>
                    <a:off x="9514965" y="3452218"/>
                    <a:ext cx="253908" cy="2863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8">
                <p14:nvContentPartPr>
                  <p14:cNvPr id="152" name="Inkt 151">
                    <a:extLst>
                      <a:ext uri="{FF2B5EF4-FFF2-40B4-BE49-F238E27FC236}">
                        <a16:creationId xmlns:a16="http://schemas.microsoft.com/office/drawing/2014/main" id="{DFC516DB-06AD-4DA4-81E9-3561D63DD953}"/>
                      </a:ext>
                    </a:extLst>
                  </p14:cNvPr>
                  <p14:cNvContentPartPr/>
                  <p14:nvPr/>
                </p14:nvContentPartPr>
                <p14:xfrm>
                  <a:off x="9787430" y="3499059"/>
                  <a:ext cx="161640" cy="398880"/>
                </p14:xfrm>
              </p:contentPart>
            </mc:Choice>
            <mc:Fallback>
              <p:pic>
                <p:nvPicPr>
                  <p:cNvPr id="152" name="Inkt 151">
                    <a:extLst>
                      <a:ext uri="{FF2B5EF4-FFF2-40B4-BE49-F238E27FC236}">
                        <a16:creationId xmlns:a16="http://schemas.microsoft.com/office/drawing/2014/main" id="{DFC516DB-06AD-4DA4-81E9-3561D63DD953}"/>
                      </a:ext>
                    </a:extLst>
                  </p:cNvPr>
                  <p:cNvPicPr/>
                  <p:nvPr/>
                </p:nvPicPr>
                <p:blipFill>
                  <a:blip r:embed="rId139"/>
                  <a:stretch>
                    <a:fillRect/>
                  </a:stretch>
                </p:blipFill>
                <p:spPr>
                  <a:xfrm>
                    <a:off x="9774880" y="3488883"/>
                    <a:ext cx="186237" cy="41882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0">
                <p14:nvContentPartPr>
                  <p14:cNvPr id="153" name="Inkt 152">
                    <a:extLst>
                      <a:ext uri="{FF2B5EF4-FFF2-40B4-BE49-F238E27FC236}">
                        <a16:creationId xmlns:a16="http://schemas.microsoft.com/office/drawing/2014/main" id="{0070E05D-B8F2-40DE-9BEC-51A775CF0647}"/>
                      </a:ext>
                    </a:extLst>
                  </p14:cNvPr>
                  <p14:cNvContentPartPr/>
                  <p14:nvPr/>
                </p14:nvContentPartPr>
                <p14:xfrm>
                  <a:off x="10002710" y="3649179"/>
                  <a:ext cx="16560" cy="92520"/>
                </p14:xfrm>
              </p:contentPart>
            </mc:Choice>
            <mc:Fallback>
              <p:pic>
                <p:nvPicPr>
                  <p:cNvPr id="153" name="Inkt 152">
                    <a:extLst>
                      <a:ext uri="{FF2B5EF4-FFF2-40B4-BE49-F238E27FC236}">
                        <a16:creationId xmlns:a16="http://schemas.microsoft.com/office/drawing/2014/main" id="{0070E05D-B8F2-40DE-9BEC-51A775CF0647}"/>
                      </a:ext>
                    </a:extLst>
                  </p:cNvPr>
                  <p:cNvPicPr/>
                  <p:nvPr/>
                </p:nvPicPr>
                <p:blipFill>
                  <a:blip r:embed="rId141"/>
                  <a:stretch>
                    <a:fillRect/>
                  </a:stretch>
                </p:blipFill>
                <p:spPr>
                  <a:xfrm>
                    <a:off x="9990165" y="3638990"/>
                    <a:ext cx="41149" cy="1124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2">
                <p14:nvContentPartPr>
                  <p14:cNvPr id="154" name="Inkt 153">
                    <a:extLst>
                      <a:ext uri="{FF2B5EF4-FFF2-40B4-BE49-F238E27FC236}">
                        <a16:creationId xmlns:a16="http://schemas.microsoft.com/office/drawing/2014/main" id="{D86EE352-89D9-46AF-A2FB-CD14E719D2A9}"/>
                      </a:ext>
                    </a:extLst>
                  </p14:cNvPr>
                  <p14:cNvContentPartPr/>
                  <p14:nvPr/>
                </p14:nvContentPartPr>
                <p14:xfrm>
                  <a:off x="9946910" y="3387819"/>
                  <a:ext cx="16560" cy="21960"/>
                </p14:xfrm>
              </p:contentPart>
            </mc:Choice>
            <mc:Fallback>
              <p:pic>
                <p:nvPicPr>
                  <p:cNvPr id="154" name="Inkt 153">
                    <a:extLst>
                      <a:ext uri="{FF2B5EF4-FFF2-40B4-BE49-F238E27FC236}">
                        <a16:creationId xmlns:a16="http://schemas.microsoft.com/office/drawing/2014/main" id="{D86EE352-89D9-46AF-A2FB-CD14E719D2A9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9934365" y="3377652"/>
                    <a:ext cx="41149" cy="418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4">
                <p14:nvContentPartPr>
                  <p14:cNvPr id="155" name="Inkt 154">
                    <a:extLst>
                      <a:ext uri="{FF2B5EF4-FFF2-40B4-BE49-F238E27FC236}">
                        <a16:creationId xmlns:a16="http://schemas.microsoft.com/office/drawing/2014/main" id="{814D4CDF-867E-4011-BF7D-C68D7BB1A459}"/>
                      </a:ext>
                    </a:extLst>
                  </p14:cNvPr>
                  <p14:cNvContentPartPr/>
                  <p14:nvPr/>
                </p14:nvContentPartPr>
                <p14:xfrm>
                  <a:off x="10051310" y="3530019"/>
                  <a:ext cx="258480" cy="209160"/>
                </p14:xfrm>
              </p:contentPart>
            </mc:Choice>
            <mc:Fallback>
              <p:pic>
                <p:nvPicPr>
                  <p:cNvPr id="155" name="Inkt 154">
                    <a:extLst>
                      <a:ext uri="{FF2B5EF4-FFF2-40B4-BE49-F238E27FC236}">
                        <a16:creationId xmlns:a16="http://schemas.microsoft.com/office/drawing/2014/main" id="{814D4CDF-867E-4011-BF7D-C68D7BB1A459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10038762" y="3519846"/>
                    <a:ext cx="283073" cy="22909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6">
                <p14:nvContentPartPr>
                  <p14:cNvPr id="156" name="Inkt 155">
                    <a:extLst>
                      <a:ext uri="{FF2B5EF4-FFF2-40B4-BE49-F238E27FC236}">
                        <a16:creationId xmlns:a16="http://schemas.microsoft.com/office/drawing/2014/main" id="{1A3CE652-F968-4E8C-94E9-B12395D5C98C}"/>
                      </a:ext>
                    </a:extLst>
                  </p14:cNvPr>
                  <p14:cNvContentPartPr/>
                  <p14:nvPr/>
                </p14:nvContentPartPr>
                <p14:xfrm>
                  <a:off x="10516790" y="3424179"/>
                  <a:ext cx="259200" cy="264600"/>
                </p14:xfrm>
              </p:contentPart>
            </mc:Choice>
            <mc:Fallback>
              <p:pic>
                <p:nvPicPr>
                  <p:cNvPr id="156" name="Inkt 155">
                    <a:extLst>
                      <a:ext uri="{FF2B5EF4-FFF2-40B4-BE49-F238E27FC236}">
                        <a16:creationId xmlns:a16="http://schemas.microsoft.com/office/drawing/2014/main" id="{1A3CE652-F968-4E8C-94E9-B12395D5C98C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10504256" y="3414002"/>
                    <a:ext cx="283766" cy="28454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8">
                <p14:nvContentPartPr>
                  <p14:cNvPr id="157" name="Inkt 156">
                    <a:extLst>
                      <a:ext uri="{FF2B5EF4-FFF2-40B4-BE49-F238E27FC236}">
                        <a16:creationId xmlns:a16="http://schemas.microsoft.com/office/drawing/2014/main" id="{B7107678-53B3-42FD-85FE-397CBF72F603}"/>
                      </a:ext>
                    </a:extLst>
                  </p14:cNvPr>
                  <p14:cNvContentPartPr/>
                  <p14:nvPr/>
                </p14:nvContentPartPr>
                <p14:xfrm>
                  <a:off x="10771310" y="3172899"/>
                  <a:ext cx="157680" cy="512640"/>
                </p14:xfrm>
              </p:contentPart>
            </mc:Choice>
            <mc:Fallback>
              <p:pic>
                <p:nvPicPr>
                  <p:cNvPr id="157" name="Inkt 156">
                    <a:extLst>
                      <a:ext uri="{FF2B5EF4-FFF2-40B4-BE49-F238E27FC236}">
                        <a16:creationId xmlns:a16="http://schemas.microsoft.com/office/drawing/2014/main" id="{B7107678-53B3-42FD-85FE-397CBF72F603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10759258" y="3162719"/>
                    <a:ext cx="182286" cy="53259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0">
                <p14:nvContentPartPr>
                  <p14:cNvPr id="158" name="Inkt 157">
                    <a:extLst>
                      <a:ext uri="{FF2B5EF4-FFF2-40B4-BE49-F238E27FC236}">
                        <a16:creationId xmlns:a16="http://schemas.microsoft.com/office/drawing/2014/main" id="{E73207E8-3238-4C09-9273-D6C5B32A2370}"/>
                      </a:ext>
                    </a:extLst>
                  </p14:cNvPr>
                  <p14:cNvContentPartPr/>
                  <p14:nvPr/>
                </p14:nvContentPartPr>
                <p14:xfrm>
                  <a:off x="10676630" y="3546219"/>
                  <a:ext cx="210240" cy="10800"/>
                </p14:xfrm>
              </p:contentPart>
            </mc:Choice>
            <mc:Fallback>
              <p:pic>
                <p:nvPicPr>
                  <p:cNvPr id="158" name="Inkt 157">
                    <a:extLst>
                      <a:ext uri="{FF2B5EF4-FFF2-40B4-BE49-F238E27FC236}">
                        <a16:creationId xmlns:a16="http://schemas.microsoft.com/office/drawing/2014/main" id="{E73207E8-3238-4C09-9273-D6C5B32A2370}"/>
                      </a:ext>
                    </a:extLst>
                  </p:cNvPr>
                  <p:cNvPicPr/>
                  <p:nvPr/>
                </p:nvPicPr>
                <p:blipFill>
                  <a:blip r:embed="rId151"/>
                  <a:stretch>
                    <a:fillRect/>
                  </a:stretch>
                </p:blipFill>
                <p:spPr>
                  <a:xfrm>
                    <a:off x="10664086" y="3536619"/>
                    <a:ext cx="234827" cy="3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2">
                <p14:nvContentPartPr>
                  <p14:cNvPr id="159" name="Inkt 158">
                    <a:extLst>
                      <a:ext uri="{FF2B5EF4-FFF2-40B4-BE49-F238E27FC236}">
                        <a16:creationId xmlns:a16="http://schemas.microsoft.com/office/drawing/2014/main" id="{BEC7CF88-8569-46A1-A420-2C5998951F3D}"/>
                      </a:ext>
                    </a:extLst>
                  </p14:cNvPr>
                  <p14:cNvContentPartPr/>
                  <p14:nvPr/>
                </p14:nvContentPartPr>
                <p14:xfrm>
                  <a:off x="10887230" y="3487539"/>
                  <a:ext cx="236880" cy="185760"/>
                </p14:xfrm>
              </p:contentPart>
            </mc:Choice>
            <mc:Fallback>
              <p:pic>
                <p:nvPicPr>
                  <p:cNvPr id="159" name="Inkt 158">
                    <a:extLst>
                      <a:ext uri="{FF2B5EF4-FFF2-40B4-BE49-F238E27FC236}">
                        <a16:creationId xmlns:a16="http://schemas.microsoft.com/office/drawing/2014/main" id="{BEC7CF88-8569-46A1-A420-2C5998951F3D}"/>
                      </a:ext>
                    </a:extLst>
                  </p:cNvPr>
                  <p:cNvPicPr/>
                  <p:nvPr/>
                </p:nvPicPr>
                <p:blipFill>
                  <a:blip r:embed="rId153"/>
                  <a:stretch>
                    <a:fillRect/>
                  </a:stretch>
                </p:blipFill>
                <p:spPr>
                  <a:xfrm>
                    <a:off x="10875185" y="3477355"/>
                    <a:ext cx="261471" cy="20572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4">
                <p14:nvContentPartPr>
                  <p14:cNvPr id="160" name="Inkt 159">
                    <a:extLst>
                      <a:ext uri="{FF2B5EF4-FFF2-40B4-BE49-F238E27FC236}">
                        <a16:creationId xmlns:a16="http://schemas.microsoft.com/office/drawing/2014/main" id="{4C876FA7-B2C1-4DDE-A374-EF3496262797}"/>
                      </a:ext>
                    </a:extLst>
                  </p14:cNvPr>
                  <p14:cNvContentPartPr/>
                  <p14:nvPr/>
                </p14:nvContentPartPr>
                <p14:xfrm>
                  <a:off x="11068670" y="3407619"/>
                  <a:ext cx="216000" cy="241200"/>
                </p14:xfrm>
              </p:contentPart>
            </mc:Choice>
            <mc:Fallback>
              <p:pic>
                <p:nvPicPr>
                  <p:cNvPr id="160" name="Inkt 159">
                    <a:extLst>
                      <a:ext uri="{FF2B5EF4-FFF2-40B4-BE49-F238E27FC236}">
                        <a16:creationId xmlns:a16="http://schemas.microsoft.com/office/drawing/2014/main" id="{4C876FA7-B2C1-4DDE-A374-EF3496262797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56112" y="3397433"/>
                    <a:ext cx="240614" cy="2611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6">
                <p14:nvContentPartPr>
                  <p14:cNvPr id="161" name="Inkt 160">
                    <a:extLst>
                      <a:ext uri="{FF2B5EF4-FFF2-40B4-BE49-F238E27FC236}">
                        <a16:creationId xmlns:a16="http://schemas.microsoft.com/office/drawing/2014/main" id="{211F1968-9E21-4BAB-8A04-C9F17C676BF2}"/>
                      </a:ext>
                    </a:extLst>
                  </p14:cNvPr>
                  <p14:cNvContentPartPr/>
                  <p14:nvPr/>
                </p14:nvContentPartPr>
                <p14:xfrm>
                  <a:off x="11203670" y="3071019"/>
                  <a:ext cx="260640" cy="528840"/>
                </p14:xfrm>
              </p:contentPart>
            </mc:Choice>
            <mc:Fallback>
              <p:pic>
                <p:nvPicPr>
                  <p:cNvPr id="161" name="Inkt 160">
                    <a:extLst>
                      <a:ext uri="{FF2B5EF4-FFF2-40B4-BE49-F238E27FC236}">
                        <a16:creationId xmlns:a16="http://schemas.microsoft.com/office/drawing/2014/main" id="{211F1968-9E21-4BAB-8A04-C9F17C676BF2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1191115" y="3061248"/>
                    <a:ext cx="285248" cy="5487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8">
                <p14:nvContentPartPr>
                  <p14:cNvPr id="162" name="Inkt 161">
                    <a:extLst>
                      <a:ext uri="{FF2B5EF4-FFF2-40B4-BE49-F238E27FC236}">
                        <a16:creationId xmlns:a16="http://schemas.microsoft.com/office/drawing/2014/main" id="{79A3C026-CAF9-4577-91C1-3AA5EC3503E5}"/>
                      </a:ext>
                    </a:extLst>
                  </p14:cNvPr>
                  <p14:cNvContentPartPr/>
                  <p14:nvPr/>
                </p14:nvContentPartPr>
                <p14:xfrm>
                  <a:off x="11178830" y="3357579"/>
                  <a:ext cx="365040" cy="224640"/>
                </p14:xfrm>
              </p:contentPart>
            </mc:Choice>
            <mc:Fallback>
              <p:pic>
                <p:nvPicPr>
                  <p:cNvPr id="162" name="Inkt 161">
                    <a:extLst>
                      <a:ext uri="{FF2B5EF4-FFF2-40B4-BE49-F238E27FC236}">
                        <a16:creationId xmlns:a16="http://schemas.microsoft.com/office/drawing/2014/main" id="{79A3C026-CAF9-4577-91C1-3AA5EC3503E5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1166796" y="3347387"/>
                    <a:ext cx="389610" cy="2446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0">
                <p14:nvContentPartPr>
                  <p14:cNvPr id="163" name="Inkt 162">
                    <a:extLst>
                      <a:ext uri="{FF2B5EF4-FFF2-40B4-BE49-F238E27FC236}">
                        <a16:creationId xmlns:a16="http://schemas.microsoft.com/office/drawing/2014/main" id="{3A612AF4-311A-475A-A197-7A32356261F4}"/>
                      </a:ext>
                    </a:extLst>
                  </p14:cNvPr>
                  <p14:cNvContentPartPr/>
                  <p14:nvPr/>
                </p14:nvContentPartPr>
                <p14:xfrm>
                  <a:off x="11514350" y="3219339"/>
                  <a:ext cx="296280" cy="371880"/>
                </p14:xfrm>
              </p:contentPart>
            </mc:Choice>
            <mc:Fallback>
              <p:pic>
                <p:nvPicPr>
                  <p:cNvPr id="163" name="Inkt 162">
                    <a:extLst>
                      <a:ext uri="{FF2B5EF4-FFF2-40B4-BE49-F238E27FC236}">
                        <a16:creationId xmlns:a16="http://schemas.microsoft.com/office/drawing/2014/main" id="{3A612AF4-311A-475A-A197-7A32356261F4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1502298" y="3209167"/>
                    <a:ext cx="320886" cy="3918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2">
                <p14:nvContentPartPr>
                  <p14:cNvPr id="166" name="Inkt 165">
                    <a:extLst>
                      <a:ext uri="{FF2B5EF4-FFF2-40B4-BE49-F238E27FC236}">
                        <a16:creationId xmlns:a16="http://schemas.microsoft.com/office/drawing/2014/main" id="{BBDD34B7-C16C-43F1-B6EB-4D966131BDA4}"/>
                      </a:ext>
                    </a:extLst>
                  </p14:cNvPr>
                  <p14:cNvContentPartPr/>
                  <p14:nvPr/>
                </p14:nvContentPartPr>
                <p14:xfrm>
                  <a:off x="12011150" y="3417339"/>
                  <a:ext cx="232920" cy="189720"/>
                </p14:xfrm>
              </p:contentPart>
            </mc:Choice>
            <mc:Fallback>
              <p:pic>
                <p:nvPicPr>
                  <p:cNvPr id="166" name="Inkt 165">
                    <a:extLst>
                      <a:ext uri="{FF2B5EF4-FFF2-40B4-BE49-F238E27FC236}">
                        <a16:creationId xmlns:a16="http://schemas.microsoft.com/office/drawing/2014/main" id="{BBDD34B7-C16C-43F1-B6EB-4D966131BDA4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1999102" y="3407568"/>
                    <a:ext cx="257517" cy="2096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4">
                <p14:nvContentPartPr>
                  <p14:cNvPr id="167" name="Inkt 166">
                    <a:extLst>
                      <a:ext uri="{FF2B5EF4-FFF2-40B4-BE49-F238E27FC236}">
                        <a16:creationId xmlns:a16="http://schemas.microsoft.com/office/drawing/2014/main" id="{0D878D7F-9527-4CAF-A999-6BF6395C0A0D}"/>
                      </a:ext>
                    </a:extLst>
                  </p14:cNvPr>
                  <p14:cNvContentPartPr/>
                  <p14:nvPr/>
                </p14:nvContentPartPr>
                <p14:xfrm>
                  <a:off x="12195110" y="3406179"/>
                  <a:ext cx="239040" cy="183240"/>
                </p14:xfrm>
              </p:contentPart>
            </mc:Choice>
            <mc:Fallback>
              <p:pic>
                <p:nvPicPr>
                  <p:cNvPr id="167" name="Inkt 166">
                    <a:extLst>
                      <a:ext uri="{FF2B5EF4-FFF2-40B4-BE49-F238E27FC236}">
                        <a16:creationId xmlns:a16="http://schemas.microsoft.com/office/drawing/2014/main" id="{0D878D7F-9527-4CAF-A999-6BF6395C0A0D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2183083" y="3395999"/>
                    <a:ext cx="263595" cy="20319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6">
                <p14:nvContentPartPr>
                  <p14:cNvPr id="168" name="Inkt 167">
                    <a:extLst>
                      <a:ext uri="{FF2B5EF4-FFF2-40B4-BE49-F238E27FC236}">
                        <a16:creationId xmlns:a16="http://schemas.microsoft.com/office/drawing/2014/main" id="{11A8FE33-8618-4BF4-8B91-DFBAC4A3393D}"/>
                      </a:ext>
                    </a:extLst>
                  </p14:cNvPr>
                  <p14:cNvContentPartPr/>
                  <p14:nvPr/>
                </p14:nvContentPartPr>
                <p14:xfrm>
                  <a:off x="12414710" y="3252099"/>
                  <a:ext cx="306720" cy="325080"/>
                </p14:xfrm>
              </p:contentPart>
            </mc:Choice>
            <mc:Fallback>
              <p:pic>
                <p:nvPicPr>
                  <p:cNvPr id="168" name="Inkt 167">
                    <a:extLst>
                      <a:ext uri="{FF2B5EF4-FFF2-40B4-BE49-F238E27FC236}">
                        <a16:creationId xmlns:a16="http://schemas.microsoft.com/office/drawing/2014/main" id="{11A8FE33-8618-4BF4-8B91-DFBAC4A3393D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12402160" y="3241928"/>
                    <a:ext cx="331318" cy="3450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8">
                <p14:nvContentPartPr>
                  <p14:cNvPr id="169" name="Inkt 168">
                    <a:extLst>
                      <a:ext uri="{FF2B5EF4-FFF2-40B4-BE49-F238E27FC236}">
                        <a16:creationId xmlns:a16="http://schemas.microsoft.com/office/drawing/2014/main" id="{96674C62-7CBF-49A5-A852-629059107D44}"/>
                      </a:ext>
                    </a:extLst>
                  </p14:cNvPr>
                  <p14:cNvContentPartPr/>
                  <p14:nvPr/>
                </p14:nvContentPartPr>
                <p14:xfrm>
                  <a:off x="7141430" y="4139139"/>
                  <a:ext cx="178560" cy="390960"/>
                </p14:xfrm>
              </p:contentPart>
            </mc:Choice>
            <mc:Fallback>
              <p:pic>
                <p:nvPicPr>
                  <p:cNvPr id="169" name="Inkt 168">
                    <a:extLst>
                      <a:ext uri="{FF2B5EF4-FFF2-40B4-BE49-F238E27FC236}">
                        <a16:creationId xmlns:a16="http://schemas.microsoft.com/office/drawing/2014/main" id="{96674C62-7CBF-49A5-A852-629059107D44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7128891" y="4128968"/>
                    <a:ext cx="203137" cy="41089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0">
                <p14:nvContentPartPr>
                  <p14:cNvPr id="170" name="Inkt 169">
                    <a:extLst>
                      <a:ext uri="{FF2B5EF4-FFF2-40B4-BE49-F238E27FC236}">
                        <a16:creationId xmlns:a16="http://schemas.microsoft.com/office/drawing/2014/main" id="{93D8A867-3FBA-4114-A305-54795D32013B}"/>
                      </a:ext>
                    </a:extLst>
                  </p14:cNvPr>
                  <p14:cNvContentPartPr/>
                  <p14:nvPr/>
                </p14:nvContentPartPr>
                <p14:xfrm>
                  <a:off x="7098950" y="4352619"/>
                  <a:ext cx="198000" cy="45360"/>
                </p14:xfrm>
              </p:contentPart>
            </mc:Choice>
            <mc:Fallback>
              <p:pic>
                <p:nvPicPr>
                  <p:cNvPr id="170" name="Inkt 169">
                    <a:extLst>
                      <a:ext uri="{FF2B5EF4-FFF2-40B4-BE49-F238E27FC236}">
                        <a16:creationId xmlns:a16="http://schemas.microsoft.com/office/drawing/2014/main" id="{93D8A867-3FBA-4114-A305-54795D32013B}"/>
                      </a:ext>
                    </a:extLst>
                  </p:cNvPr>
                  <p:cNvPicPr/>
                  <p:nvPr/>
                </p:nvPicPr>
                <p:blipFill>
                  <a:blip r:embed="rId171"/>
                  <a:stretch>
                    <a:fillRect/>
                  </a:stretch>
                </p:blipFill>
                <p:spPr>
                  <a:xfrm>
                    <a:off x="7086418" y="4342899"/>
                    <a:ext cx="222562" cy="652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2">
                <p14:nvContentPartPr>
                  <p14:cNvPr id="171" name="Inkt 170">
                    <a:extLst>
                      <a:ext uri="{FF2B5EF4-FFF2-40B4-BE49-F238E27FC236}">
                        <a16:creationId xmlns:a16="http://schemas.microsoft.com/office/drawing/2014/main" id="{00B9345B-606E-4A3C-8FA2-4D3466DB3CEE}"/>
                      </a:ext>
                    </a:extLst>
                  </p14:cNvPr>
                  <p14:cNvContentPartPr/>
                  <p14:nvPr/>
                </p14:nvContentPartPr>
                <p14:xfrm>
                  <a:off x="7288310" y="4324179"/>
                  <a:ext cx="191880" cy="187560"/>
                </p14:xfrm>
              </p:contentPart>
            </mc:Choice>
            <mc:Fallback>
              <p:pic>
                <p:nvPicPr>
                  <p:cNvPr id="171" name="Inkt 170">
                    <a:extLst>
                      <a:ext uri="{FF2B5EF4-FFF2-40B4-BE49-F238E27FC236}">
                        <a16:creationId xmlns:a16="http://schemas.microsoft.com/office/drawing/2014/main" id="{00B9345B-606E-4A3C-8FA2-4D3466DB3CEE}"/>
                      </a:ext>
                    </a:extLst>
                  </p:cNvPr>
                  <p:cNvPicPr/>
                  <p:nvPr/>
                </p:nvPicPr>
                <p:blipFill>
                  <a:blip r:embed="rId173"/>
                  <a:stretch>
                    <a:fillRect/>
                  </a:stretch>
                </p:blipFill>
                <p:spPr>
                  <a:xfrm>
                    <a:off x="7275785" y="4314008"/>
                    <a:ext cx="216429" cy="2074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4">
                <p14:nvContentPartPr>
                  <p14:cNvPr id="177" name="Inkt 176">
                    <a:extLst>
                      <a:ext uri="{FF2B5EF4-FFF2-40B4-BE49-F238E27FC236}">
                        <a16:creationId xmlns:a16="http://schemas.microsoft.com/office/drawing/2014/main" id="{31059D77-C3EF-43F8-B98C-BCABF3A8F565}"/>
                      </a:ext>
                    </a:extLst>
                  </p14:cNvPr>
                  <p14:cNvContentPartPr/>
                  <p14:nvPr/>
                </p14:nvContentPartPr>
                <p14:xfrm>
                  <a:off x="7812830" y="4290339"/>
                  <a:ext cx="234000" cy="276120"/>
                </p14:xfrm>
              </p:contentPart>
            </mc:Choice>
            <mc:Fallback>
              <p:pic>
                <p:nvPicPr>
                  <p:cNvPr id="177" name="Inkt 176">
                    <a:extLst>
                      <a:ext uri="{FF2B5EF4-FFF2-40B4-BE49-F238E27FC236}">
                        <a16:creationId xmlns:a16="http://schemas.microsoft.com/office/drawing/2014/main" id="{31059D77-C3EF-43F8-B98C-BCABF3A8F56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7800778" y="4280173"/>
                    <a:ext cx="258605" cy="2960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6">
                <p14:nvContentPartPr>
                  <p14:cNvPr id="178" name="Inkt 177">
                    <a:extLst>
                      <a:ext uri="{FF2B5EF4-FFF2-40B4-BE49-F238E27FC236}">
                        <a16:creationId xmlns:a16="http://schemas.microsoft.com/office/drawing/2014/main" id="{EECECDBF-691F-40B9-9BB3-DBD226EF6DA5}"/>
                      </a:ext>
                    </a:extLst>
                  </p14:cNvPr>
                  <p14:cNvContentPartPr/>
                  <p14:nvPr/>
                </p14:nvContentPartPr>
                <p14:xfrm>
                  <a:off x="8024510" y="4053099"/>
                  <a:ext cx="110520" cy="465120"/>
                </p14:xfrm>
              </p:contentPart>
            </mc:Choice>
            <mc:Fallback>
              <p:pic>
                <p:nvPicPr>
                  <p:cNvPr id="178" name="Inkt 177">
                    <a:extLst>
                      <a:ext uri="{FF2B5EF4-FFF2-40B4-BE49-F238E27FC236}">
                        <a16:creationId xmlns:a16="http://schemas.microsoft.com/office/drawing/2014/main" id="{EECECDBF-691F-40B9-9BB3-DBD226EF6DA5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8012453" y="4042926"/>
                    <a:ext cx="135136" cy="4850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8">
                <p14:nvContentPartPr>
                  <p14:cNvPr id="179" name="Inkt 178">
                    <a:extLst>
                      <a:ext uri="{FF2B5EF4-FFF2-40B4-BE49-F238E27FC236}">
                        <a16:creationId xmlns:a16="http://schemas.microsoft.com/office/drawing/2014/main" id="{FD06BB4D-6E0A-42EF-B6DD-31C26389671B}"/>
                      </a:ext>
                    </a:extLst>
                  </p14:cNvPr>
                  <p14:cNvContentPartPr/>
                  <p14:nvPr/>
                </p14:nvContentPartPr>
                <p14:xfrm>
                  <a:off x="7981670" y="4316979"/>
                  <a:ext cx="181080" cy="38520"/>
                </p14:xfrm>
              </p:contentPart>
            </mc:Choice>
            <mc:Fallback>
              <p:pic>
                <p:nvPicPr>
                  <p:cNvPr id="179" name="Inkt 178">
                    <a:extLst>
                      <a:ext uri="{FF2B5EF4-FFF2-40B4-BE49-F238E27FC236}">
                        <a16:creationId xmlns:a16="http://schemas.microsoft.com/office/drawing/2014/main" id="{FD06BB4D-6E0A-42EF-B6DD-31C26389671B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7969130" y="4307248"/>
                    <a:ext cx="205659" cy="583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0">
                <p14:nvContentPartPr>
                  <p14:cNvPr id="180" name="Inkt 179">
                    <a:extLst>
                      <a:ext uri="{FF2B5EF4-FFF2-40B4-BE49-F238E27FC236}">
                        <a16:creationId xmlns:a16="http://schemas.microsoft.com/office/drawing/2014/main" id="{ED17A366-6F0D-45D9-BADA-86B331B891FE}"/>
                      </a:ext>
                    </a:extLst>
                  </p14:cNvPr>
                  <p14:cNvContentPartPr/>
                  <p14:nvPr/>
                </p14:nvContentPartPr>
                <p14:xfrm>
                  <a:off x="8076350" y="4306539"/>
                  <a:ext cx="232200" cy="205920"/>
                </p14:xfrm>
              </p:contentPart>
            </mc:Choice>
            <mc:Fallback>
              <p:pic>
                <p:nvPicPr>
                  <p:cNvPr id="180" name="Inkt 179">
                    <a:extLst>
                      <a:ext uri="{FF2B5EF4-FFF2-40B4-BE49-F238E27FC236}">
                        <a16:creationId xmlns:a16="http://schemas.microsoft.com/office/drawing/2014/main" id="{ED17A366-6F0D-45D9-BADA-86B331B891FE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8063812" y="4296365"/>
                    <a:ext cx="256774" cy="22586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2">
                <p14:nvContentPartPr>
                  <p14:cNvPr id="181" name="Inkt 180">
                    <a:extLst>
                      <a:ext uri="{FF2B5EF4-FFF2-40B4-BE49-F238E27FC236}">
                        <a16:creationId xmlns:a16="http://schemas.microsoft.com/office/drawing/2014/main" id="{7485C7C8-587A-42A2-9B6D-48CD8564A224}"/>
                      </a:ext>
                    </a:extLst>
                  </p14:cNvPr>
                  <p14:cNvContentPartPr/>
                  <p14:nvPr/>
                </p14:nvContentPartPr>
                <p14:xfrm>
                  <a:off x="8263190" y="4215459"/>
                  <a:ext cx="243720" cy="303120"/>
                </p14:xfrm>
              </p:contentPart>
            </mc:Choice>
            <mc:Fallback>
              <p:pic>
                <p:nvPicPr>
                  <p:cNvPr id="181" name="Inkt 180">
                    <a:extLst>
                      <a:ext uri="{FF2B5EF4-FFF2-40B4-BE49-F238E27FC236}">
                        <a16:creationId xmlns:a16="http://schemas.microsoft.com/office/drawing/2014/main" id="{7485C7C8-587A-42A2-9B6D-48CD8564A224}"/>
                      </a:ext>
                    </a:extLst>
                  </p:cNvPr>
                  <p:cNvPicPr/>
                  <p:nvPr/>
                </p:nvPicPr>
                <p:blipFill>
                  <a:blip r:embed="rId183"/>
                  <a:stretch>
                    <a:fillRect/>
                  </a:stretch>
                </p:blipFill>
                <p:spPr>
                  <a:xfrm>
                    <a:off x="8250653" y="4205287"/>
                    <a:ext cx="268293" cy="3230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4">
                <p14:nvContentPartPr>
                  <p14:cNvPr id="182" name="Inkt 181">
                    <a:extLst>
                      <a:ext uri="{FF2B5EF4-FFF2-40B4-BE49-F238E27FC236}">
                        <a16:creationId xmlns:a16="http://schemas.microsoft.com/office/drawing/2014/main" id="{49F17051-B3B1-40B0-83EF-390FAE2BE023}"/>
                      </a:ext>
                    </a:extLst>
                  </p14:cNvPr>
                  <p14:cNvContentPartPr/>
                  <p14:nvPr/>
                </p14:nvContentPartPr>
                <p14:xfrm>
                  <a:off x="8435990" y="3998739"/>
                  <a:ext cx="272160" cy="515160"/>
                </p14:xfrm>
              </p:contentPart>
            </mc:Choice>
            <mc:Fallback>
              <p:pic>
                <p:nvPicPr>
                  <p:cNvPr id="182" name="Inkt 181">
                    <a:extLst>
                      <a:ext uri="{FF2B5EF4-FFF2-40B4-BE49-F238E27FC236}">
                        <a16:creationId xmlns:a16="http://schemas.microsoft.com/office/drawing/2014/main" id="{49F17051-B3B1-40B0-83EF-390FAE2BE023}"/>
                      </a:ext>
                    </a:extLst>
                  </p:cNvPr>
                  <p:cNvPicPr/>
                  <p:nvPr/>
                </p:nvPicPr>
                <p:blipFill>
                  <a:blip r:embed="rId185"/>
                  <a:stretch>
                    <a:fillRect/>
                  </a:stretch>
                </p:blipFill>
                <p:spPr>
                  <a:xfrm>
                    <a:off x="8423939" y="3988973"/>
                    <a:ext cx="296765" cy="53509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6">
                <p14:nvContentPartPr>
                  <p14:cNvPr id="183" name="Inkt 182">
                    <a:extLst>
                      <a:ext uri="{FF2B5EF4-FFF2-40B4-BE49-F238E27FC236}">
                        <a16:creationId xmlns:a16="http://schemas.microsoft.com/office/drawing/2014/main" id="{B89435EC-49C3-4B90-8464-7D211B9FD7DA}"/>
                      </a:ext>
                    </a:extLst>
                  </p14:cNvPr>
                  <p14:cNvContentPartPr/>
                  <p14:nvPr/>
                </p14:nvContentPartPr>
                <p14:xfrm>
                  <a:off x="8418710" y="4332459"/>
                  <a:ext cx="267840" cy="32400"/>
                </p14:xfrm>
              </p:contentPart>
            </mc:Choice>
            <mc:Fallback>
              <p:pic>
                <p:nvPicPr>
                  <p:cNvPr id="183" name="Inkt 182">
                    <a:extLst>
                      <a:ext uri="{FF2B5EF4-FFF2-40B4-BE49-F238E27FC236}">
                        <a16:creationId xmlns:a16="http://schemas.microsoft.com/office/drawing/2014/main" id="{B89435EC-49C3-4B90-8464-7D211B9FD7DA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8406171" y="4322739"/>
                    <a:ext cx="292417" cy="522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8">
                <p14:nvContentPartPr>
                  <p14:cNvPr id="184" name="Inkt 183">
                    <a:extLst>
                      <a:ext uri="{FF2B5EF4-FFF2-40B4-BE49-F238E27FC236}">
                        <a16:creationId xmlns:a16="http://schemas.microsoft.com/office/drawing/2014/main" id="{CE195364-DE2B-402B-A465-0C7191CF784B}"/>
                      </a:ext>
                    </a:extLst>
                  </p14:cNvPr>
                  <p14:cNvContentPartPr/>
                  <p14:nvPr/>
                </p14:nvContentPartPr>
                <p14:xfrm>
                  <a:off x="8875910" y="4215819"/>
                  <a:ext cx="480240" cy="267840"/>
                </p14:xfrm>
              </p:contentPart>
            </mc:Choice>
            <mc:Fallback>
              <p:pic>
                <p:nvPicPr>
                  <p:cNvPr id="184" name="Inkt 183">
                    <a:extLst>
                      <a:ext uri="{FF2B5EF4-FFF2-40B4-BE49-F238E27FC236}">
                        <a16:creationId xmlns:a16="http://schemas.microsoft.com/office/drawing/2014/main" id="{CE195364-DE2B-402B-A465-0C7191CF784B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8863866" y="4205643"/>
                    <a:ext cx="504829" cy="28778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0">
                <p14:nvContentPartPr>
                  <p14:cNvPr id="185" name="Inkt 184">
                    <a:extLst>
                      <a:ext uri="{FF2B5EF4-FFF2-40B4-BE49-F238E27FC236}">
                        <a16:creationId xmlns:a16="http://schemas.microsoft.com/office/drawing/2014/main" id="{466E335A-6EBD-4DDB-9D52-BA5C781E707D}"/>
                      </a:ext>
                    </a:extLst>
                  </p14:cNvPr>
                  <p14:cNvContentPartPr/>
                  <p14:nvPr/>
                </p14:nvContentPartPr>
                <p14:xfrm>
                  <a:off x="9299270" y="4169739"/>
                  <a:ext cx="151560" cy="266400"/>
                </p14:xfrm>
              </p:contentPart>
            </mc:Choice>
            <mc:Fallback>
              <p:pic>
                <p:nvPicPr>
                  <p:cNvPr id="185" name="Inkt 184">
                    <a:extLst>
                      <a:ext uri="{FF2B5EF4-FFF2-40B4-BE49-F238E27FC236}">
                        <a16:creationId xmlns:a16="http://schemas.microsoft.com/office/drawing/2014/main" id="{466E335A-6EBD-4DDB-9D52-BA5C781E707D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9287225" y="4159571"/>
                    <a:ext cx="176151" cy="2863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2">
                <p14:nvContentPartPr>
                  <p14:cNvPr id="186" name="Inkt 185">
                    <a:extLst>
                      <a:ext uri="{FF2B5EF4-FFF2-40B4-BE49-F238E27FC236}">
                        <a16:creationId xmlns:a16="http://schemas.microsoft.com/office/drawing/2014/main" id="{22769711-E39A-4605-B2AB-FF1980DAABC1}"/>
                      </a:ext>
                    </a:extLst>
                  </p14:cNvPr>
                  <p14:cNvContentPartPr/>
                  <p14:nvPr/>
                </p14:nvContentPartPr>
                <p14:xfrm>
                  <a:off x="9280550" y="4205379"/>
                  <a:ext cx="204840" cy="243360"/>
                </p14:xfrm>
              </p:contentPart>
            </mc:Choice>
            <mc:Fallback>
              <p:pic>
                <p:nvPicPr>
                  <p:cNvPr id="186" name="Inkt 185">
                    <a:extLst>
                      <a:ext uri="{FF2B5EF4-FFF2-40B4-BE49-F238E27FC236}">
                        <a16:creationId xmlns:a16="http://schemas.microsoft.com/office/drawing/2014/main" id="{22769711-E39A-4605-B2AB-FF1980DAABC1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9267999" y="4195205"/>
                    <a:ext cx="229441" cy="26330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4">
                <p14:nvContentPartPr>
                  <p14:cNvPr id="187" name="Inkt 186">
                    <a:extLst>
                      <a:ext uri="{FF2B5EF4-FFF2-40B4-BE49-F238E27FC236}">
                        <a16:creationId xmlns:a16="http://schemas.microsoft.com/office/drawing/2014/main" id="{CEBCBB20-0140-4406-9C18-C5FF722C3C35}"/>
                      </a:ext>
                    </a:extLst>
                  </p14:cNvPr>
                  <p14:cNvContentPartPr/>
                  <p14:nvPr/>
                </p14:nvContentPartPr>
                <p14:xfrm>
                  <a:off x="9431750" y="3947619"/>
                  <a:ext cx="208800" cy="516600"/>
                </p14:xfrm>
              </p:contentPart>
            </mc:Choice>
            <mc:Fallback>
              <p:pic>
                <p:nvPicPr>
                  <p:cNvPr id="187" name="Inkt 186">
                    <a:extLst>
                      <a:ext uri="{FF2B5EF4-FFF2-40B4-BE49-F238E27FC236}">
                        <a16:creationId xmlns:a16="http://schemas.microsoft.com/office/drawing/2014/main" id="{CEBCBB20-0140-4406-9C18-C5FF722C3C35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9419202" y="3937849"/>
                    <a:ext cx="233394" cy="53654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6">
                <p14:nvContentPartPr>
                  <p14:cNvPr id="188" name="Inkt 187">
                    <a:extLst>
                      <a:ext uri="{FF2B5EF4-FFF2-40B4-BE49-F238E27FC236}">
                        <a16:creationId xmlns:a16="http://schemas.microsoft.com/office/drawing/2014/main" id="{C4E69FD2-AA63-45B5-9BBE-C4C474488D1B}"/>
                      </a:ext>
                    </a:extLst>
                  </p14:cNvPr>
                  <p14:cNvContentPartPr/>
                  <p14:nvPr/>
                </p14:nvContentPartPr>
                <p14:xfrm>
                  <a:off x="9726950" y="4107459"/>
                  <a:ext cx="266040" cy="348840"/>
                </p14:xfrm>
              </p:contentPart>
            </mc:Choice>
            <mc:Fallback>
              <p:pic>
                <p:nvPicPr>
                  <p:cNvPr id="188" name="Inkt 187">
                    <a:extLst>
                      <a:ext uri="{FF2B5EF4-FFF2-40B4-BE49-F238E27FC236}">
                        <a16:creationId xmlns:a16="http://schemas.microsoft.com/office/drawing/2014/main" id="{C4E69FD2-AA63-45B5-9BBE-C4C474488D1B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9714401" y="4097283"/>
                    <a:ext cx="290636" cy="3687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8">
                <p14:nvContentPartPr>
                  <p14:cNvPr id="189" name="Inkt 188">
                    <a:extLst>
                      <a:ext uri="{FF2B5EF4-FFF2-40B4-BE49-F238E27FC236}">
                        <a16:creationId xmlns:a16="http://schemas.microsoft.com/office/drawing/2014/main" id="{090A8071-225D-4FC2-A331-84BDF7B32605}"/>
                      </a:ext>
                    </a:extLst>
                  </p14:cNvPr>
                  <p14:cNvContentPartPr/>
                  <p14:nvPr/>
                </p14:nvContentPartPr>
                <p14:xfrm>
                  <a:off x="10000550" y="4136259"/>
                  <a:ext cx="204120" cy="424800"/>
                </p14:xfrm>
              </p:contentPart>
            </mc:Choice>
            <mc:Fallback>
              <p:pic>
                <p:nvPicPr>
                  <p:cNvPr id="189" name="Inkt 188">
                    <a:extLst>
                      <a:ext uri="{FF2B5EF4-FFF2-40B4-BE49-F238E27FC236}">
                        <a16:creationId xmlns:a16="http://schemas.microsoft.com/office/drawing/2014/main" id="{090A8071-225D-4FC2-A331-84BDF7B32605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9988012" y="4126493"/>
                    <a:ext cx="228695" cy="4447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0">
                <p14:nvContentPartPr>
                  <p14:cNvPr id="190" name="Inkt 189">
                    <a:extLst>
                      <a:ext uri="{FF2B5EF4-FFF2-40B4-BE49-F238E27FC236}">
                        <a16:creationId xmlns:a16="http://schemas.microsoft.com/office/drawing/2014/main" id="{18D4B80F-C60A-408C-8DF2-04640F6C56DD}"/>
                      </a:ext>
                    </a:extLst>
                  </p14:cNvPr>
                  <p14:cNvContentPartPr/>
                  <p14:nvPr/>
                </p14:nvContentPartPr>
                <p14:xfrm>
                  <a:off x="10202510" y="4215099"/>
                  <a:ext cx="26640" cy="183240"/>
                </p14:xfrm>
              </p:contentPart>
            </mc:Choice>
            <mc:Fallback>
              <p:pic>
                <p:nvPicPr>
                  <p:cNvPr id="190" name="Inkt 189">
                    <a:extLst>
                      <a:ext uri="{FF2B5EF4-FFF2-40B4-BE49-F238E27FC236}">
                        <a16:creationId xmlns:a16="http://schemas.microsoft.com/office/drawing/2014/main" id="{18D4B80F-C60A-408C-8DF2-04640F6C56DD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10189944" y="4204919"/>
                    <a:ext cx="51269" cy="20319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2">
                <p14:nvContentPartPr>
                  <p14:cNvPr id="191" name="Inkt 190">
                    <a:extLst>
                      <a:ext uri="{FF2B5EF4-FFF2-40B4-BE49-F238E27FC236}">
                        <a16:creationId xmlns:a16="http://schemas.microsoft.com/office/drawing/2014/main" id="{ED819B5B-41DA-4880-846D-8344B5F6DA33}"/>
                      </a:ext>
                    </a:extLst>
                  </p14:cNvPr>
                  <p14:cNvContentPartPr/>
                  <p14:nvPr/>
                </p14:nvContentPartPr>
                <p14:xfrm>
                  <a:off x="10182710" y="4086939"/>
                  <a:ext cx="7920" cy="2160"/>
                </p14:xfrm>
              </p:contentPart>
            </mc:Choice>
            <mc:Fallback>
              <p:pic>
                <p:nvPicPr>
                  <p:cNvPr id="191" name="Inkt 190">
                    <a:extLst>
                      <a:ext uri="{FF2B5EF4-FFF2-40B4-BE49-F238E27FC236}">
                        <a16:creationId xmlns:a16="http://schemas.microsoft.com/office/drawing/2014/main" id="{ED819B5B-41DA-4880-846D-8344B5F6DA33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10170335" y="4076139"/>
                    <a:ext cx="32175" cy="2332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3">
                <p14:nvContentPartPr>
                  <p14:cNvPr id="192" name="Inkt 191">
                    <a:extLst>
                      <a:ext uri="{FF2B5EF4-FFF2-40B4-BE49-F238E27FC236}">
                        <a16:creationId xmlns:a16="http://schemas.microsoft.com/office/drawing/2014/main" id="{BA76FE2E-B944-41A8-9460-B7C8F99A27CD}"/>
                      </a:ext>
                    </a:extLst>
                  </p14:cNvPr>
                  <p14:cNvContentPartPr/>
                  <p14:nvPr/>
                </p14:nvContentPartPr>
                <p14:xfrm>
                  <a:off x="10284230" y="4141299"/>
                  <a:ext cx="312120" cy="259560"/>
                </p14:xfrm>
              </p:contentPart>
            </mc:Choice>
            <mc:Fallback>
              <p:pic>
                <p:nvPicPr>
                  <p:cNvPr id="192" name="Inkt 191">
                    <a:extLst>
                      <a:ext uri="{FF2B5EF4-FFF2-40B4-BE49-F238E27FC236}">
                        <a16:creationId xmlns:a16="http://schemas.microsoft.com/office/drawing/2014/main" id="{BA76FE2E-B944-41A8-9460-B7C8F99A27CD}"/>
                      </a:ext>
                    </a:extLst>
                  </p:cNvPr>
                  <p:cNvPicPr/>
                  <p:nvPr/>
                </p:nvPicPr>
                <p:blipFill>
                  <a:blip r:embed="rId204"/>
                  <a:stretch>
                    <a:fillRect/>
                  </a:stretch>
                </p:blipFill>
                <p:spPr>
                  <a:xfrm>
                    <a:off x="10271685" y="4131535"/>
                    <a:ext cx="336708" cy="27949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5">
                <p14:nvContentPartPr>
                  <p14:cNvPr id="194" name="Inkt 193">
                    <a:extLst>
                      <a:ext uri="{FF2B5EF4-FFF2-40B4-BE49-F238E27FC236}">
                        <a16:creationId xmlns:a16="http://schemas.microsoft.com/office/drawing/2014/main" id="{973FA19B-ACD5-4D3F-8A7E-A3FDCA517714}"/>
                      </a:ext>
                    </a:extLst>
                  </p14:cNvPr>
                  <p14:cNvContentPartPr/>
                  <p14:nvPr/>
                </p14:nvContentPartPr>
                <p14:xfrm>
                  <a:off x="6283550" y="3502659"/>
                  <a:ext cx="505080" cy="1766160"/>
                </p14:xfrm>
              </p:contentPart>
            </mc:Choice>
            <mc:Fallback>
              <p:pic>
                <p:nvPicPr>
                  <p:cNvPr id="194" name="Inkt 193">
                    <a:extLst>
                      <a:ext uri="{FF2B5EF4-FFF2-40B4-BE49-F238E27FC236}">
                        <a16:creationId xmlns:a16="http://schemas.microsoft.com/office/drawing/2014/main" id="{973FA19B-ACD5-4D3F-8A7E-A3FDCA517714}"/>
                      </a:ext>
                    </a:extLst>
                  </p:cNvPr>
                  <p:cNvPicPr/>
                  <p:nvPr/>
                </p:nvPicPr>
                <p:blipFill>
                  <a:blip r:embed="rId206"/>
                  <a:stretch>
                    <a:fillRect/>
                  </a:stretch>
                </p:blipFill>
                <p:spPr>
                  <a:xfrm>
                    <a:off x="6271500" y="3492888"/>
                    <a:ext cx="529681" cy="17861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7">
                <p14:nvContentPartPr>
                  <p14:cNvPr id="195" name="Inkt 194">
                    <a:extLst>
                      <a:ext uri="{FF2B5EF4-FFF2-40B4-BE49-F238E27FC236}">
                        <a16:creationId xmlns:a16="http://schemas.microsoft.com/office/drawing/2014/main" id="{88CFD30E-E1A9-44A3-B43E-580AB1113126}"/>
                      </a:ext>
                    </a:extLst>
                  </p14:cNvPr>
                  <p14:cNvContentPartPr/>
                  <p14:nvPr/>
                </p14:nvContentPartPr>
                <p14:xfrm>
                  <a:off x="6757310" y="5090259"/>
                  <a:ext cx="311400" cy="255600"/>
                </p14:xfrm>
              </p:contentPart>
            </mc:Choice>
            <mc:Fallback>
              <p:pic>
                <p:nvPicPr>
                  <p:cNvPr id="195" name="Inkt 194">
                    <a:extLst>
                      <a:ext uri="{FF2B5EF4-FFF2-40B4-BE49-F238E27FC236}">
                        <a16:creationId xmlns:a16="http://schemas.microsoft.com/office/drawing/2014/main" id="{88CFD30E-E1A9-44A3-B43E-580AB1113126}"/>
                      </a:ext>
                    </a:extLst>
                  </p:cNvPr>
                  <p:cNvPicPr/>
                  <p:nvPr/>
                </p:nvPicPr>
                <p:blipFill>
                  <a:blip r:embed="rId208"/>
                  <a:stretch>
                    <a:fillRect/>
                  </a:stretch>
                </p:blipFill>
                <p:spPr>
                  <a:xfrm>
                    <a:off x="6745256" y="5080491"/>
                    <a:ext cx="336011" cy="27554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9">
                <p14:nvContentPartPr>
                  <p14:cNvPr id="196" name="Inkt 195">
                    <a:extLst>
                      <a:ext uri="{FF2B5EF4-FFF2-40B4-BE49-F238E27FC236}">
                        <a16:creationId xmlns:a16="http://schemas.microsoft.com/office/drawing/2014/main" id="{B113BB30-B62C-483F-9C02-BF4BC6E471DA}"/>
                      </a:ext>
                    </a:extLst>
                  </p14:cNvPr>
                  <p14:cNvContentPartPr/>
                  <p14:nvPr/>
                </p14:nvContentPartPr>
                <p14:xfrm>
                  <a:off x="7381550" y="5024019"/>
                  <a:ext cx="534240" cy="381240"/>
                </p14:xfrm>
              </p:contentPart>
            </mc:Choice>
            <mc:Fallback>
              <p:pic>
                <p:nvPicPr>
                  <p:cNvPr id="196" name="Inkt 195">
                    <a:extLst>
                      <a:ext uri="{FF2B5EF4-FFF2-40B4-BE49-F238E27FC236}">
                        <a16:creationId xmlns:a16="http://schemas.microsoft.com/office/drawing/2014/main" id="{B113BB30-B62C-483F-9C02-BF4BC6E471DA}"/>
                      </a:ext>
                    </a:extLst>
                  </p:cNvPr>
                  <p:cNvPicPr/>
                  <p:nvPr/>
                </p:nvPicPr>
                <p:blipFill>
                  <a:blip r:embed="rId210"/>
                  <a:stretch>
                    <a:fillRect/>
                  </a:stretch>
                </p:blipFill>
                <p:spPr>
                  <a:xfrm>
                    <a:off x="7368997" y="5013847"/>
                    <a:ext cx="558843" cy="4011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1">
                <p14:nvContentPartPr>
                  <p14:cNvPr id="197" name="Inkt 196">
                    <a:extLst>
                      <a:ext uri="{FF2B5EF4-FFF2-40B4-BE49-F238E27FC236}">
                        <a16:creationId xmlns:a16="http://schemas.microsoft.com/office/drawing/2014/main" id="{0CB53C7C-2A4A-4951-8BB8-6349A713F587}"/>
                      </a:ext>
                    </a:extLst>
                  </p14:cNvPr>
                  <p14:cNvContentPartPr/>
                  <p14:nvPr/>
                </p14:nvContentPartPr>
                <p14:xfrm>
                  <a:off x="7834790" y="5067219"/>
                  <a:ext cx="249840" cy="377280"/>
                </p14:xfrm>
              </p:contentPart>
            </mc:Choice>
            <mc:Fallback>
              <p:pic>
                <p:nvPicPr>
                  <p:cNvPr id="197" name="Inkt 196">
                    <a:extLst>
                      <a:ext uri="{FF2B5EF4-FFF2-40B4-BE49-F238E27FC236}">
                        <a16:creationId xmlns:a16="http://schemas.microsoft.com/office/drawing/2014/main" id="{0CB53C7C-2A4A-4951-8BB8-6349A713F587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7822248" y="5057451"/>
                    <a:ext cx="274423" cy="39722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3">
                <p14:nvContentPartPr>
                  <p14:cNvPr id="198" name="Inkt 197">
                    <a:extLst>
                      <a:ext uri="{FF2B5EF4-FFF2-40B4-BE49-F238E27FC236}">
                        <a16:creationId xmlns:a16="http://schemas.microsoft.com/office/drawing/2014/main" id="{2C0CC645-30C3-4EA8-B89B-78678903908C}"/>
                      </a:ext>
                    </a:extLst>
                  </p14:cNvPr>
                  <p14:cNvContentPartPr/>
                  <p14:nvPr/>
                </p14:nvContentPartPr>
                <p14:xfrm>
                  <a:off x="8034950" y="5086659"/>
                  <a:ext cx="269640" cy="204480"/>
                </p14:xfrm>
              </p:contentPart>
            </mc:Choice>
            <mc:Fallback>
              <p:pic>
                <p:nvPicPr>
                  <p:cNvPr id="198" name="Inkt 197">
                    <a:extLst>
                      <a:ext uri="{FF2B5EF4-FFF2-40B4-BE49-F238E27FC236}">
                        <a16:creationId xmlns:a16="http://schemas.microsoft.com/office/drawing/2014/main" id="{2C0CC645-30C3-4EA8-B89B-78678903908C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8022899" y="5076883"/>
                    <a:ext cx="294244" cy="2244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5">
                <p14:nvContentPartPr>
                  <p14:cNvPr id="199" name="Inkt 198">
                    <a:extLst>
                      <a:ext uri="{FF2B5EF4-FFF2-40B4-BE49-F238E27FC236}">
                        <a16:creationId xmlns:a16="http://schemas.microsoft.com/office/drawing/2014/main" id="{D8F92C50-6F0F-4930-AFE5-802FCE2AED2A}"/>
                      </a:ext>
                    </a:extLst>
                  </p14:cNvPr>
                  <p14:cNvContentPartPr/>
                  <p14:nvPr/>
                </p14:nvContentPartPr>
                <p14:xfrm>
                  <a:off x="8255630" y="5036259"/>
                  <a:ext cx="220680" cy="250920"/>
                </p14:xfrm>
              </p:contentPart>
            </mc:Choice>
            <mc:Fallback>
              <p:pic>
                <p:nvPicPr>
                  <p:cNvPr id="199" name="Inkt 198">
                    <a:extLst>
                      <a:ext uri="{FF2B5EF4-FFF2-40B4-BE49-F238E27FC236}">
                        <a16:creationId xmlns:a16="http://schemas.microsoft.com/office/drawing/2014/main" id="{D8F92C50-6F0F-4930-AFE5-802FCE2AED2A}"/>
                      </a:ext>
                    </a:extLst>
                  </p:cNvPr>
                  <p:cNvPicPr/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8243063" y="5026076"/>
                    <a:ext cx="245312" cy="27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7">
                <p14:nvContentPartPr>
                  <p14:cNvPr id="200" name="Inkt 199">
                    <a:extLst>
                      <a:ext uri="{FF2B5EF4-FFF2-40B4-BE49-F238E27FC236}">
                        <a16:creationId xmlns:a16="http://schemas.microsoft.com/office/drawing/2014/main" id="{0D62E8AF-BAAD-4662-A965-7EA1DF7EC485}"/>
                      </a:ext>
                    </a:extLst>
                  </p14:cNvPr>
                  <p14:cNvContentPartPr/>
                  <p14:nvPr/>
                </p14:nvContentPartPr>
                <p14:xfrm>
                  <a:off x="8517350" y="5140299"/>
                  <a:ext cx="253800" cy="167760"/>
                </p14:xfrm>
              </p:contentPart>
            </mc:Choice>
            <mc:Fallback>
              <p:pic>
                <p:nvPicPr>
                  <p:cNvPr id="200" name="Inkt 199">
                    <a:extLst>
                      <a:ext uri="{FF2B5EF4-FFF2-40B4-BE49-F238E27FC236}">
                        <a16:creationId xmlns:a16="http://schemas.microsoft.com/office/drawing/2014/main" id="{0D62E8AF-BAAD-4662-A965-7EA1DF7EC485}"/>
                      </a:ext>
                    </a:extLst>
                  </p:cNvPr>
                  <p:cNvPicPr/>
                  <p:nvPr/>
                </p:nvPicPr>
                <p:blipFill>
                  <a:blip r:embed="rId218"/>
                  <a:stretch>
                    <a:fillRect/>
                  </a:stretch>
                </p:blipFill>
                <p:spPr>
                  <a:xfrm>
                    <a:off x="8504810" y="5130119"/>
                    <a:ext cx="278377" cy="18771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9">
                <p14:nvContentPartPr>
                  <p14:cNvPr id="201" name="Inkt 200">
                    <a:extLst>
                      <a:ext uri="{FF2B5EF4-FFF2-40B4-BE49-F238E27FC236}">
                        <a16:creationId xmlns:a16="http://schemas.microsoft.com/office/drawing/2014/main" id="{8D2335B9-5391-4973-A982-657A7F46CA94}"/>
                      </a:ext>
                    </a:extLst>
                  </p14:cNvPr>
                  <p14:cNvContentPartPr/>
                  <p14:nvPr/>
                </p14:nvContentPartPr>
                <p14:xfrm>
                  <a:off x="8686190" y="4804419"/>
                  <a:ext cx="420840" cy="450360"/>
                </p14:xfrm>
              </p:contentPart>
            </mc:Choice>
            <mc:Fallback>
              <p:pic>
                <p:nvPicPr>
                  <p:cNvPr id="201" name="Inkt 200">
                    <a:extLst>
                      <a:ext uri="{FF2B5EF4-FFF2-40B4-BE49-F238E27FC236}">
                        <a16:creationId xmlns:a16="http://schemas.microsoft.com/office/drawing/2014/main" id="{8D2335B9-5391-4973-A982-657A7F46CA94}"/>
                      </a:ext>
                    </a:extLst>
                  </p:cNvPr>
                  <p:cNvPicPr/>
                  <p:nvPr/>
                </p:nvPicPr>
                <p:blipFill>
                  <a:blip r:embed="rId220"/>
                  <a:stretch>
                    <a:fillRect/>
                  </a:stretch>
                </p:blipFill>
                <p:spPr>
                  <a:xfrm>
                    <a:off x="8673650" y="4794655"/>
                    <a:ext cx="445418" cy="47029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1">
                <p14:nvContentPartPr>
                  <p14:cNvPr id="204" name="Inkt 203">
                    <a:extLst>
                      <a:ext uri="{FF2B5EF4-FFF2-40B4-BE49-F238E27FC236}">
                        <a16:creationId xmlns:a16="http://schemas.microsoft.com/office/drawing/2014/main" id="{824A7574-7CEB-4321-8A4E-DD973D97CA33}"/>
                      </a:ext>
                    </a:extLst>
                  </p14:cNvPr>
                  <p14:cNvContentPartPr/>
                  <p14:nvPr/>
                </p14:nvContentPartPr>
                <p14:xfrm>
                  <a:off x="9486110" y="5257299"/>
                  <a:ext cx="3960" cy="19080"/>
                </p14:xfrm>
              </p:contentPart>
            </mc:Choice>
            <mc:Fallback>
              <p:pic>
                <p:nvPicPr>
                  <p:cNvPr id="204" name="Inkt 203">
                    <a:extLst>
                      <a:ext uri="{FF2B5EF4-FFF2-40B4-BE49-F238E27FC236}">
                        <a16:creationId xmlns:a16="http://schemas.microsoft.com/office/drawing/2014/main" id="{824A7574-7CEB-4321-8A4E-DD973D97CA33}"/>
                      </a:ext>
                    </a:extLst>
                  </p:cNvPr>
                  <p:cNvPicPr/>
                  <p:nvPr/>
                </p:nvPicPr>
                <p:blipFill>
                  <a:blip r:embed="rId222"/>
                  <a:stretch>
                    <a:fillRect/>
                  </a:stretch>
                </p:blipFill>
                <p:spPr>
                  <a:xfrm>
                    <a:off x="9473735" y="5247150"/>
                    <a:ext cx="28215" cy="3897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3">
                <p14:nvContentPartPr>
                  <p14:cNvPr id="205" name="Inkt 204">
                    <a:extLst>
                      <a:ext uri="{FF2B5EF4-FFF2-40B4-BE49-F238E27FC236}">
                        <a16:creationId xmlns:a16="http://schemas.microsoft.com/office/drawing/2014/main" id="{1233AEFA-B174-4C07-8FA0-19ED34A4C6D0}"/>
                      </a:ext>
                    </a:extLst>
                  </p14:cNvPr>
                  <p14:cNvContentPartPr/>
                  <p14:nvPr/>
                </p14:nvContentPartPr>
                <p14:xfrm>
                  <a:off x="9700670" y="4906659"/>
                  <a:ext cx="264960" cy="362520"/>
                </p14:xfrm>
              </p:contentPart>
            </mc:Choice>
            <mc:Fallback>
              <p:pic>
                <p:nvPicPr>
                  <p:cNvPr id="205" name="Inkt 204">
                    <a:extLst>
                      <a:ext uri="{FF2B5EF4-FFF2-40B4-BE49-F238E27FC236}">
                        <a16:creationId xmlns:a16="http://schemas.microsoft.com/office/drawing/2014/main" id="{1233AEFA-B174-4C07-8FA0-19ED34A4C6D0}"/>
                      </a:ext>
                    </a:extLst>
                  </p:cNvPr>
                  <p:cNvPicPr/>
                  <p:nvPr/>
                </p:nvPicPr>
                <p:blipFill>
                  <a:blip r:embed="rId224"/>
                  <a:stretch>
                    <a:fillRect/>
                  </a:stretch>
                </p:blipFill>
                <p:spPr>
                  <a:xfrm>
                    <a:off x="9688125" y="4896487"/>
                    <a:ext cx="289549" cy="382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5">
                <p14:nvContentPartPr>
                  <p14:cNvPr id="206" name="Inkt 205">
                    <a:extLst>
                      <a:ext uri="{FF2B5EF4-FFF2-40B4-BE49-F238E27FC236}">
                        <a16:creationId xmlns:a16="http://schemas.microsoft.com/office/drawing/2014/main" id="{4263F287-AA05-4FC6-9247-CF7D15AE802B}"/>
                      </a:ext>
                    </a:extLst>
                  </p14:cNvPr>
                  <p14:cNvContentPartPr/>
                  <p14:nvPr/>
                </p14:nvContentPartPr>
                <p14:xfrm>
                  <a:off x="9922790" y="4923579"/>
                  <a:ext cx="276120" cy="320760"/>
                </p14:xfrm>
              </p:contentPart>
            </mc:Choice>
            <mc:Fallback>
              <p:pic>
                <p:nvPicPr>
                  <p:cNvPr id="206" name="Inkt 205">
                    <a:extLst>
                      <a:ext uri="{FF2B5EF4-FFF2-40B4-BE49-F238E27FC236}">
                        <a16:creationId xmlns:a16="http://schemas.microsoft.com/office/drawing/2014/main" id="{4263F287-AA05-4FC6-9247-CF7D15AE802B}"/>
                      </a:ext>
                    </a:extLst>
                  </p:cNvPr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9910741" y="4913403"/>
                    <a:ext cx="300720" cy="34070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7">
                <p14:nvContentPartPr>
                  <p14:cNvPr id="240" name="Inkt 239">
                    <a:extLst>
                      <a:ext uri="{FF2B5EF4-FFF2-40B4-BE49-F238E27FC236}">
                        <a16:creationId xmlns:a16="http://schemas.microsoft.com/office/drawing/2014/main" id="{7305AB22-1941-4E3D-BBB1-9C74E6A7B036}"/>
                      </a:ext>
                    </a:extLst>
                  </p14:cNvPr>
                  <p14:cNvContentPartPr/>
                  <p14:nvPr/>
                </p14:nvContentPartPr>
                <p14:xfrm>
                  <a:off x="8923430" y="1055019"/>
                  <a:ext cx="140760" cy="423720"/>
                </p14:xfrm>
              </p:contentPart>
            </mc:Choice>
            <mc:Fallback>
              <p:pic>
                <p:nvPicPr>
                  <p:cNvPr id="240" name="Inkt 239">
                    <a:extLst>
                      <a:ext uri="{FF2B5EF4-FFF2-40B4-BE49-F238E27FC236}">
                        <a16:creationId xmlns:a16="http://schemas.microsoft.com/office/drawing/2014/main" id="{7305AB22-1941-4E3D-BBB1-9C74E6A7B036}"/>
                      </a:ext>
                    </a:extLst>
                  </p:cNvPr>
                  <p:cNvPicPr/>
                  <p:nvPr/>
                </p:nvPicPr>
                <p:blipFill>
                  <a:blip r:embed="rId228"/>
                  <a:stretch>
                    <a:fillRect/>
                  </a:stretch>
                </p:blipFill>
                <p:spPr>
                  <a:xfrm>
                    <a:off x="8910907" y="1044833"/>
                    <a:ext cx="165305" cy="4436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9">
                <p14:nvContentPartPr>
                  <p14:cNvPr id="241" name="Inkt 240">
                    <a:extLst>
                      <a:ext uri="{FF2B5EF4-FFF2-40B4-BE49-F238E27FC236}">
                        <a16:creationId xmlns:a16="http://schemas.microsoft.com/office/drawing/2014/main" id="{27EBB18B-0484-4B70-8F97-DA72E26985BD}"/>
                      </a:ext>
                    </a:extLst>
                  </p14:cNvPr>
                  <p14:cNvContentPartPr/>
                  <p14:nvPr/>
                </p14:nvContentPartPr>
                <p14:xfrm>
                  <a:off x="9085070" y="935139"/>
                  <a:ext cx="304200" cy="286200"/>
                </p14:xfrm>
              </p:contentPart>
            </mc:Choice>
            <mc:Fallback>
              <p:pic>
                <p:nvPicPr>
                  <p:cNvPr id="241" name="Inkt 240">
                    <a:extLst>
                      <a:ext uri="{FF2B5EF4-FFF2-40B4-BE49-F238E27FC236}">
                        <a16:creationId xmlns:a16="http://schemas.microsoft.com/office/drawing/2014/main" id="{27EBB18B-0484-4B70-8F97-DA72E26985BD}"/>
                      </a:ext>
                    </a:extLst>
                  </p:cNvPr>
                  <p:cNvPicPr/>
                  <p:nvPr/>
                </p:nvPicPr>
                <p:blipFill>
                  <a:blip r:embed="rId230"/>
                  <a:stretch>
                    <a:fillRect/>
                  </a:stretch>
                </p:blipFill>
                <p:spPr>
                  <a:xfrm>
                    <a:off x="9072520" y="924961"/>
                    <a:ext cx="328797" cy="306149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5" name="Groep 244">
              <a:extLst>
                <a:ext uri="{FF2B5EF4-FFF2-40B4-BE49-F238E27FC236}">
                  <a16:creationId xmlns:a16="http://schemas.microsoft.com/office/drawing/2014/main" id="{E12447FE-0D7A-4B79-A8B8-1A0CBFDE51F3}"/>
                </a:ext>
              </a:extLst>
            </p:cNvPr>
            <p:cNvGrpSpPr/>
            <p:nvPr/>
          </p:nvGrpSpPr>
          <p:grpSpPr>
            <a:xfrm>
              <a:off x="9386030" y="551019"/>
              <a:ext cx="316080" cy="615960"/>
              <a:chOff x="9386030" y="551019"/>
              <a:chExt cx="316080" cy="6159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31">
                <p14:nvContentPartPr>
                  <p14:cNvPr id="243" name="Inkt 242">
                    <a:extLst>
                      <a:ext uri="{FF2B5EF4-FFF2-40B4-BE49-F238E27FC236}">
                        <a16:creationId xmlns:a16="http://schemas.microsoft.com/office/drawing/2014/main" id="{A9715007-45F1-4C38-863D-1658767CC713}"/>
                      </a:ext>
                    </a:extLst>
                  </p14:cNvPr>
                  <p14:cNvContentPartPr/>
                  <p14:nvPr/>
                </p14:nvContentPartPr>
                <p14:xfrm>
                  <a:off x="9386030" y="551019"/>
                  <a:ext cx="316080" cy="414000"/>
                </p14:xfrm>
              </p:contentPart>
            </mc:Choice>
            <mc:Fallback>
              <p:pic>
                <p:nvPicPr>
                  <p:cNvPr id="243" name="Inkt 242">
                    <a:extLst>
                      <a:ext uri="{FF2B5EF4-FFF2-40B4-BE49-F238E27FC236}">
                        <a16:creationId xmlns:a16="http://schemas.microsoft.com/office/drawing/2014/main" id="{A9715007-45F1-4C38-863D-1658767CC713}"/>
                      </a:ext>
                    </a:extLst>
                  </p:cNvPr>
                  <p:cNvPicPr/>
                  <p:nvPr/>
                </p:nvPicPr>
                <p:blipFill>
                  <a:blip r:embed="rId232"/>
                  <a:stretch>
                    <a:fillRect/>
                  </a:stretch>
                </p:blipFill>
                <p:spPr>
                  <a:xfrm>
                    <a:off x="9373487" y="541249"/>
                    <a:ext cx="340664" cy="43394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3">
                <p14:nvContentPartPr>
                  <p14:cNvPr id="244" name="Inkt 243">
                    <a:extLst>
                      <a:ext uri="{FF2B5EF4-FFF2-40B4-BE49-F238E27FC236}">
                        <a16:creationId xmlns:a16="http://schemas.microsoft.com/office/drawing/2014/main" id="{34C0AD67-9729-4D86-B394-AB309B9BDEE8}"/>
                      </a:ext>
                    </a:extLst>
                  </p14:cNvPr>
                  <p14:cNvContentPartPr/>
                  <p14:nvPr/>
                </p14:nvContentPartPr>
                <p14:xfrm>
                  <a:off x="9574310" y="1069059"/>
                  <a:ext cx="110880" cy="97920"/>
                </p14:xfrm>
              </p:contentPart>
            </mc:Choice>
            <mc:Fallback>
              <p:pic>
                <p:nvPicPr>
                  <p:cNvPr id="244" name="Inkt 243">
                    <a:extLst>
                      <a:ext uri="{FF2B5EF4-FFF2-40B4-BE49-F238E27FC236}">
                        <a16:creationId xmlns:a16="http://schemas.microsoft.com/office/drawing/2014/main" id="{34C0AD67-9729-4D86-B394-AB309B9BDEE8}"/>
                      </a:ext>
                    </a:extLst>
                  </p:cNvPr>
                  <p:cNvPicPr/>
                  <p:nvPr/>
                </p:nvPicPr>
                <p:blipFill>
                  <a:blip r:embed="rId234"/>
                  <a:stretch>
                    <a:fillRect/>
                  </a:stretch>
                </p:blipFill>
                <p:spPr>
                  <a:xfrm>
                    <a:off x="9561767" y="1058859"/>
                    <a:ext cx="135464" cy="117912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58" name="Groep 257">
            <a:extLst>
              <a:ext uri="{FF2B5EF4-FFF2-40B4-BE49-F238E27FC236}">
                <a16:creationId xmlns:a16="http://schemas.microsoft.com/office/drawing/2014/main" id="{8AF8EBC2-97DB-44A2-8B12-08B9141AA29E}"/>
              </a:ext>
            </a:extLst>
          </p:cNvPr>
          <p:cNvGrpSpPr/>
          <p:nvPr/>
        </p:nvGrpSpPr>
        <p:grpSpPr>
          <a:xfrm>
            <a:off x="1731461" y="305722"/>
            <a:ext cx="4478180" cy="4089393"/>
            <a:chOff x="-49321" y="102635"/>
            <a:chExt cx="4478180" cy="4089393"/>
          </a:xfrm>
        </p:grpSpPr>
        <p:grpSp>
          <p:nvGrpSpPr>
            <p:cNvPr id="247" name="Groep 246">
              <a:extLst>
                <a:ext uri="{FF2B5EF4-FFF2-40B4-BE49-F238E27FC236}">
                  <a16:creationId xmlns:a16="http://schemas.microsoft.com/office/drawing/2014/main" id="{DD034A7B-68E3-4EFD-882F-E213C9139CBA}"/>
                </a:ext>
              </a:extLst>
            </p:cNvPr>
            <p:cNvGrpSpPr/>
            <p:nvPr/>
          </p:nvGrpSpPr>
          <p:grpSpPr>
            <a:xfrm>
              <a:off x="-49321" y="102635"/>
              <a:ext cx="4478180" cy="3211826"/>
              <a:chOff x="-963704" y="263113"/>
              <a:chExt cx="4478180" cy="3211826"/>
            </a:xfrm>
          </p:grpSpPr>
          <p:grpSp>
            <p:nvGrpSpPr>
              <p:cNvPr id="69" name="Groep 68">
                <a:extLst>
                  <a:ext uri="{FF2B5EF4-FFF2-40B4-BE49-F238E27FC236}">
                    <a16:creationId xmlns:a16="http://schemas.microsoft.com/office/drawing/2014/main" id="{50EE02E7-6E9D-4E7F-A157-F00B7EFE31D8}"/>
                  </a:ext>
                </a:extLst>
              </p:cNvPr>
              <p:cNvGrpSpPr/>
              <p:nvPr/>
            </p:nvGrpSpPr>
            <p:grpSpPr>
              <a:xfrm>
                <a:off x="-963704" y="263113"/>
                <a:ext cx="4478180" cy="1653151"/>
                <a:chOff x="1986230" y="56379"/>
                <a:chExt cx="5667480" cy="2550240"/>
              </a:xfrm>
            </p:grpSpPr>
            <p:grpSp>
              <p:nvGrpSpPr>
                <p:cNvPr id="42" name="Groep 41">
                  <a:extLst>
                    <a:ext uri="{FF2B5EF4-FFF2-40B4-BE49-F238E27FC236}">
                      <a16:creationId xmlns:a16="http://schemas.microsoft.com/office/drawing/2014/main" id="{41648E10-56AA-4AFD-B583-F7F2DE711B7B}"/>
                    </a:ext>
                  </a:extLst>
                </p:cNvPr>
                <p:cNvGrpSpPr/>
                <p:nvPr/>
              </p:nvGrpSpPr>
              <p:grpSpPr>
                <a:xfrm>
                  <a:off x="1986230" y="63579"/>
                  <a:ext cx="3699720" cy="772920"/>
                  <a:chOff x="1986230" y="63579"/>
                  <a:chExt cx="3699720" cy="772920"/>
                </a:xfrm>
              </p:grpSpPr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35">
                    <p14:nvContentPartPr>
                      <p14:cNvPr id="2" name="Inkt 1">
                        <a:extLst>
                          <a:ext uri="{FF2B5EF4-FFF2-40B4-BE49-F238E27FC236}">
                            <a16:creationId xmlns:a16="http://schemas.microsoft.com/office/drawing/2014/main" id="{71618D22-57F6-4C37-8D66-CC924FDB21CA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986230" y="332859"/>
                      <a:ext cx="421560" cy="483480"/>
                    </p14:xfrm>
                  </p:contentPart>
                </mc:Choice>
                <mc:Fallback>
                  <p:pic>
                    <p:nvPicPr>
                      <p:cNvPr id="2" name="Inkt 1">
                        <a:extLst>
                          <a:ext uri="{FF2B5EF4-FFF2-40B4-BE49-F238E27FC236}">
                            <a16:creationId xmlns:a16="http://schemas.microsoft.com/office/drawing/2014/main" id="{71618D22-57F6-4C37-8D66-CC924FDB21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6"/>
                      <a:stretch>
                        <a:fillRect/>
                      </a:stretch>
                    </p:blipFill>
                    <p:spPr>
                      <a:xfrm>
                        <a:off x="1974849" y="318982"/>
                        <a:ext cx="443867" cy="510679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37">
                    <p14:nvContentPartPr>
                      <p14:cNvPr id="3" name="Inkt 2">
                        <a:extLst>
                          <a:ext uri="{FF2B5EF4-FFF2-40B4-BE49-F238E27FC236}">
                            <a16:creationId xmlns:a16="http://schemas.microsoft.com/office/drawing/2014/main" id="{FC425027-1CEB-4B20-85A9-E00C3D00C9B9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356670" y="513939"/>
                      <a:ext cx="300240" cy="190440"/>
                    </p14:xfrm>
                  </p:contentPart>
                </mc:Choice>
                <mc:Fallback>
                  <p:pic>
                    <p:nvPicPr>
                      <p:cNvPr id="3" name="Inkt 2">
                        <a:extLst>
                          <a:ext uri="{FF2B5EF4-FFF2-40B4-BE49-F238E27FC236}">
                            <a16:creationId xmlns:a16="http://schemas.microsoft.com/office/drawing/2014/main" id="{FC425027-1CEB-4B20-85A9-E00C3D00C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8"/>
                      <a:stretch>
                        <a:fillRect/>
                      </a:stretch>
                    </p:blipFill>
                    <p:spPr>
                      <a:xfrm>
                        <a:off x="2345736" y="500099"/>
                        <a:ext cx="322564" cy="217567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39">
                    <p14:nvContentPartPr>
                      <p14:cNvPr id="4" name="Inkt 3">
                        <a:extLst>
                          <a:ext uri="{FF2B5EF4-FFF2-40B4-BE49-F238E27FC236}">
                            <a16:creationId xmlns:a16="http://schemas.microsoft.com/office/drawing/2014/main" id="{A7C00104-5D0A-4333-ACA5-FDF36D3B2FF0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729630" y="568659"/>
                      <a:ext cx="298440" cy="136440"/>
                    </p14:xfrm>
                  </p:contentPart>
                </mc:Choice>
                <mc:Fallback>
                  <p:pic>
                    <p:nvPicPr>
                      <p:cNvPr id="4" name="Inkt 3">
                        <a:extLst>
                          <a:ext uri="{FF2B5EF4-FFF2-40B4-BE49-F238E27FC236}">
                            <a16:creationId xmlns:a16="http://schemas.microsoft.com/office/drawing/2014/main" id="{A7C00104-5D0A-4333-ACA5-FDF36D3B2F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0"/>
                      <a:stretch>
                        <a:fillRect/>
                      </a:stretch>
                    </p:blipFill>
                    <p:spPr>
                      <a:xfrm>
                        <a:off x="2718695" y="555348"/>
                        <a:ext cx="320766" cy="163617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41">
                    <p14:nvContentPartPr>
                      <p14:cNvPr id="5" name="Inkt 4">
                        <a:extLst>
                          <a:ext uri="{FF2B5EF4-FFF2-40B4-BE49-F238E27FC236}">
                            <a16:creationId xmlns:a16="http://schemas.microsoft.com/office/drawing/2014/main" id="{33EC917D-17B6-47B4-A30F-4CC3EDEA95D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962550" y="346899"/>
                      <a:ext cx="181800" cy="424440"/>
                    </p14:xfrm>
                  </p:contentPart>
                </mc:Choice>
                <mc:Fallback>
                  <p:pic>
                    <p:nvPicPr>
                      <p:cNvPr id="5" name="Inkt 4">
                        <a:extLst>
                          <a:ext uri="{FF2B5EF4-FFF2-40B4-BE49-F238E27FC236}">
                            <a16:creationId xmlns:a16="http://schemas.microsoft.com/office/drawing/2014/main" id="{33EC917D-17B6-47B4-A30F-4CC3EDEA95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2"/>
                      <a:stretch>
                        <a:fillRect/>
                      </a:stretch>
                    </p:blipFill>
                    <p:spPr>
                      <a:xfrm>
                        <a:off x="2951159" y="333028"/>
                        <a:ext cx="204126" cy="451626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43">
                    <p14:nvContentPartPr>
                      <p14:cNvPr id="6" name="Inkt 5">
                        <a:extLst>
                          <a:ext uri="{FF2B5EF4-FFF2-40B4-BE49-F238E27FC236}">
                            <a16:creationId xmlns:a16="http://schemas.microsoft.com/office/drawing/2014/main" id="{7AA2DE5A-761C-4BE4-B35C-BA8ED0B6FE52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078830" y="313779"/>
                      <a:ext cx="189360" cy="461880"/>
                    </p14:xfrm>
                  </p:contentPart>
                </mc:Choice>
                <mc:Fallback>
                  <p:pic>
                    <p:nvPicPr>
                      <p:cNvPr id="6" name="Inkt 5">
                        <a:extLst>
                          <a:ext uri="{FF2B5EF4-FFF2-40B4-BE49-F238E27FC236}">
                            <a16:creationId xmlns:a16="http://schemas.microsoft.com/office/drawing/2014/main" id="{7AA2DE5A-761C-4BE4-B35C-BA8ED0B6FE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4"/>
                      <a:stretch>
                        <a:fillRect/>
                      </a:stretch>
                    </p:blipFill>
                    <p:spPr>
                      <a:xfrm>
                        <a:off x="3067450" y="299900"/>
                        <a:ext cx="211664" cy="489082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45">
                    <p14:nvContentPartPr>
                      <p14:cNvPr id="7" name="Inkt 6">
                        <a:extLst>
                          <a:ext uri="{FF2B5EF4-FFF2-40B4-BE49-F238E27FC236}">
                            <a16:creationId xmlns:a16="http://schemas.microsoft.com/office/drawing/2014/main" id="{C52CF59A-FE38-432D-8847-CF7C355898E7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549710" y="684579"/>
                      <a:ext cx="41400" cy="95400"/>
                    </p14:xfrm>
                  </p:contentPart>
                </mc:Choice>
                <mc:Fallback>
                  <p:pic>
                    <p:nvPicPr>
                      <p:cNvPr id="7" name="Inkt 6">
                        <a:extLst>
                          <a:ext uri="{FF2B5EF4-FFF2-40B4-BE49-F238E27FC236}">
                            <a16:creationId xmlns:a16="http://schemas.microsoft.com/office/drawing/2014/main" id="{C52CF59A-FE38-432D-8847-CF7C355898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6"/>
                      <a:stretch>
                        <a:fillRect/>
                      </a:stretch>
                    </p:blipFill>
                    <p:spPr>
                      <a:xfrm>
                        <a:off x="3538336" y="670713"/>
                        <a:ext cx="63692" cy="122578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47">
                    <p14:nvContentPartPr>
                      <p14:cNvPr id="8" name="Inkt 7">
                        <a:extLst>
                          <a:ext uri="{FF2B5EF4-FFF2-40B4-BE49-F238E27FC236}">
                            <a16:creationId xmlns:a16="http://schemas.microsoft.com/office/drawing/2014/main" id="{384DA85C-CF47-45DC-A6D5-96110CD8F272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461510" y="517179"/>
                      <a:ext cx="10080" cy="2160"/>
                    </p14:xfrm>
                  </p:contentPart>
                </mc:Choice>
                <mc:Fallback>
                  <p:pic>
                    <p:nvPicPr>
                      <p:cNvPr id="8" name="Inkt 7">
                        <a:extLst>
                          <a:ext uri="{FF2B5EF4-FFF2-40B4-BE49-F238E27FC236}">
                            <a16:creationId xmlns:a16="http://schemas.microsoft.com/office/drawing/2014/main" id="{384DA85C-CF47-45DC-A6D5-96110CD8F2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8"/>
                      <a:stretch>
                        <a:fillRect/>
                      </a:stretch>
                    </p:blipFill>
                    <p:spPr>
                      <a:xfrm>
                        <a:off x="3450553" y="503679"/>
                        <a:ext cx="31555" cy="286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49">
                    <p14:nvContentPartPr>
                      <p14:cNvPr id="9" name="Inkt 8">
                        <a:extLst>
                          <a:ext uri="{FF2B5EF4-FFF2-40B4-BE49-F238E27FC236}">
                            <a16:creationId xmlns:a16="http://schemas.microsoft.com/office/drawing/2014/main" id="{E74D9754-76D4-4BCD-ADC6-0E27428A2053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663470" y="474339"/>
                      <a:ext cx="369000" cy="277200"/>
                    </p14:xfrm>
                  </p:contentPart>
                </mc:Choice>
                <mc:Fallback>
                  <p:pic>
                    <p:nvPicPr>
                      <p:cNvPr id="9" name="Inkt 8">
                        <a:extLst>
                          <a:ext uri="{FF2B5EF4-FFF2-40B4-BE49-F238E27FC236}">
                            <a16:creationId xmlns:a16="http://schemas.microsoft.com/office/drawing/2014/main" id="{E74D9754-76D4-4BCD-ADC6-0E27428A20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0"/>
                      <a:stretch>
                        <a:fillRect/>
                      </a:stretch>
                    </p:blipFill>
                    <p:spPr>
                      <a:xfrm>
                        <a:off x="3652081" y="460479"/>
                        <a:ext cx="391322" cy="304366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51">
                    <p14:nvContentPartPr>
                      <p14:cNvPr id="10" name="Inkt 9">
                        <a:extLst>
                          <a:ext uri="{FF2B5EF4-FFF2-40B4-BE49-F238E27FC236}">
                            <a16:creationId xmlns:a16="http://schemas.microsoft.com/office/drawing/2014/main" id="{4588E477-7AAF-4CAA-A236-A862E27855EE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998630" y="430779"/>
                      <a:ext cx="262440" cy="405720"/>
                    </p14:xfrm>
                  </p:contentPart>
                </mc:Choice>
                <mc:Fallback>
                  <p:pic>
                    <p:nvPicPr>
                      <p:cNvPr id="10" name="Inkt 9">
                        <a:extLst>
                          <a:ext uri="{FF2B5EF4-FFF2-40B4-BE49-F238E27FC236}">
                            <a16:creationId xmlns:a16="http://schemas.microsoft.com/office/drawing/2014/main" id="{4588E477-7AAF-4CAA-A236-A862E27855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2"/>
                      <a:stretch>
                        <a:fillRect/>
                      </a:stretch>
                    </p:blipFill>
                    <p:spPr>
                      <a:xfrm>
                        <a:off x="3987239" y="416903"/>
                        <a:ext cx="284766" cy="432916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53">
                    <p14:nvContentPartPr>
                      <p14:cNvPr id="11" name="Inkt 10">
                        <a:extLst>
                          <a:ext uri="{FF2B5EF4-FFF2-40B4-BE49-F238E27FC236}">
                            <a16:creationId xmlns:a16="http://schemas.microsoft.com/office/drawing/2014/main" id="{99515B30-9734-4127-93B5-C5F67DE45127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284110" y="488019"/>
                      <a:ext cx="226800" cy="185760"/>
                    </p14:xfrm>
                  </p:contentPart>
                </mc:Choice>
                <mc:Fallback>
                  <p:pic>
                    <p:nvPicPr>
                      <p:cNvPr id="11" name="Inkt 10">
                        <a:extLst>
                          <a:ext uri="{FF2B5EF4-FFF2-40B4-BE49-F238E27FC236}">
                            <a16:creationId xmlns:a16="http://schemas.microsoft.com/office/drawing/2014/main" id="{99515B30-9734-4127-93B5-C5F67DE451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4"/>
                      <a:stretch>
                        <a:fillRect/>
                      </a:stretch>
                    </p:blipFill>
                    <p:spPr>
                      <a:xfrm>
                        <a:off x="4272724" y="474156"/>
                        <a:ext cx="249116" cy="212931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55">
                    <p14:nvContentPartPr>
                      <p14:cNvPr id="12" name="Inkt 11">
                        <a:extLst>
                          <a:ext uri="{FF2B5EF4-FFF2-40B4-BE49-F238E27FC236}">
                            <a16:creationId xmlns:a16="http://schemas.microsoft.com/office/drawing/2014/main" id="{C35ED7DA-5F90-456D-867B-8B8B5CB3C6A0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468070" y="420339"/>
                      <a:ext cx="325080" cy="237960"/>
                    </p14:xfrm>
                  </p:contentPart>
                </mc:Choice>
                <mc:Fallback>
                  <p:pic>
                    <p:nvPicPr>
                      <p:cNvPr id="12" name="Inkt 11">
                        <a:extLst>
                          <a:ext uri="{FF2B5EF4-FFF2-40B4-BE49-F238E27FC236}">
                            <a16:creationId xmlns:a16="http://schemas.microsoft.com/office/drawing/2014/main" id="{C35ED7DA-5F90-456D-867B-8B8B5CB3C6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6"/>
                      <a:stretch>
                        <a:fillRect/>
                      </a:stretch>
                    </p:blipFill>
                    <p:spPr>
                      <a:xfrm>
                        <a:off x="4456688" y="407027"/>
                        <a:ext cx="347389" cy="2651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57">
                    <p14:nvContentPartPr>
                      <p14:cNvPr id="13" name="Inkt 12">
                        <a:extLst>
                          <a:ext uri="{FF2B5EF4-FFF2-40B4-BE49-F238E27FC236}">
                            <a16:creationId xmlns:a16="http://schemas.microsoft.com/office/drawing/2014/main" id="{8A02233A-ED02-42FB-9A63-29AA5C874305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734470" y="87699"/>
                      <a:ext cx="195120" cy="553320"/>
                    </p14:xfrm>
                  </p:contentPart>
                </mc:Choice>
                <mc:Fallback>
                  <p:pic>
                    <p:nvPicPr>
                      <p:cNvPr id="13" name="Inkt 12">
                        <a:extLst>
                          <a:ext uri="{FF2B5EF4-FFF2-40B4-BE49-F238E27FC236}">
                            <a16:creationId xmlns:a16="http://schemas.microsoft.com/office/drawing/2014/main" id="{8A02233A-ED02-42FB-9A63-29AA5C8743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8"/>
                      <a:stretch>
                        <a:fillRect/>
                      </a:stretch>
                    </p:blipFill>
                    <p:spPr>
                      <a:xfrm>
                        <a:off x="4723073" y="73824"/>
                        <a:ext cx="217459" cy="580514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59">
                    <p14:nvContentPartPr>
                      <p14:cNvPr id="14" name="Inkt 13">
                        <a:extLst>
                          <a:ext uri="{FF2B5EF4-FFF2-40B4-BE49-F238E27FC236}">
                            <a16:creationId xmlns:a16="http://schemas.microsoft.com/office/drawing/2014/main" id="{7C743FE6-C1AC-4384-8013-6E4CA6B8DE41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778030" y="434379"/>
                      <a:ext cx="177480" cy="78480"/>
                    </p14:xfrm>
                  </p:contentPart>
                </mc:Choice>
                <mc:Fallback>
                  <p:pic>
                    <p:nvPicPr>
                      <p:cNvPr id="14" name="Inkt 13">
                        <a:extLst>
                          <a:ext uri="{FF2B5EF4-FFF2-40B4-BE49-F238E27FC236}">
                            <a16:creationId xmlns:a16="http://schemas.microsoft.com/office/drawing/2014/main" id="{7C743FE6-C1AC-4384-8013-6E4CA6B8DE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0"/>
                      <a:stretch>
                        <a:fillRect/>
                      </a:stretch>
                    </p:blipFill>
                    <p:spPr>
                      <a:xfrm>
                        <a:off x="4766653" y="420464"/>
                        <a:ext cx="199779" cy="105753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61">
                    <p14:nvContentPartPr>
                      <p14:cNvPr id="15" name="Inkt 14">
                        <a:extLst>
                          <a:ext uri="{FF2B5EF4-FFF2-40B4-BE49-F238E27FC236}">
                            <a16:creationId xmlns:a16="http://schemas.microsoft.com/office/drawing/2014/main" id="{FFBF8B2D-6808-4BBE-9299-128D0572E5AD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975310" y="416739"/>
                      <a:ext cx="318600" cy="214920"/>
                    </p14:xfrm>
                  </p:contentPart>
                </mc:Choice>
                <mc:Fallback>
                  <p:pic>
                    <p:nvPicPr>
                      <p:cNvPr id="15" name="Inkt 14">
                        <a:extLst>
                          <a:ext uri="{FF2B5EF4-FFF2-40B4-BE49-F238E27FC236}">
                            <a16:creationId xmlns:a16="http://schemas.microsoft.com/office/drawing/2014/main" id="{FFBF8B2D-6808-4BBE-9299-128D0572E5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2"/>
                      <a:stretch>
                        <a:fillRect/>
                      </a:stretch>
                    </p:blipFill>
                    <p:spPr>
                      <a:xfrm>
                        <a:off x="4963915" y="402855"/>
                        <a:ext cx="340934" cy="242132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63">
                    <p14:nvContentPartPr>
                      <p14:cNvPr id="16" name="Inkt 15">
                        <a:extLst>
                          <a:ext uri="{FF2B5EF4-FFF2-40B4-BE49-F238E27FC236}">
                            <a16:creationId xmlns:a16="http://schemas.microsoft.com/office/drawing/2014/main" id="{742B7927-1D28-4CC1-8664-A9909EA6B761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5234510" y="436179"/>
                      <a:ext cx="327600" cy="170640"/>
                    </p14:xfrm>
                  </p:contentPart>
                </mc:Choice>
                <mc:Fallback>
                  <p:pic>
                    <p:nvPicPr>
                      <p:cNvPr id="16" name="Inkt 15">
                        <a:extLst>
                          <a:ext uri="{FF2B5EF4-FFF2-40B4-BE49-F238E27FC236}">
                            <a16:creationId xmlns:a16="http://schemas.microsoft.com/office/drawing/2014/main" id="{742B7927-1D28-4CC1-8664-A9909EA6B7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4"/>
                      <a:stretch>
                        <a:fillRect/>
                      </a:stretch>
                    </p:blipFill>
                    <p:spPr>
                      <a:xfrm>
                        <a:off x="5223575" y="422328"/>
                        <a:ext cx="349926" cy="197787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65">
                    <p14:nvContentPartPr>
                      <p14:cNvPr id="17" name="Inkt 16">
                        <a:extLst>
                          <a:ext uri="{FF2B5EF4-FFF2-40B4-BE49-F238E27FC236}">
                            <a16:creationId xmlns:a16="http://schemas.microsoft.com/office/drawing/2014/main" id="{2DB37944-F8B2-4972-92F6-6F542DB2ACA2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5446550" y="63579"/>
                      <a:ext cx="217800" cy="478800"/>
                    </p14:xfrm>
                  </p:contentPart>
                </mc:Choice>
                <mc:Fallback>
                  <p:pic>
                    <p:nvPicPr>
                      <p:cNvPr id="17" name="Inkt 16">
                        <a:extLst>
                          <a:ext uri="{FF2B5EF4-FFF2-40B4-BE49-F238E27FC236}">
                            <a16:creationId xmlns:a16="http://schemas.microsoft.com/office/drawing/2014/main" id="{2DB37944-F8B2-4972-92F6-6F542DB2AC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6"/>
                      <a:stretch>
                        <a:fillRect/>
                      </a:stretch>
                    </p:blipFill>
                    <p:spPr>
                      <a:xfrm>
                        <a:off x="5435159" y="49709"/>
                        <a:ext cx="240127" cy="505986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67">
                    <p14:nvContentPartPr>
                      <p14:cNvPr id="18" name="Inkt 17">
                        <a:extLst>
                          <a:ext uri="{FF2B5EF4-FFF2-40B4-BE49-F238E27FC236}">
                            <a16:creationId xmlns:a16="http://schemas.microsoft.com/office/drawing/2014/main" id="{DED17624-7365-47AD-B3E1-490A8273679F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5504150" y="376059"/>
                      <a:ext cx="181800" cy="36000"/>
                    </p14:xfrm>
                  </p:contentPart>
                </mc:Choice>
                <mc:Fallback>
                  <p:pic>
                    <p:nvPicPr>
                      <p:cNvPr id="18" name="Inkt 17">
                        <a:extLst>
                          <a:ext uri="{FF2B5EF4-FFF2-40B4-BE49-F238E27FC236}">
                            <a16:creationId xmlns:a16="http://schemas.microsoft.com/office/drawing/2014/main" id="{DED17624-7365-47AD-B3E1-490A827367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8"/>
                      <a:stretch>
                        <a:fillRect/>
                      </a:stretch>
                    </p:blipFill>
                    <p:spPr>
                      <a:xfrm>
                        <a:off x="5493215" y="362213"/>
                        <a:ext cx="204126" cy="63138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grpSp>
              <p:nvGrpSpPr>
                <p:cNvPr id="41" name="Groep 40">
                  <a:extLst>
                    <a:ext uri="{FF2B5EF4-FFF2-40B4-BE49-F238E27FC236}">
                      <a16:creationId xmlns:a16="http://schemas.microsoft.com/office/drawing/2014/main" id="{D9B4320C-9C01-4866-BEE6-4F1DE9CD22C5}"/>
                    </a:ext>
                  </a:extLst>
                </p:cNvPr>
                <p:cNvGrpSpPr/>
                <p:nvPr/>
              </p:nvGrpSpPr>
              <p:grpSpPr>
                <a:xfrm>
                  <a:off x="6028310" y="56379"/>
                  <a:ext cx="1625400" cy="967320"/>
                  <a:chOff x="6028310" y="56379"/>
                  <a:chExt cx="1625400" cy="967320"/>
                </a:xfrm>
              </p:grpSpPr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69">
                    <p14:nvContentPartPr>
                      <p14:cNvPr id="19" name="Inkt 18">
                        <a:extLst>
                          <a:ext uri="{FF2B5EF4-FFF2-40B4-BE49-F238E27FC236}">
                            <a16:creationId xmlns:a16="http://schemas.microsoft.com/office/drawing/2014/main" id="{0922599C-0429-4C7E-8AC8-9EF8531FFC57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6028310" y="56379"/>
                      <a:ext cx="232920" cy="476640"/>
                    </p14:xfrm>
                  </p:contentPart>
                </mc:Choice>
                <mc:Fallback>
                  <p:pic>
                    <p:nvPicPr>
                      <p:cNvPr id="19" name="Inkt 18">
                        <a:extLst>
                          <a:ext uri="{FF2B5EF4-FFF2-40B4-BE49-F238E27FC236}">
                            <a16:creationId xmlns:a16="http://schemas.microsoft.com/office/drawing/2014/main" id="{0922599C-0429-4C7E-8AC8-9EF8531FFC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0"/>
                      <a:stretch>
                        <a:fillRect/>
                      </a:stretch>
                    </p:blipFill>
                    <p:spPr>
                      <a:xfrm>
                        <a:off x="6016915" y="42507"/>
                        <a:ext cx="255255" cy="503829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71">
                    <p14:nvContentPartPr>
                      <p14:cNvPr id="20" name="Inkt 19">
                        <a:extLst>
                          <a:ext uri="{FF2B5EF4-FFF2-40B4-BE49-F238E27FC236}">
                            <a16:creationId xmlns:a16="http://schemas.microsoft.com/office/drawing/2014/main" id="{5EF47A9F-77A7-4613-BB39-46A997C67332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6046670" y="316299"/>
                      <a:ext cx="145080" cy="91080"/>
                    </p14:xfrm>
                  </p:contentPart>
                </mc:Choice>
                <mc:Fallback>
                  <p:pic>
                    <p:nvPicPr>
                      <p:cNvPr id="20" name="Inkt 19">
                        <a:extLst>
                          <a:ext uri="{FF2B5EF4-FFF2-40B4-BE49-F238E27FC236}">
                            <a16:creationId xmlns:a16="http://schemas.microsoft.com/office/drawing/2014/main" id="{5EF47A9F-77A7-4613-BB39-46A997C673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2"/>
                      <a:stretch>
                        <a:fillRect/>
                      </a:stretch>
                    </p:blipFill>
                    <p:spPr>
                      <a:xfrm>
                        <a:off x="6035300" y="302415"/>
                        <a:ext cx="167365" cy="118293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73">
                    <p14:nvContentPartPr>
                      <p14:cNvPr id="21" name="Inkt 20">
                        <a:extLst>
                          <a:ext uri="{FF2B5EF4-FFF2-40B4-BE49-F238E27FC236}">
                            <a16:creationId xmlns:a16="http://schemas.microsoft.com/office/drawing/2014/main" id="{884864DE-B57E-40E2-99AD-ED7488C3C24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6274550" y="84819"/>
                      <a:ext cx="396360" cy="458640"/>
                    </p14:xfrm>
                  </p:contentPart>
                </mc:Choice>
                <mc:Fallback>
                  <p:pic>
                    <p:nvPicPr>
                      <p:cNvPr id="21" name="Inkt 20">
                        <a:extLst>
                          <a:ext uri="{FF2B5EF4-FFF2-40B4-BE49-F238E27FC236}">
                            <a16:creationId xmlns:a16="http://schemas.microsoft.com/office/drawing/2014/main" id="{884864DE-B57E-40E2-99AD-ED7488C3C2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4"/>
                      <a:stretch>
                        <a:fillRect/>
                      </a:stretch>
                    </p:blipFill>
                    <p:spPr>
                      <a:xfrm>
                        <a:off x="6263616" y="70938"/>
                        <a:ext cx="418684" cy="485847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75">
                    <p14:nvContentPartPr>
                      <p14:cNvPr id="22" name="Inkt 21">
                        <a:extLst>
                          <a:ext uri="{FF2B5EF4-FFF2-40B4-BE49-F238E27FC236}">
                            <a16:creationId xmlns:a16="http://schemas.microsoft.com/office/drawing/2014/main" id="{A45B58DE-1E18-4735-9FAC-09B5397A4EC9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6667310" y="421419"/>
                      <a:ext cx="35280" cy="75960"/>
                    </p14:xfrm>
                  </p:contentPart>
                </mc:Choice>
                <mc:Fallback>
                  <p:pic>
                    <p:nvPicPr>
                      <p:cNvPr id="22" name="Inkt 21">
                        <a:extLst>
                          <a:ext uri="{FF2B5EF4-FFF2-40B4-BE49-F238E27FC236}">
                            <a16:creationId xmlns:a16="http://schemas.microsoft.com/office/drawing/2014/main" id="{A45B58DE-1E18-4735-9FAC-09B5397A4E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6"/>
                      <a:stretch>
                        <a:fillRect/>
                      </a:stretch>
                    </p:blipFill>
                    <p:spPr>
                      <a:xfrm>
                        <a:off x="6656002" y="407558"/>
                        <a:ext cx="57443" cy="103128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77">
                    <p14:nvContentPartPr>
                      <p14:cNvPr id="23" name="Inkt 22">
                        <a:extLst>
                          <a:ext uri="{FF2B5EF4-FFF2-40B4-BE49-F238E27FC236}">
                            <a16:creationId xmlns:a16="http://schemas.microsoft.com/office/drawing/2014/main" id="{C787EB75-B7CB-43A5-B98A-B21A3D8DE9F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6777110" y="268419"/>
                      <a:ext cx="275760" cy="238320"/>
                    </p14:xfrm>
                  </p:contentPart>
                </mc:Choice>
                <mc:Fallback>
                  <p:pic>
                    <p:nvPicPr>
                      <p:cNvPr id="23" name="Inkt 22">
                        <a:extLst>
                          <a:ext uri="{FF2B5EF4-FFF2-40B4-BE49-F238E27FC236}">
                            <a16:creationId xmlns:a16="http://schemas.microsoft.com/office/drawing/2014/main" id="{C787EB75-B7CB-43A5-B98A-B21A3D8DE9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8"/>
                      <a:stretch>
                        <a:fillRect/>
                      </a:stretch>
                    </p:blipFill>
                    <p:spPr>
                      <a:xfrm>
                        <a:off x="6765734" y="254563"/>
                        <a:ext cx="298057" cy="265477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79">
                    <p14:nvContentPartPr>
                      <p14:cNvPr id="24" name="Inkt 23">
                        <a:extLst>
                          <a:ext uri="{FF2B5EF4-FFF2-40B4-BE49-F238E27FC236}">
                            <a16:creationId xmlns:a16="http://schemas.microsoft.com/office/drawing/2014/main" id="{C72B5F41-55B4-4CA6-83DC-26D9A9794F7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123070" y="343659"/>
                      <a:ext cx="186480" cy="680040"/>
                    </p14:xfrm>
                  </p:contentPart>
                </mc:Choice>
                <mc:Fallback>
                  <p:pic>
                    <p:nvPicPr>
                      <p:cNvPr id="24" name="Inkt 23">
                        <a:extLst>
                          <a:ext uri="{FF2B5EF4-FFF2-40B4-BE49-F238E27FC236}">
                            <a16:creationId xmlns:a16="http://schemas.microsoft.com/office/drawing/2014/main" id="{C72B5F41-55B4-4CA6-83DC-26D9A9794F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0"/>
                      <a:stretch>
                        <a:fillRect/>
                      </a:stretch>
                    </p:blipFill>
                    <p:spPr>
                      <a:xfrm>
                        <a:off x="7111671" y="329781"/>
                        <a:ext cx="208821" cy="707242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81">
                    <p14:nvContentPartPr>
                      <p14:cNvPr id="25" name="Inkt 24">
                        <a:extLst>
                          <a:ext uri="{FF2B5EF4-FFF2-40B4-BE49-F238E27FC236}">
                            <a16:creationId xmlns:a16="http://schemas.microsoft.com/office/drawing/2014/main" id="{BD52BA2B-4F3D-47AB-A105-765FBC135057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379390" y="208659"/>
                      <a:ext cx="274320" cy="415080"/>
                    </p14:xfrm>
                  </p:contentPart>
                </mc:Choice>
                <mc:Fallback>
                  <p:pic>
                    <p:nvPicPr>
                      <p:cNvPr id="25" name="Inkt 24">
                        <a:extLst>
                          <a:ext uri="{FF2B5EF4-FFF2-40B4-BE49-F238E27FC236}">
                            <a16:creationId xmlns:a16="http://schemas.microsoft.com/office/drawing/2014/main" id="{BD52BA2B-4F3D-47AB-A105-765FBC1350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2"/>
                      <a:stretch>
                        <a:fillRect/>
                      </a:stretch>
                    </p:blipFill>
                    <p:spPr>
                      <a:xfrm>
                        <a:off x="7368017" y="194786"/>
                        <a:ext cx="296611" cy="442271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grpSp>
              <p:nvGrpSpPr>
                <p:cNvPr id="68" name="Groep 67">
                  <a:extLst>
                    <a:ext uri="{FF2B5EF4-FFF2-40B4-BE49-F238E27FC236}">
                      <a16:creationId xmlns:a16="http://schemas.microsoft.com/office/drawing/2014/main" id="{8C79C357-6FD5-42D5-BDD1-E2139BDE9BB3}"/>
                    </a:ext>
                  </a:extLst>
                </p:cNvPr>
                <p:cNvGrpSpPr/>
                <p:nvPr/>
              </p:nvGrpSpPr>
              <p:grpSpPr>
                <a:xfrm>
                  <a:off x="2644310" y="1083819"/>
                  <a:ext cx="4570560" cy="1522800"/>
                  <a:chOff x="2344070" y="1712379"/>
                  <a:chExt cx="4570560" cy="1522800"/>
                </a:xfrm>
              </p:grpSpPr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83">
                    <p14:nvContentPartPr>
                      <p14:cNvPr id="33" name="Inkt 32">
                        <a:extLst>
                          <a:ext uri="{FF2B5EF4-FFF2-40B4-BE49-F238E27FC236}">
                            <a16:creationId xmlns:a16="http://schemas.microsoft.com/office/drawing/2014/main" id="{0B63C3F3-1D2D-465F-9C53-B20FCE489559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828790" y="2091459"/>
                      <a:ext cx="304560" cy="288360"/>
                    </p14:xfrm>
                  </p:contentPart>
                </mc:Choice>
                <mc:Fallback>
                  <p:pic>
                    <p:nvPicPr>
                      <p:cNvPr id="33" name="Inkt 32">
                        <a:extLst>
                          <a:ext uri="{FF2B5EF4-FFF2-40B4-BE49-F238E27FC236}">
                            <a16:creationId xmlns:a16="http://schemas.microsoft.com/office/drawing/2014/main" id="{0B63C3F3-1D2D-465F-9C53-B20FCE4895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4"/>
                      <a:stretch>
                        <a:fillRect/>
                      </a:stretch>
                    </p:blipFill>
                    <p:spPr>
                      <a:xfrm>
                        <a:off x="4817864" y="2077569"/>
                        <a:ext cx="326867" cy="315585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85">
                    <p14:nvContentPartPr>
                      <p14:cNvPr id="34" name="Inkt 33">
                        <a:extLst>
                          <a:ext uri="{FF2B5EF4-FFF2-40B4-BE49-F238E27FC236}">
                            <a16:creationId xmlns:a16="http://schemas.microsoft.com/office/drawing/2014/main" id="{F5A4E63B-87DF-45A2-B8BF-EE5B9687C339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973510" y="1712379"/>
                      <a:ext cx="500760" cy="636840"/>
                    </p14:xfrm>
                  </p:contentPart>
                </mc:Choice>
                <mc:Fallback>
                  <p:pic>
                    <p:nvPicPr>
                      <p:cNvPr id="34" name="Inkt 33">
                        <a:extLst>
                          <a:ext uri="{FF2B5EF4-FFF2-40B4-BE49-F238E27FC236}">
                            <a16:creationId xmlns:a16="http://schemas.microsoft.com/office/drawing/2014/main" id="{F5A4E63B-87DF-45A2-B8BF-EE5B9687C3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6"/>
                      <a:stretch>
                        <a:fillRect/>
                      </a:stretch>
                    </p:blipFill>
                    <p:spPr>
                      <a:xfrm>
                        <a:off x="4962574" y="1698498"/>
                        <a:ext cx="523087" cy="664046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87">
                    <p14:nvContentPartPr>
                      <p14:cNvPr id="35" name="Inkt 34">
                        <a:extLst>
                          <a:ext uri="{FF2B5EF4-FFF2-40B4-BE49-F238E27FC236}">
                            <a16:creationId xmlns:a16="http://schemas.microsoft.com/office/drawing/2014/main" id="{D9A54114-E39D-4549-8587-4FF77CAAA1F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5449430" y="2135019"/>
                      <a:ext cx="319320" cy="188640"/>
                    </p14:xfrm>
                  </p:contentPart>
                </mc:Choice>
                <mc:Fallback>
                  <p:pic>
                    <p:nvPicPr>
                      <p:cNvPr id="35" name="Inkt 34">
                        <a:extLst>
                          <a:ext uri="{FF2B5EF4-FFF2-40B4-BE49-F238E27FC236}">
                            <a16:creationId xmlns:a16="http://schemas.microsoft.com/office/drawing/2014/main" id="{D9A54114-E39D-4549-8587-4FF77CAAA1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8"/>
                      <a:stretch>
                        <a:fillRect/>
                      </a:stretch>
                    </p:blipFill>
                    <p:spPr>
                      <a:xfrm>
                        <a:off x="5438498" y="2121148"/>
                        <a:ext cx="341641" cy="215826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89">
                    <p14:nvContentPartPr>
                      <p14:cNvPr id="36" name="Inkt 35">
                        <a:extLst>
                          <a:ext uri="{FF2B5EF4-FFF2-40B4-BE49-F238E27FC236}">
                            <a16:creationId xmlns:a16="http://schemas.microsoft.com/office/drawing/2014/main" id="{4C30D98C-0879-4D6A-B4A2-A2A69D754AEE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5645630" y="2001459"/>
                      <a:ext cx="507600" cy="240840"/>
                    </p14:xfrm>
                  </p:contentPart>
                </mc:Choice>
                <mc:Fallback>
                  <p:pic>
                    <p:nvPicPr>
                      <p:cNvPr id="36" name="Inkt 35">
                        <a:extLst>
                          <a:ext uri="{FF2B5EF4-FFF2-40B4-BE49-F238E27FC236}">
                            <a16:creationId xmlns:a16="http://schemas.microsoft.com/office/drawing/2014/main" id="{4C30D98C-0879-4D6A-B4A2-A2A69D754A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0"/>
                      <a:stretch>
                        <a:fillRect/>
                      </a:stretch>
                    </p:blipFill>
                    <p:spPr>
                      <a:xfrm>
                        <a:off x="5634239" y="1987586"/>
                        <a:ext cx="529927" cy="268032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91">
                    <p14:nvContentPartPr>
                      <p14:cNvPr id="37" name="Inkt 36">
                        <a:extLst>
                          <a:ext uri="{FF2B5EF4-FFF2-40B4-BE49-F238E27FC236}">
                            <a16:creationId xmlns:a16="http://schemas.microsoft.com/office/drawing/2014/main" id="{0604073F-A9A8-455A-B25F-FBB3EC9437D7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6121910" y="1926579"/>
                      <a:ext cx="200160" cy="260280"/>
                    </p14:xfrm>
                  </p:contentPart>
                </mc:Choice>
                <mc:Fallback>
                  <p:pic>
                    <p:nvPicPr>
                      <p:cNvPr id="37" name="Inkt 36">
                        <a:extLst>
                          <a:ext uri="{FF2B5EF4-FFF2-40B4-BE49-F238E27FC236}">
                            <a16:creationId xmlns:a16="http://schemas.microsoft.com/office/drawing/2014/main" id="{0604073F-A9A8-455A-B25F-FBB3EC9437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2"/>
                      <a:stretch>
                        <a:fillRect/>
                      </a:stretch>
                    </p:blipFill>
                    <p:spPr>
                      <a:xfrm>
                        <a:off x="6110967" y="1912705"/>
                        <a:ext cx="222501" cy="287473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93">
                    <p14:nvContentPartPr>
                      <p14:cNvPr id="38" name="Inkt 37">
                        <a:extLst>
                          <a:ext uri="{FF2B5EF4-FFF2-40B4-BE49-F238E27FC236}">
                            <a16:creationId xmlns:a16="http://schemas.microsoft.com/office/drawing/2014/main" id="{8C3D0CE5-2125-435E-AC72-07E25FF266C4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6273110" y="1906059"/>
                      <a:ext cx="394560" cy="289440"/>
                    </p14:xfrm>
                  </p:contentPart>
                </mc:Choice>
                <mc:Fallback>
                  <p:pic>
                    <p:nvPicPr>
                      <p:cNvPr id="38" name="Inkt 37">
                        <a:extLst>
                          <a:ext uri="{FF2B5EF4-FFF2-40B4-BE49-F238E27FC236}">
                            <a16:creationId xmlns:a16="http://schemas.microsoft.com/office/drawing/2014/main" id="{8C3D0CE5-2125-435E-AC72-07E25FF266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4"/>
                      <a:stretch>
                        <a:fillRect/>
                      </a:stretch>
                    </p:blipFill>
                    <p:spPr>
                      <a:xfrm>
                        <a:off x="6261720" y="1892197"/>
                        <a:ext cx="416885" cy="31661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95">
                    <p14:nvContentPartPr>
                      <p14:cNvPr id="43" name="Inkt 42">
                        <a:extLst>
                          <a:ext uri="{FF2B5EF4-FFF2-40B4-BE49-F238E27FC236}">
                            <a16:creationId xmlns:a16="http://schemas.microsoft.com/office/drawing/2014/main" id="{8E51B58E-2392-4C33-AF8F-C6F90ADFECD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651150" y="3016659"/>
                      <a:ext cx="83520" cy="64440"/>
                    </p14:xfrm>
                  </p:contentPart>
                </mc:Choice>
                <mc:Fallback>
                  <p:pic>
                    <p:nvPicPr>
                      <p:cNvPr id="43" name="Inkt 42">
                        <a:extLst>
                          <a:ext uri="{FF2B5EF4-FFF2-40B4-BE49-F238E27FC236}">
                            <a16:creationId xmlns:a16="http://schemas.microsoft.com/office/drawing/2014/main" id="{8E51B58E-2392-4C33-AF8F-C6F90ADFEC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6"/>
                      <a:stretch>
                        <a:fillRect/>
                      </a:stretch>
                    </p:blipFill>
                    <p:spPr>
                      <a:xfrm>
                        <a:off x="2640256" y="3002771"/>
                        <a:ext cx="105762" cy="916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97">
                    <p14:nvContentPartPr>
                      <p14:cNvPr id="44" name="Inkt 43">
                        <a:extLst>
                          <a:ext uri="{FF2B5EF4-FFF2-40B4-BE49-F238E27FC236}">
                            <a16:creationId xmlns:a16="http://schemas.microsoft.com/office/drawing/2014/main" id="{973185D9-729B-4CA5-9A53-D5A5ABD8B1F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010430" y="2693379"/>
                      <a:ext cx="236880" cy="532440"/>
                    </p14:xfrm>
                  </p:contentPart>
                </mc:Choice>
                <mc:Fallback>
                  <p:pic>
                    <p:nvPicPr>
                      <p:cNvPr id="44" name="Inkt 43">
                        <a:extLst>
                          <a:ext uri="{FF2B5EF4-FFF2-40B4-BE49-F238E27FC236}">
                            <a16:creationId xmlns:a16="http://schemas.microsoft.com/office/drawing/2014/main" id="{973185D9-729B-4CA5-9A53-D5A5ABD8B1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8"/>
                      <a:stretch>
                        <a:fillRect/>
                      </a:stretch>
                    </p:blipFill>
                    <p:spPr>
                      <a:xfrm>
                        <a:off x="2999063" y="2679499"/>
                        <a:ext cx="259159" cy="559645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99">
                    <p14:nvContentPartPr>
                      <p14:cNvPr id="45" name="Inkt 44">
                        <a:extLst>
                          <a:ext uri="{FF2B5EF4-FFF2-40B4-BE49-F238E27FC236}">
                            <a16:creationId xmlns:a16="http://schemas.microsoft.com/office/drawing/2014/main" id="{201145BB-CBEF-464D-A9A0-5E1352275A2A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155150" y="3183339"/>
                      <a:ext cx="210960" cy="43920"/>
                    </p14:xfrm>
                  </p:contentPart>
                </mc:Choice>
                <mc:Fallback>
                  <p:pic>
                    <p:nvPicPr>
                      <p:cNvPr id="45" name="Inkt 44">
                        <a:extLst>
                          <a:ext uri="{FF2B5EF4-FFF2-40B4-BE49-F238E27FC236}">
                            <a16:creationId xmlns:a16="http://schemas.microsoft.com/office/drawing/2014/main" id="{201145BB-CBEF-464D-A9A0-5E1352275A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0"/>
                      <a:stretch>
                        <a:fillRect/>
                      </a:stretch>
                    </p:blipFill>
                    <p:spPr>
                      <a:xfrm>
                        <a:off x="3143759" y="3169440"/>
                        <a:ext cx="233286" cy="71162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301">
                    <p14:nvContentPartPr>
                      <p14:cNvPr id="46" name="Inkt 45">
                        <a:extLst>
                          <a:ext uri="{FF2B5EF4-FFF2-40B4-BE49-F238E27FC236}">
                            <a16:creationId xmlns:a16="http://schemas.microsoft.com/office/drawing/2014/main" id="{8113C3A0-2552-4F0D-92D3-487C1BF274C5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119150" y="2994699"/>
                      <a:ext cx="165600" cy="72000"/>
                    </p14:xfrm>
                  </p:contentPart>
                </mc:Choice>
                <mc:Fallback>
                  <p:pic>
                    <p:nvPicPr>
                      <p:cNvPr id="46" name="Inkt 45">
                        <a:extLst>
                          <a:ext uri="{FF2B5EF4-FFF2-40B4-BE49-F238E27FC236}">
                            <a16:creationId xmlns:a16="http://schemas.microsoft.com/office/drawing/2014/main" id="{8113C3A0-2552-4F0D-92D3-487C1BF274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2"/>
                      <a:stretch>
                        <a:fillRect/>
                      </a:stretch>
                    </p:blipFill>
                    <p:spPr>
                      <a:xfrm>
                        <a:off x="3107776" y="2980853"/>
                        <a:ext cx="187892" cy="99138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303">
                    <p14:nvContentPartPr>
                      <p14:cNvPr id="47" name="Inkt 46">
                        <a:extLst>
                          <a:ext uri="{FF2B5EF4-FFF2-40B4-BE49-F238E27FC236}">
                            <a16:creationId xmlns:a16="http://schemas.microsoft.com/office/drawing/2014/main" id="{1918A3D9-DE05-417D-9764-C4D8A55D79B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361430" y="3004779"/>
                      <a:ext cx="326520" cy="163080"/>
                    </p14:xfrm>
                  </p:contentPart>
                </mc:Choice>
                <mc:Fallback>
                  <p:pic>
                    <p:nvPicPr>
                      <p:cNvPr id="47" name="Inkt 46">
                        <a:extLst>
                          <a:ext uri="{FF2B5EF4-FFF2-40B4-BE49-F238E27FC236}">
                            <a16:creationId xmlns:a16="http://schemas.microsoft.com/office/drawing/2014/main" id="{1918A3D9-DE05-417D-9764-C4D8A55D79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4"/>
                      <a:stretch>
                        <a:fillRect/>
                      </a:stretch>
                    </p:blipFill>
                    <p:spPr>
                      <a:xfrm>
                        <a:off x="3350045" y="2990912"/>
                        <a:ext cx="348834" cy="1902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305">
                    <p14:nvContentPartPr>
                      <p14:cNvPr id="48" name="Inkt 47">
                        <a:extLst>
                          <a:ext uri="{FF2B5EF4-FFF2-40B4-BE49-F238E27FC236}">
                            <a16:creationId xmlns:a16="http://schemas.microsoft.com/office/drawing/2014/main" id="{DDD8DEE5-E483-4452-A40E-0E441726605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698390" y="2974539"/>
                      <a:ext cx="360000" cy="214560"/>
                    </p14:xfrm>
                  </p:contentPart>
                </mc:Choice>
                <mc:Fallback>
                  <p:pic>
                    <p:nvPicPr>
                      <p:cNvPr id="48" name="Inkt 47">
                        <a:extLst>
                          <a:ext uri="{FF2B5EF4-FFF2-40B4-BE49-F238E27FC236}">
                            <a16:creationId xmlns:a16="http://schemas.microsoft.com/office/drawing/2014/main" id="{DDD8DEE5-E483-4452-A40E-0E44172660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6"/>
                      <a:stretch>
                        <a:fillRect/>
                      </a:stretch>
                    </p:blipFill>
                    <p:spPr>
                      <a:xfrm>
                        <a:off x="3687453" y="2961233"/>
                        <a:ext cx="382329" cy="241727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307">
                    <p14:nvContentPartPr>
                      <p14:cNvPr id="49" name="Inkt 48">
                        <a:extLst>
                          <a:ext uri="{FF2B5EF4-FFF2-40B4-BE49-F238E27FC236}">
                            <a16:creationId xmlns:a16="http://schemas.microsoft.com/office/drawing/2014/main" id="{401B0C46-52C8-4C44-80BC-6CDDBF6D9F1E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010510" y="2909019"/>
                      <a:ext cx="261000" cy="163080"/>
                    </p14:xfrm>
                  </p:contentPart>
                </mc:Choice>
                <mc:Fallback>
                  <p:pic>
                    <p:nvPicPr>
                      <p:cNvPr id="49" name="Inkt 48">
                        <a:extLst>
                          <a:ext uri="{FF2B5EF4-FFF2-40B4-BE49-F238E27FC236}">
                            <a16:creationId xmlns:a16="http://schemas.microsoft.com/office/drawing/2014/main" id="{401B0C46-52C8-4C44-80BC-6CDDBF6D9F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8"/>
                      <a:stretch>
                        <a:fillRect/>
                      </a:stretch>
                    </p:blipFill>
                    <p:spPr>
                      <a:xfrm>
                        <a:off x="3999578" y="2895706"/>
                        <a:ext cx="283319" cy="1902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309">
                    <p14:nvContentPartPr>
                      <p14:cNvPr id="50" name="Inkt 49">
                        <a:extLst>
                          <a:ext uri="{FF2B5EF4-FFF2-40B4-BE49-F238E27FC236}">
                            <a16:creationId xmlns:a16="http://schemas.microsoft.com/office/drawing/2014/main" id="{D7AC86E9-283C-415B-A669-AF725D00D7E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431350" y="2650179"/>
                      <a:ext cx="259920" cy="585000"/>
                    </p14:xfrm>
                  </p:contentPart>
                </mc:Choice>
                <mc:Fallback>
                  <p:pic>
                    <p:nvPicPr>
                      <p:cNvPr id="50" name="Inkt 49">
                        <a:extLst>
                          <a:ext uri="{FF2B5EF4-FFF2-40B4-BE49-F238E27FC236}">
                            <a16:creationId xmlns:a16="http://schemas.microsoft.com/office/drawing/2014/main" id="{D7AC86E9-283C-415B-A669-AF725D00D7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0"/>
                      <a:stretch>
                        <a:fillRect/>
                      </a:stretch>
                    </p:blipFill>
                    <p:spPr>
                      <a:xfrm>
                        <a:off x="4419970" y="2636303"/>
                        <a:ext cx="282225" cy="612196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311">
                    <p14:nvContentPartPr>
                      <p14:cNvPr id="51" name="Inkt 50">
                        <a:extLst>
                          <a:ext uri="{FF2B5EF4-FFF2-40B4-BE49-F238E27FC236}">
                            <a16:creationId xmlns:a16="http://schemas.microsoft.com/office/drawing/2014/main" id="{48514A73-56FB-41C4-AF0F-A87DDDC3A8F2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471670" y="2917659"/>
                      <a:ext cx="181800" cy="122760"/>
                    </p14:xfrm>
                  </p:contentPart>
                </mc:Choice>
                <mc:Fallback>
                  <p:pic>
                    <p:nvPicPr>
                      <p:cNvPr id="51" name="Inkt 50">
                        <a:extLst>
                          <a:ext uri="{FF2B5EF4-FFF2-40B4-BE49-F238E27FC236}">
                            <a16:creationId xmlns:a16="http://schemas.microsoft.com/office/drawing/2014/main" id="{48514A73-56FB-41C4-AF0F-A87DDDC3A8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2"/>
                      <a:stretch>
                        <a:fillRect/>
                      </a:stretch>
                    </p:blipFill>
                    <p:spPr>
                      <a:xfrm>
                        <a:off x="4460279" y="2904328"/>
                        <a:ext cx="204126" cy="149978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313">
                    <p14:nvContentPartPr>
                      <p14:cNvPr id="52" name="Inkt 51">
                        <a:extLst>
                          <a:ext uri="{FF2B5EF4-FFF2-40B4-BE49-F238E27FC236}">
                            <a16:creationId xmlns:a16="http://schemas.microsoft.com/office/drawing/2014/main" id="{D4912881-27EE-4ECE-9E98-EFF97F96496E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637990" y="2951859"/>
                      <a:ext cx="194400" cy="175680"/>
                    </p14:xfrm>
                  </p:contentPart>
                </mc:Choice>
                <mc:Fallback>
                  <p:pic>
                    <p:nvPicPr>
                      <p:cNvPr id="52" name="Inkt 51">
                        <a:extLst>
                          <a:ext uri="{FF2B5EF4-FFF2-40B4-BE49-F238E27FC236}">
                            <a16:creationId xmlns:a16="http://schemas.microsoft.com/office/drawing/2014/main" id="{D4912881-27EE-4ECE-9E98-EFF97F9649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4"/>
                      <a:stretch>
                        <a:fillRect/>
                      </a:stretch>
                    </p:blipFill>
                    <p:spPr>
                      <a:xfrm>
                        <a:off x="4626608" y="2938558"/>
                        <a:ext cx="216708" cy="202836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315">
                    <p14:nvContentPartPr>
                      <p14:cNvPr id="53" name="Inkt 52">
                        <a:extLst>
                          <a:ext uri="{FF2B5EF4-FFF2-40B4-BE49-F238E27FC236}">
                            <a16:creationId xmlns:a16="http://schemas.microsoft.com/office/drawing/2014/main" id="{29F4CCAF-B2F1-4D5A-8DA9-F2FCFF9E1532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814750" y="2826579"/>
                      <a:ext cx="279720" cy="264960"/>
                    </p14:xfrm>
                  </p:contentPart>
                </mc:Choice>
                <mc:Fallback>
                  <p:pic>
                    <p:nvPicPr>
                      <p:cNvPr id="53" name="Inkt 52">
                        <a:extLst>
                          <a:ext uri="{FF2B5EF4-FFF2-40B4-BE49-F238E27FC236}">
                            <a16:creationId xmlns:a16="http://schemas.microsoft.com/office/drawing/2014/main" id="{29F4CCAF-B2F1-4D5A-8DA9-F2FCFF9E15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6"/>
                      <a:stretch>
                        <a:fillRect/>
                      </a:stretch>
                    </p:blipFill>
                    <p:spPr>
                      <a:xfrm>
                        <a:off x="4803361" y="2812692"/>
                        <a:ext cx="302043" cy="292178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317">
                    <p14:nvContentPartPr>
                      <p14:cNvPr id="54" name="Inkt 53">
                        <a:extLst>
                          <a:ext uri="{FF2B5EF4-FFF2-40B4-BE49-F238E27FC236}">
                            <a16:creationId xmlns:a16="http://schemas.microsoft.com/office/drawing/2014/main" id="{8D4413E8-F311-488F-8A53-B3ED59B01347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5198870" y="2640459"/>
                      <a:ext cx="366840" cy="437400"/>
                    </p14:xfrm>
                  </p:contentPart>
                </mc:Choice>
                <mc:Fallback>
                  <p:pic>
                    <p:nvPicPr>
                      <p:cNvPr id="54" name="Inkt 53">
                        <a:extLst>
                          <a:ext uri="{FF2B5EF4-FFF2-40B4-BE49-F238E27FC236}">
                            <a16:creationId xmlns:a16="http://schemas.microsoft.com/office/drawing/2014/main" id="{8D4413E8-F311-488F-8A53-B3ED59B013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8"/>
                      <a:stretch>
                        <a:fillRect/>
                      </a:stretch>
                    </p:blipFill>
                    <p:spPr>
                      <a:xfrm>
                        <a:off x="5187477" y="2626582"/>
                        <a:ext cx="389169" cy="464599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319">
                    <p14:nvContentPartPr>
                      <p14:cNvPr id="55" name="Inkt 54">
                        <a:extLst>
                          <a:ext uri="{FF2B5EF4-FFF2-40B4-BE49-F238E27FC236}">
                            <a16:creationId xmlns:a16="http://schemas.microsoft.com/office/drawing/2014/main" id="{05CCF07D-929B-40CC-8FC5-606778872D20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5595590" y="2834499"/>
                      <a:ext cx="199440" cy="167760"/>
                    </p14:xfrm>
                  </p:contentPart>
                </mc:Choice>
                <mc:Fallback>
                  <p:pic>
                    <p:nvPicPr>
                      <p:cNvPr id="55" name="Inkt 54">
                        <a:extLst>
                          <a:ext uri="{FF2B5EF4-FFF2-40B4-BE49-F238E27FC236}">
                            <a16:creationId xmlns:a16="http://schemas.microsoft.com/office/drawing/2014/main" id="{05CCF07D-929B-40CC-8FC5-606778872D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0"/>
                      <a:stretch>
                        <a:fillRect/>
                      </a:stretch>
                    </p:blipFill>
                    <p:spPr>
                      <a:xfrm>
                        <a:off x="5584206" y="2821167"/>
                        <a:ext cx="221752" cy="194979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321">
                    <p14:nvContentPartPr>
                      <p14:cNvPr id="56" name="Inkt 55">
                        <a:extLst>
                          <a:ext uri="{FF2B5EF4-FFF2-40B4-BE49-F238E27FC236}">
                            <a16:creationId xmlns:a16="http://schemas.microsoft.com/office/drawing/2014/main" id="{95EE80B0-0CBF-40C3-9D23-93CD6A32B7FD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5666870" y="2467659"/>
                      <a:ext cx="251640" cy="527760"/>
                    </p14:xfrm>
                  </p:contentPart>
                </mc:Choice>
                <mc:Fallback>
                  <p:pic>
                    <p:nvPicPr>
                      <p:cNvPr id="56" name="Inkt 55">
                        <a:extLst>
                          <a:ext uri="{FF2B5EF4-FFF2-40B4-BE49-F238E27FC236}">
                            <a16:creationId xmlns:a16="http://schemas.microsoft.com/office/drawing/2014/main" id="{95EE80B0-0CBF-40C3-9D23-93CD6A32B7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2"/>
                      <a:stretch>
                        <a:fillRect/>
                      </a:stretch>
                    </p:blipFill>
                    <p:spPr>
                      <a:xfrm>
                        <a:off x="5655929" y="2453771"/>
                        <a:ext cx="273978" cy="554981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323">
                    <p14:nvContentPartPr>
                      <p14:cNvPr id="57" name="Inkt 56">
                        <a:extLst>
                          <a:ext uri="{FF2B5EF4-FFF2-40B4-BE49-F238E27FC236}">
                            <a16:creationId xmlns:a16="http://schemas.microsoft.com/office/drawing/2014/main" id="{F1A2CA24-0B0F-4E73-A964-BA8DA3EA91D9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5711870" y="2821539"/>
                      <a:ext cx="215640" cy="61200"/>
                    </p14:xfrm>
                  </p:contentPart>
                </mc:Choice>
                <mc:Fallback>
                  <p:pic>
                    <p:nvPicPr>
                      <p:cNvPr id="57" name="Inkt 56">
                        <a:extLst>
                          <a:ext uri="{FF2B5EF4-FFF2-40B4-BE49-F238E27FC236}">
                            <a16:creationId xmlns:a16="http://schemas.microsoft.com/office/drawing/2014/main" id="{F1A2CA24-0B0F-4E73-A964-BA8DA3EA91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4"/>
                      <a:stretch>
                        <a:fillRect/>
                      </a:stretch>
                    </p:blipFill>
                    <p:spPr>
                      <a:xfrm>
                        <a:off x="5700497" y="2807630"/>
                        <a:ext cx="237932" cy="88462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325">
                    <p14:nvContentPartPr>
                      <p14:cNvPr id="60" name="Inkt 59">
                        <a:extLst>
                          <a:ext uri="{FF2B5EF4-FFF2-40B4-BE49-F238E27FC236}">
                            <a16:creationId xmlns:a16="http://schemas.microsoft.com/office/drawing/2014/main" id="{82BA88BF-F321-472C-9BDC-B56D899483D4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6013910" y="2752779"/>
                      <a:ext cx="230040" cy="257760"/>
                    </p14:xfrm>
                  </p:contentPart>
                </mc:Choice>
                <mc:Fallback>
                  <p:pic>
                    <p:nvPicPr>
                      <p:cNvPr id="60" name="Inkt 59">
                        <a:extLst>
                          <a:ext uri="{FF2B5EF4-FFF2-40B4-BE49-F238E27FC236}">
                            <a16:creationId xmlns:a16="http://schemas.microsoft.com/office/drawing/2014/main" id="{82BA88BF-F321-472C-9BDC-B56D899483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6"/>
                      <a:stretch>
                        <a:fillRect/>
                      </a:stretch>
                    </p:blipFill>
                    <p:spPr>
                      <a:xfrm>
                        <a:off x="6002522" y="2738891"/>
                        <a:ext cx="252361" cy="2849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327">
                    <p14:nvContentPartPr>
                      <p14:cNvPr id="61" name="Inkt 60">
                        <a:extLst>
                          <a:ext uri="{FF2B5EF4-FFF2-40B4-BE49-F238E27FC236}">
                            <a16:creationId xmlns:a16="http://schemas.microsoft.com/office/drawing/2014/main" id="{A172C625-2148-4042-980F-3D054A1D261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6245750" y="2812539"/>
                      <a:ext cx="49320" cy="136800"/>
                    </p14:xfrm>
                  </p:contentPart>
                </mc:Choice>
                <mc:Fallback>
                  <p:pic>
                    <p:nvPicPr>
                      <p:cNvPr id="61" name="Inkt 60">
                        <a:extLst>
                          <a:ext uri="{FF2B5EF4-FFF2-40B4-BE49-F238E27FC236}">
                            <a16:creationId xmlns:a16="http://schemas.microsoft.com/office/drawing/2014/main" id="{A172C625-2148-4042-980F-3D054A1D2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8"/>
                      <a:stretch>
                        <a:fillRect/>
                      </a:stretch>
                    </p:blipFill>
                    <p:spPr>
                      <a:xfrm>
                        <a:off x="6234333" y="2798637"/>
                        <a:ext cx="71697" cy="164049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329">
                    <p14:nvContentPartPr>
                      <p14:cNvPr id="62" name="Inkt 61">
                        <a:extLst>
                          <a:ext uri="{FF2B5EF4-FFF2-40B4-BE49-F238E27FC236}">
                            <a16:creationId xmlns:a16="http://schemas.microsoft.com/office/drawing/2014/main" id="{904C8203-9214-41B5-8F6F-9AAEA5C48FB2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6148910" y="2603379"/>
                      <a:ext cx="5400" cy="6120"/>
                    </p14:xfrm>
                  </p:contentPart>
                </mc:Choice>
                <mc:Fallback>
                  <p:pic>
                    <p:nvPicPr>
                      <p:cNvPr id="62" name="Inkt 61">
                        <a:extLst>
                          <a:ext uri="{FF2B5EF4-FFF2-40B4-BE49-F238E27FC236}">
                            <a16:creationId xmlns:a16="http://schemas.microsoft.com/office/drawing/2014/main" id="{904C8203-9214-41B5-8F6F-9AAEA5C48F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1"/>
                      <a:stretch>
                        <a:fillRect/>
                      </a:stretch>
                    </p:blipFill>
                    <p:spPr>
                      <a:xfrm>
                        <a:off x="6137660" y="2590026"/>
                        <a:ext cx="27450" cy="33382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330">
                    <p14:nvContentPartPr>
                      <p14:cNvPr id="63" name="Inkt 62">
                        <a:extLst>
                          <a:ext uri="{FF2B5EF4-FFF2-40B4-BE49-F238E27FC236}">
                            <a16:creationId xmlns:a16="http://schemas.microsoft.com/office/drawing/2014/main" id="{086C01B2-C274-4511-A9B7-67DFB373136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6326390" y="2671059"/>
                      <a:ext cx="588240" cy="331200"/>
                    </p14:xfrm>
                  </p:contentPart>
                </mc:Choice>
                <mc:Fallback>
                  <p:pic>
                    <p:nvPicPr>
                      <p:cNvPr id="63" name="Inkt 62">
                        <a:extLst>
                          <a:ext uri="{FF2B5EF4-FFF2-40B4-BE49-F238E27FC236}">
                            <a16:creationId xmlns:a16="http://schemas.microsoft.com/office/drawing/2014/main" id="{086C01B2-C274-4511-A9B7-67DFB37313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1"/>
                      <a:stretch>
                        <a:fillRect/>
                      </a:stretch>
                    </p:blipFill>
                    <p:spPr>
                      <a:xfrm>
                        <a:off x="6314999" y="2657190"/>
                        <a:ext cx="610567" cy="358384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332">
                    <p14:nvContentPartPr>
                      <p14:cNvPr id="65" name="Inkt 64">
                        <a:extLst>
                          <a:ext uri="{FF2B5EF4-FFF2-40B4-BE49-F238E27FC236}">
                            <a16:creationId xmlns:a16="http://schemas.microsoft.com/office/drawing/2014/main" id="{3BB92B60-E5D5-4DDB-BD67-F87A25A34775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529110" y="3046899"/>
                      <a:ext cx="177480" cy="42480"/>
                    </p14:xfrm>
                  </p:contentPart>
                </mc:Choice>
                <mc:Fallback>
                  <p:pic>
                    <p:nvPicPr>
                      <p:cNvPr id="65" name="Inkt 64">
                        <a:extLst>
                          <a:ext uri="{FF2B5EF4-FFF2-40B4-BE49-F238E27FC236}">
                            <a16:creationId xmlns:a16="http://schemas.microsoft.com/office/drawing/2014/main" id="{3BB92B60-E5D5-4DDB-BD67-F87A25A347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3"/>
                      <a:stretch>
                        <a:fillRect/>
                      </a:stretch>
                    </p:blipFill>
                    <p:spPr>
                      <a:xfrm>
                        <a:off x="2517733" y="3033107"/>
                        <a:ext cx="199779" cy="69513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p:grpSp>
                <p:nvGrpSpPr>
                  <p:cNvPr id="67" name="Groep 66">
                    <a:extLst>
                      <a:ext uri="{FF2B5EF4-FFF2-40B4-BE49-F238E27FC236}">
                        <a16:creationId xmlns:a16="http://schemas.microsoft.com/office/drawing/2014/main" id="{2DA5F881-A298-4DE6-8B29-1162AB1DDB70}"/>
                      </a:ext>
                    </a:extLst>
                  </p:cNvPr>
                  <p:cNvGrpSpPr/>
                  <p:nvPr/>
                </p:nvGrpSpPr>
                <p:grpSpPr>
                  <a:xfrm>
                    <a:off x="2344070" y="1749099"/>
                    <a:ext cx="2148480" cy="689040"/>
                    <a:chOff x="2344070" y="1749099"/>
                    <a:chExt cx="2148480" cy="689040"/>
                  </a:xfrm>
                </p:grpSpPr>
                <mc:AlternateContent xmlns:mc="http://schemas.openxmlformats.org/markup-compatibility/2006">
                  <mc:Choice xmlns:p14="http://schemas.microsoft.com/office/powerpoint/2010/main" Requires="p14">
                    <p:contentPart p14:bwMode="auto" r:id="rId334">
                      <p14:nvContentPartPr>
                        <p14:cNvPr id="26" name="Inkt 25">
                          <a:extLst>
                            <a:ext uri="{FF2B5EF4-FFF2-40B4-BE49-F238E27FC236}">
                              <a16:creationId xmlns:a16="http://schemas.microsoft.com/office/drawing/2014/main" id="{7CAE518A-8CFD-401E-9AFA-A4FF4EC21B6B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2391230" y="2278299"/>
                        <a:ext cx="148680" cy="89280"/>
                      </p14:xfrm>
                    </p:contentPart>
                  </mc:Choice>
                  <mc:Fallback>
                    <p:pic>
                      <p:nvPicPr>
                        <p:cNvPr id="26" name="Inkt 25">
                          <a:extLst>
                            <a:ext uri="{FF2B5EF4-FFF2-40B4-BE49-F238E27FC236}">
                              <a16:creationId xmlns:a16="http://schemas.microsoft.com/office/drawing/2014/main" id="{7CAE518A-8CFD-401E-9AFA-A4FF4EC21B6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35"/>
                        <a:stretch>
                          <a:fillRect/>
                        </a:stretch>
                      </p:blipFill>
                      <p:spPr>
                        <a:xfrm>
                          <a:off x="2380284" y="2264436"/>
                          <a:ext cx="171028" cy="116452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Requires="p14">
                    <p:contentPart p14:bwMode="auto" r:id="rId336">
                      <p14:nvContentPartPr>
                        <p14:cNvPr id="27" name="Inkt 26">
                          <a:extLst>
                            <a:ext uri="{FF2B5EF4-FFF2-40B4-BE49-F238E27FC236}">
                              <a16:creationId xmlns:a16="http://schemas.microsoft.com/office/drawing/2014/main" id="{B2659BAC-6DED-4D51-AEBF-BE35E9BE736C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2921150" y="2090379"/>
                        <a:ext cx="162000" cy="338400"/>
                      </p14:xfrm>
                    </p:contentPart>
                  </mc:Choice>
                  <mc:Fallback>
                    <p:pic>
                      <p:nvPicPr>
                        <p:cNvPr id="27" name="Inkt 26">
                          <a:extLst>
                            <a:ext uri="{FF2B5EF4-FFF2-40B4-BE49-F238E27FC236}">
                              <a16:creationId xmlns:a16="http://schemas.microsoft.com/office/drawing/2014/main" id="{B2659BAC-6DED-4D51-AEBF-BE35E9BE736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37"/>
                        <a:stretch>
                          <a:fillRect/>
                        </a:stretch>
                      </p:blipFill>
                      <p:spPr>
                        <a:xfrm>
                          <a:off x="2910229" y="2076487"/>
                          <a:ext cx="184298" cy="365628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Requires="p14">
                    <p:contentPart p14:bwMode="auto" r:id="rId338">
                      <p14:nvContentPartPr>
                        <p14:cNvPr id="28" name="Inkt 27">
                          <a:extLst>
                            <a:ext uri="{FF2B5EF4-FFF2-40B4-BE49-F238E27FC236}">
                              <a16:creationId xmlns:a16="http://schemas.microsoft.com/office/drawing/2014/main" id="{639B1DE3-568D-49F2-B7BA-0B065B4F4CBB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2779670" y="1949259"/>
                        <a:ext cx="461880" cy="488880"/>
                      </p14:xfrm>
                    </p:contentPart>
                  </mc:Choice>
                  <mc:Fallback>
                    <p:pic>
                      <p:nvPicPr>
                        <p:cNvPr id="28" name="Inkt 27">
                          <a:extLst>
                            <a:ext uri="{FF2B5EF4-FFF2-40B4-BE49-F238E27FC236}">
                              <a16:creationId xmlns:a16="http://schemas.microsoft.com/office/drawing/2014/main" id="{639B1DE3-568D-49F2-B7BA-0B065B4F4CB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39"/>
                        <a:stretch>
                          <a:fillRect/>
                        </a:stretch>
                      </p:blipFill>
                      <p:spPr>
                        <a:xfrm>
                          <a:off x="2768282" y="1935941"/>
                          <a:ext cx="484200" cy="516071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Requires="p14">
                    <p:contentPart p14:bwMode="auto" r:id="rId340">
                      <p14:nvContentPartPr>
                        <p14:cNvPr id="29" name="Inkt 28">
                          <a:extLst>
                            <a:ext uri="{FF2B5EF4-FFF2-40B4-BE49-F238E27FC236}">
                              <a16:creationId xmlns:a16="http://schemas.microsoft.com/office/drawing/2014/main" id="{9DB48D40-EA38-4BC3-97B9-96585B268383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3210230" y="2202699"/>
                        <a:ext cx="282600" cy="208080"/>
                      </p14:xfrm>
                    </p:contentPart>
                  </mc:Choice>
                  <mc:Fallback>
                    <p:pic>
                      <p:nvPicPr>
                        <p:cNvPr id="29" name="Inkt 28">
                          <a:extLst>
                            <a:ext uri="{FF2B5EF4-FFF2-40B4-BE49-F238E27FC236}">
                              <a16:creationId xmlns:a16="http://schemas.microsoft.com/office/drawing/2014/main" id="{9DB48D40-EA38-4BC3-97B9-96585B26838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41"/>
                        <a:stretch>
                          <a:fillRect/>
                        </a:stretch>
                      </p:blipFill>
                      <p:spPr>
                        <a:xfrm>
                          <a:off x="3198853" y="2189382"/>
                          <a:ext cx="304899" cy="235269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Requires="p14">
                    <p:contentPart p14:bwMode="auto" r:id="rId342">
                      <p14:nvContentPartPr>
                        <p14:cNvPr id="30" name="Inkt 29">
                          <a:extLst>
                            <a:ext uri="{FF2B5EF4-FFF2-40B4-BE49-F238E27FC236}">
                              <a16:creationId xmlns:a16="http://schemas.microsoft.com/office/drawing/2014/main" id="{2D687608-B4E3-4630-AE4B-CDC43BFA1A34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3496070" y="2193339"/>
                        <a:ext cx="342000" cy="201600"/>
                      </p14:xfrm>
                    </p:contentPart>
                  </mc:Choice>
                  <mc:Fallback>
                    <p:pic>
                      <p:nvPicPr>
                        <p:cNvPr id="30" name="Inkt 29">
                          <a:extLst>
                            <a:ext uri="{FF2B5EF4-FFF2-40B4-BE49-F238E27FC236}">
                              <a16:creationId xmlns:a16="http://schemas.microsoft.com/office/drawing/2014/main" id="{2D687608-B4E3-4630-AE4B-CDC43BFA1A3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43"/>
                        <a:stretch>
                          <a:fillRect/>
                        </a:stretch>
                      </p:blipFill>
                      <p:spPr>
                        <a:xfrm>
                          <a:off x="3485141" y="2179455"/>
                          <a:ext cx="364314" cy="228813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Requires="p14">
                    <p:contentPart p14:bwMode="auto" r:id="rId344">
                      <p14:nvContentPartPr>
                        <p14:cNvPr id="31" name="Inkt 30">
                          <a:extLst>
                            <a:ext uri="{FF2B5EF4-FFF2-40B4-BE49-F238E27FC236}">
                              <a16:creationId xmlns:a16="http://schemas.microsoft.com/office/drawing/2014/main" id="{BB4CE2D9-C483-4068-89B3-F436379994EA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3701630" y="1949259"/>
                        <a:ext cx="386640" cy="430920"/>
                      </p14:xfrm>
                    </p:contentPart>
                  </mc:Choice>
                  <mc:Fallback>
                    <p:pic>
                      <p:nvPicPr>
                        <p:cNvPr id="31" name="Inkt 30">
                          <a:extLst>
                            <a:ext uri="{FF2B5EF4-FFF2-40B4-BE49-F238E27FC236}">
                              <a16:creationId xmlns:a16="http://schemas.microsoft.com/office/drawing/2014/main" id="{BB4CE2D9-C483-4068-89B3-F436379994E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45"/>
                        <a:stretch>
                          <a:fillRect/>
                        </a:stretch>
                      </p:blipFill>
                      <p:spPr>
                        <a:xfrm>
                          <a:off x="3690245" y="1935949"/>
                          <a:ext cx="408955" cy="458095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Requires="p14">
                    <p:contentPart p14:bwMode="auto" r:id="rId346">
                      <p14:nvContentPartPr>
                        <p14:cNvPr id="32" name="Inkt 31">
                          <a:extLst>
                            <a:ext uri="{FF2B5EF4-FFF2-40B4-BE49-F238E27FC236}">
                              <a16:creationId xmlns:a16="http://schemas.microsoft.com/office/drawing/2014/main" id="{26D94937-CA3E-4E6A-9A22-9BFE2B75B54E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3985310" y="1749099"/>
                        <a:ext cx="507240" cy="569880"/>
                      </p14:xfrm>
                    </p:contentPart>
                  </mc:Choice>
                  <mc:Fallback>
                    <p:pic>
                      <p:nvPicPr>
                        <p:cNvPr id="32" name="Inkt 31">
                          <a:extLst>
                            <a:ext uri="{FF2B5EF4-FFF2-40B4-BE49-F238E27FC236}">
                              <a16:creationId xmlns:a16="http://schemas.microsoft.com/office/drawing/2014/main" id="{26D94937-CA3E-4E6A-9A22-9BFE2B75B54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47"/>
                        <a:stretch>
                          <a:fillRect/>
                        </a:stretch>
                      </p:blipFill>
                      <p:spPr>
                        <a:xfrm>
                          <a:off x="3973916" y="1735213"/>
                          <a:ext cx="529571" cy="597096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Requires="p14">
                    <p:contentPart p14:bwMode="auto" r:id="rId348">
                      <p14:nvContentPartPr>
                        <p14:cNvPr id="66" name="Inkt 65">
                          <a:extLst>
                            <a:ext uri="{FF2B5EF4-FFF2-40B4-BE49-F238E27FC236}">
                              <a16:creationId xmlns:a16="http://schemas.microsoft.com/office/drawing/2014/main" id="{85B3C5E5-D646-479D-9531-F3BDD551E94F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2344070" y="2294859"/>
                        <a:ext cx="178920" cy="56520"/>
                      </p14:xfrm>
                    </p:contentPart>
                  </mc:Choice>
                  <mc:Fallback>
                    <p:pic>
                      <p:nvPicPr>
                        <p:cNvPr id="66" name="Inkt 65">
                          <a:extLst>
                            <a:ext uri="{FF2B5EF4-FFF2-40B4-BE49-F238E27FC236}">
                              <a16:creationId xmlns:a16="http://schemas.microsoft.com/office/drawing/2014/main" id="{85B3C5E5-D646-479D-9531-F3BDD551E94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49"/>
                        <a:stretch>
                          <a:fillRect/>
                        </a:stretch>
                      </p:blipFill>
                      <p:spPr>
                        <a:xfrm>
                          <a:off x="2333144" y="2281560"/>
                          <a:ext cx="201228" cy="83672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</p:grpSp>
            </p:grpSp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350">
                <p14:nvContentPartPr>
                  <p14:cNvPr id="208" name="Inkt 207">
                    <a:extLst>
                      <a:ext uri="{FF2B5EF4-FFF2-40B4-BE49-F238E27FC236}">
                        <a16:creationId xmlns:a16="http://schemas.microsoft.com/office/drawing/2014/main" id="{C029DD20-DA72-4649-B250-38A3CB81F7A9}"/>
                      </a:ext>
                    </a:extLst>
                  </p14:cNvPr>
                  <p14:cNvContentPartPr/>
                  <p14:nvPr/>
                </p14:nvContentPartPr>
                <p14:xfrm>
                  <a:off x="-162610" y="2486379"/>
                  <a:ext cx="149400" cy="38160"/>
                </p14:xfrm>
              </p:contentPart>
            </mc:Choice>
            <mc:Fallback>
              <p:pic>
                <p:nvPicPr>
                  <p:cNvPr id="208" name="Inkt 207">
                    <a:extLst>
                      <a:ext uri="{FF2B5EF4-FFF2-40B4-BE49-F238E27FC236}">
                        <a16:creationId xmlns:a16="http://schemas.microsoft.com/office/drawing/2014/main" id="{C029DD20-DA72-4649-B250-38A3CB81F7A9}"/>
                      </a:ext>
                    </a:extLst>
                  </p:cNvPr>
                  <p:cNvPicPr/>
                  <p:nvPr/>
                </p:nvPicPr>
                <p:blipFill>
                  <a:blip r:embed="rId351"/>
                  <a:stretch>
                    <a:fillRect/>
                  </a:stretch>
                </p:blipFill>
                <p:spPr>
                  <a:xfrm>
                    <a:off x="-171610" y="2477739"/>
                    <a:ext cx="167040" cy="558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239" name="Groep 238">
                <a:extLst>
                  <a:ext uri="{FF2B5EF4-FFF2-40B4-BE49-F238E27FC236}">
                    <a16:creationId xmlns:a16="http://schemas.microsoft.com/office/drawing/2014/main" id="{6904B0A7-9D0C-4015-9B1C-7E1484E399CD}"/>
                  </a:ext>
                </a:extLst>
              </p:cNvPr>
              <p:cNvGrpSpPr/>
              <p:nvPr/>
            </p:nvGrpSpPr>
            <p:grpSpPr>
              <a:xfrm>
                <a:off x="250310" y="2182539"/>
                <a:ext cx="2848680" cy="1292400"/>
                <a:chOff x="250310" y="2182539"/>
                <a:chExt cx="2848680" cy="129240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352">
                  <p14:nvContentPartPr>
                    <p14:cNvPr id="209" name="Inkt 208">
                      <a:extLst>
                        <a:ext uri="{FF2B5EF4-FFF2-40B4-BE49-F238E27FC236}">
                          <a16:creationId xmlns:a16="http://schemas.microsoft.com/office/drawing/2014/main" id="{8F44BDB3-FF38-4D8C-9CB0-56E9B3A75B8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8750" y="2337339"/>
                    <a:ext cx="141480" cy="374760"/>
                  </p14:xfrm>
                </p:contentPart>
              </mc:Choice>
              <mc:Fallback>
                <p:pic>
                  <p:nvPicPr>
                    <p:cNvPr id="209" name="Inkt 208">
                      <a:extLst>
                        <a:ext uri="{FF2B5EF4-FFF2-40B4-BE49-F238E27FC236}">
                          <a16:creationId xmlns:a16="http://schemas.microsoft.com/office/drawing/2014/main" id="{8F44BDB3-FF38-4D8C-9CB0-56E9B3A75B84}"/>
                        </a:ext>
                      </a:extLst>
                    </p:cNvPr>
                    <p:cNvPicPr/>
                    <p:nvPr/>
                  </p:nvPicPr>
                  <p:blipFill>
                    <a:blip r:embed="rId353"/>
                    <a:stretch>
                      <a:fillRect/>
                    </a:stretch>
                  </p:blipFill>
                  <p:spPr>
                    <a:xfrm>
                      <a:off x="359750" y="2328699"/>
                      <a:ext cx="159120" cy="392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54">
                  <p14:nvContentPartPr>
                    <p14:cNvPr id="210" name="Inkt 209">
                      <a:extLst>
                        <a:ext uri="{FF2B5EF4-FFF2-40B4-BE49-F238E27FC236}">
                          <a16:creationId xmlns:a16="http://schemas.microsoft.com/office/drawing/2014/main" id="{1016105A-6B1F-4004-AB16-FF45780EABF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0310" y="2265699"/>
                    <a:ext cx="523080" cy="548280"/>
                  </p14:xfrm>
                </p:contentPart>
              </mc:Choice>
              <mc:Fallback>
                <p:pic>
                  <p:nvPicPr>
                    <p:cNvPr id="210" name="Inkt 209">
                      <a:extLst>
                        <a:ext uri="{FF2B5EF4-FFF2-40B4-BE49-F238E27FC236}">
                          <a16:creationId xmlns:a16="http://schemas.microsoft.com/office/drawing/2014/main" id="{1016105A-6B1F-4004-AB16-FF45780EABF0}"/>
                        </a:ext>
                      </a:extLst>
                    </p:cNvPr>
                    <p:cNvPicPr/>
                    <p:nvPr/>
                  </p:nvPicPr>
                  <p:blipFill>
                    <a:blip r:embed="rId355"/>
                    <a:stretch>
                      <a:fillRect/>
                    </a:stretch>
                  </p:blipFill>
                  <p:spPr>
                    <a:xfrm>
                      <a:off x="241310" y="2257059"/>
                      <a:ext cx="540720" cy="565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56">
                  <p14:nvContentPartPr>
                    <p14:cNvPr id="211" name="Inkt 210">
                      <a:extLst>
                        <a:ext uri="{FF2B5EF4-FFF2-40B4-BE49-F238E27FC236}">
                          <a16:creationId xmlns:a16="http://schemas.microsoft.com/office/drawing/2014/main" id="{2C127F26-B185-4A3C-83CD-87FDB8C4024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3070" y="2529939"/>
                    <a:ext cx="184680" cy="193320"/>
                  </p14:xfrm>
                </p:contentPart>
              </mc:Choice>
              <mc:Fallback>
                <p:pic>
                  <p:nvPicPr>
                    <p:cNvPr id="211" name="Inkt 210">
                      <a:extLst>
                        <a:ext uri="{FF2B5EF4-FFF2-40B4-BE49-F238E27FC236}">
                          <a16:creationId xmlns:a16="http://schemas.microsoft.com/office/drawing/2014/main" id="{2C127F26-B185-4A3C-83CD-87FDB8C40245}"/>
                        </a:ext>
                      </a:extLst>
                    </p:cNvPr>
                    <p:cNvPicPr/>
                    <p:nvPr/>
                  </p:nvPicPr>
                  <p:blipFill>
                    <a:blip r:embed="rId357"/>
                    <a:stretch>
                      <a:fillRect/>
                    </a:stretch>
                  </p:blipFill>
                  <p:spPr>
                    <a:xfrm>
                      <a:off x="724070" y="2521299"/>
                      <a:ext cx="202320" cy="210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58">
                  <p14:nvContentPartPr>
                    <p14:cNvPr id="212" name="Inkt 211">
                      <a:extLst>
                        <a:ext uri="{FF2B5EF4-FFF2-40B4-BE49-F238E27FC236}">
                          <a16:creationId xmlns:a16="http://schemas.microsoft.com/office/drawing/2014/main" id="{FB9AD338-BD5D-472C-9982-F657A30EA47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2310" y="2501859"/>
                    <a:ext cx="299160" cy="172440"/>
                  </p14:xfrm>
                </p:contentPart>
              </mc:Choice>
              <mc:Fallback>
                <p:pic>
                  <p:nvPicPr>
                    <p:cNvPr id="212" name="Inkt 211">
                      <a:extLst>
                        <a:ext uri="{FF2B5EF4-FFF2-40B4-BE49-F238E27FC236}">
                          <a16:creationId xmlns:a16="http://schemas.microsoft.com/office/drawing/2014/main" id="{FB9AD338-BD5D-472C-9982-F657A30EA470}"/>
                        </a:ext>
                      </a:extLst>
                    </p:cNvPr>
                    <p:cNvPicPr/>
                    <p:nvPr/>
                  </p:nvPicPr>
                  <p:blipFill>
                    <a:blip r:embed="rId359"/>
                    <a:stretch>
                      <a:fillRect/>
                    </a:stretch>
                  </p:blipFill>
                  <p:spPr>
                    <a:xfrm>
                      <a:off x="853310" y="2493219"/>
                      <a:ext cx="316800" cy="190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60">
                  <p14:nvContentPartPr>
                    <p14:cNvPr id="213" name="Inkt 212">
                      <a:extLst>
                        <a:ext uri="{FF2B5EF4-FFF2-40B4-BE49-F238E27FC236}">
                          <a16:creationId xmlns:a16="http://schemas.microsoft.com/office/drawing/2014/main" id="{42144858-F4AC-4483-89F0-843C1ADD445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57870" y="2443539"/>
                    <a:ext cx="385200" cy="251640"/>
                  </p14:xfrm>
                </p:contentPart>
              </mc:Choice>
              <mc:Fallback>
                <p:pic>
                  <p:nvPicPr>
                    <p:cNvPr id="213" name="Inkt 212">
                      <a:extLst>
                        <a:ext uri="{FF2B5EF4-FFF2-40B4-BE49-F238E27FC236}">
                          <a16:creationId xmlns:a16="http://schemas.microsoft.com/office/drawing/2014/main" id="{42144858-F4AC-4483-89F0-843C1ADD4450}"/>
                        </a:ext>
                      </a:extLst>
                    </p:cNvPr>
                    <p:cNvPicPr/>
                    <p:nvPr/>
                  </p:nvPicPr>
                  <p:blipFill>
                    <a:blip r:embed="rId361"/>
                    <a:stretch>
                      <a:fillRect/>
                    </a:stretch>
                  </p:blipFill>
                  <p:spPr>
                    <a:xfrm>
                      <a:off x="1148870" y="2434899"/>
                      <a:ext cx="402840" cy="269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62">
                  <p14:nvContentPartPr>
                    <p14:cNvPr id="214" name="Inkt 213">
                      <a:extLst>
                        <a:ext uri="{FF2B5EF4-FFF2-40B4-BE49-F238E27FC236}">
                          <a16:creationId xmlns:a16="http://schemas.microsoft.com/office/drawing/2014/main" id="{B1653A21-F729-4A59-AB86-55EEED07D3C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98790" y="2411139"/>
                    <a:ext cx="323280" cy="360720"/>
                  </p14:xfrm>
                </p:contentPart>
              </mc:Choice>
              <mc:Fallback>
                <p:pic>
                  <p:nvPicPr>
                    <p:cNvPr id="214" name="Inkt 213">
                      <a:extLst>
                        <a:ext uri="{FF2B5EF4-FFF2-40B4-BE49-F238E27FC236}">
                          <a16:creationId xmlns:a16="http://schemas.microsoft.com/office/drawing/2014/main" id="{B1653A21-F729-4A59-AB86-55EEED07D3CA}"/>
                        </a:ext>
                      </a:extLst>
                    </p:cNvPr>
                    <p:cNvPicPr/>
                    <p:nvPr/>
                  </p:nvPicPr>
                  <p:blipFill>
                    <a:blip r:embed="rId363"/>
                    <a:stretch>
                      <a:fillRect/>
                    </a:stretch>
                  </p:blipFill>
                  <p:spPr>
                    <a:xfrm>
                      <a:off x="1490150" y="2402139"/>
                      <a:ext cx="340920" cy="378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64">
                  <p14:nvContentPartPr>
                    <p14:cNvPr id="217" name="Inkt 216">
                      <a:extLst>
                        <a:ext uri="{FF2B5EF4-FFF2-40B4-BE49-F238E27FC236}">
                          <a16:creationId xmlns:a16="http://schemas.microsoft.com/office/drawing/2014/main" id="{328F626E-8067-49FE-A15F-EF85AE7FFC8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34030" y="2257059"/>
                    <a:ext cx="133920" cy="378360"/>
                  </p14:xfrm>
                </p:contentPart>
              </mc:Choice>
              <mc:Fallback>
                <p:pic>
                  <p:nvPicPr>
                    <p:cNvPr id="217" name="Inkt 216">
                      <a:extLst>
                        <a:ext uri="{FF2B5EF4-FFF2-40B4-BE49-F238E27FC236}">
                          <a16:creationId xmlns:a16="http://schemas.microsoft.com/office/drawing/2014/main" id="{328F626E-8067-49FE-A15F-EF85AE7FFC8C}"/>
                        </a:ext>
                      </a:extLst>
                    </p:cNvPr>
                    <p:cNvPicPr/>
                    <p:nvPr/>
                  </p:nvPicPr>
                  <p:blipFill>
                    <a:blip r:embed="rId365"/>
                    <a:stretch>
                      <a:fillRect/>
                    </a:stretch>
                  </p:blipFill>
                  <p:spPr>
                    <a:xfrm>
                      <a:off x="1925030" y="2248059"/>
                      <a:ext cx="151560" cy="39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66">
                  <p14:nvContentPartPr>
                    <p14:cNvPr id="218" name="Inkt 217">
                      <a:extLst>
                        <a:ext uri="{FF2B5EF4-FFF2-40B4-BE49-F238E27FC236}">
                          <a16:creationId xmlns:a16="http://schemas.microsoft.com/office/drawing/2014/main" id="{3FB53046-E715-4AF2-BD18-1AF42DAED8F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31430" y="2182539"/>
                    <a:ext cx="517320" cy="557280"/>
                  </p14:xfrm>
                </p:contentPart>
              </mc:Choice>
              <mc:Fallback>
                <p:pic>
                  <p:nvPicPr>
                    <p:cNvPr id="218" name="Inkt 217">
                      <a:extLst>
                        <a:ext uri="{FF2B5EF4-FFF2-40B4-BE49-F238E27FC236}">
                          <a16:creationId xmlns:a16="http://schemas.microsoft.com/office/drawing/2014/main" id="{3FB53046-E715-4AF2-BD18-1AF42DAED8F3}"/>
                        </a:ext>
                      </a:extLst>
                    </p:cNvPr>
                    <p:cNvPicPr/>
                    <p:nvPr/>
                  </p:nvPicPr>
                  <p:blipFill>
                    <a:blip r:embed="rId367"/>
                    <a:stretch>
                      <a:fillRect/>
                    </a:stretch>
                  </p:blipFill>
                  <p:spPr>
                    <a:xfrm>
                      <a:off x="1822790" y="2173539"/>
                      <a:ext cx="534960" cy="57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68">
                  <p14:nvContentPartPr>
                    <p14:cNvPr id="219" name="Inkt 218">
                      <a:extLst>
                        <a:ext uri="{FF2B5EF4-FFF2-40B4-BE49-F238E27FC236}">
                          <a16:creationId xmlns:a16="http://schemas.microsoft.com/office/drawing/2014/main" id="{7BCCBE3A-7D05-4BEE-AB6E-CA286435CB0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309150" y="2407899"/>
                    <a:ext cx="293040" cy="225000"/>
                  </p14:xfrm>
                </p:contentPart>
              </mc:Choice>
              <mc:Fallback>
                <p:pic>
                  <p:nvPicPr>
                    <p:cNvPr id="219" name="Inkt 218">
                      <a:extLst>
                        <a:ext uri="{FF2B5EF4-FFF2-40B4-BE49-F238E27FC236}">
                          <a16:creationId xmlns:a16="http://schemas.microsoft.com/office/drawing/2014/main" id="{7BCCBE3A-7D05-4BEE-AB6E-CA286435CB00}"/>
                        </a:ext>
                      </a:extLst>
                    </p:cNvPr>
                    <p:cNvPicPr/>
                    <p:nvPr/>
                  </p:nvPicPr>
                  <p:blipFill>
                    <a:blip r:embed="rId369"/>
                    <a:stretch>
                      <a:fillRect/>
                    </a:stretch>
                  </p:blipFill>
                  <p:spPr>
                    <a:xfrm>
                      <a:off x="2300510" y="2399259"/>
                      <a:ext cx="310680" cy="242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70">
                  <p14:nvContentPartPr>
                    <p14:cNvPr id="220" name="Inkt 219">
                      <a:extLst>
                        <a:ext uri="{FF2B5EF4-FFF2-40B4-BE49-F238E27FC236}">
                          <a16:creationId xmlns:a16="http://schemas.microsoft.com/office/drawing/2014/main" id="{3151BDA3-8B3E-4C55-A9CB-C0621AA51A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19030" y="2334099"/>
                    <a:ext cx="297360" cy="362880"/>
                  </p14:xfrm>
                </p:contentPart>
              </mc:Choice>
              <mc:Fallback>
                <p:pic>
                  <p:nvPicPr>
                    <p:cNvPr id="220" name="Inkt 219">
                      <a:extLst>
                        <a:ext uri="{FF2B5EF4-FFF2-40B4-BE49-F238E27FC236}">
                          <a16:creationId xmlns:a16="http://schemas.microsoft.com/office/drawing/2014/main" id="{3151BDA3-8B3E-4C55-A9CB-C0621AA51A77}"/>
                        </a:ext>
                      </a:extLst>
                    </p:cNvPr>
                    <p:cNvPicPr/>
                    <p:nvPr/>
                  </p:nvPicPr>
                  <p:blipFill>
                    <a:blip r:embed="rId371"/>
                    <a:stretch>
                      <a:fillRect/>
                    </a:stretch>
                  </p:blipFill>
                  <p:spPr>
                    <a:xfrm>
                      <a:off x="2510030" y="2325459"/>
                      <a:ext cx="315000" cy="380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72">
                  <p14:nvContentPartPr>
                    <p14:cNvPr id="221" name="Inkt 220">
                      <a:extLst>
                        <a:ext uri="{FF2B5EF4-FFF2-40B4-BE49-F238E27FC236}">
                          <a16:creationId xmlns:a16="http://schemas.microsoft.com/office/drawing/2014/main" id="{2574CDB2-C94F-448C-B69D-526D3F1C4AE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70310" y="2320419"/>
                    <a:ext cx="23760" cy="720000"/>
                  </p14:xfrm>
                </p:contentPart>
              </mc:Choice>
              <mc:Fallback>
                <p:pic>
                  <p:nvPicPr>
                    <p:cNvPr id="221" name="Inkt 220">
                      <a:extLst>
                        <a:ext uri="{FF2B5EF4-FFF2-40B4-BE49-F238E27FC236}">
                          <a16:creationId xmlns:a16="http://schemas.microsoft.com/office/drawing/2014/main" id="{2574CDB2-C94F-448C-B69D-526D3F1C4AE6}"/>
                        </a:ext>
                      </a:extLst>
                    </p:cNvPr>
                    <p:cNvPicPr/>
                    <p:nvPr/>
                  </p:nvPicPr>
                  <p:blipFill>
                    <a:blip r:embed="rId373"/>
                    <a:stretch>
                      <a:fillRect/>
                    </a:stretch>
                  </p:blipFill>
                  <p:spPr>
                    <a:xfrm>
                      <a:off x="2761310" y="2311779"/>
                      <a:ext cx="41400" cy="737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74">
                  <p14:nvContentPartPr>
                    <p14:cNvPr id="223" name="Inkt 222">
                      <a:extLst>
                        <a:ext uri="{FF2B5EF4-FFF2-40B4-BE49-F238E27FC236}">
                          <a16:creationId xmlns:a16="http://schemas.microsoft.com/office/drawing/2014/main" id="{7164D935-EB92-4FF2-AE4F-7A85203CB49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28150" y="3041859"/>
                    <a:ext cx="202680" cy="355320"/>
                  </p14:xfrm>
                </p:contentPart>
              </mc:Choice>
              <mc:Fallback>
                <p:pic>
                  <p:nvPicPr>
                    <p:cNvPr id="223" name="Inkt 222">
                      <a:extLst>
                        <a:ext uri="{FF2B5EF4-FFF2-40B4-BE49-F238E27FC236}">
                          <a16:creationId xmlns:a16="http://schemas.microsoft.com/office/drawing/2014/main" id="{7164D935-EB92-4FF2-AE4F-7A85203CB49C}"/>
                        </a:ext>
                      </a:extLst>
                    </p:cNvPr>
                    <p:cNvPicPr/>
                    <p:nvPr/>
                  </p:nvPicPr>
                  <p:blipFill>
                    <a:blip r:embed="rId375"/>
                    <a:stretch>
                      <a:fillRect/>
                    </a:stretch>
                  </p:blipFill>
                  <p:spPr>
                    <a:xfrm>
                      <a:off x="419510" y="3032859"/>
                      <a:ext cx="220320" cy="372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76">
                  <p14:nvContentPartPr>
                    <p14:cNvPr id="224" name="Inkt 223">
                      <a:extLst>
                        <a:ext uri="{FF2B5EF4-FFF2-40B4-BE49-F238E27FC236}">
                          <a16:creationId xmlns:a16="http://schemas.microsoft.com/office/drawing/2014/main" id="{7D14D5B5-B2E3-45E8-A3AC-829E0EA971A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9070" y="3255699"/>
                    <a:ext cx="251280" cy="219240"/>
                  </p14:xfrm>
                </p:contentPart>
              </mc:Choice>
              <mc:Fallback>
                <p:pic>
                  <p:nvPicPr>
                    <p:cNvPr id="224" name="Inkt 223">
                      <a:extLst>
                        <a:ext uri="{FF2B5EF4-FFF2-40B4-BE49-F238E27FC236}">
                          <a16:creationId xmlns:a16="http://schemas.microsoft.com/office/drawing/2014/main" id="{7D14D5B5-B2E3-45E8-A3AC-829E0EA971A5}"/>
                        </a:ext>
                      </a:extLst>
                    </p:cNvPr>
                    <p:cNvPicPr/>
                    <p:nvPr/>
                  </p:nvPicPr>
                  <p:blipFill>
                    <a:blip r:embed="rId377"/>
                    <a:stretch>
                      <a:fillRect/>
                    </a:stretch>
                  </p:blipFill>
                  <p:spPr>
                    <a:xfrm>
                      <a:off x="580430" y="3246699"/>
                      <a:ext cx="268920" cy="23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78">
                  <p14:nvContentPartPr>
                    <p14:cNvPr id="226" name="Inkt 225">
                      <a:extLst>
                        <a:ext uri="{FF2B5EF4-FFF2-40B4-BE49-F238E27FC236}">
                          <a16:creationId xmlns:a16="http://schemas.microsoft.com/office/drawing/2014/main" id="{A6AACDEB-1A3E-4DE3-BEC2-95742AE4C13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17470" y="3187299"/>
                    <a:ext cx="90000" cy="267480"/>
                  </p14:xfrm>
                </p:contentPart>
              </mc:Choice>
              <mc:Fallback>
                <p:pic>
                  <p:nvPicPr>
                    <p:cNvPr id="226" name="Inkt 225">
                      <a:extLst>
                        <a:ext uri="{FF2B5EF4-FFF2-40B4-BE49-F238E27FC236}">
                          <a16:creationId xmlns:a16="http://schemas.microsoft.com/office/drawing/2014/main" id="{A6AACDEB-1A3E-4DE3-BEC2-95742AE4C136}"/>
                        </a:ext>
                      </a:extLst>
                    </p:cNvPr>
                    <p:cNvPicPr/>
                    <p:nvPr/>
                  </p:nvPicPr>
                  <p:blipFill>
                    <a:blip r:embed="rId379"/>
                    <a:stretch>
                      <a:fillRect/>
                    </a:stretch>
                  </p:blipFill>
                  <p:spPr>
                    <a:xfrm>
                      <a:off x="1008830" y="3178659"/>
                      <a:ext cx="107640" cy="285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80">
                  <p14:nvContentPartPr>
                    <p14:cNvPr id="227" name="Inkt 226">
                      <a:extLst>
                        <a:ext uri="{FF2B5EF4-FFF2-40B4-BE49-F238E27FC236}">
                          <a16:creationId xmlns:a16="http://schemas.microsoft.com/office/drawing/2014/main" id="{18CAE11E-8561-4109-A798-9C577EE6051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56430" y="3223659"/>
                    <a:ext cx="180000" cy="173880"/>
                  </p14:xfrm>
                </p:contentPart>
              </mc:Choice>
              <mc:Fallback>
                <p:pic>
                  <p:nvPicPr>
                    <p:cNvPr id="227" name="Inkt 226">
                      <a:extLst>
                        <a:ext uri="{FF2B5EF4-FFF2-40B4-BE49-F238E27FC236}">
                          <a16:creationId xmlns:a16="http://schemas.microsoft.com/office/drawing/2014/main" id="{18CAE11E-8561-4109-A798-9C577EE6051C}"/>
                        </a:ext>
                      </a:extLst>
                    </p:cNvPr>
                    <p:cNvPicPr/>
                    <p:nvPr/>
                  </p:nvPicPr>
                  <p:blipFill>
                    <a:blip r:embed="rId381"/>
                    <a:stretch>
                      <a:fillRect/>
                    </a:stretch>
                  </p:blipFill>
                  <p:spPr>
                    <a:xfrm>
                      <a:off x="1147790" y="3214659"/>
                      <a:ext cx="197640" cy="191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82">
                  <p14:nvContentPartPr>
                    <p14:cNvPr id="228" name="Inkt 227">
                      <a:extLst>
                        <a:ext uri="{FF2B5EF4-FFF2-40B4-BE49-F238E27FC236}">
                          <a16:creationId xmlns:a16="http://schemas.microsoft.com/office/drawing/2014/main" id="{8B796FBF-10E5-4C28-B100-C8AADF68830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49390" y="3179379"/>
                    <a:ext cx="178200" cy="206280"/>
                  </p14:xfrm>
                </p:contentPart>
              </mc:Choice>
              <mc:Fallback>
                <p:pic>
                  <p:nvPicPr>
                    <p:cNvPr id="228" name="Inkt 227">
                      <a:extLst>
                        <a:ext uri="{FF2B5EF4-FFF2-40B4-BE49-F238E27FC236}">
                          <a16:creationId xmlns:a16="http://schemas.microsoft.com/office/drawing/2014/main" id="{8B796FBF-10E5-4C28-B100-C8AADF688303}"/>
                        </a:ext>
                      </a:extLst>
                    </p:cNvPr>
                    <p:cNvPicPr/>
                    <p:nvPr/>
                  </p:nvPicPr>
                  <p:blipFill>
                    <a:blip r:embed="rId383"/>
                    <a:stretch>
                      <a:fillRect/>
                    </a:stretch>
                  </p:blipFill>
                  <p:spPr>
                    <a:xfrm>
                      <a:off x="1340390" y="3170739"/>
                      <a:ext cx="195840" cy="223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84">
                  <p14:nvContentPartPr>
                    <p14:cNvPr id="229" name="Inkt 228">
                      <a:extLst>
                        <a:ext uri="{FF2B5EF4-FFF2-40B4-BE49-F238E27FC236}">
                          <a16:creationId xmlns:a16="http://schemas.microsoft.com/office/drawing/2014/main" id="{D24FF22F-96B7-4D97-8551-ECD9921037A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78070" y="3110619"/>
                    <a:ext cx="31320" cy="209160"/>
                  </p14:xfrm>
                </p:contentPart>
              </mc:Choice>
              <mc:Fallback>
                <p:pic>
                  <p:nvPicPr>
                    <p:cNvPr id="229" name="Inkt 228">
                      <a:extLst>
                        <a:ext uri="{FF2B5EF4-FFF2-40B4-BE49-F238E27FC236}">
                          <a16:creationId xmlns:a16="http://schemas.microsoft.com/office/drawing/2014/main" id="{D24FF22F-96B7-4D97-8551-ECD9921037A0}"/>
                        </a:ext>
                      </a:extLst>
                    </p:cNvPr>
                    <p:cNvPicPr/>
                    <p:nvPr/>
                  </p:nvPicPr>
                  <p:blipFill>
                    <a:blip r:embed="rId385"/>
                    <a:stretch>
                      <a:fillRect/>
                    </a:stretch>
                  </p:blipFill>
                  <p:spPr>
                    <a:xfrm>
                      <a:off x="1669430" y="3101979"/>
                      <a:ext cx="4896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86">
                  <p14:nvContentPartPr>
                    <p14:cNvPr id="230" name="Inkt 229">
                      <a:extLst>
                        <a:ext uri="{FF2B5EF4-FFF2-40B4-BE49-F238E27FC236}">
                          <a16:creationId xmlns:a16="http://schemas.microsoft.com/office/drawing/2014/main" id="{CB42F0D5-4364-4F90-959A-CE0D146131F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57830" y="3170379"/>
                    <a:ext cx="263520" cy="117000"/>
                  </p14:xfrm>
                </p:contentPart>
              </mc:Choice>
              <mc:Fallback>
                <p:pic>
                  <p:nvPicPr>
                    <p:cNvPr id="230" name="Inkt 229">
                      <a:extLst>
                        <a:ext uri="{FF2B5EF4-FFF2-40B4-BE49-F238E27FC236}">
                          <a16:creationId xmlns:a16="http://schemas.microsoft.com/office/drawing/2014/main" id="{CB42F0D5-4364-4F90-959A-CE0D146131F0}"/>
                        </a:ext>
                      </a:extLst>
                    </p:cNvPr>
                    <p:cNvPicPr/>
                    <p:nvPr/>
                  </p:nvPicPr>
                  <p:blipFill>
                    <a:blip r:embed="rId387"/>
                    <a:stretch>
                      <a:fillRect/>
                    </a:stretch>
                  </p:blipFill>
                  <p:spPr>
                    <a:xfrm>
                      <a:off x="1548830" y="3161379"/>
                      <a:ext cx="28116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88">
                  <p14:nvContentPartPr>
                    <p14:cNvPr id="231" name="Inkt 230">
                      <a:extLst>
                        <a:ext uri="{FF2B5EF4-FFF2-40B4-BE49-F238E27FC236}">
                          <a16:creationId xmlns:a16="http://schemas.microsoft.com/office/drawing/2014/main" id="{5158D616-DEA9-4432-BD11-84625CF394F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81190" y="2987499"/>
                    <a:ext cx="267840" cy="303480"/>
                  </p14:xfrm>
                </p:contentPart>
              </mc:Choice>
              <mc:Fallback>
                <p:pic>
                  <p:nvPicPr>
                    <p:cNvPr id="231" name="Inkt 230">
                      <a:extLst>
                        <a:ext uri="{FF2B5EF4-FFF2-40B4-BE49-F238E27FC236}">
                          <a16:creationId xmlns:a16="http://schemas.microsoft.com/office/drawing/2014/main" id="{5158D616-DEA9-4432-BD11-84625CF394F2}"/>
                        </a:ext>
                      </a:extLst>
                    </p:cNvPr>
                    <p:cNvPicPr/>
                    <p:nvPr/>
                  </p:nvPicPr>
                  <p:blipFill>
                    <a:blip r:embed="rId389"/>
                    <a:stretch>
                      <a:fillRect/>
                    </a:stretch>
                  </p:blipFill>
                  <p:spPr>
                    <a:xfrm>
                      <a:off x="1972190" y="2978859"/>
                      <a:ext cx="285480" cy="321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90">
                  <p14:nvContentPartPr>
                    <p14:cNvPr id="232" name="Inkt 231">
                      <a:extLst>
                        <a:ext uri="{FF2B5EF4-FFF2-40B4-BE49-F238E27FC236}">
                          <a16:creationId xmlns:a16="http://schemas.microsoft.com/office/drawing/2014/main" id="{F85077E9-0661-42CF-B7C9-68C8B564B85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206910" y="3117819"/>
                    <a:ext cx="222120" cy="145080"/>
                  </p14:xfrm>
                </p:contentPart>
              </mc:Choice>
              <mc:Fallback>
                <p:pic>
                  <p:nvPicPr>
                    <p:cNvPr id="232" name="Inkt 231">
                      <a:extLst>
                        <a:ext uri="{FF2B5EF4-FFF2-40B4-BE49-F238E27FC236}">
                          <a16:creationId xmlns:a16="http://schemas.microsoft.com/office/drawing/2014/main" id="{F85077E9-0661-42CF-B7C9-68C8B564B859}"/>
                        </a:ext>
                      </a:extLst>
                    </p:cNvPr>
                    <p:cNvPicPr/>
                    <p:nvPr/>
                  </p:nvPicPr>
                  <p:blipFill>
                    <a:blip r:embed="rId391"/>
                    <a:stretch>
                      <a:fillRect/>
                    </a:stretch>
                  </p:blipFill>
                  <p:spPr>
                    <a:xfrm>
                      <a:off x="2198270" y="3108819"/>
                      <a:ext cx="239760" cy="162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92">
                  <p14:nvContentPartPr>
                    <p14:cNvPr id="233" name="Inkt 232">
                      <a:extLst>
                        <a:ext uri="{FF2B5EF4-FFF2-40B4-BE49-F238E27FC236}">
                          <a16:creationId xmlns:a16="http://schemas.microsoft.com/office/drawing/2014/main" id="{90B929B0-E432-4DA4-A21F-37A628B08EB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289710" y="2870139"/>
                    <a:ext cx="264600" cy="407520"/>
                  </p14:xfrm>
                </p:contentPart>
              </mc:Choice>
              <mc:Fallback>
                <p:pic>
                  <p:nvPicPr>
                    <p:cNvPr id="233" name="Inkt 232">
                      <a:extLst>
                        <a:ext uri="{FF2B5EF4-FFF2-40B4-BE49-F238E27FC236}">
                          <a16:creationId xmlns:a16="http://schemas.microsoft.com/office/drawing/2014/main" id="{90B929B0-E432-4DA4-A21F-37A628B08EB7}"/>
                        </a:ext>
                      </a:extLst>
                    </p:cNvPr>
                    <p:cNvPicPr/>
                    <p:nvPr/>
                  </p:nvPicPr>
                  <p:blipFill>
                    <a:blip r:embed="rId393"/>
                    <a:stretch>
                      <a:fillRect/>
                    </a:stretch>
                  </p:blipFill>
                  <p:spPr>
                    <a:xfrm>
                      <a:off x="2280710" y="2861499"/>
                      <a:ext cx="282240" cy="425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94">
                  <p14:nvContentPartPr>
                    <p14:cNvPr id="234" name="Inkt 233">
                      <a:extLst>
                        <a:ext uri="{FF2B5EF4-FFF2-40B4-BE49-F238E27FC236}">
                          <a16:creationId xmlns:a16="http://schemas.microsoft.com/office/drawing/2014/main" id="{9881E33E-629D-4E23-A4DD-AF5526CC31C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353790" y="3131499"/>
                    <a:ext cx="183960" cy="36000"/>
                  </p14:xfrm>
                </p:contentPart>
              </mc:Choice>
              <mc:Fallback>
                <p:pic>
                  <p:nvPicPr>
                    <p:cNvPr id="234" name="Inkt 233">
                      <a:extLst>
                        <a:ext uri="{FF2B5EF4-FFF2-40B4-BE49-F238E27FC236}">
                          <a16:creationId xmlns:a16="http://schemas.microsoft.com/office/drawing/2014/main" id="{9881E33E-629D-4E23-A4DD-AF5526CC31CD}"/>
                        </a:ext>
                      </a:extLst>
                    </p:cNvPr>
                    <p:cNvPicPr/>
                    <p:nvPr/>
                  </p:nvPicPr>
                  <p:blipFill>
                    <a:blip r:embed="rId395"/>
                    <a:stretch>
                      <a:fillRect/>
                    </a:stretch>
                  </p:blipFill>
                  <p:spPr>
                    <a:xfrm>
                      <a:off x="2345150" y="3122859"/>
                      <a:ext cx="201600" cy="53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96">
                  <p14:nvContentPartPr>
                    <p14:cNvPr id="235" name="Inkt 234">
                      <a:extLst>
                        <a:ext uri="{FF2B5EF4-FFF2-40B4-BE49-F238E27FC236}">
                          <a16:creationId xmlns:a16="http://schemas.microsoft.com/office/drawing/2014/main" id="{03A57D86-2B52-4E99-96F6-68B62B4AE83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21110" y="3022059"/>
                    <a:ext cx="169920" cy="226440"/>
                  </p14:xfrm>
                </p:contentPart>
              </mc:Choice>
              <mc:Fallback>
                <p:pic>
                  <p:nvPicPr>
                    <p:cNvPr id="235" name="Inkt 234">
                      <a:extLst>
                        <a:ext uri="{FF2B5EF4-FFF2-40B4-BE49-F238E27FC236}">
                          <a16:creationId xmlns:a16="http://schemas.microsoft.com/office/drawing/2014/main" id="{03A57D86-2B52-4E99-96F6-68B62B4AE83B}"/>
                        </a:ext>
                      </a:extLst>
                    </p:cNvPr>
                    <p:cNvPicPr/>
                    <p:nvPr/>
                  </p:nvPicPr>
                  <p:blipFill>
                    <a:blip r:embed="rId397"/>
                    <a:stretch>
                      <a:fillRect/>
                    </a:stretch>
                  </p:blipFill>
                  <p:spPr>
                    <a:xfrm>
                      <a:off x="2412110" y="3013419"/>
                      <a:ext cx="187560" cy="244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98">
                  <p14:nvContentPartPr>
                    <p14:cNvPr id="236" name="Inkt 235">
                      <a:extLst>
                        <a:ext uri="{FF2B5EF4-FFF2-40B4-BE49-F238E27FC236}">
                          <a16:creationId xmlns:a16="http://schemas.microsoft.com/office/drawing/2014/main" id="{F29D6A9E-A322-45ED-B21E-D1BD3BD6121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00390" y="3146259"/>
                    <a:ext cx="54720" cy="84600"/>
                  </p14:xfrm>
                </p:contentPart>
              </mc:Choice>
              <mc:Fallback>
                <p:pic>
                  <p:nvPicPr>
                    <p:cNvPr id="236" name="Inkt 235">
                      <a:extLst>
                        <a:ext uri="{FF2B5EF4-FFF2-40B4-BE49-F238E27FC236}">
                          <a16:creationId xmlns:a16="http://schemas.microsoft.com/office/drawing/2014/main" id="{F29D6A9E-A322-45ED-B21E-D1BD3BD6121D}"/>
                        </a:ext>
                      </a:extLst>
                    </p:cNvPr>
                    <p:cNvPicPr/>
                    <p:nvPr/>
                  </p:nvPicPr>
                  <p:blipFill>
                    <a:blip r:embed="rId399"/>
                    <a:stretch>
                      <a:fillRect/>
                    </a:stretch>
                  </p:blipFill>
                  <p:spPr>
                    <a:xfrm>
                      <a:off x="2591390" y="3137619"/>
                      <a:ext cx="72360" cy="102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00">
                  <p14:nvContentPartPr>
                    <p14:cNvPr id="237" name="Inkt 236">
                      <a:extLst>
                        <a:ext uri="{FF2B5EF4-FFF2-40B4-BE49-F238E27FC236}">
                          <a16:creationId xmlns:a16="http://schemas.microsoft.com/office/drawing/2014/main" id="{7EB17D86-F614-4230-949E-2821F416B5E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05710" y="2955819"/>
                    <a:ext cx="7920" cy="11880"/>
                  </p14:xfrm>
                </p:contentPart>
              </mc:Choice>
              <mc:Fallback>
                <p:pic>
                  <p:nvPicPr>
                    <p:cNvPr id="237" name="Inkt 236">
                      <a:extLst>
                        <a:ext uri="{FF2B5EF4-FFF2-40B4-BE49-F238E27FC236}">
                          <a16:creationId xmlns:a16="http://schemas.microsoft.com/office/drawing/2014/main" id="{7EB17D86-F614-4230-949E-2821F416B5E1}"/>
                        </a:ext>
                      </a:extLst>
                    </p:cNvPr>
                    <p:cNvPicPr/>
                    <p:nvPr/>
                  </p:nvPicPr>
                  <p:blipFill>
                    <a:blip r:embed="rId401"/>
                    <a:stretch>
                      <a:fillRect/>
                    </a:stretch>
                  </p:blipFill>
                  <p:spPr>
                    <a:xfrm>
                      <a:off x="2497070" y="2947179"/>
                      <a:ext cx="25560" cy="2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02">
                  <p14:nvContentPartPr>
                    <p14:cNvPr id="238" name="Inkt 237">
                      <a:extLst>
                        <a:ext uri="{FF2B5EF4-FFF2-40B4-BE49-F238E27FC236}">
                          <a16:creationId xmlns:a16="http://schemas.microsoft.com/office/drawing/2014/main" id="{CDCF5C36-934E-4DF7-A2AF-FEDE9C3F5CD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45030" y="2984259"/>
                    <a:ext cx="453960" cy="261000"/>
                  </p14:xfrm>
                </p:contentPart>
              </mc:Choice>
              <mc:Fallback>
                <p:pic>
                  <p:nvPicPr>
                    <p:cNvPr id="238" name="Inkt 237">
                      <a:extLst>
                        <a:ext uri="{FF2B5EF4-FFF2-40B4-BE49-F238E27FC236}">
                          <a16:creationId xmlns:a16="http://schemas.microsoft.com/office/drawing/2014/main" id="{CDCF5C36-934E-4DF7-A2AF-FEDE9C3F5CDA}"/>
                        </a:ext>
                      </a:extLst>
                    </p:cNvPr>
                    <p:cNvPicPr/>
                    <p:nvPr/>
                  </p:nvPicPr>
                  <p:blipFill>
                    <a:blip r:embed="rId403"/>
                    <a:stretch>
                      <a:fillRect/>
                    </a:stretch>
                  </p:blipFill>
                  <p:spPr>
                    <a:xfrm>
                      <a:off x="2636030" y="2975619"/>
                      <a:ext cx="471600" cy="2786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257" name="Groep 256">
              <a:extLst>
                <a:ext uri="{FF2B5EF4-FFF2-40B4-BE49-F238E27FC236}">
                  <a16:creationId xmlns:a16="http://schemas.microsoft.com/office/drawing/2014/main" id="{C60888D6-B7B8-458F-BD91-BEFFCFFE20DA}"/>
                </a:ext>
              </a:extLst>
            </p:cNvPr>
            <p:cNvGrpSpPr/>
            <p:nvPr/>
          </p:nvGrpSpPr>
          <p:grpSpPr>
            <a:xfrm>
              <a:off x="948350" y="3524948"/>
              <a:ext cx="2759400" cy="667080"/>
              <a:chOff x="948350" y="3524948"/>
              <a:chExt cx="2759400" cy="6670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04">
                <p14:nvContentPartPr>
                  <p14:cNvPr id="248" name="Inkt 247">
                    <a:extLst>
                      <a:ext uri="{FF2B5EF4-FFF2-40B4-BE49-F238E27FC236}">
                        <a16:creationId xmlns:a16="http://schemas.microsoft.com/office/drawing/2014/main" id="{78217093-1279-4D71-8F56-C555A6C734EB}"/>
                      </a:ext>
                    </a:extLst>
                  </p14:cNvPr>
                  <p14:cNvContentPartPr/>
                  <p14:nvPr/>
                </p14:nvContentPartPr>
                <p14:xfrm>
                  <a:off x="948350" y="3915548"/>
                  <a:ext cx="213120" cy="79920"/>
                </p14:xfrm>
              </p:contentPart>
            </mc:Choice>
            <mc:Fallback>
              <p:pic>
                <p:nvPicPr>
                  <p:cNvPr id="248" name="Inkt 247">
                    <a:extLst>
                      <a:ext uri="{FF2B5EF4-FFF2-40B4-BE49-F238E27FC236}">
                        <a16:creationId xmlns:a16="http://schemas.microsoft.com/office/drawing/2014/main" id="{78217093-1279-4D71-8F56-C555A6C734EB}"/>
                      </a:ext>
                    </a:extLst>
                  </p:cNvPr>
                  <p:cNvPicPr/>
                  <p:nvPr/>
                </p:nvPicPr>
                <p:blipFill>
                  <a:blip r:embed="rId405"/>
                  <a:stretch>
                    <a:fillRect/>
                  </a:stretch>
                </p:blipFill>
                <p:spPr>
                  <a:xfrm>
                    <a:off x="939350" y="3906908"/>
                    <a:ext cx="23076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6">
                <p14:nvContentPartPr>
                  <p14:cNvPr id="249" name="Inkt 248">
                    <a:extLst>
                      <a:ext uri="{FF2B5EF4-FFF2-40B4-BE49-F238E27FC236}">
                        <a16:creationId xmlns:a16="http://schemas.microsoft.com/office/drawing/2014/main" id="{260C6DA9-1FCB-416F-AD9B-B4F1892C5BF9}"/>
                      </a:ext>
                    </a:extLst>
                  </p14:cNvPr>
                  <p14:cNvContentPartPr/>
                  <p14:nvPr/>
                </p14:nvContentPartPr>
                <p14:xfrm>
                  <a:off x="1482950" y="3657428"/>
                  <a:ext cx="153000" cy="345600"/>
                </p14:xfrm>
              </p:contentPart>
            </mc:Choice>
            <mc:Fallback>
              <p:pic>
                <p:nvPicPr>
                  <p:cNvPr id="249" name="Inkt 248">
                    <a:extLst>
                      <a:ext uri="{FF2B5EF4-FFF2-40B4-BE49-F238E27FC236}">
                        <a16:creationId xmlns:a16="http://schemas.microsoft.com/office/drawing/2014/main" id="{260C6DA9-1FCB-416F-AD9B-B4F1892C5BF9}"/>
                      </a:ext>
                    </a:extLst>
                  </p:cNvPr>
                  <p:cNvPicPr/>
                  <p:nvPr/>
                </p:nvPicPr>
                <p:blipFill>
                  <a:blip r:embed="rId407"/>
                  <a:stretch>
                    <a:fillRect/>
                  </a:stretch>
                </p:blipFill>
                <p:spPr>
                  <a:xfrm>
                    <a:off x="1473950" y="3648788"/>
                    <a:ext cx="170640" cy="36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8">
                <p14:nvContentPartPr>
                  <p14:cNvPr id="250" name="Inkt 249">
                    <a:extLst>
                      <a:ext uri="{FF2B5EF4-FFF2-40B4-BE49-F238E27FC236}">
                        <a16:creationId xmlns:a16="http://schemas.microsoft.com/office/drawing/2014/main" id="{BF3E8B79-520B-473E-A437-0E370DA7BA2E}"/>
                      </a:ext>
                    </a:extLst>
                  </p14:cNvPr>
                  <p14:cNvContentPartPr/>
                  <p14:nvPr/>
                </p14:nvContentPartPr>
                <p14:xfrm>
                  <a:off x="1297910" y="3554828"/>
                  <a:ext cx="660600" cy="637200"/>
                </p14:xfrm>
              </p:contentPart>
            </mc:Choice>
            <mc:Fallback>
              <p:pic>
                <p:nvPicPr>
                  <p:cNvPr id="250" name="Inkt 249">
                    <a:extLst>
                      <a:ext uri="{FF2B5EF4-FFF2-40B4-BE49-F238E27FC236}">
                        <a16:creationId xmlns:a16="http://schemas.microsoft.com/office/drawing/2014/main" id="{BF3E8B79-520B-473E-A437-0E370DA7BA2E}"/>
                      </a:ext>
                    </a:extLst>
                  </p:cNvPr>
                  <p:cNvPicPr/>
                  <p:nvPr/>
                </p:nvPicPr>
                <p:blipFill>
                  <a:blip r:embed="rId409"/>
                  <a:stretch>
                    <a:fillRect/>
                  </a:stretch>
                </p:blipFill>
                <p:spPr>
                  <a:xfrm>
                    <a:off x="1289270" y="3545828"/>
                    <a:ext cx="678240" cy="65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0">
                <p14:nvContentPartPr>
                  <p14:cNvPr id="251" name="Inkt 250">
                    <a:extLst>
                      <a:ext uri="{FF2B5EF4-FFF2-40B4-BE49-F238E27FC236}">
                        <a16:creationId xmlns:a16="http://schemas.microsoft.com/office/drawing/2014/main" id="{0846ABA4-AE05-4E20-ABCD-9104A08B89B4}"/>
                      </a:ext>
                    </a:extLst>
                  </p14:cNvPr>
                  <p14:cNvContentPartPr/>
                  <p14:nvPr/>
                </p14:nvContentPartPr>
                <p14:xfrm>
                  <a:off x="2038070" y="3892508"/>
                  <a:ext cx="356760" cy="223200"/>
                </p14:xfrm>
              </p:contentPart>
            </mc:Choice>
            <mc:Fallback>
              <p:pic>
                <p:nvPicPr>
                  <p:cNvPr id="251" name="Inkt 250">
                    <a:extLst>
                      <a:ext uri="{FF2B5EF4-FFF2-40B4-BE49-F238E27FC236}">
                        <a16:creationId xmlns:a16="http://schemas.microsoft.com/office/drawing/2014/main" id="{0846ABA4-AE05-4E20-ABCD-9104A08B89B4}"/>
                      </a:ext>
                    </a:extLst>
                  </p:cNvPr>
                  <p:cNvPicPr/>
                  <p:nvPr/>
                </p:nvPicPr>
                <p:blipFill>
                  <a:blip r:embed="rId411"/>
                  <a:stretch>
                    <a:fillRect/>
                  </a:stretch>
                </p:blipFill>
                <p:spPr>
                  <a:xfrm>
                    <a:off x="2029070" y="3883868"/>
                    <a:ext cx="374400" cy="24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2">
                <p14:nvContentPartPr>
                  <p14:cNvPr id="252" name="Inkt 251">
                    <a:extLst>
                      <a:ext uri="{FF2B5EF4-FFF2-40B4-BE49-F238E27FC236}">
                        <a16:creationId xmlns:a16="http://schemas.microsoft.com/office/drawing/2014/main" id="{9DAE0BAF-E2D1-465A-998D-105A4E1501F0}"/>
                      </a:ext>
                    </a:extLst>
                  </p14:cNvPr>
                  <p14:cNvContentPartPr/>
                  <p14:nvPr/>
                </p14:nvContentPartPr>
                <p14:xfrm>
                  <a:off x="2189270" y="3524948"/>
                  <a:ext cx="183600" cy="568080"/>
                </p14:xfrm>
              </p:contentPart>
            </mc:Choice>
            <mc:Fallback>
              <p:pic>
                <p:nvPicPr>
                  <p:cNvPr id="252" name="Inkt 251">
                    <a:extLst>
                      <a:ext uri="{FF2B5EF4-FFF2-40B4-BE49-F238E27FC236}">
                        <a16:creationId xmlns:a16="http://schemas.microsoft.com/office/drawing/2014/main" id="{9DAE0BAF-E2D1-465A-998D-105A4E1501F0}"/>
                      </a:ext>
                    </a:extLst>
                  </p:cNvPr>
                  <p:cNvPicPr/>
                  <p:nvPr/>
                </p:nvPicPr>
                <p:blipFill>
                  <a:blip r:embed="rId413"/>
                  <a:stretch>
                    <a:fillRect/>
                  </a:stretch>
                </p:blipFill>
                <p:spPr>
                  <a:xfrm>
                    <a:off x="2180630" y="3516308"/>
                    <a:ext cx="201240" cy="58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4">
                <p14:nvContentPartPr>
                  <p14:cNvPr id="253" name="Inkt 252">
                    <a:extLst>
                      <a:ext uri="{FF2B5EF4-FFF2-40B4-BE49-F238E27FC236}">
                        <a16:creationId xmlns:a16="http://schemas.microsoft.com/office/drawing/2014/main" id="{950FA23E-89E5-47E3-BCD1-94166947C8BE}"/>
                      </a:ext>
                    </a:extLst>
                  </p14:cNvPr>
                  <p14:cNvContentPartPr/>
                  <p14:nvPr/>
                </p14:nvContentPartPr>
                <p14:xfrm>
                  <a:off x="2416070" y="3824108"/>
                  <a:ext cx="340200" cy="240480"/>
                </p14:xfrm>
              </p:contentPart>
            </mc:Choice>
            <mc:Fallback>
              <p:pic>
                <p:nvPicPr>
                  <p:cNvPr id="253" name="Inkt 252">
                    <a:extLst>
                      <a:ext uri="{FF2B5EF4-FFF2-40B4-BE49-F238E27FC236}">
                        <a16:creationId xmlns:a16="http://schemas.microsoft.com/office/drawing/2014/main" id="{950FA23E-89E5-47E3-BCD1-94166947C8BE}"/>
                      </a:ext>
                    </a:extLst>
                  </p:cNvPr>
                  <p:cNvPicPr/>
                  <p:nvPr/>
                </p:nvPicPr>
                <p:blipFill>
                  <a:blip r:embed="rId415"/>
                  <a:stretch>
                    <a:fillRect/>
                  </a:stretch>
                </p:blipFill>
                <p:spPr>
                  <a:xfrm>
                    <a:off x="2407430" y="3815468"/>
                    <a:ext cx="357840" cy="25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6">
                <p14:nvContentPartPr>
                  <p14:cNvPr id="254" name="Inkt 253">
                    <a:extLst>
                      <a:ext uri="{FF2B5EF4-FFF2-40B4-BE49-F238E27FC236}">
                        <a16:creationId xmlns:a16="http://schemas.microsoft.com/office/drawing/2014/main" id="{B779F8F0-9353-442D-9B51-59B0C2B8D47A}"/>
                      </a:ext>
                    </a:extLst>
                  </p14:cNvPr>
                  <p14:cNvContentPartPr/>
                  <p14:nvPr/>
                </p14:nvContentPartPr>
                <p14:xfrm>
                  <a:off x="2659070" y="3801428"/>
                  <a:ext cx="365400" cy="226800"/>
                </p14:xfrm>
              </p:contentPart>
            </mc:Choice>
            <mc:Fallback>
              <p:pic>
                <p:nvPicPr>
                  <p:cNvPr id="254" name="Inkt 253">
                    <a:extLst>
                      <a:ext uri="{FF2B5EF4-FFF2-40B4-BE49-F238E27FC236}">
                        <a16:creationId xmlns:a16="http://schemas.microsoft.com/office/drawing/2014/main" id="{B779F8F0-9353-442D-9B51-59B0C2B8D47A}"/>
                      </a:ext>
                    </a:extLst>
                  </p:cNvPr>
                  <p:cNvPicPr/>
                  <p:nvPr/>
                </p:nvPicPr>
                <p:blipFill>
                  <a:blip r:embed="rId417"/>
                  <a:stretch>
                    <a:fillRect/>
                  </a:stretch>
                </p:blipFill>
                <p:spPr>
                  <a:xfrm>
                    <a:off x="2650070" y="3792788"/>
                    <a:ext cx="383040" cy="24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8">
                <p14:nvContentPartPr>
                  <p14:cNvPr id="255" name="Inkt 254">
                    <a:extLst>
                      <a:ext uri="{FF2B5EF4-FFF2-40B4-BE49-F238E27FC236}">
                        <a16:creationId xmlns:a16="http://schemas.microsoft.com/office/drawing/2014/main" id="{B1E06035-1DCC-4068-8C1B-B0F37EA78447}"/>
                      </a:ext>
                    </a:extLst>
                  </p14:cNvPr>
                  <p14:cNvContentPartPr/>
                  <p14:nvPr/>
                </p14:nvContentPartPr>
                <p14:xfrm>
                  <a:off x="3073430" y="3731588"/>
                  <a:ext cx="316440" cy="277920"/>
                </p14:xfrm>
              </p:contentPart>
            </mc:Choice>
            <mc:Fallback>
              <p:pic>
                <p:nvPicPr>
                  <p:cNvPr id="255" name="Inkt 254">
                    <a:extLst>
                      <a:ext uri="{FF2B5EF4-FFF2-40B4-BE49-F238E27FC236}">
                        <a16:creationId xmlns:a16="http://schemas.microsoft.com/office/drawing/2014/main" id="{B1E06035-1DCC-4068-8C1B-B0F37EA78447}"/>
                      </a:ext>
                    </a:extLst>
                  </p:cNvPr>
                  <p:cNvPicPr/>
                  <p:nvPr/>
                </p:nvPicPr>
                <p:blipFill>
                  <a:blip r:embed="rId419"/>
                  <a:stretch>
                    <a:fillRect/>
                  </a:stretch>
                </p:blipFill>
                <p:spPr>
                  <a:xfrm>
                    <a:off x="3064790" y="3722948"/>
                    <a:ext cx="33408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0">
                <p14:nvContentPartPr>
                  <p14:cNvPr id="256" name="Inkt 255">
                    <a:extLst>
                      <a:ext uri="{FF2B5EF4-FFF2-40B4-BE49-F238E27FC236}">
                        <a16:creationId xmlns:a16="http://schemas.microsoft.com/office/drawing/2014/main" id="{9674BDB5-2444-4E4E-B049-BA4738EA8DCA}"/>
                      </a:ext>
                    </a:extLst>
                  </p14:cNvPr>
                  <p14:cNvContentPartPr/>
                  <p14:nvPr/>
                </p14:nvContentPartPr>
                <p14:xfrm>
                  <a:off x="3252710" y="3675428"/>
                  <a:ext cx="455040" cy="314280"/>
                </p14:xfrm>
              </p:contentPart>
            </mc:Choice>
            <mc:Fallback>
              <p:pic>
                <p:nvPicPr>
                  <p:cNvPr id="256" name="Inkt 255">
                    <a:extLst>
                      <a:ext uri="{FF2B5EF4-FFF2-40B4-BE49-F238E27FC236}">
                        <a16:creationId xmlns:a16="http://schemas.microsoft.com/office/drawing/2014/main" id="{9674BDB5-2444-4E4E-B049-BA4738EA8DCA}"/>
                      </a:ext>
                    </a:extLst>
                  </p:cNvPr>
                  <p:cNvPicPr/>
                  <p:nvPr/>
                </p:nvPicPr>
                <p:blipFill>
                  <a:blip r:embed="rId421"/>
                  <a:stretch>
                    <a:fillRect/>
                  </a:stretch>
                </p:blipFill>
                <p:spPr>
                  <a:xfrm>
                    <a:off x="3243710" y="3666428"/>
                    <a:ext cx="472680" cy="3319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4" name="Groep 263">
            <a:extLst>
              <a:ext uri="{FF2B5EF4-FFF2-40B4-BE49-F238E27FC236}">
                <a16:creationId xmlns:a16="http://schemas.microsoft.com/office/drawing/2014/main" id="{35777C0F-8420-4D05-AC65-01D633C25E72}"/>
              </a:ext>
            </a:extLst>
          </p:cNvPr>
          <p:cNvGrpSpPr/>
          <p:nvPr/>
        </p:nvGrpSpPr>
        <p:grpSpPr>
          <a:xfrm>
            <a:off x="3387350" y="5968268"/>
            <a:ext cx="540720" cy="254880"/>
            <a:chOff x="3387350" y="5968268"/>
            <a:chExt cx="540720" cy="25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62" name="Inkt 261">
                  <a:extLst>
                    <a:ext uri="{FF2B5EF4-FFF2-40B4-BE49-F238E27FC236}">
                      <a16:creationId xmlns:a16="http://schemas.microsoft.com/office/drawing/2014/main" id="{114D0A97-668D-43AF-8FB7-293CE278B5C6}"/>
                    </a:ext>
                  </a:extLst>
                </p14:cNvPr>
                <p14:cNvContentPartPr/>
                <p14:nvPr/>
              </p14:nvContentPartPr>
              <p14:xfrm>
                <a:off x="3387350" y="6126308"/>
                <a:ext cx="280080" cy="70560"/>
              </p14:xfrm>
            </p:contentPart>
          </mc:Choice>
          <mc:Fallback>
            <p:pic>
              <p:nvPicPr>
                <p:cNvPr id="262" name="Inkt 261">
                  <a:extLst>
                    <a:ext uri="{FF2B5EF4-FFF2-40B4-BE49-F238E27FC236}">
                      <a16:creationId xmlns:a16="http://schemas.microsoft.com/office/drawing/2014/main" id="{114D0A97-668D-43AF-8FB7-293CE278B5C6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378710" y="6117308"/>
                  <a:ext cx="2977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63" name="Inkt 262">
                  <a:extLst>
                    <a:ext uri="{FF2B5EF4-FFF2-40B4-BE49-F238E27FC236}">
                      <a16:creationId xmlns:a16="http://schemas.microsoft.com/office/drawing/2014/main" id="{D9F230D2-1CD4-4029-98D9-DEC53E2E442F}"/>
                    </a:ext>
                  </a:extLst>
                </p14:cNvPr>
                <p14:cNvContentPartPr/>
                <p14:nvPr/>
              </p14:nvContentPartPr>
              <p14:xfrm>
                <a:off x="3626750" y="5968268"/>
                <a:ext cx="301320" cy="254880"/>
              </p14:xfrm>
            </p:contentPart>
          </mc:Choice>
          <mc:Fallback>
            <p:pic>
              <p:nvPicPr>
                <p:cNvPr id="263" name="Inkt 262">
                  <a:extLst>
                    <a:ext uri="{FF2B5EF4-FFF2-40B4-BE49-F238E27FC236}">
                      <a16:creationId xmlns:a16="http://schemas.microsoft.com/office/drawing/2014/main" id="{D9F230D2-1CD4-4029-98D9-DEC53E2E442F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3617750" y="5959628"/>
                  <a:ext cx="318960" cy="27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6">
            <p14:nvContentPartPr>
              <p14:cNvPr id="265" name="Inkt 264">
                <a:extLst>
                  <a:ext uri="{FF2B5EF4-FFF2-40B4-BE49-F238E27FC236}">
                    <a16:creationId xmlns:a16="http://schemas.microsoft.com/office/drawing/2014/main" id="{EB9E5DFA-C2A9-4EBB-9A1B-F8D448D20F53}"/>
                  </a:ext>
                </a:extLst>
              </p14:cNvPr>
              <p14:cNvContentPartPr/>
              <p14:nvPr/>
            </p14:nvContentPartPr>
            <p14:xfrm>
              <a:off x="4266110" y="5706548"/>
              <a:ext cx="209520" cy="446400"/>
            </p14:xfrm>
          </p:contentPart>
        </mc:Choice>
        <mc:Fallback>
          <p:pic>
            <p:nvPicPr>
              <p:cNvPr id="265" name="Inkt 264">
                <a:extLst>
                  <a:ext uri="{FF2B5EF4-FFF2-40B4-BE49-F238E27FC236}">
                    <a16:creationId xmlns:a16="http://schemas.microsoft.com/office/drawing/2014/main" id="{EB9E5DFA-C2A9-4EBB-9A1B-F8D448D20F53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4257110" y="5697548"/>
                <a:ext cx="22716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8">
            <p14:nvContentPartPr>
              <p14:cNvPr id="266" name="Inkt 265">
                <a:extLst>
                  <a:ext uri="{FF2B5EF4-FFF2-40B4-BE49-F238E27FC236}">
                    <a16:creationId xmlns:a16="http://schemas.microsoft.com/office/drawing/2014/main" id="{BA508A1C-A518-426E-947F-A62BEE8F72ED}"/>
                  </a:ext>
                </a:extLst>
              </p14:cNvPr>
              <p14:cNvContentPartPr/>
              <p14:nvPr/>
            </p14:nvContentPartPr>
            <p14:xfrm>
              <a:off x="4526750" y="5898788"/>
              <a:ext cx="176760" cy="188280"/>
            </p14:xfrm>
          </p:contentPart>
        </mc:Choice>
        <mc:Fallback>
          <p:pic>
            <p:nvPicPr>
              <p:cNvPr id="266" name="Inkt 265">
                <a:extLst>
                  <a:ext uri="{FF2B5EF4-FFF2-40B4-BE49-F238E27FC236}">
                    <a16:creationId xmlns:a16="http://schemas.microsoft.com/office/drawing/2014/main" id="{BA508A1C-A518-426E-947F-A62BEE8F72ED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4517750" y="5890148"/>
                <a:ext cx="19440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0">
            <p14:nvContentPartPr>
              <p14:cNvPr id="267" name="Inkt 266">
                <a:extLst>
                  <a:ext uri="{FF2B5EF4-FFF2-40B4-BE49-F238E27FC236}">
                    <a16:creationId xmlns:a16="http://schemas.microsoft.com/office/drawing/2014/main" id="{FDFB079A-8732-49BE-93DF-F9BFDCD86E47}"/>
                  </a:ext>
                </a:extLst>
              </p14:cNvPr>
              <p14:cNvContentPartPr/>
              <p14:nvPr/>
            </p14:nvContentPartPr>
            <p14:xfrm>
              <a:off x="4647350" y="5839388"/>
              <a:ext cx="422280" cy="198360"/>
            </p14:xfrm>
          </p:contentPart>
        </mc:Choice>
        <mc:Fallback>
          <p:pic>
            <p:nvPicPr>
              <p:cNvPr id="267" name="Inkt 266">
                <a:extLst>
                  <a:ext uri="{FF2B5EF4-FFF2-40B4-BE49-F238E27FC236}">
                    <a16:creationId xmlns:a16="http://schemas.microsoft.com/office/drawing/2014/main" id="{FDFB079A-8732-49BE-93DF-F9BFDCD86E47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4638710" y="5830388"/>
                <a:ext cx="439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2">
            <p14:nvContentPartPr>
              <p14:cNvPr id="268" name="Inkt 267">
                <a:extLst>
                  <a:ext uri="{FF2B5EF4-FFF2-40B4-BE49-F238E27FC236}">
                    <a16:creationId xmlns:a16="http://schemas.microsoft.com/office/drawing/2014/main" id="{1AA65677-DA7E-4396-9381-F8C83480BE4F}"/>
                  </a:ext>
                </a:extLst>
              </p14:cNvPr>
              <p14:cNvContentPartPr/>
              <p14:nvPr/>
            </p14:nvContentPartPr>
            <p14:xfrm>
              <a:off x="5032190" y="5804108"/>
              <a:ext cx="264240" cy="205920"/>
            </p14:xfrm>
          </p:contentPart>
        </mc:Choice>
        <mc:Fallback>
          <p:pic>
            <p:nvPicPr>
              <p:cNvPr id="268" name="Inkt 267">
                <a:extLst>
                  <a:ext uri="{FF2B5EF4-FFF2-40B4-BE49-F238E27FC236}">
                    <a16:creationId xmlns:a16="http://schemas.microsoft.com/office/drawing/2014/main" id="{1AA65677-DA7E-4396-9381-F8C83480BE4F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5023550" y="5795108"/>
                <a:ext cx="28188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4">
            <p14:nvContentPartPr>
              <p14:cNvPr id="269" name="Inkt 268">
                <a:extLst>
                  <a:ext uri="{FF2B5EF4-FFF2-40B4-BE49-F238E27FC236}">
                    <a16:creationId xmlns:a16="http://schemas.microsoft.com/office/drawing/2014/main" id="{899D476D-2508-4A1D-B09C-F50527FE53AF}"/>
                  </a:ext>
                </a:extLst>
              </p14:cNvPr>
              <p14:cNvContentPartPr/>
              <p14:nvPr/>
            </p14:nvContentPartPr>
            <p14:xfrm>
              <a:off x="5310830" y="5857028"/>
              <a:ext cx="327240" cy="151560"/>
            </p14:xfrm>
          </p:contentPart>
        </mc:Choice>
        <mc:Fallback>
          <p:pic>
            <p:nvPicPr>
              <p:cNvPr id="269" name="Inkt 268">
                <a:extLst>
                  <a:ext uri="{FF2B5EF4-FFF2-40B4-BE49-F238E27FC236}">
                    <a16:creationId xmlns:a16="http://schemas.microsoft.com/office/drawing/2014/main" id="{899D476D-2508-4A1D-B09C-F50527FE53AF}"/>
                  </a:ext>
                </a:extLst>
              </p:cNvPr>
              <p:cNvPicPr/>
              <p:nvPr/>
            </p:nvPicPr>
            <p:blipFill>
              <a:blip r:embed="rId435"/>
              <a:stretch>
                <a:fillRect/>
              </a:stretch>
            </p:blipFill>
            <p:spPr>
              <a:xfrm>
                <a:off x="5301830" y="5848388"/>
                <a:ext cx="3448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6">
            <p14:nvContentPartPr>
              <p14:cNvPr id="270" name="Inkt 269">
                <a:extLst>
                  <a:ext uri="{FF2B5EF4-FFF2-40B4-BE49-F238E27FC236}">
                    <a16:creationId xmlns:a16="http://schemas.microsoft.com/office/drawing/2014/main" id="{0FEABDF3-E11C-42E2-86BA-84857262B575}"/>
                  </a:ext>
                </a:extLst>
              </p14:cNvPr>
              <p14:cNvContentPartPr/>
              <p14:nvPr/>
            </p14:nvContentPartPr>
            <p14:xfrm>
              <a:off x="5466350" y="5405948"/>
              <a:ext cx="242640" cy="465120"/>
            </p14:xfrm>
          </p:contentPart>
        </mc:Choice>
        <mc:Fallback>
          <p:pic>
            <p:nvPicPr>
              <p:cNvPr id="270" name="Inkt 269">
                <a:extLst>
                  <a:ext uri="{FF2B5EF4-FFF2-40B4-BE49-F238E27FC236}">
                    <a16:creationId xmlns:a16="http://schemas.microsoft.com/office/drawing/2014/main" id="{0FEABDF3-E11C-42E2-86BA-84857262B575}"/>
                  </a:ext>
                </a:extLst>
              </p:cNvPr>
              <p:cNvPicPr/>
              <p:nvPr/>
            </p:nvPicPr>
            <p:blipFill>
              <a:blip r:embed="rId437"/>
              <a:stretch>
                <a:fillRect/>
              </a:stretch>
            </p:blipFill>
            <p:spPr>
              <a:xfrm>
                <a:off x="5457350" y="5397308"/>
                <a:ext cx="26028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8">
            <p14:nvContentPartPr>
              <p14:cNvPr id="272" name="Inkt 271">
                <a:extLst>
                  <a:ext uri="{FF2B5EF4-FFF2-40B4-BE49-F238E27FC236}">
                    <a16:creationId xmlns:a16="http://schemas.microsoft.com/office/drawing/2014/main" id="{BEE5A430-6492-488A-B816-7050AF1A6D24}"/>
                  </a:ext>
                </a:extLst>
              </p14:cNvPr>
              <p14:cNvContentPartPr/>
              <p14:nvPr/>
            </p14:nvContentPartPr>
            <p14:xfrm>
              <a:off x="5530430" y="5749388"/>
              <a:ext cx="408600" cy="199080"/>
            </p14:xfrm>
          </p:contentPart>
        </mc:Choice>
        <mc:Fallback>
          <p:pic>
            <p:nvPicPr>
              <p:cNvPr id="272" name="Inkt 271">
                <a:extLst>
                  <a:ext uri="{FF2B5EF4-FFF2-40B4-BE49-F238E27FC236}">
                    <a16:creationId xmlns:a16="http://schemas.microsoft.com/office/drawing/2014/main" id="{BEE5A430-6492-488A-B816-7050AF1A6D24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5521790" y="5740748"/>
                <a:ext cx="4262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1" name="Groep 320">
            <a:extLst>
              <a:ext uri="{FF2B5EF4-FFF2-40B4-BE49-F238E27FC236}">
                <a16:creationId xmlns:a16="http://schemas.microsoft.com/office/drawing/2014/main" id="{DE474918-AE76-4877-96BA-7F4764F0BBBA}"/>
              </a:ext>
            </a:extLst>
          </p:cNvPr>
          <p:cNvGrpSpPr/>
          <p:nvPr/>
        </p:nvGrpSpPr>
        <p:grpSpPr>
          <a:xfrm>
            <a:off x="4689110" y="6311708"/>
            <a:ext cx="479160" cy="385920"/>
            <a:chOff x="4689110" y="6311708"/>
            <a:chExt cx="479160" cy="38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98" name="Inkt 297">
                  <a:extLst>
                    <a:ext uri="{FF2B5EF4-FFF2-40B4-BE49-F238E27FC236}">
                      <a16:creationId xmlns:a16="http://schemas.microsoft.com/office/drawing/2014/main" id="{19F6E0B8-0E22-47BD-95EC-CEC304BE7D5C}"/>
                    </a:ext>
                  </a:extLst>
                </p14:cNvPr>
                <p14:cNvContentPartPr/>
                <p14:nvPr/>
              </p14:nvContentPartPr>
              <p14:xfrm>
                <a:off x="4689110" y="6311708"/>
                <a:ext cx="200880" cy="351360"/>
              </p14:xfrm>
            </p:contentPart>
          </mc:Choice>
          <mc:Fallback>
            <p:pic>
              <p:nvPicPr>
                <p:cNvPr id="298" name="Inkt 297">
                  <a:extLst>
                    <a:ext uri="{FF2B5EF4-FFF2-40B4-BE49-F238E27FC236}">
                      <a16:creationId xmlns:a16="http://schemas.microsoft.com/office/drawing/2014/main" id="{19F6E0B8-0E22-47BD-95EC-CEC304BE7D5C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4680110" y="6303068"/>
                  <a:ext cx="21852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99" name="Inkt 298">
                  <a:extLst>
                    <a:ext uri="{FF2B5EF4-FFF2-40B4-BE49-F238E27FC236}">
                      <a16:creationId xmlns:a16="http://schemas.microsoft.com/office/drawing/2014/main" id="{9A087A1B-C82F-4D1C-9672-77EB5636524B}"/>
                    </a:ext>
                  </a:extLst>
                </p14:cNvPr>
                <p14:cNvContentPartPr/>
                <p14:nvPr/>
              </p14:nvContentPartPr>
              <p14:xfrm>
                <a:off x="4920590" y="6519068"/>
                <a:ext cx="247680" cy="178560"/>
              </p14:xfrm>
            </p:contentPart>
          </mc:Choice>
          <mc:Fallback>
            <p:pic>
              <p:nvPicPr>
                <p:cNvPr id="299" name="Inkt 298">
                  <a:extLst>
                    <a:ext uri="{FF2B5EF4-FFF2-40B4-BE49-F238E27FC236}">
                      <a16:creationId xmlns:a16="http://schemas.microsoft.com/office/drawing/2014/main" id="{9A087A1B-C82F-4D1C-9672-77EB5636524B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911590" y="6510068"/>
                  <a:ext cx="26532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ep 319">
            <a:extLst>
              <a:ext uri="{FF2B5EF4-FFF2-40B4-BE49-F238E27FC236}">
                <a16:creationId xmlns:a16="http://schemas.microsoft.com/office/drawing/2014/main" id="{4F94FA68-D091-4FAD-91A3-ADF95BB93854}"/>
              </a:ext>
            </a:extLst>
          </p:cNvPr>
          <p:cNvGrpSpPr/>
          <p:nvPr/>
        </p:nvGrpSpPr>
        <p:grpSpPr>
          <a:xfrm>
            <a:off x="5386430" y="6358508"/>
            <a:ext cx="189720" cy="346680"/>
            <a:chOff x="5386430" y="6358508"/>
            <a:chExt cx="189720" cy="34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300" name="Inkt 299">
                  <a:extLst>
                    <a:ext uri="{FF2B5EF4-FFF2-40B4-BE49-F238E27FC236}">
                      <a16:creationId xmlns:a16="http://schemas.microsoft.com/office/drawing/2014/main" id="{1DD19E8D-AAEC-4DE0-9316-3E1FA1B2C40B}"/>
                    </a:ext>
                  </a:extLst>
                </p14:cNvPr>
                <p14:cNvContentPartPr/>
                <p14:nvPr/>
              </p14:nvContentPartPr>
              <p14:xfrm>
                <a:off x="5386430" y="6358508"/>
                <a:ext cx="63360" cy="294480"/>
              </p14:xfrm>
            </p:contentPart>
          </mc:Choice>
          <mc:Fallback>
            <p:pic>
              <p:nvPicPr>
                <p:cNvPr id="300" name="Inkt 299">
                  <a:extLst>
                    <a:ext uri="{FF2B5EF4-FFF2-40B4-BE49-F238E27FC236}">
                      <a16:creationId xmlns:a16="http://schemas.microsoft.com/office/drawing/2014/main" id="{1DD19E8D-AAEC-4DE0-9316-3E1FA1B2C40B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377790" y="6349868"/>
                  <a:ext cx="810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301" name="Inkt 300">
                  <a:extLst>
                    <a:ext uri="{FF2B5EF4-FFF2-40B4-BE49-F238E27FC236}">
                      <a16:creationId xmlns:a16="http://schemas.microsoft.com/office/drawing/2014/main" id="{2F771245-2774-40EA-BAFF-1EE98BB1E50D}"/>
                    </a:ext>
                  </a:extLst>
                </p14:cNvPr>
                <p14:cNvContentPartPr/>
                <p14:nvPr/>
              </p14:nvContentPartPr>
              <p14:xfrm>
                <a:off x="5482910" y="6386228"/>
                <a:ext cx="91080" cy="318960"/>
              </p14:xfrm>
            </p:contentPart>
          </mc:Choice>
          <mc:Fallback>
            <p:pic>
              <p:nvPicPr>
                <p:cNvPr id="301" name="Inkt 300">
                  <a:extLst>
                    <a:ext uri="{FF2B5EF4-FFF2-40B4-BE49-F238E27FC236}">
                      <a16:creationId xmlns:a16="http://schemas.microsoft.com/office/drawing/2014/main" id="{2F771245-2774-40EA-BAFF-1EE98BB1E50D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473910" y="6377228"/>
                  <a:ext cx="1087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302" name="Inkt 301">
                  <a:extLst>
                    <a:ext uri="{FF2B5EF4-FFF2-40B4-BE49-F238E27FC236}">
                      <a16:creationId xmlns:a16="http://schemas.microsoft.com/office/drawing/2014/main" id="{6DDE1AF9-E3C6-49B2-82DD-0E7E94723451}"/>
                    </a:ext>
                  </a:extLst>
                </p14:cNvPr>
                <p14:cNvContentPartPr/>
                <p14:nvPr/>
              </p14:nvContentPartPr>
              <p14:xfrm>
                <a:off x="5500910" y="6559028"/>
                <a:ext cx="75240" cy="51480"/>
              </p14:xfrm>
            </p:contentPart>
          </mc:Choice>
          <mc:Fallback>
            <p:pic>
              <p:nvPicPr>
                <p:cNvPr id="302" name="Inkt 301">
                  <a:extLst>
                    <a:ext uri="{FF2B5EF4-FFF2-40B4-BE49-F238E27FC236}">
                      <a16:creationId xmlns:a16="http://schemas.microsoft.com/office/drawing/2014/main" id="{6DDE1AF9-E3C6-49B2-82DD-0E7E94723451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5491910" y="6550388"/>
                  <a:ext cx="92880" cy="6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" name="Groep 318">
            <a:extLst>
              <a:ext uri="{FF2B5EF4-FFF2-40B4-BE49-F238E27FC236}">
                <a16:creationId xmlns:a16="http://schemas.microsoft.com/office/drawing/2014/main" id="{EB46247A-1DFC-4100-A200-B11B5A89E976}"/>
              </a:ext>
            </a:extLst>
          </p:cNvPr>
          <p:cNvGrpSpPr/>
          <p:nvPr/>
        </p:nvGrpSpPr>
        <p:grpSpPr>
          <a:xfrm>
            <a:off x="5780270" y="6168068"/>
            <a:ext cx="1992600" cy="497880"/>
            <a:chOff x="5780270" y="6168068"/>
            <a:chExt cx="1992600" cy="49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303" name="Inkt 302">
                  <a:extLst>
                    <a:ext uri="{FF2B5EF4-FFF2-40B4-BE49-F238E27FC236}">
                      <a16:creationId xmlns:a16="http://schemas.microsoft.com/office/drawing/2014/main" id="{6AFE4BB5-AD8C-411D-AF33-7646C23262C8}"/>
                    </a:ext>
                  </a:extLst>
                </p14:cNvPr>
                <p14:cNvContentPartPr/>
                <p14:nvPr/>
              </p14:nvContentPartPr>
              <p14:xfrm>
                <a:off x="5780270" y="6315668"/>
                <a:ext cx="230400" cy="350280"/>
              </p14:xfrm>
            </p:contentPart>
          </mc:Choice>
          <mc:Fallback>
            <p:pic>
              <p:nvPicPr>
                <p:cNvPr id="303" name="Inkt 302">
                  <a:extLst>
                    <a:ext uri="{FF2B5EF4-FFF2-40B4-BE49-F238E27FC236}">
                      <a16:creationId xmlns:a16="http://schemas.microsoft.com/office/drawing/2014/main" id="{6AFE4BB5-AD8C-411D-AF33-7646C23262C8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5771630" y="6306668"/>
                  <a:ext cx="24804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304" name="Inkt 303">
                  <a:extLst>
                    <a:ext uri="{FF2B5EF4-FFF2-40B4-BE49-F238E27FC236}">
                      <a16:creationId xmlns:a16="http://schemas.microsoft.com/office/drawing/2014/main" id="{CADECE44-2A6E-4C45-9980-93F8F4D5C7C0}"/>
                    </a:ext>
                  </a:extLst>
                </p14:cNvPr>
                <p14:cNvContentPartPr/>
                <p14:nvPr/>
              </p14:nvContentPartPr>
              <p14:xfrm>
                <a:off x="6049910" y="6549308"/>
                <a:ext cx="11160" cy="64080"/>
              </p14:xfrm>
            </p:contentPart>
          </mc:Choice>
          <mc:Fallback>
            <p:pic>
              <p:nvPicPr>
                <p:cNvPr id="304" name="Inkt 303">
                  <a:extLst>
                    <a:ext uri="{FF2B5EF4-FFF2-40B4-BE49-F238E27FC236}">
                      <a16:creationId xmlns:a16="http://schemas.microsoft.com/office/drawing/2014/main" id="{CADECE44-2A6E-4C45-9980-93F8F4D5C7C0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6041270" y="6540668"/>
                  <a:ext cx="288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305" name="Inkt 304">
                  <a:extLst>
                    <a:ext uri="{FF2B5EF4-FFF2-40B4-BE49-F238E27FC236}">
                      <a16:creationId xmlns:a16="http://schemas.microsoft.com/office/drawing/2014/main" id="{53A4427E-BED6-46A3-BA08-A9C6FD7CD283}"/>
                    </a:ext>
                  </a:extLst>
                </p14:cNvPr>
                <p14:cNvContentPartPr/>
                <p14:nvPr/>
              </p14:nvContentPartPr>
              <p14:xfrm>
                <a:off x="6067550" y="6168068"/>
                <a:ext cx="154440" cy="445680"/>
              </p14:xfrm>
            </p:contentPart>
          </mc:Choice>
          <mc:Fallback>
            <p:pic>
              <p:nvPicPr>
                <p:cNvPr id="305" name="Inkt 304">
                  <a:extLst>
                    <a:ext uri="{FF2B5EF4-FFF2-40B4-BE49-F238E27FC236}">
                      <a16:creationId xmlns:a16="http://schemas.microsoft.com/office/drawing/2014/main" id="{53A4427E-BED6-46A3-BA08-A9C6FD7CD283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6058910" y="6159428"/>
                  <a:ext cx="17208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306" name="Inkt 305">
                  <a:extLst>
                    <a:ext uri="{FF2B5EF4-FFF2-40B4-BE49-F238E27FC236}">
                      <a16:creationId xmlns:a16="http://schemas.microsoft.com/office/drawing/2014/main" id="{27C35E17-3A33-4A78-9D0C-64EA6D35F661}"/>
                    </a:ext>
                  </a:extLst>
                </p14:cNvPr>
                <p14:cNvContentPartPr/>
                <p14:nvPr/>
              </p14:nvContentPartPr>
              <p14:xfrm>
                <a:off x="6099590" y="6430508"/>
                <a:ext cx="114480" cy="24840"/>
              </p14:xfrm>
            </p:contentPart>
          </mc:Choice>
          <mc:Fallback>
            <p:pic>
              <p:nvPicPr>
                <p:cNvPr id="306" name="Inkt 305">
                  <a:extLst>
                    <a:ext uri="{FF2B5EF4-FFF2-40B4-BE49-F238E27FC236}">
                      <a16:creationId xmlns:a16="http://schemas.microsoft.com/office/drawing/2014/main" id="{27C35E17-3A33-4A78-9D0C-64EA6D35F661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6090950" y="6421868"/>
                  <a:ext cx="1321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307" name="Inkt 306">
                  <a:extLst>
                    <a:ext uri="{FF2B5EF4-FFF2-40B4-BE49-F238E27FC236}">
                      <a16:creationId xmlns:a16="http://schemas.microsoft.com/office/drawing/2014/main" id="{B54F6989-802B-4F42-8847-D9D8E8C9A726}"/>
                    </a:ext>
                  </a:extLst>
                </p14:cNvPr>
                <p14:cNvContentPartPr/>
                <p14:nvPr/>
              </p14:nvContentPartPr>
              <p14:xfrm>
                <a:off x="6285710" y="6439508"/>
                <a:ext cx="115560" cy="46800"/>
              </p14:xfrm>
            </p:contentPart>
          </mc:Choice>
          <mc:Fallback>
            <p:pic>
              <p:nvPicPr>
                <p:cNvPr id="307" name="Inkt 306">
                  <a:extLst>
                    <a:ext uri="{FF2B5EF4-FFF2-40B4-BE49-F238E27FC236}">
                      <a16:creationId xmlns:a16="http://schemas.microsoft.com/office/drawing/2014/main" id="{B54F6989-802B-4F42-8847-D9D8E8C9A726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6277070" y="6430508"/>
                  <a:ext cx="1332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308" name="Inkt 307">
                  <a:extLst>
                    <a:ext uri="{FF2B5EF4-FFF2-40B4-BE49-F238E27FC236}">
                      <a16:creationId xmlns:a16="http://schemas.microsoft.com/office/drawing/2014/main" id="{1A55B3F5-A9E8-4E50-8A4D-C8C268215BFC}"/>
                    </a:ext>
                  </a:extLst>
                </p14:cNvPr>
                <p14:cNvContentPartPr/>
                <p14:nvPr/>
              </p14:nvContentPartPr>
              <p14:xfrm>
                <a:off x="6307670" y="6512948"/>
                <a:ext cx="78120" cy="18000"/>
              </p14:xfrm>
            </p:contentPart>
          </mc:Choice>
          <mc:Fallback>
            <p:pic>
              <p:nvPicPr>
                <p:cNvPr id="308" name="Inkt 307">
                  <a:extLst>
                    <a:ext uri="{FF2B5EF4-FFF2-40B4-BE49-F238E27FC236}">
                      <a16:creationId xmlns:a16="http://schemas.microsoft.com/office/drawing/2014/main" id="{1A55B3F5-A9E8-4E50-8A4D-C8C268215BFC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6298670" y="6504308"/>
                  <a:ext cx="957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309" name="Inkt 308">
                  <a:extLst>
                    <a:ext uri="{FF2B5EF4-FFF2-40B4-BE49-F238E27FC236}">
                      <a16:creationId xmlns:a16="http://schemas.microsoft.com/office/drawing/2014/main" id="{37E26776-BA62-46B1-85A3-1FCF5F0F0565}"/>
                    </a:ext>
                  </a:extLst>
                </p14:cNvPr>
                <p14:cNvContentPartPr/>
                <p14:nvPr/>
              </p14:nvContentPartPr>
              <p14:xfrm>
                <a:off x="6480110" y="6436268"/>
                <a:ext cx="101880" cy="42480"/>
              </p14:xfrm>
            </p:contentPart>
          </mc:Choice>
          <mc:Fallback>
            <p:pic>
              <p:nvPicPr>
                <p:cNvPr id="309" name="Inkt 308">
                  <a:extLst>
                    <a:ext uri="{FF2B5EF4-FFF2-40B4-BE49-F238E27FC236}">
                      <a16:creationId xmlns:a16="http://schemas.microsoft.com/office/drawing/2014/main" id="{37E26776-BA62-46B1-85A3-1FCF5F0F0565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6471470" y="6427268"/>
                  <a:ext cx="1195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310" name="Inkt 309">
                  <a:extLst>
                    <a:ext uri="{FF2B5EF4-FFF2-40B4-BE49-F238E27FC236}">
                      <a16:creationId xmlns:a16="http://schemas.microsoft.com/office/drawing/2014/main" id="{0B890CAE-219B-4F05-B352-EDDF712DEEF3}"/>
                    </a:ext>
                  </a:extLst>
                </p14:cNvPr>
                <p14:cNvContentPartPr/>
                <p14:nvPr/>
              </p14:nvContentPartPr>
              <p14:xfrm>
                <a:off x="6515390" y="6486668"/>
                <a:ext cx="95760" cy="42480"/>
              </p14:xfrm>
            </p:contentPart>
          </mc:Choice>
          <mc:Fallback>
            <p:pic>
              <p:nvPicPr>
                <p:cNvPr id="310" name="Inkt 309">
                  <a:extLst>
                    <a:ext uri="{FF2B5EF4-FFF2-40B4-BE49-F238E27FC236}">
                      <a16:creationId xmlns:a16="http://schemas.microsoft.com/office/drawing/2014/main" id="{0B890CAE-219B-4F05-B352-EDDF712DEEF3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506390" y="6477668"/>
                  <a:ext cx="1134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311" name="Inkt 310">
                  <a:extLst>
                    <a:ext uri="{FF2B5EF4-FFF2-40B4-BE49-F238E27FC236}">
                      <a16:creationId xmlns:a16="http://schemas.microsoft.com/office/drawing/2014/main" id="{3FA312FC-2AFA-4888-9775-C1E915E363F8}"/>
                    </a:ext>
                  </a:extLst>
                </p14:cNvPr>
                <p14:cNvContentPartPr/>
                <p14:nvPr/>
              </p14:nvContentPartPr>
              <p14:xfrm>
                <a:off x="6684230" y="6214868"/>
                <a:ext cx="150480" cy="390960"/>
              </p14:xfrm>
            </p:contentPart>
          </mc:Choice>
          <mc:Fallback>
            <p:pic>
              <p:nvPicPr>
                <p:cNvPr id="311" name="Inkt 310">
                  <a:extLst>
                    <a:ext uri="{FF2B5EF4-FFF2-40B4-BE49-F238E27FC236}">
                      <a16:creationId xmlns:a16="http://schemas.microsoft.com/office/drawing/2014/main" id="{3FA312FC-2AFA-4888-9775-C1E915E363F8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675590" y="6206228"/>
                  <a:ext cx="16812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312" name="Inkt 311">
                  <a:extLst>
                    <a:ext uri="{FF2B5EF4-FFF2-40B4-BE49-F238E27FC236}">
                      <a16:creationId xmlns:a16="http://schemas.microsoft.com/office/drawing/2014/main" id="{23253B9B-078E-4726-8D98-3EADBF72D897}"/>
                    </a:ext>
                  </a:extLst>
                </p14:cNvPr>
                <p14:cNvContentPartPr/>
                <p14:nvPr/>
              </p14:nvContentPartPr>
              <p14:xfrm>
                <a:off x="6652190" y="6460748"/>
                <a:ext cx="133920" cy="19440"/>
              </p14:xfrm>
            </p:contentPart>
          </mc:Choice>
          <mc:Fallback>
            <p:pic>
              <p:nvPicPr>
                <p:cNvPr id="312" name="Inkt 311">
                  <a:extLst>
                    <a:ext uri="{FF2B5EF4-FFF2-40B4-BE49-F238E27FC236}">
                      <a16:creationId xmlns:a16="http://schemas.microsoft.com/office/drawing/2014/main" id="{23253B9B-078E-4726-8D98-3EADBF72D897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643190" y="6451748"/>
                  <a:ext cx="1515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313" name="Inkt 312">
                  <a:extLst>
                    <a:ext uri="{FF2B5EF4-FFF2-40B4-BE49-F238E27FC236}">
                      <a16:creationId xmlns:a16="http://schemas.microsoft.com/office/drawing/2014/main" id="{209ECD51-5680-47FC-9A10-A413A910F440}"/>
                    </a:ext>
                  </a:extLst>
                </p14:cNvPr>
                <p14:cNvContentPartPr/>
                <p14:nvPr/>
              </p14:nvContentPartPr>
              <p14:xfrm>
                <a:off x="6757310" y="6391628"/>
                <a:ext cx="179640" cy="181440"/>
              </p14:xfrm>
            </p:contentPart>
          </mc:Choice>
          <mc:Fallback>
            <p:pic>
              <p:nvPicPr>
                <p:cNvPr id="313" name="Inkt 312">
                  <a:extLst>
                    <a:ext uri="{FF2B5EF4-FFF2-40B4-BE49-F238E27FC236}">
                      <a16:creationId xmlns:a16="http://schemas.microsoft.com/office/drawing/2014/main" id="{209ECD51-5680-47FC-9A10-A413A910F440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6748670" y="6382988"/>
                  <a:ext cx="1972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314" name="Inkt 313">
                  <a:extLst>
                    <a:ext uri="{FF2B5EF4-FFF2-40B4-BE49-F238E27FC236}">
                      <a16:creationId xmlns:a16="http://schemas.microsoft.com/office/drawing/2014/main" id="{8A8E1E53-1A08-4C3F-A2F1-03C724B22FDC}"/>
                    </a:ext>
                  </a:extLst>
                </p14:cNvPr>
                <p14:cNvContentPartPr/>
                <p14:nvPr/>
              </p14:nvContentPartPr>
              <p14:xfrm>
                <a:off x="6912830" y="6380828"/>
                <a:ext cx="289800" cy="193680"/>
              </p14:xfrm>
            </p:contentPart>
          </mc:Choice>
          <mc:Fallback>
            <p:pic>
              <p:nvPicPr>
                <p:cNvPr id="314" name="Inkt 313">
                  <a:extLst>
                    <a:ext uri="{FF2B5EF4-FFF2-40B4-BE49-F238E27FC236}">
                      <a16:creationId xmlns:a16="http://schemas.microsoft.com/office/drawing/2014/main" id="{8A8E1E53-1A08-4C3F-A2F1-03C724B22FDC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6904190" y="6372188"/>
                  <a:ext cx="3074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315" name="Inkt 314">
                  <a:extLst>
                    <a:ext uri="{FF2B5EF4-FFF2-40B4-BE49-F238E27FC236}">
                      <a16:creationId xmlns:a16="http://schemas.microsoft.com/office/drawing/2014/main" id="{DE10AD31-AE56-46DF-BCD4-F76631487152}"/>
                    </a:ext>
                  </a:extLst>
                </p14:cNvPr>
                <p14:cNvContentPartPr/>
                <p14:nvPr/>
              </p14:nvContentPartPr>
              <p14:xfrm>
                <a:off x="7200830" y="6398828"/>
                <a:ext cx="245160" cy="196920"/>
              </p14:xfrm>
            </p:contentPart>
          </mc:Choice>
          <mc:Fallback>
            <p:pic>
              <p:nvPicPr>
                <p:cNvPr id="315" name="Inkt 314">
                  <a:extLst>
                    <a:ext uri="{FF2B5EF4-FFF2-40B4-BE49-F238E27FC236}">
                      <a16:creationId xmlns:a16="http://schemas.microsoft.com/office/drawing/2014/main" id="{DE10AD31-AE56-46DF-BCD4-F76631487152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192190" y="6389828"/>
                  <a:ext cx="2628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316" name="Inkt 315">
                  <a:extLst>
                    <a:ext uri="{FF2B5EF4-FFF2-40B4-BE49-F238E27FC236}">
                      <a16:creationId xmlns:a16="http://schemas.microsoft.com/office/drawing/2014/main" id="{D9360B22-011E-40CE-939D-A06C1AAD611E}"/>
                    </a:ext>
                  </a:extLst>
                </p14:cNvPr>
                <p14:cNvContentPartPr/>
                <p14:nvPr/>
              </p14:nvContentPartPr>
              <p14:xfrm>
                <a:off x="7568390" y="6553628"/>
                <a:ext cx="10080" cy="14040"/>
              </p14:xfrm>
            </p:contentPart>
          </mc:Choice>
          <mc:Fallback>
            <p:pic>
              <p:nvPicPr>
                <p:cNvPr id="316" name="Inkt 315">
                  <a:extLst>
                    <a:ext uri="{FF2B5EF4-FFF2-40B4-BE49-F238E27FC236}">
                      <a16:creationId xmlns:a16="http://schemas.microsoft.com/office/drawing/2014/main" id="{D9360B22-011E-40CE-939D-A06C1AAD611E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7559750" y="6544628"/>
                  <a:ext cx="277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17" name="Inkt 316">
                  <a:extLst>
                    <a:ext uri="{FF2B5EF4-FFF2-40B4-BE49-F238E27FC236}">
                      <a16:creationId xmlns:a16="http://schemas.microsoft.com/office/drawing/2014/main" id="{53F5BAD0-5F68-458E-B375-3E3FFEE63372}"/>
                    </a:ext>
                  </a:extLst>
                </p14:cNvPr>
                <p14:cNvContentPartPr/>
                <p14:nvPr/>
              </p14:nvContentPartPr>
              <p14:xfrm>
                <a:off x="7667390" y="6521588"/>
                <a:ext cx="10080" cy="2520"/>
              </p14:xfrm>
            </p:contentPart>
          </mc:Choice>
          <mc:Fallback>
            <p:pic>
              <p:nvPicPr>
                <p:cNvPr id="317" name="Inkt 316">
                  <a:extLst>
                    <a:ext uri="{FF2B5EF4-FFF2-40B4-BE49-F238E27FC236}">
                      <a16:creationId xmlns:a16="http://schemas.microsoft.com/office/drawing/2014/main" id="{53F5BAD0-5F68-458E-B375-3E3FFEE63372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7658750" y="6512588"/>
                  <a:ext cx="277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18" name="Inkt 317">
                  <a:extLst>
                    <a:ext uri="{FF2B5EF4-FFF2-40B4-BE49-F238E27FC236}">
                      <a16:creationId xmlns:a16="http://schemas.microsoft.com/office/drawing/2014/main" id="{30DEB98A-B168-4B5A-BB41-4D84A507540C}"/>
                    </a:ext>
                  </a:extLst>
                </p14:cNvPr>
                <p14:cNvContentPartPr/>
                <p14:nvPr/>
              </p14:nvContentPartPr>
              <p14:xfrm>
                <a:off x="7737950" y="6497108"/>
                <a:ext cx="34920" cy="16560"/>
              </p14:xfrm>
            </p:contentPart>
          </mc:Choice>
          <mc:Fallback>
            <p:pic>
              <p:nvPicPr>
                <p:cNvPr id="318" name="Inkt 317">
                  <a:extLst>
                    <a:ext uri="{FF2B5EF4-FFF2-40B4-BE49-F238E27FC236}">
                      <a16:creationId xmlns:a16="http://schemas.microsoft.com/office/drawing/2014/main" id="{30DEB98A-B168-4B5A-BB41-4D84A507540C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7729310" y="6488108"/>
                  <a:ext cx="5256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6" name="Groep 335">
            <a:extLst>
              <a:ext uri="{FF2B5EF4-FFF2-40B4-BE49-F238E27FC236}">
                <a16:creationId xmlns:a16="http://schemas.microsoft.com/office/drawing/2014/main" id="{09B14A38-A3FE-4ED1-9372-07F3632219DF}"/>
              </a:ext>
            </a:extLst>
          </p:cNvPr>
          <p:cNvGrpSpPr/>
          <p:nvPr/>
        </p:nvGrpSpPr>
        <p:grpSpPr>
          <a:xfrm>
            <a:off x="8038910" y="6074108"/>
            <a:ext cx="1881360" cy="476640"/>
            <a:chOff x="8038910" y="6074108"/>
            <a:chExt cx="1881360" cy="47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22" name="Inkt 321">
                  <a:extLst>
                    <a:ext uri="{FF2B5EF4-FFF2-40B4-BE49-F238E27FC236}">
                      <a16:creationId xmlns:a16="http://schemas.microsoft.com/office/drawing/2014/main" id="{6D2A1398-7E2E-426B-A90C-BE1F5319FF4D}"/>
                    </a:ext>
                  </a:extLst>
                </p14:cNvPr>
                <p14:cNvContentPartPr/>
                <p14:nvPr/>
              </p14:nvContentPartPr>
              <p14:xfrm>
                <a:off x="8038910" y="6328628"/>
                <a:ext cx="206280" cy="222120"/>
              </p14:xfrm>
            </p:contentPart>
          </mc:Choice>
          <mc:Fallback>
            <p:pic>
              <p:nvPicPr>
                <p:cNvPr id="322" name="Inkt 321">
                  <a:extLst>
                    <a:ext uri="{FF2B5EF4-FFF2-40B4-BE49-F238E27FC236}">
                      <a16:creationId xmlns:a16="http://schemas.microsoft.com/office/drawing/2014/main" id="{6D2A1398-7E2E-426B-A90C-BE1F5319FF4D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8030270" y="6319988"/>
                  <a:ext cx="2239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23" name="Inkt 322">
                  <a:extLst>
                    <a:ext uri="{FF2B5EF4-FFF2-40B4-BE49-F238E27FC236}">
                      <a16:creationId xmlns:a16="http://schemas.microsoft.com/office/drawing/2014/main" id="{ACAAB803-786D-4578-B87E-FB5AD3A8419D}"/>
                    </a:ext>
                  </a:extLst>
                </p14:cNvPr>
                <p14:cNvContentPartPr/>
                <p14:nvPr/>
              </p14:nvContentPartPr>
              <p14:xfrm>
                <a:off x="8225030" y="6368948"/>
                <a:ext cx="125280" cy="151200"/>
              </p14:xfrm>
            </p:contentPart>
          </mc:Choice>
          <mc:Fallback>
            <p:pic>
              <p:nvPicPr>
                <p:cNvPr id="323" name="Inkt 322">
                  <a:extLst>
                    <a:ext uri="{FF2B5EF4-FFF2-40B4-BE49-F238E27FC236}">
                      <a16:creationId xmlns:a16="http://schemas.microsoft.com/office/drawing/2014/main" id="{ACAAB803-786D-4578-B87E-FB5AD3A8419D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216390" y="6359948"/>
                  <a:ext cx="1429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24" name="Inkt 323">
                  <a:extLst>
                    <a:ext uri="{FF2B5EF4-FFF2-40B4-BE49-F238E27FC236}">
                      <a16:creationId xmlns:a16="http://schemas.microsoft.com/office/drawing/2014/main" id="{86031143-8819-443F-AF58-BAE14ED32AF8}"/>
                    </a:ext>
                  </a:extLst>
                </p14:cNvPr>
                <p14:cNvContentPartPr/>
                <p14:nvPr/>
              </p14:nvContentPartPr>
              <p14:xfrm>
                <a:off x="8338070" y="6172388"/>
                <a:ext cx="82080" cy="371880"/>
              </p14:xfrm>
            </p:contentPart>
          </mc:Choice>
          <mc:Fallback>
            <p:pic>
              <p:nvPicPr>
                <p:cNvPr id="324" name="Inkt 323">
                  <a:extLst>
                    <a:ext uri="{FF2B5EF4-FFF2-40B4-BE49-F238E27FC236}">
                      <a16:creationId xmlns:a16="http://schemas.microsoft.com/office/drawing/2014/main" id="{86031143-8819-443F-AF58-BAE14ED32AF8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329070" y="6163388"/>
                  <a:ext cx="9972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25" name="Inkt 324">
                  <a:extLst>
                    <a:ext uri="{FF2B5EF4-FFF2-40B4-BE49-F238E27FC236}">
                      <a16:creationId xmlns:a16="http://schemas.microsoft.com/office/drawing/2014/main" id="{E2CD393F-FBE1-4223-886C-5D0FA2B8E316}"/>
                    </a:ext>
                  </a:extLst>
                </p14:cNvPr>
                <p14:cNvContentPartPr/>
                <p14:nvPr/>
              </p14:nvContentPartPr>
              <p14:xfrm>
                <a:off x="8434910" y="6209828"/>
                <a:ext cx="281160" cy="316800"/>
              </p14:xfrm>
            </p:contentPart>
          </mc:Choice>
          <mc:Fallback>
            <p:pic>
              <p:nvPicPr>
                <p:cNvPr id="325" name="Inkt 324">
                  <a:extLst>
                    <a:ext uri="{FF2B5EF4-FFF2-40B4-BE49-F238E27FC236}">
                      <a16:creationId xmlns:a16="http://schemas.microsoft.com/office/drawing/2014/main" id="{E2CD393F-FBE1-4223-886C-5D0FA2B8E316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8425910" y="6200828"/>
                  <a:ext cx="2988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26" name="Inkt 325">
                  <a:extLst>
                    <a:ext uri="{FF2B5EF4-FFF2-40B4-BE49-F238E27FC236}">
                      <a16:creationId xmlns:a16="http://schemas.microsoft.com/office/drawing/2014/main" id="{4D3E7B7F-9321-48DB-AFCE-40E08DF4FC8C}"/>
                    </a:ext>
                  </a:extLst>
                </p14:cNvPr>
                <p14:cNvContentPartPr/>
                <p14:nvPr/>
              </p14:nvContentPartPr>
              <p14:xfrm>
                <a:off x="8657390" y="6285428"/>
                <a:ext cx="222480" cy="253800"/>
              </p14:xfrm>
            </p:contentPart>
          </mc:Choice>
          <mc:Fallback>
            <p:pic>
              <p:nvPicPr>
                <p:cNvPr id="326" name="Inkt 325">
                  <a:extLst>
                    <a:ext uri="{FF2B5EF4-FFF2-40B4-BE49-F238E27FC236}">
                      <a16:creationId xmlns:a16="http://schemas.microsoft.com/office/drawing/2014/main" id="{4D3E7B7F-9321-48DB-AFCE-40E08DF4FC8C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8648750" y="6276788"/>
                  <a:ext cx="2401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27" name="Inkt 326">
                  <a:extLst>
                    <a:ext uri="{FF2B5EF4-FFF2-40B4-BE49-F238E27FC236}">
                      <a16:creationId xmlns:a16="http://schemas.microsoft.com/office/drawing/2014/main" id="{1420977B-2F95-4C09-A0E8-0EB551C52BA4}"/>
                    </a:ext>
                  </a:extLst>
                </p14:cNvPr>
                <p14:cNvContentPartPr/>
                <p14:nvPr/>
              </p14:nvContentPartPr>
              <p14:xfrm>
                <a:off x="8778350" y="6074108"/>
                <a:ext cx="178560" cy="409320"/>
              </p14:xfrm>
            </p:contentPart>
          </mc:Choice>
          <mc:Fallback>
            <p:pic>
              <p:nvPicPr>
                <p:cNvPr id="327" name="Inkt 326">
                  <a:extLst>
                    <a:ext uri="{FF2B5EF4-FFF2-40B4-BE49-F238E27FC236}">
                      <a16:creationId xmlns:a16="http://schemas.microsoft.com/office/drawing/2014/main" id="{1420977B-2F95-4C09-A0E8-0EB551C52BA4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8769710" y="6065108"/>
                  <a:ext cx="19620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28" name="Inkt 327">
                  <a:extLst>
                    <a:ext uri="{FF2B5EF4-FFF2-40B4-BE49-F238E27FC236}">
                      <a16:creationId xmlns:a16="http://schemas.microsoft.com/office/drawing/2014/main" id="{997E782B-18BB-467F-83E0-E8FFE76266E7}"/>
                    </a:ext>
                  </a:extLst>
                </p14:cNvPr>
                <p14:cNvContentPartPr/>
                <p14:nvPr/>
              </p14:nvContentPartPr>
              <p14:xfrm>
                <a:off x="8756750" y="6337268"/>
                <a:ext cx="190800" cy="23040"/>
              </p14:xfrm>
            </p:contentPart>
          </mc:Choice>
          <mc:Fallback>
            <p:pic>
              <p:nvPicPr>
                <p:cNvPr id="328" name="Inkt 327">
                  <a:extLst>
                    <a:ext uri="{FF2B5EF4-FFF2-40B4-BE49-F238E27FC236}">
                      <a16:creationId xmlns:a16="http://schemas.microsoft.com/office/drawing/2014/main" id="{997E782B-18BB-467F-83E0-E8FFE76266E7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8747750" y="6328268"/>
                  <a:ext cx="2084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29" name="Inkt 328">
                  <a:extLst>
                    <a:ext uri="{FF2B5EF4-FFF2-40B4-BE49-F238E27FC236}">
                      <a16:creationId xmlns:a16="http://schemas.microsoft.com/office/drawing/2014/main" id="{AFCBA5AA-B9AD-4CF8-A4B7-F0532DCDD5F0}"/>
                    </a:ext>
                  </a:extLst>
                </p14:cNvPr>
                <p14:cNvContentPartPr/>
                <p14:nvPr/>
              </p14:nvContentPartPr>
              <p14:xfrm>
                <a:off x="9117110" y="6351668"/>
                <a:ext cx="229320" cy="151920"/>
              </p14:xfrm>
            </p:contentPart>
          </mc:Choice>
          <mc:Fallback>
            <p:pic>
              <p:nvPicPr>
                <p:cNvPr id="329" name="Inkt 328">
                  <a:extLst>
                    <a:ext uri="{FF2B5EF4-FFF2-40B4-BE49-F238E27FC236}">
                      <a16:creationId xmlns:a16="http://schemas.microsoft.com/office/drawing/2014/main" id="{AFCBA5AA-B9AD-4CF8-A4B7-F0532DCDD5F0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9108110" y="6342668"/>
                  <a:ext cx="2469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30" name="Inkt 329">
                  <a:extLst>
                    <a:ext uri="{FF2B5EF4-FFF2-40B4-BE49-F238E27FC236}">
                      <a16:creationId xmlns:a16="http://schemas.microsoft.com/office/drawing/2014/main" id="{8F674DF4-7F39-4CB6-853A-4C3C0122F416}"/>
                    </a:ext>
                  </a:extLst>
                </p14:cNvPr>
                <p14:cNvContentPartPr/>
                <p14:nvPr/>
              </p14:nvContentPartPr>
              <p14:xfrm>
                <a:off x="9296750" y="6309188"/>
                <a:ext cx="267480" cy="181080"/>
              </p14:xfrm>
            </p:contentPart>
          </mc:Choice>
          <mc:Fallback>
            <p:pic>
              <p:nvPicPr>
                <p:cNvPr id="330" name="Inkt 329">
                  <a:extLst>
                    <a:ext uri="{FF2B5EF4-FFF2-40B4-BE49-F238E27FC236}">
                      <a16:creationId xmlns:a16="http://schemas.microsoft.com/office/drawing/2014/main" id="{8F674DF4-7F39-4CB6-853A-4C3C0122F416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9288110" y="6300548"/>
                  <a:ext cx="2851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31" name="Inkt 330">
                  <a:extLst>
                    <a:ext uri="{FF2B5EF4-FFF2-40B4-BE49-F238E27FC236}">
                      <a16:creationId xmlns:a16="http://schemas.microsoft.com/office/drawing/2014/main" id="{52EA5420-5048-4037-8455-8FA4947070F9}"/>
                    </a:ext>
                  </a:extLst>
                </p14:cNvPr>
                <p14:cNvContentPartPr/>
                <p14:nvPr/>
              </p14:nvContentPartPr>
              <p14:xfrm>
                <a:off x="9585470" y="6209108"/>
                <a:ext cx="334800" cy="306360"/>
              </p14:xfrm>
            </p:contentPart>
          </mc:Choice>
          <mc:Fallback>
            <p:pic>
              <p:nvPicPr>
                <p:cNvPr id="331" name="Inkt 330">
                  <a:extLst>
                    <a:ext uri="{FF2B5EF4-FFF2-40B4-BE49-F238E27FC236}">
                      <a16:creationId xmlns:a16="http://schemas.microsoft.com/office/drawing/2014/main" id="{52EA5420-5048-4037-8455-8FA4947070F9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9576830" y="6200468"/>
                  <a:ext cx="352440" cy="32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7" name="Groep 346">
            <a:extLst>
              <a:ext uri="{FF2B5EF4-FFF2-40B4-BE49-F238E27FC236}">
                <a16:creationId xmlns:a16="http://schemas.microsoft.com/office/drawing/2014/main" id="{AB972940-821A-40DC-8385-C656E8F4DC68}"/>
              </a:ext>
            </a:extLst>
          </p:cNvPr>
          <p:cNvGrpSpPr/>
          <p:nvPr/>
        </p:nvGrpSpPr>
        <p:grpSpPr>
          <a:xfrm>
            <a:off x="10104950" y="6221708"/>
            <a:ext cx="721080" cy="512640"/>
            <a:chOff x="10104950" y="6221708"/>
            <a:chExt cx="721080" cy="51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41" name="Inkt 340">
                  <a:extLst>
                    <a:ext uri="{FF2B5EF4-FFF2-40B4-BE49-F238E27FC236}">
                      <a16:creationId xmlns:a16="http://schemas.microsoft.com/office/drawing/2014/main" id="{C51B0AD1-4447-49C1-B140-79DF19C1B45E}"/>
                    </a:ext>
                  </a:extLst>
                </p14:cNvPr>
                <p14:cNvContentPartPr/>
                <p14:nvPr/>
              </p14:nvContentPartPr>
              <p14:xfrm>
                <a:off x="10104950" y="6286148"/>
                <a:ext cx="191520" cy="174600"/>
              </p14:xfrm>
            </p:contentPart>
          </mc:Choice>
          <mc:Fallback>
            <p:pic>
              <p:nvPicPr>
                <p:cNvPr id="341" name="Inkt 340">
                  <a:extLst>
                    <a:ext uri="{FF2B5EF4-FFF2-40B4-BE49-F238E27FC236}">
                      <a16:creationId xmlns:a16="http://schemas.microsoft.com/office/drawing/2014/main" id="{C51B0AD1-4447-49C1-B140-79DF19C1B45E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0096310" y="6277508"/>
                  <a:ext cx="2091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42" name="Inkt 341">
                  <a:extLst>
                    <a:ext uri="{FF2B5EF4-FFF2-40B4-BE49-F238E27FC236}">
                      <a16:creationId xmlns:a16="http://schemas.microsoft.com/office/drawing/2014/main" id="{AAE8DE4C-69E6-4D81-8AB0-1FE5A7CE0374}"/>
                    </a:ext>
                  </a:extLst>
                </p14:cNvPr>
                <p14:cNvContentPartPr/>
                <p14:nvPr/>
              </p14:nvContentPartPr>
              <p14:xfrm>
                <a:off x="10304750" y="6239708"/>
                <a:ext cx="153720" cy="353520"/>
              </p14:xfrm>
            </p:contentPart>
          </mc:Choice>
          <mc:Fallback>
            <p:pic>
              <p:nvPicPr>
                <p:cNvPr id="342" name="Inkt 341">
                  <a:extLst>
                    <a:ext uri="{FF2B5EF4-FFF2-40B4-BE49-F238E27FC236}">
                      <a16:creationId xmlns:a16="http://schemas.microsoft.com/office/drawing/2014/main" id="{AAE8DE4C-69E6-4D81-8AB0-1FE5A7CE0374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0295750" y="6230708"/>
                  <a:ext cx="17136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43" name="Inkt 342">
                  <a:extLst>
                    <a:ext uri="{FF2B5EF4-FFF2-40B4-BE49-F238E27FC236}">
                      <a16:creationId xmlns:a16="http://schemas.microsoft.com/office/drawing/2014/main" id="{19885B90-0A18-4D2D-9938-2607ADF654DA}"/>
                    </a:ext>
                  </a:extLst>
                </p14:cNvPr>
                <p14:cNvContentPartPr/>
                <p14:nvPr/>
              </p14:nvContentPartPr>
              <p14:xfrm>
                <a:off x="10448030" y="6307028"/>
                <a:ext cx="124920" cy="278280"/>
              </p14:xfrm>
            </p:contentPart>
          </mc:Choice>
          <mc:Fallback>
            <p:pic>
              <p:nvPicPr>
                <p:cNvPr id="343" name="Inkt 342">
                  <a:extLst>
                    <a:ext uri="{FF2B5EF4-FFF2-40B4-BE49-F238E27FC236}">
                      <a16:creationId xmlns:a16="http://schemas.microsoft.com/office/drawing/2014/main" id="{19885B90-0A18-4D2D-9938-2607ADF654DA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0439390" y="6298028"/>
                  <a:ext cx="1425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44" name="Inkt 343">
                  <a:extLst>
                    <a:ext uri="{FF2B5EF4-FFF2-40B4-BE49-F238E27FC236}">
                      <a16:creationId xmlns:a16="http://schemas.microsoft.com/office/drawing/2014/main" id="{9E08CEE4-5878-4A7E-8C94-1FAA4387A075}"/>
                    </a:ext>
                  </a:extLst>
                </p14:cNvPr>
                <p14:cNvContentPartPr/>
                <p14:nvPr/>
              </p14:nvContentPartPr>
              <p14:xfrm>
                <a:off x="10640630" y="6221708"/>
                <a:ext cx="9000" cy="363960"/>
              </p14:xfrm>
            </p:contentPart>
          </mc:Choice>
          <mc:Fallback>
            <p:pic>
              <p:nvPicPr>
                <p:cNvPr id="344" name="Inkt 343">
                  <a:extLst>
                    <a:ext uri="{FF2B5EF4-FFF2-40B4-BE49-F238E27FC236}">
                      <a16:creationId xmlns:a16="http://schemas.microsoft.com/office/drawing/2014/main" id="{9E08CEE4-5878-4A7E-8C94-1FAA4387A075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10631990" y="6212708"/>
                  <a:ext cx="266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45" name="Inkt 344">
                  <a:extLst>
                    <a:ext uri="{FF2B5EF4-FFF2-40B4-BE49-F238E27FC236}">
                      <a16:creationId xmlns:a16="http://schemas.microsoft.com/office/drawing/2014/main" id="{C629CB05-CCC9-4F6E-8400-A1506582ED3E}"/>
                    </a:ext>
                  </a:extLst>
                </p14:cNvPr>
                <p14:cNvContentPartPr/>
                <p14:nvPr/>
              </p14:nvContentPartPr>
              <p14:xfrm>
                <a:off x="10714430" y="6408908"/>
                <a:ext cx="54000" cy="140760"/>
              </p14:xfrm>
            </p:contentPart>
          </mc:Choice>
          <mc:Fallback>
            <p:pic>
              <p:nvPicPr>
                <p:cNvPr id="345" name="Inkt 344">
                  <a:extLst>
                    <a:ext uri="{FF2B5EF4-FFF2-40B4-BE49-F238E27FC236}">
                      <a16:creationId xmlns:a16="http://schemas.microsoft.com/office/drawing/2014/main" id="{C629CB05-CCC9-4F6E-8400-A1506582ED3E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0705430" y="6400268"/>
                  <a:ext cx="716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46" name="Inkt 345">
                  <a:extLst>
                    <a:ext uri="{FF2B5EF4-FFF2-40B4-BE49-F238E27FC236}">
                      <a16:creationId xmlns:a16="http://schemas.microsoft.com/office/drawing/2014/main" id="{2DF8D519-95D7-4817-A0FB-EC8BC80DD65E}"/>
                    </a:ext>
                  </a:extLst>
                </p14:cNvPr>
                <p14:cNvContentPartPr/>
                <p14:nvPr/>
              </p14:nvContentPartPr>
              <p14:xfrm>
                <a:off x="10707950" y="6407108"/>
                <a:ext cx="118080" cy="327240"/>
              </p14:xfrm>
            </p:contentPart>
          </mc:Choice>
          <mc:Fallback>
            <p:pic>
              <p:nvPicPr>
                <p:cNvPr id="346" name="Inkt 345">
                  <a:extLst>
                    <a:ext uri="{FF2B5EF4-FFF2-40B4-BE49-F238E27FC236}">
                      <a16:creationId xmlns:a16="http://schemas.microsoft.com/office/drawing/2014/main" id="{2DF8D519-95D7-4817-A0FB-EC8BC80DD65E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10698950" y="6398468"/>
                  <a:ext cx="135720" cy="34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1" name="Groep 360">
            <a:extLst>
              <a:ext uri="{FF2B5EF4-FFF2-40B4-BE49-F238E27FC236}">
                <a16:creationId xmlns:a16="http://schemas.microsoft.com/office/drawing/2014/main" id="{0DB1523E-C78F-4189-A076-BD027714DA8C}"/>
              </a:ext>
            </a:extLst>
          </p:cNvPr>
          <p:cNvGrpSpPr/>
          <p:nvPr/>
        </p:nvGrpSpPr>
        <p:grpSpPr>
          <a:xfrm>
            <a:off x="11030870" y="6026588"/>
            <a:ext cx="810720" cy="603720"/>
            <a:chOff x="11030870" y="6026588"/>
            <a:chExt cx="810720" cy="60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48" name="Inkt 347">
                  <a:extLst>
                    <a:ext uri="{FF2B5EF4-FFF2-40B4-BE49-F238E27FC236}">
                      <a16:creationId xmlns:a16="http://schemas.microsoft.com/office/drawing/2014/main" id="{C48BB8C1-E073-4E01-9602-242D3463F55A}"/>
                    </a:ext>
                  </a:extLst>
                </p14:cNvPr>
                <p14:cNvContentPartPr/>
                <p14:nvPr/>
              </p14:nvContentPartPr>
              <p14:xfrm>
                <a:off x="11030870" y="6365348"/>
                <a:ext cx="231480" cy="222120"/>
              </p14:xfrm>
            </p:contentPart>
          </mc:Choice>
          <mc:Fallback>
            <p:pic>
              <p:nvPicPr>
                <p:cNvPr id="348" name="Inkt 347">
                  <a:extLst>
                    <a:ext uri="{FF2B5EF4-FFF2-40B4-BE49-F238E27FC236}">
                      <a16:creationId xmlns:a16="http://schemas.microsoft.com/office/drawing/2014/main" id="{C48BB8C1-E073-4E01-9602-242D3463F55A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11022230" y="6356348"/>
                  <a:ext cx="2491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49" name="Inkt 348">
                  <a:extLst>
                    <a:ext uri="{FF2B5EF4-FFF2-40B4-BE49-F238E27FC236}">
                      <a16:creationId xmlns:a16="http://schemas.microsoft.com/office/drawing/2014/main" id="{9C0B66BC-6796-4E80-B793-72042C8DF157}"/>
                    </a:ext>
                  </a:extLst>
                </p14:cNvPr>
                <p14:cNvContentPartPr/>
                <p14:nvPr/>
              </p14:nvContentPartPr>
              <p14:xfrm>
                <a:off x="11317070" y="6399908"/>
                <a:ext cx="270720" cy="230400"/>
              </p14:xfrm>
            </p:contentPart>
          </mc:Choice>
          <mc:Fallback>
            <p:pic>
              <p:nvPicPr>
                <p:cNvPr id="349" name="Inkt 348">
                  <a:extLst>
                    <a:ext uri="{FF2B5EF4-FFF2-40B4-BE49-F238E27FC236}">
                      <a16:creationId xmlns:a16="http://schemas.microsoft.com/office/drawing/2014/main" id="{9C0B66BC-6796-4E80-B793-72042C8DF157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11308070" y="6390908"/>
                  <a:ext cx="2883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50" name="Inkt 349">
                  <a:extLst>
                    <a:ext uri="{FF2B5EF4-FFF2-40B4-BE49-F238E27FC236}">
                      <a16:creationId xmlns:a16="http://schemas.microsoft.com/office/drawing/2014/main" id="{433A9DF0-A911-4444-938D-58F5155DD980}"/>
                    </a:ext>
                  </a:extLst>
                </p14:cNvPr>
                <p14:cNvContentPartPr/>
                <p14:nvPr/>
              </p14:nvContentPartPr>
              <p14:xfrm>
                <a:off x="11588510" y="6026588"/>
                <a:ext cx="45360" cy="568440"/>
              </p14:xfrm>
            </p:contentPart>
          </mc:Choice>
          <mc:Fallback>
            <p:pic>
              <p:nvPicPr>
                <p:cNvPr id="350" name="Inkt 349">
                  <a:extLst>
                    <a:ext uri="{FF2B5EF4-FFF2-40B4-BE49-F238E27FC236}">
                      <a16:creationId xmlns:a16="http://schemas.microsoft.com/office/drawing/2014/main" id="{433A9DF0-A911-4444-938D-58F5155DD980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11579510" y="6017948"/>
                  <a:ext cx="6300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51" name="Inkt 350">
                  <a:extLst>
                    <a:ext uri="{FF2B5EF4-FFF2-40B4-BE49-F238E27FC236}">
                      <a16:creationId xmlns:a16="http://schemas.microsoft.com/office/drawing/2014/main" id="{E9582D44-2DF5-4202-B28A-1BAF55FE7B56}"/>
                    </a:ext>
                  </a:extLst>
                </p14:cNvPr>
                <p14:cNvContentPartPr/>
                <p14:nvPr/>
              </p14:nvContentPartPr>
              <p14:xfrm>
                <a:off x="11607950" y="6131708"/>
                <a:ext cx="233640" cy="423000"/>
              </p14:xfrm>
            </p:contentPart>
          </mc:Choice>
          <mc:Fallback>
            <p:pic>
              <p:nvPicPr>
                <p:cNvPr id="351" name="Inkt 350">
                  <a:extLst>
                    <a:ext uri="{FF2B5EF4-FFF2-40B4-BE49-F238E27FC236}">
                      <a16:creationId xmlns:a16="http://schemas.microsoft.com/office/drawing/2014/main" id="{E9582D44-2DF5-4202-B28A-1BAF55FE7B56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11599310" y="6123068"/>
                  <a:ext cx="25128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52" name="Inkt 351">
                  <a:extLst>
                    <a:ext uri="{FF2B5EF4-FFF2-40B4-BE49-F238E27FC236}">
                      <a16:creationId xmlns:a16="http://schemas.microsoft.com/office/drawing/2014/main" id="{7357D024-7F40-4228-B6C0-5B70C3080E72}"/>
                    </a:ext>
                  </a:extLst>
                </p14:cNvPr>
                <p14:cNvContentPartPr/>
                <p14:nvPr/>
              </p14:nvContentPartPr>
              <p14:xfrm>
                <a:off x="11829710" y="6463628"/>
                <a:ext cx="5760" cy="92160"/>
              </p14:xfrm>
            </p:contentPart>
          </mc:Choice>
          <mc:Fallback>
            <p:pic>
              <p:nvPicPr>
                <p:cNvPr id="352" name="Inkt 351">
                  <a:extLst>
                    <a:ext uri="{FF2B5EF4-FFF2-40B4-BE49-F238E27FC236}">
                      <a16:creationId xmlns:a16="http://schemas.microsoft.com/office/drawing/2014/main" id="{7357D024-7F40-4228-B6C0-5B70C3080E72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11820710" y="6454988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53" name="Inkt 352">
                  <a:extLst>
                    <a:ext uri="{FF2B5EF4-FFF2-40B4-BE49-F238E27FC236}">
                      <a16:creationId xmlns:a16="http://schemas.microsoft.com/office/drawing/2014/main" id="{E5AF0E61-F3AF-476A-8A62-481E96D98FFB}"/>
                    </a:ext>
                  </a:extLst>
                </p14:cNvPr>
                <p14:cNvContentPartPr/>
                <p14:nvPr/>
              </p14:nvContentPartPr>
              <p14:xfrm>
                <a:off x="11821070" y="6260228"/>
                <a:ext cx="6840" cy="2880"/>
              </p14:xfrm>
            </p:contentPart>
          </mc:Choice>
          <mc:Fallback>
            <p:pic>
              <p:nvPicPr>
                <p:cNvPr id="353" name="Inkt 352">
                  <a:extLst>
                    <a:ext uri="{FF2B5EF4-FFF2-40B4-BE49-F238E27FC236}">
                      <a16:creationId xmlns:a16="http://schemas.microsoft.com/office/drawing/2014/main" id="{E5AF0E61-F3AF-476A-8A62-481E96D98FF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1812430" y="6251588"/>
                  <a:ext cx="2448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0" name="Groep 359">
            <a:extLst>
              <a:ext uri="{FF2B5EF4-FFF2-40B4-BE49-F238E27FC236}">
                <a16:creationId xmlns:a16="http://schemas.microsoft.com/office/drawing/2014/main" id="{59CE38E2-6A3B-4C8C-A7B5-6EBA57D5B938}"/>
              </a:ext>
            </a:extLst>
          </p:cNvPr>
          <p:cNvGrpSpPr/>
          <p:nvPr/>
        </p:nvGrpSpPr>
        <p:grpSpPr>
          <a:xfrm>
            <a:off x="12078830" y="6163388"/>
            <a:ext cx="1004400" cy="480240"/>
            <a:chOff x="12078830" y="6163388"/>
            <a:chExt cx="1004400" cy="48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354" name="Inkt 353">
                  <a:extLst>
                    <a:ext uri="{FF2B5EF4-FFF2-40B4-BE49-F238E27FC236}">
                      <a16:creationId xmlns:a16="http://schemas.microsoft.com/office/drawing/2014/main" id="{91D141FC-76B0-4AC9-8BA3-287B01EBC028}"/>
                    </a:ext>
                  </a:extLst>
                </p14:cNvPr>
                <p14:cNvContentPartPr/>
                <p14:nvPr/>
              </p14:nvContentPartPr>
              <p14:xfrm>
                <a:off x="12135350" y="6163388"/>
                <a:ext cx="103680" cy="441000"/>
              </p14:xfrm>
            </p:contentPart>
          </mc:Choice>
          <mc:Fallback>
            <p:pic>
              <p:nvPicPr>
                <p:cNvPr id="354" name="Inkt 353">
                  <a:extLst>
                    <a:ext uri="{FF2B5EF4-FFF2-40B4-BE49-F238E27FC236}">
                      <a16:creationId xmlns:a16="http://schemas.microsoft.com/office/drawing/2014/main" id="{91D141FC-76B0-4AC9-8BA3-287B01EBC028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12126350" y="6154388"/>
                  <a:ext cx="12132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355" name="Inkt 354">
                  <a:extLst>
                    <a:ext uri="{FF2B5EF4-FFF2-40B4-BE49-F238E27FC236}">
                      <a16:creationId xmlns:a16="http://schemas.microsoft.com/office/drawing/2014/main" id="{0AF90A08-F42C-4647-9811-F79E8DE7DF98}"/>
                    </a:ext>
                  </a:extLst>
                </p14:cNvPr>
                <p14:cNvContentPartPr/>
                <p14:nvPr/>
              </p14:nvContentPartPr>
              <p14:xfrm>
                <a:off x="12078830" y="6424028"/>
                <a:ext cx="200160" cy="8280"/>
              </p14:xfrm>
            </p:contentPart>
          </mc:Choice>
          <mc:Fallback>
            <p:pic>
              <p:nvPicPr>
                <p:cNvPr id="355" name="Inkt 354">
                  <a:extLst>
                    <a:ext uri="{FF2B5EF4-FFF2-40B4-BE49-F238E27FC236}">
                      <a16:creationId xmlns:a16="http://schemas.microsoft.com/office/drawing/2014/main" id="{0AF90A08-F42C-4647-9811-F79E8DE7DF98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12069830" y="6415028"/>
                  <a:ext cx="2178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356" name="Inkt 355">
                  <a:extLst>
                    <a:ext uri="{FF2B5EF4-FFF2-40B4-BE49-F238E27FC236}">
                      <a16:creationId xmlns:a16="http://schemas.microsoft.com/office/drawing/2014/main" id="{B87FDAF7-2799-4B28-A68B-FE7407812B4B}"/>
                    </a:ext>
                  </a:extLst>
                </p14:cNvPr>
                <p14:cNvContentPartPr/>
                <p14:nvPr/>
              </p14:nvContentPartPr>
              <p14:xfrm>
                <a:off x="12243710" y="6412868"/>
                <a:ext cx="135360" cy="163080"/>
              </p14:xfrm>
            </p:contentPart>
          </mc:Choice>
          <mc:Fallback>
            <p:pic>
              <p:nvPicPr>
                <p:cNvPr id="356" name="Inkt 355">
                  <a:extLst>
                    <a:ext uri="{FF2B5EF4-FFF2-40B4-BE49-F238E27FC236}">
                      <a16:creationId xmlns:a16="http://schemas.microsoft.com/office/drawing/2014/main" id="{B87FDAF7-2799-4B28-A68B-FE7407812B4B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12235070" y="6403868"/>
                  <a:ext cx="1530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357" name="Inkt 356">
                  <a:extLst>
                    <a:ext uri="{FF2B5EF4-FFF2-40B4-BE49-F238E27FC236}">
                      <a16:creationId xmlns:a16="http://schemas.microsoft.com/office/drawing/2014/main" id="{7D3C6ABD-41EF-434C-A2C3-4073A83FAAE1}"/>
                    </a:ext>
                  </a:extLst>
                </p14:cNvPr>
                <p14:cNvContentPartPr/>
                <p14:nvPr/>
              </p14:nvContentPartPr>
              <p14:xfrm>
                <a:off x="12508310" y="6431228"/>
                <a:ext cx="251280" cy="212400"/>
              </p14:xfrm>
            </p:contentPart>
          </mc:Choice>
          <mc:Fallback>
            <p:pic>
              <p:nvPicPr>
                <p:cNvPr id="357" name="Inkt 356">
                  <a:extLst>
                    <a:ext uri="{FF2B5EF4-FFF2-40B4-BE49-F238E27FC236}">
                      <a16:creationId xmlns:a16="http://schemas.microsoft.com/office/drawing/2014/main" id="{7D3C6ABD-41EF-434C-A2C3-4073A83FAAE1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12499310" y="6422228"/>
                  <a:ext cx="2689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358" name="Inkt 357">
                  <a:extLst>
                    <a:ext uri="{FF2B5EF4-FFF2-40B4-BE49-F238E27FC236}">
                      <a16:creationId xmlns:a16="http://schemas.microsoft.com/office/drawing/2014/main" id="{15EA3E20-B0A2-4B33-BF00-D004661E19B6}"/>
                    </a:ext>
                  </a:extLst>
                </p14:cNvPr>
                <p14:cNvContentPartPr/>
                <p14:nvPr/>
              </p14:nvContentPartPr>
              <p14:xfrm>
                <a:off x="12787670" y="6523748"/>
                <a:ext cx="12240" cy="76320"/>
              </p14:xfrm>
            </p:contentPart>
          </mc:Choice>
          <mc:Fallback>
            <p:pic>
              <p:nvPicPr>
                <p:cNvPr id="358" name="Inkt 357">
                  <a:extLst>
                    <a:ext uri="{FF2B5EF4-FFF2-40B4-BE49-F238E27FC236}">
                      <a16:creationId xmlns:a16="http://schemas.microsoft.com/office/drawing/2014/main" id="{15EA3E20-B0A2-4B33-BF00-D004661E19B6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12778670" y="6515108"/>
                  <a:ext cx="298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359" name="Inkt 358">
                  <a:extLst>
                    <a:ext uri="{FF2B5EF4-FFF2-40B4-BE49-F238E27FC236}">
                      <a16:creationId xmlns:a16="http://schemas.microsoft.com/office/drawing/2014/main" id="{4C6CB9F1-B5F0-4883-A213-5F90DB5802F5}"/>
                    </a:ext>
                  </a:extLst>
                </p14:cNvPr>
                <p14:cNvContentPartPr/>
                <p14:nvPr/>
              </p14:nvContentPartPr>
              <p14:xfrm>
                <a:off x="12851750" y="6386948"/>
                <a:ext cx="231480" cy="248760"/>
              </p14:xfrm>
            </p:contentPart>
          </mc:Choice>
          <mc:Fallback>
            <p:pic>
              <p:nvPicPr>
                <p:cNvPr id="359" name="Inkt 358">
                  <a:extLst>
                    <a:ext uri="{FF2B5EF4-FFF2-40B4-BE49-F238E27FC236}">
                      <a16:creationId xmlns:a16="http://schemas.microsoft.com/office/drawing/2014/main" id="{4C6CB9F1-B5F0-4883-A213-5F90DB5802F5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12842750" y="6377948"/>
                  <a:ext cx="249120" cy="26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4" name="Groep 373">
            <a:extLst>
              <a:ext uri="{FF2B5EF4-FFF2-40B4-BE49-F238E27FC236}">
                <a16:creationId xmlns:a16="http://schemas.microsoft.com/office/drawing/2014/main" id="{A4EEABAC-373A-45E9-B88C-AC4D5FAC8ED6}"/>
              </a:ext>
            </a:extLst>
          </p:cNvPr>
          <p:cNvGrpSpPr/>
          <p:nvPr/>
        </p:nvGrpSpPr>
        <p:grpSpPr>
          <a:xfrm>
            <a:off x="6194270" y="4336388"/>
            <a:ext cx="4446720" cy="1668960"/>
            <a:chOff x="6194270" y="4336388"/>
            <a:chExt cx="4446720" cy="166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273" name="Inkt 272">
                  <a:extLst>
                    <a:ext uri="{FF2B5EF4-FFF2-40B4-BE49-F238E27FC236}">
                      <a16:creationId xmlns:a16="http://schemas.microsoft.com/office/drawing/2014/main" id="{26B686F5-298E-4F18-AE59-20489BF9BE94}"/>
                    </a:ext>
                  </a:extLst>
                </p14:cNvPr>
                <p14:cNvContentPartPr/>
                <p14:nvPr/>
              </p14:nvContentPartPr>
              <p14:xfrm>
                <a:off x="6194270" y="5715548"/>
                <a:ext cx="299520" cy="262800"/>
              </p14:xfrm>
            </p:contentPart>
          </mc:Choice>
          <mc:Fallback>
            <p:pic>
              <p:nvPicPr>
                <p:cNvPr id="273" name="Inkt 272">
                  <a:extLst>
                    <a:ext uri="{FF2B5EF4-FFF2-40B4-BE49-F238E27FC236}">
                      <a16:creationId xmlns:a16="http://schemas.microsoft.com/office/drawing/2014/main" id="{26B686F5-298E-4F18-AE59-20489BF9BE94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6185270" y="5706908"/>
                  <a:ext cx="3171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274" name="Inkt 273">
                  <a:extLst>
                    <a:ext uri="{FF2B5EF4-FFF2-40B4-BE49-F238E27FC236}">
                      <a16:creationId xmlns:a16="http://schemas.microsoft.com/office/drawing/2014/main" id="{B523CE56-D85A-4326-85DD-D30D30FC9651}"/>
                    </a:ext>
                  </a:extLst>
                </p14:cNvPr>
                <p14:cNvContentPartPr/>
                <p14:nvPr/>
              </p14:nvContentPartPr>
              <p14:xfrm>
                <a:off x="6518270" y="5761268"/>
                <a:ext cx="330840" cy="195120"/>
              </p14:xfrm>
            </p:contentPart>
          </mc:Choice>
          <mc:Fallback>
            <p:pic>
              <p:nvPicPr>
                <p:cNvPr id="274" name="Inkt 273">
                  <a:extLst>
                    <a:ext uri="{FF2B5EF4-FFF2-40B4-BE49-F238E27FC236}">
                      <a16:creationId xmlns:a16="http://schemas.microsoft.com/office/drawing/2014/main" id="{B523CE56-D85A-4326-85DD-D30D30FC965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6509270" y="5752268"/>
                  <a:ext cx="3484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275" name="Inkt 274">
                  <a:extLst>
                    <a:ext uri="{FF2B5EF4-FFF2-40B4-BE49-F238E27FC236}">
                      <a16:creationId xmlns:a16="http://schemas.microsoft.com/office/drawing/2014/main" id="{CF5200D1-DF9C-4311-B1D8-C6820B3BFEFC}"/>
                    </a:ext>
                  </a:extLst>
                </p14:cNvPr>
                <p14:cNvContentPartPr/>
                <p14:nvPr/>
              </p14:nvContentPartPr>
              <p14:xfrm>
                <a:off x="6699710" y="5470388"/>
                <a:ext cx="168120" cy="426960"/>
              </p14:xfrm>
            </p:contentPart>
          </mc:Choice>
          <mc:Fallback>
            <p:pic>
              <p:nvPicPr>
                <p:cNvPr id="275" name="Inkt 274">
                  <a:extLst>
                    <a:ext uri="{FF2B5EF4-FFF2-40B4-BE49-F238E27FC236}">
                      <a16:creationId xmlns:a16="http://schemas.microsoft.com/office/drawing/2014/main" id="{CF5200D1-DF9C-4311-B1D8-C6820B3BFEFC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6690710" y="5461388"/>
                  <a:ext cx="1857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276" name="Inkt 275">
                  <a:extLst>
                    <a:ext uri="{FF2B5EF4-FFF2-40B4-BE49-F238E27FC236}">
                      <a16:creationId xmlns:a16="http://schemas.microsoft.com/office/drawing/2014/main" id="{057EA528-BA8A-4A28-B04A-9047E0DC89CE}"/>
                    </a:ext>
                  </a:extLst>
                </p14:cNvPr>
                <p14:cNvContentPartPr/>
                <p14:nvPr/>
              </p14:nvContentPartPr>
              <p14:xfrm>
                <a:off x="6824990" y="5381828"/>
                <a:ext cx="204480" cy="500760"/>
              </p14:xfrm>
            </p:contentPart>
          </mc:Choice>
          <mc:Fallback>
            <p:pic>
              <p:nvPicPr>
                <p:cNvPr id="276" name="Inkt 275">
                  <a:extLst>
                    <a:ext uri="{FF2B5EF4-FFF2-40B4-BE49-F238E27FC236}">
                      <a16:creationId xmlns:a16="http://schemas.microsoft.com/office/drawing/2014/main" id="{057EA528-BA8A-4A28-B04A-9047E0DC89CE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6816350" y="5373188"/>
                  <a:ext cx="22212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277" name="Inkt 276">
                  <a:extLst>
                    <a:ext uri="{FF2B5EF4-FFF2-40B4-BE49-F238E27FC236}">
                      <a16:creationId xmlns:a16="http://schemas.microsoft.com/office/drawing/2014/main" id="{27B7A661-D53A-4B1D-95DF-5F144445804F}"/>
                    </a:ext>
                  </a:extLst>
                </p14:cNvPr>
                <p14:cNvContentPartPr/>
                <p14:nvPr/>
              </p14:nvContentPartPr>
              <p14:xfrm>
                <a:off x="6851990" y="5730308"/>
                <a:ext cx="159840" cy="41760"/>
              </p14:xfrm>
            </p:contentPart>
          </mc:Choice>
          <mc:Fallback>
            <p:pic>
              <p:nvPicPr>
                <p:cNvPr id="277" name="Inkt 276">
                  <a:extLst>
                    <a:ext uri="{FF2B5EF4-FFF2-40B4-BE49-F238E27FC236}">
                      <a16:creationId xmlns:a16="http://schemas.microsoft.com/office/drawing/2014/main" id="{27B7A661-D53A-4B1D-95DF-5F144445804F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6843350" y="5721308"/>
                  <a:ext cx="1774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278" name="Inkt 277">
                  <a:extLst>
                    <a:ext uri="{FF2B5EF4-FFF2-40B4-BE49-F238E27FC236}">
                      <a16:creationId xmlns:a16="http://schemas.microsoft.com/office/drawing/2014/main" id="{DD3465E4-758D-4EE4-989B-57BFF1194128}"/>
                    </a:ext>
                  </a:extLst>
                </p14:cNvPr>
                <p14:cNvContentPartPr/>
                <p14:nvPr/>
              </p14:nvContentPartPr>
              <p14:xfrm>
                <a:off x="7019390" y="5736068"/>
                <a:ext cx="45000" cy="111960"/>
              </p14:xfrm>
            </p:contentPart>
          </mc:Choice>
          <mc:Fallback>
            <p:pic>
              <p:nvPicPr>
                <p:cNvPr id="278" name="Inkt 277">
                  <a:extLst>
                    <a:ext uri="{FF2B5EF4-FFF2-40B4-BE49-F238E27FC236}">
                      <a16:creationId xmlns:a16="http://schemas.microsoft.com/office/drawing/2014/main" id="{DD3465E4-758D-4EE4-989B-57BFF1194128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7010750" y="5727068"/>
                  <a:ext cx="626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279" name="Inkt 278">
                  <a:extLst>
                    <a:ext uri="{FF2B5EF4-FFF2-40B4-BE49-F238E27FC236}">
                      <a16:creationId xmlns:a16="http://schemas.microsoft.com/office/drawing/2014/main" id="{E99CDC08-C7CF-4711-9B2A-A7F2D5E8A2FB}"/>
                    </a:ext>
                  </a:extLst>
                </p14:cNvPr>
                <p14:cNvContentPartPr/>
                <p14:nvPr/>
              </p14:nvContentPartPr>
              <p14:xfrm>
                <a:off x="7111910" y="5672348"/>
                <a:ext cx="182880" cy="333000"/>
              </p14:xfrm>
            </p:contentPart>
          </mc:Choice>
          <mc:Fallback>
            <p:pic>
              <p:nvPicPr>
                <p:cNvPr id="279" name="Inkt 278">
                  <a:extLst>
                    <a:ext uri="{FF2B5EF4-FFF2-40B4-BE49-F238E27FC236}">
                      <a16:creationId xmlns:a16="http://schemas.microsoft.com/office/drawing/2014/main" id="{E99CDC08-C7CF-4711-9B2A-A7F2D5E8A2FB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7102910" y="5663348"/>
                  <a:ext cx="200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280" name="Inkt 279">
                  <a:extLst>
                    <a:ext uri="{FF2B5EF4-FFF2-40B4-BE49-F238E27FC236}">
                      <a16:creationId xmlns:a16="http://schemas.microsoft.com/office/drawing/2014/main" id="{0FAE6796-5B0C-4921-B4C0-DF5290A742DD}"/>
                    </a:ext>
                  </a:extLst>
                </p14:cNvPr>
                <p14:cNvContentPartPr/>
                <p14:nvPr/>
              </p14:nvContentPartPr>
              <p14:xfrm>
                <a:off x="7223870" y="5423948"/>
                <a:ext cx="127440" cy="438480"/>
              </p14:xfrm>
            </p:contentPart>
          </mc:Choice>
          <mc:Fallback>
            <p:pic>
              <p:nvPicPr>
                <p:cNvPr id="280" name="Inkt 279">
                  <a:extLst>
                    <a:ext uri="{FF2B5EF4-FFF2-40B4-BE49-F238E27FC236}">
                      <a16:creationId xmlns:a16="http://schemas.microsoft.com/office/drawing/2014/main" id="{0FAE6796-5B0C-4921-B4C0-DF5290A742DD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7215230" y="5414948"/>
                  <a:ext cx="14508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281" name="Inkt 280">
                  <a:extLst>
                    <a:ext uri="{FF2B5EF4-FFF2-40B4-BE49-F238E27FC236}">
                      <a16:creationId xmlns:a16="http://schemas.microsoft.com/office/drawing/2014/main" id="{6A0C0D9F-D265-4162-B6AB-E5D01BCF220D}"/>
                    </a:ext>
                  </a:extLst>
                </p14:cNvPr>
                <p14:cNvContentPartPr/>
                <p14:nvPr/>
              </p14:nvContentPartPr>
              <p14:xfrm>
                <a:off x="7381550" y="5716268"/>
                <a:ext cx="49320" cy="166320"/>
              </p14:xfrm>
            </p:contentPart>
          </mc:Choice>
          <mc:Fallback>
            <p:pic>
              <p:nvPicPr>
                <p:cNvPr id="281" name="Inkt 280">
                  <a:extLst>
                    <a:ext uri="{FF2B5EF4-FFF2-40B4-BE49-F238E27FC236}">
                      <a16:creationId xmlns:a16="http://schemas.microsoft.com/office/drawing/2014/main" id="{6A0C0D9F-D265-4162-B6AB-E5D01BCF220D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7372550" y="5707628"/>
                  <a:ext cx="669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282" name="Inkt 281">
                  <a:extLst>
                    <a:ext uri="{FF2B5EF4-FFF2-40B4-BE49-F238E27FC236}">
                      <a16:creationId xmlns:a16="http://schemas.microsoft.com/office/drawing/2014/main" id="{1E62D8D5-DF35-4F73-8CD0-03C8B6294E3D}"/>
                    </a:ext>
                  </a:extLst>
                </p14:cNvPr>
                <p14:cNvContentPartPr/>
                <p14:nvPr/>
              </p14:nvContentPartPr>
              <p14:xfrm>
                <a:off x="7421870" y="5687468"/>
                <a:ext cx="297000" cy="162000"/>
              </p14:xfrm>
            </p:contentPart>
          </mc:Choice>
          <mc:Fallback>
            <p:pic>
              <p:nvPicPr>
                <p:cNvPr id="282" name="Inkt 281">
                  <a:extLst>
                    <a:ext uri="{FF2B5EF4-FFF2-40B4-BE49-F238E27FC236}">
                      <a16:creationId xmlns:a16="http://schemas.microsoft.com/office/drawing/2014/main" id="{1E62D8D5-DF35-4F73-8CD0-03C8B6294E3D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7412870" y="5678468"/>
                  <a:ext cx="3146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283" name="Inkt 282">
                  <a:extLst>
                    <a:ext uri="{FF2B5EF4-FFF2-40B4-BE49-F238E27FC236}">
                      <a16:creationId xmlns:a16="http://schemas.microsoft.com/office/drawing/2014/main" id="{139CECEB-2DF0-44B8-8C0D-60E2D1F66642}"/>
                    </a:ext>
                  </a:extLst>
                </p14:cNvPr>
                <p14:cNvContentPartPr/>
                <p14:nvPr/>
              </p14:nvContentPartPr>
              <p14:xfrm>
                <a:off x="7655510" y="5584148"/>
                <a:ext cx="303840" cy="252360"/>
              </p14:xfrm>
            </p:contentPart>
          </mc:Choice>
          <mc:Fallback>
            <p:pic>
              <p:nvPicPr>
                <p:cNvPr id="283" name="Inkt 282">
                  <a:extLst>
                    <a:ext uri="{FF2B5EF4-FFF2-40B4-BE49-F238E27FC236}">
                      <a16:creationId xmlns:a16="http://schemas.microsoft.com/office/drawing/2014/main" id="{139CECEB-2DF0-44B8-8C0D-60E2D1F66642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7646510" y="5575508"/>
                  <a:ext cx="3214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286" name="Inkt 285">
                  <a:extLst>
                    <a:ext uri="{FF2B5EF4-FFF2-40B4-BE49-F238E27FC236}">
                      <a16:creationId xmlns:a16="http://schemas.microsoft.com/office/drawing/2014/main" id="{DE1E7437-0AFE-447A-B5D9-81CCEC394FAF}"/>
                    </a:ext>
                  </a:extLst>
                </p14:cNvPr>
                <p14:cNvContentPartPr/>
                <p14:nvPr/>
              </p14:nvContentPartPr>
              <p14:xfrm>
                <a:off x="8208830" y="5569028"/>
                <a:ext cx="291960" cy="293400"/>
              </p14:xfrm>
            </p:contentPart>
          </mc:Choice>
          <mc:Fallback>
            <p:pic>
              <p:nvPicPr>
                <p:cNvPr id="286" name="Inkt 285">
                  <a:extLst>
                    <a:ext uri="{FF2B5EF4-FFF2-40B4-BE49-F238E27FC236}">
                      <a16:creationId xmlns:a16="http://schemas.microsoft.com/office/drawing/2014/main" id="{DE1E7437-0AFE-447A-B5D9-81CCEC394FAF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8199830" y="5560028"/>
                  <a:ext cx="3096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287" name="Inkt 286">
                  <a:extLst>
                    <a:ext uri="{FF2B5EF4-FFF2-40B4-BE49-F238E27FC236}">
                      <a16:creationId xmlns:a16="http://schemas.microsoft.com/office/drawing/2014/main" id="{B81109CA-BDB2-410A-811C-208E55823956}"/>
                    </a:ext>
                  </a:extLst>
                </p14:cNvPr>
                <p14:cNvContentPartPr/>
                <p14:nvPr/>
              </p14:nvContentPartPr>
              <p14:xfrm>
                <a:off x="8491430" y="5657228"/>
                <a:ext cx="298080" cy="208080"/>
              </p14:xfrm>
            </p:contentPart>
          </mc:Choice>
          <mc:Fallback>
            <p:pic>
              <p:nvPicPr>
                <p:cNvPr id="287" name="Inkt 286">
                  <a:extLst>
                    <a:ext uri="{FF2B5EF4-FFF2-40B4-BE49-F238E27FC236}">
                      <a16:creationId xmlns:a16="http://schemas.microsoft.com/office/drawing/2014/main" id="{B81109CA-BDB2-410A-811C-208E55823956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8482430" y="5648588"/>
                  <a:ext cx="3157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288" name="Inkt 287">
                  <a:extLst>
                    <a:ext uri="{FF2B5EF4-FFF2-40B4-BE49-F238E27FC236}">
                      <a16:creationId xmlns:a16="http://schemas.microsoft.com/office/drawing/2014/main" id="{193260C6-D4E8-40C8-8820-5020CF30B32F}"/>
                    </a:ext>
                  </a:extLst>
                </p14:cNvPr>
                <p14:cNvContentPartPr/>
                <p14:nvPr/>
              </p14:nvContentPartPr>
              <p14:xfrm>
                <a:off x="8725070" y="5402708"/>
                <a:ext cx="123120" cy="455400"/>
              </p14:xfrm>
            </p:contentPart>
          </mc:Choice>
          <mc:Fallback>
            <p:pic>
              <p:nvPicPr>
                <p:cNvPr id="288" name="Inkt 287">
                  <a:extLst>
                    <a:ext uri="{FF2B5EF4-FFF2-40B4-BE49-F238E27FC236}">
                      <a16:creationId xmlns:a16="http://schemas.microsoft.com/office/drawing/2014/main" id="{193260C6-D4E8-40C8-8820-5020CF30B32F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8716070" y="5394068"/>
                  <a:ext cx="14076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289" name="Inkt 288">
                  <a:extLst>
                    <a:ext uri="{FF2B5EF4-FFF2-40B4-BE49-F238E27FC236}">
                      <a16:creationId xmlns:a16="http://schemas.microsoft.com/office/drawing/2014/main" id="{5BE266FD-23C0-4771-913C-65D91CF2E81E}"/>
                    </a:ext>
                  </a:extLst>
                </p14:cNvPr>
                <p14:cNvContentPartPr/>
                <p14:nvPr/>
              </p14:nvContentPartPr>
              <p14:xfrm>
                <a:off x="8840630" y="5220188"/>
                <a:ext cx="202320" cy="622440"/>
              </p14:xfrm>
            </p:contentPart>
          </mc:Choice>
          <mc:Fallback>
            <p:pic>
              <p:nvPicPr>
                <p:cNvPr id="289" name="Inkt 288">
                  <a:extLst>
                    <a:ext uri="{FF2B5EF4-FFF2-40B4-BE49-F238E27FC236}">
                      <a16:creationId xmlns:a16="http://schemas.microsoft.com/office/drawing/2014/main" id="{5BE266FD-23C0-4771-913C-65D91CF2E81E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8831630" y="5211188"/>
                  <a:ext cx="219960" cy="64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290" name="Inkt 289">
                  <a:extLst>
                    <a:ext uri="{FF2B5EF4-FFF2-40B4-BE49-F238E27FC236}">
                      <a16:creationId xmlns:a16="http://schemas.microsoft.com/office/drawing/2014/main" id="{075D61B8-BF97-4653-81D9-3E3EE4BC3C9D}"/>
                    </a:ext>
                  </a:extLst>
                </p14:cNvPr>
                <p14:cNvContentPartPr/>
                <p14:nvPr/>
              </p14:nvContentPartPr>
              <p14:xfrm>
                <a:off x="8819390" y="5666948"/>
                <a:ext cx="204840" cy="51480"/>
              </p14:xfrm>
            </p:contentPart>
          </mc:Choice>
          <mc:Fallback>
            <p:pic>
              <p:nvPicPr>
                <p:cNvPr id="290" name="Inkt 289">
                  <a:extLst>
                    <a:ext uri="{FF2B5EF4-FFF2-40B4-BE49-F238E27FC236}">
                      <a16:creationId xmlns:a16="http://schemas.microsoft.com/office/drawing/2014/main" id="{075D61B8-BF97-4653-81D9-3E3EE4BC3C9D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8810750" y="5658308"/>
                  <a:ext cx="2224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291" name="Inkt 290">
                  <a:extLst>
                    <a:ext uri="{FF2B5EF4-FFF2-40B4-BE49-F238E27FC236}">
                      <a16:creationId xmlns:a16="http://schemas.microsoft.com/office/drawing/2014/main" id="{AF1FAE75-AF75-4A4D-9474-D3D83EF4E4D3}"/>
                    </a:ext>
                  </a:extLst>
                </p14:cNvPr>
                <p14:cNvContentPartPr/>
                <p14:nvPr/>
              </p14:nvContentPartPr>
              <p14:xfrm>
                <a:off x="9008030" y="5513948"/>
                <a:ext cx="66600" cy="276480"/>
              </p14:xfrm>
            </p:contentPart>
          </mc:Choice>
          <mc:Fallback>
            <p:pic>
              <p:nvPicPr>
                <p:cNvPr id="291" name="Inkt 290">
                  <a:extLst>
                    <a:ext uri="{FF2B5EF4-FFF2-40B4-BE49-F238E27FC236}">
                      <a16:creationId xmlns:a16="http://schemas.microsoft.com/office/drawing/2014/main" id="{AF1FAE75-AF75-4A4D-9474-D3D83EF4E4D3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8999030" y="5505308"/>
                  <a:ext cx="842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362" name="Inkt 361">
                  <a:extLst>
                    <a:ext uri="{FF2B5EF4-FFF2-40B4-BE49-F238E27FC236}">
                      <a16:creationId xmlns:a16="http://schemas.microsoft.com/office/drawing/2014/main" id="{04B33867-77BF-424C-AD7D-32AC5D74BBA6}"/>
                    </a:ext>
                  </a:extLst>
                </p14:cNvPr>
                <p14:cNvContentPartPr/>
                <p14:nvPr/>
              </p14:nvContentPartPr>
              <p14:xfrm>
                <a:off x="8029550" y="4353668"/>
                <a:ext cx="2520" cy="13320"/>
              </p14:xfrm>
            </p:contentPart>
          </mc:Choice>
          <mc:Fallback>
            <p:pic>
              <p:nvPicPr>
                <p:cNvPr id="362" name="Inkt 361">
                  <a:extLst>
                    <a:ext uri="{FF2B5EF4-FFF2-40B4-BE49-F238E27FC236}">
                      <a16:creationId xmlns:a16="http://schemas.microsoft.com/office/drawing/2014/main" id="{04B33867-77BF-424C-AD7D-32AC5D74BBA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020550" y="4344668"/>
                  <a:ext cx="201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363" name="Inkt 362">
                  <a:extLst>
                    <a:ext uri="{FF2B5EF4-FFF2-40B4-BE49-F238E27FC236}">
                      <a16:creationId xmlns:a16="http://schemas.microsoft.com/office/drawing/2014/main" id="{0028BF1F-4991-4429-8765-E6C18408EA42}"/>
                    </a:ext>
                  </a:extLst>
                </p14:cNvPr>
                <p14:cNvContentPartPr/>
                <p14:nvPr/>
              </p14:nvContentPartPr>
              <p14:xfrm>
                <a:off x="8004350" y="4336388"/>
                <a:ext cx="223200" cy="609840"/>
              </p14:xfrm>
            </p:contentPart>
          </mc:Choice>
          <mc:Fallback>
            <p:pic>
              <p:nvPicPr>
                <p:cNvPr id="363" name="Inkt 362">
                  <a:extLst>
                    <a:ext uri="{FF2B5EF4-FFF2-40B4-BE49-F238E27FC236}">
                      <a16:creationId xmlns:a16="http://schemas.microsoft.com/office/drawing/2014/main" id="{0028BF1F-4991-4429-8765-E6C18408EA42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7995350" y="4327748"/>
                  <a:ext cx="240840" cy="62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364" name="Inkt 363">
                  <a:extLst>
                    <a:ext uri="{FF2B5EF4-FFF2-40B4-BE49-F238E27FC236}">
                      <a16:creationId xmlns:a16="http://schemas.microsoft.com/office/drawing/2014/main" id="{96C71E5C-7E14-4665-9526-3E710B8EF53B}"/>
                    </a:ext>
                  </a:extLst>
                </p14:cNvPr>
                <p14:cNvContentPartPr/>
                <p14:nvPr/>
              </p14:nvContentPartPr>
              <p14:xfrm>
                <a:off x="8227190" y="4805468"/>
                <a:ext cx="310320" cy="244800"/>
              </p14:xfrm>
            </p:contentPart>
          </mc:Choice>
          <mc:Fallback>
            <p:pic>
              <p:nvPicPr>
                <p:cNvPr id="364" name="Inkt 363">
                  <a:extLst>
                    <a:ext uri="{FF2B5EF4-FFF2-40B4-BE49-F238E27FC236}">
                      <a16:creationId xmlns:a16="http://schemas.microsoft.com/office/drawing/2014/main" id="{96C71E5C-7E14-4665-9526-3E710B8EF53B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8218550" y="4796468"/>
                  <a:ext cx="327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365" name="Inkt 364">
                  <a:extLst>
                    <a:ext uri="{FF2B5EF4-FFF2-40B4-BE49-F238E27FC236}">
                      <a16:creationId xmlns:a16="http://schemas.microsoft.com/office/drawing/2014/main" id="{0997FA99-638D-4B6D-AE8B-A9849EB27AA9}"/>
                    </a:ext>
                  </a:extLst>
                </p14:cNvPr>
                <p14:cNvContentPartPr/>
                <p14:nvPr/>
              </p14:nvContentPartPr>
              <p14:xfrm>
                <a:off x="8816510" y="4766588"/>
                <a:ext cx="274680" cy="335520"/>
              </p14:xfrm>
            </p:contentPart>
          </mc:Choice>
          <mc:Fallback>
            <p:pic>
              <p:nvPicPr>
                <p:cNvPr id="365" name="Inkt 364">
                  <a:extLst>
                    <a:ext uri="{FF2B5EF4-FFF2-40B4-BE49-F238E27FC236}">
                      <a16:creationId xmlns:a16="http://schemas.microsoft.com/office/drawing/2014/main" id="{0997FA99-638D-4B6D-AE8B-A9849EB27AA9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8807870" y="4757948"/>
                  <a:ext cx="29232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366" name="Inkt 365">
                  <a:extLst>
                    <a:ext uri="{FF2B5EF4-FFF2-40B4-BE49-F238E27FC236}">
                      <a16:creationId xmlns:a16="http://schemas.microsoft.com/office/drawing/2014/main" id="{C81CB934-7997-49C9-B074-2D87AE50C3BA}"/>
                    </a:ext>
                  </a:extLst>
                </p14:cNvPr>
                <p14:cNvContentPartPr/>
                <p14:nvPr/>
              </p14:nvContentPartPr>
              <p14:xfrm>
                <a:off x="9088310" y="4907348"/>
                <a:ext cx="281880" cy="159120"/>
              </p14:xfrm>
            </p:contentPart>
          </mc:Choice>
          <mc:Fallback>
            <p:pic>
              <p:nvPicPr>
                <p:cNvPr id="366" name="Inkt 365">
                  <a:extLst>
                    <a:ext uri="{FF2B5EF4-FFF2-40B4-BE49-F238E27FC236}">
                      <a16:creationId xmlns:a16="http://schemas.microsoft.com/office/drawing/2014/main" id="{C81CB934-7997-49C9-B074-2D87AE50C3BA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9079670" y="4898708"/>
                  <a:ext cx="2995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367" name="Inkt 366">
                  <a:extLst>
                    <a:ext uri="{FF2B5EF4-FFF2-40B4-BE49-F238E27FC236}">
                      <a16:creationId xmlns:a16="http://schemas.microsoft.com/office/drawing/2014/main" id="{21334441-8F45-42BC-92F5-135E5F61A748}"/>
                    </a:ext>
                  </a:extLst>
                </p14:cNvPr>
                <p14:cNvContentPartPr/>
                <p14:nvPr/>
              </p14:nvContentPartPr>
              <p14:xfrm>
                <a:off x="9347150" y="4725188"/>
                <a:ext cx="227520" cy="368640"/>
              </p14:xfrm>
            </p:contentPart>
          </mc:Choice>
          <mc:Fallback>
            <p:pic>
              <p:nvPicPr>
                <p:cNvPr id="367" name="Inkt 366">
                  <a:extLst>
                    <a:ext uri="{FF2B5EF4-FFF2-40B4-BE49-F238E27FC236}">
                      <a16:creationId xmlns:a16="http://schemas.microsoft.com/office/drawing/2014/main" id="{21334441-8F45-42BC-92F5-135E5F61A748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9338150" y="4716548"/>
                  <a:ext cx="24516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368" name="Inkt 367">
                  <a:extLst>
                    <a:ext uri="{FF2B5EF4-FFF2-40B4-BE49-F238E27FC236}">
                      <a16:creationId xmlns:a16="http://schemas.microsoft.com/office/drawing/2014/main" id="{29D046C2-B1B5-4FAD-B88D-4B7BD959C990}"/>
                    </a:ext>
                  </a:extLst>
                </p14:cNvPr>
                <p14:cNvContentPartPr/>
                <p14:nvPr/>
              </p14:nvContentPartPr>
              <p14:xfrm>
                <a:off x="9376310" y="4948748"/>
                <a:ext cx="116640" cy="36000"/>
              </p14:xfrm>
            </p:contentPart>
          </mc:Choice>
          <mc:Fallback>
            <p:pic>
              <p:nvPicPr>
                <p:cNvPr id="368" name="Inkt 367">
                  <a:extLst>
                    <a:ext uri="{FF2B5EF4-FFF2-40B4-BE49-F238E27FC236}">
                      <a16:creationId xmlns:a16="http://schemas.microsoft.com/office/drawing/2014/main" id="{29D046C2-B1B5-4FAD-B88D-4B7BD959C990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9367670" y="4939748"/>
                  <a:ext cx="1342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369" name="Inkt 368">
                  <a:extLst>
                    <a:ext uri="{FF2B5EF4-FFF2-40B4-BE49-F238E27FC236}">
                      <a16:creationId xmlns:a16="http://schemas.microsoft.com/office/drawing/2014/main" id="{74279AF2-79D2-4728-8940-175E2E6C7AE0}"/>
                    </a:ext>
                  </a:extLst>
                </p14:cNvPr>
                <p14:cNvContentPartPr/>
                <p14:nvPr/>
              </p14:nvContentPartPr>
              <p14:xfrm>
                <a:off x="9523190" y="4865588"/>
                <a:ext cx="204120" cy="226080"/>
              </p14:xfrm>
            </p:contentPart>
          </mc:Choice>
          <mc:Fallback>
            <p:pic>
              <p:nvPicPr>
                <p:cNvPr id="369" name="Inkt 368">
                  <a:extLst>
                    <a:ext uri="{FF2B5EF4-FFF2-40B4-BE49-F238E27FC236}">
                      <a16:creationId xmlns:a16="http://schemas.microsoft.com/office/drawing/2014/main" id="{74279AF2-79D2-4728-8940-175E2E6C7AE0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9514550" y="4856588"/>
                  <a:ext cx="2217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370" name="Inkt 369">
                  <a:extLst>
                    <a:ext uri="{FF2B5EF4-FFF2-40B4-BE49-F238E27FC236}">
                      <a16:creationId xmlns:a16="http://schemas.microsoft.com/office/drawing/2014/main" id="{04F176CE-DDF4-422B-BD5C-5B4B5BDD8AEF}"/>
                    </a:ext>
                  </a:extLst>
                </p14:cNvPr>
                <p14:cNvContentPartPr/>
                <p14:nvPr/>
              </p14:nvContentPartPr>
              <p14:xfrm>
                <a:off x="9733790" y="4967468"/>
                <a:ext cx="25560" cy="89280"/>
              </p14:xfrm>
            </p:contentPart>
          </mc:Choice>
          <mc:Fallback>
            <p:pic>
              <p:nvPicPr>
                <p:cNvPr id="370" name="Inkt 369">
                  <a:extLst>
                    <a:ext uri="{FF2B5EF4-FFF2-40B4-BE49-F238E27FC236}">
                      <a16:creationId xmlns:a16="http://schemas.microsoft.com/office/drawing/2014/main" id="{04F176CE-DDF4-422B-BD5C-5B4B5BDD8AEF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9724790" y="4958468"/>
                  <a:ext cx="432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371" name="Inkt 370">
                  <a:extLst>
                    <a:ext uri="{FF2B5EF4-FFF2-40B4-BE49-F238E27FC236}">
                      <a16:creationId xmlns:a16="http://schemas.microsoft.com/office/drawing/2014/main" id="{DF6D8E9A-DA50-4F39-83EC-1BA054FCF1D6}"/>
                    </a:ext>
                  </a:extLst>
                </p14:cNvPr>
                <p14:cNvContentPartPr/>
                <p14:nvPr/>
              </p14:nvContentPartPr>
              <p14:xfrm>
                <a:off x="9765470" y="4907708"/>
                <a:ext cx="243000" cy="464400"/>
              </p14:xfrm>
            </p:contentPart>
          </mc:Choice>
          <mc:Fallback>
            <p:pic>
              <p:nvPicPr>
                <p:cNvPr id="371" name="Inkt 370">
                  <a:extLst>
                    <a:ext uri="{FF2B5EF4-FFF2-40B4-BE49-F238E27FC236}">
                      <a16:creationId xmlns:a16="http://schemas.microsoft.com/office/drawing/2014/main" id="{DF6D8E9A-DA50-4F39-83EC-1BA054FCF1D6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9756830" y="4899068"/>
                  <a:ext cx="26064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372" name="Inkt 371">
                  <a:extLst>
                    <a:ext uri="{FF2B5EF4-FFF2-40B4-BE49-F238E27FC236}">
                      <a16:creationId xmlns:a16="http://schemas.microsoft.com/office/drawing/2014/main" id="{77B9B645-21DC-4B9C-A252-9E545A3BD796}"/>
                    </a:ext>
                  </a:extLst>
                </p14:cNvPr>
                <p14:cNvContentPartPr/>
                <p14:nvPr/>
              </p14:nvContentPartPr>
              <p14:xfrm>
                <a:off x="9943670" y="4882868"/>
                <a:ext cx="459360" cy="454320"/>
              </p14:xfrm>
            </p:contentPart>
          </mc:Choice>
          <mc:Fallback>
            <p:pic>
              <p:nvPicPr>
                <p:cNvPr id="372" name="Inkt 371">
                  <a:extLst>
                    <a:ext uri="{FF2B5EF4-FFF2-40B4-BE49-F238E27FC236}">
                      <a16:creationId xmlns:a16="http://schemas.microsoft.com/office/drawing/2014/main" id="{77B9B645-21DC-4B9C-A252-9E545A3BD796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9934670" y="4874228"/>
                  <a:ext cx="47700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373" name="Inkt 372">
                  <a:extLst>
                    <a:ext uri="{FF2B5EF4-FFF2-40B4-BE49-F238E27FC236}">
                      <a16:creationId xmlns:a16="http://schemas.microsoft.com/office/drawing/2014/main" id="{022A156A-806E-4A57-B38E-24530FB2436B}"/>
                    </a:ext>
                  </a:extLst>
                </p14:cNvPr>
                <p14:cNvContentPartPr/>
                <p14:nvPr/>
              </p14:nvContentPartPr>
              <p14:xfrm>
                <a:off x="10364510" y="4837148"/>
                <a:ext cx="276480" cy="224640"/>
              </p14:xfrm>
            </p:contentPart>
          </mc:Choice>
          <mc:Fallback>
            <p:pic>
              <p:nvPicPr>
                <p:cNvPr id="373" name="Inkt 372">
                  <a:extLst>
                    <a:ext uri="{FF2B5EF4-FFF2-40B4-BE49-F238E27FC236}">
                      <a16:creationId xmlns:a16="http://schemas.microsoft.com/office/drawing/2014/main" id="{022A156A-806E-4A57-B38E-24530FB2436B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10355510" y="4828508"/>
                  <a:ext cx="294120" cy="24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4">
            <p14:nvContentPartPr>
              <p14:cNvPr id="377" name="Inkt 376">
                <a:extLst>
                  <a:ext uri="{FF2B5EF4-FFF2-40B4-BE49-F238E27FC236}">
                    <a16:creationId xmlns:a16="http://schemas.microsoft.com/office/drawing/2014/main" id="{66FBED9B-80B5-43CE-8193-C96B59B41781}"/>
                  </a:ext>
                </a:extLst>
              </p14:cNvPr>
              <p14:cNvContentPartPr/>
              <p14:nvPr/>
            </p14:nvContentPartPr>
            <p14:xfrm>
              <a:off x="1476470" y="209708"/>
              <a:ext cx="6082920" cy="5287680"/>
            </p14:xfrm>
          </p:contentPart>
        </mc:Choice>
        <mc:Fallback>
          <p:pic>
            <p:nvPicPr>
              <p:cNvPr id="377" name="Inkt 376">
                <a:extLst>
                  <a:ext uri="{FF2B5EF4-FFF2-40B4-BE49-F238E27FC236}">
                    <a16:creationId xmlns:a16="http://schemas.microsoft.com/office/drawing/2014/main" id="{66FBED9B-80B5-43CE-8193-C96B59B41781}"/>
                  </a:ext>
                </a:extLst>
              </p:cNvPr>
              <p:cNvPicPr/>
              <p:nvPr/>
            </p:nvPicPr>
            <p:blipFill>
              <a:blip r:embed="rId595"/>
              <a:stretch>
                <a:fillRect/>
              </a:stretch>
            </p:blipFill>
            <p:spPr>
              <a:xfrm>
                <a:off x="1467470" y="201068"/>
                <a:ext cx="6100560" cy="530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6">
            <p14:nvContentPartPr>
              <p14:cNvPr id="378" name="Inkt 377">
                <a:extLst>
                  <a:ext uri="{FF2B5EF4-FFF2-40B4-BE49-F238E27FC236}">
                    <a16:creationId xmlns:a16="http://schemas.microsoft.com/office/drawing/2014/main" id="{00E77D6B-077B-4E75-B66E-34CE5BF5C8C3}"/>
                  </a:ext>
                </a:extLst>
              </p14:cNvPr>
              <p14:cNvContentPartPr/>
              <p14:nvPr/>
            </p14:nvContentPartPr>
            <p14:xfrm>
              <a:off x="7490270" y="4616108"/>
              <a:ext cx="5167080" cy="727920"/>
            </p14:xfrm>
          </p:contentPart>
        </mc:Choice>
        <mc:Fallback>
          <p:pic>
            <p:nvPicPr>
              <p:cNvPr id="378" name="Inkt 377">
                <a:extLst>
                  <a:ext uri="{FF2B5EF4-FFF2-40B4-BE49-F238E27FC236}">
                    <a16:creationId xmlns:a16="http://schemas.microsoft.com/office/drawing/2014/main" id="{00E77D6B-077B-4E75-B66E-34CE5BF5C8C3}"/>
                  </a:ext>
                </a:extLst>
              </p:cNvPr>
              <p:cNvPicPr/>
              <p:nvPr/>
            </p:nvPicPr>
            <p:blipFill>
              <a:blip r:embed="rId597"/>
              <a:stretch>
                <a:fillRect/>
              </a:stretch>
            </p:blipFill>
            <p:spPr>
              <a:xfrm>
                <a:off x="7481270" y="4607108"/>
                <a:ext cx="5184720" cy="74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94" name="Groep 393">
            <a:extLst>
              <a:ext uri="{FF2B5EF4-FFF2-40B4-BE49-F238E27FC236}">
                <a16:creationId xmlns:a16="http://schemas.microsoft.com/office/drawing/2014/main" id="{075A21BD-B864-4731-A944-3928B80F86BC}"/>
              </a:ext>
            </a:extLst>
          </p:cNvPr>
          <p:cNvGrpSpPr/>
          <p:nvPr/>
        </p:nvGrpSpPr>
        <p:grpSpPr>
          <a:xfrm>
            <a:off x="10937270" y="4111388"/>
            <a:ext cx="1725840" cy="801000"/>
            <a:chOff x="10937270" y="4111388"/>
            <a:chExt cx="1725840" cy="80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379" name="Inkt 378">
                  <a:extLst>
                    <a:ext uri="{FF2B5EF4-FFF2-40B4-BE49-F238E27FC236}">
                      <a16:creationId xmlns:a16="http://schemas.microsoft.com/office/drawing/2014/main" id="{4A27F393-6AC2-4AA0-AFFC-AA86A4F0537E}"/>
                    </a:ext>
                  </a:extLst>
                </p14:cNvPr>
                <p14:cNvContentPartPr/>
                <p14:nvPr/>
              </p14:nvContentPartPr>
              <p14:xfrm>
                <a:off x="10937270" y="4747508"/>
                <a:ext cx="120240" cy="164160"/>
              </p14:xfrm>
            </p:contentPart>
          </mc:Choice>
          <mc:Fallback>
            <p:pic>
              <p:nvPicPr>
                <p:cNvPr id="379" name="Inkt 378">
                  <a:extLst>
                    <a:ext uri="{FF2B5EF4-FFF2-40B4-BE49-F238E27FC236}">
                      <a16:creationId xmlns:a16="http://schemas.microsoft.com/office/drawing/2014/main" id="{4A27F393-6AC2-4AA0-AFFC-AA86A4F0537E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10928630" y="4738868"/>
                  <a:ext cx="1378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380" name="Inkt 379">
                  <a:extLst>
                    <a:ext uri="{FF2B5EF4-FFF2-40B4-BE49-F238E27FC236}">
                      <a16:creationId xmlns:a16="http://schemas.microsoft.com/office/drawing/2014/main" id="{C3D300DF-6262-4486-8F6C-A6FE724027D6}"/>
                    </a:ext>
                  </a:extLst>
                </p14:cNvPr>
                <p14:cNvContentPartPr/>
                <p14:nvPr/>
              </p14:nvContentPartPr>
              <p14:xfrm>
                <a:off x="11018990" y="4743188"/>
                <a:ext cx="222840" cy="142560"/>
              </p14:xfrm>
            </p:contentPart>
          </mc:Choice>
          <mc:Fallback>
            <p:pic>
              <p:nvPicPr>
                <p:cNvPr id="380" name="Inkt 379">
                  <a:extLst>
                    <a:ext uri="{FF2B5EF4-FFF2-40B4-BE49-F238E27FC236}">
                      <a16:creationId xmlns:a16="http://schemas.microsoft.com/office/drawing/2014/main" id="{C3D300DF-6262-4486-8F6C-A6FE724027D6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11010350" y="4734548"/>
                  <a:ext cx="2404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382" name="Inkt 381">
                  <a:extLst>
                    <a:ext uri="{FF2B5EF4-FFF2-40B4-BE49-F238E27FC236}">
                      <a16:creationId xmlns:a16="http://schemas.microsoft.com/office/drawing/2014/main" id="{6E6DA0F0-BC0C-4422-A90C-CE2433A9FFFA}"/>
                    </a:ext>
                  </a:extLst>
                </p14:cNvPr>
                <p14:cNvContentPartPr/>
                <p14:nvPr/>
              </p14:nvContentPartPr>
              <p14:xfrm>
                <a:off x="11374310" y="4597388"/>
                <a:ext cx="266400" cy="315000"/>
              </p14:xfrm>
            </p:contentPart>
          </mc:Choice>
          <mc:Fallback>
            <p:pic>
              <p:nvPicPr>
                <p:cNvPr id="382" name="Inkt 381">
                  <a:extLst>
                    <a:ext uri="{FF2B5EF4-FFF2-40B4-BE49-F238E27FC236}">
                      <a16:creationId xmlns:a16="http://schemas.microsoft.com/office/drawing/2014/main" id="{6E6DA0F0-BC0C-4422-A90C-CE2433A9FFFA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11365310" y="4588748"/>
                  <a:ext cx="2840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383" name="Inkt 382">
                  <a:extLst>
                    <a:ext uri="{FF2B5EF4-FFF2-40B4-BE49-F238E27FC236}">
                      <a16:creationId xmlns:a16="http://schemas.microsoft.com/office/drawing/2014/main" id="{525C5315-2EA0-481E-AEDA-C60AD4E903B7}"/>
                    </a:ext>
                  </a:extLst>
                </p14:cNvPr>
                <p14:cNvContentPartPr/>
                <p14:nvPr/>
              </p14:nvContentPartPr>
              <p14:xfrm>
                <a:off x="11671310" y="4764068"/>
                <a:ext cx="107640" cy="35280"/>
              </p14:xfrm>
            </p:contentPart>
          </mc:Choice>
          <mc:Fallback>
            <p:pic>
              <p:nvPicPr>
                <p:cNvPr id="383" name="Inkt 382">
                  <a:extLst>
                    <a:ext uri="{FF2B5EF4-FFF2-40B4-BE49-F238E27FC236}">
                      <a16:creationId xmlns:a16="http://schemas.microsoft.com/office/drawing/2014/main" id="{525C5315-2EA0-481E-AEDA-C60AD4E903B7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11662670" y="4755428"/>
                  <a:ext cx="1252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384" name="Inkt 383">
                  <a:extLst>
                    <a:ext uri="{FF2B5EF4-FFF2-40B4-BE49-F238E27FC236}">
                      <a16:creationId xmlns:a16="http://schemas.microsoft.com/office/drawing/2014/main" id="{5D94FC96-52E0-48B7-8059-2053BEA17EE8}"/>
                    </a:ext>
                  </a:extLst>
                </p14:cNvPr>
                <p14:cNvContentPartPr/>
                <p14:nvPr/>
              </p14:nvContentPartPr>
              <p14:xfrm>
                <a:off x="11696150" y="4696028"/>
                <a:ext cx="39240" cy="151920"/>
              </p14:xfrm>
            </p:contentPart>
          </mc:Choice>
          <mc:Fallback>
            <p:pic>
              <p:nvPicPr>
                <p:cNvPr id="384" name="Inkt 383">
                  <a:extLst>
                    <a:ext uri="{FF2B5EF4-FFF2-40B4-BE49-F238E27FC236}">
                      <a16:creationId xmlns:a16="http://schemas.microsoft.com/office/drawing/2014/main" id="{5D94FC96-52E0-48B7-8059-2053BEA17EE8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11687150" y="4687388"/>
                  <a:ext cx="568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385" name="Inkt 384">
                  <a:extLst>
                    <a:ext uri="{FF2B5EF4-FFF2-40B4-BE49-F238E27FC236}">
                      <a16:creationId xmlns:a16="http://schemas.microsoft.com/office/drawing/2014/main" id="{DD921F45-3A38-497E-A953-1C606BF01290}"/>
                    </a:ext>
                  </a:extLst>
                </p14:cNvPr>
                <p14:cNvContentPartPr/>
                <p14:nvPr/>
              </p14:nvContentPartPr>
              <p14:xfrm>
                <a:off x="11600750" y="4212908"/>
                <a:ext cx="139680" cy="299880"/>
              </p14:xfrm>
            </p:contentPart>
          </mc:Choice>
          <mc:Fallback>
            <p:pic>
              <p:nvPicPr>
                <p:cNvPr id="385" name="Inkt 384">
                  <a:extLst>
                    <a:ext uri="{FF2B5EF4-FFF2-40B4-BE49-F238E27FC236}">
                      <a16:creationId xmlns:a16="http://schemas.microsoft.com/office/drawing/2014/main" id="{DD921F45-3A38-497E-A953-1C606BF01290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1591750" y="4203908"/>
                  <a:ext cx="1573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386" name="Inkt 385">
                  <a:extLst>
                    <a:ext uri="{FF2B5EF4-FFF2-40B4-BE49-F238E27FC236}">
                      <a16:creationId xmlns:a16="http://schemas.microsoft.com/office/drawing/2014/main" id="{8440EFDE-0D1C-4617-A023-3A14D022ABF2}"/>
                    </a:ext>
                  </a:extLst>
                </p14:cNvPr>
                <p14:cNvContentPartPr/>
                <p14:nvPr/>
              </p14:nvContentPartPr>
              <p14:xfrm>
                <a:off x="11762750" y="4359428"/>
                <a:ext cx="127080" cy="139320"/>
              </p14:xfrm>
            </p:contentPart>
          </mc:Choice>
          <mc:Fallback>
            <p:pic>
              <p:nvPicPr>
                <p:cNvPr id="386" name="Inkt 385">
                  <a:extLst>
                    <a:ext uri="{FF2B5EF4-FFF2-40B4-BE49-F238E27FC236}">
                      <a16:creationId xmlns:a16="http://schemas.microsoft.com/office/drawing/2014/main" id="{8440EFDE-0D1C-4617-A023-3A14D022ABF2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11754110" y="4350788"/>
                  <a:ext cx="1447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2">
              <p14:nvContentPartPr>
                <p14:cNvPr id="387" name="Inkt 386">
                  <a:extLst>
                    <a:ext uri="{FF2B5EF4-FFF2-40B4-BE49-F238E27FC236}">
                      <a16:creationId xmlns:a16="http://schemas.microsoft.com/office/drawing/2014/main" id="{571CE446-A249-489F-AA8B-CC40D18235E2}"/>
                    </a:ext>
                  </a:extLst>
                </p14:cNvPr>
                <p14:cNvContentPartPr/>
                <p14:nvPr/>
              </p14:nvContentPartPr>
              <p14:xfrm>
                <a:off x="11895590" y="4377068"/>
                <a:ext cx="193320" cy="144360"/>
              </p14:xfrm>
            </p:contentPart>
          </mc:Choice>
          <mc:Fallback>
            <p:pic>
              <p:nvPicPr>
                <p:cNvPr id="387" name="Inkt 386">
                  <a:extLst>
                    <a:ext uri="{FF2B5EF4-FFF2-40B4-BE49-F238E27FC236}">
                      <a16:creationId xmlns:a16="http://schemas.microsoft.com/office/drawing/2014/main" id="{571CE446-A249-489F-AA8B-CC40D18235E2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11886590" y="4368068"/>
                  <a:ext cx="21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388" name="Inkt 387">
                  <a:extLst>
                    <a:ext uri="{FF2B5EF4-FFF2-40B4-BE49-F238E27FC236}">
                      <a16:creationId xmlns:a16="http://schemas.microsoft.com/office/drawing/2014/main" id="{4292A767-91B5-466E-B52C-6E0DF55B48E3}"/>
                    </a:ext>
                  </a:extLst>
                </p14:cNvPr>
                <p14:cNvContentPartPr/>
                <p14:nvPr/>
              </p14:nvContentPartPr>
              <p14:xfrm>
                <a:off x="12012950" y="4111388"/>
                <a:ext cx="177120" cy="484200"/>
              </p14:xfrm>
            </p:contentPart>
          </mc:Choice>
          <mc:Fallback>
            <p:pic>
              <p:nvPicPr>
                <p:cNvPr id="388" name="Inkt 387">
                  <a:extLst>
                    <a:ext uri="{FF2B5EF4-FFF2-40B4-BE49-F238E27FC236}">
                      <a16:creationId xmlns:a16="http://schemas.microsoft.com/office/drawing/2014/main" id="{4292A767-91B5-466E-B52C-6E0DF55B48E3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12004310" y="4102748"/>
                  <a:ext cx="19476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6">
              <p14:nvContentPartPr>
                <p14:cNvPr id="389" name="Inkt 388">
                  <a:extLst>
                    <a:ext uri="{FF2B5EF4-FFF2-40B4-BE49-F238E27FC236}">
                      <a16:creationId xmlns:a16="http://schemas.microsoft.com/office/drawing/2014/main" id="{675937EE-66D4-4FAC-8E02-12C14BF65290}"/>
                    </a:ext>
                  </a:extLst>
                </p14:cNvPr>
                <p14:cNvContentPartPr/>
                <p14:nvPr/>
              </p14:nvContentPartPr>
              <p14:xfrm>
                <a:off x="12026630" y="4422428"/>
                <a:ext cx="163440" cy="21600"/>
              </p14:xfrm>
            </p:contentPart>
          </mc:Choice>
          <mc:Fallback>
            <p:pic>
              <p:nvPicPr>
                <p:cNvPr id="389" name="Inkt 388">
                  <a:extLst>
                    <a:ext uri="{FF2B5EF4-FFF2-40B4-BE49-F238E27FC236}">
                      <a16:creationId xmlns:a16="http://schemas.microsoft.com/office/drawing/2014/main" id="{675937EE-66D4-4FAC-8E02-12C14BF65290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12017630" y="4413428"/>
                  <a:ext cx="1810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8">
              <p14:nvContentPartPr>
                <p14:cNvPr id="390" name="Inkt 389">
                  <a:extLst>
                    <a:ext uri="{FF2B5EF4-FFF2-40B4-BE49-F238E27FC236}">
                      <a16:creationId xmlns:a16="http://schemas.microsoft.com/office/drawing/2014/main" id="{2C2EE9C9-1C1E-4A97-9754-BFB7F390B9BA}"/>
                    </a:ext>
                  </a:extLst>
                </p14:cNvPr>
                <p14:cNvContentPartPr/>
                <p14:nvPr/>
              </p14:nvContentPartPr>
              <p14:xfrm>
                <a:off x="12106190" y="4179068"/>
                <a:ext cx="147240" cy="374760"/>
              </p14:xfrm>
            </p:contentPart>
          </mc:Choice>
          <mc:Fallback>
            <p:pic>
              <p:nvPicPr>
                <p:cNvPr id="390" name="Inkt 389">
                  <a:extLst>
                    <a:ext uri="{FF2B5EF4-FFF2-40B4-BE49-F238E27FC236}">
                      <a16:creationId xmlns:a16="http://schemas.microsoft.com/office/drawing/2014/main" id="{2C2EE9C9-1C1E-4A97-9754-BFB7F390B9BA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12097190" y="4170068"/>
                  <a:ext cx="16488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0">
              <p14:nvContentPartPr>
                <p14:cNvPr id="391" name="Inkt 390">
                  <a:extLst>
                    <a:ext uri="{FF2B5EF4-FFF2-40B4-BE49-F238E27FC236}">
                      <a16:creationId xmlns:a16="http://schemas.microsoft.com/office/drawing/2014/main" id="{DDDB16BA-5479-4498-9F67-90082F2E6FDB}"/>
                    </a:ext>
                  </a:extLst>
                </p14:cNvPr>
                <p14:cNvContentPartPr/>
                <p14:nvPr/>
              </p14:nvContentPartPr>
              <p14:xfrm>
                <a:off x="12107270" y="4382108"/>
                <a:ext cx="271080" cy="154440"/>
              </p14:xfrm>
            </p:contentPart>
          </mc:Choice>
          <mc:Fallback>
            <p:pic>
              <p:nvPicPr>
                <p:cNvPr id="391" name="Inkt 390">
                  <a:extLst>
                    <a:ext uri="{FF2B5EF4-FFF2-40B4-BE49-F238E27FC236}">
                      <a16:creationId xmlns:a16="http://schemas.microsoft.com/office/drawing/2014/main" id="{DDDB16BA-5479-4498-9F67-90082F2E6FDB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12098270" y="4373468"/>
                  <a:ext cx="2887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2">
              <p14:nvContentPartPr>
                <p14:cNvPr id="392" name="Inkt 391">
                  <a:extLst>
                    <a:ext uri="{FF2B5EF4-FFF2-40B4-BE49-F238E27FC236}">
                      <a16:creationId xmlns:a16="http://schemas.microsoft.com/office/drawing/2014/main" id="{42DAF819-9DA3-430A-9777-7102AB3D48A3}"/>
                    </a:ext>
                  </a:extLst>
                </p14:cNvPr>
                <p14:cNvContentPartPr/>
                <p14:nvPr/>
              </p14:nvContentPartPr>
              <p14:xfrm>
                <a:off x="12344870" y="4349348"/>
                <a:ext cx="171720" cy="153360"/>
              </p14:xfrm>
            </p:contentPart>
          </mc:Choice>
          <mc:Fallback>
            <p:pic>
              <p:nvPicPr>
                <p:cNvPr id="392" name="Inkt 391">
                  <a:extLst>
                    <a:ext uri="{FF2B5EF4-FFF2-40B4-BE49-F238E27FC236}">
                      <a16:creationId xmlns:a16="http://schemas.microsoft.com/office/drawing/2014/main" id="{42DAF819-9DA3-430A-9777-7102AB3D48A3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12335870" y="4340348"/>
                  <a:ext cx="1893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4">
              <p14:nvContentPartPr>
                <p14:cNvPr id="393" name="Inkt 392">
                  <a:extLst>
                    <a:ext uri="{FF2B5EF4-FFF2-40B4-BE49-F238E27FC236}">
                      <a16:creationId xmlns:a16="http://schemas.microsoft.com/office/drawing/2014/main" id="{CF288898-3337-4CB2-9E81-C3B2D6EAEEA5}"/>
                    </a:ext>
                  </a:extLst>
                </p14:cNvPr>
                <p14:cNvContentPartPr/>
                <p14:nvPr/>
              </p14:nvContentPartPr>
              <p14:xfrm>
                <a:off x="12386630" y="4296788"/>
                <a:ext cx="276480" cy="250560"/>
              </p14:xfrm>
            </p:contentPart>
          </mc:Choice>
          <mc:Fallback>
            <p:pic>
              <p:nvPicPr>
                <p:cNvPr id="393" name="Inkt 392">
                  <a:extLst>
                    <a:ext uri="{FF2B5EF4-FFF2-40B4-BE49-F238E27FC236}">
                      <a16:creationId xmlns:a16="http://schemas.microsoft.com/office/drawing/2014/main" id="{CF288898-3337-4CB2-9E81-C3B2D6EAEEA5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12377630" y="4288148"/>
                  <a:ext cx="294120" cy="26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ep 396">
            <a:extLst>
              <a:ext uri="{FF2B5EF4-FFF2-40B4-BE49-F238E27FC236}">
                <a16:creationId xmlns:a16="http://schemas.microsoft.com/office/drawing/2014/main" id="{345DAA90-73B4-4693-97A2-DE23A494EF51}"/>
              </a:ext>
            </a:extLst>
          </p:cNvPr>
          <p:cNvGrpSpPr/>
          <p:nvPr/>
        </p:nvGrpSpPr>
        <p:grpSpPr>
          <a:xfrm>
            <a:off x="6473990" y="4984388"/>
            <a:ext cx="1519920" cy="380160"/>
            <a:chOff x="6473990" y="4984388"/>
            <a:chExt cx="1519920" cy="38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6">
              <p14:nvContentPartPr>
                <p14:cNvPr id="395" name="Inkt 394">
                  <a:extLst>
                    <a:ext uri="{FF2B5EF4-FFF2-40B4-BE49-F238E27FC236}">
                      <a16:creationId xmlns:a16="http://schemas.microsoft.com/office/drawing/2014/main" id="{011333AB-5CA5-42CE-B142-E72BCE6C1DDE}"/>
                    </a:ext>
                  </a:extLst>
                </p14:cNvPr>
                <p14:cNvContentPartPr/>
                <p14:nvPr/>
              </p14:nvContentPartPr>
              <p14:xfrm>
                <a:off x="6616910" y="5026508"/>
                <a:ext cx="1377000" cy="248040"/>
              </p14:xfrm>
            </p:contentPart>
          </mc:Choice>
          <mc:Fallback>
            <p:pic>
              <p:nvPicPr>
                <p:cNvPr id="395" name="Inkt 394">
                  <a:extLst>
                    <a:ext uri="{FF2B5EF4-FFF2-40B4-BE49-F238E27FC236}">
                      <a16:creationId xmlns:a16="http://schemas.microsoft.com/office/drawing/2014/main" id="{011333AB-5CA5-42CE-B142-E72BCE6C1DDE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6608270" y="5017868"/>
                  <a:ext cx="13946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8">
              <p14:nvContentPartPr>
                <p14:cNvPr id="396" name="Inkt 395">
                  <a:extLst>
                    <a:ext uri="{FF2B5EF4-FFF2-40B4-BE49-F238E27FC236}">
                      <a16:creationId xmlns:a16="http://schemas.microsoft.com/office/drawing/2014/main" id="{20162A1C-DC8F-4E52-875C-9A5C6F0213FC}"/>
                    </a:ext>
                  </a:extLst>
                </p14:cNvPr>
                <p14:cNvContentPartPr/>
                <p14:nvPr/>
              </p14:nvContentPartPr>
              <p14:xfrm>
                <a:off x="6473990" y="4984388"/>
                <a:ext cx="191160" cy="380160"/>
              </p14:xfrm>
            </p:contentPart>
          </mc:Choice>
          <mc:Fallback>
            <p:pic>
              <p:nvPicPr>
                <p:cNvPr id="396" name="Inkt 395">
                  <a:extLst>
                    <a:ext uri="{FF2B5EF4-FFF2-40B4-BE49-F238E27FC236}">
                      <a16:creationId xmlns:a16="http://schemas.microsoft.com/office/drawing/2014/main" id="{20162A1C-DC8F-4E52-875C-9A5C6F0213FC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6465350" y="4975388"/>
                  <a:ext cx="208800" cy="397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88379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ep 13">
            <a:extLst>
              <a:ext uri="{FF2B5EF4-FFF2-40B4-BE49-F238E27FC236}">
                <a16:creationId xmlns:a16="http://schemas.microsoft.com/office/drawing/2014/main" id="{CFD6CC3E-E711-497C-99B8-DC64A7628442}"/>
              </a:ext>
            </a:extLst>
          </p:cNvPr>
          <p:cNvGrpSpPr/>
          <p:nvPr/>
        </p:nvGrpSpPr>
        <p:grpSpPr>
          <a:xfrm>
            <a:off x="3361430" y="635259"/>
            <a:ext cx="2317680" cy="732240"/>
            <a:chOff x="3361430" y="635259"/>
            <a:chExt cx="2317680" cy="73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t 1">
                  <a:extLst>
                    <a:ext uri="{FF2B5EF4-FFF2-40B4-BE49-F238E27FC236}">
                      <a16:creationId xmlns:a16="http://schemas.microsoft.com/office/drawing/2014/main" id="{77467D42-7832-4EB4-8FA7-509DBD0673F2}"/>
                    </a:ext>
                  </a:extLst>
                </p14:cNvPr>
                <p14:cNvContentPartPr/>
                <p14:nvPr/>
              </p14:nvContentPartPr>
              <p14:xfrm>
                <a:off x="3361430" y="635259"/>
                <a:ext cx="399240" cy="506520"/>
              </p14:xfrm>
            </p:contentPart>
          </mc:Choice>
          <mc:Fallback>
            <p:pic>
              <p:nvPicPr>
                <p:cNvPr id="2" name="Inkt 1">
                  <a:extLst>
                    <a:ext uri="{FF2B5EF4-FFF2-40B4-BE49-F238E27FC236}">
                      <a16:creationId xmlns:a16="http://schemas.microsoft.com/office/drawing/2014/main" id="{77467D42-7832-4EB4-8FA7-509DBD0673F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52430" y="626619"/>
                  <a:ext cx="41688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t 2">
                  <a:extLst>
                    <a:ext uri="{FF2B5EF4-FFF2-40B4-BE49-F238E27FC236}">
                      <a16:creationId xmlns:a16="http://schemas.microsoft.com/office/drawing/2014/main" id="{B1CA7BF6-1CED-4139-AD4C-4336B06D9164}"/>
                    </a:ext>
                  </a:extLst>
                </p14:cNvPr>
                <p14:cNvContentPartPr/>
                <p14:nvPr/>
              </p14:nvContentPartPr>
              <p14:xfrm>
                <a:off x="3798470" y="924339"/>
                <a:ext cx="274320" cy="219600"/>
              </p14:xfrm>
            </p:contentPart>
          </mc:Choice>
          <mc:Fallback>
            <p:pic>
              <p:nvPicPr>
                <p:cNvPr id="3" name="Inkt 2">
                  <a:extLst>
                    <a:ext uri="{FF2B5EF4-FFF2-40B4-BE49-F238E27FC236}">
                      <a16:creationId xmlns:a16="http://schemas.microsoft.com/office/drawing/2014/main" id="{B1CA7BF6-1CED-4139-AD4C-4336B06D916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89470" y="915339"/>
                  <a:ext cx="2919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t 3">
                  <a:extLst>
                    <a:ext uri="{FF2B5EF4-FFF2-40B4-BE49-F238E27FC236}">
                      <a16:creationId xmlns:a16="http://schemas.microsoft.com/office/drawing/2014/main" id="{FED491FF-6E6A-4F04-87E6-DEECD0393A16}"/>
                    </a:ext>
                  </a:extLst>
                </p14:cNvPr>
                <p14:cNvContentPartPr/>
                <p14:nvPr/>
              </p14:nvContentPartPr>
              <p14:xfrm>
                <a:off x="3996470" y="766299"/>
                <a:ext cx="123120" cy="400320"/>
              </p14:xfrm>
            </p:contentPart>
          </mc:Choice>
          <mc:Fallback>
            <p:pic>
              <p:nvPicPr>
                <p:cNvPr id="4" name="Inkt 3">
                  <a:extLst>
                    <a:ext uri="{FF2B5EF4-FFF2-40B4-BE49-F238E27FC236}">
                      <a16:creationId xmlns:a16="http://schemas.microsoft.com/office/drawing/2014/main" id="{FED491FF-6E6A-4F04-87E6-DEECD0393A1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87470" y="757299"/>
                  <a:ext cx="1407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t 4">
                  <a:extLst>
                    <a:ext uri="{FF2B5EF4-FFF2-40B4-BE49-F238E27FC236}">
                      <a16:creationId xmlns:a16="http://schemas.microsoft.com/office/drawing/2014/main" id="{F7B21E08-8C2C-4632-8D53-B63B3CE5F6F4}"/>
                    </a:ext>
                  </a:extLst>
                </p14:cNvPr>
                <p14:cNvContentPartPr/>
                <p14:nvPr/>
              </p14:nvContentPartPr>
              <p14:xfrm>
                <a:off x="4105910" y="689979"/>
                <a:ext cx="155880" cy="424080"/>
              </p14:xfrm>
            </p:contentPart>
          </mc:Choice>
          <mc:Fallback>
            <p:pic>
              <p:nvPicPr>
                <p:cNvPr id="5" name="Inkt 4">
                  <a:extLst>
                    <a:ext uri="{FF2B5EF4-FFF2-40B4-BE49-F238E27FC236}">
                      <a16:creationId xmlns:a16="http://schemas.microsoft.com/office/drawing/2014/main" id="{F7B21E08-8C2C-4632-8D53-B63B3CE5F6F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97270" y="680979"/>
                  <a:ext cx="17352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t 5">
                  <a:extLst>
                    <a:ext uri="{FF2B5EF4-FFF2-40B4-BE49-F238E27FC236}">
                      <a16:creationId xmlns:a16="http://schemas.microsoft.com/office/drawing/2014/main" id="{1A47553A-A737-46EC-8A3B-B119155FF03D}"/>
                    </a:ext>
                  </a:extLst>
                </p14:cNvPr>
                <p14:cNvContentPartPr/>
                <p14:nvPr/>
              </p14:nvContentPartPr>
              <p14:xfrm>
                <a:off x="4065950" y="914979"/>
                <a:ext cx="149400" cy="78480"/>
              </p14:xfrm>
            </p:contentPart>
          </mc:Choice>
          <mc:Fallback>
            <p:pic>
              <p:nvPicPr>
                <p:cNvPr id="6" name="Inkt 5">
                  <a:extLst>
                    <a:ext uri="{FF2B5EF4-FFF2-40B4-BE49-F238E27FC236}">
                      <a16:creationId xmlns:a16="http://schemas.microsoft.com/office/drawing/2014/main" id="{1A47553A-A737-46EC-8A3B-B119155FF03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56950" y="905979"/>
                  <a:ext cx="1670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t 6">
                  <a:extLst>
                    <a:ext uri="{FF2B5EF4-FFF2-40B4-BE49-F238E27FC236}">
                      <a16:creationId xmlns:a16="http://schemas.microsoft.com/office/drawing/2014/main" id="{78AA3F0C-6620-4FD0-B94A-77E8E82F18FD}"/>
                    </a:ext>
                  </a:extLst>
                </p14:cNvPr>
                <p14:cNvContentPartPr/>
                <p14:nvPr/>
              </p14:nvContentPartPr>
              <p14:xfrm>
                <a:off x="4247390" y="841179"/>
                <a:ext cx="106920" cy="273960"/>
              </p14:xfrm>
            </p:contentPart>
          </mc:Choice>
          <mc:Fallback>
            <p:pic>
              <p:nvPicPr>
                <p:cNvPr id="7" name="Inkt 6">
                  <a:extLst>
                    <a:ext uri="{FF2B5EF4-FFF2-40B4-BE49-F238E27FC236}">
                      <a16:creationId xmlns:a16="http://schemas.microsoft.com/office/drawing/2014/main" id="{78AA3F0C-6620-4FD0-B94A-77E8E82F18F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38390" y="832179"/>
                  <a:ext cx="1245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t 7">
                  <a:extLst>
                    <a:ext uri="{FF2B5EF4-FFF2-40B4-BE49-F238E27FC236}">
                      <a16:creationId xmlns:a16="http://schemas.microsoft.com/office/drawing/2014/main" id="{FBBFBF9D-A386-4ADF-AAF0-B9DE3506CD9E}"/>
                    </a:ext>
                  </a:extLst>
                </p14:cNvPr>
                <p14:cNvContentPartPr/>
                <p14:nvPr/>
              </p14:nvContentPartPr>
              <p14:xfrm>
                <a:off x="4379870" y="907419"/>
                <a:ext cx="232200" cy="460080"/>
              </p14:xfrm>
            </p:contentPart>
          </mc:Choice>
          <mc:Fallback>
            <p:pic>
              <p:nvPicPr>
                <p:cNvPr id="8" name="Inkt 7">
                  <a:extLst>
                    <a:ext uri="{FF2B5EF4-FFF2-40B4-BE49-F238E27FC236}">
                      <a16:creationId xmlns:a16="http://schemas.microsoft.com/office/drawing/2014/main" id="{FBBFBF9D-A386-4ADF-AAF0-B9DE3506CD9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71230" y="898779"/>
                  <a:ext cx="24984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t 8">
                  <a:extLst>
                    <a:ext uri="{FF2B5EF4-FFF2-40B4-BE49-F238E27FC236}">
                      <a16:creationId xmlns:a16="http://schemas.microsoft.com/office/drawing/2014/main" id="{A1B2CF3F-13C3-4D30-95EF-205001A878A0}"/>
                    </a:ext>
                  </a:extLst>
                </p14:cNvPr>
                <p14:cNvContentPartPr/>
                <p14:nvPr/>
              </p14:nvContentPartPr>
              <p14:xfrm>
                <a:off x="4578950" y="731019"/>
                <a:ext cx="182160" cy="490680"/>
              </p14:xfrm>
            </p:contentPart>
          </mc:Choice>
          <mc:Fallback>
            <p:pic>
              <p:nvPicPr>
                <p:cNvPr id="9" name="Inkt 8">
                  <a:extLst>
                    <a:ext uri="{FF2B5EF4-FFF2-40B4-BE49-F238E27FC236}">
                      <a16:creationId xmlns:a16="http://schemas.microsoft.com/office/drawing/2014/main" id="{A1B2CF3F-13C3-4D30-95EF-205001A878A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70310" y="722379"/>
                  <a:ext cx="19980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t 10">
                  <a:extLst>
                    <a:ext uri="{FF2B5EF4-FFF2-40B4-BE49-F238E27FC236}">
                      <a16:creationId xmlns:a16="http://schemas.microsoft.com/office/drawing/2014/main" id="{CE1C1278-0062-449C-AEDA-0AAC0BD71FD4}"/>
                    </a:ext>
                  </a:extLst>
                </p14:cNvPr>
                <p14:cNvContentPartPr/>
                <p14:nvPr/>
              </p14:nvContentPartPr>
              <p14:xfrm>
                <a:off x="4732310" y="976899"/>
                <a:ext cx="342360" cy="209520"/>
              </p14:xfrm>
            </p:contentPart>
          </mc:Choice>
          <mc:Fallback>
            <p:pic>
              <p:nvPicPr>
                <p:cNvPr id="11" name="Inkt 10">
                  <a:extLst>
                    <a:ext uri="{FF2B5EF4-FFF2-40B4-BE49-F238E27FC236}">
                      <a16:creationId xmlns:a16="http://schemas.microsoft.com/office/drawing/2014/main" id="{CE1C1278-0062-449C-AEDA-0AAC0BD71F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23310" y="967899"/>
                  <a:ext cx="3600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t 11">
                  <a:extLst>
                    <a:ext uri="{FF2B5EF4-FFF2-40B4-BE49-F238E27FC236}">
                      <a16:creationId xmlns:a16="http://schemas.microsoft.com/office/drawing/2014/main" id="{35F84EA9-47AB-43A0-A1EF-EAF6142A2C20}"/>
                    </a:ext>
                  </a:extLst>
                </p14:cNvPr>
                <p14:cNvContentPartPr/>
                <p14:nvPr/>
              </p14:nvContentPartPr>
              <p14:xfrm>
                <a:off x="4989710" y="874659"/>
                <a:ext cx="359280" cy="308160"/>
              </p14:xfrm>
            </p:contentPart>
          </mc:Choice>
          <mc:Fallback>
            <p:pic>
              <p:nvPicPr>
                <p:cNvPr id="12" name="Inkt 11">
                  <a:extLst>
                    <a:ext uri="{FF2B5EF4-FFF2-40B4-BE49-F238E27FC236}">
                      <a16:creationId xmlns:a16="http://schemas.microsoft.com/office/drawing/2014/main" id="{35F84EA9-47AB-43A0-A1EF-EAF6142A2C2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81070" y="865659"/>
                  <a:ext cx="3769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t 12">
                  <a:extLst>
                    <a:ext uri="{FF2B5EF4-FFF2-40B4-BE49-F238E27FC236}">
                      <a16:creationId xmlns:a16="http://schemas.microsoft.com/office/drawing/2014/main" id="{49FAB02E-DFEA-4AA3-A95A-4A5B9E054DE2}"/>
                    </a:ext>
                  </a:extLst>
                </p14:cNvPr>
                <p14:cNvContentPartPr/>
                <p14:nvPr/>
              </p14:nvContentPartPr>
              <p14:xfrm>
                <a:off x="5399390" y="919659"/>
                <a:ext cx="279720" cy="314280"/>
              </p14:xfrm>
            </p:contentPart>
          </mc:Choice>
          <mc:Fallback>
            <p:pic>
              <p:nvPicPr>
                <p:cNvPr id="13" name="Inkt 12">
                  <a:extLst>
                    <a:ext uri="{FF2B5EF4-FFF2-40B4-BE49-F238E27FC236}">
                      <a16:creationId xmlns:a16="http://schemas.microsoft.com/office/drawing/2014/main" id="{49FAB02E-DFEA-4AA3-A95A-4A5B9E054DE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90750" y="911019"/>
                  <a:ext cx="297360" cy="33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ep 25">
            <a:extLst>
              <a:ext uri="{FF2B5EF4-FFF2-40B4-BE49-F238E27FC236}">
                <a16:creationId xmlns:a16="http://schemas.microsoft.com/office/drawing/2014/main" id="{A693F55E-2243-4C93-9706-A126BB551D2D}"/>
              </a:ext>
            </a:extLst>
          </p:cNvPr>
          <p:cNvGrpSpPr/>
          <p:nvPr/>
        </p:nvGrpSpPr>
        <p:grpSpPr>
          <a:xfrm>
            <a:off x="3295190" y="1913259"/>
            <a:ext cx="625320" cy="354240"/>
            <a:chOff x="3295190" y="1913259"/>
            <a:chExt cx="625320" cy="35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t 14">
                  <a:extLst>
                    <a:ext uri="{FF2B5EF4-FFF2-40B4-BE49-F238E27FC236}">
                      <a16:creationId xmlns:a16="http://schemas.microsoft.com/office/drawing/2014/main" id="{B75EBC10-29DD-40C8-B2A6-0C9F13B9B053}"/>
                    </a:ext>
                  </a:extLst>
                </p14:cNvPr>
                <p14:cNvContentPartPr/>
                <p14:nvPr/>
              </p14:nvContentPartPr>
              <p14:xfrm>
                <a:off x="3295190" y="1913259"/>
                <a:ext cx="335880" cy="344520"/>
              </p14:xfrm>
            </p:contentPart>
          </mc:Choice>
          <mc:Fallback>
            <p:pic>
              <p:nvPicPr>
                <p:cNvPr id="15" name="Inkt 14">
                  <a:extLst>
                    <a:ext uri="{FF2B5EF4-FFF2-40B4-BE49-F238E27FC236}">
                      <a16:creationId xmlns:a16="http://schemas.microsoft.com/office/drawing/2014/main" id="{B75EBC10-29DD-40C8-B2A6-0C9F13B9B05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86190" y="1904259"/>
                  <a:ext cx="3535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t 15">
                  <a:extLst>
                    <a:ext uri="{FF2B5EF4-FFF2-40B4-BE49-F238E27FC236}">
                      <a16:creationId xmlns:a16="http://schemas.microsoft.com/office/drawing/2014/main" id="{286BD741-EDE3-42CB-9979-F963C452D400}"/>
                    </a:ext>
                  </a:extLst>
                </p14:cNvPr>
                <p14:cNvContentPartPr/>
                <p14:nvPr/>
              </p14:nvContentPartPr>
              <p14:xfrm>
                <a:off x="3790910" y="2142939"/>
                <a:ext cx="81000" cy="118800"/>
              </p14:xfrm>
            </p:contentPart>
          </mc:Choice>
          <mc:Fallback>
            <p:pic>
              <p:nvPicPr>
                <p:cNvPr id="16" name="Inkt 15">
                  <a:extLst>
                    <a:ext uri="{FF2B5EF4-FFF2-40B4-BE49-F238E27FC236}">
                      <a16:creationId xmlns:a16="http://schemas.microsoft.com/office/drawing/2014/main" id="{286BD741-EDE3-42CB-9979-F963C452D40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82270" y="2134299"/>
                  <a:ext cx="986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t 16">
                  <a:extLst>
                    <a:ext uri="{FF2B5EF4-FFF2-40B4-BE49-F238E27FC236}">
                      <a16:creationId xmlns:a16="http://schemas.microsoft.com/office/drawing/2014/main" id="{4C70DD32-1E68-42DA-9443-BFF0AA356B4D}"/>
                    </a:ext>
                  </a:extLst>
                </p14:cNvPr>
                <p14:cNvContentPartPr/>
                <p14:nvPr/>
              </p14:nvContentPartPr>
              <p14:xfrm>
                <a:off x="3748430" y="2116659"/>
                <a:ext cx="172080" cy="150840"/>
              </p14:xfrm>
            </p:contentPart>
          </mc:Choice>
          <mc:Fallback>
            <p:pic>
              <p:nvPicPr>
                <p:cNvPr id="17" name="Inkt 16">
                  <a:extLst>
                    <a:ext uri="{FF2B5EF4-FFF2-40B4-BE49-F238E27FC236}">
                      <a16:creationId xmlns:a16="http://schemas.microsoft.com/office/drawing/2014/main" id="{4C70DD32-1E68-42DA-9443-BFF0AA356B4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39790" y="2108019"/>
                  <a:ext cx="18972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ep 24">
            <a:extLst>
              <a:ext uri="{FF2B5EF4-FFF2-40B4-BE49-F238E27FC236}">
                <a16:creationId xmlns:a16="http://schemas.microsoft.com/office/drawing/2014/main" id="{651BDD38-A915-477F-BFDE-743B8EAA7540}"/>
              </a:ext>
            </a:extLst>
          </p:cNvPr>
          <p:cNvGrpSpPr/>
          <p:nvPr/>
        </p:nvGrpSpPr>
        <p:grpSpPr>
          <a:xfrm>
            <a:off x="3271070" y="2520219"/>
            <a:ext cx="613800" cy="428040"/>
            <a:chOff x="3271070" y="2520219"/>
            <a:chExt cx="613800" cy="42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t 17">
                  <a:extLst>
                    <a:ext uri="{FF2B5EF4-FFF2-40B4-BE49-F238E27FC236}">
                      <a16:creationId xmlns:a16="http://schemas.microsoft.com/office/drawing/2014/main" id="{4BD99983-7100-4585-97B2-50076DB50231}"/>
                    </a:ext>
                  </a:extLst>
                </p14:cNvPr>
                <p14:cNvContentPartPr/>
                <p14:nvPr/>
              </p14:nvContentPartPr>
              <p14:xfrm>
                <a:off x="3271070" y="2520219"/>
                <a:ext cx="370080" cy="366480"/>
              </p14:xfrm>
            </p:contentPart>
          </mc:Choice>
          <mc:Fallback>
            <p:pic>
              <p:nvPicPr>
                <p:cNvPr id="18" name="Inkt 17">
                  <a:extLst>
                    <a:ext uri="{FF2B5EF4-FFF2-40B4-BE49-F238E27FC236}">
                      <a16:creationId xmlns:a16="http://schemas.microsoft.com/office/drawing/2014/main" id="{4BD99983-7100-4585-97B2-50076DB5023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62070" y="2511579"/>
                  <a:ext cx="38772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t 18">
                  <a:extLst>
                    <a:ext uri="{FF2B5EF4-FFF2-40B4-BE49-F238E27FC236}">
                      <a16:creationId xmlns:a16="http://schemas.microsoft.com/office/drawing/2014/main" id="{08551EE6-C0EB-46E8-9012-A66CE8785813}"/>
                    </a:ext>
                  </a:extLst>
                </p14:cNvPr>
                <p14:cNvContentPartPr/>
                <p14:nvPr/>
              </p14:nvContentPartPr>
              <p14:xfrm>
                <a:off x="3755270" y="2817219"/>
                <a:ext cx="91440" cy="100080"/>
              </p14:xfrm>
            </p:contentPart>
          </mc:Choice>
          <mc:Fallback>
            <p:pic>
              <p:nvPicPr>
                <p:cNvPr id="19" name="Inkt 18">
                  <a:extLst>
                    <a:ext uri="{FF2B5EF4-FFF2-40B4-BE49-F238E27FC236}">
                      <a16:creationId xmlns:a16="http://schemas.microsoft.com/office/drawing/2014/main" id="{08551EE6-C0EB-46E8-9012-A66CE878581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46630" y="2808579"/>
                  <a:ext cx="1090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BEA4A026-CEAC-4019-B707-EA79051B306E}"/>
                    </a:ext>
                  </a:extLst>
                </p14:cNvPr>
                <p14:cNvContentPartPr/>
                <p14:nvPr/>
              </p14:nvContentPartPr>
              <p14:xfrm>
                <a:off x="3736550" y="2775099"/>
                <a:ext cx="148320" cy="173160"/>
              </p14:xfrm>
            </p:contentPart>
          </mc:Choice>
          <mc:Fallback>
            <p:pic>
              <p:nvPicPr>
                <p:cNvPr id="20" name="Inkt 19">
                  <a:extLst>
                    <a:ext uri="{FF2B5EF4-FFF2-40B4-BE49-F238E27FC236}">
                      <a16:creationId xmlns:a16="http://schemas.microsoft.com/office/drawing/2014/main" id="{BEA4A026-CEAC-4019-B707-EA79051B306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27910" y="2766459"/>
                  <a:ext cx="16596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ep 23">
            <a:extLst>
              <a:ext uri="{FF2B5EF4-FFF2-40B4-BE49-F238E27FC236}">
                <a16:creationId xmlns:a16="http://schemas.microsoft.com/office/drawing/2014/main" id="{90B1DAF8-B74E-4D5B-A984-4EC65DC213C8}"/>
              </a:ext>
            </a:extLst>
          </p:cNvPr>
          <p:cNvGrpSpPr/>
          <p:nvPr/>
        </p:nvGrpSpPr>
        <p:grpSpPr>
          <a:xfrm>
            <a:off x="3328310" y="3132939"/>
            <a:ext cx="496440" cy="311040"/>
            <a:chOff x="3328310" y="3132939"/>
            <a:chExt cx="496440" cy="31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t 20">
                  <a:extLst>
                    <a:ext uri="{FF2B5EF4-FFF2-40B4-BE49-F238E27FC236}">
                      <a16:creationId xmlns:a16="http://schemas.microsoft.com/office/drawing/2014/main" id="{564E9531-BA35-4133-A6E6-1C24F9480B47}"/>
                    </a:ext>
                  </a:extLst>
                </p14:cNvPr>
                <p14:cNvContentPartPr/>
                <p14:nvPr/>
              </p14:nvContentPartPr>
              <p14:xfrm>
                <a:off x="3328310" y="3132939"/>
                <a:ext cx="255600" cy="311040"/>
              </p14:xfrm>
            </p:contentPart>
          </mc:Choice>
          <mc:Fallback>
            <p:pic>
              <p:nvPicPr>
                <p:cNvPr id="21" name="Inkt 20">
                  <a:extLst>
                    <a:ext uri="{FF2B5EF4-FFF2-40B4-BE49-F238E27FC236}">
                      <a16:creationId xmlns:a16="http://schemas.microsoft.com/office/drawing/2014/main" id="{564E9531-BA35-4133-A6E6-1C24F9480B4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19310" y="3123939"/>
                  <a:ext cx="2732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t 21">
                  <a:extLst>
                    <a:ext uri="{FF2B5EF4-FFF2-40B4-BE49-F238E27FC236}">
                      <a16:creationId xmlns:a16="http://schemas.microsoft.com/office/drawing/2014/main" id="{B9944E2C-FDD4-4E1E-9A97-15533568C8D3}"/>
                    </a:ext>
                  </a:extLst>
                </p14:cNvPr>
                <p14:cNvContentPartPr/>
                <p14:nvPr/>
              </p14:nvContentPartPr>
              <p14:xfrm>
                <a:off x="3712790" y="3250659"/>
                <a:ext cx="53640" cy="144720"/>
              </p14:xfrm>
            </p:contentPart>
          </mc:Choice>
          <mc:Fallback>
            <p:pic>
              <p:nvPicPr>
                <p:cNvPr id="22" name="Inkt 21">
                  <a:extLst>
                    <a:ext uri="{FF2B5EF4-FFF2-40B4-BE49-F238E27FC236}">
                      <a16:creationId xmlns:a16="http://schemas.microsoft.com/office/drawing/2014/main" id="{B9944E2C-FDD4-4E1E-9A97-15533568C8D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03790" y="3242019"/>
                  <a:ext cx="712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t 22">
                  <a:extLst>
                    <a:ext uri="{FF2B5EF4-FFF2-40B4-BE49-F238E27FC236}">
                      <a16:creationId xmlns:a16="http://schemas.microsoft.com/office/drawing/2014/main" id="{8B921CB2-AC13-4932-8EE3-5F3D7D152D9C}"/>
                    </a:ext>
                  </a:extLst>
                </p14:cNvPr>
                <p14:cNvContentPartPr/>
                <p14:nvPr/>
              </p14:nvContentPartPr>
              <p14:xfrm>
                <a:off x="3670310" y="3270099"/>
                <a:ext cx="154440" cy="125280"/>
              </p14:xfrm>
            </p:contentPart>
          </mc:Choice>
          <mc:Fallback>
            <p:pic>
              <p:nvPicPr>
                <p:cNvPr id="23" name="Inkt 22">
                  <a:extLst>
                    <a:ext uri="{FF2B5EF4-FFF2-40B4-BE49-F238E27FC236}">
                      <a16:creationId xmlns:a16="http://schemas.microsoft.com/office/drawing/2014/main" id="{8B921CB2-AC13-4932-8EE3-5F3D7D152D9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61670" y="3261099"/>
                  <a:ext cx="17208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ep 29">
            <a:extLst>
              <a:ext uri="{FF2B5EF4-FFF2-40B4-BE49-F238E27FC236}">
                <a16:creationId xmlns:a16="http://schemas.microsoft.com/office/drawing/2014/main" id="{77799075-EFFD-4DCE-9268-6DA1FB42AA85}"/>
              </a:ext>
            </a:extLst>
          </p:cNvPr>
          <p:cNvGrpSpPr/>
          <p:nvPr/>
        </p:nvGrpSpPr>
        <p:grpSpPr>
          <a:xfrm>
            <a:off x="3496790" y="3736659"/>
            <a:ext cx="417240" cy="363960"/>
            <a:chOff x="3496790" y="3736659"/>
            <a:chExt cx="417240" cy="36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t 26">
                  <a:extLst>
                    <a:ext uri="{FF2B5EF4-FFF2-40B4-BE49-F238E27FC236}">
                      <a16:creationId xmlns:a16="http://schemas.microsoft.com/office/drawing/2014/main" id="{A9606BC2-6DED-45B5-8F7C-8098911B166E}"/>
                    </a:ext>
                  </a:extLst>
                </p14:cNvPr>
                <p14:cNvContentPartPr/>
                <p14:nvPr/>
              </p14:nvContentPartPr>
              <p14:xfrm>
                <a:off x="3496790" y="3736659"/>
                <a:ext cx="178200" cy="363960"/>
              </p14:xfrm>
            </p:contentPart>
          </mc:Choice>
          <mc:Fallback>
            <p:pic>
              <p:nvPicPr>
                <p:cNvPr id="27" name="Inkt 26">
                  <a:extLst>
                    <a:ext uri="{FF2B5EF4-FFF2-40B4-BE49-F238E27FC236}">
                      <a16:creationId xmlns:a16="http://schemas.microsoft.com/office/drawing/2014/main" id="{A9606BC2-6DED-45B5-8F7C-8098911B166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87790" y="3727659"/>
                  <a:ext cx="1958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t 27">
                  <a:extLst>
                    <a:ext uri="{FF2B5EF4-FFF2-40B4-BE49-F238E27FC236}">
                      <a16:creationId xmlns:a16="http://schemas.microsoft.com/office/drawing/2014/main" id="{11AF6082-5C28-450E-9375-AD8F652D1CD5}"/>
                    </a:ext>
                  </a:extLst>
                </p14:cNvPr>
                <p14:cNvContentPartPr/>
                <p14:nvPr/>
              </p14:nvContentPartPr>
              <p14:xfrm>
                <a:off x="3743030" y="3891099"/>
                <a:ext cx="103320" cy="168840"/>
              </p14:xfrm>
            </p:contentPart>
          </mc:Choice>
          <mc:Fallback>
            <p:pic>
              <p:nvPicPr>
                <p:cNvPr id="28" name="Inkt 27">
                  <a:extLst>
                    <a:ext uri="{FF2B5EF4-FFF2-40B4-BE49-F238E27FC236}">
                      <a16:creationId xmlns:a16="http://schemas.microsoft.com/office/drawing/2014/main" id="{11AF6082-5C28-450E-9375-AD8F652D1C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34390" y="3882459"/>
                  <a:ext cx="120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t 28">
                  <a:extLst>
                    <a:ext uri="{FF2B5EF4-FFF2-40B4-BE49-F238E27FC236}">
                      <a16:creationId xmlns:a16="http://schemas.microsoft.com/office/drawing/2014/main" id="{D6287DD3-CF16-4591-A287-20E211EE36DF}"/>
                    </a:ext>
                  </a:extLst>
                </p14:cNvPr>
                <p14:cNvContentPartPr/>
                <p14:nvPr/>
              </p14:nvContentPartPr>
              <p14:xfrm>
                <a:off x="3725390" y="3897579"/>
                <a:ext cx="188640" cy="171360"/>
              </p14:xfrm>
            </p:contentPart>
          </mc:Choice>
          <mc:Fallback>
            <p:pic>
              <p:nvPicPr>
                <p:cNvPr id="29" name="Inkt 28">
                  <a:extLst>
                    <a:ext uri="{FF2B5EF4-FFF2-40B4-BE49-F238E27FC236}">
                      <a16:creationId xmlns:a16="http://schemas.microsoft.com/office/drawing/2014/main" id="{D6287DD3-CF16-4591-A287-20E211EE36D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16750" y="3888579"/>
                  <a:ext cx="20628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ep 64">
            <a:extLst>
              <a:ext uri="{FF2B5EF4-FFF2-40B4-BE49-F238E27FC236}">
                <a16:creationId xmlns:a16="http://schemas.microsoft.com/office/drawing/2014/main" id="{3DF922A8-D354-43E6-9D6A-F2D7532CE3DE}"/>
              </a:ext>
            </a:extLst>
          </p:cNvPr>
          <p:cNvGrpSpPr/>
          <p:nvPr/>
        </p:nvGrpSpPr>
        <p:grpSpPr>
          <a:xfrm>
            <a:off x="2972630" y="4300779"/>
            <a:ext cx="882360" cy="891360"/>
            <a:chOff x="2972630" y="4300779"/>
            <a:chExt cx="882360" cy="89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2" name="Inkt 51">
                  <a:extLst>
                    <a:ext uri="{FF2B5EF4-FFF2-40B4-BE49-F238E27FC236}">
                      <a16:creationId xmlns:a16="http://schemas.microsoft.com/office/drawing/2014/main" id="{04C98D17-41FF-4909-84D7-76431008A726}"/>
                    </a:ext>
                  </a:extLst>
                </p14:cNvPr>
                <p14:cNvContentPartPr/>
                <p14:nvPr/>
              </p14:nvContentPartPr>
              <p14:xfrm>
                <a:off x="3194030" y="4300779"/>
                <a:ext cx="36360" cy="383040"/>
              </p14:xfrm>
            </p:contentPart>
          </mc:Choice>
          <mc:Fallback>
            <p:pic>
              <p:nvPicPr>
                <p:cNvPr id="52" name="Inkt 51">
                  <a:extLst>
                    <a:ext uri="{FF2B5EF4-FFF2-40B4-BE49-F238E27FC236}">
                      <a16:creationId xmlns:a16="http://schemas.microsoft.com/office/drawing/2014/main" id="{04C98D17-41FF-4909-84D7-76431008A72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85030" y="4291779"/>
                  <a:ext cx="5400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3" name="Inkt 52">
                  <a:extLst>
                    <a:ext uri="{FF2B5EF4-FFF2-40B4-BE49-F238E27FC236}">
                      <a16:creationId xmlns:a16="http://schemas.microsoft.com/office/drawing/2014/main" id="{9B246ECE-F7F2-4FC2-9E17-8BBE81B7226C}"/>
                    </a:ext>
                  </a:extLst>
                </p14:cNvPr>
                <p14:cNvContentPartPr/>
                <p14:nvPr/>
              </p14:nvContentPartPr>
              <p14:xfrm>
                <a:off x="3033830" y="4319499"/>
                <a:ext cx="159840" cy="174600"/>
              </p14:xfrm>
            </p:contentPart>
          </mc:Choice>
          <mc:Fallback>
            <p:pic>
              <p:nvPicPr>
                <p:cNvPr id="53" name="Inkt 52">
                  <a:extLst>
                    <a:ext uri="{FF2B5EF4-FFF2-40B4-BE49-F238E27FC236}">
                      <a16:creationId xmlns:a16="http://schemas.microsoft.com/office/drawing/2014/main" id="{9B246ECE-F7F2-4FC2-9E17-8BBE81B7226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24830" y="4310859"/>
                  <a:ext cx="177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4" name="Inkt 53">
                  <a:extLst>
                    <a:ext uri="{FF2B5EF4-FFF2-40B4-BE49-F238E27FC236}">
                      <a16:creationId xmlns:a16="http://schemas.microsoft.com/office/drawing/2014/main" id="{9A081B0A-CB11-428F-92B0-914FF3152C6F}"/>
                    </a:ext>
                  </a:extLst>
                </p14:cNvPr>
                <p14:cNvContentPartPr/>
                <p14:nvPr/>
              </p14:nvContentPartPr>
              <p14:xfrm>
                <a:off x="3031670" y="4625859"/>
                <a:ext cx="251640" cy="47160"/>
              </p14:xfrm>
            </p:contentPart>
          </mc:Choice>
          <mc:Fallback>
            <p:pic>
              <p:nvPicPr>
                <p:cNvPr id="54" name="Inkt 53">
                  <a:extLst>
                    <a:ext uri="{FF2B5EF4-FFF2-40B4-BE49-F238E27FC236}">
                      <a16:creationId xmlns:a16="http://schemas.microsoft.com/office/drawing/2014/main" id="{9A081B0A-CB11-428F-92B0-914FF3152C6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22670" y="4616859"/>
                  <a:ext cx="2692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5" name="Inkt 54">
                  <a:extLst>
                    <a:ext uri="{FF2B5EF4-FFF2-40B4-BE49-F238E27FC236}">
                      <a16:creationId xmlns:a16="http://schemas.microsoft.com/office/drawing/2014/main" id="{B5C9B33B-FEDD-4DC0-B196-9A5B79C49A1A}"/>
                    </a:ext>
                  </a:extLst>
                </p14:cNvPr>
                <p14:cNvContentPartPr/>
                <p14:nvPr/>
              </p14:nvContentPartPr>
              <p14:xfrm>
                <a:off x="3353150" y="4486899"/>
                <a:ext cx="127440" cy="187200"/>
              </p14:xfrm>
            </p:contentPart>
          </mc:Choice>
          <mc:Fallback>
            <p:pic>
              <p:nvPicPr>
                <p:cNvPr id="55" name="Inkt 54">
                  <a:extLst>
                    <a:ext uri="{FF2B5EF4-FFF2-40B4-BE49-F238E27FC236}">
                      <a16:creationId xmlns:a16="http://schemas.microsoft.com/office/drawing/2014/main" id="{B5C9B33B-FEDD-4DC0-B196-9A5B79C49A1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44150" y="4478259"/>
                  <a:ext cx="1450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6" name="Inkt 55">
                  <a:extLst>
                    <a:ext uri="{FF2B5EF4-FFF2-40B4-BE49-F238E27FC236}">
                      <a16:creationId xmlns:a16="http://schemas.microsoft.com/office/drawing/2014/main" id="{597EF17D-C0B9-4336-929B-47C09E4F5272}"/>
                    </a:ext>
                  </a:extLst>
                </p14:cNvPr>
                <p14:cNvContentPartPr/>
                <p14:nvPr/>
              </p14:nvContentPartPr>
              <p14:xfrm>
                <a:off x="3652310" y="4471779"/>
                <a:ext cx="77040" cy="225000"/>
              </p14:xfrm>
            </p:contentPart>
          </mc:Choice>
          <mc:Fallback>
            <p:pic>
              <p:nvPicPr>
                <p:cNvPr id="56" name="Inkt 55">
                  <a:extLst>
                    <a:ext uri="{FF2B5EF4-FFF2-40B4-BE49-F238E27FC236}">
                      <a16:creationId xmlns:a16="http://schemas.microsoft.com/office/drawing/2014/main" id="{597EF17D-C0B9-4336-929B-47C09E4F527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643310" y="4462779"/>
                  <a:ext cx="946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7" name="Inkt 56">
                  <a:extLst>
                    <a:ext uri="{FF2B5EF4-FFF2-40B4-BE49-F238E27FC236}">
                      <a16:creationId xmlns:a16="http://schemas.microsoft.com/office/drawing/2014/main" id="{002252BB-5B75-4EEA-B229-A719F03CF195}"/>
                    </a:ext>
                  </a:extLst>
                </p14:cNvPr>
                <p14:cNvContentPartPr/>
                <p14:nvPr/>
              </p14:nvContentPartPr>
              <p14:xfrm>
                <a:off x="3564110" y="4481139"/>
                <a:ext cx="209880" cy="204120"/>
              </p14:xfrm>
            </p:contentPart>
          </mc:Choice>
          <mc:Fallback>
            <p:pic>
              <p:nvPicPr>
                <p:cNvPr id="57" name="Inkt 56">
                  <a:extLst>
                    <a:ext uri="{FF2B5EF4-FFF2-40B4-BE49-F238E27FC236}">
                      <a16:creationId xmlns:a16="http://schemas.microsoft.com/office/drawing/2014/main" id="{002252BB-5B75-4EEA-B229-A719F03CF1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55110" y="4472139"/>
                  <a:ext cx="2275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8" name="Inkt 57">
                  <a:extLst>
                    <a:ext uri="{FF2B5EF4-FFF2-40B4-BE49-F238E27FC236}">
                      <a16:creationId xmlns:a16="http://schemas.microsoft.com/office/drawing/2014/main" id="{7D7B0AF9-F17A-4287-A544-54DD1CD5EE5B}"/>
                    </a:ext>
                  </a:extLst>
                </p14:cNvPr>
                <p14:cNvContentPartPr/>
                <p14:nvPr/>
              </p14:nvContentPartPr>
              <p14:xfrm>
                <a:off x="3146150" y="4858779"/>
                <a:ext cx="29880" cy="333360"/>
              </p14:xfrm>
            </p:contentPart>
          </mc:Choice>
          <mc:Fallback>
            <p:pic>
              <p:nvPicPr>
                <p:cNvPr id="58" name="Inkt 57">
                  <a:extLst>
                    <a:ext uri="{FF2B5EF4-FFF2-40B4-BE49-F238E27FC236}">
                      <a16:creationId xmlns:a16="http://schemas.microsoft.com/office/drawing/2014/main" id="{7D7B0AF9-F17A-4287-A544-54DD1CD5EE5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37150" y="4849779"/>
                  <a:ext cx="4752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9" name="Inkt 58">
                  <a:extLst>
                    <a:ext uri="{FF2B5EF4-FFF2-40B4-BE49-F238E27FC236}">
                      <a16:creationId xmlns:a16="http://schemas.microsoft.com/office/drawing/2014/main" id="{BAD81A4B-C8C5-4D88-BDA2-1BDC6CCCB8C5}"/>
                    </a:ext>
                  </a:extLst>
                </p14:cNvPr>
                <p14:cNvContentPartPr/>
                <p14:nvPr/>
              </p14:nvContentPartPr>
              <p14:xfrm>
                <a:off x="3251630" y="4902699"/>
                <a:ext cx="275400" cy="268200"/>
              </p14:xfrm>
            </p:contentPart>
          </mc:Choice>
          <mc:Fallback>
            <p:pic>
              <p:nvPicPr>
                <p:cNvPr id="59" name="Inkt 58">
                  <a:extLst>
                    <a:ext uri="{FF2B5EF4-FFF2-40B4-BE49-F238E27FC236}">
                      <a16:creationId xmlns:a16="http://schemas.microsoft.com/office/drawing/2014/main" id="{BAD81A4B-C8C5-4D88-BDA2-1BDC6CCCB8C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42990" y="4893699"/>
                  <a:ext cx="2930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0" name="Inkt 59">
                  <a:extLst>
                    <a:ext uri="{FF2B5EF4-FFF2-40B4-BE49-F238E27FC236}">
                      <a16:creationId xmlns:a16="http://schemas.microsoft.com/office/drawing/2014/main" id="{D6350847-022E-441A-BEF1-9F3921478AFF}"/>
                    </a:ext>
                  </a:extLst>
                </p14:cNvPr>
                <p14:cNvContentPartPr/>
                <p14:nvPr/>
              </p14:nvContentPartPr>
              <p14:xfrm>
                <a:off x="2972630" y="4809459"/>
                <a:ext cx="99000" cy="200880"/>
              </p14:xfrm>
            </p:contentPart>
          </mc:Choice>
          <mc:Fallback>
            <p:pic>
              <p:nvPicPr>
                <p:cNvPr id="60" name="Inkt 59">
                  <a:extLst>
                    <a:ext uri="{FF2B5EF4-FFF2-40B4-BE49-F238E27FC236}">
                      <a16:creationId xmlns:a16="http://schemas.microsoft.com/office/drawing/2014/main" id="{D6350847-022E-441A-BEF1-9F3921478AF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63630" y="4800819"/>
                  <a:ext cx="1166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1" name="Inkt 60">
                  <a:extLst>
                    <a:ext uri="{FF2B5EF4-FFF2-40B4-BE49-F238E27FC236}">
                      <a16:creationId xmlns:a16="http://schemas.microsoft.com/office/drawing/2014/main" id="{20E1280A-DB8A-4B39-99F5-5A0D1FB8D150}"/>
                    </a:ext>
                  </a:extLst>
                </p14:cNvPr>
                <p14:cNvContentPartPr/>
                <p14:nvPr/>
              </p14:nvContentPartPr>
              <p14:xfrm>
                <a:off x="2979110" y="5105019"/>
                <a:ext cx="246960" cy="63000"/>
              </p14:xfrm>
            </p:contentPart>
          </mc:Choice>
          <mc:Fallback>
            <p:pic>
              <p:nvPicPr>
                <p:cNvPr id="61" name="Inkt 60">
                  <a:extLst>
                    <a:ext uri="{FF2B5EF4-FFF2-40B4-BE49-F238E27FC236}">
                      <a16:creationId xmlns:a16="http://schemas.microsoft.com/office/drawing/2014/main" id="{20E1280A-DB8A-4B39-99F5-5A0D1FB8D15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70110" y="5096379"/>
                  <a:ext cx="2646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3" name="Inkt 62">
                  <a:extLst>
                    <a:ext uri="{FF2B5EF4-FFF2-40B4-BE49-F238E27FC236}">
                      <a16:creationId xmlns:a16="http://schemas.microsoft.com/office/drawing/2014/main" id="{CC67A9F6-5D40-469B-AC59-F6E3DFCBC330}"/>
                    </a:ext>
                  </a:extLst>
                </p14:cNvPr>
                <p14:cNvContentPartPr/>
                <p14:nvPr/>
              </p14:nvContentPartPr>
              <p14:xfrm>
                <a:off x="3712790" y="4872819"/>
                <a:ext cx="111240" cy="232920"/>
              </p14:xfrm>
            </p:contentPart>
          </mc:Choice>
          <mc:Fallback>
            <p:pic>
              <p:nvPicPr>
                <p:cNvPr id="63" name="Inkt 62">
                  <a:extLst>
                    <a:ext uri="{FF2B5EF4-FFF2-40B4-BE49-F238E27FC236}">
                      <a16:creationId xmlns:a16="http://schemas.microsoft.com/office/drawing/2014/main" id="{CC67A9F6-5D40-469B-AC59-F6E3DFCBC33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704150" y="4863819"/>
                  <a:ext cx="1288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4" name="Inkt 63">
                  <a:extLst>
                    <a:ext uri="{FF2B5EF4-FFF2-40B4-BE49-F238E27FC236}">
                      <a16:creationId xmlns:a16="http://schemas.microsoft.com/office/drawing/2014/main" id="{85519A3E-108A-4DC7-9A7B-575C3F14A57E}"/>
                    </a:ext>
                  </a:extLst>
                </p14:cNvPr>
                <p14:cNvContentPartPr/>
                <p14:nvPr/>
              </p14:nvContentPartPr>
              <p14:xfrm>
                <a:off x="3638630" y="4909539"/>
                <a:ext cx="216360" cy="180720"/>
              </p14:xfrm>
            </p:contentPart>
          </mc:Choice>
          <mc:Fallback>
            <p:pic>
              <p:nvPicPr>
                <p:cNvPr id="64" name="Inkt 63">
                  <a:extLst>
                    <a:ext uri="{FF2B5EF4-FFF2-40B4-BE49-F238E27FC236}">
                      <a16:creationId xmlns:a16="http://schemas.microsoft.com/office/drawing/2014/main" id="{85519A3E-108A-4DC7-9A7B-575C3F14A5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29990" y="4900539"/>
                  <a:ext cx="23400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ep 79">
            <a:extLst>
              <a:ext uri="{FF2B5EF4-FFF2-40B4-BE49-F238E27FC236}">
                <a16:creationId xmlns:a16="http://schemas.microsoft.com/office/drawing/2014/main" id="{847CD0DE-330D-43C8-8119-BE4FAC5C5D3C}"/>
              </a:ext>
            </a:extLst>
          </p:cNvPr>
          <p:cNvGrpSpPr/>
          <p:nvPr/>
        </p:nvGrpSpPr>
        <p:grpSpPr>
          <a:xfrm>
            <a:off x="4972070" y="1961499"/>
            <a:ext cx="644040" cy="386640"/>
            <a:chOff x="4972070" y="1961499"/>
            <a:chExt cx="644040" cy="38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6" name="Inkt 65">
                  <a:extLst>
                    <a:ext uri="{FF2B5EF4-FFF2-40B4-BE49-F238E27FC236}">
                      <a16:creationId xmlns:a16="http://schemas.microsoft.com/office/drawing/2014/main" id="{B6030CD2-5BAD-4DB3-95E3-4C4745853BF4}"/>
                    </a:ext>
                  </a:extLst>
                </p14:cNvPr>
                <p14:cNvContentPartPr/>
                <p14:nvPr/>
              </p14:nvContentPartPr>
              <p14:xfrm>
                <a:off x="4972070" y="1961499"/>
                <a:ext cx="29160" cy="325800"/>
              </p14:xfrm>
            </p:contentPart>
          </mc:Choice>
          <mc:Fallback>
            <p:pic>
              <p:nvPicPr>
                <p:cNvPr id="66" name="Inkt 65">
                  <a:extLst>
                    <a:ext uri="{FF2B5EF4-FFF2-40B4-BE49-F238E27FC236}">
                      <a16:creationId xmlns:a16="http://schemas.microsoft.com/office/drawing/2014/main" id="{B6030CD2-5BAD-4DB3-95E3-4C4745853BF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63430" y="1952859"/>
                  <a:ext cx="46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7" name="Inkt 66">
                  <a:extLst>
                    <a:ext uri="{FF2B5EF4-FFF2-40B4-BE49-F238E27FC236}">
                      <a16:creationId xmlns:a16="http://schemas.microsoft.com/office/drawing/2014/main" id="{CBAFB45E-505E-4492-BA29-0CE39BE7F838}"/>
                    </a:ext>
                  </a:extLst>
                </p14:cNvPr>
                <p14:cNvContentPartPr/>
                <p14:nvPr/>
              </p14:nvContentPartPr>
              <p14:xfrm>
                <a:off x="5144870" y="2008659"/>
                <a:ext cx="249120" cy="339480"/>
              </p14:xfrm>
            </p:contentPart>
          </mc:Choice>
          <mc:Fallback>
            <p:pic>
              <p:nvPicPr>
                <p:cNvPr id="67" name="Inkt 66">
                  <a:extLst>
                    <a:ext uri="{FF2B5EF4-FFF2-40B4-BE49-F238E27FC236}">
                      <a16:creationId xmlns:a16="http://schemas.microsoft.com/office/drawing/2014/main" id="{CBAFB45E-505E-4492-BA29-0CE39BE7F83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35870" y="1999659"/>
                  <a:ext cx="2667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8" name="Inkt 67">
                  <a:extLst>
                    <a:ext uri="{FF2B5EF4-FFF2-40B4-BE49-F238E27FC236}">
                      <a16:creationId xmlns:a16="http://schemas.microsoft.com/office/drawing/2014/main" id="{D1BA2B42-DE0C-41E9-B631-22E1EA033A0D}"/>
                    </a:ext>
                  </a:extLst>
                </p14:cNvPr>
                <p14:cNvContentPartPr/>
                <p14:nvPr/>
              </p14:nvContentPartPr>
              <p14:xfrm>
                <a:off x="5506310" y="2099379"/>
                <a:ext cx="75240" cy="176040"/>
              </p14:xfrm>
            </p:contentPart>
          </mc:Choice>
          <mc:Fallback>
            <p:pic>
              <p:nvPicPr>
                <p:cNvPr id="68" name="Inkt 67">
                  <a:extLst>
                    <a:ext uri="{FF2B5EF4-FFF2-40B4-BE49-F238E27FC236}">
                      <a16:creationId xmlns:a16="http://schemas.microsoft.com/office/drawing/2014/main" id="{D1BA2B42-DE0C-41E9-B631-22E1EA033A0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497670" y="2090379"/>
                  <a:ext cx="928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9" name="Inkt 68">
                  <a:extLst>
                    <a:ext uri="{FF2B5EF4-FFF2-40B4-BE49-F238E27FC236}">
                      <a16:creationId xmlns:a16="http://schemas.microsoft.com/office/drawing/2014/main" id="{5E4D5E6A-798B-4882-BA58-F4C4E4463B66}"/>
                    </a:ext>
                  </a:extLst>
                </p14:cNvPr>
                <p14:cNvContentPartPr/>
                <p14:nvPr/>
              </p14:nvContentPartPr>
              <p14:xfrm>
                <a:off x="5395430" y="2138259"/>
                <a:ext cx="220680" cy="96840"/>
              </p14:xfrm>
            </p:contentPart>
          </mc:Choice>
          <mc:Fallback>
            <p:pic>
              <p:nvPicPr>
                <p:cNvPr id="69" name="Inkt 68">
                  <a:extLst>
                    <a:ext uri="{FF2B5EF4-FFF2-40B4-BE49-F238E27FC236}">
                      <a16:creationId xmlns:a16="http://schemas.microsoft.com/office/drawing/2014/main" id="{5E4D5E6A-798B-4882-BA58-F4C4E4463B6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86790" y="2129259"/>
                  <a:ext cx="23832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ep 78">
            <a:extLst>
              <a:ext uri="{FF2B5EF4-FFF2-40B4-BE49-F238E27FC236}">
                <a16:creationId xmlns:a16="http://schemas.microsoft.com/office/drawing/2014/main" id="{942D0BC7-E015-4760-90C1-F910EA20617A}"/>
              </a:ext>
            </a:extLst>
          </p:cNvPr>
          <p:cNvGrpSpPr/>
          <p:nvPr/>
        </p:nvGrpSpPr>
        <p:grpSpPr>
          <a:xfrm>
            <a:off x="4856150" y="2561979"/>
            <a:ext cx="856800" cy="286200"/>
            <a:chOff x="4856150" y="2561979"/>
            <a:chExt cx="856800" cy="28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0" name="Inkt 69">
                  <a:extLst>
                    <a:ext uri="{FF2B5EF4-FFF2-40B4-BE49-F238E27FC236}">
                      <a16:creationId xmlns:a16="http://schemas.microsoft.com/office/drawing/2014/main" id="{890B9938-4598-4B0D-AC94-736D4277B27A}"/>
                    </a:ext>
                  </a:extLst>
                </p14:cNvPr>
                <p14:cNvContentPartPr/>
                <p14:nvPr/>
              </p14:nvContentPartPr>
              <p14:xfrm>
                <a:off x="4856150" y="2561979"/>
                <a:ext cx="320400" cy="286200"/>
              </p14:xfrm>
            </p:contentPart>
          </mc:Choice>
          <mc:Fallback>
            <p:pic>
              <p:nvPicPr>
                <p:cNvPr id="70" name="Inkt 69">
                  <a:extLst>
                    <a:ext uri="{FF2B5EF4-FFF2-40B4-BE49-F238E27FC236}">
                      <a16:creationId xmlns:a16="http://schemas.microsoft.com/office/drawing/2014/main" id="{890B9938-4598-4B0D-AC94-736D4277B27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847510" y="2553339"/>
                  <a:ext cx="3380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1" name="Inkt 70">
                  <a:extLst>
                    <a:ext uri="{FF2B5EF4-FFF2-40B4-BE49-F238E27FC236}">
                      <a16:creationId xmlns:a16="http://schemas.microsoft.com/office/drawing/2014/main" id="{6633C2DB-036C-46F8-A5F4-CE31867E6CD3}"/>
                    </a:ext>
                  </a:extLst>
                </p14:cNvPr>
                <p14:cNvContentPartPr/>
                <p14:nvPr/>
              </p14:nvContentPartPr>
              <p14:xfrm>
                <a:off x="5239190" y="2606979"/>
                <a:ext cx="194040" cy="219600"/>
              </p14:xfrm>
            </p:contentPart>
          </mc:Choice>
          <mc:Fallback>
            <p:pic>
              <p:nvPicPr>
                <p:cNvPr id="71" name="Inkt 70">
                  <a:extLst>
                    <a:ext uri="{FF2B5EF4-FFF2-40B4-BE49-F238E27FC236}">
                      <a16:creationId xmlns:a16="http://schemas.microsoft.com/office/drawing/2014/main" id="{6633C2DB-036C-46F8-A5F4-CE31867E6CD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30190" y="2597979"/>
                  <a:ext cx="2116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2" name="Inkt 71">
                  <a:extLst>
                    <a:ext uri="{FF2B5EF4-FFF2-40B4-BE49-F238E27FC236}">
                      <a16:creationId xmlns:a16="http://schemas.microsoft.com/office/drawing/2014/main" id="{FCAB7183-C60B-4A6E-AB43-21D795E47F0B}"/>
                    </a:ext>
                  </a:extLst>
                </p14:cNvPr>
                <p14:cNvContentPartPr/>
                <p14:nvPr/>
              </p14:nvContentPartPr>
              <p14:xfrm>
                <a:off x="5613590" y="2638659"/>
                <a:ext cx="60480" cy="184320"/>
              </p14:xfrm>
            </p:contentPart>
          </mc:Choice>
          <mc:Fallback>
            <p:pic>
              <p:nvPicPr>
                <p:cNvPr id="72" name="Inkt 71">
                  <a:extLst>
                    <a:ext uri="{FF2B5EF4-FFF2-40B4-BE49-F238E27FC236}">
                      <a16:creationId xmlns:a16="http://schemas.microsoft.com/office/drawing/2014/main" id="{FCAB7183-C60B-4A6E-AB43-21D795E47F0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604590" y="2629659"/>
                  <a:ext cx="781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3" name="Inkt 72">
                  <a:extLst>
                    <a:ext uri="{FF2B5EF4-FFF2-40B4-BE49-F238E27FC236}">
                      <a16:creationId xmlns:a16="http://schemas.microsoft.com/office/drawing/2014/main" id="{D3A95112-CD08-4906-8F67-11D068CF3C4C}"/>
                    </a:ext>
                  </a:extLst>
                </p14:cNvPr>
                <p14:cNvContentPartPr/>
                <p14:nvPr/>
              </p14:nvContentPartPr>
              <p14:xfrm>
                <a:off x="5478950" y="2640819"/>
                <a:ext cx="234000" cy="149400"/>
              </p14:xfrm>
            </p:contentPart>
          </mc:Choice>
          <mc:Fallback>
            <p:pic>
              <p:nvPicPr>
                <p:cNvPr id="73" name="Inkt 72">
                  <a:extLst>
                    <a:ext uri="{FF2B5EF4-FFF2-40B4-BE49-F238E27FC236}">
                      <a16:creationId xmlns:a16="http://schemas.microsoft.com/office/drawing/2014/main" id="{D3A95112-CD08-4906-8F67-11D068CF3C4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470310" y="2631819"/>
                  <a:ext cx="25164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ep 77">
            <a:extLst>
              <a:ext uri="{FF2B5EF4-FFF2-40B4-BE49-F238E27FC236}">
                <a16:creationId xmlns:a16="http://schemas.microsoft.com/office/drawing/2014/main" id="{B73FBE38-9993-4AFE-86A8-46BF1E35636C}"/>
              </a:ext>
            </a:extLst>
          </p:cNvPr>
          <p:cNvGrpSpPr/>
          <p:nvPr/>
        </p:nvGrpSpPr>
        <p:grpSpPr>
          <a:xfrm>
            <a:off x="4915910" y="3109179"/>
            <a:ext cx="887400" cy="308160"/>
            <a:chOff x="4915910" y="3109179"/>
            <a:chExt cx="887400" cy="30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4" name="Inkt 73">
                  <a:extLst>
                    <a:ext uri="{FF2B5EF4-FFF2-40B4-BE49-F238E27FC236}">
                      <a16:creationId xmlns:a16="http://schemas.microsoft.com/office/drawing/2014/main" id="{F11EFB34-8C3E-42E8-ADC7-55A301A25476}"/>
                    </a:ext>
                  </a:extLst>
                </p14:cNvPr>
                <p14:cNvContentPartPr/>
                <p14:nvPr/>
              </p14:nvContentPartPr>
              <p14:xfrm>
                <a:off x="4915910" y="3109179"/>
                <a:ext cx="379080" cy="300600"/>
              </p14:xfrm>
            </p:contentPart>
          </mc:Choice>
          <mc:Fallback>
            <p:pic>
              <p:nvPicPr>
                <p:cNvPr id="74" name="Inkt 73">
                  <a:extLst>
                    <a:ext uri="{FF2B5EF4-FFF2-40B4-BE49-F238E27FC236}">
                      <a16:creationId xmlns:a16="http://schemas.microsoft.com/office/drawing/2014/main" id="{F11EFB34-8C3E-42E8-ADC7-55A301A2547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906910" y="3100539"/>
                  <a:ext cx="3967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5" name="Inkt 74">
                  <a:extLst>
                    <a:ext uri="{FF2B5EF4-FFF2-40B4-BE49-F238E27FC236}">
                      <a16:creationId xmlns:a16="http://schemas.microsoft.com/office/drawing/2014/main" id="{834EB7AB-0C41-4877-A9EC-FD4BD00383EA}"/>
                    </a:ext>
                  </a:extLst>
                </p14:cNvPr>
                <p14:cNvContentPartPr/>
                <p14:nvPr/>
              </p14:nvContentPartPr>
              <p14:xfrm>
                <a:off x="5281310" y="3111339"/>
                <a:ext cx="210240" cy="306000"/>
              </p14:xfrm>
            </p:contentPart>
          </mc:Choice>
          <mc:Fallback>
            <p:pic>
              <p:nvPicPr>
                <p:cNvPr id="75" name="Inkt 74">
                  <a:extLst>
                    <a:ext uri="{FF2B5EF4-FFF2-40B4-BE49-F238E27FC236}">
                      <a16:creationId xmlns:a16="http://schemas.microsoft.com/office/drawing/2014/main" id="{834EB7AB-0C41-4877-A9EC-FD4BD00383E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272310" y="3102339"/>
                  <a:ext cx="2278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6" name="Inkt 75">
                  <a:extLst>
                    <a:ext uri="{FF2B5EF4-FFF2-40B4-BE49-F238E27FC236}">
                      <a16:creationId xmlns:a16="http://schemas.microsoft.com/office/drawing/2014/main" id="{54CA1672-C0BC-4D64-BF65-781C663C992B}"/>
                    </a:ext>
                  </a:extLst>
                </p14:cNvPr>
                <p14:cNvContentPartPr/>
                <p14:nvPr/>
              </p14:nvContentPartPr>
              <p14:xfrm>
                <a:off x="5647790" y="3189819"/>
                <a:ext cx="113760" cy="212400"/>
              </p14:xfrm>
            </p:contentPart>
          </mc:Choice>
          <mc:Fallback>
            <p:pic>
              <p:nvPicPr>
                <p:cNvPr id="76" name="Inkt 75">
                  <a:extLst>
                    <a:ext uri="{FF2B5EF4-FFF2-40B4-BE49-F238E27FC236}">
                      <a16:creationId xmlns:a16="http://schemas.microsoft.com/office/drawing/2014/main" id="{54CA1672-C0BC-4D64-BF65-781C663C992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639150" y="3181179"/>
                  <a:ext cx="1314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7" name="Inkt 76">
                  <a:extLst>
                    <a:ext uri="{FF2B5EF4-FFF2-40B4-BE49-F238E27FC236}">
                      <a16:creationId xmlns:a16="http://schemas.microsoft.com/office/drawing/2014/main" id="{40951AF4-474F-4FCF-9750-C5237A63858E}"/>
                    </a:ext>
                  </a:extLst>
                </p14:cNvPr>
                <p14:cNvContentPartPr/>
                <p14:nvPr/>
              </p14:nvContentPartPr>
              <p14:xfrm>
                <a:off x="5591990" y="3197379"/>
                <a:ext cx="211320" cy="163800"/>
              </p14:xfrm>
            </p:contentPart>
          </mc:Choice>
          <mc:Fallback>
            <p:pic>
              <p:nvPicPr>
                <p:cNvPr id="77" name="Inkt 76">
                  <a:extLst>
                    <a:ext uri="{FF2B5EF4-FFF2-40B4-BE49-F238E27FC236}">
                      <a16:creationId xmlns:a16="http://schemas.microsoft.com/office/drawing/2014/main" id="{40951AF4-474F-4FCF-9750-C5237A63858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582990" y="3188739"/>
                  <a:ext cx="22896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ep 84">
            <a:extLst>
              <a:ext uri="{FF2B5EF4-FFF2-40B4-BE49-F238E27FC236}">
                <a16:creationId xmlns:a16="http://schemas.microsoft.com/office/drawing/2014/main" id="{E7AFA67E-81EA-47F4-BFBC-A55D1F2CE6A4}"/>
              </a:ext>
            </a:extLst>
          </p:cNvPr>
          <p:cNvGrpSpPr/>
          <p:nvPr/>
        </p:nvGrpSpPr>
        <p:grpSpPr>
          <a:xfrm>
            <a:off x="5060630" y="3662859"/>
            <a:ext cx="669960" cy="364320"/>
            <a:chOff x="5060630" y="3662859"/>
            <a:chExt cx="669960" cy="36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1" name="Inkt 80">
                  <a:extLst>
                    <a:ext uri="{FF2B5EF4-FFF2-40B4-BE49-F238E27FC236}">
                      <a16:creationId xmlns:a16="http://schemas.microsoft.com/office/drawing/2014/main" id="{789C110D-EC4C-4F76-9131-73F60CB93B0F}"/>
                    </a:ext>
                  </a:extLst>
                </p14:cNvPr>
                <p14:cNvContentPartPr/>
                <p14:nvPr/>
              </p14:nvContentPartPr>
              <p14:xfrm>
                <a:off x="5060630" y="3662859"/>
                <a:ext cx="208080" cy="364320"/>
              </p14:xfrm>
            </p:contentPart>
          </mc:Choice>
          <mc:Fallback>
            <p:pic>
              <p:nvPicPr>
                <p:cNvPr id="81" name="Inkt 80">
                  <a:extLst>
                    <a:ext uri="{FF2B5EF4-FFF2-40B4-BE49-F238E27FC236}">
                      <a16:creationId xmlns:a16="http://schemas.microsoft.com/office/drawing/2014/main" id="{789C110D-EC4C-4F76-9131-73F60CB93B0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051630" y="3654219"/>
                  <a:ext cx="22572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2" name="Inkt 81">
                  <a:extLst>
                    <a:ext uri="{FF2B5EF4-FFF2-40B4-BE49-F238E27FC236}">
                      <a16:creationId xmlns:a16="http://schemas.microsoft.com/office/drawing/2014/main" id="{C780B60F-594C-4A59-991B-85792F618C5E}"/>
                    </a:ext>
                  </a:extLst>
                </p14:cNvPr>
                <p14:cNvContentPartPr/>
                <p14:nvPr/>
              </p14:nvContentPartPr>
              <p14:xfrm>
                <a:off x="5322350" y="3832419"/>
                <a:ext cx="138240" cy="155520"/>
              </p14:xfrm>
            </p:contentPart>
          </mc:Choice>
          <mc:Fallback>
            <p:pic>
              <p:nvPicPr>
                <p:cNvPr id="82" name="Inkt 81">
                  <a:extLst>
                    <a:ext uri="{FF2B5EF4-FFF2-40B4-BE49-F238E27FC236}">
                      <a16:creationId xmlns:a16="http://schemas.microsoft.com/office/drawing/2014/main" id="{C780B60F-594C-4A59-991B-85792F618C5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313710" y="3823419"/>
                  <a:ext cx="1558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3" name="Inkt 82">
                  <a:extLst>
                    <a:ext uri="{FF2B5EF4-FFF2-40B4-BE49-F238E27FC236}">
                      <a16:creationId xmlns:a16="http://schemas.microsoft.com/office/drawing/2014/main" id="{0A9D7645-4878-4CAF-8917-6E7004E7C555}"/>
                    </a:ext>
                  </a:extLst>
                </p14:cNvPr>
                <p14:cNvContentPartPr/>
                <p14:nvPr/>
              </p14:nvContentPartPr>
              <p14:xfrm>
                <a:off x="5568230" y="3798939"/>
                <a:ext cx="117720" cy="196920"/>
              </p14:xfrm>
            </p:contentPart>
          </mc:Choice>
          <mc:Fallback>
            <p:pic>
              <p:nvPicPr>
                <p:cNvPr id="83" name="Inkt 82">
                  <a:extLst>
                    <a:ext uri="{FF2B5EF4-FFF2-40B4-BE49-F238E27FC236}">
                      <a16:creationId xmlns:a16="http://schemas.microsoft.com/office/drawing/2014/main" id="{0A9D7645-4878-4CAF-8917-6E7004E7C55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559590" y="3789939"/>
                  <a:ext cx="1353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4" name="Inkt 83">
                  <a:extLst>
                    <a:ext uri="{FF2B5EF4-FFF2-40B4-BE49-F238E27FC236}">
                      <a16:creationId xmlns:a16="http://schemas.microsoft.com/office/drawing/2014/main" id="{926C2A6F-E3A8-4091-882D-8AD0FB044981}"/>
                    </a:ext>
                  </a:extLst>
                </p14:cNvPr>
                <p14:cNvContentPartPr/>
                <p14:nvPr/>
              </p14:nvContentPartPr>
              <p14:xfrm>
                <a:off x="5529350" y="3824139"/>
                <a:ext cx="201240" cy="142200"/>
              </p14:xfrm>
            </p:contentPart>
          </mc:Choice>
          <mc:Fallback>
            <p:pic>
              <p:nvPicPr>
                <p:cNvPr id="84" name="Inkt 83">
                  <a:extLst>
                    <a:ext uri="{FF2B5EF4-FFF2-40B4-BE49-F238E27FC236}">
                      <a16:creationId xmlns:a16="http://schemas.microsoft.com/office/drawing/2014/main" id="{926C2A6F-E3A8-4091-882D-8AD0FB04498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520350" y="3815499"/>
                  <a:ext cx="21888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ep 90">
            <a:extLst>
              <a:ext uri="{FF2B5EF4-FFF2-40B4-BE49-F238E27FC236}">
                <a16:creationId xmlns:a16="http://schemas.microsoft.com/office/drawing/2014/main" id="{D16275F6-9706-45A2-8750-9C0A74DFAF3D}"/>
              </a:ext>
            </a:extLst>
          </p:cNvPr>
          <p:cNvGrpSpPr/>
          <p:nvPr/>
        </p:nvGrpSpPr>
        <p:grpSpPr>
          <a:xfrm>
            <a:off x="4976390" y="4279179"/>
            <a:ext cx="874080" cy="351720"/>
            <a:chOff x="4976390" y="4279179"/>
            <a:chExt cx="874080" cy="35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6" name="Inkt 85">
                  <a:extLst>
                    <a:ext uri="{FF2B5EF4-FFF2-40B4-BE49-F238E27FC236}">
                      <a16:creationId xmlns:a16="http://schemas.microsoft.com/office/drawing/2014/main" id="{B869182D-9825-4E22-80DC-6B70625900F2}"/>
                    </a:ext>
                  </a:extLst>
                </p14:cNvPr>
                <p14:cNvContentPartPr/>
                <p14:nvPr/>
              </p14:nvContentPartPr>
              <p14:xfrm>
                <a:off x="4976390" y="4280979"/>
                <a:ext cx="27360" cy="349920"/>
              </p14:xfrm>
            </p:contentPart>
          </mc:Choice>
          <mc:Fallback>
            <p:pic>
              <p:nvPicPr>
                <p:cNvPr id="86" name="Inkt 85">
                  <a:extLst>
                    <a:ext uri="{FF2B5EF4-FFF2-40B4-BE49-F238E27FC236}">
                      <a16:creationId xmlns:a16="http://schemas.microsoft.com/office/drawing/2014/main" id="{B869182D-9825-4E22-80DC-6B70625900F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967390" y="4271979"/>
                  <a:ext cx="4500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7" name="Inkt 86">
                  <a:extLst>
                    <a:ext uri="{FF2B5EF4-FFF2-40B4-BE49-F238E27FC236}">
                      <a16:creationId xmlns:a16="http://schemas.microsoft.com/office/drawing/2014/main" id="{1FE291B5-8E92-4985-999E-EDEE28F15D6B}"/>
                    </a:ext>
                  </a:extLst>
                </p14:cNvPr>
                <p14:cNvContentPartPr/>
                <p14:nvPr/>
              </p14:nvContentPartPr>
              <p14:xfrm>
                <a:off x="5157470" y="4365939"/>
                <a:ext cx="197280" cy="187560"/>
              </p14:xfrm>
            </p:contentPart>
          </mc:Choice>
          <mc:Fallback>
            <p:pic>
              <p:nvPicPr>
                <p:cNvPr id="87" name="Inkt 86">
                  <a:extLst>
                    <a:ext uri="{FF2B5EF4-FFF2-40B4-BE49-F238E27FC236}">
                      <a16:creationId xmlns:a16="http://schemas.microsoft.com/office/drawing/2014/main" id="{1FE291B5-8E92-4985-999E-EDEE28F15D6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148830" y="4357299"/>
                  <a:ext cx="21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8" name="Inkt 87">
                  <a:extLst>
                    <a:ext uri="{FF2B5EF4-FFF2-40B4-BE49-F238E27FC236}">
                      <a16:creationId xmlns:a16="http://schemas.microsoft.com/office/drawing/2014/main" id="{1B1DCF92-4AC4-4186-A7EC-59BEC9969B39}"/>
                    </a:ext>
                  </a:extLst>
                </p14:cNvPr>
                <p14:cNvContentPartPr/>
                <p14:nvPr/>
              </p14:nvContentPartPr>
              <p14:xfrm>
                <a:off x="5389670" y="4345419"/>
                <a:ext cx="186120" cy="178560"/>
              </p14:xfrm>
            </p:contentPart>
          </mc:Choice>
          <mc:Fallback>
            <p:pic>
              <p:nvPicPr>
                <p:cNvPr id="88" name="Inkt 87">
                  <a:extLst>
                    <a:ext uri="{FF2B5EF4-FFF2-40B4-BE49-F238E27FC236}">
                      <a16:creationId xmlns:a16="http://schemas.microsoft.com/office/drawing/2014/main" id="{1B1DCF92-4AC4-4186-A7EC-59BEC9969B3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380670" y="4336779"/>
                  <a:ext cx="2037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9" name="Inkt 88">
                  <a:extLst>
                    <a:ext uri="{FF2B5EF4-FFF2-40B4-BE49-F238E27FC236}">
                      <a16:creationId xmlns:a16="http://schemas.microsoft.com/office/drawing/2014/main" id="{CB7E6E87-588E-4A0B-8B6F-6FC74469B049}"/>
                    </a:ext>
                  </a:extLst>
                </p14:cNvPr>
                <p14:cNvContentPartPr/>
                <p14:nvPr/>
              </p14:nvContentPartPr>
              <p14:xfrm>
                <a:off x="5721590" y="4303659"/>
                <a:ext cx="94680" cy="222120"/>
              </p14:xfrm>
            </p:contentPart>
          </mc:Choice>
          <mc:Fallback>
            <p:pic>
              <p:nvPicPr>
                <p:cNvPr id="89" name="Inkt 88">
                  <a:extLst>
                    <a:ext uri="{FF2B5EF4-FFF2-40B4-BE49-F238E27FC236}">
                      <a16:creationId xmlns:a16="http://schemas.microsoft.com/office/drawing/2014/main" id="{CB7E6E87-588E-4A0B-8B6F-6FC74469B04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712950" y="4294659"/>
                  <a:ext cx="1123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0" name="Inkt 89">
                  <a:extLst>
                    <a:ext uri="{FF2B5EF4-FFF2-40B4-BE49-F238E27FC236}">
                      <a16:creationId xmlns:a16="http://schemas.microsoft.com/office/drawing/2014/main" id="{BC290E8A-1786-40D2-BBA5-FC513FD987BF}"/>
                    </a:ext>
                  </a:extLst>
                </p14:cNvPr>
                <p14:cNvContentPartPr/>
                <p14:nvPr/>
              </p14:nvContentPartPr>
              <p14:xfrm>
                <a:off x="5692070" y="4279179"/>
                <a:ext cx="158400" cy="210600"/>
              </p14:xfrm>
            </p:contentPart>
          </mc:Choice>
          <mc:Fallback>
            <p:pic>
              <p:nvPicPr>
                <p:cNvPr id="90" name="Inkt 89">
                  <a:extLst>
                    <a:ext uri="{FF2B5EF4-FFF2-40B4-BE49-F238E27FC236}">
                      <a16:creationId xmlns:a16="http://schemas.microsoft.com/office/drawing/2014/main" id="{BC290E8A-1786-40D2-BBA5-FC513FD987B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683430" y="4270539"/>
                  <a:ext cx="176040" cy="22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4790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Ovaal 87">
            <a:extLst>
              <a:ext uri="{FF2B5EF4-FFF2-40B4-BE49-F238E27FC236}">
                <a16:creationId xmlns:a16="http://schemas.microsoft.com/office/drawing/2014/main" id="{ED4F03C7-372A-4035-B808-0CACB588DD2F}"/>
              </a:ext>
            </a:extLst>
          </p:cNvPr>
          <p:cNvSpPr/>
          <p:nvPr/>
        </p:nvSpPr>
        <p:spPr>
          <a:xfrm>
            <a:off x="313561" y="384596"/>
            <a:ext cx="4135023" cy="2115884"/>
          </a:xfrm>
          <a:prstGeom prst="ellipse">
            <a:avLst/>
          </a:prstGeom>
          <a:solidFill>
            <a:srgbClr val="FFFF00"/>
          </a:solidFill>
          <a:ln w="18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000000"/>
              </a:solidFill>
            </a:endParaRPr>
          </a:p>
        </p:txBody>
      </p:sp>
      <p:grpSp>
        <p:nvGrpSpPr>
          <p:cNvPr id="37" name="Groep 36">
            <a:extLst>
              <a:ext uri="{FF2B5EF4-FFF2-40B4-BE49-F238E27FC236}">
                <a16:creationId xmlns:a16="http://schemas.microsoft.com/office/drawing/2014/main" id="{5A625EE5-1A34-441B-9E77-94B9A41F49ED}"/>
              </a:ext>
            </a:extLst>
          </p:cNvPr>
          <p:cNvGrpSpPr/>
          <p:nvPr/>
        </p:nvGrpSpPr>
        <p:grpSpPr>
          <a:xfrm rot="2020014">
            <a:off x="1279471" y="804326"/>
            <a:ext cx="2036299" cy="1484491"/>
            <a:chOff x="2255471" y="1322267"/>
            <a:chExt cx="1428120" cy="104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1" name="Inkt 30">
                  <a:extLst>
                    <a:ext uri="{FF2B5EF4-FFF2-40B4-BE49-F238E27FC236}">
                      <a16:creationId xmlns:a16="http://schemas.microsoft.com/office/drawing/2014/main" id="{8B5FD5B5-8291-4C22-8014-01CDCDB68283}"/>
                    </a:ext>
                  </a:extLst>
                </p14:cNvPr>
                <p14:cNvContentPartPr/>
                <p14:nvPr/>
              </p14:nvContentPartPr>
              <p14:xfrm>
                <a:off x="2255471" y="1839947"/>
                <a:ext cx="498240" cy="523440"/>
              </p14:xfrm>
            </p:contentPart>
          </mc:Choice>
          <mc:Fallback xmlns="">
            <p:pic>
              <p:nvPicPr>
                <p:cNvPr id="31" name="Inkt 30">
                  <a:extLst>
                    <a:ext uri="{FF2B5EF4-FFF2-40B4-BE49-F238E27FC236}">
                      <a16:creationId xmlns:a16="http://schemas.microsoft.com/office/drawing/2014/main" id="{8B5FD5B5-8291-4C22-8014-01CDCDB6828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49158" y="1833634"/>
                  <a:ext cx="510614" cy="5358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2" name="Inkt 31">
                  <a:extLst>
                    <a:ext uri="{FF2B5EF4-FFF2-40B4-BE49-F238E27FC236}">
                      <a16:creationId xmlns:a16="http://schemas.microsoft.com/office/drawing/2014/main" id="{6E29B9B9-3494-4224-9E2C-6F868EFC7890}"/>
                    </a:ext>
                  </a:extLst>
                </p14:cNvPr>
                <p14:cNvContentPartPr/>
                <p14:nvPr/>
              </p14:nvContentPartPr>
              <p14:xfrm>
                <a:off x="2299751" y="1366907"/>
                <a:ext cx="737640" cy="817200"/>
              </p14:xfrm>
            </p:contentPart>
          </mc:Choice>
          <mc:Fallback xmlns="">
            <p:pic>
              <p:nvPicPr>
                <p:cNvPr id="32" name="Inkt 31">
                  <a:extLst>
                    <a:ext uri="{FF2B5EF4-FFF2-40B4-BE49-F238E27FC236}">
                      <a16:creationId xmlns:a16="http://schemas.microsoft.com/office/drawing/2014/main" id="{6E29B9B9-3494-4224-9E2C-6F868EFC789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93438" y="1360846"/>
                  <a:ext cx="750014" cy="8295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3" name="Inkt 32">
                  <a:extLst>
                    <a:ext uri="{FF2B5EF4-FFF2-40B4-BE49-F238E27FC236}">
                      <a16:creationId xmlns:a16="http://schemas.microsoft.com/office/drawing/2014/main" id="{E7767047-B424-4F3E-81D4-7638A0297587}"/>
                    </a:ext>
                  </a:extLst>
                </p14:cNvPr>
                <p14:cNvContentPartPr/>
                <p14:nvPr/>
              </p14:nvContentPartPr>
              <p14:xfrm>
                <a:off x="2638151" y="1865867"/>
                <a:ext cx="225720" cy="90360"/>
              </p14:xfrm>
            </p:contentPart>
          </mc:Choice>
          <mc:Fallback xmlns="">
            <p:pic>
              <p:nvPicPr>
                <p:cNvPr id="33" name="Inkt 32">
                  <a:extLst>
                    <a:ext uri="{FF2B5EF4-FFF2-40B4-BE49-F238E27FC236}">
                      <a16:creationId xmlns:a16="http://schemas.microsoft.com/office/drawing/2014/main" id="{E7767047-B424-4F3E-81D4-7638A02975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31832" y="1859792"/>
                  <a:ext cx="238106" cy="1027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4" name="Inkt 33">
                  <a:extLst>
                    <a:ext uri="{FF2B5EF4-FFF2-40B4-BE49-F238E27FC236}">
                      <a16:creationId xmlns:a16="http://schemas.microsoft.com/office/drawing/2014/main" id="{4B6ABF11-F399-46E2-8004-D30BBEB5F549}"/>
                    </a:ext>
                  </a:extLst>
                </p14:cNvPr>
                <p14:cNvContentPartPr/>
                <p14:nvPr/>
              </p14:nvContentPartPr>
              <p14:xfrm>
                <a:off x="2876831" y="1816907"/>
                <a:ext cx="393120" cy="287640"/>
              </p14:xfrm>
            </p:contentPart>
          </mc:Choice>
          <mc:Fallback xmlns="">
            <p:pic>
              <p:nvPicPr>
                <p:cNvPr id="34" name="Inkt 33">
                  <a:extLst>
                    <a:ext uri="{FF2B5EF4-FFF2-40B4-BE49-F238E27FC236}">
                      <a16:creationId xmlns:a16="http://schemas.microsoft.com/office/drawing/2014/main" id="{4B6ABF11-F399-46E2-8004-D30BBEB5F54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70515" y="1810594"/>
                  <a:ext cx="405500" cy="3000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5" name="Inkt 34">
                  <a:extLst>
                    <a:ext uri="{FF2B5EF4-FFF2-40B4-BE49-F238E27FC236}">
                      <a16:creationId xmlns:a16="http://schemas.microsoft.com/office/drawing/2014/main" id="{B4F19F4F-54CC-4A3B-AFF4-4A5A6CD1205E}"/>
                    </a:ext>
                  </a:extLst>
                </p14:cNvPr>
                <p14:cNvContentPartPr/>
                <p14:nvPr/>
              </p14:nvContentPartPr>
              <p14:xfrm>
                <a:off x="3033791" y="1568867"/>
                <a:ext cx="416520" cy="454320"/>
              </p14:xfrm>
            </p:contentPart>
          </mc:Choice>
          <mc:Fallback xmlns="">
            <p:pic>
              <p:nvPicPr>
                <p:cNvPr id="35" name="Inkt 34">
                  <a:extLst>
                    <a:ext uri="{FF2B5EF4-FFF2-40B4-BE49-F238E27FC236}">
                      <a16:creationId xmlns:a16="http://schemas.microsoft.com/office/drawing/2014/main" id="{B4F19F4F-54CC-4A3B-AFF4-4A5A6CD1205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27476" y="1562553"/>
                  <a:ext cx="428897" cy="4666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6" name="Inkt 35">
                  <a:extLst>
                    <a:ext uri="{FF2B5EF4-FFF2-40B4-BE49-F238E27FC236}">
                      <a16:creationId xmlns:a16="http://schemas.microsoft.com/office/drawing/2014/main" id="{91F56E77-4E71-4666-88B9-8E92AEB353FB}"/>
                    </a:ext>
                  </a:extLst>
                </p14:cNvPr>
                <p14:cNvContentPartPr/>
                <p14:nvPr/>
              </p14:nvContentPartPr>
              <p14:xfrm>
                <a:off x="3233591" y="1322267"/>
                <a:ext cx="450000" cy="572040"/>
              </p14:xfrm>
            </p:contentPart>
          </mc:Choice>
          <mc:Fallback xmlns="">
            <p:pic>
              <p:nvPicPr>
                <p:cNvPr id="36" name="Inkt 35">
                  <a:extLst>
                    <a:ext uri="{FF2B5EF4-FFF2-40B4-BE49-F238E27FC236}">
                      <a16:creationId xmlns:a16="http://schemas.microsoft.com/office/drawing/2014/main" id="{91F56E77-4E71-4666-88B9-8E92AEB353F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27274" y="1315953"/>
                  <a:ext cx="462381" cy="58441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7" name="Inkt 206">
                <a:extLst>
                  <a:ext uri="{FF2B5EF4-FFF2-40B4-BE49-F238E27FC236}">
                    <a16:creationId xmlns:a16="http://schemas.microsoft.com/office/drawing/2014/main" id="{FD339582-FD15-42E9-A556-9F2BBB7D9866}"/>
                  </a:ext>
                </a:extLst>
              </p14:cNvPr>
              <p14:cNvContentPartPr/>
              <p14:nvPr/>
            </p14:nvContentPartPr>
            <p14:xfrm>
              <a:off x="5547311" y="1204547"/>
              <a:ext cx="233640" cy="19440"/>
            </p14:xfrm>
          </p:contentPart>
        </mc:Choice>
        <mc:Fallback xmlns="">
          <p:pic>
            <p:nvPicPr>
              <p:cNvPr id="207" name="Inkt 206">
                <a:extLst>
                  <a:ext uri="{FF2B5EF4-FFF2-40B4-BE49-F238E27FC236}">
                    <a16:creationId xmlns:a16="http://schemas.microsoft.com/office/drawing/2014/main" id="{FD339582-FD15-42E9-A556-9F2BBB7D986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38311" y="1195907"/>
                <a:ext cx="25128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3" name="Groep 232">
            <a:extLst>
              <a:ext uri="{FF2B5EF4-FFF2-40B4-BE49-F238E27FC236}">
                <a16:creationId xmlns:a16="http://schemas.microsoft.com/office/drawing/2014/main" id="{7DB382FA-2706-42C0-8C06-41D540C173BD}"/>
              </a:ext>
            </a:extLst>
          </p:cNvPr>
          <p:cNvGrpSpPr/>
          <p:nvPr/>
        </p:nvGrpSpPr>
        <p:grpSpPr>
          <a:xfrm>
            <a:off x="6004511" y="895667"/>
            <a:ext cx="1754640" cy="368280"/>
            <a:chOff x="6004511" y="895667"/>
            <a:chExt cx="1754640" cy="36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8" name="Inkt 207">
                  <a:extLst>
                    <a:ext uri="{FF2B5EF4-FFF2-40B4-BE49-F238E27FC236}">
                      <a16:creationId xmlns:a16="http://schemas.microsoft.com/office/drawing/2014/main" id="{679EA43D-2C1D-42F7-A521-609D121A5772}"/>
                    </a:ext>
                  </a:extLst>
                </p14:cNvPr>
                <p14:cNvContentPartPr/>
                <p14:nvPr/>
              </p14:nvContentPartPr>
              <p14:xfrm>
                <a:off x="6004511" y="905387"/>
                <a:ext cx="25920" cy="351720"/>
              </p14:xfrm>
            </p:contentPart>
          </mc:Choice>
          <mc:Fallback xmlns="">
            <p:pic>
              <p:nvPicPr>
                <p:cNvPr id="208" name="Inkt 207">
                  <a:extLst>
                    <a:ext uri="{FF2B5EF4-FFF2-40B4-BE49-F238E27FC236}">
                      <a16:creationId xmlns:a16="http://schemas.microsoft.com/office/drawing/2014/main" id="{679EA43D-2C1D-42F7-A521-609D121A57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95511" y="896387"/>
                  <a:ext cx="4356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9" name="Inkt 208">
                  <a:extLst>
                    <a:ext uri="{FF2B5EF4-FFF2-40B4-BE49-F238E27FC236}">
                      <a16:creationId xmlns:a16="http://schemas.microsoft.com/office/drawing/2014/main" id="{35DEBB8A-0777-4D63-A342-428BD93DA940}"/>
                    </a:ext>
                  </a:extLst>
                </p14:cNvPr>
                <p14:cNvContentPartPr/>
                <p14:nvPr/>
              </p14:nvContentPartPr>
              <p14:xfrm>
                <a:off x="6052391" y="895667"/>
                <a:ext cx="176760" cy="345600"/>
              </p14:xfrm>
            </p:contentPart>
          </mc:Choice>
          <mc:Fallback xmlns="">
            <p:pic>
              <p:nvPicPr>
                <p:cNvPr id="209" name="Inkt 208">
                  <a:extLst>
                    <a:ext uri="{FF2B5EF4-FFF2-40B4-BE49-F238E27FC236}">
                      <a16:creationId xmlns:a16="http://schemas.microsoft.com/office/drawing/2014/main" id="{35DEBB8A-0777-4D63-A342-428BD93DA94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43751" y="887027"/>
                  <a:ext cx="1944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1" name="Inkt 210">
                  <a:extLst>
                    <a:ext uri="{FF2B5EF4-FFF2-40B4-BE49-F238E27FC236}">
                      <a16:creationId xmlns:a16="http://schemas.microsoft.com/office/drawing/2014/main" id="{9B5FF2AA-E109-4BEF-9769-EB9DE19835EE}"/>
                    </a:ext>
                  </a:extLst>
                </p14:cNvPr>
                <p14:cNvContentPartPr/>
                <p14:nvPr/>
              </p14:nvContentPartPr>
              <p14:xfrm>
                <a:off x="6307271" y="1094747"/>
                <a:ext cx="253080" cy="147600"/>
              </p14:xfrm>
            </p:contentPart>
          </mc:Choice>
          <mc:Fallback xmlns="">
            <p:pic>
              <p:nvPicPr>
                <p:cNvPr id="211" name="Inkt 210">
                  <a:extLst>
                    <a:ext uri="{FF2B5EF4-FFF2-40B4-BE49-F238E27FC236}">
                      <a16:creationId xmlns:a16="http://schemas.microsoft.com/office/drawing/2014/main" id="{9B5FF2AA-E109-4BEF-9769-EB9DE19835E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98631" y="1085747"/>
                  <a:ext cx="2707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3" name="Inkt 212">
                  <a:extLst>
                    <a:ext uri="{FF2B5EF4-FFF2-40B4-BE49-F238E27FC236}">
                      <a16:creationId xmlns:a16="http://schemas.microsoft.com/office/drawing/2014/main" id="{434BE95B-2DDB-4731-9A54-597EEB986089}"/>
                    </a:ext>
                  </a:extLst>
                </p14:cNvPr>
                <p14:cNvContentPartPr/>
                <p14:nvPr/>
              </p14:nvContentPartPr>
              <p14:xfrm>
                <a:off x="6596351" y="1167467"/>
                <a:ext cx="360" cy="56160"/>
              </p14:xfrm>
            </p:contentPart>
          </mc:Choice>
          <mc:Fallback xmlns="">
            <p:pic>
              <p:nvPicPr>
                <p:cNvPr id="213" name="Inkt 212">
                  <a:extLst>
                    <a:ext uri="{FF2B5EF4-FFF2-40B4-BE49-F238E27FC236}">
                      <a16:creationId xmlns:a16="http://schemas.microsoft.com/office/drawing/2014/main" id="{434BE95B-2DDB-4731-9A54-597EEB98608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87711" y="1158827"/>
                  <a:ext cx="180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5" name="Inkt 214">
                  <a:extLst>
                    <a:ext uri="{FF2B5EF4-FFF2-40B4-BE49-F238E27FC236}">
                      <a16:creationId xmlns:a16="http://schemas.microsoft.com/office/drawing/2014/main" id="{92A9DCB8-A7D5-4B07-A573-A5B0B00093C0}"/>
                    </a:ext>
                  </a:extLst>
                </p14:cNvPr>
                <p14:cNvContentPartPr/>
                <p14:nvPr/>
              </p14:nvContentPartPr>
              <p14:xfrm>
                <a:off x="6537311" y="952907"/>
                <a:ext cx="9360" cy="15480"/>
              </p14:xfrm>
            </p:contentPart>
          </mc:Choice>
          <mc:Fallback xmlns="">
            <p:pic>
              <p:nvPicPr>
                <p:cNvPr id="215" name="Inkt 214">
                  <a:extLst>
                    <a:ext uri="{FF2B5EF4-FFF2-40B4-BE49-F238E27FC236}">
                      <a16:creationId xmlns:a16="http://schemas.microsoft.com/office/drawing/2014/main" id="{92A9DCB8-A7D5-4B07-A573-A5B0B00093C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28311" y="943907"/>
                  <a:ext cx="270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6" name="Inkt 215">
                  <a:extLst>
                    <a:ext uri="{FF2B5EF4-FFF2-40B4-BE49-F238E27FC236}">
                      <a16:creationId xmlns:a16="http://schemas.microsoft.com/office/drawing/2014/main" id="{ED53A860-A243-42FD-87AD-7C589114AC00}"/>
                    </a:ext>
                  </a:extLst>
                </p14:cNvPr>
                <p14:cNvContentPartPr/>
                <p14:nvPr/>
              </p14:nvContentPartPr>
              <p14:xfrm>
                <a:off x="6637751" y="1069187"/>
                <a:ext cx="175680" cy="143280"/>
              </p14:xfrm>
            </p:contentPart>
          </mc:Choice>
          <mc:Fallback xmlns="">
            <p:pic>
              <p:nvPicPr>
                <p:cNvPr id="216" name="Inkt 215">
                  <a:extLst>
                    <a:ext uri="{FF2B5EF4-FFF2-40B4-BE49-F238E27FC236}">
                      <a16:creationId xmlns:a16="http://schemas.microsoft.com/office/drawing/2014/main" id="{ED53A860-A243-42FD-87AD-7C589114AC0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28751" y="1060547"/>
                  <a:ext cx="1933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8" name="Inkt 217">
                  <a:extLst>
                    <a:ext uri="{FF2B5EF4-FFF2-40B4-BE49-F238E27FC236}">
                      <a16:creationId xmlns:a16="http://schemas.microsoft.com/office/drawing/2014/main" id="{ADD2EECF-B4EB-400C-A058-4F6F0BEB8FA4}"/>
                    </a:ext>
                  </a:extLst>
                </p14:cNvPr>
                <p14:cNvContentPartPr/>
                <p14:nvPr/>
              </p14:nvContentPartPr>
              <p14:xfrm>
                <a:off x="6952391" y="1023467"/>
                <a:ext cx="160920" cy="227160"/>
              </p14:xfrm>
            </p:contentPart>
          </mc:Choice>
          <mc:Fallback xmlns="">
            <p:pic>
              <p:nvPicPr>
                <p:cNvPr id="218" name="Inkt 217">
                  <a:extLst>
                    <a:ext uri="{FF2B5EF4-FFF2-40B4-BE49-F238E27FC236}">
                      <a16:creationId xmlns:a16="http://schemas.microsoft.com/office/drawing/2014/main" id="{ADD2EECF-B4EB-400C-A058-4F6F0BEB8FA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943391" y="1014827"/>
                  <a:ext cx="1785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0" name="Inkt 219">
                  <a:extLst>
                    <a:ext uri="{FF2B5EF4-FFF2-40B4-BE49-F238E27FC236}">
                      <a16:creationId xmlns:a16="http://schemas.microsoft.com/office/drawing/2014/main" id="{AA592CBC-E2C8-4951-82D6-CB0F6A2E12C0}"/>
                    </a:ext>
                  </a:extLst>
                </p14:cNvPr>
                <p14:cNvContentPartPr/>
                <p14:nvPr/>
              </p14:nvContentPartPr>
              <p14:xfrm>
                <a:off x="7139231" y="896027"/>
                <a:ext cx="113040" cy="316440"/>
              </p14:xfrm>
            </p:contentPart>
          </mc:Choice>
          <mc:Fallback xmlns="">
            <p:pic>
              <p:nvPicPr>
                <p:cNvPr id="220" name="Inkt 219">
                  <a:extLst>
                    <a:ext uri="{FF2B5EF4-FFF2-40B4-BE49-F238E27FC236}">
                      <a16:creationId xmlns:a16="http://schemas.microsoft.com/office/drawing/2014/main" id="{AA592CBC-E2C8-4951-82D6-CB0F6A2E12C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30591" y="887027"/>
                  <a:ext cx="1306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2" name="Inkt 221">
                  <a:extLst>
                    <a:ext uri="{FF2B5EF4-FFF2-40B4-BE49-F238E27FC236}">
                      <a16:creationId xmlns:a16="http://schemas.microsoft.com/office/drawing/2014/main" id="{C6742F36-1356-42C6-B61F-FD7F31731B0C}"/>
                    </a:ext>
                  </a:extLst>
                </p14:cNvPr>
                <p14:cNvContentPartPr/>
                <p14:nvPr/>
              </p14:nvContentPartPr>
              <p14:xfrm>
                <a:off x="7106471" y="1095827"/>
                <a:ext cx="115200" cy="32040"/>
              </p14:xfrm>
            </p:contentPart>
          </mc:Choice>
          <mc:Fallback xmlns="">
            <p:pic>
              <p:nvPicPr>
                <p:cNvPr id="222" name="Inkt 221">
                  <a:extLst>
                    <a:ext uri="{FF2B5EF4-FFF2-40B4-BE49-F238E27FC236}">
                      <a16:creationId xmlns:a16="http://schemas.microsoft.com/office/drawing/2014/main" id="{C6742F36-1356-42C6-B61F-FD7F31731B0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097831" y="1087187"/>
                  <a:ext cx="1328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4" name="Inkt 223">
                  <a:extLst>
                    <a:ext uri="{FF2B5EF4-FFF2-40B4-BE49-F238E27FC236}">
                      <a16:creationId xmlns:a16="http://schemas.microsoft.com/office/drawing/2014/main" id="{4C5FEDC9-F8DF-4C37-B830-9407F4E042FD}"/>
                    </a:ext>
                  </a:extLst>
                </p14:cNvPr>
                <p14:cNvContentPartPr/>
                <p14:nvPr/>
              </p14:nvContentPartPr>
              <p14:xfrm>
                <a:off x="7216271" y="1083227"/>
                <a:ext cx="172800" cy="133560"/>
              </p14:xfrm>
            </p:contentPart>
          </mc:Choice>
          <mc:Fallback xmlns="">
            <p:pic>
              <p:nvPicPr>
                <p:cNvPr id="224" name="Inkt 223">
                  <a:extLst>
                    <a:ext uri="{FF2B5EF4-FFF2-40B4-BE49-F238E27FC236}">
                      <a16:creationId xmlns:a16="http://schemas.microsoft.com/office/drawing/2014/main" id="{4C5FEDC9-F8DF-4C37-B830-9407F4E042F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07271" y="1074587"/>
                  <a:ext cx="1904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6" name="Inkt 225">
                  <a:extLst>
                    <a:ext uri="{FF2B5EF4-FFF2-40B4-BE49-F238E27FC236}">
                      <a16:creationId xmlns:a16="http://schemas.microsoft.com/office/drawing/2014/main" id="{94B7E3A2-2F35-4B73-86C1-8AEED07A7F69}"/>
                    </a:ext>
                  </a:extLst>
                </p14:cNvPr>
                <p14:cNvContentPartPr/>
                <p14:nvPr/>
              </p14:nvContentPartPr>
              <p14:xfrm>
                <a:off x="7364951" y="1062707"/>
                <a:ext cx="127800" cy="201240"/>
              </p14:xfrm>
            </p:contentPart>
          </mc:Choice>
          <mc:Fallback xmlns="">
            <p:pic>
              <p:nvPicPr>
                <p:cNvPr id="226" name="Inkt 225">
                  <a:extLst>
                    <a:ext uri="{FF2B5EF4-FFF2-40B4-BE49-F238E27FC236}">
                      <a16:creationId xmlns:a16="http://schemas.microsoft.com/office/drawing/2014/main" id="{94B7E3A2-2F35-4B73-86C1-8AEED07A7F6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55951" y="1053707"/>
                  <a:ext cx="1454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8" name="Inkt 227">
                  <a:extLst>
                    <a:ext uri="{FF2B5EF4-FFF2-40B4-BE49-F238E27FC236}">
                      <a16:creationId xmlns:a16="http://schemas.microsoft.com/office/drawing/2014/main" id="{6E6491A9-08EF-4749-8FF6-22EC466F5A0C}"/>
                    </a:ext>
                  </a:extLst>
                </p14:cNvPr>
                <p14:cNvContentPartPr/>
                <p14:nvPr/>
              </p14:nvContentPartPr>
              <p14:xfrm>
                <a:off x="7462511" y="1024187"/>
                <a:ext cx="163440" cy="169920"/>
              </p14:xfrm>
            </p:contentPart>
          </mc:Choice>
          <mc:Fallback xmlns="">
            <p:pic>
              <p:nvPicPr>
                <p:cNvPr id="228" name="Inkt 227">
                  <a:extLst>
                    <a:ext uri="{FF2B5EF4-FFF2-40B4-BE49-F238E27FC236}">
                      <a16:creationId xmlns:a16="http://schemas.microsoft.com/office/drawing/2014/main" id="{6E6491A9-08EF-4749-8FF6-22EC466F5A0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453871" y="1015547"/>
                  <a:ext cx="1810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0" name="Inkt 229">
                  <a:extLst>
                    <a:ext uri="{FF2B5EF4-FFF2-40B4-BE49-F238E27FC236}">
                      <a16:creationId xmlns:a16="http://schemas.microsoft.com/office/drawing/2014/main" id="{ACA59C48-DD27-46D4-9E9E-968045276DC7}"/>
                    </a:ext>
                  </a:extLst>
                </p14:cNvPr>
                <p14:cNvContentPartPr/>
                <p14:nvPr/>
              </p14:nvContentPartPr>
              <p14:xfrm>
                <a:off x="7648631" y="901067"/>
                <a:ext cx="110520" cy="230400"/>
              </p14:xfrm>
            </p:contentPart>
          </mc:Choice>
          <mc:Fallback xmlns="">
            <p:pic>
              <p:nvPicPr>
                <p:cNvPr id="230" name="Inkt 229">
                  <a:extLst>
                    <a:ext uri="{FF2B5EF4-FFF2-40B4-BE49-F238E27FC236}">
                      <a16:creationId xmlns:a16="http://schemas.microsoft.com/office/drawing/2014/main" id="{ACA59C48-DD27-46D4-9E9E-968045276DC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39991" y="892427"/>
                  <a:ext cx="1281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2" name="Inkt 231">
                  <a:extLst>
                    <a:ext uri="{FF2B5EF4-FFF2-40B4-BE49-F238E27FC236}">
                      <a16:creationId xmlns:a16="http://schemas.microsoft.com/office/drawing/2014/main" id="{2F5CB859-7528-478D-982E-A89233E3A3C4}"/>
                    </a:ext>
                  </a:extLst>
                </p14:cNvPr>
                <p14:cNvContentPartPr/>
                <p14:nvPr/>
              </p14:nvContentPartPr>
              <p14:xfrm>
                <a:off x="7664111" y="1216427"/>
                <a:ext cx="40680" cy="12240"/>
              </p14:xfrm>
            </p:contentPart>
          </mc:Choice>
          <mc:Fallback xmlns="">
            <p:pic>
              <p:nvPicPr>
                <p:cNvPr id="232" name="Inkt 231">
                  <a:extLst>
                    <a:ext uri="{FF2B5EF4-FFF2-40B4-BE49-F238E27FC236}">
                      <a16:creationId xmlns:a16="http://schemas.microsoft.com/office/drawing/2014/main" id="{2F5CB859-7528-478D-982E-A89233E3A3C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655471" y="1207787"/>
                  <a:ext cx="58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34" name="Inkt 233">
                <a:extLst>
                  <a:ext uri="{FF2B5EF4-FFF2-40B4-BE49-F238E27FC236}">
                    <a16:creationId xmlns:a16="http://schemas.microsoft.com/office/drawing/2014/main" id="{7C8A14AD-478D-4600-9FCE-0FD51D04CD1E}"/>
                  </a:ext>
                </a:extLst>
              </p14:cNvPr>
              <p14:cNvContentPartPr/>
              <p14:nvPr/>
            </p14:nvContentPartPr>
            <p14:xfrm>
              <a:off x="5547311" y="1595867"/>
              <a:ext cx="256680" cy="40320"/>
            </p14:xfrm>
          </p:contentPart>
        </mc:Choice>
        <mc:Fallback xmlns="">
          <p:pic>
            <p:nvPicPr>
              <p:cNvPr id="234" name="Inkt 233">
                <a:extLst>
                  <a:ext uri="{FF2B5EF4-FFF2-40B4-BE49-F238E27FC236}">
                    <a16:creationId xmlns:a16="http://schemas.microsoft.com/office/drawing/2014/main" id="{7C8A14AD-478D-4600-9FCE-0FD51D04CD1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38671" y="1587227"/>
                <a:ext cx="274320" cy="5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9" name="Groep 238">
            <a:extLst>
              <a:ext uri="{FF2B5EF4-FFF2-40B4-BE49-F238E27FC236}">
                <a16:creationId xmlns:a16="http://schemas.microsoft.com/office/drawing/2014/main" id="{6F83BA57-4074-4752-892F-039E772C3B71}"/>
              </a:ext>
            </a:extLst>
          </p:cNvPr>
          <p:cNvGrpSpPr/>
          <p:nvPr/>
        </p:nvGrpSpPr>
        <p:grpSpPr>
          <a:xfrm>
            <a:off x="6012071" y="1414067"/>
            <a:ext cx="623160" cy="322200"/>
            <a:chOff x="6012071" y="1414067"/>
            <a:chExt cx="623160" cy="32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35" name="Inkt 234">
                  <a:extLst>
                    <a:ext uri="{FF2B5EF4-FFF2-40B4-BE49-F238E27FC236}">
                      <a16:creationId xmlns:a16="http://schemas.microsoft.com/office/drawing/2014/main" id="{53E29B99-A7CC-4B0C-8A7E-2AF7590F6958}"/>
                    </a:ext>
                  </a:extLst>
                </p14:cNvPr>
                <p14:cNvContentPartPr/>
                <p14:nvPr/>
              </p14:nvContentPartPr>
              <p14:xfrm>
                <a:off x="6012071" y="1414067"/>
                <a:ext cx="205560" cy="322200"/>
              </p14:xfrm>
            </p:contentPart>
          </mc:Choice>
          <mc:Fallback xmlns="">
            <p:pic>
              <p:nvPicPr>
                <p:cNvPr id="235" name="Inkt 234">
                  <a:extLst>
                    <a:ext uri="{FF2B5EF4-FFF2-40B4-BE49-F238E27FC236}">
                      <a16:creationId xmlns:a16="http://schemas.microsoft.com/office/drawing/2014/main" id="{53E29B99-A7CC-4B0C-8A7E-2AF7590F695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03071" y="1405067"/>
                  <a:ext cx="22320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36" name="Inkt 235">
                  <a:extLst>
                    <a:ext uri="{FF2B5EF4-FFF2-40B4-BE49-F238E27FC236}">
                      <a16:creationId xmlns:a16="http://schemas.microsoft.com/office/drawing/2014/main" id="{2541CE8F-79A0-41AF-ACF6-D9C0B4C73691}"/>
                    </a:ext>
                  </a:extLst>
                </p14:cNvPr>
                <p14:cNvContentPartPr/>
                <p14:nvPr/>
              </p14:nvContentPartPr>
              <p14:xfrm>
                <a:off x="6281711" y="1582187"/>
                <a:ext cx="226440" cy="141120"/>
              </p14:xfrm>
            </p:contentPart>
          </mc:Choice>
          <mc:Fallback xmlns="">
            <p:pic>
              <p:nvPicPr>
                <p:cNvPr id="236" name="Inkt 235">
                  <a:extLst>
                    <a:ext uri="{FF2B5EF4-FFF2-40B4-BE49-F238E27FC236}">
                      <a16:creationId xmlns:a16="http://schemas.microsoft.com/office/drawing/2014/main" id="{2541CE8F-79A0-41AF-ACF6-D9C0B4C7369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73071" y="1573187"/>
                  <a:ext cx="2440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38" name="Inkt 237">
                  <a:extLst>
                    <a:ext uri="{FF2B5EF4-FFF2-40B4-BE49-F238E27FC236}">
                      <a16:creationId xmlns:a16="http://schemas.microsoft.com/office/drawing/2014/main" id="{D07611B9-672A-427D-B76F-CC5AF1B88C88}"/>
                    </a:ext>
                  </a:extLst>
                </p14:cNvPr>
                <p14:cNvContentPartPr/>
                <p14:nvPr/>
              </p14:nvContentPartPr>
              <p14:xfrm>
                <a:off x="6481511" y="1424147"/>
                <a:ext cx="153720" cy="293040"/>
              </p14:xfrm>
            </p:contentPart>
          </mc:Choice>
          <mc:Fallback xmlns="">
            <p:pic>
              <p:nvPicPr>
                <p:cNvPr id="238" name="Inkt 237">
                  <a:extLst>
                    <a:ext uri="{FF2B5EF4-FFF2-40B4-BE49-F238E27FC236}">
                      <a16:creationId xmlns:a16="http://schemas.microsoft.com/office/drawing/2014/main" id="{D07611B9-672A-427D-B76F-CC5AF1B88C8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72871" y="1415147"/>
                  <a:ext cx="171360" cy="31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ep 269">
            <a:extLst>
              <a:ext uri="{FF2B5EF4-FFF2-40B4-BE49-F238E27FC236}">
                <a16:creationId xmlns:a16="http://schemas.microsoft.com/office/drawing/2014/main" id="{C35DB13E-A2B0-4787-9C96-036BED288873}"/>
              </a:ext>
            </a:extLst>
          </p:cNvPr>
          <p:cNvGrpSpPr/>
          <p:nvPr/>
        </p:nvGrpSpPr>
        <p:grpSpPr>
          <a:xfrm>
            <a:off x="6862031" y="1374467"/>
            <a:ext cx="1488600" cy="360000"/>
            <a:chOff x="6862031" y="1374467"/>
            <a:chExt cx="1488600" cy="36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40" name="Inkt 239">
                  <a:extLst>
                    <a:ext uri="{FF2B5EF4-FFF2-40B4-BE49-F238E27FC236}">
                      <a16:creationId xmlns:a16="http://schemas.microsoft.com/office/drawing/2014/main" id="{F0A05168-8F59-405C-AD6A-18111A86CA3E}"/>
                    </a:ext>
                  </a:extLst>
                </p14:cNvPr>
                <p14:cNvContentPartPr/>
                <p14:nvPr/>
              </p14:nvContentPartPr>
              <p14:xfrm>
                <a:off x="6862031" y="1536107"/>
                <a:ext cx="147600" cy="198360"/>
              </p14:xfrm>
            </p:contentPart>
          </mc:Choice>
          <mc:Fallback xmlns="">
            <p:pic>
              <p:nvPicPr>
                <p:cNvPr id="240" name="Inkt 239">
                  <a:extLst>
                    <a:ext uri="{FF2B5EF4-FFF2-40B4-BE49-F238E27FC236}">
                      <a16:creationId xmlns:a16="http://schemas.microsoft.com/office/drawing/2014/main" id="{F0A05168-8F59-405C-AD6A-18111A86CA3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853391" y="1527467"/>
                  <a:ext cx="1652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41" name="Inkt 240">
                  <a:extLst>
                    <a:ext uri="{FF2B5EF4-FFF2-40B4-BE49-F238E27FC236}">
                      <a16:creationId xmlns:a16="http://schemas.microsoft.com/office/drawing/2014/main" id="{A658BBEC-22AD-46A6-B930-1FC7BB1D9442}"/>
                    </a:ext>
                  </a:extLst>
                </p14:cNvPr>
                <p14:cNvContentPartPr/>
                <p14:nvPr/>
              </p14:nvContentPartPr>
              <p14:xfrm>
                <a:off x="7009631" y="1424867"/>
                <a:ext cx="97560" cy="240840"/>
              </p14:xfrm>
            </p:contentPart>
          </mc:Choice>
          <mc:Fallback xmlns="">
            <p:pic>
              <p:nvPicPr>
                <p:cNvPr id="241" name="Inkt 240">
                  <a:extLst>
                    <a:ext uri="{FF2B5EF4-FFF2-40B4-BE49-F238E27FC236}">
                      <a16:creationId xmlns:a16="http://schemas.microsoft.com/office/drawing/2014/main" id="{A658BBEC-22AD-46A6-B930-1FC7BB1D944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00631" y="1415867"/>
                  <a:ext cx="1152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43" name="Inkt 242">
                  <a:extLst>
                    <a:ext uri="{FF2B5EF4-FFF2-40B4-BE49-F238E27FC236}">
                      <a16:creationId xmlns:a16="http://schemas.microsoft.com/office/drawing/2014/main" id="{9B833218-2BB3-4B53-AE3F-BF9952FCAD84}"/>
                    </a:ext>
                  </a:extLst>
                </p14:cNvPr>
                <p14:cNvContentPartPr/>
                <p14:nvPr/>
              </p14:nvContentPartPr>
              <p14:xfrm>
                <a:off x="6992711" y="1566707"/>
                <a:ext cx="88560" cy="28440"/>
              </p14:xfrm>
            </p:contentPart>
          </mc:Choice>
          <mc:Fallback xmlns="">
            <p:pic>
              <p:nvPicPr>
                <p:cNvPr id="243" name="Inkt 242">
                  <a:extLst>
                    <a:ext uri="{FF2B5EF4-FFF2-40B4-BE49-F238E27FC236}">
                      <a16:creationId xmlns:a16="http://schemas.microsoft.com/office/drawing/2014/main" id="{9B833218-2BB3-4B53-AE3F-BF9952FCAD8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984071" y="1557707"/>
                  <a:ext cx="1062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45" name="Inkt 244">
                  <a:extLst>
                    <a:ext uri="{FF2B5EF4-FFF2-40B4-BE49-F238E27FC236}">
                      <a16:creationId xmlns:a16="http://schemas.microsoft.com/office/drawing/2014/main" id="{ECD6BF6A-74EC-4C76-80E8-C8016DED2F56}"/>
                    </a:ext>
                  </a:extLst>
                </p14:cNvPr>
                <p14:cNvContentPartPr/>
                <p14:nvPr/>
              </p14:nvContentPartPr>
              <p14:xfrm>
                <a:off x="7069391" y="1570307"/>
                <a:ext cx="166320" cy="119160"/>
              </p14:xfrm>
            </p:contentPart>
          </mc:Choice>
          <mc:Fallback xmlns="">
            <p:pic>
              <p:nvPicPr>
                <p:cNvPr id="245" name="Inkt 244">
                  <a:extLst>
                    <a:ext uri="{FF2B5EF4-FFF2-40B4-BE49-F238E27FC236}">
                      <a16:creationId xmlns:a16="http://schemas.microsoft.com/office/drawing/2014/main" id="{ECD6BF6A-74EC-4C76-80E8-C8016DED2F5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060391" y="1561307"/>
                  <a:ext cx="1839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47" name="Inkt 246">
                  <a:extLst>
                    <a:ext uri="{FF2B5EF4-FFF2-40B4-BE49-F238E27FC236}">
                      <a16:creationId xmlns:a16="http://schemas.microsoft.com/office/drawing/2014/main" id="{F229D75B-842E-43CB-98D7-6AE408857C9A}"/>
                    </a:ext>
                  </a:extLst>
                </p14:cNvPr>
                <p14:cNvContentPartPr/>
                <p14:nvPr/>
              </p14:nvContentPartPr>
              <p14:xfrm>
                <a:off x="7199711" y="1511627"/>
                <a:ext cx="97920" cy="210600"/>
              </p14:xfrm>
            </p:contentPart>
          </mc:Choice>
          <mc:Fallback xmlns="">
            <p:pic>
              <p:nvPicPr>
                <p:cNvPr id="247" name="Inkt 246">
                  <a:extLst>
                    <a:ext uri="{FF2B5EF4-FFF2-40B4-BE49-F238E27FC236}">
                      <a16:creationId xmlns:a16="http://schemas.microsoft.com/office/drawing/2014/main" id="{F229D75B-842E-43CB-98D7-6AE408857C9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190711" y="1502627"/>
                  <a:ext cx="1155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49" name="Inkt 248">
                  <a:extLst>
                    <a:ext uri="{FF2B5EF4-FFF2-40B4-BE49-F238E27FC236}">
                      <a16:creationId xmlns:a16="http://schemas.microsoft.com/office/drawing/2014/main" id="{F2313B23-685C-4DE8-8617-2E403FBDC7A8}"/>
                    </a:ext>
                  </a:extLst>
                </p14:cNvPr>
                <p14:cNvContentPartPr/>
                <p14:nvPr/>
              </p14:nvContentPartPr>
              <p14:xfrm>
                <a:off x="7270271" y="1513427"/>
                <a:ext cx="134280" cy="169200"/>
              </p14:xfrm>
            </p:contentPart>
          </mc:Choice>
          <mc:Fallback xmlns="">
            <p:pic>
              <p:nvPicPr>
                <p:cNvPr id="249" name="Inkt 248">
                  <a:extLst>
                    <a:ext uri="{FF2B5EF4-FFF2-40B4-BE49-F238E27FC236}">
                      <a16:creationId xmlns:a16="http://schemas.microsoft.com/office/drawing/2014/main" id="{F2313B23-685C-4DE8-8617-2E403FBDC7A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61271" y="1504787"/>
                  <a:ext cx="1519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51" name="Inkt 250">
                  <a:extLst>
                    <a:ext uri="{FF2B5EF4-FFF2-40B4-BE49-F238E27FC236}">
                      <a16:creationId xmlns:a16="http://schemas.microsoft.com/office/drawing/2014/main" id="{EA4EBDB8-6E97-4629-B29F-0E4883F557CC}"/>
                    </a:ext>
                  </a:extLst>
                </p14:cNvPr>
                <p14:cNvContentPartPr/>
                <p14:nvPr/>
              </p14:nvContentPartPr>
              <p14:xfrm>
                <a:off x="7379351" y="1374467"/>
                <a:ext cx="157680" cy="179640"/>
              </p14:xfrm>
            </p:contentPart>
          </mc:Choice>
          <mc:Fallback xmlns="">
            <p:pic>
              <p:nvPicPr>
                <p:cNvPr id="251" name="Inkt 250">
                  <a:extLst>
                    <a:ext uri="{FF2B5EF4-FFF2-40B4-BE49-F238E27FC236}">
                      <a16:creationId xmlns:a16="http://schemas.microsoft.com/office/drawing/2014/main" id="{EA4EBDB8-6E97-4629-B29F-0E4883F557C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70351" y="1365827"/>
                  <a:ext cx="1753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53" name="Inkt 252">
                  <a:extLst>
                    <a:ext uri="{FF2B5EF4-FFF2-40B4-BE49-F238E27FC236}">
                      <a16:creationId xmlns:a16="http://schemas.microsoft.com/office/drawing/2014/main" id="{E575168F-C064-4DFA-89CB-B77737D7C503}"/>
                    </a:ext>
                  </a:extLst>
                </p14:cNvPr>
                <p14:cNvContentPartPr/>
                <p14:nvPr/>
              </p14:nvContentPartPr>
              <p14:xfrm>
                <a:off x="7508231" y="1653107"/>
                <a:ext cx="5760" cy="27360"/>
              </p14:xfrm>
            </p:contentPart>
          </mc:Choice>
          <mc:Fallback xmlns="">
            <p:pic>
              <p:nvPicPr>
                <p:cNvPr id="253" name="Inkt 252">
                  <a:extLst>
                    <a:ext uri="{FF2B5EF4-FFF2-40B4-BE49-F238E27FC236}">
                      <a16:creationId xmlns:a16="http://schemas.microsoft.com/office/drawing/2014/main" id="{E575168F-C064-4DFA-89CB-B77737D7C50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499591" y="1644467"/>
                  <a:ext cx="234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55" name="Inkt 254">
                  <a:extLst>
                    <a:ext uri="{FF2B5EF4-FFF2-40B4-BE49-F238E27FC236}">
                      <a16:creationId xmlns:a16="http://schemas.microsoft.com/office/drawing/2014/main" id="{9A09D31D-C568-48B7-8406-4BACD059EC5A}"/>
                    </a:ext>
                  </a:extLst>
                </p14:cNvPr>
                <p14:cNvContentPartPr/>
                <p14:nvPr/>
              </p14:nvContentPartPr>
              <p14:xfrm>
                <a:off x="7641071" y="1563107"/>
                <a:ext cx="81000" cy="7920"/>
              </p14:xfrm>
            </p:contentPart>
          </mc:Choice>
          <mc:Fallback xmlns="">
            <p:pic>
              <p:nvPicPr>
                <p:cNvPr id="255" name="Inkt 254">
                  <a:extLst>
                    <a:ext uri="{FF2B5EF4-FFF2-40B4-BE49-F238E27FC236}">
                      <a16:creationId xmlns:a16="http://schemas.microsoft.com/office/drawing/2014/main" id="{9A09D31D-C568-48B7-8406-4BACD059EC5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632071" y="1554467"/>
                  <a:ext cx="986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57" name="Inkt 256">
                  <a:extLst>
                    <a:ext uri="{FF2B5EF4-FFF2-40B4-BE49-F238E27FC236}">
                      <a16:creationId xmlns:a16="http://schemas.microsoft.com/office/drawing/2014/main" id="{8BE27FCD-24DF-4845-A925-7B7ECECD6D1A}"/>
                    </a:ext>
                  </a:extLst>
                </p14:cNvPr>
                <p14:cNvContentPartPr/>
                <p14:nvPr/>
              </p14:nvContentPartPr>
              <p14:xfrm>
                <a:off x="7729991" y="1498307"/>
                <a:ext cx="91440" cy="114840"/>
              </p14:xfrm>
            </p:contentPart>
          </mc:Choice>
          <mc:Fallback xmlns="">
            <p:pic>
              <p:nvPicPr>
                <p:cNvPr id="257" name="Inkt 256">
                  <a:extLst>
                    <a:ext uri="{FF2B5EF4-FFF2-40B4-BE49-F238E27FC236}">
                      <a16:creationId xmlns:a16="http://schemas.microsoft.com/office/drawing/2014/main" id="{8BE27FCD-24DF-4845-A925-7B7ECECD6D1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20991" y="1489667"/>
                  <a:ext cx="1090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59" name="Inkt 258">
                  <a:extLst>
                    <a:ext uri="{FF2B5EF4-FFF2-40B4-BE49-F238E27FC236}">
                      <a16:creationId xmlns:a16="http://schemas.microsoft.com/office/drawing/2014/main" id="{631AF794-9E43-45FB-B76A-5940E00150DB}"/>
                    </a:ext>
                  </a:extLst>
                </p14:cNvPr>
                <p14:cNvContentPartPr/>
                <p14:nvPr/>
              </p14:nvContentPartPr>
              <p14:xfrm>
                <a:off x="7912871" y="1399667"/>
                <a:ext cx="52560" cy="240120"/>
              </p14:xfrm>
            </p:contentPart>
          </mc:Choice>
          <mc:Fallback xmlns="">
            <p:pic>
              <p:nvPicPr>
                <p:cNvPr id="259" name="Inkt 258">
                  <a:extLst>
                    <a:ext uri="{FF2B5EF4-FFF2-40B4-BE49-F238E27FC236}">
                      <a16:creationId xmlns:a16="http://schemas.microsoft.com/office/drawing/2014/main" id="{631AF794-9E43-45FB-B76A-5940E00150D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04231" y="1390667"/>
                  <a:ext cx="702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61" name="Inkt 260">
                  <a:extLst>
                    <a:ext uri="{FF2B5EF4-FFF2-40B4-BE49-F238E27FC236}">
                      <a16:creationId xmlns:a16="http://schemas.microsoft.com/office/drawing/2014/main" id="{E1AD0556-1363-484C-9C03-09645ED9818E}"/>
                    </a:ext>
                  </a:extLst>
                </p14:cNvPr>
                <p14:cNvContentPartPr/>
                <p14:nvPr/>
              </p14:nvContentPartPr>
              <p14:xfrm>
                <a:off x="7872191" y="1521707"/>
                <a:ext cx="86400" cy="29520"/>
              </p14:xfrm>
            </p:contentPart>
          </mc:Choice>
          <mc:Fallback xmlns="">
            <p:pic>
              <p:nvPicPr>
                <p:cNvPr id="261" name="Inkt 260">
                  <a:extLst>
                    <a:ext uri="{FF2B5EF4-FFF2-40B4-BE49-F238E27FC236}">
                      <a16:creationId xmlns:a16="http://schemas.microsoft.com/office/drawing/2014/main" id="{E1AD0556-1363-484C-9C03-09645ED9818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63551" y="1513067"/>
                  <a:ext cx="1040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65" name="Inkt 264">
                  <a:extLst>
                    <a:ext uri="{FF2B5EF4-FFF2-40B4-BE49-F238E27FC236}">
                      <a16:creationId xmlns:a16="http://schemas.microsoft.com/office/drawing/2014/main" id="{983E5966-8141-4C69-8405-0D95BBA786A5}"/>
                    </a:ext>
                  </a:extLst>
                </p14:cNvPr>
                <p14:cNvContentPartPr/>
                <p14:nvPr/>
              </p14:nvContentPartPr>
              <p14:xfrm>
                <a:off x="7987031" y="1495067"/>
                <a:ext cx="100440" cy="143280"/>
              </p14:xfrm>
            </p:contentPart>
          </mc:Choice>
          <mc:Fallback xmlns="">
            <p:pic>
              <p:nvPicPr>
                <p:cNvPr id="265" name="Inkt 264">
                  <a:extLst>
                    <a:ext uri="{FF2B5EF4-FFF2-40B4-BE49-F238E27FC236}">
                      <a16:creationId xmlns:a16="http://schemas.microsoft.com/office/drawing/2014/main" id="{983E5966-8141-4C69-8405-0D95BBA786A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78391" y="1486427"/>
                  <a:ext cx="1180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67" name="Inkt 266">
                  <a:extLst>
                    <a:ext uri="{FF2B5EF4-FFF2-40B4-BE49-F238E27FC236}">
                      <a16:creationId xmlns:a16="http://schemas.microsoft.com/office/drawing/2014/main" id="{7E8D650A-8277-42D0-8744-A8C3F5C687C7}"/>
                    </a:ext>
                  </a:extLst>
                </p14:cNvPr>
                <p14:cNvContentPartPr/>
                <p14:nvPr/>
              </p14:nvContentPartPr>
              <p14:xfrm>
                <a:off x="8093951" y="1531067"/>
                <a:ext cx="109800" cy="108720"/>
              </p14:xfrm>
            </p:contentPart>
          </mc:Choice>
          <mc:Fallback xmlns="">
            <p:pic>
              <p:nvPicPr>
                <p:cNvPr id="267" name="Inkt 266">
                  <a:extLst>
                    <a:ext uri="{FF2B5EF4-FFF2-40B4-BE49-F238E27FC236}">
                      <a16:creationId xmlns:a16="http://schemas.microsoft.com/office/drawing/2014/main" id="{7E8D650A-8277-42D0-8744-A8C3F5C687C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085311" y="1522427"/>
                  <a:ext cx="1274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69" name="Inkt 268">
                  <a:extLst>
                    <a:ext uri="{FF2B5EF4-FFF2-40B4-BE49-F238E27FC236}">
                      <a16:creationId xmlns:a16="http://schemas.microsoft.com/office/drawing/2014/main" id="{34A2B616-2D51-4CAB-BE5A-850B9B07E20C}"/>
                    </a:ext>
                  </a:extLst>
                </p14:cNvPr>
                <p14:cNvContentPartPr/>
                <p14:nvPr/>
              </p14:nvContentPartPr>
              <p14:xfrm>
                <a:off x="8245511" y="1492907"/>
                <a:ext cx="105120" cy="149040"/>
              </p14:xfrm>
            </p:contentPart>
          </mc:Choice>
          <mc:Fallback xmlns="">
            <p:pic>
              <p:nvPicPr>
                <p:cNvPr id="269" name="Inkt 268">
                  <a:extLst>
                    <a:ext uri="{FF2B5EF4-FFF2-40B4-BE49-F238E27FC236}">
                      <a16:creationId xmlns:a16="http://schemas.microsoft.com/office/drawing/2014/main" id="{34A2B616-2D51-4CAB-BE5A-850B9B07E20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236511" y="1484267"/>
                  <a:ext cx="12276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8" name="Groep 277">
            <a:extLst>
              <a:ext uri="{FF2B5EF4-FFF2-40B4-BE49-F238E27FC236}">
                <a16:creationId xmlns:a16="http://schemas.microsoft.com/office/drawing/2014/main" id="{885F2A72-15EF-4E81-ABC4-B1C484FF00D6}"/>
              </a:ext>
            </a:extLst>
          </p:cNvPr>
          <p:cNvGrpSpPr/>
          <p:nvPr/>
        </p:nvGrpSpPr>
        <p:grpSpPr>
          <a:xfrm>
            <a:off x="8457911" y="1379507"/>
            <a:ext cx="582120" cy="255600"/>
            <a:chOff x="8457911" y="1379507"/>
            <a:chExt cx="58212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71" name="Inkt 270">
                  <a:extLst>
                    <a:ext uri="{FF2B5EF4-FFF2-40B4-BE49-F238E27FC236}">
                      <a16:creationId xmlns:a16="http://schemas.microsoft.com/office/drawing/2014/main" id="{93627F8A-B519-4968-9C3A-A9B20AA0C40B}"/>
                    </a:ext>
                  </a:extLst>
                </p14:cNvPr>
                <p14:cNvContentPartPr/>
                <p14:nvPr/>
              </p14:nvContentPartPr>
              <p14:xfrm>
                <a:off x="8457911" y="1458347"/>
                <a:ext cx="109800" cy="176760"/>
              </p14:xfrm>
            </p:contentPart>
          </mc:Choice>
          <mc:Fallback xmlns="">
            <p:pic>
              <p:nvPicPr>
                <p:cNvPr id="271" name="Inkt 270">
                  <a:extLst>
                    <a:ext uri="{FF2B5EF4-FFF2-40B4-BE49-F238E27FC236}">
                      <a16:creationId xmlns:a16="http://schemas.microsoft.com/office/drawing/2014/main" id="{93627F8A-B519-4968-9C3A-A9B20AA0C40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49271" y="1449707"/>
                  <a:ext cx="1274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72" name="Inkt 271">
                  <a:extLst>
                    <a:ext uri="{FF2B5EF4-FFF2-40B4-BE49-F238E27FC236}">
                      <a16:creationId xmlns:a16="http://schemas.microsoft.com/office/drawing/2014/main" id="{CBBD2AB3-06D7-4EDA-B5A6-AFEAAA1036D7}"/>
                    </a:ext>
                  </a:extLst>
                </p14:cNvPr>
                <p14:cNvContentPartPr/>
                <p14:nvPr/>
              </p14:nvContentPartPr>
              <p14:xfrm>
                <a:off x="8610191" y="1519547"/>
                <a:ext cx="165240" cy="95400"/>
              </p14:xfrm>
            </p:contentPart>
          </mc:Choice>
          <mc:Fallback xmlns="">
            <p:pic>
              <p:nvPicPr>
                <p:cNvPr id="272" name="Inkt 271">
                  <a:extLst>
                    <a:ext uri="{FF2B5EF4-FFF2-40B4-BE49-F238E27FC236}">
                      <a16:creationId xmlns:a16="http://schemas.microsoft.com/office/drawing/2014/main" id="{CBBD2AB3-06D7-4EDA-B5A6-AFEAAA1036D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01551" y="1510907"/>
                  <a:ext cx="1828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74" name="Inkt 273">
                  <a:extLst>
                    <a:ext uri="{FF2B5EF4-FFF2-40B4-BE49-F238E27FC236}">
                      <a16:creationId xmlns:a16="http://schemas.microsoft.com/office/drawing/2014/main" id="{2336B986-9042-4FD1-8020-E41432C0FDF1}"/>
                    </a:ext>
                  </a:extLst>
                </p14:cNvPr>
                <p14:cNvContentPartPr/>
                <p14:nvPr/>
              </p14:nvContentPartPr>
              <p14:xfrm>
                <a:off x="8799551" y="1539707"/>
                <a:ext cx="10440" cy="23040"/>
              </p14:xfrm>
            </p:contentPart>
          </mc:Choice>
          <mc:Fallback xmlns="">
            <p:pic>
              <p:nvPicPr>
                <p:cNvPr id="274" name="Inkt 273">
                  <a:extLst>
                    <a:ext uri="{FF2B5EF4-FFF2-40B4-BE49-F238E27FC236}">
                      <a16:creationId xmlns:a16="http://schemas.microsoft.com/office/drawing/2014/main" id="{2336B986-9042-4FD1-8020-E41432C0FDF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790551" y="1530707"/>
                  <a:ext cx="280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76" name="Inkt 275">
                  <a:extLst>
                    <a:ext uri="{FF2B5EF4-FFF2-40B4-BE49-F238E27FC236}">
                      <a16:creationId xmlns:a16="http://schemas.microsoft.com/office/drawing/2014/main" id="{25441942-16DD-454D-8E6A-DE0428701833}"/>
                    </a:ext>
                  </a:extLst>
                </p14:cNvPr>
                <p14:cNvContentPartPr/>
                <p14:nvPr/>
              </p14:nvContentPartPr>
              <p14:xfrm>
                <a:off x="8749151" y="1379507"/>
                <a:ext cx="10440" cy="11160"/>
              </p14:xfrm>
            </p:contentPart>
          </mc:Choice>
          <mc:Fallback xmlns="">
            <p:pic>
              <p:nvPicPr>
                <p:cNvPr id="276" name="Inkt 275">
                  <a:extLst>
                    <a:ext uri="{FF2B5EF4-FFF2-40B4-BE49-F238E27FC236}">
                      <a16:creationId xmlns:a16="http://schemas.microsoft.com/office/drawing/2014/main" id="{25441942-16DD-454D-8E6A-DE042870183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740511" y="1370867"/>
                  <a:ext cx="280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77" name="Inkt 276">
                  <a:extLst>
                    <a:ext uri="{FF2B5EF4-FFF2-40B4-BE49-F238E27FC236}">
                      <a16:creationId xmlns:a16="http://schemas.microsoft.com/office/drawing/2014/main" id="{4D907B94-D038-4B73-9AA2-C9BF5E6F7A7F}"/>
                    </a:ext>
                  </a:extLst>
                </p14:cNvPr>
                <p14:cNvContentPartPr/>
                <p14:nvPr/>
              </p14:nvContentPartPr>
              <p14:xfrm>
                <a:off x="8834111" y="1461947"/>
                <a:ext cx="205920" cy="131760"/>
              </p14:xfrm>
            </p:contentPart>
          </mc:Choice>
          <mc:Fallback xmlns="">
            <p:pic>
              <p:nvPicPr>
                <p:cNvPr id="277" name="Inkt 276">
                  <a:extLst>
                    <a:ext uri="{FF2B5EF4-FFF2-40B4-BE49-F238E27FC236}">
                      <a16:creationId xmlns:a16="http://schemas.microsoft.com/office/drawing/2014/main" id="{4D907B94-D038-4B73-9AA2-C9BF5E6F7A7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825111" y="1453307"/>
                  <a:ext cx="223560" cy="14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79" name="Inkt 278">
                <a:extLst>
                  <a:ext uri="{FF2B5EF4-FFF2-40B4-BE49-F238E27FC236}">
                    <a16:creationId xmlns:a16="http://schemas.microsoft.com/office/drawing/2014/main" id="{82EA5FC3-5AB7-45AB-B435-DB8290B3E945}"/>
                  </a:ext>
                </a:extLst>
              </p14:cNvPr>
              <p14:cNvContentPartPr/>
              <p14:nvPr/>
            </p14:nvContentPartPr>
            <p14:xfrm>
              <a:off x="5678711" y="2473367"/>
              <a:ext cx="204480" cy="47160"/>
            </p14:xfrm>
          </p:contentPart>
        </mc:Choice>
        <mc:Fallback xmlns="">
          <p:pic>
            <p:nvPicPr>
              <p:cNvPr id="279" name="Inkt 278">
                <a:extLst>
                  <a:ext uri="{FF2B5EF4-FFF2-40B4-BE49-F238E27FC236}">
                    <a16:creationId xmlns:a16="http://schemas.microsoft.com/office/drawing/2014/main" id="{82EA5FC3-5AB7-45AB-B435-DB8290B3E94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669711" y="2464727"/>
                <a:ext cx="222120" cy="6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4" name="Groep 313">
            <a:extLst>
              <a:ext uri="{FF2B5EF4-FFF2-40B4-BE49-F238E27FC236}">
                <a16:creationId xmlns:a16="http://schemas.microsoft.com/office/drawing/2014/main" id="{C6D5AF6B-C3CB-4B21-9724-0AC5BC8560E2}"/>
              </a:ext>
            </a:extLst>
          </p:cNvPr>
          <p:cNvGrpSpPr/>
          <p:nvPr/>
        </p:nvGrpSpPr>
        <p:grpSpPr>
          <a:xfrm>
            <a:off x="6056351" y="2171327"/>
            <a:ext cx="2888280" cy="440640"/>
            <a:chOff x="6043751" y="1856147"/>
            <a:chExt cx="2888280" cy="44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80" name="Inkt 279">
                  <a:extLst>
                    <a:ext uri="{FF2B5EF4-FFF2-40B4-BE49-F238E27FC236}">
                      <a16:creationId xmlns:a16="http://schemas.microsoft.com/office/drawing/2014/main" id="{DACF4545-29A6-4561-A9CA-2D5CF95B4428}"/>
                    </a:ext>
                  </a:extLst>
                </p14:cNvPr>
                <p14:cNvContentPartPr/>
                <p14:nvPr/>
              </p14:nvContentPartPr>
              <p14:xfrm>
                <a:off x="6043751" y="2031467"/>
                <a:ext cx="171360" cy="238320"/>
              </p14:xfrm>
            </p:contentPart>
          </mc:Choice>
          <mc:Fallback xmlns="">
            <p:pic>
              <p:nvPicPr>
                <p:cNvPr id="280" name="Inkt 279">
                  <a:extLst>
                    <a:ext uri="{FF2B5EF4-FFF2-40B4-BE49-F238E27FC236}">
                      <a16:creationId xmlns:a16="http://schemas.microsoft.com/office/drawing/2014/main" id="{DACF4545-29A6-4561-A9CA-2D5CF95B442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35111" y="2022827"/>
                  <a:ext cx="1890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81" name="Inkt 280">
                  <a:extLst>
                    <a:ext uri="{FF2B5EF4-FFF2-40B4-BE49-F238E27FC236}">
                      <a16:creationId xmlns:a16="http://schemas.microsoft.com/office/drawing/2014/main" id="{878C32B9-EA9D-422C-BC92-8B1D2E43FCEE}"/>
                    </a:ext>
                  </a:extLst>
                </p14:cNvPr>
                <p14:cNvContentPartPr/>
                <p14:nvPr/>
              </p14:nvContentPartPr>
              <p14:xfrm>
                <a:off x="6220511" y="2114987"/>
                <a:ext cx="283320" cy="135720"/>
              </p14:xfrm>
            </p:contentPart>
          </mc:Choice>
          <mc:Fallback xmlns="">
            <p:pic>
              <p:nvPicPr>
                <p:cNvPr id="281" name="Inkt 280">
                  <a:extLst>
                    <a:ext uri="{FF2B5EF4-FFF2-40B4-BE49-F238E27FC236}">
                      <a16:creationId xmlns:a16="http://schemas.microsoft.com/office/drawing/2014/main" id="{878C32B9-EA9D-422C-BC92-8B1D2E43FCE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211871" y="2105987"/>
                  <a:ext cx="3009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83" name="Inkt 282">
                  <a:extLst>
                    <a:ext uri="{FF2B5EF4-FFF2-40B4-BE49-F238E27FC236}">
                      <a16:creationId xmlns:a16="http://schemas.microsoft.com/office/drawing/2014/main" id="{9A6F36EB-C89E-4E6D-9BEF-E60E2ABD12D7}"/>
                    </a:ext>
                  </a:extLst>
                </p14:cNvPr>
                <p14:cNvContentPartPr/>
                <p14:nvPr/>
              </p14:nvContentPartPr>
              <p14:xfrm>
                <a:off x="6474671" y="2043347"/>
                <a:ext cx="272520" cy="209160"/>
              </p14:xfrm>
            </p:contentPart>
          </mc:Choice>
          <mc:Fallback xmlns="">
            <p:pic>
              <p:nvPicPr>
                <p:cNvPr id="283" name="Inkt 282">
                  <a:extLst>
                    <a:ext uri="{FF2B5EF4-FFF2-40B4-BE49-F238E27FC236}">
                      <a16:creationId xmlns:a16="http://schemas.microsoft.com/office/drawing/2014/main" id="{9A6F36EB-C89E-4E6D-9BEF-E60E2ABD12D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466031" y="2034707"/>
                  <a:ext cx="2901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85" name="Inkt 284">
                  <a:extLst>
                    <a:ext uri="{FF2B5EF4-FFF2-40B4-BE49-F238E27FC236}">
                      <a16:creationId xmlns:a16="http://schemas.microsoft.com/office/drawing/2014/main" id="{AF799438-C7F3-450B-BBA7-24036F416524}"/>
                    </a:ext>
                  </a:extLst>
                </p14:cNvPr>
                <p14:cNvContentPartPr/>
                <p14:nvPr/>
              </p14:nvContentPartPr>
              <p14:xfrm>
                <a:off x="6720191" y="2044787"/>
                <a:ext cx="243360" cy="252000"/>
              </p14:xfrm>
            </p:contentPart>
          </mc:Choice>
          <mc:Fallback xmlns="">
            <p:pic>
              <p:nvPicPr>
                <p:cNvPr id="285" name="Inkt 284">
                  <a:extLst>
                    <a:ext uri="{FF2B5EF4-FFF2-40B4-BE49-F238E27FC236}">
                      <a16:creationId xmlns:a16="http://schemas.microsoft.com/office/drawing/2014/main" id="{AF799438-C7F3-450B-BBA7-24036F41652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711551" y="2035787"/>
                  <a:ext cx="2610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87" name="Inkt 286">
                  <a:extLst>
                    <a:ext uri="{FF2B5EF4-FFF2-40B4-BE49-F238E27FC236}">
                      <a16:creationId xmlns:a16="http://schemas.microsoft.com/office/drawing/2014/main" id="{D72CFF9D-9E8D-4D0D-8EE6-6969D11D8E77}"/>
                    </a:ext>
                  </a:extLst>
                </p14:cNvPr>
                <p14:cNvContentPartPr/>
                <p14:nvPr/>
              </p14:nvContentPartPr>
              <p14:xfrm>
                <a:off x="7074431" y="2046947"/>
                <a:ext cx="177480" cy="178920"/>
              </p14:xfrm>
            </p:contentPart>
          </mc:Choice>
          <mc:Fallback xmlns="">
            <p:pic>
              <p:nvPicPr>
                <p:cNvPr id="287" name="Inkt 286">
                  <a:extLst>
                    <a:ext uri="{FF2B5EF4-FFF2-40B4-BE49-F238E27FC236}">
                      <a16:creationId xmlns:a16="http://schemas.microsoft.com/office/drawing/2014/main" id="{D72CFF9D-9E8D-4D0D-8EE6-6969D11D8E7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065791" y="2037947"/>
                  <a:ext cx="1951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89" name="Inkt 288">
                  <a:extLst>
                    <a:ext uri="{FF2B5EF4-FFF2-40B4-BE49-F238E27FC236}">
                      <a16:creationId xmlns:a16="http://schemas.microsoft.com/office/drawing/2014/main" id="{57D755BB-8449-4E58-8AEF-11B9A83882DC}"/>
                    </a:ext>
                  </a:extLst>
                </p14:cNvPr>
                <p14:cNvContentPartPr/>
                <p14:nvPr/>
              </p14:nvContentPartPr>
              <p14:xfrm>
                <a:off x="7216271" y="1905827"/>
                <a:ext cx="53280" cy="259560"/>
              </p14:xfrm>
            </p:contentPart>
          </mc:Choice>
          <mc:Fallback xmlns="">
            <p:pic>
              <p:nvPicPr>
                <p:cNvPr id="289" name="Inkt 288">
                  <a:extLst>
                    <a:ext uri="{FF2B5EF4-FFF2-40B4-BE49-F238E27FC236}">
                      <a16:creationId xmlns:a16="http://schemas.microsoft.com/office/drawing/2014/main" id="{57D755BB-8449-4E58-8AEF-11B9A83882D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207271" y="1896827"/>
                  <a:ext cx="709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91" name="Inkt 290">
                  <a:extLst>
                    <a:ext uri="{FF2B5EF4-FFF2-40B4-BE49-F238E27FC236}">
                      <a16:creationId xmlns:a16="http://schemas.microsoft.com/office/drawing/2014/main" id="{F698D163-DF8A-4478-9673-BD42D8E49652}"/>
                    </a:ext>
                  </a:extLst>
                </p14:cNvPr>
                <p14:cNvContentPartPr/>
                <p14:nvPr/>
              </p14:nvContentPartPr>
              <p14:xfrm>
                <a:off x="7320311" y="2036507"/>
                <a:ext cx="178200" cy="126720"/>
              </p14:xfrm>
            </p:contentPart>
          </mc:Choice>
          <mc:Fallback xmlns="">
            <p:pic>
              <p:nvPicPr>
                <p:cNvPr id="291" name="Inkt 290">
                  <a:extLst>
                    <a:ext uri="{FF2B5EF4-FFF2-40B4-BE49-F238E27FC236}">
                      <a16:creationId xmlns:a16="http://schemas.microsoft.com/office/drawing/2014/main" id="{F698D163-DF8A-4478-9673-BD42D8E4965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311311" y="2027867"/>
                  <a:ext cx="1958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93" name="Inkt 292">
                  <a:extLst>
                    <a:ext uri="{FF2B5EF4-FFF2-40B4-BE49-F238E27FC236}">
                      <a16:creationId xmlns:a16="http://schemas.microsoft.com/office/drawing/2014/main" id="{1CCEC085-C99C-4965-ACD6-ACA25528AC7B}"/>
                    </a:ext>
                  </a:extLst>
                </p14:cNvPr>
                <p14:cNvContentPartPr/>
                <p14:nvPr/>
              </p14:nvContentPartPr>
              <p14:xfrm>
                <a:off x="7467551" y="1954067"/>
                <a:ext cx="119880" cy="222480"/>
              </p14:xfrm>
            </p:contentPart>
          </mc:Choice>
          <mc:Fallback xmlns="">
            <p:pic>
              <p:nvPicPr>
                <p:cNvPr id="293" name="Inkt 292">
                  <a:extLst>
                    <a:ext uri="{FF2B5EF4-FFF2-40B4-BE49-F238E27FC236}">
                      <a16:creationId xmlns:a16="http://schemas.microsoft.com/office/drawing/2014/main" id="{1CCEC085-C99C-4965-ACD6-ACA25528AC7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58911" y="1945067"/>
                  <a:ext cx="1375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95" name="Inkt 294">
                  <a:extLst>
                    <a:ext uri="{FF2B5EF4-FFF2-40B4-BE49-F238E27FC236}">
                      <a16:creationId xmlns:a16="http://schemas.microsoft.com/office/drawing/2014/main" id="{AD896005-F09F-4756-B06E-BB2C93F293DD}"/>
                    </a:ext>
                  </a:extLst>
                </p14:cNvPr>
                <p14:cNvContentPartPr/>
                <p14:nvPr/>
              </p14:nvContentPartPr>
              <p14:xfrm>
                <a:off x="7558271" y="1986107"/>
                <a:ext cx="241200" cy="185400"/>
              </p14:xfrm>
            </p:contentPart>
          </mc:Choice>
          <mc:Fallback xmlns="">
            <p:pic>
              <p:nvPicPr>
                <p:cNvPr id="295" name="Inkt 294">
                  <a:extLst>
                    <a:ext uri="{FF2B5EF4-FFF2-40B4-BE49-F238E27FC236}">
                      <a16:creationId xmlns:a16="http://schemas.microsoft.com/office/drawing/2014/main" id="{AD896005-F09F-4756-B06E-BB2C93F293D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549631" y="1977467"/>
                  <a:ext cx="2588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97" name="Inkt 296">
                  <a:extLst>
                    <a:ext uri="{FF2B5EF4-FFF2-40B4-BE49-F238E27FC236}">
                      <a16:creationId xmlns:a16="http://schemas.microsoft.com/office/drawing/2014/main" id="{1A7C14B7-5EF5-4FF1-8220-130C6A07EB19}"/>
                    </a:ext>
                  </a:extLst>
                </p14:cNvPr>
                <p14:cNvContentPartPr/>
                <p14:nvPr/>
              </p14:nvContentPartPr>
              <p14:xfrm>
                <a:off x="7746191" y="1968107"/>
                <a:ext cx="127800" cy="195840"/>
              </p14:xfrm>
            </p:contentPart>
          </mc:Choice>
          <mc:Fallback xmlns="">
            <p:pic>
              <p:nvPicPr>
                <p:cNvPr id="297" name="Inkt 296">
                  <a:extLst>
                    <a:ext uri="{FF2B5EF4-FFF2-40B4-BE49-F238E27FC236}">
                      <a16:creationId xmlns:a16="http://schemas.microsoft.com/office/drawing/2014/main" id="{1A7C14B7-5EF5-4FF1-8220-130C6A07EB1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737191" y="1959467"/>
                  <a:ext cx="145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99" name="Inkt 298">
                  <a:extLst>
                    <a:ext uri="{FF2B5EF4-FFF2-40B4-BE49-F238E27FC236}">
                      <a16:creationId xmlns:a16="http://schemas.microsoft.com/office/drawing/2014/main" id="{56E612E6-06F3-4C41-809B-69074D3F7A15}"/>
                    </a:ext>
                  </a:extLst>
                </p14:cNvPr>
                <p14:cNvContentPartPr/>
                <p14:nvPr/>
              </p14:nvContentPartPr>
              <p14:xfrm>
                <a:off x="7990631" y="1871987"/>
                <a:ext cx="90720" cy="295200"/>
              </p14:xfrm>
            </p:contentPart>
          </mc:Choice>
          <mc:Fallback xmlns="">
            <p:pic>
              <p:nvPicPr>
                <p:cNvPr id="299" name="Inkt 298">
                  <a:extLst>
                    <a:ext uri="{FF2B5EF4-FFF2-40B4-BE49-F238E27FC236}">
                      <a16:creationId xmlns:a16="http://schemas.microsoft.com/office/drawing/2014/main" id="{56E612E6-06F3-4C41-809B-69074D3F7A1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981991" y="1863347"/>
                  <a:ext cx="1083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01" name="Inkt 300">
                  <a:extLst>
                    <a:ext uri="{FF2B5EF4-FFF2-40B4-BE49-F238E27FC236}">
                      <a16:creationId xmlns:a16="http://schemas.microsoft.com/office/drawing/2014/main" id="{AD83E43C-84A1-4D3E-A204-9DD9BE2E1579}"/>
                    </a:ext>
                  </a:extLst>
                </p14:cNvPr>
                <p14:cNvContentPartPr/>
                <p14:nvPr/>
              </p14:nvContentPartPr>
              <p14:xfrm>
                <a:off x="8131391" y="2000507"/>
                <a:ext cx="317160" cy="138240"/>
              </p14:xfrm>
            </p:contentPart>
          </mc:Choice>
          <mc:Fallback xmlns="">
            <p:pic>
              <p:nvPicPr>
                <p:cNvPr id="301" name="Inkt 300">
                  <a:extLst>
                    <a:ext uri="{FF2B5EF4-FFF2-40B4-BE49-F238E27FC236}">
                      <a16:creationId xmlns:a16="http://schemas.microsoft.com/office/drawing/2014/main" id="{AD83E43C-84A1-4D3E-A204-9DD9BE2E157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122391" y="1991867"/>
                  <a:ext cx="3348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03" name="Inkt 302">
                  <a:extLst>
                    <a:ext uri="{FF2B5EF4-FFF2-40B4-BE49-F238E27FC236}">
                      <a16:creationId xmlns:a16="http://schemas.microsoft.com/office/drawing/2014/main" id="{5417C163-CCB1-4F41-BFF5-F1BC5EFA08C6}"/>
                    </a:ext>
                  </a:extLst>
                </p14:cNvPr>
                <p14:cNvContentPartPr/>
                <p14:nvPr/>
              </p14:nvContentPartPr>
              <p14:xfrm>
                <a:off x="8395631" y="1856147"/>
                <a:ext cx="114480" cy="267120"/>
              </p14:xfrm>
            </p:contentPart>
          </mc:Choice>
          <mc:Fallback xmlns="">
            <p:pic>
              <p:nvPicPr>
                <p:cNvPr id="303" name="Inkt 302">
                  <a:extLst>
                    <a:ext uri="{FF2B5EF4-FFF2-40B4-BE49-F238E27FC236}">
                      <a16:creationId xmlns:a16="http://schemas.microsoft.com/office/drawing/2014/main" id="{5417C163-CCB1-4F41-BFF5-F1BC5EFA08C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386991" y="1847507"/>
                  <a:ext cx="1321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05" name="Inkt 304">
                  <a:extLst>
                    <a:ext uri="{FF2B5EF4-FFF2-40B4-BE49-F238E27FC236}">
                      <a16:creationId xmlns:a16="http://schemas.microsoft.com/office/drawing/2014/main" id="{437237A3-C2AD-4031-963D-B7189566B874}"/>
                    </a:ext>
                  </a:extLst>
                </p14:cNvPr>
                <p14:cNvContentPartPr/>
                <p14:nvPr/>
              </p14:nvContentPartPr>
              <p14:xfrm>
                <a:off x="8379431" y="2003027"/>
                <a:ext cx="99720" cy="20160"/>
              </p14:xfrm>
            </p:contentPart>
          </mc:Choice>
          <mc:Fallback xmlns="">
            <p:pic>
              <p:nvPicPr>
                <p:cNvPr id="305" name="Inkt 304">
                  <a:extLst>
                    <a:ext uri="{FF2B5EF4-FFF2-40B4-BE49-F238E27FC236}">
                      <a16:creationId xmlns:a16="http://schemas.microsoft.com/office/drawing/2014/main" id="{437237A3-C2AD-4031-963D-B7189566B87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370791" y="1994027"/>
                  <a:ext cx="1173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07" name="Inkt 306">
                  <a:extLst>
                    <a:ext uri="{FF2B5EF4-FFF2-40B4-BE49-F238E27FC236}">
                      <a16:creationId xmlns:a16="http://schemas.microsoft.com/office/drawing/2014/main" id="{D885F3CE-C5C8-44E7-9621-1A0756EBAB86}"/>
                    </a:ext>
                  </a:extLst>
                </p14:cNvPr>
                <p14:cNvContentPartPr/>
                <p14:nvPr/>
              </p14:nvContentPartPr>
              <p14:xfrm>
                <a:off x="8479151" y="1869827"/>
                <a:ext cx="82800" cy="227160"/>
              </p14:xfrm>
            </p:contentPart>
          </mc:Choice>
          <mc:Fallback xmlns="">
            <p:pic>
              <p:nvPicPr>
                <p:cNvPr id="307" name="Inkt 306">
                  <a:extLst>
                    <a:ext uri="{FF2B5EF4-FFF2-40B4-BE49-F238E27FC236}">
                      <a16:creationId xmlns:a16="http://schemas.microsoft.com/office/drawing/2014/main" id="{D885F3CE-C5C8-44E7-9621-1A0756EBAB8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470151" y="1861187"/>
                  <a:ext cx="1004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09" name="Inkt 308">
                  <a:extLst>
                    <a:ext uri="{FF2B5EF4-FFF2-40B4-BE49-F238E27FC236}">
                      <a16:creationId xmlns:a16="http://schemas.microsoft.com/office/drawing/2014/main" id="{AB983B08-8B5D-4109-BF3D-DCF836D735D6}"/>
                    </a:ext>
                  </a:extLst>
                </p14:cNvPr>
                <p14:cNvContentPartPr/>
                <p14:nvPr/>
              </p14:nvContentPartPr>
              <p14:xfrm>
                <a:off x="8595071" y="1981427"/>
                <a:ext cx="78120" cy="105480"/>
              </p14:xfrm>
            </p:contentPart>
          </mc:Choice>
          <mc:Fallback xmlns="">
            <p:pic>
              <p:nvPicPr>
                <p:cNvPr id="309" name="Inkt 308">
                  <a:extLst>
                    <a:ext uri="{FF2B5EF4-FFF2-40B4-BE49-F238E27FC236}">
                      <a16:creationId xmlns:a16="http://schemas.microsoft.com/office/drawing/2014/main" id="{AB983B08-8B5D-4109-BF3D-DCF836D735D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586071" y="1972427"/>
                  <a:ext cx="957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11" name="Inkt 310">
                  <a:extLst>
                    <a:ext uri="{FF2B5EF4-FFF2-40B4-BE49-F238E27FC236}">
                      <a16:creationId xmlns:a16="http://schemas.microsoft.com/office/drawing/2014/main" id="{4620A32F-4965-4D91-931D-3FF9E7148EE8}"/>
                    </a:ext>
                  </a:extLst>
                </p14:cNvPr>
                <p14:cNvContentPartPr/>
                <p14:nvPr/>
              </p14:nvContentPartPr>
              <p14:xfrm>
                <a:off x="8698031" y="1888907"/>
                <a:ext cx="170280" cy="199800"/>
              </p14:xfrm>
            </p:contentPart>
          </mc:Choice>
          <mc:Fallback xmlns="">
            <p:pic>
              <p:nvPicPr>
                <p:cNvPr id="311" name="Inkt 310">
                  <a:extLst>
                    <a:ext uri="{FF2B5EF4-FFF2-40B4-BE49-F238E27FC236}">
                      <a16:creationId xmlns:a16="http://schemas.microsoft.com/office/drawing/2014/main" id="{4620A32F-4965-4D91-931D-3FF9E7148EE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689031" y="1879907"/>
                  <a:ext cx="1879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13" name="Inkt 312">
                  <a:extLst>
                    <a:ext uri="{FF2B5EF4-FFF2-40B4-BE49-F238E27FC236}">
                      <a16:creationId xmlns:a16="http://schemas.microsoft.com/office/drawing/2014/main" id="{9A283888-A724-421C-9919-8765F022E023}"/>
                    </a:ext>
                  </a:extLst>
                </p14:cNvPr>
                <p14:cNvContentPartPr/>
                <p14:nvPr/>
              </p14:nvContentPartPr>
              <p14:xfrm>
                <a:off x="8813231" y="1907267"/>
                <a:ext cx="118800" cy="189360"/>
              </p14:xfrm>
            </p:contentPart>
          </mc:Choice>
          <mc:Fallback xmlns="">
            <p:pic>
              <p:nvPicPr>
                <p:cNvPr id="313" name="Inkt 312">
                  <a:extLst>
                    <a:ext uri="{FF2B5EF4-FFF2-40B4-BE49-F238E27FC236}">
                      <a16:creationId xmlns:a16="http://schemas.microsoft.com/office/drawing/2014/main" id="{9A283888-A724-421C-9919-8765F022E02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804231" y="1898267"/>
                  <a:ext cx="136440" cy="2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6" name="Groep 325">
            <a:extLst>
              <a:ext uri="{FF2B5EF4-FFF2-40B4-BE49-F238E27FC236}">
                <a16:creationId xmlns:a16="http://schemas.microsoft.com/office/drawing/2014/main" id="{08FE796B-1214-4FC5-99D5-38B8ABC7A7DA}"/>
              </a:ext>
            </a:extLst>
          </p:cNvPr>
          <p:cNvGrpSpPr/>
          <p:nvPr/>
        </p:nvGrpSpPr>
        <p:grpSpPr>
          <a:xfrm>
            <a:off x="9094751" y="2219927"/>
            <a:ext cx="383760" cy="266760"/>
            <a:chOff x="9082151" y="1904747"/>
            <a:chExt cx="383760" cy="26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18" name="Inkt 317">
                  <a:extLst>
                    <a:ext uri="{FF2B5EF4-FFF2-40B4-BE49-F238E27FC236}">
                      <a16:creationId xmlns:a16="http://schemas.microsoft.com/office/drawing/2014/main" id="{53FAB221-22EC-4FFE-B023-3A44F853B563}"/>
                    </a:ext>
                  </a:extLst>
                </p14:cNvPr>
                <p14:cNvContentPartPr/>
                <p14:nvPr/>
              </p14:nvContentPartPr>
              <p14:xfrm>
                <a:off x="9121031" y="1955147"/>
                <a:ext cx="2160" cy="216360"/>
              </p14:xfrm>
            </p:contentPart>
          </mc:Choice>
          <mc:Fallback xmlns="">
            <p:pic>
              <p:nvPicPr>
                <p:cNvPr id="318" name="Inkt 317">
                  <a:extLst>
                    <a:ext uri="{FF2B5EF4-FFF2-40B4-BE49-F238E27FC236}">
                      <a16:creationId xmlns:a16="http://schemas.microsoft.com/office/drawing/2014/main" id="{53FAB221-22EC-4FFE-B023-3A44F853B56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112031" y="1946507"/>
                  <a:ext cx="198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19" name="Inkt 318">
                  <a:extLst>
                    <a:ext uri="{FF2B5EF4-FFF2-40B4-BE49-F238E27FC236}">
                      <a16:creationId xmlns:a16="http://schemas.microsoft.com/office/drawing/2014/main" id="{F1DFD803-8284-41E5-A224-2349D2D0B7FE}"/>
                    </a:ext>
                  </a:extLst>
                </p14:cNvPr>
                <p14:cNvContentPartPr/>
                <p14:nvPr/>
              </p14:nvContentPartPr>
              <p14:xfrm>
                <a:off x="9082151" y="1904747"/>
                <a:ext cx="103320" cy="145800"/>
              </p14:xfrm>
            </p:contentPart>
          </mc:Choice>
          <mc:Fallback xmlns="">
            <p:pic>
              <p:nvPicPr>
                <p:cNvPr id="319" name="Inkt 318">
                  <a:extLst>
                    <a:ext uri="{FF2B5EF4-FFF2-40B4-BE49-F238E27FC236}">
                      <a16:creationId xmlns:a16="http://schemas.microsoft.com/office/drawing/2014/main" id="{F1DFD803-8284-41E5-A224-2349D2D0B7F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073511" y="1896107"/>
                  <a:ext cx="1209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20" name="Inkt 319">
                  <a:extLst>
                    <a:ext uri="{FF2B5EF4-FFF2-40B4-BE49-F238E27FC236}">
                      <a16:creationId xmlns:a16="http://schemas.microsoft.com/office/drawing/2014/main" id="{C8F32F2F-D9F4-4E5F-8BEE-BC1249E76ADC}"/>
                    </a:ext>
                  </a:extLst>
                </p14:cNvPr>
                <p14:cNvContentPartPr/>
                <p14:nvPr/>
              </p14:nvContentPartPr>
              <p14:xfrm>
                <a:off x="9193751" y="2006987"/>
                <a:ext cx="145440" cy="112320"/>
              </p14:xfrm>
            </p:contentPart>
          </mc:Choice>
          <mc:Fallback xmlns="">
            <p:pic>
              <p:nvPicPr>
                <p:cNvPr id="320" name="Inkt 319">
                  <a:extLst>
                    <a:ext uri="{FF2B5EF4-FFF2-40B4-BE49-F238E27FC236}">
                      <a16:creationId xmlns:a16="http://schemas.microsoft.com/office/drawing/2014/main" id="{C8F32F2F-D9F4-4E5F-8BEE-BC1249E76AD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184751" y="1997987"/>
                  <a:ext cx="1630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21" name="Inkt 320">
                  <a:extLst>
                    <a:ext uri="{FF2B5EF4-FFF2-40B4-BE49-F238E27FC236}">
                      <a16:creationId xmlns:a16="http://schemas.microsoft.com/office/drawing/2014/main" id="{B33EC10C-E478-4BC8-B273-E608D24CA5D4}"/>
                    </a:ext>
                  </a:extLst>
                </p14:cNvPr>
                <p14:cNvContentPartPr/>
                <p14:nvPr/>
              </p14:nvContentPartPr>
              <p14:xfrm>
                <a:off x="9330551" y="1976387"/>
                <a:ext cx="135360" cy="118080"/>
              </p14:xfrm>
            </p:contentPart>
          </mc:Choice>
          <mc:Fallback xmlns="">
            <p:pic>
              <p:nvPicPr>
                <p:cNvPr id="321" name="Inkt 320">
                  <a:extLst>
                    <a:ext uri="{FF2B5EF4-FFF2-40B4-BE49-F238E27FC236}">
                      <a16:creationId xmlns:a16="http://schemas.microsoft.com/office/drawing/2014/main" id="{B33EC10C-E478-4BC8-B273-E608D24CA5D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321911" y="1967747"/>
                  <a:ext cx="15300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3" name="Groep 342">
            <a:extLst>
              <a:ext uri="{FF2B5EF4-FFF2-40B4-BE49-F238E27FC236}">
                <a16:creationId xmlns:a16="http://schemas.microsoft.com/office/drawing/2014/main" id="{E5001029-F048-4AE1-A8DB-F97FD3A0274C}"/>
              </a:ext>
            </a:extLst>
          </p:cNvPr>
          <p:cNvGrpSpPr/>
          <p:nvPr/>
        </p:nvGrpSpPr>
        <p:grpSpPr>
          <a:xfrm>
            <a:off x="9556957" y="2094467"/>
            <a:ext cx="397800" cy="442440"/>
            <a:chOff x="10602791" y="1774427"/>
            <a:chExt cx="397800" cy="44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38" name="Inkt 337">
                  <a:extLst>
                    <a:ext uri="{FF2B5EF4-FFF2-40B4-BE49-F238E27FC236}">
                      <a16:creationId xmlns:a16="http://schemas.microsoft.com/office/drawing/2014/main" id="{E7080EFA-DBEE-4178-9A98-56D32B149531}"/>
                    </a:ext>
                  </a:extLst>
                </p14:cNvPr>
                <p14:cNvContentPartPr/>
                <p14:nvPr/>
              </p14:nvContentPartPr>
              <p14:xfrm>
                <a:off x="10616831" y="1823027"/>
                <a:ext cx="126360" cy="393840"/>
              </p14:xfrm>
            </p:contentPart>
          </mc:Choice>
          <mc:Fallback xmlns="">
            <p:pic>
              <p:nvPicPr>
                <p:cNvPr id="338" name="Inkt 337">
                  <a:extLst>
                    <a:ext uri="{FF2B5EF4-FFF2-40B4-BE49-F238E27FC236}">
                      <a16:creationId xmlns:a16="http://schemas.microsoft.com/office/drawing/2014/main" id="{E7080EFA-DBEE-4178-9A98-56D32B14953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608191" y="1814027"/>
                  <a:ext cx="14400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39" name="Inkt 338">
                  <a:extLst>
                    <a:ext uri="{FF2B5EF4-FFF2-40B4-BE49-F238E27FC236}">
                      <a16:creationId xmlns:a16="http://schemas.microsoft.com/office/drawing/2014/main" id="{F633C7E8-F540-4D5C-A951-655AFFFE7B6A}"/>
                    </a:ext>
                  </a:extLst>
                </p14:cNvPr>
                <p14:cNvContentPartPr/>
                <p14:nvPr/>
              </p14:nvContentPartPr>
              <p14:xfrm>
                <a:off x="10602791" y="1980707"/>
                <a:ext cx="79920" cy="38160"/>
              </p14:xfrm>
            </p:contentPart>
          </mc:Choice>
          <mc:Fallback xmlns="">
            <p:pic>
              <p:nvPicPr>
                <p:cNvPr id="339" name="Inkt 338">
                  <a:extLst>
                    <a:ext uri="{FF2B5EF4-FFF2-40B4-BE49-F238E27FC236}">
                      <a16:creationId xmlns:a16="http://schemas.microsoft.com/office/drawing/2014/main" id="{F633C7E8-F540-4D5C-A951-655AFFFE7B6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593791" y="1972067"/>
                  <a:ext cx="975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40" name="Inkt 339">
                  <a:extLst>
                    <a:ext uri="{FF2B5EF4-FFF2-40B4-BE49-F238E27FC236}">
                      <a16:creationId xmlns:a16="http://schemas.microsoft.com/office/drawing/2014/main" id="{315DFFB4-7A95-451C-97FB-A537DCCD1F24}"/>
                    </a:ext>
                  </a:extLst>
                </p14:cNvPr>
                <p14:cNvContentPartPr/>
                <p14:nvPr/>
              </p14:nvContentPartPr>
              <p14:xfrm>
                <a:off x="10741391" y="1987187"/>
                <a:ext cx="10440" cy="67680"/>
              </p14:xfrm>
            </p:contentPart>
          </mc:Choice>
          <mc:Fallback xmlns="">
            <p:pic>
              <p:nvPicPr>
                <p:cNvPr id="340" name="Inkt 339">
                  <a:extLst>
                    <a:ext uri="{FF2B5EF4-FFF2-40B4-BE49-F238E27FC236}">
                      <a16:creationId xmlns:a16="http://schemas.microsoft.com/office/drawing/2014/main" id="{315DFFB4-7A95-451C-97FB-A537DCCD1F2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732391" y="1978187"/>
                  <a:ext cx="280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41" name="Inkt 340">
                  <a:extLst>
                    <a:ext uri="{FF2B5EF4-FFF2-40B4-BE49-F238E27FC236}">
                      <a16:creationId xmlns:a16="http://schemas.microsoft.com/office/drawing/2014/main" id="{A4D10A58-BFD1-46C8-9BF9-8012D22CCEBD}"/>
                    </a:ext>
                  </a:extLst>
                </p14:cNvPr>
                <p14:cNvContentPartPr/>
                <p14:nvPr/>
              </p14:nvContentPartPr>
              <p14:xfrm>
                <a:off x="10706471" y="1899707"/>
                <a:ext cx="1440" cy="6480"/>
              </p14:xfrm>
            </p:contentPart>
          </mc:Choice>
          <mc:Fallback xmlns="">
            <p:pic>
              <p:nvPicPr>
                <p:cNvPr id="341" name="Inkt 340">
                  <a:extLst>
                    <a:ext uri="{FF2B5EF4-FFF2-40B4-BE49-F238E27FC236}">
                      <a16:creationId xmlns:a16="http://schemas.microsoft.com/office/drawing/2014/main" id="{A4D10A58-BFD1-46C8-9BF9-8012D22CCEB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697831" y="1890707"/>
                  <a:ext cx="190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42" name="Inkt 341">
                  <a:extLst>
                    <a:ext uri="{FF2B5EF4-FFF2-40B4-BE49-F238E27FC236}">
                      <a16:creationId xmlns:a16="http://schemas.microsoft.com/office/drawing/2014/main" id="{4688B17F-C26B-4FAD-A375-589D2D537963}"/>
                    </a:ext>
                  </a:extLst>
                </p14:cNvPr>
                <p14:cNvContentPartPr/>
                <p14:nvPr/>
              </p14:nvContentPartPr>
              <p14:xfrm>
                <a:off x="10781351" y="1774427"/>
                <a:ext cx="219240" cy="322560"/>
              </p14:xfrm>
            </p:contentPart>
          </mc:Choice>
          <mc:Fallback xmlns="">
            <p:pic>
              <p:nvPicPr>
                <p:cNvPr id="342" name="Inkt 341">
                  <a:extLst>
                    <a:ext uri="{FF2B5EF4-FFF2-40B4-BE49-F238E27FC236}">
                      <a16:creationId xmlns:a16="http://schemas.microsoft.com/office/drawing/2014/main" id="{4688B17F-C26B-4FAD-A375-589D2D53796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772711" y="1765427"/>
                  <a:ext cx="236880" cy="34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346" name="Inkt 345">
                <a:extLst>
                  <a:ext uri="{FF2B5EF4-FFF2-40B4-BE49-F238E27FC236}">
                    <a16:creationId xmlns:a16="http://schemas.microsoft.com/office/drawing/2014/main" id="{8829E038-75E7-4806-9CE8-31AB5CB7B9E4}"/>
                  </a:ext>
                </a:extLst>
              </p14:cNvPr>
              <p14:cNvContentPartPr/>
              <p14:nvPr/>
            </p14:nvContentPartPr>
            <p14:xfrm>
              <a:off x="5647751" y="2073587"/>
              <a:ext cx="173160" cy="49320"/>
            </p14:xfrm>
          </p:contentPart>
        </mc:Choice>
        <mc:Fallback xmlns="">
          <p:pic>
            <p:nvPicPr>
              <p:cNvPr id="346" name="Inkt 345">
                <a:extLst>
                  <a:ext uri="{FF2B5EF4-FFF2-40B4-BE49-F238E27FC236}">
                    <a16:creationId xmlns:a16="http://schemas.microsoft.com/office/drawing/2014/main" id="{8829E038-75E7-4806-9CE8-31AB5CB7B9E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638751" y="2064587"/>
                <a:ext cx="190800" cy="6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2" name="Groep 421">
            <a:extLst>
              <a:ext uri="{FF2B5EF4-FFF2-40B4-BE49-F238E27FC236}">
                <a16:creationId xmlns:a16="http://schemas.microsoft.com/office/drawing/2014/main" id="{F722FA67-ED6A-4468-8D40-E6DC30826D87}"/>
              </a:ext>
            </a:extLst>
          </p:cNvPr>
          <p:cNvGrpSpPr/>
          <p:nvPr/>
        </p:nvGrpSpPr>
        <p:grpSpPr>
          <a:xfrm>
            <a:off x="6060671" y="1733747"/>
            <a:ext cx="2157840" cy="451800"/>
            <a:chOff x="6060671" y="1733747"/>
            <a:chExt cx="2157840" cy="45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88" name="Inkt 387">
                  <a:extLst>
                    <a:ext uri="{FF2B5EF4-FFF2-40B4-BE49-F238E27FC236}">
                      <a16:creationId xmlns:a16="http://schemas.microsoft.com/office/drawing/2014/main" id="{216E5EE1-87BA-4A3E-887A-6C729053D7AA}"/>
                    </a:ext>
                  </a:extLst>
                </p14:cNvPr>
                <p14:cNvContentPartPr/>
                <p14:nvPr/>
              </p14:nvContentPartPr>
              <p14:xfrm>
                <a:off x="6060671" y="1927067"/>
                <a:ext cx="40680" cy="258480"/>
              </p14:xfrm>
            </p:contentPart>
          </mc:Choice>
          <mc:Fallback xmlns="">
            <p:pic>
              <p:nvPicPr>
                <p:cNvPr id="388" name="Inkt 387">
                  <a:extLst>
                    <a:ext uri="{FF2B5EF4-FFF2-40B4-BE49-F238E27FC236}">
                      <a16:creationId xmlns:a16="http://schemas.microsoft.com/office/drawing/2014/main" id="{216E5EE1-87BA-4A3E-887A-6C729053D7A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052031" y="1918427"/>
                  <a:ext cx="583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89" name="Inkt 388">
                  <a:extLst>
                    <a:ext uri="{FF2B5EF4-FFF2-40B4-BE49-F238E27FC236}">
                      <a16:creationId xmlns:a16="http://schemas.microsoft.com/office/drawing/2014/main" id="{9AFCE563-3678-425C-B2C8-71CF831B49B0}"/>
                    </a:ext>
                  </a:extLst>
                </p14:cNvPr>
                <p14:cNvContentPartPr/>
                <p14:nvPr/>
              </p14:nvContentPartPr>
              <p14:xfrm>
                <a:off x="6071831" y="1925627"/>
                <a:ext cx="112680" cy="45720"/>
              </p14:xfrm>
            </p:contentPart>
          </mc:Choice>
          <mc:Fallback xmlns="">
            <p:pic>
              <p:nvPicPr>
                <p:cNvPr id="389" name="Inkt 388">
                  <a:extLst>
                    <a:ext uri="{FF2B5EF4-FFF2-40B4-BE49-F238E27FC236}">
                      <a16:creationId xmlns:a16="http://schemas.microsoft.com/office/drawing/2014/main" id="{9AFCE563-3678-425C-B2C8-71CF831B49B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063191" y="1916987"/>
                  <a:ext cx="1303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90" name="Inkt 389">
                  <a:extLst>
                    <a:ext uri="{FF2B5EF4-FFF2-40B4-BE49-F238E27FC236}">
                      <a16:creationId xmlns:a16="http://schemas.microsoft.com/office/drawing/2014/main" id="{681696FB-4DB8-4F4C-94D5-C90170BD33C1}"/>
                    </a:ext>
                  </a:extLst>
                </p14:cNvPr>
                <p14:cNvContentPartPr/>
                <p14:nvPr/>
              </p14:nvContentPartPr>
              <p14:xfrm>
                <a:off x="6099191" y="1995107"/>
                <a:ext cx="68760" cy="56520"/>
              </p14:xfrm>
            </p:contentPart>
          </mc:Choice>
          <mc:Fallback xmlns="">
            <p:pic>
              <p:nvPicPr>
                <p:cNvPr id="390" name="Inkt 389">
                  <a:extLst>
                    <a:ext uri="{FF2B5EF4-FFF2-40B4-BE49-F238E27FC236}">
                      <a16:creationId xmlns:a16="http://schemas.microsoft.com/office/drawing/2014/main" id="{681696FB-4DB8-4F4C-94D5-C90170BD33C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090551" y="1986467"/>
                  <a:ext cx="864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91" name="Inkt 390">
                  <a:extLst>
                    <a:ext uri="{FF2B5EF4-FFF2-40B4-BE49-F238E27FC236}">
                      <a16:creationId xmlns:a16="http://schemas.microsoft.com/office/drawing/2014/main" id="{1769D8D3-518F-4831-980E-5AA00C6A5B32}"/>
                    </a:ext>
                  </a:extLst>
                </p14:cNvPr>
                <p14:cNvContentPartPr/>
                <p14:nvPr/>
              </p14:nvContentPartPr>
              <p14:xfrm>
                <a:off x="6177671" y="2041907"/>
                <a:ext cx="104760" cy="124560"/>
              </p14:xfrm>
            </p:contentPart>
          </mc:Choice>
          <mc:Fallback xmlns="">
            <p:pic>
              <p:nvPicPr>
                <p:cNvPr id="391" name="Inkt 390">
                  <a:extLst>
                    <a:ext uri="{FF2B5EF4-FFF2-40B4-BE49-F238E27FC236}">
                      <a16:creationId xmlns:a16="http://schemas.microsoft.com/office/drawing/2014/main" id="{1769D8D3-518F-4831-980E-5AA00C6A5B3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168671" y="2032907"/>
                  <a:ext cx="1224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92" name="Inkt 391">
                  <a:extLst>
                    <a:ext uri="{FF2B5EF4-FFF2-40B4-BE49-F238E27FC236}">
                      <a16:creationId xmlns:a16="http://schemas.microsoft.com/office/drawing/2014/main" id="{7C2BCB04-BB45-4B1F-9666-EA8D2291A7AE}"/>
                    </a:ext>
                  </a:extLst>
                </p14:cNvPr>
                <p14:cNvContentPartPr/>
                <p14:nvPr/>
              </p14:nvContentPartPr>
              <p14:xfrm>
                <a:off x="6313031" y="2011667"/>
                <a:ext cx="129240" cy="147960"/>
              </p14:xfrm>
            </p:contentPart>
          </mc:Choice>
          <mc:Fallback xmlns="">
            <p:pic>
              <p:nvPicPr>
                <p:cNvPr id="392" name="Inkt 391">
                  <a:extLst>
                    <a:ext uri="{FF2B5EF4-FFF2-40B4-BE49-F238E27FC236}">
                      <a16:creationId xmlns:a16="http://schemas.microsoft.com/office/drawing/2014/main" id="{7C2BCB04-BB45-4B1F-9666-EA8D2291A7A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304391" y="2003027"/>
                  <a:ext cx="1468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93" name="Inkt 392">
                  <a:extLst>
                    <a:ext uri="{FF2B5EF4-FFF2-40B4-BE49-F238E27FC236}">
                      <a16:creationId xmlns:a16="http://schemas.microsoft.com/office/drawing/2014/main" id="{DB0B82C0-CA3E-407A-A4EE-98A03702B37E}"/>
                    </a:ext>
                  </a:extLst>
                </p14:cNvPr>
                <p14:cNvContentPartPr/>
                <p14:nvPr/>
              </p14:nvContentPartPr>
              <p14:xfrm>
                <a:off x="6447671" y="2023547"/>
                <a:ext cx="150120" cy="132480"/>
              </p14:xfrm>
            </p:contentPart>
          </mc:Choice>
          <mc:Fallback xmlns="">
            <p:pic>
              <p:nvPicPr>
                <p:cNvPr id="393" name="Inkt 392">
                  <a:extLst>
                    <a:ext uri="{FF2B5EF4-FFF2-40B4-BE49-F238E27FC236}">
                      <a16:creationId xmlns:a16="http://schemas.microsoft.com/office/drawing/2014/main" id="{DB0B82C0-CA3E-407A-A4EE-98A03702B37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439031" y="2014907"/>
                  <a:ext cx="1677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94" name="Inkt 393">
                  <a:extLst>
                    <a:ext uri="{FF2B5EF4-FFF2-40B4-BE49-F238E27FC236}">
                      <a16:creationId xmlns:a16="http://schemas.microsoft.com/office/drawing/2014/main" id="{E61C200B-9E60-456C-9536-59546F0E55C7}"/>
                    </a:ext>
                  </a:extLst>
                </p14:cNvPr>
                <p14:cNvContentPartPr/>
                <p14:nvPr/>
              </p14:nvContentPartPr>
              <p14:xfrm>
                <a:off x="6572591" y="2048747"/>
                <a:ext cx="209520" cy="112680"/>
              </p14:xfrm>
            </p:contentPart>
          </mc:Choice>
          <mc:Fallback xmlns="">
            <p:pic>
              <p:nvPicPr>
                <p:cNvPr id="394" name="Inkt 393">
                  <a:extLst>
                    <a:ext uri="{FF2B5EF4-FFF2-40B4-BE49-F238E27FC236}">
                      <a16:creationId xmlns:a16="http://schemas.microsoft.com/office/drawing/2014/main" id="{E61C200B-9E60-456C-9536-59546F0E55C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563951" y="2039747"/>
                  <a:ext cx="2271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95" name="Inkt 394">
                  <a:extLst>
                    <a:ext uri="{FF2B5EF4-FFF2-40B4-BE49-F238E27FC236}">
                      <a16:creationId xmlns:a16="http://schemas.microsoft.com/office/drawing/2014/main" id="{9ED80D35-1036-41DD-ADA4-C0714CC0BC64}"/>
                    </a:ext>
                  </a:extLst>
                </p14:cNvPr>
                <p14:cNvContentPartPr/>
                <p14:nvPr/>
              </p14:nvContentPartPr>
              <p14:xfrm>
                <a:off x="6772391" y="1970987"/>
                <a:ext cx="145800" cy="177840"/>
              </p14:xfrm>
            </p:contentPart>
          </mc:Choice>
          <mc:Fallback xmlns="">
            <p:pic>
              <p:nvPicPr>
                <p:cNvPr id="395" name="Inkt 394">
                  <a:extLst>
                    <a:ext uri="{FF2B5EF4-FFF2-40B4-BE49-F238E27FC236}">
                      <a16:creationId xmlns:a16="http://schemas.microsoft.com/office/drawing/2014/main" id="{9ED80D35-1036-41DD-ADA4-C0714CC0BC6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763391" y="1962347"/>
                  <a:ext cx="1634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96" name="Inkt 395">
                  <a:extLst>
                    <a:ext uri="{FF2B5EF4-FFF2-40B4-BE49-F238E27FC236}">
                      <a16:creationId xmlns:a16="http://schemas.microsoft.com/office/drawing/2014/main" id="{EDE43668-2104-4D2C-A94E-69871B7B081B}"/>
                    </a:ext>
                  </a:extLst>
                </p14:cNvPr>
                <p14:cNvContentPartPr/>
                <p14:nvPr/>
              </p14:nvContentPartPr>
              <p14:xfrm>
                <a:off x="6880391" y="1903667"/>
                <a:ext cx="147240" cy="243360"/>
              </p14:xfrm>
            </p:contentPart>
          </mc:Choice>
          <mc:Fallback xmlns="">
            <p:pic>
              <p:nvPicPr>
                <p:cNvPr id="396" name="Inkt 395">
                  <a:extLst>
                    <a:ext uri="{FF2B5EF4-FFF2-40B4-BE49-F238E27FC236}">
                      <a16:creationId xmlns:a16="http://schemas.microsoft.com/office/drawing/2014/main" id="{EDE43668-2104-4D2C-A94E-69871B7B081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871391" y="1895027"/>
                  <a:ext cx="1648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98" name="Inkt 397">
                  <a:extLst>
                    <a:ext uri="{FF2B5EF4-FFF2-40B4-BE49-F238E27FC236}">
                      <a16:creationId xmlns:a16="http://schemas.microsoft.com/office/drawing/2014/main" id="{661C3A1E-A314-4B49-A2F6-08F8F5972968}"/>
                    </a:ext>
                  </a:extLst>
                </p14:cNvPr>
                <p14:cNvContentPartPr/>
                <p14:nvPr/>
              </p14:nvContentPartPr>
              <p14:xfrm>
                <a:off x="7169471" y="1931747"/>
                <a:ext cx="152280" cy="168480"/>
              </p14:xfrm>
            </p:contentPart>
          </mc:Choice>
          <mc:Fallback xmlns="">
            <p:pic>
              <p:nvPicPr>
                <p:cNvPr id="398" name="Inkt 397">
                  <a:extLst>
                    <a:ext uri="{FF2B5EF4-FFF2-40B4-BE49-F238E27FC236}">
                      <a16:creationId xmlns:a16="http://schemas.microsoft.com/office/drawing/2014/main" id="{661C3A1E-A314-4B49-A2F6-08F8F597296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160831" y="1923107"/>
                  <a:ext cx="1699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99" name="Inkt 398">
                  <a:extLst>
                    <a:ext uri="{FF2B5EF4-FFF2-40B4-BE49-F238E27FC236}">
                      <a16:creationId xmlns:a16="http://schemas.microsoft.com/office/drawing/2014/main" id="{25976F95-82E5-416F-9BBF-CEFEF35614D2}"/>
                    </a:ext>
                  </a:extLst>
                </p14:cNvPr>
                <p14:cNvContentPartPr/>
                <p14:nvPr/>
              </p14:nvContentPartPr>
              <p14:xfrm>
                <a:off x="7322831" y="1956587"/>
                <a:ext cx="203760" cy="138600"/>
              </p14:xfrm>
            </p:contentPart>
          </mc:Choice>
          <mc:Fallback xmlns="">
            <p:pic>
              <p:nvPicPr>
                <p:cNvPr id="399" name="Inkt 398">
                  <a:extLst>
                    <a:ext uri="{FF2B5EF4-FFF2-40B4-BE49-F238E27FC236}">
                      <a16:creationId xmlns:a16="http://schemas.microsoft.com/office/drawing/2014/main" id="{25976F95-82E5-416F-9BBF-CEFEF35614D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314191" y="1947587"/>
                  <a:ext cx="2214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400" name="Inkt 399">
                  <a:extLst>
                    <a:ext uri="{FF2B5EF4-FFF2-40B4-BE49-F238E27FC236}">
                      <a16:creationId xmlns:a16="http://schemas.microsoft.com/office/drawing/2014/main" id="{DFC819AA-FDB5-4211-9846-993FE11256A2}"/>
                    </a:ext>
                  </a:extLst>
                </p14:cNvPr>
                <p14:cNvContentPartPr/>
                <p14:nvPr/>
              </p14:nvContentPartPr>
              <p14:xfrm>
                <a:off x="7488791" y="1846427"/>
                <a:ext cx="113040" cy="207720"/>
              </p14:xfrm>
            </p:contentPart>
          </mc:Choice>
          <mc:Fallback xmlns="">
            <p:pic>
              <p:nvPicPr>
                <p:cNvPr id="400" name="Inkt 399">
                  <a:extLst>
                    <a:ext uri="{FF2B5EF4-FFF2-40B4-BE49-F238E27FC236}">
                      <a16:creationId xmlns:a16="http://schemas.microsoft.com/office/drawing/2014/main" id="{DFC819AA-FDB5-4211-9846-993FE11256A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480151" y="1837787"/>
                  <a:ext cx="1306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401" name="Inkt 400">
                  <a:extLst>
                    <a:ext uri="{FF2B5EF4-FFF2-40B4-BE49-F238E27FC236}">
                      <a16:creationId xmlns:a16="http://schemas.microsoft.com/office/drawing/2014/main" id="{9C2FAA23-5452-4D13-A7DC-4E1AEAB18CF9}"/>
                    </a:ext>
                  </a:extLst>
                </p14:cNvPr>
                <p14:cNvContentPartPr/>
                <p14:nvPr/>
              </p14:nvContentPartPr>
              <p14:xfrm>
                <a:off x="7681751" y="1905107"/>
                <a:ext cx="105840" cy="160920"/>
              </p14:xfrm>
            </p:contentPart>
          </mc:Choice>
          <mc:Fallback xmlns="">
            <p:pic>
              <p:nvPicPr>
                <p:cNvPr id="401" name="Inkt 400">
                  <a:extLst>
                    <a:ext uri="{FF2B5EF4-FFF2-40B4-BE49-F238E27FC236}">
                      <a16:creationId xmlns:a16="http://schemas.microsoft.com/office/drawing/2014/main" id="{9C2FAA23-5452-4D13-A7DC-4E1AEAB18CF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672751" y="1896467"/>
                  <a:ext cx="123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402" name="Inkt 401">
                  <a:extLst>
                    <a:ext uri="{FF2B5EF4-FFF2-40B4-BE49-F238E27FC236}">
                      <a16:creationId xmlns:a16="http://schemas.microsoft.com/office/drawing/2014/main" id="{0622875A-2AC4-400D-9E95-EAB053827C98}"/>
                    </a:ext>
                  </a:extLst>
                </p14:cNvPr>
                <p14:cNvContentPartPr/>
                <p14:nvPr/>
              </p14:nvContentPartPr>
              <p14:xfrm>
                <a:off x="7728911" y="1733747"/>
                <a:ext cx="138240" cy="280440"/>
              </p14:xfrm>
            </p:contentPart>
          </mc:Choice>
          <mc:Fallback xmlns="">
            <p:pic>
              <p:nvPicPr>
                <p:cNvPr id="402" name="Inkt 401">
                  <a:extLst>
                    <a:ext uri="{FF2B5EF4-FFF2-40B4-BE49-F238E27FC236}">
                      <a16:creationId xmlns:a16="http://schemas.microsoft.com/office/drawing/2014/main" id="{0622875A-2AC4-400D-9E95-EAB053827C9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719911" y="1725107"/>
                  <a:ext cx="1558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03" name="Inkt 402">
                  <a:extLst>
                    <a:ext uri="{FF2B5EF4-FFF2-40B4-BE49-F238E27FC236}">
                      <a16:creationId xmlns:a16="http://schemas.microsoft.com/office/drawing/2014/main" id="{E6FCBA25-7D44-471F-896C-08212565A95C}"/>
                    </a:ext>
                  </a:extLst>
                </p14:cNvPr>
                <p14:cNvContentPartPr/>
                <p14:nvPr/>
              </p14:nvContentPartPr>
              <p14:xfrm>
                <a:off x="7745471" y="1915547"/>
                <a:ext cx="129960" cy="21600"/>
              </p14:xfrm>
            </p:contentPart>
          </mc:Choice>
          <mc:Fallback xmlns="">
            <p:pic>
              <p:nvPicPr>
                <p:cNvPr id="403" name="Inkt 402">
                  <a:extLst>
                    <a:ext uri="{FF2B5EF4-FFF2-40B4-BE49-F238E27FC236}">
                      <a16:creationId xmlns:a16="http://schemas.microsoft.com/office/drawing/2014/main" id="{E6FCBA25-7D44-471F-896C-08212565A95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736471" y="1906547"/>
                  <a:ext cx="1476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04" name="Inkt 403">
                  <a:extLst>
                    <a:ext uri="{FF2B5EF4-FFF2-40B4-BE49-F238E27FC236}">
                      <a16:creationId xmlns:a16="http://schemas.microsoft.com/office/drawing/2014/main" id="{FA1FD0C5-E599-4C21-A45F-859F05268889}"/>
                    </a:ext>
                  </a:extLst>
                </p14:cNvPr>
                <p14:cNvContentPartPr/>
                <p14:nvPr/>
              </p14:nvContentPartPr>
              <p14:xfrm>
                <a:off x="7835111" y="1890707"/>
                <a:ext cx="127440" cy="133560"/>
              </p14:xfrm>
            </p:contentPart>
          </mc:Choice>
          <mc:Fallback xmlns="">
            <p:pic>
              <p:nvPicPr>
                <p:cNvPr id="404" name="Inkt 403">
                  <a:extLst>
                    <a:ext uri="{FF2B5EF4-FFF2-40B4-BE49-F238E27FC236}">
                      <a16:creationId xmlns:a16="http://schemas.microsoft.com/office/drawing/2014/main" id="{FA1FD0C5-E599-4C21-A45F-859F0526888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826471" y="1881707"/>
                  <a:ext cx="1450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05" name="Inkt 404">
                  <a:extLst>
                    <a:ext uri="{FF2B5EF4-FFF2-40B4-BE49-F238E27FC236}">
                      <a16:creationId xmlns:a16="http://schemas.microsoft.com/office/drawing/2014/main" id="{52E79032-67BC-4B8E-AEC9-358FA947CF6E}"/>
                    </a:ext>
                  </a:extLst>
                </p14:cNvPr>
                <p14:cNvContentPartPr/>
                <p14:nvPr/>
              </p14:nvContentPartPr>
              <p14:xfrm>
                <a:off x="7944551" y="1849667"/>
                <a:ext cx="117360" cy="221040"/>
              </p14:xfrm>
            </p:contentPart>
          </mc:Choice>
          <mc:Fallback xmlns="">
            <p:pic>
              <p:nvPicPr>
                <p:cNvPr id="405" name="Inkt 404">
                  <a:extLst>
                    <a:ext uri="{FF2B5EF4-FFF2-40B4-BE49-F238E27FC236}">
                      <a16:creationId xmlns:a16="http://schemas.microsoft.com/office/drawing/2014/main" id="{52E79032-67BC-4B8E-AEC9-358FA947CF6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935551" y="1841027"/>
                  <a:ext cx="1350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07" name="Inkt 406">
                  <a:extLst>
                    <a:ext uri="{FF2B5EF4-FFF2-40B4-BE49-F238E27FC236}">
                      <a16:creationId xmlns:a16="http://schemas.microsoft.com/office/drawing/2014/main" id="{01D403BD-F171-47ED-925D-197C5B055C6F}"/>
                    </a:ext>
                  </a:extLst>
                </p14:cNvPr>
                <p14:cNvContentPartPr/>
                <p14:nvPr/>
              </p14:nvContentPartPr>
              <p14:xfrm>
                <a:off x="8203391" y="2012387"/>
                <a:ext cx="15120" cy="74880"/>
              </p14:xfrm>
            </p:contentPart>
          </mc:Choice>
          <mc:Fallback xmlns="">
            <p:pic>
              <p:nvPicPr>
                <p:cNvPr id="407" name="Inkt 406">
                  <a:extLst>
                    <a:ext uri="{FF2B5EF4-FFF2-40B4-BE49-F238E27FC236}">
                      <a16:creationId xmlns:a16="http://schemas.microsoft.com/office/drawing/2014/main" id="{01D403BD-F171-47ED-925D-197C5B055C6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194751" y="2003387"/>
                  <a:ext cx="32760" cy="9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1" name="Groep 440">
            <a:extLst>
              <a:ext uri="{FF2B5EF4-FFF2-40B4-BE49-F238E27FC236}">
                <a16:creationId xmlns:a16="http://schemas.microsoft.com/office/drawing/2014/main" id="{E52EF676-EFEC-427A-8C1A-93E2BA3A7F6C}"/>
              </a:ext>
            </a:extLst>
          </p:cNvPr>
          <p:cNvGrpSpPr/>
          <p:nvPr/>
        </p:nvGrpSpPr>
        <p:grpSpPr>
          <a:xfrm>
            <a:off x="8444591" y="1495787"/>
            <a:ext cx="2133000" cy="576360"/>
            <a:chOff x="8444591" y="1495787"/>
            <a:chExt cx="2133000" cy="57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23" name="Inkt 422">
                  <a:extLst>
                    <a:ext uri="{FF2B5EF4-FFF2-40B4-BE49-F238E27FC236}">
                      <a16:creationId xmlns:a16="http://schemas.microsoft.com/office/drawing/2014/main" id="{BFDC509B-348C-4ACC-9F1F-186A0B52043D}"/>
                    </a:ext>
                  </a:extLst>
                </p14:cNvPr>
                <p14:cNvContentPartPr/>
                <p14:nvPr/>
              </p14:nvContentPartPr>
              <p14:xfrm>
                <a:off x="8444591" y="1873427"/>
                <a:ext cx="246600" cy="140400"/>
              </p14:xfrm>
            </p:contentPart>
          </mc:Choice>
          <mc:Fallback xmlns="">
            <p:pic>
              <p:nvPicPr>
                <p:cNvPr id="423" name="Inkt 422">
                  <a:extLst>
                    <a:ext uri="{FF2B5EF4-FFF2-40B4-BE49-F238E27FC236}">
                      <a16:creationId xmlns:a16="http://schemas.microsoft.com/office/drawing/2014/main" id="{BFDC509B-348C-4ACC-9F1F-186A0B52043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435591" y="1864787"/>
                  <a:ext cx="2642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24" name="Inkt 423">
                  <a:extLst>
                    <a:ext uri="{FF2B5EF4-FFF2-40B4-BE49-F238E27FC236}">
                      <a16:creationId xmlns:a16="http://schemas.microsoft.com/office/drawing/2014/main" id="{DD2447FD-6197-4874-A366-C9D4F85330C4}"/>
                    </a:ext>
                  </a:extLst>
                </p14:cNvPr>
                <p14:cNvContentPartPr/>
                <p14:nvPr/>
              </p14:nvContentPartPr>
              <p14:xfrm>
                <a:off x="8748071" y="1767947"/>
                <a:ext cx="97920" cy="304200"/>
              </p14:xfrm>
            </p:contentPart>
          </mc:Choice>
          <mc:Fallback xmlns="">
            <p:pic>
              <p:nvPicPr>
                <p:cNvPr id="424" name="Inkt 423">
                  <a:extLst>
                    <a:ext uri="{FF2B5EF4-FFF2-40B4-BE49-F238E27FC236}">
                      <a16:creationId xmlns:a16="http://schemas.microsoft.com/office/drawing/2014/main" id="{DD2447FD-6197-4874-A366-C9D4F85330C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739431" y="1758947"/>
                  <a:ext cx="1155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25" name="Inkt 424">
                  <a:extLst>
                    <a:ext uri="{FF2B5EF4-FFF2-40B4-BE49-F238E27FC236}">
                      <a16:creationId xmlns:a16="http://schemas.microsoft.com/office/drawing/2014/main" id="{04599061-E298-4BF7-941A-1B70D81AE3EC}"/>
                    </a:ext>
                  </a:extLst>
                </p14:cNvPr>
                <p14:cNvContentPartPr/>
                <p14:nvPr/>
              </p14:nvContentPartPr>
              <p14:xfrm>
                <a:off x="8759951" y="1911227"/>
                <a:ext cx="78120" cy="22320"/>
              </p14:xfrm>
            </p:contentPart>
          </mc:Choice>
          <mc:Fallback xmlns="">
            <p:pic>
              <p:nvPicPr>
                <p:cNvPr id="425" name="Inkt 424">
                  <a:extLst>
                    <a:ext uri="{FF2B5EF4-FFF2-40B4-BE49-F238E27FC236}">
                      <a16:creationId xmlns:a16="http://schemas.microsoft.com/office/drawing/2014/main" id="{04599061-E298-4BF7-941A-1B70D81AE3E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751311" y="1902587"/>
                  <a:ext cx="957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26" name="Inkt 425">
                  <a:extLst>
                    <a:ext uri="{FF2B5EF4-FFF2-40B4-BE49-F238E27FC236}">
                      <a16:creationId xmlns:a16="http://schemas.microsoft.com/office/drawing/2014/main" id="{E4C0605D-6AD4-462B-9E69-5C5B31DABD53}"/>
                    </a:ext>
                  </a:extLst>
                </p14:cNvPr>
                <p14:cNvContentPartPr/>
                <p14:nvPr/>
              </p14:nvContentPartPr>
              <p14:xfrm>
                <a:off x="8915111" y="1920587"/>
                <a:ext cx="11520" cy="68760"/>
              </p14:xfrm>
            </p:contentPart>
          </mc:Choice>
          <mc:Fallback xmlns="">
            <p:pic>
              <p:nvPicPr>
                <p:cNvPr id="426" name="Inkt 425">
                  <a:extLst>
                    <a:ext uri="{FF2B5EF4-FFF2-40B4-BE49-F238E27FC236}">
                      <a16:creationId xmlns:a16="http://schemas.microsoft.com/office/drawing/2014/main" id="{E4C0605D-6AD4-462B-9E69-5C5B31DABD5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906471" y="1911947"/>
                  <a:ext cx="291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27" name="Inkt 426">
                  <a:extLst>
                    <a:ext uri="{FF2B5EF4-FFF2-40B4-BE49-F238E27FC236}">
                      <a16:creationId xmlns:a16="http://schemas.microsoft.com/office/drawing/2014/main" id="{E4A8BE82-9328-4B80-80D2-57438D81C2ED}"/>
                    </a:ext>
                  </a:extLst>
                </p14:cNvPr>
                <p14:cNvContentPartPr/>
                <p14:nvPr/>
              </p14:nvContentPartPr>
              <p14:xfrm>
                <a:off x="8957231" y="1723307"/>
                <a:ext cx="240480" cy="266040"/>
              </p14:xfrm>
            </p:contentPart>
          </mc:Choice>
          <mc:Fallback xmlns="">
            <p:pic>
              <p:nvPicPr>
                <p:cNvPr id="427" name="Inkt 426">
                  <a:extLst>
                    <a:ext uri="{FF2B5EF4-FFF2-40B4-BE49-F238E27FC236}">
                      <a16:creationId xmlns:a16="http://schemas.microsoft.com/office/drawing/2014/main" id="{E4A8BE82-9328-4B80-80D2-57438D81C2E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948231" y="1714307"/>
                  <a:ext cx="2581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28" name="Inkt 427">
                  <a:extLst>
                    <a:ext uri="{FF2B5EF4-FFF2-40B4-BE49-F238E27FC236}">
                      <a16:creationId xmlns:a16="http://schemas.microsoft.com/office/drawing/2014/main" id="{056AC135-C835-4FDB-B5AF-7D432A42710D}"/>
                    </a:ext>
                  </a:extLst>
                </p14:cNvPr>
                <p14:cNvContentPartPr/>
                <p14:nvPr/>
              </p14:nvContentPartPr>
              <p14:xfrm>
                <a:off x="9307511" y="1779107"/>
                <a:ext cx="130320" cy="190440"/>
              </p14:xfrm>
            </p:contentPart>
          </mc:Choice>
          <mc:Fallback xmlns="">
            <p:pic>
              <p:nvPicPr>
                <p:cNvPr id="428" name="Inkt 427">
                  <a:extLst>
                    <a:ext uri="{FF2B5EF4-FFF2-40B4-BE49-F238E27FC236}">
                      <a16:creationId xmlns:a16="http://schemas.microsoft.com/office/drawing/2014/main" id="{056AC135-C835-4FDB-B5AF-7D432A42710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298511" y="1770107"/>
                  <a:ext cx="1479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29" name="Inkt 428">
                  <a:extLst>
                    <a:ext uri="{FF2B5EF4-FFF2-40B4-BE49-F238E27FC236}">
                      <a16:creationId xmlns:a16="http://schemas.microsoft.com/office/drawing/2014/main" id="{92A02821-7B89-4AE3-AEEC-FB6336B1C502}"/>
                    </a:ext>
                  </a:extLst>
                </p14:cNvPr>
                <p14:cNvContentPartPr/>
                <p14:nvPr/>
              </p14:nvContentPartPr>
              <p14:xfrm>
                <a:off x="9439991" y="1814747"/>
                <a:ext cx="152640" cy="139680"/>
              </p14:xfrm>
            </p:contentPart>
          </mc:Choice>
          <mc:Fallback xmlns="">
            <p:pic>
              <p:nvPicPr>
                <p:cNvPr id="429" name="Inkt 428">
                  <a:extLst>
                    <a:ext uri="{FF2B5EF4-FFF2-40B4-BE49-F238E27FC236}">
                      <a16:creationId xmlns:a16="http://schemas.microsoft.com/office/drawing/2014/main" id="{92A02821-7B89-4AE3-AEEC-FB6336B1C50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431351" y="1805747"/>
                  <a:ext cx="1702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30" name="Inkt 429">
                  <a:extLst>
                    <a:ext uri="{FF2B5EF4-FFF2-40B4-BE49-F238E27FC236}">
                      <a16:creationId xmlns:a16="http://schemas.microsoft.com/office/drawing/2014/main" id="{29898C33-EF5C-430C-9F52-B6EE93FB57F0}"/>
                    </a:ext>
                  </a:extLst>
                </p14:cNvPr>
                <p14:cNvContentPartPr/>
                <p14:nvPr/>
              </p14:nvContentPartPr>
              <p14:xfrm>
                <a:off x="9572831" y="1802147"/>
                <a:ext cx="87480" cy="151920"/>
              </p14:xfrm>
            </p:contentPart>
          </mc:Choice>
          <mc:Fallback xmlns="">
            <p:pic>
              <p:nvPicPr>
                <p:cNvPr id="430" name="Inkt 429">
                  <a:extLst>
                    <a:ext uri="{FF2B5EF4-FFF2-40B4-BE49-F238E27FC236}">
                      <a16:creationId xmlns:a16="http://schemas.microsoft.com/office/drawing/2014/main" id="{29898C33-EF5C-430C-9F52-B6EE93FB57F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564191" y="1793147"/>
                  <a:ext cx="1051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31" name="Inkt 430">
                  <a:extLst>
                    <a:ext uri="{FF2B5EF4-FFF2-40B4-BE49-F238E27FC236}">
                      <a16:creationId xmlns:a16="http://schemas.microsoft.com/office/drawing/2014/main" id="{AB602DB1-CC6A-44F0-B648-98168B21D6BB}"/>
                    </a:ext>
                  </a:extLst>
                </p14:cNvPr>
                <p14:cNvContentPartPr/>
                <p14:nvPr/>
              </p14:nvContentPartPr>
              <p14:xfrm>
                <a:off x="9626831" y="1791707"/>
                <a:ext cx="172800" cy="137160"/>
              </p14:xfrm>
            </p:contentPart>
          </mc:Choice>
          <mc:Fallback xmlns="">
            <p:pic>
              <p:nvPicPr>
                <p:cNvPr id="431" name="Inkt 430">
                  <a:extLst>
                    <a:ext uri="{FF2B5EF4-FFF2-40B4-BE49-F238E27FC236}">
                      <a16:creationId xmlns:a16="http://schemas.microsoft.com/office/drawing/2014/main" id="{AB602DB1-CC6A-44F0-B648-98168B21D6B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618191" y="1783067"/>
                  <a:ext cx="190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32" name="Inkt 431">
                  <a:extLst>
                    <a:ext uri="{FF2B5EF4-FFF2-40B4-BE49-F238E27FC236}">
                      <a16:creationId xmlns:a16="http://schemas.microsoft.com/office/drawing/2014/main" id="{6B42E9A4-13B6-407F-AA13-E0DCF1BFF4A4}"/>
                    </a:ext>
                  </a:extLst>
                </p14:cNvPr>
                <p14:cNvContentPartPr/>
                <p14:nvPr/>
              </p14:nvContentPartPr>
              <p14:xfrm>
                <a:off x="9797111" y="1710347"/>
                <a:ext cx="110160" cy="169200"/>
              </p14:xfrm>
            </p:contentPart>
          </mc:Choice>
          <mc:Fallback xmlns="">
            <p:pic>
              <p:nvPicPr>
                <p:cNvPr id="432" name="Inkt 431">
                  <a:extLst>
                    <a:ext uri="{FF2B5EF4-FFF2-40B4-BE49-F238E27FC236}">
                      <a16:creationId xmlns:a16="http://schemas.microsoft.com/office/drawing/2014/main" id="{6B42E9A4-13B6-407F-AA13-E0DCF1BFF4A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88471" y="1701707"/>
                  <a:ext cx="1278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33" name="Inkt 432">
                  <a:extLst>
                    <a:ext uri="{FF2B5EF4-FFF2-40B4-BE49-F238E27FC236}">
                      <a16:creationId xmlns:a16="http://schemas.microsoft.com/office/drawing/2014/main" id="{7FD8E189-57E8-400E-95D2-3380DCAC68BB}"/>
                    </a:ext>
                  </a:extLst>
                </p14:cNvPr>
                <p14:cNvContentPartPr/>
                <p14:nvPr/>
              </p14:nvContentPartPr>
              <p14:xfrm>
                <a:off x="9936071" y="1775147"/>
                <a:ext cx="209520" cy="95760"/>
              </p14:xfrm>
            </p:contentPart>
          </mc:Choice>
          <mc:Fallback xmlns="">
            <p:pic>
              <p:nvPicPr>
                <p:cNvPr id="433" name="Inkt 432">
                  <a:extLst>
                    <a:ext uri="{FF2B5EF4-FFF2-40B4-BE49-F238E27FC236}">
                      <a16:creationId xmlns:a16="http://schemas.microsoft.com/office/drawing/2014/main" id="{7FD8E189-57E8-400E-95D2-3380DCAC68B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927431" y="1766147"/>
                  <a:ext cx="2271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34" name="Inkt 433">
                  <a:extLst>
                    <a:ext uri="{FF2B5EF4-FFF2-40B4-BE49-F238E27FC236}">
                      <a16:creationId xmlns:a16="http://schemas.microsoft.com/office/drawing/2014/main" id="{81224B99-2DE7-4669-92A2-22D779F34ACE}"/>
                    </a:ext>
                  </a:extLst>
                </p14:cNvPr>
                <p14:cNvContentPartPr/>
                <p14:nvPr/>
              </p14:nvContentPartPr>
              <p14:xfrm>
                <a:off x="10068191" y="1495787"/>
                <a:ext cx="123120" cy="340560"/>
              </p14:xfrm>
            </p:contentPart>
          </mc:Choice>
          <mc:Fallback xmlns="">
            <p:pic>
              <p:nvPicPr>
                <p:cNvPr id="434" name="Inkt 433">
                  <a:extLst>
                    <a:ext uri="{FF2B5EF4-FFF2-40B4-BE49-F238E27FC236}">
                      <a16:creationId xmlns:a16="http://schemas.microsoft.com/office/drawing/2014/main" id="{81224B99-2DE7-4669-92A2-22D779F34AC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059191" y="1486787"/>
                  <a:ext cx="1407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35" name="Inkt 434">
                  <a:extLst>
                    <a:ext uri="{FF2B5EF4-FFF2-40B4-BE49-F238E27FC236}">
                      <a16:creationId xmlns:a16="http://schemas.microsoft.com/office/drawing/2014/main" id="{59FAF026-A581-42FA-B548-64DCC355BDED}"/>
                    </a:ext>
                  </a:extLst>
                </p14:cNvPr>
                <p14:cNvContentPartPr/>
                <p14:nvPr/>
              </p14:nvContentPartPr>
              <p14:xfrm>
                <a:off x="10049471" y="1726907"/>
                <a:ext cx="165600" cy="16200"/>
              </p14:xfrm>
            </p:contentPart>
          </mc:Choice>
          <mc:Fallback xmlns="">
            <p:pic>
              <p:nvPicPr>
                <p:cNvPr id="435" name="Inkt 434">
                  <a:extLst>
                    <a:ext uri="{FF2B5EF4-FFF2-40B4-BE49-F238E27FC236}">
                      <a16:creationId xmlns:a16="http://schemas.microsoft.com/office/drawing/2014/main" id="{59FAF026-A581-42FA-B548-64DCC355BDE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040471" y="1717907"/>
                  <a:ext cx="1832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36" name="Inkt 435">
                  <a:extLst>
                    <a:ext uri="{FF2B5EF4-FFF2-40B4-BE49-F238E27FC236}">
                      <a16:creationId xmlns:a16="http://schemas.microsoft.com/office/drawing/2014/main" id="{18B07109-10CD-4435-BF4F-48A902407160}"/>
                    </a:ext>
                  </a:extLst>
                </p14:cNvPr>
                <p14:cNvContentPartPr/>
                <p14:nvPr/>
              </p14:nvContentPartPr>
              <p14:xfrm>
                <a:off x="10199951" y="1716467"/>
                <a:ext cx="2160" cy="101520"/>
              </p14:xfrm>
            </p:contentPart>
          </mc:Choice>
          <mc:Fallback xmlns="">
            <p:pic>
              <p:nvPicPr>
                <p:cNvPr id="436" name="Inkt 435">
                  <a:extLst>
                    <a:ext uri="{FF2B5EF4-FFF2-40B4-BE49-F238E27FC236}">
                      <a16:creationId xmlns:a16="http://schemas.microsoft.com/office/drawing/2014/main" id="{18B07109-10CD-4435-BF4F-48A90240716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190951" y="1707827"/>
                  <a:ext cx="198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37" name="Inkt 436">
                  <a:extLst>
                    <a:ext uri="{FF2B5EF4-FFF2-40B4-BE49-F238E27FC236}">
                      <a16:creationId xmlns:a16="http://schemas.microsoft.com/office/drawing/2014/main" id="{0891F936-2595-4A42-980F-0E0C4DD7F6AB}"/>
                    </a:ext>
                  </a:extLst>
                </p14:cNvPr>
                <p14:cNvContentPartPr/>
                <p14:nvPr/>
              </p14:nvContentPartPr>
              <p14:xfrm>
                <a:off x="10243511" y="1674707"/>
                <a:ext cx="96840" cy="146160"/>
              </p14:xfrm>
            </p:contentPart>
          </mc:Choice>
          <mc:Fallback xmlns="">
            <p:pic>
              <p:nvPicPr>
                <p:cNvPr id="437" name="Inkt 436">
                  <a:extLst>
                    <a:ext uri="{FF2B5EF4-FFF2-40B4-BE49-F238E27FC236}">
                      <a16:creationId xmlns:a16="http://schemas.microsoft.com/office/drawing/2014/main" id="{0891F936-2595-4A42-980F-0E0C4DD7F6A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234871" y="1665707"/>
                  <a:ext cx="1144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38" name="Inkt 437">
                  <a:extLst>
                    <a:ext uri="{FF2B5EF4-FFF2-40B4-BE49-F238E27FC236}">
                      <a16:creationId xmlns:a16="http://schemas.microsoft.com/office/drawing/2014/main" id="{731EC36F-5DAF-4C4F-8826-1AFBA8333214}"/>
                    </a:ext>
                  </a:extLst>
                </p14:cNvPr>
                <p14:cNvContentPartPr/>
                <p14:nvPr/>
              </p14:nvContentPartPr>
              <p14:xfrm>
                <a:off x="10365911" y="1692347"/>
                <a:ext cx="211680" cy="108360"/>
              </p14:xfrm>
            </p:contentPart>
          </mc:Choice>
          <mc:Fallback xmlns="">
            <p:pic>
              <p:nvPicPr>
                <p:cNvPr id="438" name="Inkt 437">
                  <a:extLst>
                    <a:ext uri="{FF2B5EF4-FFF2-40B4-BE49-F238E27FC236}">
                      <a16:creationId xmlns:a16="http://schemas.microsoft.com/office/drawing/2014/main" id="{731EC36F-5DAF-4C4F-8826-1AFBA833321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357271" y="1683707"/>
                  <a:ext cx="22932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443" name="Inkt 442">
                <a:extLst>
                  <a:ext uri="{FF2B5EF4-FFF2-40B4-BE49-F238E27FC236}">
                    <a16:creationId xmlns:a16="http://schemas.microsoft.com/office/drawing/2014/main" id="{075BFC14-41E3-4FB6-A6CE-DC7D19946078}"/>
                  </a:ext>
                </a:extLst>
              </p14:cNvPr>
              <p14:cNvContentPartPr/>
              <p14:nvPr/>
            </p14:nvContentPartPr>
            <p14:xfrm>
              <a:off x="5319071" y="1301747"/>
              <a:ext cx="4785480" cy="1214640"/>
            </p14:xfrm>
          </p:contentPart>
        </mc:Choice>
        <mc:Fallback xmlns="">
          <p:pic>
            <p:nvPicPr>
              <p:cNvPr id="443" name="Inkt 442">
                <a:extLst>
                  <a:ext uri="{FF2B5EF4-FFF2-40B4-BE49-F238E27FC236}">
                    <a16:creationId xmlns:a16="http://schemas.microsoft.com/office/drawing/2014/main" id="{075BFC14-41E3-4FB6-A6CE-DC7D19946078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5265071" y="1194107"/>
                <a:ext cx="4893120" cy="14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450" name="Inkt 449">
                <a:extLst>
                  <a:ext uri="{FF2B5EF4-FFF2-40B4-BE49-F238E27FC236}">
                    <a16:creationId xmlns:a16="http://schemas.microsoft.com/office/drawing/2014/main" id="{B3B937C9-7836-4C03-AA58-F3CEF68F0F77}"/>
                  </a:ext>
                </a:extLst>
              </p14:cNvPr>
              <p14:cNvContentPartPr/>
              <p14:nvPr/>
            </p14:nvContentPartPr>
            <p14:xfrm>
              <a:off x="6036191" y="872987"/>
              <a:ext cx="4224960" cy="1575000"/>
            </p14:xfrm>
          </p:contentPart>
        </mc:Choice>
        <mc:Fallback xmlns="">
          <p:pic>
            <p:nvPicPr>
              <p:cNvPr id="450" name="Inkt 449">
                <a:extLst>
                  <a:ext uri="{FF2B5EF4-FFF2-40B4-BE49-F238E27FC236}">
                    <a16:creationId xmlns:a16="http://schemas.microsoft.com/office/drawing/2014/main" id="{B3B937C9-7836-4C03-AA58-F3CEF68F0F77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5982551" y="764987"/>
                <a:ext cx="4332600" cy="179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451" name="Inkt 450">
                <a:extLst>
                  <a:ext uri="{FF2B5EF4-FFF2-40B4-BE49-F238E27FC236}">
                    <a16:creationId xmlns:a16="http://schemas.microsoft.com/office/drawing/2014/main" id="{FED1937A-FE53-454D-BC96-8F813396A037}"/>
                  </a:ext>
                </a:extLst>
              </p14:cNvPr>
              <p14:cNvContentPartPr/>
              <p14:nvPr/>
            </p14:nvContentPartPr>
            <p14:xfrm>
              <a:off x="6761591" y="1237667"/>
              <a:ext cx="1199160" cy="621000"/>
            </p14:xfrm>
          </p:contentPart>
        </mc:Choice>
        <mc:Fallback xmlns="">
          <p:pic>
            <p:nvPicPr>
              <p:cNvPr id="451" name="Inkt 450">
                <a:extLst>
                  <a:ext uri="{FF2B5EF4-FFF2-40B4-BE49-F238E27FC236}">
                    <a16:creationId xmlns:a16="http://schemas.microsoft.com/office/drawing/2014/main" id="{FED1937A-FE53-454D-BC96-8F813396A037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6707951" y="1130027"/>
                <a:ext cx="1306800" cy="83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77" name="Groep 476">
            <a:extLst>
              <a:ext uri="{FF2B5EF4-FFF2-40B4-BE49-F238E27FC236}">
                <a16:creationId xmlns:a16="http://schemas.microsoft.com/office/drawing/2014/main" id="{4AAC36F6-1323-493C-B7D8-4326CDE38959}"/>
              </a:ext>
            </a:extLst>
          </p:cNvPr>
          <p:cNvGrpSpPr/>
          <p:nvPr/>
        </p:nvGrpSpPr>
        <p:grpSpPr>
          <a:xfrm>
            <a:off x="4769711" y="223187"/>
            <a:ext cx="1047960" cy="630360"/>
            <a:chOff x="4769711" y="223187"/>
            <a:chExt cx="1047960" cy="630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4">
              <p14:nvContentPartPr>
                <p14:cNvPr id="472" name="Inkt 471">
                  <a:extLst>
                    <a:ext uri="{FF2B5EF4-FFF2-40B4-BE49-F238E27FC236}">
                      <a16:creationId xmlns:a16="http://schemas.microsoft.com/office/drawing/2014/main" id="{ADB23547-BF28-409D-A45A-8B0F53489CE8}"/>
                    </a:ext>
                  </a:extLst>
                </p14:cNvPr>
                <p14:cNvContentPartPr/>
                <p14:nvPr/>
              </p14:nvContentPartPr>
              <p14:xfrm>
                <a:off x="4769711" y="550427"/>
                <a:ext cx="200880" cy="303120"/>
              </p14:xfrm>
            </p:contentPart>
          </mc:Choice>
          <mc:Fallback xmlns="">
            <p:pic>
              <p:nvPicPr>
                <p:cNvPr id="472" name="Inkt 471">
                  <a:extLst>
                    <a:ext uri="{FF2B5EF4-FFF2-40B4-BE49-F238E27FC236}">
                      <a16:creationId xmlns:a16="http://schemas.microsoft.com/office/drawing/2014/main" id="{ADB23547-BF28-409D-A45A-8B0F53489CE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752071" y="442427"/>
                  <a:ext cx="23652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6">
              <p14:nvContentPartPr>
                <p14:cNvPr id="473" name="Inkt 472">
                  <a:extLst>
                    <a:ext uri="{FF2B5EF4-FFF2-40B4-BE49-F238E27FC236}">
                      <a16:creationId xmlns:a16="http://schemas.microsoft.com/office/drawing/2014/main" id="{556379D4-9A87-4BB8-8155-27D93E2CE1A8}"/>
                    </a:ext>
                  </a:extLst>
                </p14:cNvPr>
                <p14:cNvContentPartPr/>
                <p14:nvPr/>
              </p14:nvContentPartPr>
              <p14:xfrm>
                <a:off x="4935671" y="578867"/>
                <a:ext cx="184320" cy="201960"/>
              </p14:xfrm>
            </p:contentPart>
          </mc:Choice>
          <mc:Fallback xmlns="">
            <p:pic>
              <p:nvPicPr>
                <p:cNvPr id="473" name="Inkt 472">
                  <a:extLst>
                    <a:ext uri="{FF2B5EF4-FFF2-40B4-BE49-F238E27FC236}">
                      <a16:creationId xmlns:a16="http://schemas.microsoft.com/office/drawing/2014/main" id="{556379D4-9A87-4BB8-8155-27D93E2CE1A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918031" y="470867"/>
                  <a:ext cx="21996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8">
              <p14:nvContentPartPr>
                <p14:cNvPr id="474" name="Inkt 473">
                  <a:extLst>
                    <a:ext uri="{FF2B5EF4-FFF2-40B4-BE49-F238E27FC236}">
                      <a16:creationId xmlns:a16="http://schemas.microsoft.com/office/drawing/2014/main" id="{1E0F4A23-EFEB-423B-AF26-C49E2E0BD832}"/>
                    </a:ext>
                  </a:extLst>
                </p14:cNvPr>
                <p14:cNvContentPartPr/>
                <p14:nvPr/>
              </p14:nvContentPartPr>
              <p14:xfrm>
                <a:off x="5123231" y="480587"/>
                <a:ext cx="293040" cy="181440"/>
              </p14:xfrm>
            </p:contentPart>
          </mc:Choice>
          <mc:Fallback xmlns="">
            <p:pic>
              <p:nvPicPr>
                <p:cNvPr id="474" name="Inkt 473">
                  <a:extLst>
                    <a:ext uri="{FF2B5EF4-FFF2-40B4-BE49-F238E27FC236}">
                      <a16:creationId xmlns:a16="http://schemas.microsoft.com/office/drawing/2014/main" id="{1E0F4A23-EFEB-423B-AF26-C49E2E0BD83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105231" y="372947"/>
                  <a:ext cx="32868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0">
              <p14:nvContentPartPr>
                <p14:cNvPr id="475" name="Inkt 474">
                  <a:extLst>
                    <a:ext uri="{FF2B5EF4-FFF2-40B4-BE49-F238E27FC236}">
                      <a16:creationId xmlns:a16="http://schemas.microsoft.com/office/drawing/2014/main" id="{0224F0B1-1272-48CD-B5FB-F0876F7BE10D}"/>
                    </a:ext>
                  </a:extLst>
                </p14:cNvPr>
                <p14:cNvContentPartPr/>
                <p14:nvPr/>
              </p14:nvContentPartPr>
              <p14:xfrm>
                <a:off x="5276951" y="322907"/>
                <a:ext cx="313560" cy="308880"/>
              </p14:xfrm>
            </p:contentPart>
          </mc:Choice>
          <mc:Fallback xmlns="">
            <p:pic>
              <p:nvPicPr>
                <p:cNvPr id="475" name="Inkt 474">
                  <a:extLst>
                    <a:ext uri="{FF2B5EF4-FFF2-40B4-BE49-F238E27FC236}">
                      <a16:creationId xmlns:a16="http://schemas.microsoft.com/office/drawing/2014/main" id="{0224F0B1-1272-48CD-B5FB-F0876F7BE10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259311" y="214907"/>
                  <a:ext cx="34920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2">
              <p14:nvContentPartPr>
                <p14:cNvPr id="476" name="Inkt 475">
                  <a:extLst>
                    <a:ext uri="{FF2B5EF4-FFF2-40B4-BE49-F238E27FC236}">
                      <a16:creationId xmlns:a16="http://schemas.microsoft.com/office/drawing/2014/main" id="{E6F61B0C-DDE4-42FE-A97E-E0E28F4006B5}"/>
                    </a:ext>
                  </a:extLst>
                </p14:cNvPr>
                <p14:cNvContentPartPr/>
                <p14:nvPr/>
              </p14:nvContentPartPr>
              <p14:xfrm>
                <a:off x="5557031" y="223187"/>
                <a:ext cx="260640" cy="275040"/>
              </p14:xfrm>
            </p:contentPart>
          </mc:Choice>
          <mc:Fallback xmlns="">
            <p:pic>
              <p:nvPicPr>
                <p:cNvPr id="476" name="Inkt 475">
                  <a:extLst>
                    <a:ext uri="{FF2B5EF4-FFF2-40B4-BE49-F238E27FC236}">
                      <a16:creationId xmlns:a16="http://schemas.microsoft.com/office/drawing/2014/main" id="{E6F61B0C-DDE4-42FE-A97E-E0E28F4006B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539031" y="115187"/>
                  <a:ext cx="296280" cy="49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1" name="Groep 670">
            <a:extLst>
              <a:ext uri="{FF2B5EF4-FFF2-40B4-BE49-F238E27FC236}">
                <a16:creationId xmlns:a16="http://schemas.microsoft.com/office/drawing/2014/main" id="{DCF8E275-2C3D-43B7-8138-02A8DD500CBD}"/>
              </a:ext>
            </a:extLst>
          </p:cNvPr>
          <p:cNvGrpSpPr/>
          <p:nvPr/>
        </p:nvGrpSpPr>
        <p:grpSpPr>
          <a:xfrm>
            <a:off x="5771231" y="-212413"/>
            <a:ext cx="4000680" cy="1127880"/>
            <a:chOff x="5771231" y="-212413"/>
            <a:chExt cx="4000680" cy="112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606" name="Inkt 605">
                  <a:extLst>
                    <a:ext uri="{FF2B5EF4-FFF2-40B4-BE49-F238E27FC236}">
                      <a16:creationId xmlns:a16="http://schemas.microsoft.com/office/drawing/2014/main" id="{02685978-CC85-4D71-B81E-1733C0DFFFC5}"/>
                    </a:ext>
                  </a:extLst>
                </p14:cNvPr>
                <p14:cNvContentPartPr/>
                <p14:nvPr/>
              </p14:nvContentPartPr>
              <p14:xfrm>
                <a:off x="5771231" y="533507"/>
                <a:ext cx="264240" cy="149760"/>
              </p14:xfrm>
            </p:contentPart>
          </mc:Choice>
          <mc:Fallback xmlns="">
            <p:pic>
              <p:nvPicPr>
                <p:cNvPr id="606" name="Inkt 605">
                  <a:extLst>
                    <a:ext uri="{FF2B5EF4-FFF2-40B4-BE49-F238E27FC236}">
                      <a16:creationId xmlns:a16="http://schemas.microsoft.com/office/drawing/2014/main" id="{02685978-CC85-4D71-B81E-1733C0DFFFC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762591" y="524507"/>
                  <a:ext cx="281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607" name="Inkt 606">
                  <a:extLst>
                    <a:ext uri="{FF2B5EF4-FFF2-40B4-BE49-F238E27FC236}">
                      <a16:creationId xmlns:a16="http://schemas.microsoft.com/office/drawing/2014/main" id="{6245F742-4DAA-4E3B-B9E2-4B014CAE0160}"/>
                    </a:ext>
                  </a:extLst>
                </p14:cNvPr>
                <p14:cNvContentPartPr/>
                <p14:nvPr/>
              </p14:nvContentPartPr>
              <p14:xfrm>
                <a:off x="6021791" y="551147"/>
                <a:ext cx="138600" cy="162360"/>
              </p14:xfrm>
            </p:contentPart>
          </mc:Choice>
          <mc:Fallback xmlns="">
            <p:pic>
              <p:nvPicPr>
                <p:cNvPr id="607" name="Inkt 606">
                  <a:extLst>
                    <a:ext uri="{FF2B5EF4-FFF2-40B4-BE49-F238E27FC236}">
                      <a16:creationId xmlns:a16="http://schemas.microsoft.com/office/drawing/2014/main" id="{6245F742-4DAA-4E3B-B9E2-4B014CAE016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012791" y="542507"/>
                  <a:ext cx="1562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609" name="Inkt 608">
                  <a:extLst>
                    <a:ext uri="{FF2B5EF4-FFF2-40B4-BE49-F238E27FC236}">
                      <a16:creationId xmlns:a16="http://schemas.microsoft.com/office/drawing/2014/main" id="{30271412-51D6-4DF3-9834-EA092E969ACC}"/>
                    </a:ext>
                  </a:extLst>
                </p14:cNvPr>
                <p14:cNvContentPartPr/>
                <p14:nvPr/>
              </p14:nvContentPartPr>
              <p14:xfrm>
                <a:off x="6273791" y="400307"/>
                <a:ext cx="140040" cy="214920"/>
              </p14:xfrm>
            </p:contentPart>
          </mc:Choice>
          <mc:Fallback xmlns="">
            <p:pic>
              <p:nvPicPr>
                <p:cNvPr id="609" name="Inkt 608">
                  <a:extLst>
                    <a:ext uri="{FF2B5EF4-FFF2-40B4-BE49-F238E27FC236}">
                      <a16:creationId xmlns:a16="http://schemas.microsoft.com/office/drawing/2014/main" id="{30271412-51D6-4DF3-9834-EA092E969AC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265151" y="391667"/>
                  <a:ext cx="1576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610" name="Inkt 609">
                  <a:extLst>
                    <a:ext uri="{FF2B5EF4-FFF2-40B4-BE49-F238E27FC236}">
                      <a16:creationId xmlns:a16="http://schemas.microsoft.com/office/drawing/2014/main" id="{9DA87AAF-3788-4CAC-8DED-21D28B191237}"/>
                    </a:ext>
                  </a:extLst>
                </p14:cNvPr>
                <p14:cNvContentPartPr/>
                <p14:nvPr/>
              </p14:nvContentPartPr>
              <p14:xfrm>
                <a:off x="6448391" y="474827"/>
                <a:ext cx="89280" cy="110880"/>
              </p14:xfrm>
            </p:contentPart>
          </mc:Choice>
          <mc:Fallback xmlns="">
            <p:pic>
              <p:nvPicPr>
                <p:cNvPr id="610" name="Inkt 609">
                  <a:extLst>
                    <a:ext uri="{FF2B5EF4-FFF2-40B4-BE49-F238E27FC236}">
                      <a16:creationId xmlns:a16="http://schemas.microsoft.com/office/drawing/2014/main" id="{9DA87AAF-3788-4CAC-8DED-21D28B19123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439391" y="465827"/>
                  <a:ext cx="1069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611" name="Inkt 610">
                  <a:extLst>
                    <a:ext uri="{FF2B5EF4-FFF2-40B4-BE49-F238E27FC236}">
                      <a16:creationId xmlns:a16="http://schemas.microsoft.com/office/drawing/2014/main" id="{0BA3597B-07C5-4994-8904-EA1DD96D75AF}"/>
                    </a:ext>
                  </a:extLst>
                </p14:cNvPr>
                <p14:cNvContentPartPr/>
                <p14:nvPr/>
              </p14:nvContentPartPr>
              <p14:xfrm>
                <a:off x="6559631" y="428747"/>
                <a:ext cx="205200" cy="108720"/>
              </p14:xfrm>
            </p:contentPart>
          </mc:Choice>
          <mc:Fallback xmlns="">
            <p:pic>
              <p:nvPicPr>
                <p:cNvPr id="611" name="Inkt 610">
                  <a:extLst>
                    <a:ext uri="{FF2B5EF4-FFF2-40B4-BE49-F238E27FC236}">
                      <a16:creationId xmlns:a16="http://schemas.microsoft.com/office/drawing/2014/main" id="{0BA3597B-07C5-4994-8904-EA1DD96D75A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550631" y="419747"/>
                  <a:ext cx="2228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612" name="Inkt 611">
                  <a:extLst>
                    <a:ext uri="{FF2B5EF4-FFF2-40B4-BE49-F238E27FC236}">
                      <a16:creationId xmlns:a16="http://schemas.microsoft.com/office/drawing/2014/main" id="{83EB9CF0-11B1-44EC-8586-20E9464D396C}"/>
                    </a:ext>
                  </a:extLst>
                </p14:cNvPr>
                <p14:cNvContentPartPr/>
                <p14:nvPr/>
              </p14:nvContentPartPr>
              <p14:xfrm>
                <a:off x="6667631" y="313187"/>
                <a:ext cx="100800" cy="221400"/>
              </p14:xfrm>
            </p:contentPart>
          </mc:Choice>
          <mc:Fallback xmlns="">
            <p:pic>
              <p:nvPicPr>
                <p:cNvPr id="612" name="Inkt 611">
                  <a:extLst>
                    <a:ext uri="{FF2B5EF4-FFF2-40B4-BE49-F238E27FC236}">
                      <a16:creationId xmlns:a16="http://schemas.microsoft.com/office/drawing/2014/main" id="{83EB9CF0-11B1-44EC-8586-20E9464D396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658631" y="304187"/>
                  <a:ext cx="1184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613" name="Inkt 612">
                  <a:extLst>
                    <a:ext uri="{FF2B5EF4-FFF2-40B4-BE49-F238E27FC236}">
                      <a16:creationId xmlns:a16="http://schemas.microsoft.com/office/drawing/2014/main" id="{5FF01C5A-7A72-4709-B125-1EAF0C77FC5A}"/>
                    </a:ext>
                  </a:extLst>
                </p14:cNvPr>
                <p14:cNvContentPartPr/>
                <p14:nvPr/>
              </p14:nvContentPartPr>
              <p14:xfrm>
                <a:off x="6932951" y="466547"/>
                <a:ext cx="16200" cy="28440"/>
              </p14:xfrm>
            </p:contentPart>
          </mc:Choice>
          <mc:Fallback xmlns="">
            <p:pic>
              <p:nvPicPr>
                <p:cNvPr id="613" name="Inkt 612">
                  <a:extLst>
                    <a:ext uri="{FF2B5EF4-FFF2-40B4-BE49-F238E27FC236}">
                      <a16:creationId xmlns:a16="http://schemas.microsoft.com/office/drawing/2014/main" id="{5FF01C5A-7A72-4709-B125-1EAF0C77FC5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924311" y="457547"/>
                  <a:ext cx="338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614" name="Inkt 613">
                  <a:extLst>
                    <a:ext uri="{FF2B5EF4-FFF2-40B4-BE49-F238E27FC236}">
                      <a16:creationId xmlns:a16="http://schemas.microsoft.com/office/drawing/2014/main" id="{A12EC398-0E73-4AD2-AE34-A2C266364978}"/>
                    </a:ext>
                  </a:extLst>
                </p14:cNvPr>
                <p14:cNvContentPartPr/>
                <p14:nvPr/>
              </p14:nvContentPartPr>
              <p14:xfrm>
                <a:off x="6929351" y="303467"/>
                <a:ext cx="47880" cy="69480"/>
              </p14:xfrm>
            </p:contentPart>
          </mc:Choice>
          <mc:Fallback xmlns="">
            <p:pic>
              <p:nvPicPr>
                <p:cNvPr id="614" name="Inkt 613">
                  <a:extLst>
                    <a:ext uri="{FF2B5EF4-FFF2-40B4-BE49-F238E27FC236}">
                      <a16:creationId xmlns:a16="http://schemas.microsoft.com/office/drawing/2014/main" id="{A12EC398-0E73-4AD2-AE34-A2C26636497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920711" y="294467"/>
                  <a:ext cx="655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615" name="Inkt 614">
                  <a:extLst>
                    <a:ext uri="{FF2B5EF4-FFF2-40B4-BE49-F238E27FC236}">
                      <a16:creationId xmlns:a16="http://schemas.microsoft.com/office/drawing/2014/main" id="{67B234B1-9089-4AC1-8FE8-8F8C802CD33C}"/>
                    </a:ext>
                  </a:extLst>
                </p14:cNvPr>
                <p14:cNvContentPartPr/>
                <p14:nvPr/>
              </p14:nvContentPartPr>
              <p14:xfrm>
                <a:off x="6827471" y="341267"/>
                <a:ext cx="34200" cy="16920"/>
              </p14:xfrm>
            </p:contentPart>
          </mc:Choice>
          <mc:Fallback xmlns="">
            <p:pic>
              <p:nvPicPr>
                <p:cNvPr id="615" name="Inkt 614">
                  <a:extLst>
                    <a:ext uri="{FF2B5EF4-FFF2-40B4-BE49-F238E27FC236}">
                      <a16:creationId xmlns:a16="http://schemas.microsoft.com/office/drawing/2014/main" id="{67B234B1-9089-4AC1-8FE8-8F8C802CD33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818831" y="332267"/>
                  <a:ext cx="518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616" name="Inkt 615">
                  <a:extLst>
                    <a:ext uri="{FF2B5EF4-FFF2-40B4-BE49-F238E27FC236}">
                      <a16:creationId xmlns:a16="http://schemas.microsoft.com/office/drawing/2014/main" id="{7499658B-3CA2-4DFD-BD68-4AFFC676D63F}"/>
                    </a:ext>
                  </a:extLst>
                </p14:cNvPr>
                <p14:cNvContentPartPr/>
                <p14:nvPr/>
              </p14:nvContentPartPr>
              <p14:xfrm>
                <a:off x="6907031" y="297347"/>
                <a:ext cx="99360" cy="162000"/>
              </p14:xfrm>
            </p:contentPart>
          </mc:Choice>
          <mc:Fallback xmlns="">
            <p:pic>
              <p:nvPicPr>
                <p:cNvPr id="616" name="Inkt 615">
                  <a:extLst>
                    <a:ext uri="{FF2B5EF4-FFF2-40B4-BE49-F238E27FC236}">
                      <a16:creationId xmlns:a16="http://schemas.microsoft.com/office/drawing/2014/main" id="{7499658B-3CA2-4DFD-BD68-4AFFC676D63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898031" y="288347"/>
                  <a:ext cx="1170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618" name="Inkt 617">
                  <a:extLst>
                    <a:ext uri="{FF2B5EF4-FFF2-40B4-BE49-F238E27FC236}">
                      <a16:creationId xmlns:a16="http://schemas.microsoft.com/office/drawing/2014/main" id="{59F1FCE3-3EA0-470C-8B62-6F7CF82F8EAD}"/>
                    </a:ext>
                  </a:extLst>
                </p14:cNvPr>
                <p14:cNvContentPartPr/>
                <p14:nvPr/>
              </p14:nvContentPartPr>
              <p14:xfrm>
                <a:off x="7066511" y="183587"/>
                <a:ext cx="115200" cy="214200"/>
              </p14:xfrm>
            </p:contentPart>
          </mc:Choice>
          <mc:Fallback xmlns="">
            <p:pic>
              <p:nvPicPr>
                <p:cNvPr id="618" name="Inkt 617">
                  <a:extLst>
                    <a:ext uri="{FF2B5EF4-FFF2-40B4-BE49-F238E27FC236}">
                      <a16:creationId xmlns:a16="http://schemas.microsoft.com/office/drawing/2014/main" id="{59F1FCE3-3EA0-470C-8B62-6F7CF82F8EA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057511" y="174947"/>
                  <a:ext cx="1328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619" name="Inkt 618">
                  <a:extLst>
                    <a:ext uri="{FF2B5EF4-FFF2-40B4-BE49-F238E27FC236}">
                      <a16:creationId xmlns:a16="http://schemas.microsoft.com/office/drawing/2014/main" id="{31301291-8380-482D-A4DF-654DF9558721}"/>
                    </a:ext>
                  </a:extLst>
                </p14:cNvPr>
                <p14:cNvContentPartPr/>
                <p14:nvPr/>
              </p14:nvContentPartPr>
              <p14:xfrm>
                <a:off x="7053911" y="297707"/>
                <a:ext cx="96840" cy="45720"/>
              </p14:xfrm>
            </p:contentPart>
          </mc:Choice>
          <mc:Fallback xmlns="">
            <p:pic>
              <p:nvPicPr>
                <p:cNvPr id="619" name="Inkt 618">
                  <a:extLst>
                    <a:ext uri="{FF2B5EF4-FFF2-40B4-BE49-F238E27FC236}">
                      <a16:creationId xmlns:a16="http://schemas.microsoft.com/office/drawing/2014/main" id="{31301291-8380-482D-A4DF-654DF955872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044911" y="289067"/>
                  <a:ext cx="1144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620" name="Inkt 619">
                  <a:extLst>
                    <a:ext uri="{FF2B5EF4-FFF2-40B4-BE49-F238E27FC236}">
                      <a16:creationId xmlns:a16="http://schemas.microsoft.com/office/drawing/2014/main" id="{3987867E-AC88-481B-93AF-011A42374786}"/>
                    </a:ext>
                  </a:extLst>
                </p14:cNvPr>
                <p14:cNvContentPartPr/>
                <p14:nvPr/>
              </p14:nvContentPartPr>
              <p14:xfrm>
                <a:off x="7164071" y="257387"/>
                <a:ext cx="97560" cy="110520"/>
              </p14:xfrm>
            </p:contentPart>
          </mc:Choice>
          <mc:Fallback xmlns="">
            <p:pic>
              <p:nvPicPr>
                <p:cNvPr id="620" name="Inkt 619">
                  <a:extLst>
                    <a:ext uri="{FF2B5EF4-FFF2-40B4-BE49-F238E27FC236}">
                      <a16:creationId xmlns:a16="http://schemas.microsoft.com/office/drawing/2014/main" id="{3987867E-AC88-481B-93AF-011A4237478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155071" y="248387"/>
                  <a:ext cx="1152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621" name="Inkt 620">
                  <a:extLst>
                    <a:ext uri="{FF2B5EF4-FFF2-40B4-BE49-F238E27FC236}">
                      <a16:creationId xmlns:a16="http://schemas.microsoft.com/office/drawing/2014/main" id="{C4608527-E45C-46B4-81AE-8B494BB5B2A6}"/>
                    </a:ext>
                  </a:extLst>
                </p14:cNvPr>
                <p14:cNvContentPartPr/>
                <p14:nvPr/>
              </p14:nvContentPartPr>
              <p14:xfrm>
                <a:off x="7345511" y="227147"/>
                <a:ext cx="90360" cy="105840"/>
              </p14:xfrm>
            </p:contentPart>
          </mc:Choice>
          <mc:Fallback xmlns="">
            <p:pic>
              <p:nvPicPr>
                <p:cNvPr id="621" name="Inkt 620">
                  <a:extLst>
                    <a:ext uri="{FF2B5EF4-FFF2-40B4-BE49-F238E27FC236}">
                      <a16:creationId xmlns:a16="http://schemas.microsoft.com/office/drawing/2014/main" id="{C4608527-E45C-46B4-81AE-8B494BB5B2A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336871" y="218507"/>
                  <a:ext cx="1080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622" name="Inkt 621">
                  <a:extLst>
                    <a:ext uri="{FF2B5EF4-FFF2-40B4-BE49-F238E27FC236}">
                      <a16:creationId xmlns:a16="http://schemas.microsoft.com/office/drawing/2014/main" id="{370975ED-C335-4FD4-BA1A-8FD83696F6CD}"/>
                    </a:ext>
                  </a:extLst>
                </p14:cNvPr>
                <p14:cNvContentPartPr/>
                <p14:nvPr/>
              </p14:nvContentPartPr>
              <p14:xfrm>
                <a:off x="7444511" y="186467"/>
                <a:ext cx="99720" cy="111960"/>
              </p14:xfrm>
            </p:contentPart>
          </mc:Choice>
          <mc:Fallback xmlns="">
            <p:pic>
              <p:nvPicPr>
                <p:cNvPr id="622" name="Inkt 621">
                  <a:extLst>
                    <a:ext uri="{FF2B5EF4-FFF2-40B4-BE49-F238E27FC236}">
                      <a16:creationId xmlns:a16="http://schemas.microsoft.com/office/drawing/2014/main" id="{370975ED-C335-4FD4-BA1A-8FD83696F6C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435511" y="177467"/>
                  <a:ext cx="117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623" name="Inkt 622">
                  <a:extLst>
                    <a:ext uri="{FF2B5EF4-FFF2-40B4-BE49-F238E27FC236}">
                      <a16:creationId xmlns:a16="http://schemas.microsoft.com/office/drawing/2014/main" id="{EB8C1BFA-10F5-4AD5-8584-D61ED0E900C0}"/>
                    </a:ext>
                  </a:extLst>
                </p14:cNvPr>
                <p14:cNvContentPartPr/>
                <p14:nvPr/>
              </p14:nvContentPartPr>
              <p14:xfrm>
                <a:off x="7541711" y="158027"/>
                <a:ext cx="125280" cy="284040"/>
              </p14:xfrm>
            </p:contentPart>
          </mc:Choice>
          <mc:Fallback xmlns="">
            <p:pic>
              <p:nvPicPr>
                <p:cNvPr id="623" name="Inkt 622">
                  <a:extLst>
                    <a:ext uri="{FF2B5EF4-FFF2-40B4-BE49-F238E27FC236}">
                      <a16:creationId xmlns:a16="http://schemas.microsoft.com/office/drawing/2014/main" id="{EB8C1BFA-10F5-4AD5-8584-D61ED0E900C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533071" y="149387"/>
                  <a:ext cx="1429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624" name="Inkt 623">
                  <a:extLst>
                    <a:ext uri="{FF2B5EF4-FFF2-40B4-BE49-F238E27FC236}">
                      <a16:creationId xmlns:a16="http://schemas.microsoft.com/office/drawing/2014/main" id="{E7801827-8CF7-4C83-8E8D-FFD31AF30B32}"/>
                    </a:ext>
                  </a:extLst>
                </p14:cNvPr>
                <p14:cNvContentPartPr/>
                <p14:nvPr/>
              </p14:nvContentPartPr>
              <p14:xfrm>
                <a:off x="7662671" y="155507"/>
                <a:ext cx="130680" cy="106920"/>
              </p14:xfrm>
            </p:contentPart>
          </mc:Choice>
          <mc:Fallback xmlns="">
            <p:pic>
              <p:nvPicPr>
                <p:cNvPr id="624" name="Inkt 623">
                  <a:extLst>
                    <a:ext uri="{FF2B5EF4-FFF2-40B4-BE49-F238E27FC236}">
                      <a16:creationId xmlns:a16="http://schemas.microsoft.com/office/drawing/2014/main" id="{E7801827-8CF7-4C83-8E8D-FFD31AF30B3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653671" y="146867"/>
                  <a:ext cx="1483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625" name="Inkt 624">
                  <a:extLst>
                    <a:ext uri="{FF2B5EF4-FFF2-40B4-BE49-F238E27FC236}">
                      <a16:creationId xmlns:a16="http://schemas.microsoft.com/office/drawing/2014/main" id="{B72FCF49-3A81-4B0E-BAA8-2E5A25C33775}"/>
                    </a:ext>
                  </a:extLst>
                </p14:cNvPr>
                <p14:cNvContentPartPr/>
                <p14:nvPr/>
              </p14:nvContentPartPr>
              <p14:xfrm>
                <a:off x="7746191" y="83867"/>
                <a:ext cx="146520" cy="123840"/>
              </p14:xfrm>
            </p:contentPart>
          </mc:Choice>
          <mc:Fallback xmlns="">
            <p:pic>
              <p:nvPicPr>
                <p:cNvPr id="625" name="Inkt 624">
                  <a:extLst>
                    <a:ext uri="{FF2B5EF4-FFF2-40B4-BE49-F238E27FC236}">
                      <a16:creationId xmlns:a16="http://schemas.microsoft.com/office/drawing/2014/main" id="{B72FCF49-3A81-4B0E-BAA8-2E5A25C3377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737191" y="75227"/>
                  <a:ext cx="1641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626" name="Inkt 625">
                  <a:extLst>
                    <a:ext uri="{FF2B5EF4-FFF2-40B4-BE49-F238E27FC236}">
                      <a16:creationId xmlns:a16="http://schemas.microsoft.com/office/drawing/2014/main" id="{D123F30B-C8A2-4D76-BF93-20740F41630D}"/>
                    </a:ext>
                  </a:extLst>
                </p14:cNvPr>
                <p14:cNvContentPartPr/>
                <p14:nvPr/>
              </p14:nvContentPartPr>
              <p14:xfrm>
                <a:off x="7938071" y="90347"/>
                <a:ext cx="34920" cy="54000"/>
              </p14:xfrm>
            </p:contentPart>
          </mc:Choice>
          <mc:Fallback xmlns="">
            <p:pic>
              <p:nvPicPr>
                <p:cNvPr id="626" name="Inkt 625">
                  <a:extLst>
                    <a:ext uri="{FF2B5EF4-FFF2-40B4-BE49-F238E27FC236}">
                      <a16:creationId xmlns:a16="http://schemas.microsoft.com/office/drawing/2014/main" id="{D123F30B-C8A2-4D76-BF93-20740F41630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929071" y="81347"/>
                  <a:ext cx="525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627" name="Inkt 626">
                  <a:extLst>
                    <a:ext uri="{FF2B5EF4-FFF2-40B4-BE49-F238E27FC236}">
                      <a16:creationId xmlns:a16="http://schemas.microsoft.com/office/drawing/2014/main" id="{FE346C66-9EA7-4CDC-BB00-87B6F00C023C}"/>
                    </a:ext>
                  </a:extLst>
                </p14:cNvPr>
                <p14:cNvContentPartPr/>
                <p14:nvPr/>
              </p14:nvContentPartPr>
              <p14:xfrm>
                <a:off x="7924391" y="-30253"/>
                <a:ext cx="154440" cy="132840"/>
              </p14:xfrm>
            </p:contentPart>
          </mc:Choice>
          <mc:Fallback xmlns="">
            <p:pic>
              <p:nvPicPr>
                <p:cNvPr id="627" name="Inkt 626">
                  <a:extLst>
                    <a:ext uri="{FF2B5EF4-FFF2-40B4-BE49-F238E27FC236}">
                      <a16:creationId xmlns:a16="http://schemas.microsoft.com/office/drawing/2014/main" id="{FE346C66-9EA7-4CDC-BB00-87B6F00C023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915751" y="-38893"/>
                  <a:ext cx="1720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628" name="Inkt 627">
                  <a:extLst>
                    <a:ext uri="{FF2B5EF4-FFF2-40B4-BE49-F238E27FC236}">
                      <a16:creationId xmlns:a16="http://schemas.microsoft.com/office/drawing/2014/main" id="{B08498BE-BC1D-497F-885B-227E47B1F6EC}"/>
                    </a:ext>
                  </a:extLst>
                </p14:cNvPr>
                <p14:cNvContentPartPr/>
                <p14:nvPr/>
              </p14:nvContentPartPr>
              <p14:xfrm>
                <a:off x="8056151" y="-45373"/>
                <a:ext cx="139320" cy="124920"/>
              </p14:xfrm>
            </p:contentPart>
          </mc:Choice>
          <mc:Fallback xmlns="">
            <p:pic>
              <p:nvPicPr>
                <p:cNvPr id="628" name="Inkt 627">
                  <a:extLst>
                    <a:ext uri="{FF2B5EF4-FFF2-40B4-BE49-F238E27FC236}">
                      <a16:creationId xmlns:a16="http://schemas.microsoft.com/office/drawing/2014/main" id="{B08498BE-BC1D-497F-885B-227E47B1F6E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047511" y="-54013"/>
                  <a:ext cx="1569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629" name="Inkt 628">
                  <a:extLst>
                    <a:ext uri="{FF2B5EF4-FFF2-40B4-BE49-F238E27FC236}">
                      <a16:creationId xmlns:a16="http://schemas.microsoft.com/office/drawing/2014/main" id="{70AFEB20-049C-4592-B0DE-8146F0B32AC8}"/>
                    </a:ext>
                  </a:extLst>
                </p14:cNvPr>
                <p14:cNvContentPartPr/>
                <p14:nvPr/>
              </p14:nvContentPartPr>
              <p14:xfrm>
                <a:off x="7806311" y="-50053"/>
                <a:ext cx="3960" cy="46800"/>
              </p14:xfrm>
            </p:contentPart>
          </mc:Choice>
          <mc:Fallback xmlns="">
            <p:pic>
              <p:nvPicPr>
                <p:cNvPr id="629" name="Inkt 628">
                  <a:extLst>
                    <a:ext uri="{FF2B5EF4-FFF2-40B4-BE49-F238E27FC236}">
                      <a16:creationId xmlns:a16="http://schemas.microsoft.com/office/drawing/2014/main" id="{70AFEB20-049C-4592-B0DE-8146F0B32AC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797671" y="-58693"/>
                  <a:ext cx="216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631" name="Inkt 630">
                  <a:extLst>
                    <a:ext uri="{FF2B5EF4-FFF2-40B4-BE49-F238E27FC236}">
                      <a16:creationId xmlns:a16="http://schemas.microsoft.com/office/drawing/2014/main" id="{F80ED11A-141C-4C4B-877B-DBE1ACD3EA49}"/>
                    </a:ext>
                  </a:extLst>
                </p14:cNvPr>
                <p14:cNvContentPartPr/>
                <p14:nvPr/>
              </p14:nvContentPartPr>
              <p14:xfrm>
                <a:off x="6890831" y="413267"/>
                <a:ext cx="25200" cy="95040"/>
              </p14:xfrm>
            </p:contentPart>
          </mc:Choice>
          <mc:Fallback xmlns="">
            <p:pic>
              <p:nvPicPr>
                <p:cNvPr id="631" name="Inkt 630">
                  <a:extLst>
                    <a:ext uri="{FF2B5EF4-FFF2-40B4-BE49-F238E27FC236}">
                      <a16:creationId xmlns:a16="http://schemas.microsoft.com/office/drawing/2014/main" id="{F80ED11A-141C-4C4B-877B-DBE1ACD3EA4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882191" y="404627"/>
                  <a:ext cx="428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632" name="Inkt 631">
                  <a:extLst>
                    <a:ext uri="{FF2B5EF4-FFF2-40B4-BE49-F238E27FC236}">
                      <a16:creationId xmlns:a16="http://schemas.microsoft.com/office/drawing/2014/main" id="{9F133D25-EB65-4DC4-BA9B-78F4EF98E681}"/>
                    </a:ext>
                  </a:extLst>
                </p14:cNvPr>
                <p14:cNvContentPartPr/>
                <p14:nvPr/>
              </p14:nvContentPartPr>
              <p14:xfrm>
                <a:off x="6827471" y="305267"/>
                <a:ext cx="6840" cy="7560"/>
              </p14:xfrm>
            </p:contentPart>
          </mc:Choice>
          <mc:Fallback xmlns="">
            <p:pic>
              <p:nvPicPr>
                <p:cNvPr id="632" name="Inkt 631">
                  <a:extLst>
                    <a:ext uri="{FF2B5EF4-FFF2-40B4-BE49-F238E27FC236}">
                      <a16:creationId xmlns:a16="http://schemas.microsoft.com/office/drawing/2014/main" id="{9F133D25-EB65-4DC4-BA9B-78F4EF98E68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818831" y="296627"/>
                  <a:ext cx="244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634" name="Inkt 633">
                  <a:extLst>
                    <a:ext uri="{FF2B5EF4-FFF2-40B4-BE49-F238E27FC236}">
                      <a16:creationId xmlns:a16="http://schemas.microsoft.com/office/drawing/2014/main" id="{E8065917-7B02-4D45-A0CE-D24B4235A5A8}"/>
                    </a:ext>
                  </a:extLst>
                </p14:cNvPr>
                <p14:cNvContentPartPr/>
                <p14:nvPr/>
              </p14:nvContentPartPr>
              <p14:xfrm>
                <a:off x="7847711" y="388787"/>
                <a:ext cx="259200" cy="118800"/>
              </p14:xfrm>
            </p:contentPart>
          </mc:Choice>
          <mc:Fallback xmlns="">
            <p:pic>
              <p:nvPicPr>
                <p:cNvPr id="634" name="Inkt 633">
                  <a:extLst>
                    <a:ext uri="{FF2B5EF4-FFF2-40B4-BE49-F238E27FC236}">
                      <a16:creationId xmlns:a16="http://schemas.microsoft.com/office/drawing/2014/main" id="{E8065917-7B02-4D45-A0CE-D24B4235A5A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838711" y="379787"/>
                  <a:ext cx="2768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635" name="Inkt 634">
                  <a:extLst>
                    <a:ext uri="{FF2B5EF4-FFF2-40B4-BE49-F238E27FC236}">
                      <a16:creationId xmlns:a16="http://schemas.microsoft.com/office/drawing/2014/main" id="{E931B044-7B58-490B-8EBE-692A7F6593CA}"/>
                    </a:ext>
                  </a:extLst>
                </p14:cNvPr>
                <p14:cNvContentPartPr/>
                <p14:nvPr/>
              </p14:nvContentPartPr>
              <p14:xfrm>
                <a:off x="8027351" y="303827"/>
                <a:ext cx="221400" cy="124200"/>
              </p14:xfrm>
            </p:contentPart>
          </mc:Choice>
          <mc:Fallback xmlns="">
            <p:pic>
              <p:nvPicPr>
                <p:cNvPr id="635" name="Inkt 634">
                  <a:extLst>
                    <a:ext uri="{FF2B5EF4-FFF2-40B4-BE49-F238E27FC236}">
                      <a16:creationId xmlns:a16="http://schemas.microsoft.com/office/drawing/2014/main" id="{E931B044-7B58-490B-8EBE-692A7F6593C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018711" y="294827"/>
                  <a:ext cx="2390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636" name="Inkt 635">
                  <a:extLst>
                    <a:ext uri="{FF2B5EF4-FFF2-40B4-BE49-F238E27FC236}">
                      <a16:creationId xmlns:a16="http://schemas.microsoft.com/office/drawing/2014/main" id="{DBE53862-2BFA-434D-829E-612F29C0614F}"/>
                    </a:ext>
                  </a:extLst>
                </p14:cNvPr>
                <p14:cNvContentPartPr/>
                <p14:nvPr/>
              </p14:nvContentPartPr>
              <p14:xfrm>
                <a:off x="8232191" y="159107"/>
                <a:ext cx="189000" cy="193320"/>
              </p14:xfrm>
            </p:contentPart>
          </mc:Choice>
          <mc:Fallback xmlns="">
            <p:pic>
              <p:nvPicPr>
                <p:cNvPr id="636" name="Inkt 635">
                  <a:extLst>
                    <a:ext uri="{FF2B5EF4-FFF2-40B4-BE49-F238E27FC236}">
                      <a16:creationId xmlns:a16="http://schemas.microsoft.com/office/drawing/2014/main" id="{DBE53862-2BFA-434D-829E-612F29C0614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223551" y="150467"/>
                  <a:ext cx="2066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637" name="Inkt 636">
                  <a:extLst>
                    <a:ext uri="{FF2B5EF4-FFF2-40B4-BE49-F238E27FC236}">
                      <a16:creationId xmlns:a16="http://schemas.microsoft.com/office/drawing/2014/main" id="{DFFB80A4-0616-468E-ABF0-F0DD7DE840FE}"/>
                    </a:ext>
                  </a:extLst>
                </p14:cNvPr>
                <p14:cNvContentPartPr/>
                <p14:nvPr/>
              </p14:nvContentPartPr>
              <p14:xfrm>
                <a:off x="8467631" y="44627"/>
                <a:ext cx="213480" cy="343080"/>
              </p14:xfrm>
            </p:contentPart>
          </mc:Choice>
          <mc:Fallback xmlns="">
            <p:pic>
              <p:nvPicPr>
                <p:cNvPr id="637" name="Inkt 636">
                  <a:extLst>
                    <a:ext uri="{FF2B5EF4-FFF2-40B4-BE49-F238E27FC236}">
                      <a16:creationId xmlns:a16="http://schemas.microsoft.com/office/drawing/2014/main" id="{DFFB80A4-0616-468E-ABF0-F0DD7DE840F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458631" y="35987"/>
                  <a:ext cx="2311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638" name="Inkt 637">
                  <a:extLst>
                    <a:ext uri="{FF2B5EF4-FFF2-40B4-BE49-F238E27FC236}">
                      <a16:creationId xmlns:a16="http://schemas.microsoft.com/office/drawing/2014/main" id="{A9E17195-376C-49F8-9996-D470CC2C804C}"/>
                    </a:ext>
                  </a:extLst>
                </p14:cNvPr>
                <p14:cNvContentPartPr/>
                <p14:nvPr/>
              </p14:nvContentPartPr>
              <p14:xfrm>
                <a:off x="8598671" y="-74533"/>
                <a:ext cx="151560" cy="196560"/>
              </p14:xfrm>
            </p:contentPart>
          </mc:Choice>
          <mc:Fallback xmlns="">
            <p:pic>
              <p:nvPicPr>
                <p:cNvPr id="638" name="Inkt 637">
                  <a:extLst>
                    <a:ext uri="{FF2B5EF4-FFF2-40B4-BE49-F238E27FC236}">
                      <a16:creationId xmlns:a16="http://schemas.microsoft.com/office/drawing/2014/main" id="{A9E17195-376C-49F8-9996-D470CC2C804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589671" y="-83173"/>
                  <a:ext cx="1692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639" name="Inkt 638">
                  <a:extLst>
                    <a:ext uri="{FF2B5EF4-FFF2-40B4-BE49-F238E27FC236}">
                      <a16:creationId xmlns:a16="http://schemas.microsoft.com/office/drawing/2014/main" id="{A7BD318E-56A0-460C-ACF5-6C71FAFBFA1E}"/>
                    </a:ext>
                  </a:extLst>
                </p14:cNvPr>
                <p14:cNvContentPartPr/>
                <p14:nvPr/>
              </p14:nvContentPartPr>
              <p14:xfrm>
                <a:off x="8626031" y="2147"/>
                <a:ext cx="85320" cy="80280"/>
              </p14:xfrm>
            </p:contentPart>
          </mc:Choice>
          <mc:Fallback xmlns="">
            <p:pic>
              <p:nvPicPr>
                <p:cNvPr id="639" name="Inkt 638">
                  <a:extLst>
                    <a:ext uri="{FF2B5EF4-FFF2-40B4-BE49-F238E27FC236}">
                      <a16:creationId xmlns:a16="http://schemas.microsoft.com/office/drawing/2014/main" id="{A7BD318E-56A0-460C-ACF5-6C71FAFBFA1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617031" y="-6493"/>
                  <a:ext cx="1029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640" name="Inkt 639">
                  <a:extLst>
                    <a:ext uri="{FF2B5EF4-FFF2-40B4-BE49-F238E27FC236}">
                      <a16:creationId xmlns:a16="http://schemas.microsoft.com/office/drawing/2014/main" id="{8213CB92-BF10-452D-803F-5A567BEB93F5}"/>
                    </a:ext>
                  </a:extLst>
                </p14:cNvPr>
                <p14:cNvContentPartPr/>
                <p14:nvPr/>
              </p14:nvContentPartPr>
              <p14:xfrm>
                <a:off x="8271431" y="516587"/>
                <a:ext cx="210960" cy="118440"/>
              </p14:xfrm>
            </p:contentPart>
          </mc:Choice>
          <mc:Fallback xmlns="">
            <p:pic>
              <p:nvPicPr>
                <p:cNvPr id="640" name="Inkt 639">
                  <a:extLst>
                    <a:ext uri="{FF2B5EF4-FFF2-40B4-BE49-F238E27FC236}">
                      <a16:creationId xmlns:a16="http://schemas.microsoft.com/office/drawing/2014/main" id="{8213CB92-BF10-452D-803F-5A567BEB93F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262431" y="507947"/>
                  <a:ext cx="2286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641" name="Inkt 640">
                  <a:extLst>
                    <a:ext uri="{FF2B5EF4-FFF2-40B4-BE49-F238E27FC236}">
                      <a16:creationId xmlns:a16="http://schemas.microsoft.com/office/drawing/2014/main" id="{9A17DE7E-A5E9-4E66-B469-1BDCCBC265D2}"/>
                    </a:ext>
                  </a:extLst>
                </p14:cNvPr>
                <p14:cNvContentPartPr/>
                <p14:nvPr/>
              </p14:nvContentPartPr>
              <p14:xfrm>
                <a:off x="8399591" y="456107"/>
                <a:ext cx="168120" cy="105480"/>
              </p14:xfrm>
            </p:contentPart>
          </mc:Choice>
          <mc:Fallback xmlns="">
            <p:pic>
              <p:nvPicPr>
                <p:cNvPr id="641" name="Inkt 640">
                  <a:extLst>
                    <a:ext uri="{FF2B5EF4-FFF2-40B4-BE49-F238E27FC236}">
                      <a16:creationId xmlns:a16="http://schemas.microsoft.com/office/drawing/2014/main" id="{9A17DE7E-A5E9-4E66-B469-1BDCCBC265D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390951" y="447467"/>
                  <a:ext cx="1857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642" name="Inkt 641">
                  <a:extLst>
                    <a:ext uri="{FF2B5EF4-FFF2-40B4-BE49-F238E27FC236}">
                      <a16:creationId xmlns:a16="http://schemas.microsoft.com/office/drawing/2014/main" id="{CEABD159-244B-4997-8EA9-B3C05C52618A}"/>
                    </a:ext>
                  </a:extLst>
                </p14:cNvPr>
                <p14:cNvContentPartPr/>
                <p14:nvPr/>
              </p14:nvContentPartPr>
              <p14:xfrm>
                <a:off x="8677511" y="354587"/>
                <a:ext cx="67680" cy="100800"/>
              </p14:xfrm>
            </p:contentPart>
          </mc:Choice>
          <mc:Fallback xmlns="">
            <p:pic>
              <p:nvPicPr>
                <p:cNvPr id="642" name="Inkt 641">
                  <a:extLst>
                    <a:ext uri="{FF2B5EF4-FFF2-40B4-BE49-F238E27FC236}">
                      <a16:creationId xmlns:a16="http://schemas.microsoft.com/office/drawing/2014/main" id="{CEABD159-244B-4997-8EA9-B3C05C52618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668511" y="345947"/>
                  <a:ext cx="8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643" name="Inkt 642">
                  <a:extLst>
                    <a:ext uri="{FF2B5EF4-FFF2-40B4-BE49-F238E27FC236}">
                      <a16:creationId xmlns:a16="http://schemas.microsoft.com/office/drawing/2014/main" id="{7E9ABCE9-668F-410D-B604-E1E1E5E63CCC}"/>
                    </a:ext>
                  </a:extLst>
                </p14:cNvPr>
                <p14:cNvContentPartPr/>
                <p14:nvPr/>
              </p14:nvContentPartPr>
              <p14:xfrm>
                <a:off x="8709911" y="237587"/>
                <a:ext cx="197280" cy="143280"/>
              </p14:xfrm>
            </p:contentPart>
          </mc:Choice>
          <mc:Fallback xmlns="">
            <p:pic>
              <p:nvPicPr>
                <p:cNvPr id="643" name="Inkt 642">
                  <a:extLst>
                    <a:ext uri="{FF2B5EF4-FFF2-40B4-BE49-F238E27FC236}">
                      <a16:creationId xmlns:a16="http://schemas.microsoft.com/office/drawing/2014/main" id="{7E9ABCE9-668F-410D-B604-E1E1E5E63CC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701271" y="228587"/>
                  <a:ext cx="2149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644" name="Inkt 643">
                  <a:extLst>
                    <a:ext uri="{FF2B5EF4-FFF2-40B4-BE49-F238E27FC236}">
                      <a16:creationId xmlns:a16="http://schemas.microsoft.com/office/drawing/2014/main" id="{8AA81F8F-BE84-4900-BDA8-808F645875E5}"/>
                    </a:ext>
                  </a:extLst>
                </p14:cNvPr>
                <p14:cNvContentPartPr/>
                <p14:nvPr/>
              </p14:nvContentPartPr>
              <p14:xfrm>
                <a:off x="8854271" y="162707"/>
                <a:ext cx="149760" cy="122400"/>
              </p14:xfrm>
            </p:contentPart>
          </mc:Choice>
          <mc:Fallback xmlns="">
            <p:pic>
              <p:nvPicPr>
                <p:cNvPr id="644" name="Inkt 643">
                  <a:extLst>
                    <a:ext uri="{FF2B5EF4-FFF2-40B4-BE49-F238E27FC236}">
                      <a16:creationId xmlns:a16="http://schemas.microsoft.com/office/drawing/2014/main" id="{8AA81F8F-BE84-4900-BDA8-808F645875E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845631" y="154067"/>
                  <a:ext cx="1674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645" name="Inkt 644">
                  <a:extLst>
                    <a:ext uri="{FF2B5EF4-FFF2-40B4-BE49-F238E27FC236}">
                      <a16:creationId xmlns:a16="http://schemas.microsoft.com/office/drawing/2014/main" id="{A10C5474-4957-431C-89ED-0CC277975FD2}"/>
                    </a:ext>
                  </a:extLst>
                </p14:cNvPr>
                <p14:cNvContentPartPr/>
                <p14:nvPr/>
              </p14:nvContentPartPr>
              <p14:xfrm>
                <a:off x="8867591" y="55067"/>
                <a:ext cx="140040" cy="160200"/>
              </p14:xfrm>
            </p:contentPart>
          </mc:Choice>
          <mc:Fallback xmlns="">
            <p:pic>
              <p:nvPicPr>
                <p:cNvPr id="645" name="Inkt 644">
                  <a:extLst>
                    <a:ext uri="{FF2B5EF4-FFF2-40B4-BE49-F238E27FC236}">
                      <a16:creationId xmlns:a16="http://schemas.microsoft.com/office/drawing/2014/main" id="{A10C5474-4957-431C-89ED-0CC277975FD2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858951" y="46067"/>
                  <a:ext cx="1576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646" name="Inkt 645">
                  <a:extLst>
                    <a:ext uri="{FF2B5EF4-FFF2-40B4-BE49-F238E27FC236}">
                      <a16:creationId xmlns:a16="http://schemas.microsoft.com/office/drawing/2014/main" id="{6EC2DCA7-22E9-4012-8753-977C2600B372}"/>
                    </a:ext>
                  </a:extLst>
                </p14:cNvPr>
                <p14:cNvContentPartPr/>
                <p14:nvPr/>
              </p14:nvContentPartPr>
              <p14:xfrm>
                <a:off x="8983511" y="41387"/>
                <a:ext cx="89640" cy="128880"/>
              </p14:xfrm>
            </p:contentPart>
          </mc:Choice>
          <mc:Fallback xmlns="">
            <p:pic>
              <p:nvPicPr>
                <p:cNvPr id="646" name="Inkt 645">
                  <a:extLst>
                    <a:ext uri="{FF2B5EF4-FFF2-40B4-BE49-F238E27FC236}">
                      <a16:creationId xmlns:a16="http://schemas.microsoft.com/office/drawing/2014/main" id="{6EC2DCA7-22E9-4012-8753-977C2600B37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974871" y="32747"/>
                  <a:ext cx="1072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647" name="Inkt 646">
                  <a:extLst>
                    <a:ext uri="{FF2B5EF4-FFF2-40B4-BE49-F238E27FC236}">
                      <a16:creationId xmlns:a16="http://schemas.microsoft.com/office/drawing/2014/main" id="{EAF8680E-DA66-4EB2-A9DC-4F1D148D32F4}"/>
                    </a:ext>
                  </a:extLst>
                </p14:cNvPr>
                <p14:cNvContentPartPr/>
                <p14:nvPr/>
              </p14:nvContentPartPr>
              <p14:xfrm>
                <a:off x="9064871" y="14387"/>
                <a:ext cx="91080" cy="93600"/>
              </p14:xfrm>
            </p:contentPart>
          </mc:Choice>
          <mc:Fallback xmlns="">
            <p:pic>
              <p:nvPicPr>
                <p:cNvPr id="647" name="Inkt 646">
                  <a:extLst>
                    <a:ext uri="{FF2B5EF4-FFF2-40B4-BE49-F238E27FC236}">
                      <a16:creationId xmlns:a16="http://schemas.microsoft.com/office/drawing/2014/main" id="{EAF8680E-DA66-4EB2-A9DC-4F1D148D32F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056231" y="5747"/>
                  <a:ext cx="1087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648" name="Inkt 647">
                  <a:extLst>
                    <a:ext uri="{FF2B5EF4-FFF2-40B4-BE49-F238E27FC236}">
                      <a16:creationId xmlns:a16="http://schemas.microsoft.com/office/drawing/2014/main" id="{77A99F52-D251-4531-B84E-E0C8FE56640D}"/>
                    </a:ext>
                  </a:extLst>
                </p14:cNvPr>
                <p14:cNvContentPartPr/>
                <p14:nvPr/>
              </p14:nvContentPartPr>
              <p14:xfrm>
                <a:off x="9066671" y="-95053"/>
                <a:ext cx="154440" cy="177840"/>
              </p14:xfrm>
            </p:contentPart>
          </mc:Choice>
          <mc:Fallback xmlns="">
            <p:pic>
              <p:nvPicPr>
                <p:cNvPr id="648" name="Inkt 647">
                  <a:extLst>
                    <a:ext uri="{FF2B5EF4-FFF2-40B4-BE49-F238E27FC236}">
                      <a16:creationId xmlns:a16="http://schemas.microsoft.com/office/drawing/2014/main" id="{77A99F52-D251-4531-B84E-E0C8FE56640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058031" y="-103693"/>
                  <a:ext cx="1720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649" name="Inkt 648">
                  <a:extLst>
                    <a:ext uri="{FF2B5EF4-FFF2-40B4-BE49-F238E27FC236}">
                      <a16:creationId xmlns:a16="http://schemas.microsoft.com/office/drawing/2014/main" id="{1D90FA4F-2302-4543-8720-DFE89F1F41E7}"/>
                    </a:ext>
                  </a:extLst>
                </p14:cNvPr>
                <p14:cNvContentPartPr/>
                <p14:nvPr/>
              </p14:nvContentPartPr>
              <p14:xfrm>
                <a:off x="9170351" y="-120613"/>
                <a:ext cx="113400" cy="123480"/>
              </p14:xfrm>
            </p:contentPart>
          </mc:Choice>
          <mc:Fallback xmlns="">
            <p:pic>
              <p:nvPicPr>
                <p:cNvPr id="649" name="Inkt 648">
                  <a:extLst>
                    <a:ext uri="{FF2B5EF4-FFF2-40B4-BE49-F238E27FC236}">
                      <a16:creationId xmlns:a16="http://schemas.microsoft.com/office/drawing/2014/main" id="{1D90FA4F-2302-4543-8720-DFE89F1F41E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161711" y="-129253"/>
                  <a:ext cx="1310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650" name="Inkt 649">
                  <a:extLst>
                    <a:ext uri="{FF2B5EF4-FFF2-40B4-BE49-F238E27FC236}">
                      <a16:creationId xmlns:a16="http://schemas.microsoft.com/office/drawing/2014/main" id="{B25D0FEB-B22D-4626-9955-8078B1A0AFB6}"/>
                    </a:ext>
                  </a:extLst>
                </p14:cNvPr>
                <p14:cNvContentPartPr/>
                <p14:nvPr/>
              </p14:nvContentPartPr>
              <p14:xfrm>
                <a:off x="8448911" y="779387"/>
                <a:ext cx="154440" cy="118440"/>
              </p14:xfrm>
            </p:contentPart>
          </mc:Choice>
          <mc:Fallback xmlns="">
            <p:pic>
              <p:nvPicPr>
                <p:cNvPr id="650" name="Inkt 649">
                  <a:extLst>
                    <a:ext uri="{FF2B5EF4-FFF2-40B4-BE49-F238E27FC236}">
                      <a16:creationId xmlns:a16="http://schemas.microsoft.com/office/drawing/2014/main" id="{B25D0FEB-B22D-4626-9955-8078B1A0AFB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439911" y="770747"/>
                  <a:ext cx="1720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651" name="Inkt 650">
                  <a:extLst>
                    <a:ext uri="{FF2B5EF4-FFF2-40B4-BE49-F238E27FC236}">
                      <a16:creationId xmlns:a16="http://schemas.microsoft.com/office/drawing/2014/main" id="{C005D9E8-9AB6-4F72-B15C-BD4969063622}"/>
                    </a:ext>
                  </a:extLst>
                </p14:cNvPr>
                <p14:cNvContentPartPr/>
                <p14:nvPr/>
              </p14:nvContentPartPr>
              <p14:xfrm>
                <a:off x="8573111" y="679307"/>
                <a:ext cx="153360" cy="116640"/>
              </p14:xfrm>
            </p:contentPart>
          </mc:Choice>
          <mc:Fallback xmlns="">
            <p:pic>
              <p:nvPicPr>
                <p:cNvPr id="651" name="Inkt 650">
                  <a:extLst>
                    <a:ext uri="{FF2B5EF4-FFF2-40B4-BE49-F238E27FC236}">
                      <a16:creationId xmlns:a16="http://schemas.microsoft.com/office/drawing/2014/main" id="{C005D9E8-9AB6-4F72-B15C-BD496906362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564471" y="670307"/>
                  <a:ext cx="171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652" name="Inkt 651">
                  <a:extLst>
                    <a:ext uri="{FF2B5EF4-FFF2-40B4-BE49-F238E27FC236}">
                      <a16:creationId xmlns:a16="http://schemas.microsoft.com/office/drawing/2014/main" id="{EA26A8FD-F567-4CFE-B3CC-142A85C94544}"/>
                    </a:ext>
                  </a:extLst>
                </p14:cNvPr>
                <p14:cNvContentPartPr/>
                <p14:nvPr/>
              </p14:nvContentPartPr>
              <p14:xfrm>
                <a:off x="8791991" y="554387"/>
                <a:ext cx="171360" cy="126000"/>
              </p14:xfrm>
            </p:contentPart>
          </mc:Choice>
          <mc:Fallback xmlns="">
            <p:pic>
              <p:nvPicPr>
                <p:cNvPr id="652" name="Inkt 651">
                  <a:extLst>
                    <a:ext uri="{FF2B5EF4-FFF2-40B4-BE49-F238E27FC236}">
                      <a16:creationId xmlns:a16="http://schemas.microsoft.com/office/drawing/2014/main" id="{EA26A8FD-F567-4CFE-B3CC-142A85C9454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782991" y="545387"/>
                  <a:ext cx="1890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653" name="Inkt 652">
                  <a:extLst>
                    <a:ext uri="{FF2B5EF4-FFF2-40B4-BE49-F238E27FC236}">
                      <a16:creationId xmlns:a16="http://schemas.microsoft.com/office/drawing/2014/main" id="{CE115E16-D6A5-4893-A2D8-2A10501A291E}"/>
                    </a:ext>
                  </a:extLst>
                </p14:cNvPr>
                <p14:cNvContentPartPr/>
                <p14:nvPr/>
              </p14:nvContentPartPr>
              <p14:xfrm>
                <a:off x="8969471" y="520187"/>
                <a:ext cx="39240" cy="82800"/>
              </p14:xfrm>
            </p:contentPart>
          </mc:Choice>
          <mc:Fallback xmlns="">
            <p:pic>
              <p:nvPicPr>
                <p:cNvPr id="653" name="Inkt 652">
                  <a:extLst>
                    <a:ext uri="{FF2B5EF4-FFF2-40B4-BE49-F238E27FC236}">
                      <a16:creationId xmlns:a16="http://schemas.microsoft.com/office/drawing/2014/main" id="{CE115E16-D6A5-4893-A2D8-2A10501A291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960471" y="511547"/>
                  <a:ext cx="568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654" name="Inkt 653">
                  <a:extLst>
                    <a:ext uri="{FF2B5EF4-FFF2-40B4-BE49-F238E27FC236}">
                      <a16:creationId xmlns:a16="http://schemas.microsoft.com/office/drawing/2014/main" id="{A39E8DBE-52BB-4EEB-8699-5253FE75A379}"/>
                    </a:ext>
                  </a:extLst>
                </p14:cNvPr>
                <p14:cNvContentPartPr/>
                <p14:nvPr/>
              </p14:nvContentPartPr>
              <p14:xfrm>
                <a:off x="8857871" y="414347"/>
                <a:ext cx="195480" cy="197640"/>
              </p14:xfrm>
            </p:contentPart>
          </mc:Choice>
          <mc:Fallback xmlns="">
            <p:pic>
              <p:nvPicPr>
                <p:cNvPr id="654" name="Inkt 653">
                  <a:extLst>
                    <a:ext uri="{FF2B5EF4-FFF2-40B4-BE49-F238E27FC236}">
                      <a16:creationId xmlns:a16="http://schemas.microsoft.com/office/drawing/2014/main" id="{A39E8DBE-52BB-4EEB-8699-5253FE75A37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848871" y="405347"/>
                  <a:ext cx="2131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655" name="Inkt 654">
                  <a:extLst>
                    <a:ext uri="{FF2B5EF4-FFF2-40B4-BE49-F238E27FC236}">
                      <a16:creationId xmlns:a16="http://schemas.microsoft.com/office/drawing/2014/main" id="{0BB2C0D3-A5E5-4668-8841-9DE7D7BD8571}"/>
                    </a:ext>
                  </a:extLst>
                </p14:cNvPr>
                <p14:cNvContentPartPr/>
                <p14:nvPr/>
              </p14:nvContentPartPr>
              <p14:xfrm>
                <a:off x="9060551" y="434147"/>
                <a:ext cx="143640" cy="105480"/>
              </p14:xfrm>
            </p:contentPart>
          </mc:Choice>
          <mc:Fallback xmlns="">
            <p:pic>
              <p:nvPicPr>
                <p:cNvPr id="655" name="Inkt 654">
                  <a:extLst>
                    <a:ext uri="{FF2B5EF4-FFF2-40B4-BE49-F238E27FC236}">
                      <a16:creationId xmlns:a16="http://schemas.microsoft.com/office/drawing/2014/main" id="{0BB2C0D3-A5E5-4668-8841-9DE7D7BD8571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051551" y="425507"/>
                  <a:ext cx="1612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656" name="Inkt 655">
                  <a:extLst>
                    <a:ext uri="{FF2B5EF4-FFF2-40B4-BE49-F238E27FC236}">
                      <a16:creationId xmlns:a16="http://schemas.microsoft.com/office/drawing/2014/main" id="{80C0FC03-603C-4E23-8923-E77282E25994}"/>
                    </a:ext>
                  </a:extLst>
                </p14:cNvPr>
                <p14:cNvContentPartPr/>
                <p14:nvPr/>
              </p14:nvContentPartPr>
              <p14:xfrm>
                <a:off x="9076751" y="265667"/>
                <a:ext cx="181440" cy="189000"/>
              </p14:xfrm>
            </p:contentPart>
          </mc:Choice>
          <mc:Fallback xmlns="">
            <p:pic>
              <p:nvPicPr>
                <p:cNvPr id="656" name="Inkt 655">
                  <a:extLst>
                    <a:ext uri="{FF2B5EF4-FFF2-40B4-BE49-F238E27FC236}">
                      <a16:creationId xmlns:a16="http://schemas.microsoft.com/office/drawing/2014/main" id="{80C0FC03-603C-4E23-8923-E77282E2599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068111" y="256667"/>
                  <a:ext cx="1990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658" name="Inkt 657">
                  <a:extLst>
                    <a:ext uri="{FF2B5EF4-FFF2-40B4-BE49-F238E27FC236}">
                      <a16:creationId xmlns:a16="http://schemas.microsoft.com/office/drawing/2014/main" id="{0AF8720A-8D57-41B0-9DE0-DEAFB51D8957}"/>
                    </a:ext>
                  </a:extLst>
                </p14:cNvPr>
                <p14:cNvContentPartPr/>
                <p14:nvPr/>
              </p14:nvContentPartPr>
              <p14:xfrm>
                <a:off x="9251711" y="154427"/>
                <a:ext cx="168120" cy="126000"/>
              </p14:xfrm>
            </p:contentPart>
          </mc:Choice>
          <mc:Fallback xmlns="">
            <p:pic>
              <p:nvPicPr>
                <p:cNvPr id="658" name="Inkt 657">
                  <a:extLst>
                    <a:ext uri="{FF2B5EF4-FFF2-40B4-BE49-F238E27FC236}">
                      <a16:creationId xmlns:a16="http://schemas.microsoft.com/office/drawing/2014/main" id="{0AF8720A-8D57-41B0-9DE0-DEAFB51D89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243071" y="145427"/>
                  <a:ext cx="1857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659" name="Inkt 658">
                  <a:extLst>
                    <a:ext uri="{FF2B5EF4-FFF2-40B4-BE49-F238E27FC236}">
                      <a16:creationId xmlns:a16="http://schemas.microsoft.com/office/drawing/2014/main" id="{2682B6A3-7567-47AD-A14F-D834F840D05E}"/>
                    </a:ext>
                  </a:extLst>
                </p14:cNvPr>
                <p14:cNvContentPartPr/>
                <p14:nvPr/>
              </p14:nvContentPartPr>
              <p14:xfrm>
                <a:off x="9375191" y="78827"/>
                <a:ext cx="192960" cy="103680"/>
              </p14:xfrm>
            </p:contentPart>
          </mc:Choice>
          <mc:Fallback xmlns="">
            <p:pic>
              <p:nvPicPr>
                <p:cNvPr id="659" name="Inkt 658">
                  <a:extLst>
                    <a:ext uri="{FF2B5EF4-FFF2-40B4-BE49-F238E27FC236}">
                      <a16:creationId xmlns:a16="http://schemas.microsoft.com/office/drawing/2014/main" id="{2682B6A3-7567-47AD-A14F-D834F840D05E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366191" y="70187"/>
                  <a:ext cx="2106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660" name="Inkt 659">
                  <a:extLst>
                    <a:ext uri="{FF2B5EF4-FFF2-40B4-BE49-F238E27FC236}">
                      <a16:creationId xmlns:a16="http://schemas.microsoft.com/office/drawing/2014/main" id="{1150F6EA-BF99-41DC-91AA-4BB0DC66EC0D}"/>
                    </a:ext>
                  </a:extLst>
                </p14:cNvPr>
                <p14:cNvContentPartPr/>
                <p14:nvPr/>
              </p14:nvContentPartPr>
              <p14:xfrm>
                <a:off x="9503351" y="-44653"/>
                <a:ext cx="93960" cy="150120"/>
              </p14:xfrm>
            </p:contentPart>
          </mc:Choice>
          <mc:Fallback xmlns="">
            <p:pic>
              <p:nvPicPr>
                <p:cNvPr id="660" name="Inkt 659">
                  <a:extLst>
                    <a:ext uri="{FF2B5EF4-FFF2-40B4-BE49-F238E27FC236}">
                      <a16:creationId xmlns:a16="http://schemas.microsoft.com/office/drawing/2014/main" id="{1150F6EA-BF99-41DC-91AA-4BB0DC66EC0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494351" y="-53653"/>
                  <a:ext cx="1116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661" name="Inkt 660">
                  <a:extLst>
                    <a:ext uri="{FF2B5EF4-FFF2-40B4-BE49-F238E27FC236}">
                      <a16:creationId xmlns:a16="http://schemas.microsoft.com/office/drawing/2014/main" id="{CC0D5F87-1DE8-408F-BFF5-AA549D6DB47D}"/>
                    </a:ext>
                  </a:extLst>
                </p14:cNvPr>
                <p14:cNvContentPartPr/>
                <p14:nvPr/>
              </p14:nvContentPartPr>
              <p14:xfrm>
                <a:off x="9433511" y="-212413"/>
                <a:ext cx="214920" cy="230760"/>
              </p14:xfrm>
            </p:contentPart>
          </mc:Choice>
          <mc:Fallback xmlns="">
            <p:pic>
              <p:nvPicPr>
                <p:cNvPr id="661" name="Inkt 660">
                  <a:extLst>
                    <a:ext uri="{FF2B5EF4-FFF2-40B4-BE49-F238E27FC236}">
                      <a16:creationId xmlns:a16="http://schemas.microsoft.com/office/drawing/2014/main" id="{CC0D5F87-1DE8-408F-BFF5-AA549D6DB47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424871" y="-221413"/>
                  <a:ext cx="2325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662" name="Inkt 661">
                  <a:extLst>
                    <a:ext uri="{FF2B5EF4-FFF2-40B4-BE49-F238E27FC236}">
                      <a16:creationId xmlns:a16="http://schemas.microsoft.com/office/drawing/2014/main" id="{2D74D3C1-62D6-47BD-B5BA-D2F3C30D3721}"/>
                    </a:ext>
                  </a:extLst>
                </p14:cNvPr>
                <p14:cNvContentPartPr/>
                <p14:nvPr/>
              </p14:nvContentPartPr>
              <p14:xfrm>
                <a:off x="9489311" y="-117733"/>
                <a:ext cx="156240" cy="66240"/>
              </p14:xfrm>
            </p:contentPart>
          </mc:Choice>
          <mc:Fallback xmlns="">
            <p:pic>
              <p:nvPicPr>
                <p:cNvPr id="662" name="Inkt 661">
                  <a:extLst>
                    <a:ext uri="{FF2B5EF4-FFF2-40B4-BE49-F238E27FC236}">
                      <a16:creationId xmlns:a16="http://schemas.microsoft.com/office/drawing/2014/main" id="{2D74D3C1-62D6-47BD-B5BA-D2F3C30D372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480311" y="-126373"/>
                  <a:ext cx="1738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663" name="Inkt 662">
                  <a:extLst>
                    <a:ext uri="{FF2B5EF4-FFF2-40B4-BE49-F238E27FC236}">
                      <a16:creationId xmlns:a16="http://schemas.microsoft.com/office/drawing/2014/main" id="{77E01269-2437-4DC8-9925-CEDCC8D48935}"/>
                    </a:ext>
                  </a:extLst>
                </p14:cNvPr>
                <p14:cNvContentPartPr/>
                <p14:nvPr/>
              </p14:nvContentPartPr>
              <p14:xfrm>
                <a:off x="8993951" y="786587"/>
                <a:ext cx="241200" cy="128880"/>
              </p14:xfrm>
            </p:contentPart>
          </mc:Choice>
          <mc:Fallback xmlns="">
            <p:pic>
              <p:nvPicPr>
                <p:cNvPr id="663" name="Inkt 662">
                  <a:extLst>
                    <a:ext uri="{FF2B5EF4-FFF2-40B4-BE49-F238E27FC236}">
                      <a16:creationId xmlns:a16="http://schemas.microsoft.com/office/drawing/2014/main" id="{77E01269-2437-4DC8-9925-CEDCC8D48935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984951" y="777947"/>
                  <a:ext cx="2588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664" name="Inkt 663">
                  <a:extLst>
                    <a:ext uri="{FF2B5EF4-FFF2-40B4-BE49-F238E27FC236}">
                      <a16:creationId xmlns:a16="http://schemas.microsoft.com/office/drawing/2014/main" id="{AEF0057F-C530-4273-A7ED-B5896D9C720D}"/>
                    </a:ext>
                  </a:extLst>
                </p14:cNvPr>
                <p14:cNvContentPartPr/>
                <p14:nvPr/>
              </p14:nvContentPartPr>
              <p14:xfrm>
                <a:off x="9226151" y="718907"/>
                <a:ext cx="164880" cy="85320"/>
              </p14:xfrm>
            </p:contentPart>
          </mc:Choice>
          <mc:Fallback xmlns="">
            <p:pic>
              <p:nvPicPr>
                <p:cNvPr id="664" name="Inkt 663">
                  <a:extLst>
                    <a:ext uri="{FF2B5EF4-FFF2-40B4-BE49-F238E27FC236}">
                      <a16:creationId xmlns:a16="http://schemas.microsoft.com/office/drawing/2014/main" id="{AEF0057F-C530-4273-A7ED-B5896D9C720D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217151" y="710267"/>
                  <a:ext cx="1825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667" name="Inkt 666">
                  <a:extLst>
                    <a:ext uri="{FF2B5EF4-FFF2-40B4-BE49-F238E27FC236}">
                      <a16:creationId xmlns:a16="http://schemas.microsoft.com/office/drawing/2014/main" id="{8C120B1B-3CDF-4001-B53B-C3262E077C62}"/>
                    </a:ext>
                  </a:extLst>
                </p14:cNvPr>
                <p14:cNvContentPartPr/>
                <p14:nvPr/>
              </p14:nvContentPartPr>
              <p14:xfrm>
                <a:off x="9330191" y="578507"/>
                <a:ext cx="102600" cy="167400"/>
              </p14:xfrm>
            </p:contentPart>
          </mc:Choice>
          <mc:Fallback xmlns="">
            <p:pic>
              <p:nvPicPr>
                <p:cNvPr id="667" name="Inkt 666">
                  <a:extLst>
                    <a:ext uri="{FF2B5EF4-FFF2-40B4-BE49-F238E27FC236}">
                      <a16:creationId xmlns:a16="http://schemas.microsoft.com/office/drawing/2014/main" id="{8C120B1B-3CDF-4001-B53B-C3262E077C62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321551" y="569507"/>
                  <a:ext cx="1202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668" name="Inkt 667">
                  <a:extLst>
                    <a:ext uri="{FF2B5EF4-FFF2-40B4-BE49-F238E27FC236}">
                      <a16:creationId xmlns:a16="http://schemas.microsoft.com/office/drawing/2014/main" id="{81B2A14A-ADCC-42C1-BDBF-AB52E7029B50}"/>
                    </a:ext>
                  </a:extLst>
                </p14:cNvPr>
                <p14:cNvContentPartPr/>
                <p14:nvPr/>
              </p14:nvContentPartPr>
              <p14:xfrm>
                <a:off x="9404351" y="476267"/>
                <a:ext cx="111600" cy="231120"/>
              </p14:xfrm>
            </p:contentPart>
          </mc:Choice>
          <mc:Fallback xmlns="">
            <p:pic>
              <p:nvPicPr>
                <p:cNvPr id="668" name="Inkt 667">
                  <a:extLst>
                    <a:ext uri="{FF2B5EF4-FFF2-40B4-BE49-F238E27FC236}">
                      <a16:creationId xmlns:a16="http://schemas.microsoft.com/office/drawing/2014/main" id="{81B2A14A-ADCC-42C1-BDBF-AB52E7029B50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395711" y="467267"/>
                  <a:ext cx="1292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669" name="Inkt 668">
                  <a:extLst>
                    <a:ext uri="{FF2B5EF4-FFF2-40B4-BE49-F238E27FC236}">
                      <a16:creationId xmlns:a16="http://schemas.microsoft.com/office/drawing/2014/main" id="{452610EF-9E06-49D3-8216-219D33CBCCD9}"/>
                    </a:ext>
                  </a:extLst>
                </p14:cNvPr>
                <p14:cNvContentPartPr/>
                <p14:nvPr/>
              </p14:nvContentPartPr>
              <p14:xfrm>
                <a:off x="9465551" y="448187"/>
                <a:ext cx="121680" cy="110880"/>
              </p14:xfrm>
            </p:contentPart>
          </mc:Choice>
          <mc:Fallback xmlns="">
            <p:pic>
              <p:nvPicPr>
                <p:cNvPr id="669" name="Inkt 668">
                  <a:extLst>
                    <a:ext uri="{FF2B5EF4-FFF2-40B4-BE49-F238E27FC236}">
                      <a16:creationId xmlns:a16="http://schemas.microsoft.com/office/drawing/2014/main" id="{452610EF-9E06-49D3-8216-219D33CBCCD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456911" y="439187"/>
                  <a:ext cx="1393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670" name="Inkt 669">
                  <a:extLst>
                    <a:ext uri="{FF2B5EF4-FFF2-40B4-BE49-F238E27FC236}">
                      <a16:creationId xmlns:a16="http://schemas.microsoft.com/office/drawing/2014/main" id="{450216F5-7FDF-45CD-BE9C-CCCC73A86439}"/>
                    </a:ext>
                  </a:extLst>
                </p14:cNvPr>
                <p14:cNvContentPartPr/>
                <p14:nvPr/>
              </p14:nvContentPartPr>
              <p14:xfrm>
                <a:off x="9545831" y="317867"/>
                <a:ext cx="226080" cy="166320"/>
              </p14:xfrm>
            </p:contentPart>
          </mc:Choice>
          <mc:Fallback xmlns="">
            <p:pic>
              <p:nvPicPr>
                <p:cNvPr id="670" name="Inkt 669">
                  <a:extLst>
                    <a:ext uri="{FF2B5EF4-FFF2-40B4-BE49-F238E27FC236}">
                      <a16:creationId xmlns:a16="http://schemas.microsoft.com/office/drawing/2014/main" id="{450216F5-7FDF-45CD-BE9C-CCCC73A86439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536831" y="308867"/>
                  <a:ext cx="243720" cy="18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3" name="Groep 762">
            <a:extLst>
              <a:ext uri="{FF2B5EF4-FFF2-40B4-BE49-F238E27FC236}">
                <a16:creationId xmlns:a16="http://schemas.microsoft.com/office/drawing/2014/main" id="{93C19610-5F9B-4371-859A-12073508D64F}"/>
              </a:ext>
            </a:extLst>
          </p:cNvPr>
          <p:cNvGrpSpPr/>
          <p:nvPr/>
        </p:nvGrpSpPr>
        <p:grpSpPr>
          <a:xfrm>
            <a:off x="1334951" y="4535987"/>
            <a:ext cx="221040" cy="737280"/>
            <a:chOff x="1334951" y="4535987"/>
            <a:chExt cx="221040" cy="73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672" name="Inkt 671">
                  <a:extLst>
                    <a:ext uri="{FF2B5EF4-FFF2-40B4-BE49-F238E27FC236}">
                      <a16:creationId xmlns:a16="http://schemas.microsoft.com/office/drawing/2014/main" id="{A856D208-D12E-4037-9CB5-629FD5069198}"/>
                    </a:ext>
                  </a:extLst>
                </p14:cNvPr>
                <p14:cNvContentPartPr/>
                <p14:nvPr/>
              </p14:nvContentPartPr>
              <p14:xfrm>
                <a:off x="1334951" y="4535987"/>
                <a:ext cx="196560" cy="38160"/>
              </p14:xfrm>
            </p:contentPart>
          </mc:Choice>
          <mc:Fallback xmlns="">
            <p:pic>
              <p:nvPicPr>
                <p:cNvPr id="672" name="Inkt 671">
                  <a:extLst>
                    <a:ext uri="{FF2B5EF4-FFF2-40B4-BE49-F238E27FC236}">
                      <a16:creationId xmlns:a16="http://schemas.microsoft.com/office/drawing/2014/main" id="{A856D208-D12E-4037-9CB5-629FD506919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326311" y="4526987"/>
                  <a:ext cx="2142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708" name="Inkt 707">
                  <a:extLst>
                    <a:ext uri="{FF2B5EF4-FFF2-40B4-BE49-F238E27FC236}">
                      <a16:creationId xmlns:a16="http://schemas.microsoft.com/office/drawing/2014/main" id="{90FAC09E-93BD-4696-92F3-9F30E8E40757}"/>
                    </a:ext>
                  </a:extLst>
                </p14:cNvPr>
                <p14:cNvContentPartPr/>
                <p14:nvPr/>
              </p14:nvContentPartPr>
              <p14:xfrm>
                <a:off x="1361591" y="4901027"/>
                <a:ext cx="131400" cy="39600"/>
              </p14:xfrm>
            </p:contentPart>
          </mc:Choice>
          <mc:Fallback xmlns="">
            <p:pic>
              <p:nvPicPr>
                <p:cNvPr id="708" name="Inkt 707">
                  <a:extLst>
                    <a:ext uri="{FF2B5EF4-FFF2-40B4-BE49-F238E27FC236}">
                      <a16:creationId xmlns:a16="http://schemas.microsoft.com/office/drawing/2014/main" id="{90FAC09E-93BD-4696-92F3-9F30E8E4075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352591" y="4892387"/>
                  <a:ext cx="1490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742" name="Inkt 741">
                  <a:extLst>
                    <a:ext uri="{FF2B5EF4-FFF2-40B4-BE49-F238E27FC236}">
                      <a16:creationId xmlns:a16="http://schemas.microsoft.com/office/drawing/2014/main" id="{B1CBABD0-240C-4955-9A1A-48E63F7BCF32}"/>
                    </a:ext>
                  </a:extLst>
                </p14:cNvPr>
                <p14:cNvContentPartPr/>
                <p14:nvPr/>
              </p14:nvContentPartPr>
              <p14:xfrm>
                <a:off x="1361231" y="5199107"/>
                <a:ext cx="194760" cy="74160"/>
              </p14:xfrm>
            </p:contentPart>
          </mc:Choice>
          <mc:Fallback xmlns="">
            <p:pic>
              <p:nvPicPr>
                <p:cNvPr id="742" name="Inkt 741">
                  <a:extLst>
                    <a:ext uri="{FF2B5EF4-FFF2-40B4-BE49-F238E27FC236}">
                      <a16:creationId xmlns:a16="http://schemas.microsoft.com/office/drawing/2014/main" id="{B1CBABD0-240C-4955-9A1A-48E63F7BCF32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352231" y="5190107"/>
                  <a:ext cx="212400" cy="9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8" name="Groep 847">
            <a:extLst>
              <a:ext uri="{FF2B5EF4-FFF2-40B4-BE49-F238E27FC236}">
                <a16:creationId xmlns:a16="http://schemas.microsoft.com/office/drawing/2014/main" id="{FE10A807-2558-4ADF-B9BD-FB070155BB6A}"/>
              </a:ext>
            </a:extLst>
          </p:cNvPr>
          <p:cNvGrpSpPr/>
          <p:nvPr/>
        </p:nvGrpSpPr>
        <p:grpSpPr>
          <a:xfrm>
            <a:off x="1708271" y="4085267"/>
            <a:ext cx="3662280" cy="1211760"/>
            <a:chOff x="1708271" y="4085267"/>
            <a:chExt cx="3662280" cy="121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787" name="Inkt 786">
                  <a:extLst>
                    <a:ext uri="{FF2B5EF4-FFF2-40B4-BE49-F238E27FC236}">
                      <a16:creationId xmlns:a16="http://schemas.microsoft.com/office/drawing/2014/main" id="{157DB8CD-E712-4D7E-B122-0974057E5E97}"/>
                    </a:ext>
                  </a:extLst>
                </p14:cNvPr>
                <p14:cNvContentPartPr/>
                <p14:nvPr/>
              </p14:nvContentPartPr>
              <p14:xfrm>
                <a:off x="4345631" y="4219907"/>
                <a:ext cx="122760" cy="332280"/>
              </p14:xfrm>
            </p:contentPart>
          </mc:Choice>
          <mc:Fallback xmlns="">
            <p:pic>
              <p:nvPicPr>
                <p:cNvPr id="787" name="Inkt 786">
                  <a:extLst>
                    <a:ext uri="{FF2B5EF4-FFF2-40B4-BE49-F238E27FC236}">
                      <a16:creationId xmlns:a16="http://schemas.microsoft.com/office/drawing/2014/main" id="{157DB8CD-E712-4D7E-B122-0974057E5E97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336991" y="4211267"/>
                  <a:ext cx="1404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788" name="Inkt 787">
                  <a:extLst>
                    <a:ext uri="{FF2B5EF4-FFF2-40B4-BE49-F238E27FC236}">
                      <a16:creationId xmlns:a16="http://schemas.microsoft.com/office/drawing/2014/main" id="{ED0739DB-EDD1-41CF-B9D8-91D87DB9483F}"/>
                    </a:ext>
                  </a:extLst>
                </p14:cNvPr>
                <p14:cNvContentPartPr/>
                <p14:nvPr/>
              </p14:nvContentPartPr>
              <p14:xfrm>
                <a:off x="4463711" y="4275707"/>
                <a:ext cx="129960" cy="160560"/>
              </p14:xfrm>
            </p:contentPart>
          </mc:Choice>
          <mc:Fallback xmlns="">
            <p:pic>
              <p:nvPicPr>
                <p:cNvPr id="788" name="Inkt 787">
                  <a:extLst>
                    <a:ext uri="{FF2B5EF4-FFF2-40B4-BE49-F238E27FC236}">
                      <a16:creationId xmlns:a16="http://schemas.microsoft.com/office/drawing/2014/main" id="{ED0739DB-EDD1-41CF-B9D8-91D87DB9483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4455071" y="4267067"/>
                  <a:ext cx="1476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789" name="Inkt 788">
                  <a:extLst>
                    <a:ext uri="{FF2B5EF4-FFF2-40B4-BE49-F238E27FC236}">
                      <a16:creationId xmlns:a16="http://schemas.microsoft.com/office/drawing/2014/main" id="{E36BD4F6-D354-4224-932A-99A31018C6E9}"/>
                    </a:ext>
                  </a:extLst>
                </p14:cNvPr>
                <p14:cNvContentPartPr/>
                <p14:nvPr/>
              </p14:nvContentPartPr>
              <p14:xfrm>
                <a:off x="4605551" y="4329347"/>
                <a:ext cx="116280" cy="112680"/>
              </p14:xfrm>
            </p:contentPart>
          </mc:Choice>
          <mc:Fallback xmlns="">
            <p:pic>
              <p:nvPicPr>
                <p:cNvPr id="789" name="Inkt 788">
                  <a:extLst>
                    <a:ext uri="{FF2B5EF4-FFF2-40B4-BE49-F238E27FC236}">
                      <a16:creationId xmlns:a16="http://schemas.microsoft.com/office/drawing/2014/main" id="{E36BD4F6-D354-4224-932A-99A31018C6E9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4596911" y="4320707"/>
                  <a:ext cx="1339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790" name="Inkt 789">
                  <a:extLst>
                    <a:ext uri="{FF2B5EF4-FFF2-40B4-BE49-F238E27FC236}">
                      <a16:creationId xmlns:a16="http://schemas.microsoft.com/office/drawing/2014/main" id="{3E06F26B-7184-49E7-A92A-1065208B763A}"/>
                    </a:ext>
                  </a:extLst>
                </p14:cNvPr>
                <p14:cNvContentPartPr/>
                <p14:nvPr/>
              </p14:nvContentPartPr>
              <p14:xfrm>
                <a:off x="4630391" y="4356347"/>
                <a:ext cx="191160" cy="312840"/>
              </p14:xfrm>
            </p:contentPart>
          </mc:Choice>
          <mc:Fallback xmlns="">
            <p:pic>
              <p:nvPicPr>
                <p:cNvPr id="790" name="Inkt 789">
                  <a:extLst>
                    <a:ext uri="{FF2B5EF4-FFF2-40B4-BE49-F238E27FC236}">
                      <a16:creationId xmlns:a16="http://schemas.microsoft.com/office/drawing/2014/main" id="{3E06F26B-7184-49E7-A92A-1065208B763A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4621391" y="4347347"/>
                  <a:ext cx="2088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791" name="Inkt 790">
                  <a:extLst>
                    <a:ext uri="{FF2B5EF4-FFF2-40B4-BE49-F238E27FC236}">
                      <a16:creationId xmlns:a16="http://schemas.microsoft.com/office/drawing/2014/main" id="{14C5E54E-457B-4F63-80FF-7BC69D8CB2C2}"/>
                    </a:ext>
                  </a:extLst>
                </p14:cNvPr>
                <p14:cNvContentPartPr/>
                <p14:nvPr/>
              </p14:nvContentPartPr>
              <p14:xfrm>
                <a:off x="4844591" y="4304507"/>
                <a:ext cx="170280" cy="169920"/>
              </p14:xfrm>
            </p:contentPart>
          </mc:Choice>
          <mc:Fallback xmlns="">
            <p:pic>
              <p:nvPicPr>
                <p:cNvPr id="791" name="Inkt 790">
                  <a:extLst>
                    <a:ext uri="{FF2B5EF4-FFF2-40B4-BE49-F238E27FC236}">
                      <a16:creationId xmlns:a16="http://schemas.microsoft.com/office/drawing/2014/main" id="{14C5E54E-457B-4F63-80FF-7BC69D8CB2C2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4835591" y="4295507"/>
                  <a:ext cx="1879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792" name="Inkt 791">
                  <a:extLst>
                    <a:ext uri="{FF2B5EF4-FFF2-40B4-BE49-F238E27FC236}">
                      <a16:creationId xmlns:a16="http://schemas.microsoft.com/office/drawing/2014/main" id="{6EE6DE2B-D3C2-4C9C-88C1-50EAFD2478EE}"/>
                    </a:ext>
                  </a:extLst>
                </p14:cNvPr>
                <p14:cNvContentPartPr/>
                <p14:nvPr/>
              </p14:nvContentPartPr>
              <p14:xfrm>
                <a:off x="4999751" y="4297667"/>
                <a:ext cx="182520" cy="166320"/>
              </p14:xfrm>
            </p:contentPart>
          </mc:Choice>
          <mc:Fallback xmlns="">
            <p:pic>
              <p:nvPicPr>
                <p:cNvPr id="792" name="Inkt 791">
                  <a:extLst>
                    <a:ext uri="{FF2B5EF4-FFF2-40B4-BE49-F238E27FC236}">
                      <a16:creationId xmlns:a16="http://schemas.microsoft.com/office/drawing/2014/main" id="{6EE6DE2B-D3C2-4C9C-88C1-50EAFD2478EE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4990751" y="4289027"/>
                  <a:ext cx="2001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793" name="Inkt 792">
                  <a:extLst>
                    <a:ext uri="{FF2B5EF4-FFF2-40B4-BE49-F238E27FC236}">
                      <a16:creationId xmlns:a16="http://schemas.microsoft.com/office/drawing/2014/main" id="{2349342A-E8B2-49E3-89C7-D1191C93A189}"/>
                    </a:ext>
                  </a:extLst>
                </p14:cNvPr>
                <p14:cNvContentPartPr/>
                <p14:nvPr/>
              </p14:nvContentPartPr>
              <p14:xfrm>
                <a:off x="5144831" y="4085267"/>
                <a:ext cx="118080" cy="361800"/>
              </p14:xfrm>
            </p:contentPart>
          </mc:Choice>
          <mc:Fallback xmlns="">
            <p:pic>
              <p:nvPicPr>
                <p:cNvPr id="793" name="Inkt 792">
                  <a:extLst>
                    <a:ext uri="{FF2B5EF4-FFF2-40B4-BE49-F238E27FC236}">
                      <a16:creationId xmlns:a16="http://schemas.microsoft.com/office/drawing/2014/main" id="{2349342A-E8B2-49E3-89C7-D1191C93A189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135831" y="4076627"/>
                  <a:ext cx="13572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794" name="Inkt 793">
                  <a:extLst>
                    <a:ext uri="{FF2B5EF4-FFF2-40B4-BE49-F238E27FC236}">
                      <a16:creationId xmlns:a16="http://schemas.microsoft.com/office/drawing/2014/main" id="{BE56B427-0E8D-4220-968A-448FF23B900B}"/>
                    </a:ext>
                  </a:extLst>
                </p14:cNvPr>
                <p14:cNvContentPartPr/>
                <p14:nvPr/>
              </p14:nvContentPartPr>
              <p14:xfrm>
                <a:off x="5083631" y="4301987"/>
                <a:ext cx="166320" cy="43920"/>
              </p14:xfrm>
            </p:contentPart>
          </mc:Choice>
          <mc:Fallback xmlns="">
            <p:pic>
              <p:nvPicPr>
                <p:cNvPr id="794" name="Inkt 793">
                  <a:extLst>
                    <a:ext uri="{FF2B5EF4-FFF2-40B4-BE49-F238E27FC236}">
                      <a16:creationId xmlns:a16="http://schemas.microsoft.com/office/drawing/2014/main" id="{BE56B427-0E8D-4220-968A-448FF23B900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074631" y="4292987"/>
                  <a:ext cx="1839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795" name="Inkt 794">
                  <a:extLst>
                    <a:ext uri="{FF2B5EF4-FFF2-40B4-BE49-F238E27FC236}">
                      <a16:creationId xmlns:a16="http://schemas.microsoft.com/office/drawing/2014/main" id="{D9FBAB82-E33C-4E88-94BA-A8C02ADD97A2}"/>
                    </a:ext>
                  </a:extLst>
                </p14:cNvPr>
                <p14:cNvContentPartPr/>
                <p14:nvPr/>
              </p14:nvContentPartPr>
              <p14:xfrm>
                <a:off x="5141951" y="4274987"/>
                <a:ext cx="228600" cy="230040"/>
              </p14:xfrm>
            </p:contentPart>
          </mc:Choice>
          <mc:Fallback xmlns="">
            <p:pic>
              <p:nvPicPr>
                <p:cNvPr id="795" name="Inkt 794">
                  <a:extLst>
                    <a:ext uri="{FF2B5EF4-FFF2-40B4-BE49-F238E27FC236}">
                      <a16:creationId xmlns:a16="http://schemas.microsoft.com/office/drawing/2014/main" id="{D9FBAB82-E33C-4E88-94BA-A8C02ADD97A2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132951" y="4266347"/>
                  <a:ext cx="2462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771" name="Inkt 770">
                  <a:extLst>
                    <a:ext uri="{FF2B5EF4-FFF2-40B4-BE49-F238E27FC236}">
                      <a16:creationId xmlns:a16="http://schemas.microsoft.com/office/drawing/2014/main" id="{BD4B6D34-4B28-4E3A-87E2-C856AD9C945A}"/>
                    </a:ext>
                  </a:extLst>
                </p14:cNvPr>
                <p14:cNvContentPartPr/>
                <p14:nvPr/>
              </p14:nvContentPartPr>
              <p14:xfrm>
                <a:off x="3103271" y="4440947"/>
                <a:ext cx="157680" cy="103320"/>
              </p14:xfrm>
            </p:contentPart>
          </mc:Choice>
          <mc:Fallback xmlns="">
            <p:pic>
              <p:nvPicPr>
                <p:cNvPr id="771" name="Inkt 770">
                  <a:extLst>
                    <a:ext uri="{FF2B5EF4-FFF2-40B4-BE49-F238E27FC236}">
                      <a16:creationId xmlns:a16="http://schemas.microsoft.com/office/drawing/2014/main" id="{BD4B6D34-4B28-4E3A-87E2-C856AD9C945A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094631" y="4431947"/>
                  <a:ext cx="175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772" name="Inkt 771">
                  <a:extLst>
                    <a:ext uri="{FF2B5EF4-FFF2-40B4-BE49-F238E27FC236}">
                      <a16:creationId xmlns:a16="http://schemas.microsoft.com/office/drawing/2014/main" id="{05CB69C6-E2B5-4CAA-B707-21DE3E30568C}"/>
                    </a:ext>
                  </a:extLst>
                </p14:cNvPr>
                <p14:cNvContentPartPr/>
                <p14:nvPr/>
              </p14:nvContentPartPr>
              <p14:xfrm>
                <a:off x="3309191" y="4424027"/>
                <a:ext cx="226440" cy="161280"/>
              </p14:xfrm>
            </p:contentPart>
          </mc:Choice>
          <mc:Fallback xmlns="">
            <p:pic>
              <p:nvPicPr>
                <p:cNvPr id="772" name="Inkt 771">
                  <a:extLst>
                    <a:ext uri="{FF2B5EF4-FFF2-40B4-BE49-F238E27FC236}">
                      <a16:creationId xmlns:a16="http://schemas.microsoft.com/office/drawing/2014/main" id="{05CB69C6-E2B5-4CAA-B707-21DE3E30568C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300191" y="4415027"/>
                  <a:ext cx="2440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773" name="Inkt 772">
                  <a:extLst>
                    <a:ext uri="{FF2B5EF4-FFF2-40B4-BE49-F238E27FC236}">
                      <a16:creationId xmlns:a16="http://schemas.microsoft.com/office/drawing/2014/main" id="{F57C03B1-3A06-47C9-8365-5A1753A94AB0}"/>
                    </a:ext>
                  </a:extLst>
                </p14:cNvPr>
                <p14:cNvContentPartPr/>
                <p14:nvPr/>
              </p14:nvContentPartPr>
              <p14:xfrm>
                <a:off x="3489551" y="4345907"/>
                <a:ext cx="19440" cy="156600"/>
              </p14:xfrm>
            </p:contentPart>
          </mc:Choice>
          <mc:Fallback xmlns="">
            <p:pic>
              <p:nvPicPr>
                <p:cNvPr id="773" name="Inkt 772">
                  <a:extLst>
                    <a:ext uri="{FF2B5EF4-FFF2-40B4-BE49-F238E27FC236}">
                      <a16:creationId xmlns:a16="http://schemas.microsoft.com/office/drawing/2014/main" id="{F57C03B1-3A06-47C9-8365-5A1753A94AB0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480551" y="4336907"/>
                  <a:ext cx="370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774" name="Inkt 773">
                  <a:extLst>
                    <a:ext uri="{FF2B5EF4-FFF2-40B4-BE49-F238E27FC236}">
                      <a16:creationId xmlns:a16="http://schemas.microsoft.com/office/drawing/2014/main" id="{6528F99A-BEAD-430E-ADA6-EF681999BC70}"/>
                    </a:ext>
                  </a:extLst>
                </p14:cNvPr>
                <p14:cNvContentPartPr/>
                <p14:nvPr/>
              </p14:nvContentPartPr>
              <p14:xfrm>
                <a:off x="3521591" y="4359587"/>
                <a:ext cx="151560" cy="141840"/>
              </p14:xfrm>
            </p:contentPart>
          </mc:Choice>
          <mc:Fallback xmlns="">
            <p:pic>
              <p:nvPicPr>
                <p:cNvPr id="774" name="Inkt 773">
                  <a:extLst>
                    <a:ext uri="{FF2B5EF4-FFF2-40B4-BE49-F238E27FC236}">
                      <a16:creationId xmlns:a16="http://schemas.microsoft.com/office/drawing/2014/main" id="{6528F99A-BEAD-430E-ADA6-EF681999BC70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512591" y="4350587"/>
                  <a:ext cx="1692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775" name="Inkt 774">
                  <a:extLst>
                    <a:ext uri="{FF2B5EF4-FFF2-40B4-BE49-F238E27FC236}">
                      <a16:creationId xmlns:a16="http://schemas.microsoft.com/office/drawing/2014/main" id="{4437805C-8ECC-4544-A772-0E98FA448C50}"/>
                    </a:ext>
                  </a:extLst>
                </p14:cNvPr>
                <p14:cNvContentPartPr/>
                <p14:nvPr/>
              </p14:nvContentPartPr>
              <p14:xfrm>
                <a:off x="3601871" y="4399907"/>
                <a:ext cx="159120" cy="157320"/>
              </p14:xfrm>
            </p:contentPart>
          </mc:Choice>
          <mc:Fallback xmlns="">
            <p:pic>
              <p:nvPicPr>
                <p:cNvPr id="775" name="Inkt 774">
                  <a:extLst>
                    <a:ext uri="{FF2B5EF4-FFF2-40B4-BE49-F238E27FC236}">
                      <a16:creationId xmlns:a16="http://schemas.microsoft.com/office/drawing/2014/main" id="{4437805C-8ECC-4544-A772-0E98FA448C50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3592871" y="4391267"/>
                  <a:ext cx="1767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778" name="Inkt 777">
                  <a:extLst>
                    <a:ext uri="{FF2B5EF4-FFF2-40B4-BE49-F238E27FC236}">
                      <a16:creationId xmlns:a16="http://schemas.microsoft.com/office/drawing/2014/main" id="{9CEBD154-B710-4403-B291-7B8501C6190E}"/>
                    </a:ext>
                  </a:extLst>
                </p14:cNvPr>
                <p14:cNvContentPartPr/>
                <p14:nvPr/>
              </p14:nvContentPartPr>
              <p14:xfrm>
                <a:off x="3803111" y="4178147"/>
                <a:ext cx="123480" cy="292680"/>
              </p14:xfrm>
            </p:contentPart>
          </mc:Choice>
          <mc:Fallback xmlns="">
            <p:pic>
              <p:nvPicPr>
                <p:cNvPr id="778" name="Inkt 777">
                  <a:extLst>
                    <a:ext uri="{FF2B5EF4-FFF2-40B4-BE49-F238E27FC236}">
                      <a16:creationId xmlns:a16="http://schemas.microsoft.com/office/drawing/2014/main" id="{9CEBD154-B710-4403-B291-7B8501C6190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794471" y="4169147"/>
                  <a:ext cx="1411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779" name="Inkt 778">
                  <a:extLst>
                    <a:ext uri="{FF2B5EF4-FFF2-40B4-BE49-F238E27FC236}">
                      <a16:creationId xmlns:a16="http://schemas.microsoft.com/office/drawing/2014/main" id="{D90D87F7-5E6F-4BAB-88C8-A63C9ACB8917}"/>
                    </a:ext>
                  </a:extLst>
                </p14:cNvPr>
                <p14:cNvContentPartPr/>
                <p14:nvPr/>
              </p14:nvContentPartPr>
              <p14:xfrm>
                <a:off x="3766751" y="4339787"/>
                <a:ext cx="99720" cy="10080"/>
              </p14:xfrm>
            </p:contentPart>
          </mc:Choice>
          <mc:Fallback xmlns="">
            <p:pic>
              <p:nvPicPr>
                <p:cNvPr id="779" name="Inkt 778">
                  <a:extLst>
                    <a:ext uri="{FF2B5EF4-FFF2-40B4-BE49-F238E27FC236}">
                      <a16:creationId xmlns:a16="http://schemas.microsoft.com/office/drawing/2014/main" id="{D90D87F7-5E6F-4BAB-88C8-A63C9ACB8917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758111" y="4330787"/>
                  <a:ext cx="1173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780" name="Inkt 779">
                  <a:extLst>
                    <a:ext uri="{FF2B5EF4-FFF2-40B4-BE49-F238E27FC236}">
                      <a16:creationId xmlns:a16="http://schemas.microsoft.com/office/drawing/2014/main" id="{A987B367-4B6F-4B7D-9CA2-91ACC6AE4895}"/>
                    </a:ext>
                  </a:extLst>
                </p14:cNvPr>
                <p14:cNvContentPartPr/>
                <p14:nvPr/>
              </p14:nvContentPartPr>
              <p14:xfrm>
                <a:off x="3895631" y="4200827"/>
                <a:ext cx="340560" cy="241920"/>
              </p14:xfrm>
            </p:contentPart>
          </mc:Choice>
          <mc:Fallback xmlns="">
            <p:pic>
              <p:nvPicPr>
                <p:cNvPr id="780" name="Inkt 779">
                  <a:extLst>
                    <a:ext uri="{FF2B5EF4-FFF2-40B4-BE49-F238E27FC236}">
                      <a16:creationId xmlns:a16="http://schemas.microsoft.com/office/drawing/2014/main" id="{A987B367-4B6F-4B7D-9CA2-91ACC6AE489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886631" y="4192187"/>
                  <a:ext cx="3582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764" name="Inkt 763">
                  <a:extLst>
                    <a:ext uri="{FF2B5EF4-FFF2-40B4-BE49-F238E27FC236}">
                      <a16:creationId xmlns:a16="http://schemas.microsoft.com/office/drawing/2014/main" id="{17E0AB05-1E29-4F98-8E6D-B190923B55C5}"/>
                    </a:ext>
                  </a:extLst>
                </p14:cNvPr>
                <p14:cNvContentPartPr/>
                <p14:nvPr/>
              </p14:nvContentPartPr>
              <p14:xfrm>
                <a:off x="1708271" y="4374707"/>
                <a:ext cx="120240" cy="286560"/>
              </p14:xfrm>
            </p:contentPart>
          </mc:Choice>
          <mc:Fallback xmlns="">
            <p:pic>
              <p:nvPicPr>
                <p:cNvPr id="764" name="Inkt 763">
                  <a:extLst>
                    <a:ext uri="{FF2B5EF4-FFF2-40B4-BE49-F238E27FC236}">
                      <a16:creationId xmlns:a16="http://schemas.microsoft.com/office/drawing/2014/main" id="{17E0AB05-1E29-4F98-8E6D-B190923B55C5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699271" y="4366067"/>
                  <a:ext cx="1378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765" name="Inkt 764">
                  <a:extLst>
                    <a:ext uri="{FF2B5EF4-FFF2-40B4-BE49-F238E27FC236}">
                      <a16:creationId xmlns:a16="http://schemas.microsoft.com/office/drawing/2014/main" id="{29067488-3BAB-4429-9FA4-43EB9248FAFE}"/>
                    </a:ext>
                  </a:extLst>
                </p14:cNvPr>
                <p14:cNvContentPartPr/>
                <p14:nvPr/>
              </p14:nvContentPartPr>
              <p14:xfrm>
                <a:off x="1774871" y="4474067"/>
                <a:ext cx="231480" cy="142200"/>
              </p14:xfrm>
            </p:contentPart>
          </mc:Choice>
          <mc:Fallback xmlns="">
            <p:pic>
              <p:nvPicPr>
                <p:cNvPr id="765" name="Inkt 764">
                  <a:extLst>
                    <a:ext uri="{FF2B5EF4-FFF2-40B4-BE49-F238E27FC236}">
                      <a16:creationId xmlns:a16="http://schemas.microsoft.com/office/drawing/2014/main" id="{29067488-3BAB-4429-9FA4-43EB9248FAFE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765871" y="4465427"/>
                  <a:ext cx="2491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766" name="Inkt 765">
                  <a:extLst>
                    <a:ext uri="{FF2B5EF4-FFF2-40B4-BE49-F238E27FC236}">
                      <a16:creationId xmlns:a16="http://schemas.microsoft.com/office/drawing/2014/main" id="{4E320A9E-795D-4A16-B86B-D98B42F2B445}"/>
                    </a:ext>
                  </a:extLst>
                </p14:cNvPr>
                <p14:cNvContentPartPr/>
                <p14:nvPr/>
              </p14:nvContentPartPr>
              <p14:xfrm>
                <a:off x="1989071" y="4458227"/>
                <a:ext cx="158400" cy="179640"/>
              </p14:xfrm>
            </p:contentPart>
          </mc:Choice>
          <mc:Fallback xmlns="">
            <p:pic>
              <p:nvPicPr>
                <p:cNvPr id="766" name="Inkt 765">
                  <a:extLst>
                    <a:ext uri="{FF2B5EF4-FFF2-40B4-BE49-F238E27FC236}">
                      <a16:creationId xmlns:a16="http://schemas.microsoft.com/office/drawing/2014/main" id="{4E320A9E-795D-4A16-B86B-D98B42F2B445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980431" y="4449227"/>
                  <a:ext cx="1760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768" name="Inkt 767">
                  <a:extLst>
                    <a:ext uri="{FF2B5EF4-FFF2-40B4-BE49-F238E27FC236}">
                      <a16:creationId xmlns:a16="http://schemas.microsoft.com/office/drawing/2014/main" id="{BE825414-05AB-44A5-B0DD-EF65607FA46D}"/>
                    </a:ext>
                  </a:extLst>
                </p14:cNvPr>
                <p14:cNvContentPartPr/>
                <p14:nvPr/>
              </p14:nvContentPartPr>
              <p14:xfrm>
                <a:off x="2315951" y="4386587"/>
                <a:ext cx="151920" cy="199440"/>
              </p14:xfrm>
            </p:contentPart>
          </mc:Choice>
          <mc:Fallback xmlns="">
            <p:pic>
              <p:nvPicPr>
                <p:cNvPr id="768" name="Inkt 767">
                  <a:extLst>
                    <a:ext uri="{FF2B5EF4-FFF2-40B4-BE49-F238E27FC236}">
                      <a16:creationId xmlns:a16="http://schemas.microsoft.com/office/drawing/2014/main" id="{BE825414-05AB-44A5-B0DD-EF65607FA46D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2306951" y="4377947"/>
                  <a:ext cx="1695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769" name="Inkt 768">
                  <a:extLst>
                    <a:ext uri="{FF2B5EF4-FFF2-40B4-BE49-F238E27FC236}">
                      <a16:creationId xmlns:a16="http://schemas.microsoft.com/office/drawing/2014/main" id="{F2334DDC-5E1E-480A-A509-E2D126B6489F}"/>
                    </a:ext>
                  </a:extLst>
                </p14:cNvPr>
                <p14:cNvContentPartPr/>
                <p14:nvPr/>
              </p14:nvContentPartPr>
              <p14:xfrm>
                <a:off x="2490551" y="4416107"/>
                <a:ext cx="227880" cy="134280"/>
              </p14:xfrm>
            </p:contentPart>
          </mc:Choice>
          <mc:Fallback xmlns="">
            <p:pic>
              <p:nvPicPr>
                <p:cNvPr id="769" name="Inkt 768">
                  <a:extLst>
                    <a:ext uri="{FF2B5EF4-FFF2-40B4-BE49-F238E27FC236}">
                      <a16:creationId xmlns:a16="http://schemas.microsoft.com/office/drawing/2014/main" id="{F2334DDC-5E1E-480A-A509-E2D126B6489F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481551" y="4407467"/>
                  <a:ext cx="2455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770" name="Inkt 769">
                  <a:extLst>
                    <a:ext uri="{FF2B5EF4-FFF2-40B4-BE49-F238E27FC236}">
                      <a16:creationId xmlns:a16="http://schemas.microsoft.com/office/drawing/2014/main" id="{92D9AA9C-D0C6-4A58-BD5E-D18B26CED84F}"/>
                    </a:ext>
                  </a:extLst>
                </p14:cNvPr>
                <p14:cNvContentPartPr/>
                <p14:nvPr/>
              </p14:nvContentPartPr>
              <p14:xfrm>
                <a:off x="2664791" y="4309547"/>
                <a:ext cx="219240" cy="260280"/>
              </p14:xfrm>
            </p:contentPart>
          </mc:Choice>
          <mc:Fallback xmlns="">
            <p:pic>
              <p:nvPicPr>
                <p:cNvPr id="770" name="Inkt 769">
                  <a:extLst>
                    <a:ext uri="{FF2B5EF4-FFF2-40B4-BE49-F238E27FC236}">
                      <a16:creationId xmlns:a16="http://schemas.microsoft.com/office/drawing/2014/main" id="{92D9AA9C-D0C6-4A58-BD5E-D18B26CED84F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655791" y="4300547"/>
                  <a:ext cx="2368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809" name="Inkt 808">
                  <a:extLst>
                    <a:ext uri="{FF2B5EF4-FFF2-40B4-BE49-F238E27FC236}">
                      <a16:creationId xmlns:a16="http://schemas.microsoft.com/office/drawing/2014/main" id="{5F4DA126-11CD-4FA7-B057-19C667B5A6B4}"/>
                    </a:ext>
                  </a:extLst>
                </p14:cNvPr>
                <p14:cNvContentPartPr/>
                <p14:nvPr/>
              </p14:nvContentPartPr>
              <p14:xfrm>
                <a:off x="1725911" y="4786547"/>
                <a:ext cx="232560" cy="159120"/>
              </p14:xfrm>
            </p:contentPart>
          </mc:Choice>
          <mc:Fallback xmlns="">
            <p:pic>
              <p:nvPicPr>
                <p:cNvPr id="809" name="Inkt 808">
                  <a:extLst>
                    <a:ext uri="{FF2B5EF4-FFF2-40B4-BE49-F238E27FC236}">
                      <a16:creationId xmlns:a16="http://schemas.microsoft.com/office/drawing/2014/main" id="{5F4DA126-11CD-4FA7-B057-19C667B5A6B4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717271" y="4777547"/>
                  <a:ext cx="2502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810" name="Inkt 809">
                  <a:extLst>
                    <a:ext uri="{FF2B5EF4-FFF2-40B4-BE49-F238E27FC236}">
                      <a16:creationId xmlns:a16="http://schemas.microsoft.com/office/drawing/2014/main" id="{854DB82B-56B2-4D90-87D4-34205F72CC2C}"/>
                    </a:ext>
                  </a:extLst>
                </p14:cNvPr>
                <p14:cNvContentPartPr/>
                <p14:nvPr/>
              </p14:nvContentPartPr>
              <p14:xfrm>
                <a:off x="1957031" y="4685027"/>
                <a:ext cx="190080" cy="238320"/>
              </p14:xfrm>
            </p:contentPart>
          </mc:Choice>
          <mc:Fallback xmlns="">
            <p:pic>
              <p:nvPicPr>
                <p:cNvPr id="810" name="Inkt 809">
                  <a:extLst>
                    <a:ext uri="{FF2B5EF4-FFF2-40B4-BE49-F238E27FC236}">
                      <a16:creationId xmlns:a16="http://schemas.microsoft.com/office/drawing/2014/main" id="{854DB82B-56B2-4D90-87D4-34205F72CC2C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948391" y="4676387"/>
                  <a:ext cx="2077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811" name="Inkt 810">
                  <a:extLst>
                    <a:ext uri="{FF2B5EF4-FFF2-40B4-BE49-F238E27FC236}">
                      <a16:creationId xmlns:a16="http://schemas.microsoft.com/office/drawing/2014/main" id="{8EEEE938-D255-4BFE-9665-C6491705BFDD}"/>
                    </a:ext>
                  </a:extLst>
                </p14:cNvPr>
                <p14:cNvContentPartPr/>
                <p14:nvPr/>
              </p14:nvContentPartPr>
              <p14:xfrm>
                <a:off x="2120111" y="4646147"/>
                <a:ext cx="168480" cy="253080"/>
              </p14:xfrm>
            </p:contentPart>
          </mc:Choice>
          <mc:Fallback xmlns="">
            <p:pic>
              <p:nvPicPr>
                <p:cNvPr id="811" name="Inkt 810">
                  <a:extLst>
                    <a:ext uri="{FF2B5EF4-FFF2-40B4-BE49-F238E27FC236}">
                      <a16:creationId xmlns:a16="http://schemas.microsoft.com/office/drawing/2014/main" id="{8EEEE938-D255-4BFE-9665-C6491705BFDD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111471" y="4637507"/>
                  <a:ext cx="1861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813" name="Inkt 812">
                  <a:extLst>
                    <a:ext uri="{FF2B5EF4-FFF2-40B4-BE49-F238E27FC236}">
                      <a16:creationId xmlns:a16="http://schemas.microsoft.com/office/drawing/2014/main" id="{ECC7E31D-968E-467C-9BFD-52CF53463BAE}"/>
                    </a:ext>
                  </a:extLst>
                </p14:cNvPr>
                <p14:cNvContentPartPr/>
                <p14:nvPr/>
              </p14:nvContentPartPr>
              <p14:xfrm>
                <a:off x="2455271" y="4751627"/>
                <a:ext cx="474120" cy="181080"/>
              </p14:xfrm>
            </p:contentPart>
          </mc:Choice>
          <mc:Fallback xmlns="">
            <p:pic>
              <p:nvPicPr>
                <p:cNvPr id="813" name="Inkt 812">
                  <a:extLst>
                    <a:ext uri="{FF2B5EF4-FFF2-40B4-BE49-F238E27FC236}">
                      <a16:creationId xmlns:a16="http://schemas.microsoft.com/office/drawing/2014/main" id="{ECC7E31D-968E-467C-9BFD-52CF53463BAE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2446271" y="4742987"/>
                  <a:ext cx="4917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814" name="Inkt 813">
                  <a:extLst>
                    <a:ext uri="{FF2B5EF4-FFF2-40B4-BE49-F238E27FC236}">
                      <a16:creationId xmlns:a16="http://schemas.microsoft.com/office/drawing/2014/main" id="{5837C01F-57A4-40E8-8726-2F7B9539E3A9}"/>
                    </a:ext>
                  </a:extLst>
                </p14:cNvPr>
                <p14:cNvContentPartPr/>
                <p14:nvPr/>
              </p14:nvContentPartPr>
              <p14:xfrm>
                <a:off x="2864591" y="4666667"/>
                <a:ext cx="277560" cy="237960"/>
              </p14:xfrm>
            </p:contentPart>
          </mc:Choice>
          <mc:Fallback xmlns="">
            <p:pic>
              <p:nvPicPr>
                <p:cNvPr id="814" name="Inkt 813">
                  <a:extLst>
                    <a:ext uri="{FF2B5EF4-FFF2-40B4-BE49-F238E27FC236}">
                      <a16:creationId xmlns:a16="http://schemas.microsoft.com/office/drawing/2014/main" id="{5837C01F-57A4-40E8-8726-2F7B9539E3A9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855591" y="4657667"/>
                  <a:ext cx="2952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815" name="Inkt 814">
                  <a:extLst>
                    <a:ext uri="{FF2B5EF4-FFF2-40B4-BE49-F238E27FC236}">
                      <a16:creationId xmlns:a16="http://schemas.microsoft.com/office/drawing/2014/main" id="{591BEC5C-56A8-4743-B902-B5CF05A63AA2}"/>
                    </a:ext>
                  </a:extLst>
                </p14:cNvPr>
                <p14:cNvContentPartPr/>
                <p14:nvPr/>
              </p14:nvContentPartPr>
              <p14:xfrm>
                <a:off x="3096791" y="4657667"/>
                <a:ext cx="258480" cy="250200"/>
              </p14:xfrm>
            </p:contentPart>
          </mc:Choice>
          <mc:Fallback xmlns="">
            <p:pic>
              <p:nvPicPr>
                <p:cNvPr id="815" name="Inkt 814">
                  <a:extLst>
                    <a:ext uri="{FF2B5EF4-FFF2-40B4-BE49-F238E27FC236}">
                      <a16:creationId xmlns:a16="http://schemas.microsoft.com/office/drawing/2014/main" id="{591BEC5C-56A8-4743-B902-B5CF05A63AA2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088151" y="4649027"/>
                  <a:ext cx="2761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816" name="Inkt 815">
                  <a:extLst>
                    <a:ext uri="{FF2B5EF4-FFF2-40B4-BE49-F238E27FC236}">
                      <a16:creationId xmlns:a16="http://schemas.microsoft.com/office/drawing/2014/main" id="{A71D17B9-DA4F-470C-B53F-7F1A5F2240B7}"/>
                    </a:ext>
                  </a:extLst>
                </p14:cNvPr>
                <p14:cNvContentPartPr/>
                <p14:nvPr/>
              </p14:nvContentPartPr>
              <p14:xfrm>
                <a:off x="3506471" y="4531307"/>
                <a:ext cx="68400" cy="380160"/>
              </p14:xfrm>
            </p:contentPart>
          </mc:Choice>
          <mc:Fallback xmlns="">
            <p:pic>
              <p:nvPicPr>
                <p:cNvPr id="816" name="Inkt 815">
                  <a:extLst>
                    <a:ext uri="{FF2B5EF4-FFF2-40B4-BE49-F238E27FC236}">
                      <a16:creationId xmlns:a16="http://schemas.microsoft.com/office/drawing/2014/main" id="{A71D17B9-DA4F-470C-B53F-7F1A5F2240B7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497471" y="4522667"/>
                  <a:ext cx="8604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817" name="Inkt 816">
                  <a:extLst>
                    <a:ext uri="{FF2B5EF4-FFF2-40B4-BE49-F238E27FC236}">
                      <a16:creationId xmlns:a16="http://schemas.microsoft.com/office/drawing/2014/main" id="{4F60E6B1-1A91-4707-A9B5-878B8DBB89D4}"/>
                    </a:ext>
                  </a:extLst>
                </p14:cNvPr>
                <p14:cNvContentPartPr/>
                <p14:nvPr/>
              </p14:nvContentPartPr>
              <p14:xfrm>
                <a:off x="3463991" y="4729307"/>
                <a:ext cx="115200" cy="19800"/>
              </p14:xfrm>
            </p:contentPart>
          </mc:Choice>
          <mc:Fallback xmlns="">
            <p:pic>
              <p:nvPicPr>
                <p:cNvPr id="817" name="Inkt 816">
                  <a:extLst>
                    <a:ext uri="{FF2B5EF4-FFF2-40B4-BE49-F238E27FC236}">
                      <a16:creationId xmlns:a16="http://schemas.microsoft.com/office/drawing/2014/main" id="{4F60E6B1-1A91-4707-A9B5-878B8DBB89D4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455351" y="4720307"/>
                  <a:ext cx="1328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818" name="Inkt 817">
                  <a:extLst>
                    <a:ext uri="{FF2B5EF4-FFF2-40B4-BE49-F238E27FC236}">
                      <a16:creationId xmlns:a16="http://schemas.microsoft.com/office/drawing/2014/main" id="{EC41E300-DF95-43FF-99F7-747F4ADBF258}"/>
                    </a:ext>
                  </a:extLst>
                </p14:cNvPr>
                <p14:cNvContentPartPr/>
                <p14:nvPr/>
              </p14:nvContentPartPr>
              <p14:xfrm>
                <a:off x="3620591" y="4741547"/>
                <a:ext cx="34200" cy="68400"/>
              </p14:xfrm>
            </p:contentPart>
          </mc:Choice>
          <mc:Fallback xmlns="">
            <p:pic>
              <p:nvPicPr>
                <p:cNvPr id="818" name="Inkt 817">
                  <a:extLst>
                    <a:ext uri="{FF2B5EF4-FFF2-40B4-BE49-F238E27FC236}">
                      <a16:creationId xmlns:a16="http://schemas.microsoft.com/office/drawing/2014/main" id="{EC41E300-DF95-43FF-99F7-747F4ADBF258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611951" y="4732547"/>
                  <a:ext cx="518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819" name="Inkt 818">
                  <a:extLst>
                    <a:ext uri="{FF2B5EF4-FFF2-40B4-BE49-F238E27FC236}">
                      <a16:creationId xmlns:a16="http://schemas.microsoft.com/office/drawing/2014/main" id="{392413FA-5DF4-4558-B22F-2238DA364357}"/>
                    </a:ext>
                  </a:extLst>
                </p14:cNvPr>
                <p14:cNvContentPartPr/>
                <p14:nvPr/>
              </p14:nvContentPartPr>
              <p14:xfrm>
                <a:off x="3618791" y="4602587"/>
                <a:ext cx="3240" cy="8640"/>
              </p14:xfrm>
            </p:contentPart>
          </mc:Choice>
          <mc:Fallback xmlns="">
            <p:pic>
              <p:nvPicPr>
                <p:cNvPr id="819" name="Inkt 818">
                  <a:extLst>
                    <a:ext uri="{FF2B5EF4-FFF2-40B4-BE49-F238E27FC236}">
                      <a16:creationId xmlns:a16="http://schemas.microsoft.com/office/drawing/2014/main" id="{392413FA-5DF4-4558-B22F-2238DA364357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610151" y="4593587"/>
                  <a:ext cx="208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820" name="Inkt 819">
                  <a:extLst>
                    <a:ext uri="{FF2B5EF4-FFF2-40B4-BE49-F238E27FC236}">
                      <a16:creationId xmlns:a16="http://schemas.microsoft.com/office/drawing/2014/main" id="{DE3D274A-902B-45DB-95A8-A9071A7C929F}"/>
                    </a:ext>
                  </a:extLst>
                </p14:cNvPr>
                <p14:cNvContentPartPr/>
                <p14:nvPr/>
              </p14:nvContentPartPr>
              <p14:xfrm>
                <a:off x="3691871" y="4563347"/>
                <a:ext cx="197640" cy="221040"/>
              </p14:xfrm>
            </p:contentPart>
          </mc:Choice>
          <mc:Fallback xmlns="">
            <p:pic>
              <p:nvPicPr>
                <p:cNvPr id="820" name="Inkt 819">
                  <a:extLst>
                    <a:ext uri="{FF2B5EF4-FFF2-40B4-BE49-F238E27FC236}">
                      <a16:creationId xmlns:a16="http://schemas.microsoft.com/office/drawing/2014/main" id="{DE3D274A-902B-45DB-95A8-A9071A7C929F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682871" y="4554707"/>
                  <a:ext cx="2152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821" name="Inkt 820">
                  <a:extLst>
                    <a:ext uri="{FF2B5EF4-FFF2-40B4-BE49-F238E27FC236}">
                      <a16:creationId xmlns:a16="http://schemas.microsoft.com/office/drawing/2014/main" id="{A69E643F-5405-4FE8-B7D1-8F1B650D6BB5}"/>
                    </a:ext>
                  </a:extLst>
                </p14:cNvPr>
                <p14:cNvContentPartPr/>
                <p14:nvPr/>
              </p14:nvContentPartPr>
              <p14:xfrm>
                <a:off x="3803111" y="4611587"/>
                <a:ext cx="200880" cy="219240"/>
              </p14:xfrm>
            </p:contentPart>
          </mc:Choice>
          <mc:Fallback xmlns="">
            <p:pic>
              <p:nvPicPr>
                <p:cNvPr id="821" name="Inkt 820">
                  <a:extLst>
                    <a:ext uri="{FF2B5EF4-FFF2-40B4-BE49-F238E27FC236}">
                      <a16:creationId xmlns:a16="http://schemas.microsoft.com/office/drawing/2014/main" id="{A69E643F-5405-4FE8-B7D1-8F1B650D6BB5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3794471" y="4602587"/>
                  <a:ext cx="2185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823" name="Inkt 822">
                  <a:extLst>
                    <a:ext uri="{FF2B5EF4-FFF2-40B4-BE49-F238E27FC236}">
                      <a16:creationId xmlns:a16="http://schemas.microsoft.com/office/drawing/2014/main" id="{27D05236-C011-4F78-89E6-5C50198B3E76}"/>
                    </a:ext>
                  </a:extLst>
                </p14:cNvPr>
                <p14:cNvContentPartPr/>
                <p14:nvPr/>
              </p14:nvContentPartPr>
              <p14:xfrm>
                <a:off x="1735271" y="5098307"/>
                <a:ext cx="229680" cy="171720"/>
              </p14:xfrm>
            </p:contentPart>
          </mc:Choice>
          <mc:Fallback xmlns="">
            <p:pic>
              <p:nvPicPr>
                <p:cNvPr id="823" name="Inkt 822">
                  <a:extLst>
                    <a:ext uri="{FF2B5EF4-FFF2-40B4-BE49-F238E27FC236}">
                      <a16:creationId xmlns:a16="http://schemas.microsoft.com/office/drawing/2014/main" id="{27D05236-C011-4F78-89E6-5C50198B3E76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726631" y="5089667"/>
                  <a:ext cx="2473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824" name="Inkt 823">
                  <a:extLst>
                    <a:ext uri="{FF2B5EF4-FFF2-40B4-BE49-F238E27FC236}">
                      <a16:creationId xmlns:a16="http://schemas.microsoft.com/office/drawing/2014/main" id="{86CBA035-3D24-4D55-B91A-AF0E54500D04}"/>
                    </a:ext>
                  </a:extLst>
                </p14:cNvPr>
                <p14:cNvContentPartPr/>
                <p14:nvPr/>
              </p14:nvContentPartPr>
              <p14:xfrm>
                <a:off x="1967111" y="5171387"/>
                <a:ext cx="92880" cy="105120"/>
              </p14:xfrm>
            </p:contentPart>
          </mc:Choice>
          <mc:Fallback xmlns="">
            <p:pic>
              <p:nvPicPr>
                <p:cNvPr id="824" name="Inkt 823">
                  <a:extLst>
                    <a:ext uri="{FF2B5EF4-FFF2-40B4-BE49-F238E27FC236}">
                      <a16:creationId xmlns:a16="http://schemas.microsoft.com/office/drawing/2014/main" id="{86CBA035-3D24-4D55-B91A-AF0E54500D04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958471" y="5162387"/>
                  <a:ext cx="1105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825" name="Inkt 824">
                  <a:extLst>
                    <a:ext uri="{FF2B5EF4-FFF2-40B4-BE49-F238E27FC236}">
                      <a16:creationId xmlns:a16="http://schemas.microsoft.com/office/drawing/2014/main" id="{10D2F83D-76B6-4AD8-970F-7B28B300242D}"/>
                    </a:ext>
                  </a:extLst>
                </p14:cNvPr>
                <p14:cNvContentPartPr/>
                <p14:nvPr/>
              </p14:nvContentPartPr>
              <p14:xfrm>
                <a:off x="2059271" y="5083187"/>
                <a:ext cx="112680" cy="149760"/>
              </p14:xfrm>
            </p:contentPart>
          </mc:Choice>
          <mc:Fallback xmlns="">
            <p:pic>
              <p:nvPicPr>
                <p:cNvPr id="825" name="Inkt 824">
                  <a:extLst>
                    <a:ext uri="{FF2B5EF4-FFF2-40B4-BE49-F238E27FC236}">
                      <a16:creationId xmlns:a16="http://schemas.microsoft.com/office/drawing/2014/main" id="{10D2F83D-76B6-4AD8-970F-7B28B300242D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050271" y="5074547"/>
                  <a:ext cx="1303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826" name="Inkt 825">
                  <a:extLst>
                    <a:ext uri="{FF2B5EF4-FFF2-40B4-BE49-F238E27FC236}">
                      <a16:creationId xmlns:a16="http://schemas.microsoft.com/office/drawing/2014/main" id="{1CE8EAFA-4F91-42A1-9761-1F1E024F206D}"/>
                    </a:ext>
                  </a:extLst>
                </p14:cNvPr>
                <p14:cNvContentPartPr/>
                <p14:nvPr/>
              </p14:nvContentPartPr>
              <p14:xfrm>
                <a:off x="2188871" y="5082107"/>
                <a:ext cx="36000" cy="214920"/>
              </p14:xfrm>
            </p:contentPart>
          </mc:Choice>
          <mc:Fallback xmlns="">
            <p:pic>
              <p:nvPicPr>
                <p:cNvPr id="826" name="Inkt 825">
                  <a:extLst>
                    <a:ext uri="{FF2B5EF4-FFF2-40B4-BE49-F238E27FC236}">
                      <a16:creationId xmlns:a16="http://schemas.microsoft.com/office/drawing/2014/main" id="{1CE8EAFA-4F91-42A1-9761-1F1E024F206D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180231" y="5073107"/>
                  <a:ext cx="536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827" name="Inkt 826">
                  <a:extLst>
                    <a:ext uri="{FF2B5EF4-FFF2-40B4-BE49-F238E27FC236}">
                      <a16:creationId xmlns:a16="http://schemas.microsoft.com/office/drawing/2014/main" id="{0DAE5918-F104-4A3E-BF2B-28F39DF4F4CB}"/>
                    </a:ext>
                  </a:extLst>
                </p14:cNvPr>
                <p14:cNvContentPartPr/>
                <p14:nvPr/>
              </p14:nvContentPartPr>
              <p14:xfrm>
                <a:off x="2241071" y="5161307"/>
                <a:ext cx="104400" cy="122760"/>
              </p14:xfrm>
            </p:contentPart>
          </mc:Choice>
          <mc:Fallback xmlns="">
            <p:pic>
              <p:nvPicPr>
                <p:cNvPr id="827" name="Inkt 826">
                  <a:extLst>
                    <a:ext uri="{FF2B5EF4-FFF2-40B4-BE49-F238E27FC236}">
                      <a16:creationId xmlns:a16="http://schemas.microsoft.com/office/drawing/2014/main" id="{0DAE5918-F104-4A3E-BF2B-28F39DF4F4CB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232071" y="5152307"/>
                  <a:ext cx="1220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828" name="Inkt 827">
                  <a:extLst>
                    <a:ext uri="{FF2B5EF4-FFF2-40B4-BE49-F238E27FC236}">
                      <a16:creationId xmlns:a16="http://schemas.microsoft.com/office/drawing/2014/main" id="{76E83125-C2D1-449C-8C47-34D0CAB44783}"/>
                    </a:ext>
                  </a:extLst>
                </p14:cNvPr>
                <p14:cNvContentPartPr/>
                <p14:nvPr/>
              </p14:nvContentPartPr>
              <p14:xfrm>
                <a:off x="2460671" y="5003627"/>
                <a:ext cx="148680" cy="218160"/>
              </p14:xfrm>
            </p:contentPart>
          </mc:Choice>
          <mc:Fallback xmlns="">
            <p:pic>
              <p:nvPicPr>
                <p:cNvPr id="828" name="Inkt 827">
                  <a:extLst>
                    <a:ext uri="{FF2B5EF4-FFF2-40B4-BE49-F238E27FC236}">
                      <a16:creationId xmlns:a16="http://schemas.microsoft.com/office/drawing/2014/main" id="{76E83125-C2D1-449C-8C47-34D0CAB44783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451671" y="4994987"/>
                  <a:ext cx="1663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829" name="Inkt 828">
                  <a:extLst>
                    <a:ext uri="{FF2B5EF4-FFF2-40B4-BE49-F238E27FC236}">
                      <a16:creationId xmlns:a16="http://schemas.microsoft.com/office/drawing/2014/main" id="{54ACBF6B-B597-4F27-9C62-62C54B2D8FAD}"/>
                    </a:ext>
                  </a:extLst>
                </p14:cNvPr>
                <p14:cNvContentPartPr/>
                <p14:nvPr/>
              </p14:nvContentPartPr>
              <p14:xfrm>
                <a:off x="2463911" y="5122067"/>
                <a:ext cx="109800" cy="14760"/>
              </p14:xfrm>
            </p:contentPart>
          </mc:Choice>
          <mc:Fallback xmlns="">
            <p:pic>
              <p:nvPicPr>
                <p:cNvPr id="829" name="Inkt 828">
                  <a:extLst>
                    <a:ext uri="{FF2B5EF4-FFF2-40B4-BE49-F238E27FC236}">
                      <a16:creationId xmlns:a16="http://schemas.microsoft.com/office/drawing/2014/main" id="{54ACBF6B-B597-4F27-9C62-62C54B2D8FAD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2454911" y="5113067"/>
                  <a:ext cx="1274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830" name="Inkt 829">
                  <a:extLst>
                    <a:ext uri="{FF2B5EF4-FFF2-40B4-BE49-F238E27FC236}">
                      <a16:creationId xmlns:a16="http://schemas.microsoft.com/office/drawing/2014/main" id="{5D0D11AD-4F82-4A5D-BBBC-FDC46D5086BD}"/>
                    </a:ext>
                  </a:extLst>
                </p14:cNvPr>
                <p14:cNvContentPartPr/>
                <p14:nvPr/>
              </p14:nvContentPartPr>
              <p14:xfrm>
                <a:off x="2582351" y="5002907"/>
                <a:ext cx="263160" cy="213120"/>
              </p14:xfrm>
            </p:contentPart>
          </mc:Choice>
          <mc:Fallback xmlns="">
            <p:pic>
              <p:nvPicPr>
                <p:cNvPr id="830" name="Inkt 829">
                  <a:extLst>
                    <a:ext uri="{FF2B5EF4-FFF2-40B4-BE49-F238E27FC236}">
                      <a16:creationId xmlns:a16="http://schemas.microsoft.com/office/drawing/2014/main" id="{5D0D11AD-4F82-4A5D-BBBC-FDC46D5086BD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2573711" y="4993907"/>
                  <a:ext cx="2808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831" name="Inkt 830">
                  <a:extLst>
                    <a:ext uri="{FF2B5EF4-FFF2-40B4-BE49-F238E27FC236}">
                      <a16:creationId xmlns:a16="http://schemas.microsoft.com/office/drawing/2014/main" id="{AB1FEAC0-6069-4DB0-B20F-652C4F50152C}"/>
                    </a:ext>
                  </a:extLst>
                </p14:cNvPr>
                <p14:cNvContentPartPr/>
                <p14:nvPr/>
              </p14:nvContentPartPr>
              <p14:xfrm>
                <a:off x="2797271" y="5088227"/>
                <a:ext cx="160200" cy="158400"/>
              </p14:xfrm>
            </p:contentPart>
          </mc:Choice>
          <mc:Fallback xmlns="">
            <p:pic>
              <p:nvPicPr>
                <p:cNvPr id="831" name="Inkt 830">
                  <a:extLst>
                    <a:ext uri="{FF2B5EF4-FFF2-40B4-BE49-F238E27FC236}">
                      <a16:creationId xmlns:a16="http://schemas.microsoft.com/office/drawing/2014/main" id="{AB1FEAC0-6069-4DB0-B20F-652C4F50152C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2788271" y="5079587"/>
                  <a:ext cx="1778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835" name="Inkt 834">
                  <a:extLst>
                    <a:ext uri="{FF2B5EF4-FFF2-40B4-BE49-F238E27FC236}">
                      <a16:creationId xmlns:a16="http://schemas.microsoft.com/office/drawing/2014/main" id="{2D612515-6DE0-42CA-88E7-961230C1DC18}"/>
                    </a:ext>
                  </a:extLst>
                </p14:cNvPr>
                <p14:cNvContentPartPr/>
                <p14:nvPr/>
              </p14:nvContentPartPr>
              <p14:xfrm>
                <a:off x="3134231" y="5107667"/>
                <a:ext cx="124560" cy="126720"/>
              </p14:xfrm>
            </p:contentPart>
          </mc:Choice>
          <mc:Fallback xmlns="">
            <p:pic>
              <p:nvPicPr>
                <p:cNvPr id="835" name="Inkt 834">
                  <a:extLst>
                    <a:ext uri="{FF2B5EF4-FFF2-40B4-BE49-F238E27FC236}">
                      <a16:creationId xmlns:a16="http://schemas.microsoft.com/office/drawing/2014/main" id="{2D612515-6DE0-42CA-88E7-961230C1DC18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3125591" y="5098667"/>
                  <a:ext cx="1422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836" name="Inkt 835">
                  <a:extLst>
                    <a:ext uri="{FF2B5EF4-FFF2-40B4-BE49-F238E27FC236}">
                      <a16:creationId xmlns:a16="http://schemas.microsoft.com/office/drawing/2014/main" id="{5B9D9CC9-058C-4C74-8081-C50D6464AA3A}"/>
                    </a:ext>
                  </a:extLst>
                </p14:cNvPr>
                <p14:cNvContentPartPr/>
                <p14:nvPr/>
              </p14:nvContentPartPr>
              <p14:xfrm>
                <a:off x="3287231" y="5112347"/>
                <a:ext cx="213480" cy="131400"/>
              </p14:xfrm>
            </p:contentPart>
          </mc:Choice>
          <mc:Fallback xmlns="">
            <p:pic>
              <p:nvPicPr>
                <p:cNvPr id="836" name="Inkt 835">
                  <a:extLst>
                    <a:ext uri="{FF2B5EF4-FFF2-40B4-BE49-F238E27FC236}">
                      <a16:creationId xmlns:a16="http://schemas.microsoft.com/office/drawing/2014/main" id="{5B9D9CC9-058C-4C74-8081-C50D6464AA3A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3278231" y="5103347"/>
                  <a:ext cx="2311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837" name="Inkt 836">
                  <a:extLst>
                    <a:ext uri="{FF2B5EF4-FFF2-40B4-BE49-F238E27FC236}">
                      <a16:creationId xmlns:a16="http://schemas.microsoft.com/office/drawing/2014/main" id="{C66AAB9F-8F24-4BAA-90FF-2D586D93404F}"/>
                    </a:ext>
                  </a:extLst>
                </p14:cNvPr>
                <p14:cNvContentPartPr/>
                <p14:nvPr/>
              </p14:nvContentPartPr>
              <p14:xfrm>
                <a:off x="3463991" y="4987787"/>
                <a:ext cx="87120" cy="230040"/>
              </p14:xfrm>
            </p:contentPart>
          </mc:Choice>
          <mc:Fallback xmlns="">
            <p:pic>
              <p:nvPicPr>
                <p:cNvPr id="837" name="Inkt 836">
                  <a:extLst>
                    <a:ext uri="{FF2B5EF4-FFF2-40B4-BE49-F238E27FC236}">
                      <a16:creationId xmlns:a16="http://schemas.microsoft.com/office/drawing/2014/main" id="{C66AAB9F-8F24-4BAA-90FF-2D586D93404F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3454991" y="4979147"/>
                  <a:ext cx="1047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838" name="Inkt 837">
                  <a:extLst>
                    <a:ext uri="{FF2B5EF4-FFF2-40B4-BE49-F238E27FC236}">
                      <a16:creationId xmlns:a16="http://schemas.microsoft.com/office/drawing/2014/main" id="{78302560-7745-42D3-87D1-5F8228B9E326}"/>
                    </a:ext>
                  </a:extLst>
                </p14:cNvPr>
                <p14:cNvContentPartPr/>
                <p14:nvPr/>
              </p14:nvContentPartPr>
              <p14:xfrm>
                <a:off x="3418991" y="5097227"/>
                <a:ext cx="93240" cy="39240"/>
              </p14:xfrm>
            </p:contentPart>
          </mc:Choice>
          <mc:Fallback xmlns="">
            <p:pic>
              <p:nvPicPr>
                <p:cNvPr id="838" name="Inkt 837">
                  <a:extLst>
                    <a:ext uri="{FF2B5EF4-FFF2-40B4-BE49-F238E27FC236}">
                      <a16:creationId xmlns:a16="http://schemas.microsoft.com/office/drawing/2014/main" id="{78302560-7745-42D3-87D1-5F8228B9E326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3410351" y="5088587"/>
                  <a:ext cx="1108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840" name="Inkt 839">
                  <a:extLst>
                    <a:ext uri="{FF2B5EF4-FFF2-40B4-BE49-F238E27FC236}">
                      <a16:creationId xmlns:a16="http://schemas.microsoft.com/office/drawing/2014/main" id="{BFB6CB45-7700-4382-9A58-B135DCDE6C4F}"/>
                    </a:ext>
                  </a:extLst>
                </p14:cNvPr>
                <p14:cNvContentPartPr/>
                <p14:nvPr/>
              </p14:nvContentPartPr>
              <p14:xfrm>
                <a:off x="3674591" y="5087147"/>
                <a:ext cx="13320" cy="101520"/>
              </p14:xfrm>
            </p:contentPart>
          </mc:Choice>
          <mc:Fallback xmlns="">
            <p:pic>
              <p:nvPicPr>
                <p:cNvPr id="840" name="Inkt 839">
                  <a:extLst>
                    <a:ext uri="{FF2B5EF4-FFF2-40B4-BE49-F238E27FC236}">
                      <a16:creationId xmlns:a16="http://schemas.microsoft.com/office/drawing/2014/main" id="{BFB6CB45-7700-4382-9A58-B135DCDE6C4F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3665591" y="5078147"/>
                  <a:ext cx="309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841" name="Inkt 840">
                  <a:extLst>
                    <a:ext uri="{FF2B5EF4-FFF2-40B4-BE49-F238E27FC236}">
                      <a16:creationId xmlns:a16="http://schemas.microsoft.com/office/drawing/2014/main" id="{B8875E20-55B5-4227-A0EB-D89CC4A9C908}"/>
                    </a:ext>
                  </a:extLst>
                </p14:cNvPr>
                <p14:cNvContentPartPr/>
                <p14:nvPr/>
              </p14:nvContentPartPr>
              <p14:xfrm>
                <a:off x="3627071" y="4958267"/>
                <a:ext cx="9720" cy="20880"/>
              </p14:xfrm>
            </p:contentPart>
          </mc:Choice>
          <mc:Fallback xmlns="">
            <p:pic>
              <p:nvPicPr>
                <p:cNvPr id="841" name="Inkt 840">
                  <a:extLst>
                    <a:ext uri="{FF2B5EF4-FFF2-40B4-BE49-F238E27FC236}">
                      <a16:creationId xmlns:a16="http://schemas.microsoft.com/office/drawing/2014/main" id="{B8875E20-55B5-4227-A0EB-D89CC4A9C908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3618431" y="4949267"/>
                  <a:ext cx="273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842" name="Inkt 841">
                  <a:extLst>
                    <a:ext uri="{FF2B5EF4-FFF2-40B4-BE49-F238E27FC236}">
                      <a16:creationId xmlns:a16="http://schemas.microsoft.com/office/drawing/2014/main" id="{2DF9EFF5-FA94-4224-9BE9-42AF5634839D}"/>
                    </a:ext>
                  </a:extLst>
                </p14:cNvPr>
                <p14:cNvContentPartPr/>
                <p14:nvPr/>
              </p14:nvContentPartPr>
              <p14:xfrm>
                <a:off x="3743711" y="5054387"/>
                <a:ext cx="203760" cy="102600"/>
              </p14:xfrm>
            </p:contentPart>
          </mc:Choice>
          <mc:Fallback xmlns="">
            <p:pic>
              <p:nvPicPr>
                <p:cNvPr id="842" name="Inkt 841">
                  <a:extLst>
                    <a:ext uri="{FF2B5EF4-FFF2-40B4-BE49-F238E27FC236}">
                      <a16:creationId xmlns:a16="http://schemas.microsoft.com/office/drawing/2014/main" id="{2DF9EFF5-FA94-4224-9BE9-42AF5634839D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3735071" y="5045747"/>
                  <a:ext cx="2214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843" name="Inkt 842">
                  <a:extLst>
                    <a:ext uri="{FF2B5EF4-FFF2-40B4-BE49-F238E27FC236}">
                      <a16:creationId xmlns:a16="http://schemas.microsoft.com/office/drawing/2014/main" id="{8893E865-F0B7-420F-A806-0E65B8D161A2}"/>
                    </a:ext>
                  </a:extLst>
                </p14:cNvPr>
                <p14:cNvContentPartPr/>
                <p14:nvPr/>
              </p14:nvContentPartPr>
              <p14:xfrm>
                <a:off x="4061591" y="5045027"/>
                <a:ext cx="110160" cy="113760"/>
              </p14:xfrm>
            </p:contentPart>
          </mc:Choice>
          <mc:Fallback xmlns="">
            <p:pic>
              <p:nvPicPr>
                <p:cNvPr id="843" name="Inkt 842">
                  <a:extLst>
                    <a:ext uri="{FF2B5EF4-FFF2-40B4-BE49-F238E27FC236}">
                      <a16:creationId xmlns:a16="http://schemas.microsoft.com/office/drawing/2014/main" id="{8893E865-F0B7-420F-A806-0E65B8D161A2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4052591" y="5036387"/>
                  <a:ext cx="1278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844" name="Inkt 843">
                  <a:extLst>
                    <a:ext uri="{FF2B5EF4-FFF2-40B4-BE49-F238E27FC236}">
                      <a16:creationId xmlns:a16="http://schemas.microsoft.com/office/drawing/2014/main" id="{D6E31E5E-93BC-4114-B210-057AB8BA997C}"/>
                    </a:ext>
                  </a:extLst>
                </p14:cNvPr>
                <p14:cNvContentPartPr/>
                <p14:nvPr/>
              </p14:nvContentPartPr>
              <p14:xfrm>
                <a:off x="4193711" y="5001827"/>
                <a:ext cx="145080" cy="151560"/>
              </p14:xfrm>
            </p:contentPart>
          </mc:Choice>
          <mc:Fallback xmlns="">
            <p:pic>
              <p:nvPicPr>
                <p:cNvPr id="844" name="Inkt 843">
                  <a:extLst>
                    <a:ext uri="{FF2B5EF4-FFF2-40B4-BE49-F238E27FC236}">
                      <a16:creationId xmlns:a16="http://schemas.microsoft.com/office/drawing/2014/main" id="{D6E31E5E-93BC-4114-B210-057AB8BA997C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4184711" y="4992827"/>
                  <a:ext cx="1627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845" name="Inkt 844">
                  <a:extLst>
                    <a:ext uri="{FF2B5EF4-FFF2-40B4-BE49-F238E27FC236}">
                      <a16:creationId xmlns:a16="http://schemas.microsoft.com/office/drawing/2014/main" id="{18457E95-02E2-44C7-B95D-145A853F9211}"/>
                    </a:ext>
                  </a:extLst>
                </p14:cNvPr>
                <p14:cNvContentPartPr/>
                <p14:nvPr/>
              </p14:nvContentPartPr>
              <p14:xfrm>
                <a:off x="4304951" y="4950707"/>
                <a:ext cx="234360" cy="207720"/>
              </p14:xfrm>
            </p:contentPart>
          </mc:Choice>
          <mc:Fallback xmlns="">
            <p:pic>
              <p:nvPicPr>
                <p:cNvPr id="845" name="Inkt 844">
                  <a:extLst>
                    <a:ext uri="{FF2B5EF4-FFF2-40B4-BE49-F238E27FC236}">
                      <a16:creationId xmlns:a16="http://schemas.microsoft.com/office/drawing/2014/main" id="{18457E95-02E2-44C7-B95D-145A853F9211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4296311" y="4942067"/>
                  <a:ext cx="2520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847" name="Inkt 846">
                  <a:extLst>
                    <a:ext uri="{FF2B5EF4-FFF2-40B4-BE49-F238E27FC236}">
                      <a16:creationId xmlns:a16="http://schemas.microsoft.com/office/drawing/2014/main" id="{99D5C63F-0AD3-4189-A992-8B0518344FC4}"/>
                    </a:ext>
                  </a:extLst>
                </p14:cNvPr>
                <p14:cNvContentPartPr/>
                <p14:nvPr/>
              </p14:nvContentPartPr>
              <p14:xfrm>
                <a:off x="4525271" y="4987067"/>
                <a:ext cx="99720" cy="165960"/>
              </p14:xfrm>
            </p:contentPart>
          </mc:Choice>
          <mc:Fallback xmlns="">
            <p:pic>
              <p:nvPicPr>
                <p:cNvPr id="847" name="Inkt 846">
                  <a:extLst>
                    <a:ext uri="{FF2B5EF4-FFF2-40B4-BE49-F238E27FC236}">
                      <a16:creationId xmlns:a16="http://schemas.microsoft.com/office/drawing/2014/main" id="{99D5C63F-0AD3-4189-A992-8B0518344FC4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4516271" y="4978067"/>
                  <a:ext cx="117360" cy="18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6">
            <p14:nvContentPartPr>
              <p14:cNvPr id="849" name="Inkt 848">
                <a:extLst>
                  <a:ext uri="{FF2B5EF4-FFF2-40B4-BE49-F238E27FC236}">
                    <a16:creationId xmlns:a16="http://schemas.microsoft.com/office/drawing/2014/main" id="{D2591862-21F8-42FC-8A78-EC0A3973CB88}"/>
                  </a:ext>
                </a:extLst>
              </p14:cNvPr>
              <p14:cNvContentPartPr/>
              <p14:nvPr/>
            </p14:nvContentPartPr>
            <p14:xfrm>
              <a:off x="1402631" y="5615267"/>
              <a:ext cx="224640" cy="14040"/>
            </p14:xfrm>
          </p:contentPart>
        </mc:Choice>
        <mc:Fallback xmlns="">
          <p:pic>
            <p:nvPicPr>
              <p:cNvPr id="849" name="Inkt 848">
                <a:extLst>
                  <a:ext uri="{FF2B5EF4-FFF2-40B4-BE49-F238E27FC236}">
                    <a16:creationId xmlns:a16="http://schemas.microsoft.com/office/drawing/2014/main" id="{D2591862-21F8-42FC-8A78-EC0A3973CB88}"/>
                  </a:ext>
                </a:extLst>
              </p:cNvPr>
              <p:cNvPicPr/>
              <p:nvPr/>
            </p:nvPicPr>
            <p:blipFill>
              <a:blip r:embed="rId467"/>
              <a:stretch>
                <a:fillRect/>
              </a:stretch>
            </p:blipFill>
            <p:spPr>
              <a:xfrm>
                <a:off x="1393991" y="5606627"/>
                <a:ext cx="242280" cy="3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861" name="Groep 860">
            <a:extLst>
              <a:ext uri="{FF2B5EF4-FFF2-40B4-BE49-F238E27FC236}">
                <a16:creationId xmlns:a16="http://schemas.microsoft.com/office/drawing/2014/main" id="{32AE3B78-1391-4968-8A19-BE9AAFC85F7C}"/>
              </a:ext>
            </a:extLst>
          </p:cNvPr>
          <p:cNvGrpSpPr/>
          <p:nvPr/>
        </p:nvGrpSpPr>
        <p:grpSpPr>
          <a:xfrm>
            <a:off x="1817351" y="5383427"/>
            <a:ext cx="1747440" cy="336240"/>
            <a:chOff x="1817351" y="5383427"/>
            <a:chExt cx="1747440" cy="33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850" name="Inkt 849">
                  <a:extLst>
                    <a:ext uri="{FF2B5EF4-FFF2-40B4-BE49-F238E27FC236}">
                      <a16:creationId xmlns:a16="http://schemas.microsoft.com/office/drawing/2014/main" id="{E71E9AB6-64DC-421B-AA31-9E3C6291EB0E}"/>
                    </a:ext>
                  </a:extLst>
                </p14:cNvPr>
                <p14:cNvContentPartPr/>
                <p14:nvPr/>
              </p14:nvContentPartPr>
              <p14:xfrm>
                <a:off x="1817351" y="5504387"/>
                <a:ext cx="174600" cy="215280"/>
              </p14:xfrm>
            </p:contentPart>
          </mc:Choice>
          <mc:Fallback xmlns="">
            <p:pic>
              <p:nvPicPr>
                <p:cNvPr id="850" name="Inkt 849">
                  <a:extLst>
                    <a:ext uri="{FF2B5EF4-FFF2-40B4-BE49-F238E27FC236}">
                      <a16:creationId xmlns:a16="http://schemas.microsoft.com/office/drawing/2014/main" id="{E71E9AB6-64DC-421B-AA31-9E3C6291EB0E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808351" y="5495747"/>
                  <a:ext cx="1922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851" name="Inkt 850">
                  <a:extLst>
                    <a:ext uri="{FF2B5EF4-FFF2-40B4-BE49-F238E27FC236}">
                      <a16:creationId xmlns:a16="http://schemas.microsoft.com/office/drawing/2014/main" id="{38FB5189-0C6F-4F50-968B-E3BDBF440E18}"/>
                    </a:ext>
                  </a:extLst>
                </p14:cNvPr>
                <p14:cNvContentPartPr/>
                <p14:nvPr/>
              </p14:nvContentPartPr>
              <p14:xfrm>
                <a:off x="1994831" y="5577467"/>
                <a:ext cx="122040" cy="124200"/>
              </p14:xfrm>
            </p:contentPart>
          </mc:Choice>
          <mc:Fallback xmlns="">
            <p:pic>
              <p:nvPicPr>
                <p:cNvPr id="851" name="Inkt 850">
                  <a:extLst>
                    <a:ext uri="{FF2B5EF4-FFF2-40B4-BE49-F238E27FC236}">
                      <a16:creationId xmlns:a16="http://schemas.microsoft.com/office/drawing/2014/main" id="{38FB5189-0C6F-4F50-968B-E3BDBF440E18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985831" y="5568467"/>
                  <a:ext cx="1396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852" name="Inkt 851">
                  <a:extLst>
                    <a:ext uri="{FF2B5EF4-FFF2-40B4-BE49-F238E27FC236}">
                      <a16:creationId xmlns:a16="http://schemas.microsoft.com/office/drawing/2014/main" id="{9B859554-75BA-47BB-8663-8A6EBF6BD20C}"/>
                    </a:ext>
                  </a:extLst>
                </p14:cNvPr>
                <p14:cNvContentPartPr/>
                <p14:nvPr/>
              </p14:nvContentPartPr>
              <p14:xfrm>
                <a:off x="2117951" y="5557307"/>
                <a:ext cx="191160" cy="113400"/>
              </p14:xfrm>
            </p:contentPart>
          </mc:Choice>
          <mc:Fallback xmlns="">
            <p:pic>
              <p:nvPicPr>
                <p:cNvPr id="852" name="Inkt 851">
                  <a:extLst>
                    <a:ext uri="{FF2B5EF4-FFF2-40B4-BE49-F238E27FC236}">
                      <a16:creationId xmlns:a16="http://schemas.microsoft.com/office/drawing/2014/main" id="{9B859554-75BA-47BB-8663-8A6EBF6BD20C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2108951" y="5548667"/>
                  <a:ext cx="2088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853" name="Inkt 852">
                  <a:extLst>
                    <a:ext uri="{FF2B5EF4-FFF2-40B4-BE49-F238E27FC236}">
                      <a16:creationId xmlns:a16="http://schemas.microsoft.com/office/drawing/2014/main" id="{B1D54888-730B-4110-8538-51A7152D8F42}"/>
                    </a:ext>
                  </a:extLst>
                </p14:cNvPr>
                <p14:cNvContentPartPr/>
                <p14:nvPr/>
              </p14:nvContentPartPr>
              <p14:xfrm>
                <a:off x="2317031" y="5517347"/>
                <a:ext cx="299520" cy="164160"/>
              </p14:xfrm>
            </p:contentPart>
          </mc:Choice>
          <mc:Fallback xmlns="">
            <p:pic>
              <p:nvPicPr>
                <p:cNvPr id="853" name="Inkt 852">
                  <a:extLst>
                    <a:ext uri="{FF2B5EF4-FFF2-40B4-BE49-F238E27FC236}">
                      <a16:creationId xmlns:a16="http://schemas.microsoft.com/office/drawing/2014/main" id="{B1D54888-730B-4110-8538-51A7152D8F42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2308031" y="5508707"/>
                  <a:ext cx="3171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854" name="Inkt 853">
                  <a:extLst>
                    <a:ext uri="{FF2B5EF4-FFF2-40B4-BE49-F238E27FC236}">
                      <a16:creationId xmlns:a16="http://schemas.microsoft.com/office/drawing/2014/main" id="{7E95BE39-102A-40EC-893A-59A39487E90A}"/>
                    </a:ext>
                  </a:extLst>
                </p14:cNvPr>
                <p14:cNvContentPartPr/>
                <p14:nvPr/>
              </p14:nvContentPartPr>
              <p14:xfrm>
                <a:off x="2588111" y="5532107"/>
                <a:ext cx="167040" cy="175680"/>
              </p14:xfrm>
            </p:contentPart>
          </mc:Choice>
          <mc:Fallback xmlns="">
            <p:pic>
              <p:nvPicPr>
                <p:cNvPr id="854" name="Inkt 853">
                  <a:extLst>
                    <a:ext uri="{FF2B5EF4-FFF2-40B4-BE49-F238E27FC236}">
                      <a16:creationId xmlns:a16="http://schemas.microsoft.com/office/drawing/2014/main" id="{7E95BE39-102A-40EC-893A-59A39487E90A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2579471" y="5523107"/>
                  <a:ext cx="1846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855" name="Inkt 854">
                  <a:extLst>
                    <a:ext uri="{FF2B5EF4-FFF2-40B4-BE49-F238E27FC236}">
                      <a16:creationId xmlns:a16="http://schemas.microsoft.com/office/drawing/2014/main" id="{3731CD73-6D61-49B9-81CC-C24EC49DAACE}"/>
                    </a:ext>
                  </a:extLst>
                </p14:cNvPr>
                <p14:cNvContentPartPr/>
                <p14:nvPr/>
              </p14:nvContentPartPr>
              <p14:xfrm>
                <a:off x="2715551" y="5383427"/>
                <a:ext cx="56160" cy="318600"/>
              </p14:xfrm>
            </p:contentPart>
          </mc:Choice>
          <mc:Fallback xmlns="">
            <p:pic>
              <p:nvPicPr>
                <p:cNvPr id="855" name="Inkt 854">
                  <a:extLst>
                    <a:ext uri="{FF2B5EF4-FFF2-40B4-BE49-F238E27FC236}">
                      <a16:creationId xmlns:a16="http://schemas.microsoft.com/office/drawing/2014/main" id="{3731CD73-6D61-49B9-81CC-C24EC49DAACE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2706911" y="5374787"/>
                  <a:ext cx="738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856" name="Inkt 855">
                  <a:extLst>
                    <a:ext uri="{FF2B5EF4-FFF2-40B4-BE49-F238E27FC236}">
                      <a16:creationId xmlns:a16="http://schemas.microsoft.com/office/drawing/2014/main" id="{B1CCD91D-8E62-4640-94FA-59090358AB68}"/>
                    </a:ext>
                  </a:extLst>
                </p14:cNvPr>
                <p14:cNvContentPartPr/>
                <p14:nvPr/>
              </p14:nvContentPartPr>
              <p14:xfrm>
                <a:off x="2639951" y="5573507"/>
                <a:ext cx="153720" cy="30960"/>
              </p14:xfrm>
            </p:contentPart>
          </mc:Choice>
          <mc:Fallback xmlns="">
            <p:pic>
              <p:nvPicPr>
                <p:cNvPr id="856" name="Inkt 855">
                  <a:extLst>
                    <a:ext uri="{FF2B5EF4-FFF2-40B4-BE49-F238E27FC236}">
                      <a16:creationId xmlns:a16="http://schemas.microsoft.com/office/drawing/2014/main" id="{B1CCD91D-8E62-4640-94FA-59090358AB68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2630951" y="5564507"/>
                  <a:ext cx="1713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857" name="Inkt 856">
                  <a:extLst>
                    <a:ext uri="{FF2B5EF4-FFF2-40B4-BE49-F238E27FC236}">
                      <a16:creationId xmlns:a16="http://schemas.microsoft.com/office/drawing/2014/main" id="{0589AA40-329D-49EE-BC1F-886C01582EC2}"/>
                    </a:ext>
                  </a:extLst>
                </p14:cNvPr>
                <p14:cNvContentPartPr/>
                <p14:nvPr/>
              </p14:nvContentPartPr>
              <p14:xfrm>
                <a:off x="2975471" y="5406827"/>
                <a:ext cx="151200" cy="308880"/>
              </p14:xfrm>
            </p:contentPart>
          </mc:Choice>
          <mc:Fallback xmlns="">
            <p:pic>
              <p:nvPicPr>
                <p:cNvPr id="857" name="Inkt 856">
                  <a:extLst>
                    <a:ext uri="{FF2B5EF4-FFF2-40B4-BE49-F238E27FC236}">
                      <a16:creationId xmlns:a16="http://schemas.microsoft.com/office/drawing/2014/main" id="{0589AA40-329D-49EE-BC1F-886C01582EC2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2966831" y="5397827"/>
                  <a:ext cx="1688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858" name="Inkt 857">
                  <a:extLst>
                    <a:ext uri="{FF2B5EF4-FFF2-40B4-BE49-F238E27FC236}">
                      <a16:creationId xmlns:a16="http://schemas.microsoft.com/office/drawing/2014/main" id="{1DFE4AFC-ED43-474D-A425-332B814444D4}"/>
                    </a:ext>
                  </a:extLst>
                </p14:cNvPr>
                <p14:cNvContentPartPr/>
                <p14:nvPr/>
              </p14:nvContentPartPr>
              <p14:xfrm>
                <a:off x="2936231" y="5576027"/>
                <a:ext cx="139320" cy="3960"/>
              </p14:xfrm>
            </p:contentPart>
          </mc:Choice>
          <mc:Fallback xmlns="">
            <p:pic>
              <p:nvPicPr>
                <p:cNvPr id="858" name="Inkt 857">
                  <a:extLst>
                    <a:ext uri="{FF2B5EF4-FFF2-40B4-BE49-F238E27FC236}">
                      <a16:creationId xmlns:a16="http://schemas.microsoft.com/office/drawing/2014/main" id="{1DFE4AFC-ED43-474D-A425-332B814444D4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2927591" y="5567027"/>
                  <a:ext cx="1569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859" name="Inkt 858">
                  <a:extLst>
                    <a:ext uri="{FF2B5EF4-FFF2-40B4-BE49-F238E27FC236}">
                      <a16:creationId xmlns:a16="http://schemas.microsoft.com/office/drawing/2014/main" id="{F86B686A-B4FF-4322-8064-EF42DB4E8494}"/>
                    </a:ext>
                  </a:extLst>
                </p14:cNvPr>
                <p14:cNvContentPartPr/>
                <p14:nvPr/>
              </p14:nvContentPartPr>
              <p14:xfrm>
                <a:off x="3072311" y="5433827"/>
                <a:ext cx="336960" cy="233640"/>
              </p14:xfrm>
            </p:contentPart>
          </mc:Choice>
          <mc:Fallback xmlns="">
            <p:pic>
              <p:nvPicPr>
                <p:cNvPr id="859" name="Inkt 858">
                  <a:extLst>
                    <a:ext uri="{FF2B5EF4-FFF2-40B4-BE49-F238E27FC236}">
                      <a16:creationId xmlns:a16="http://schemas.microsoft.com/office/drawing/2014/main" id="{F86B686A-B4FF-4322-8064-EF42DB4E8494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3063671" y="5424827"/>
                  <a:ext cx="3546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860" name="Inkt 859">
                  <a:extLst>
                    <a:ext uri="{FF2B5EF4-FFF2-40B4-BE49-F238E27FC236}">
                      <a16:creationId xmlns:a16="http://schemas.microsoft.com/office/drawing/2014/main" id="{637400C6-7024-49F8-9F56-3363E0AC5B71}"/>
                    </a:ext>
                  </a:extLst>
                </p14:cNvPr>
                <p14:cNvContentPartPr/>
                <p14:nvPr/>
              </p14:nvContentPartPr>
              <p14:xfrm>
                <a:off x="3378671" y="5510507"/>
                <a:ext cx="186120" cy="142920"/>
              </p14:xfrm>
            </p:contentPart>
          </mc:Choice>
          <mc:Fallback xmlns="">
            <p:pic>
              <p:nvPicPr>
                <p:cNvPr id="860" name="Inkt 859">
                  <a:extLst>
                    <a:ext uri="{FF2B5EF4-FFF2-40B4-BE49-F238E27FC236}">
                      <a16:creationId xmlns:a16="http://schemas.microsoft.com/office/drawing/2014/main" id="{637400C6-7024-49F8-9F56-3363E0AC5B71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3369671" y="5501867"/>
                  <a:ext cx="203760" cy="16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0">
            <p14:nvContentPartPr>
              <p14:cNvPr id="862" name="Inkt 861">
                <a:extLst>
                  <a:ext uri="{FF2B5EF4-FFF2-40B4-BE49-F238E27FC236}">
                    <a16:creationId xmlns:a16="http://schemas.microsoft.com/office/drawing/2014/main" id="{2FFA694D-D43F-4F39-B4ED-3412EED05E6A}"/>
                  </a:ext>
                </a:extLst>
              </p14:cNvPr>
              <p14:cNvContentPartPr/>
              <p14:nvPr/>
            </p14:nvContentPartPr>
            <p14:xfrm>
              <a:off x="686951" y="4651187"/>
              <a:ext cx="924480" cy="991440"/>
            </p14:xfrm>
          </p:contentPart>
        </mc:Choice>
        <mc:Fallback xmlns="">
          <p:pic>
            <p:nvPicPr>
              <p:cNvPr id="862" name="Inkt 861">
                <a:extLst>
                  <a:ext uri="{FF2B5EF4-FFF2-40B4-BE49-F238E27FC236}">
                    <a16:creationId xmlns:a16="http://schemas.microsoft.com/office/drawing/2014/main" id="{2FFA694D-D43F-4F39-B4ED-3412EED05E6A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632951" y="4543187"/>
                <a:ext cx="1032120" cy="12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2">
            <p14:nvContentPartPr>
              <p14:cNvPr id="863" name="Inkt 862">
                <a:extLst>
                  <a:ext uri="{FF2B5EF4-FFF2-40B4-BE49-F238E27FC236}">
                    <a16:creationId xmlns:a16="http://schemas.microsoft.com/office/drawing/2014/main" id="{4AB133FC-D127-418B-98B3-E7ABC3E30782}"/>
                  </a:ext>
                </a:extLst>
              </p14:cNvPr>
              <p14:cNvContentPartPr/>
              <p14:nvPr/>
            </p14:nvContentPartPr>
            <p14:xfrm>
              <a:off x="697031" y="4360667"/>
              <a:ext cx="3493800" cy="1508400"/>
            </p14:xfrm>
          </p:contentPart>
        </mc:Choice>
        <mc:Fallback xmlns="">
          <p:pic>
            <p:nvPicPr>
              <p:cNvPr id="863" name="Inkt 862">
                <a:extLst>
                  <a:ext uri="{FF2B5EF4-FFF2-40B4-BE49-F238E27FC236}">
                    <a16:creationId xmlns:a16="http://schemas.microsoft.com/office/drawing/2014/main" id="{4AB133FC-D127-418B-98B3-E7ABC3E30782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643031" y="4252667"/>
                <a:ext cx="3601440" cy="172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4">
            <p14:nvContentPartPr>
              <p14:cNvPr id="864" name="Inkt 863">
                <a:extLst>
                  <a:ext uri="{FF2B5EF4-FFF2-40B4-BE49-F238E27FC236}">
                    <a16:creationId xmlns:a16="http://schemas.microsoft.com/office/drawing/2014/main" id="{86EF5637-E72F-4649-BB2E-C444355F75FE}"/>
                  </a:ext>
                </a:extLst>
              </p14:cNvPr>
              <p14:cNvContentPartPr/>
              <p14:nvPr/>
            </p14:nvContentPartPr>
            <p14:xfrm>
              <a:off x="3773231" y="4222427"/>
              <a:ext cx="1437120" cy="1071720"/>
            </p14:xfrm>
          </p:contentPart>
        </mc:Choice>
        <mc:Fallback xmlns="">
          <p:pic>
            <p:nvPicPr>
              <p:cNvPr id="864" name="Inkt 863">
                <a:extLst>
                  <a:ext uri="{FF2B5EF4-FFF2-40B4-BE49-F238E27FC236}">
                    <a16:creationId xmlns:a16="http://schemas.microsoft.com/office/drawing/2014/main" id="{86EF5637-E72F-4649-BB2E-C444355F75FE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3719591" y="4114787"/>
                <a:ext cx="1544760" cy="128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72" name="Groep 871">
            <a:extLst>
              <a:ext uri="{FF2B5EF4-FFF2-40B4-BE49-F238E27FC236}">
                <a16:creationId xmlns:a16="http://schemas.microsoft.com/office/drawing/2014/main" id="{5ACBE711-2124-4392-9CB4-2292DCE33119}"/>
              </a:ext>
            </a:extLst>
          </p:cNvPr>
          <p:cNvGrpSpPr/>
          <p:nvPr/>
        </p:nvGrpSpPr>
        <p:grpSpPr>
          <a:xfrm>
            <a:off x="1116791" y="3831467"/>
            <a:ext cx="1207800" cy="496080"/>
            <a:chOff x="1116791" y="3831467"/>
            <a:chExt cx="1207800" cy="496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6">
              <p14:nvContentPartPr>
                <p14:cNvPr id="865" name="Inkt 864">
                  <a:extLst>
                    <a:ext uri="{FF2B5EF4-FFF2-40B4-BE49-F238E27FC236}">
                      <a16:creationId xmlns:a16="http://schemas.microsoft.com/office/drawing/2014/main" id="{682DAA6E-7375-4C22-9C65-670DAE2C907B}"/>
                    </a:ext>
                  </a:extLst>
                </p14:cNvPr>
                <p14:cNvContentPartPr/>
                <p14:nvPr/>
              </p14:nvContentPartPr>
              <p14:xfrm>
                <a:off x="1116791" y="3929387"/>
                <a:ext cx="210600" cy="398160"/>
              </p14:xfrm>
            </p:contentPart>
          </mc:Choice>
          <mc:Fallback xmlns="">
            <p:pic>
              <p:nvPicPr>
                <p:cNvPr id="865" name="Inkt 864">
                  <a:extLst>
                    <a:ext uri="{FF2B5EF4-FFF2-40B4-BE49-F238E27FC236}">
                      <a16:creationId xmlns:a16="http://schemas.microsoft.com/office/drawing/2014/main" id="{682DAA6E-7375-4C22-9C65-670DAE2C907B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098791" y="3821747"/>
                  <a:ext cx="24624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8">
              <p14:nvContentPartPr>
                <p14:cNvPr id="866" name="Inkt 865">
                  <a:extLst>
                    <a:ext uri="{FF2B5EF4-FFF2-40B4-BE49-F238E27FC236}">
                      <a16:creationId xmlns:a16="http://schemas.microsoft.com/office/drawing/2014/main" id="{0104624E-192D-4D7B-87D7-68268A887E78}"/>
                    </a:ext>
                  </a:extLst>
                </p14:cNvPr>
                <p14:cNvContentPartPr/>
                <p14:nvPr/>
              </p14:nvContentPartPr>
              <p14:xfrm>
                <a:off x="1364111" y="4065467"/>
                <a:ext cx="160920" cy="194760"/>
              </p14:xfrm>
            </p:contentPart>
          </mc:Choice>
          <mc:Fallback xmlns="">
            <p:pic>
              <p:nvPicPr>
                <p:cNvPr id="866" name="Inkt 865">
                  <a:extLst>
                    <a:ext uri="{FF2B5EF4-FFF2-40B4-BE49-F238E27FC236}">
                      <a16:creationId xmlns:a16="http://schemas.microsoft.com/office/drawing/2014/main" id="{0104624E-192D-4D7B-87D7-68268A887E78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346111" y="3957467"/>
                  <a:ext cx="19656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0">
              <p14:nvContentPartPr>
                <p14:cNvPr id="867" name="Inkt 866">
                  <a:extLst>
                    <a:ext uri="{FF2B5EF4-FFF2-40B4-BE49-F238E27FC236}">
                      <a16:creationId xmlns:a16="http://schemas.microsoft.com/office/drawing/2014/main" id="{65B51217-4352-4BFB-A46C-854E69368A49}"/>
                    </a:ext>
                  </a:extLst>
                </p14:cNvPr>
                <p14:cNvContentPartPr/>
                <p14:nvPr/>
              </p14:nvContentPartPr>
              <p14:xfrm>
                <a:off x="1467791" y="4066187"/>
                <a:ext cx="144000" cy="153000"/>
              </p14:xfrm>
            </p:contentPart>
          </mc:Choice>
          <mc:Fallback xmlns="">
            <p:pic>
              <p:nvPicPr>
                <p:cNvPr id="867" name="Inkt 866">
                  <a:extLst>
                    <a:ext uri="{FF2B5EF4-FFF2-40B4-BE49-F238E27FC236}">
                      <a16:creationId xmlns:a16="http://schemas.microsoft.com/office/drawing/2014/main" id="{65B51217-4352-4BFB-A46C-854E69368A49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450151" y="3958187"/>
                  <a:ext cx="1796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2">
              <p14:nvContentPartPr>
                <p14:cNvPr id="868" name="Inkt 867">
                  <a:extLst>
                    <a:ext uri="{FF2B5EF4-FFF2-40B4-BE49-F238E27FC236}">
                      <a16:creationId xmlns:a16="http://schemas.microsoft.com/office/drawing/2014/main" id="{479E2D07-3379-4BC6-AB56-D8890AD9E2AA}"/>
                    </a:ext>
                  </a:extLst>
                </p14:cNvPr>
                <p14:cNvContentPartPr/>
                <p14:nvPr/>
              </p14:nvContentPartPr>
              <p14:xfrm>
                <a:off x="1610711" y="4015067"/>
                <a:ext cx="328680" cy="148680"/>
              </p14:xfrm>
            </p:contentPart>
          </mc:Choice>
          <mc:Fallback xmlns="">
            <p:pic>
              <p:nvPicPr>
                <p:cNvPr id="868" name="Inkt 867">
                  <a:extLst>
                    <a:ext uri="{FF2B5EF4-FFF2-40B4-BE49-F238E27FC236}">
                      <a16:creationId xmlns:a16="http://schemas.microsoft.com/office/drawing/2014/main" id="{479E2D07-3379-4BC6-AB56-D8890AD9E2AA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592711" y="3907067"/>
                  <a:ext cx="3643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4">
              <p14:nvContentPartPr>
                <p14:cNvPr id="869" name="Inkt 868">
                  <a:extLst>
                    <a:ext uri="{FF2B5EF4-FFF2-40B4-BE49-F238E27FC236}">
                      <a16:creationId xmlns:a16="http://schemas.microsoft.com/office/drawing/2014/main" id="{95CAC554-067F-44F2-BEA7-F09A6C744221}"/>
                    </a:ext>
                  </a:extLst>
                </p14:cNvPr>
                <p14:cNvContentPartPr/>
                <p14:nvPr/>
              </p14:nvContentPartPr>
              <p14:xfrm>
                <a:off x="1792151" y="3833627"/>
                <a:ext cx="297720" cy="397080"/>
              </p14:xfrm>
            </p:contentPart>
          </mc:Choice>
          <mc:Fallback xmlns="">
            <p:pic>
              <p:nvPicPr>
                <p:cNvPr id="869" name="Inkt 868">
                  <a:extLst>
                    <a:ext uri="{FF2B5EF4-FFF2-40B4-BE49-F238E27FC236}">
                      <a16:creationId xmlns:a16="http://schemas.microsoft.com/office/drawing/2014/main" id="{95CAC554-067F-44F2-BEA7-F09A6C744221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774511" y="3725987"/>
                  <a:ext cx="33336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6">
              <p14:nvContentPartPr>
                <p14:cNvPr id="871" name="Inkt 870">
                  <a:extLst>
                    <a:ext uri="{FF2B5EF4-FFF2-40B4-BE49-F238E27FC236}">
                      <a16:creationId xmlns:a16="http://schemas.microsoft.com/office/drawing/2014/main" id="{56FA5606-05E1-433C-B6EC-FCEF2A5967E6}"/>
                    </a:ext>
                  </a:extLst>
                </p14:cNvPr>
                <p14:cNvContentPartPr/>
                <p14:nvPr/>
              </p14:nvContentPartPr>
              <p14:xfrm>
                <a:off x="2144951" y="3831467"/>
                <a:ext cx="179640" cy="192600"/>
              </p14:xfrm>
            </p:contentPart>
          </mc:Choice>
          <mc:Fallback xmlns="">
            <p:pic>
              <p:nvPicPr>
                <p:cNvPr id="871" name="Inkt 870">
                  <a:extLst>
                    <a:ext uri="{FF2B5EF4-FFF2-40B4-BE49-F238E27FC236}">
                      <a16:creationId xmlns:a16="http://schemas.microsoft.com/office/drawing/2014/main" id="{56FA5606-05E1-433C-B6EC-FCEF2A5967E6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2127311" y="3723827"/>
                  <a:ext cx="215280" cy="40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8">
            <p14:nvContentPartPr>
              <p14:cNvPr id="873" name="Inkt 872">
                <a:extLst>
                  <a:ext uri="{FF2B5EF4-FFF2-40B4-BE49-F238E27FC236}">
                    <a16:creationId xmlns:a16="http://schemas.microsoft.com/office/drawing/2014/main" id="{201CC4C3-4C19-4521-A270-90C934C071F8}"/>
                  </a:ext>
                </a:extLst>
              </p14:cNvPr>
              <p14:cNvContentPartPr/>
              <p14:nvPr/>
            </p14:nvContentPartPr>
            <p14:xfrm>
              <a:off x="6950591" y="4268147"/>
              <a:ext cx="161280" cy="27720"/>
            </p14:xfrm>
          </p:contentPart>
        </mc:Choice>
        <mc:Fallback xmlns="">
          <p:pic>
            <p:nvPicPr>
              <p:cNvPr id="873" name="Inkt 872">
                <a:extLst>
                  <a:ext uri="{FF2B5EF4-FFF2-40B4-BE49-F238E27FC236}">
                    <a16:creationId xmlns:a16="http://schemas.microsoft.com/office/drawing/2014/main" id="{201CC4C3-4C19-4521-A270-90C934C071F8}"/>
                  </a:ext>
                </a:extLst>
              </p:cNvPr>
              <p:cNvPicPr/>
              <p:nvPr/>
            </p:nvPicPr>
            <p:blipFill>
              <a:blip r:embed="rId509"/>
              <a:stretch>
                <a:fillRect/>
              </a:stretch>
            </p:blipFill>
            <p:spPr>
              <a:xfrm>
                <a:off x="6941591" y="4259147"/>
                <a:ext cx="17892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0">
            <p14:nvContentPartPr>
              <p14:cNvPr id="901" name="Inkt 900">
                <a:extLst>
                  <a:ext uri="{FF2B5EF4-FFF2-40B4-BE49-F238E27FC236}">
                    <a16:creationId xmlns:a16="http://schemas.microsoft.com/office/drawing/2014/main" id="{BB1FFD70-17D0-48BA-8861-577F975FD5F9}"/>
                  </a:ext>
                </a:extLst>
              </p14:cNvPr>
              <p14:cNvContentPartPr/>
              <p14:nvPr/>
            </p14:nvContentPartPr>
            <p14:xfrm>
              <a:off x="6993431" y="4574147"/>
              <a:ext cx="136080" cy="57240"/>
            </p14:xfrm>
          </p:contentPart>
        </mc:Choice>
        <mc:Fallback xmlns="">
          <p:pic>
            <p:nvPicPr>
              <p:cNvPr id="901" name="Inkt 900">
                <a:extLst>
                  <a:ext uri="{FF2B5EF4-FFF2-40B4-BE49-F238E27FC236}">
                    <a16:creationId xmlns:a16="http://schemas.microsoft.com/office/drawing/2014/main" id="{BB1FFD70-17D0-48BA-8861-577F975FD5F9}"/>
                  </a:ext>
                </a:extLst>
              </p:cNvPr>
              <p:cNvPicPr/>
              <p:nvPr/>
            </p:nvPicPr>
            <p:blipFill>
              <a:blip r:embed="rId511"/>
              <a:stretch>
                <a:fillRect/>
              </a:stretch>
            </p:blipFill>
            <p:spPr>
              <a:xfrm>
                <a:off x="6984791" y="4565507"/>
                <a:ext cx="15372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2">
            <p14:nvContentPartPr>
              <p14:cNvPr id="964" name="Inkt 963">
                <a:extLst>
                  <a:ext uri="{FF2B5EF4-FFF2-40B4-BE49-F238E27FC236}">
                    <a16:creationId xmlns:a16="http://schemas.microsoft.com/office/drawing/2014/main" id="{85FF4463-A1EA-45EB-AA79-B7F97214DCBA}"/>
                  </a:ext>
                </a:extLst>
              </p14:cNvPr>
              <p14:cNvContentPartPr/>
              <p14:nvPr/>
            </p14:nvContentPartPr>
            <p14:xfrm>
              <a:off x="7084511" y="5282267"/>
              <a:ext cx="134640" cy="16200"/>
            </p14:xfrm>
          </p:contentPart>
        </mc:Choice>
        <mc:Fallback xmlns="">
          <p:pic>
            <p:nvPicPr>
              <p:cNvPr id="964" name="Inkt 963">
                <a:extLst>
                  <a:ext uri="{FF2B5EF4-FFF2-40B4-BE49-F238E27FC236}">
                    <a16:creationId xmlns:a16="http://schemas.microsoft.com/office/drawing/2014/main" id="{85FF4463-A1EA-45EB-AA79-B7F97214DCBA}"/>
                  </a:ext>
                </a:extLst>
              </p:cNvPr>
              <p:cNvPicPr/>
              <p:nvPr/>
            </p:nvPicPr>
            <p:blipFill>
              <a:blip r:embed="rId513"/>
              <a:stretch>
                <a:fillRect/>
              </a:stretch>
            </p:blipFill>
            <p:spPr>
              <a:xfrm>
                <a:off x="7075871" y="5273627"/>
                <a:ext cx="15228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985" name="Groep 984">
            <a:extLst>
              <a:ext uri="{FF2B5EF4-FFF2-40B4-BE49-F238E27FC236}">
                <a16:creationId xmlns:a16="http://schemas.microsoft.com/office/drawing/2014/main" id="{11DAB319-170C-4759-A213-816EE170B977}"/>
              </a:ext>
            </a:extLst>
          </p:cNvPr>
          <p:cNvGrpSpPr/>
          <p:nvPr/>
        </p:nvGrpSpPr>
        <p:grpSpPr>
          <a:xfrm>
            <a:off x="7032311" y="3921467"/>
            <a:ext cx="3354120" cy="1730520"/>
            <a:chOff x="7032311" y="3921467"/>
            <a:chExt cx="3354120" cy="173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940" name="Inkt 939">
                  <a:extLst>
                    <a:ext uri="{FF2B5EF4-FFF2-40B4-BE49-F238E27FC236}">
                      <a16:creationId xmlns:a16="http://schemas.microsoft.com/office/drawing/2014/main" id="{559B2E9B-99B2-45CB-99E7-E7C5BFB65AFC}"/>
                    </a:ext>
                  </a:extLst>
                </p14:cNvPr>
                <p14:cNvContentPartPr/>
                <p14:nvPr/>
              </p14:nvContentPartPr>
              <p14:xfrm>
                <a:off x="7032311" y="4925147"/>
                <a:ext cx="142200" cy="48600"/>
              </p14:xfrm>
            </p:contentPart>
          </mc:Choice>
          <mc:Fallback xmlns="">
            <p:pic>
              <p:nvPicPr>
                <p:cNvPr id="940" name="Inkt 939">
                  <a:extLst>
                    <a:ext uri="{FF2B5EF4-FFF2-40B4-BE49-F238E27FC236}">
                      <a16:creationId xmlns:a16="http://schemas.microsoft.com/office/drawing/2014/main" id="{559B2E9B-99B2-45CB-99E7-E7C5BFB65AFC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7023311" y="4916147"/>
                  <a:ext cx="1598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904" name="Inkt 903">
                  <a:extLst>
                    <a:ext uri="{FF2B5EF4-FFF2-40B4-BE49-F238E27FC236}">
                      <a16:creationId xmlns:a16="http://schemas.microsoft.com/office/drawing/2014/main" id="{039366B8-B6C4-44A2-BDD0-92AAFD796ED8}"/>
                    </a:ext>
                  </a:extLst>
                </p14:cNvPr>
                <p14:cNvContentPartPr/>
                <p14:nvPr/>
              </p14:nvContentPartPr>
              <p14:xfrm>
                <a:off x="7410671" y="4052147"/>
                <a:ext cx="173160" cy="319320"/>
              </p14:xfrm>
            </p:contentPart>
          </mc:Choice>
          <mc:Fallback xmlns="">
            <p:pic>
              <p:nvPicPr>
                <p:cNvPr id="904" name="Inkt 903">
                  <a:extLst>
                    <a:ext uri="{FF2B5EF4-FFF2-40B4-BE49-F238E27FC236}">
                      <a16:creationId xmlns:a16="http://schemas.microsoft.com/office/drawing/2014/main" id="{039366B8-B6C4-44A2-BDD0-92AAFD796ED8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7402031" y="4043507"/>
                  <a:ext cx="1908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905" name="Inkt 904">
                  <a:extLst>
                    <a:ext uri="{FF2B5EF4-FFF2-40B4-BE49-F238E27FC236}">
                      <a16:creationId xmlns:a16="http://schemas.microsoft.com/office/drawing/2014/main" id="{EBFB39BA-AF36-40C4-B20E-7BDA96D93F06}"/>
                    </a:ext>
                  </a:extLst>
                </p14:cNvPr>
                <p14:cNvContentPartPr/>
                <p14:nvPr/>
              </p14:nvContentPartPr>
              <p14:xfrm>
                <a:off x="7605071" y="4217387"/>
                <a:ext cx="226800" cy="143280"/>
              </p14:xfrm>
            </p:contentPart>
          </mc:Choice>
          <mc:Fallback xmlns="">
            <p:pic>
              <p:nvPicPr>
                <p:cNvPr id="905" name="Inkt 904">
                  <a:extLst>
                    <a:ext uri="{FF2B5EF4-FFF2-40B4-BE49-F238E27FC236}">
                      <a16:creationId xmlns:a16="http://schemas.microsoft.com/office/drawing/2014/main" id="{EBFB39BA-AF36-40C4-B20E-7BDA96D93F06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7596071" y="4208387"/>
                  <a:ext cx="2444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906" name="Inkt 905">
                  <a:extLst>
                    <a:ext uri="{FF2B5EF4-FFF2-40B4-BE49-F238E27FC236}">
                      <a16:creationId xmlns:a16="http://schemas.microsoft.com/office/drawing/2014/main" id="{9CD42891-4814-4AE8-8F5A-401FD7745473}"/>
                    </a:ext>
                  </a:extLst>
                </p14:cNvPr>
                <p14:cNvContentPartPr/>
                <p14:nvPr/>
              </p14:nvContentPartPr>
              <p14:xfrm>
                <a:off x="7777871" y="4044947"/>
                <a:ext cx="145800" cy="306000"/>
              </p14:xfrm>
            </p:contentPart>
          </mc:Choice>
          <mc:Fallback xmlns="">
            <p:pic>
              <p:nvPicPr>
                <p:cNvPr id="906" name="Inkt 905">
                  <a:extLst>
                    <a:ext uri="{FF2B5EF4-FFF2-40B4-BE49-F238E27FC236}">
                      <a16:creationId xmlns:a16="http://schemas.microsoft.com/office/drawing/2014/main" id="{9CD42891-4814-4AE8-8F5A-401FD7745473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7769231" y="4036307"/>
                  <a:ext cx="16344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907" name="Inkt 906">
                  <a:extLst>
                    <a:ext uri="{FF2B5EF4-FFF2-40B4-BE49-F238E27FC236}">
                      <a16:creationId xmlns:a16="http://schemas.microsoft.com/office/drawing/2014/main" id="{AC0C1F52-B320-476D-B19B-65EB635AC6F2}"/>
                    </a:ext>
                  </a:extLst>
                </p14:cNvPr>
                <p14:cNvContentPartPr/>
                <p14:nvPr/>
              </p14:nvContentPartPr>
              <p14:xfrm>
                <a:off x="7760951" y="4227107"/>
                <a:ext cx="122400" cy="35280"/>
              </p14:xfrm>
            </p:contentPart>
          </mc:Choice>
          <mc:Fallback xmlns="">
            <p:pic>
              <p:nvPicPr>
                <p:cNvPr id="907" name="Inkt 906">
                  <a:extLst>
                    <a:ext uri="{FF2B5EF4-FFF2-40B4-BE49-F238E27FC236}">
                      <a16:creationId xmlns:a16="http://schemas.microsoft.com/office/drawing/2014/main" id="{AC0C1F52-B320-476D-B19B-65EB635AC6F2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7751951" y="4218107"/>
                  <a:ext cx="1400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909" name="Inkt 908">
                  <a:extLst>
                    <a:ext uri="{FF2B5EF4-FFF2-40B4-BE49-F238E27FC236}">
                      <a16:creationId xmlns:a16="http://schemas.microsoft.com/office/drawing/2014/main" id="{93EEA77A-7817-4BAF-AD77-90773C276AF8}"/>
                    </a:ext>
                  </a:extLst>
                </p14:cNvPr>
                <p14:cNvContentPartPr/>
                <p14:nvPr/>
              </p14:nvContentPartPr>
              <p14:xfrm>
                <a:off x="8079551" y="3992747"/>
                <a:ext cx="178920" cy="304920"/>
              </p14:xfrm>
            </p:contentPart>
          </mc:Choice>
          <mc:Fallback xmlns="">
            <p:pic>
              <p:nvPicPr>
                <p:cNvPr id="909" name="Inkt 908">
                  <a:extLst>
                    <a:ext uri="{FF2B5EF4-FFF2-40B4-BE49-F238E27FC236}">
                      <a16:creationId xmlns:a16="http://schemas.microsoft.com/office/drawing/2014/main" id="{93EEA77A-7817-4BAF-AD77-90773C276AF8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8070551" y="3984107"/>
                  <a:ext cx="1965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910" name="Inkt 909">
                  <a:extLst>
                    <a:ext uri="{FF2B5EF4-FFF2-40B4-BE49-F238E27FC236}">
                      <a16:creationId xmlns:a16="http://schemas.microsoft.com/office/drawing/2014/main" id="{3AA64887-101E-466D-8B6E-EEFF4F6F29FA}"/>
                    </a:ext>
                  </a:extLst>
                </p14:cNvPr>
                <p14:cNvContentPartPr/>
                <p14:nvPr/>
              </p14:nvContentPartPr>
              <p14:xfrm>
                <a:off x="8264591" y="4125227"/>
                <a:ext cx="240480" cy="154440"/>
              </p14:xfrm>
            </p:contentPart>
          </mc:Choice>
          <mc:Fallback xmlns="">
            <p:pic>
              <p:nvPicPr>
                <p:cNvPr id="910" name="Inkt 909">
                  <a:extLst>
                    <a:ext uri="{FF2B5EF4-FFF2-40B4-BE49-F238E27FC236}">
                      <a16:creationId xmlns:a16="http://schemas.microsoft.com/office/drawing/2014/main" id="{3AA64887-101E-466D-8B6E-EEFF4F6F29FA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8255591" y="4116587"/>
                  <a:ext cx="258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911" name="Inkt 910">
                  <a:extLst>
                    <a:ext uri="{FF2B5EF4-FFF2-40B4-BE49-F238E27FC236}">
                      <a16:creationId xmlns:a16="http://schemas.microsoft.com/office/drawing/2014/main" id="{0080F8E6-9774-42DE-B562-00F61444252E}"/>
                    </a:ext>
                  </a:extLst>
                </p14:cNvPr>
                <p14:cNvContentPartPr/>
                <p14:nvPr/>
              </p14:nvContentPartPr>
              <p14:xfrm>
                <a:off x="8434511" y="4114787"/>
                <a:ext cx="185760" cy="420840"/>
              </p14:xfrm>
            </p:contentPart>
          </mc:Choice>
          <mc:Fallback xmlns="">
            <p:pic>
              <p:nvPicPr>
                <p:cNvPr id="911" name="Inkt 910">
                  <a:extLst>
                    <a:ext uri="{FF2B5EF4-FFF2-40B4-BE49-F238E27FC236}">
                      <a16:creationId xmlns:a16="http://schemas.microsoft.com/office/drawing/2014/main" id="{0080F8E6-9774-42DE-B562-00F61444252E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8425871" y="4105787"/>
                  <a:ext cx="20340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912" name="Inkt 911">
                  <a:extLst>
                    <a:ext uri="{FF2B5EF4-FFF2-40B4-BE49-F238E27FC236}">
                      <a16:creationId xmlns:a16="http://schemas.microsoft.com/office/drawing/2014/main" id="{3F348251-502E-43F8-95DE-7AE4DC67DB92}"/>
                    </a:ext>
                  </a:extLst>
                </p14:cNvPr>
                <p14:cNvContentPartPr/>
                <p14:nvPr/>
              </p14:nvContentPartPr>
              <p14:xfrm>
                <a:off x="8609111" y="4111547"/>
                <a:ext cx="127800" cy="208080"/>
              </p14:xfrm>
            </p:contentPart>
          </mc:Choice>
          <mc:Fallback xmlns="">
            <p:pic>
              <p:nvPicPr>
                <p:cNvPr id="912" name="Inkt 911">
                  <a:extLst>
                    <a:ext uri="{FF2B5EF4-FFF2-40B4-BE49-F238E27FC236}">
                      <a16:creationId xmlns:a16="http://schemas.microsoft.com/office/drawing/2014/main" id="{3F348251-502E-43F8-95DE-7AE4DC67DB92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8600471" y="4102547"/>
                  <a:ext cx="1454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913" name="Inkt 912">
                  <a:extLst>
                    <a:ext uri="{FF2B5EF4-FFF2-40B4-BE49-F238E27FC236}">
                      <a16:creationId xmlns:a16="http://schemas.microsoft.com/office/drawing/2014/main" id="{EB329BC6-9BE8-4AA7-B532-59C8FA0E2C96}"/>
                    </a:ext>
                  </a:extLst>
                </p14:cNvPr>
                <p14:cNvContentPartPr/>
                <p14:nvPr/>
              </p14:nvContentPartPr>
              <p14:xfrm>
                <a:off x="8913671" y="4154027"/>
                <a:ext cx="101880" cy="161640"/>
              </p14:xfrm>
            </p:contentPart>
          </mc:Choice>
          <mc:Fallback xmlns="">
            <p:pic>
              <p:nvPicPr>
                <p:cNvPr id="913" name="Inkt 912">
                  <a:extLst>
                    <a:ext uri="{FF2B5EF4-FFF2-40B4-BE49-F238E27FC236}">
                      <a16:creationId xmlns:a16="http://schemas.microsoft.com/office/drawing/2014/main" id="{EB329BC6-9BE8-4AA7-B532-59C8FA0E2C96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8905031" y="4145027"/>
                  <a:ext cx="1195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914" name="Inkt 913">
                  <a:extLst>
                    <a:ext uri="{FF2B5EF4-FFF2-40B4-BE49-F238E27FC236}">
                      <a16:creationId xmlns:a16="http://schemas.microsoft.com/office/drawing/2014/main" id="{56AF5818-46D8-4FDC-B05E-244380AB6798}"/>
                    </a:ext>
                  </a:extLst>
                </p14:cNvPr>
                <p14:cNvContentPartPr/>
                <p14:nvPr/>
              </p14:nvContentPartPr>
              <p14:xfrm>
                <a:off x="9008351" y="4122347"/>
                <a:ext cx="239760" cy="157320"/>
              </p14:xfrm>
            </p:contentPart>
          </mc:Choice>
          <mc:Fallback xmlns="">
            <p:pic>
              <p:nvPicPr>
                <p:cNvPr id="914" name="Inkt 913">
                  <a:extLst>
                    <a:ext uri="{FF2B5EF4-FFF2-40B4-BE49-F238E27FC236}">
                      <a16:creationId xmlns:a16="http://schemas.microsoft.com/office/drawing/2014/main" id="{56AF5818-46D8-4FDC-B05E-244380AB6798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8999351" y="4113347"/>
                  <a:ext cx="2574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915" name="Inkt 914">
                  <a:extLst>
                    <a:ext uri="{FF2B5EF4-FFF2-40B4-BE49-F238E27FC236}">
                      <a16:creationId xmlns:a16="http://schemas.microsoft.com/office/drawing/2014/main" id="{CEFB94C2-E26F-4137-9A2E-40D6F0A0397A}"/>
                    </a:ext>
                  </a:extLst>
                </p14:cNvPr>
                <p14:cNvContentPartPr/>
                <p14:nvPr/>
              </p14:nvContentPartPr>
              <p14:xfrm>
                <a:off x="9191951" y="3921467"/>
                <a:ext cx="160920" cy="349200"/>
              </p14:xfrm>
            </p:contentPart>
          </mc:Choice>
          <mc:Fallback xmlns="">
            <p:pic>
              <p:nvPicPr>
                <p:cNvPr id="915" name="Inkt 914">
                  <a:extLst>
                    <a:ext uri="{FF2B5EF4-FFF2-40B4-BE49-F238E27FC236}">
                      <a16:creationId xmlns:a16="http://schemas.microsoft.com/office/drawing/2014/main" id="{CEFB94C2-E26F-4137-9A2E-40D6F0A0397A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9182951" y="3912467"/>
                  <a:ext cx="17856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916" name="Inkt 915">
                  <a:extLst>
                    <a:ext uri="{FF2B5EF4-FFF2-40B4-BE49-F238E27FC236}">
                      <a16:creationId xmlns:a16="http://schemas.microsoft.com/office/drawing/2014/main" id="{FE76F849-2665-4AB6-8356-59C76E6DEA10}"/>
                    </a:ext>
                  </a:extLst>
                </p14:cNvPr>
                <p14:cNvContentPartPr/>
                <p14:nvPr/>
              </p14:nvContentPartPr>
              <p14:xfrm>
                <a:off x="9143351" y="4119827"/>
                <a:ext cx="203040" cy="27720"/>
              </p14:xfrm>
            </p:contentPart>
          </mc:Choice>
          <mc:Fallback xmlns="">
            <p:pic>
              <p:nvPicPr>
                <p:cNvPr id="916" name="Inkt 915">
                  <a:extLst>
                    <a:ext uri="{FF2B5EF4-FFF2-40B4-BE49-F238E27FC236}">
                      <a16:creationId xmlns:a16="http://schemas.microsoft.com/office/drawing/2014/main" id="{FE76F849-2665-4AB6-8356-59C76E6DEA10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9134351" y="4110827"/>
                  <a:ext cx="2206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919" name="Inkt 918">
                  <a:extLst>
                    <a:ext uri="{FF2B5EF4-FFF2-40B4-BE49-F238E27FC236}">
                      <a16:creationId xmlns:a16="http://schemas.microsoft.com/office/drawing/2014/main" id="{80A39732-AA82-4071-9A74-87E13224EA57}"/>
                    </a:ext>
                  </a:extLst>
                </p14:cNvPr>
                <p14:cNvContentPartPr/>
                <p14:nvPr/>
              </p14:nvContentPartPr>
              <p14:xfrm>
                <a:off x="7437671" y="4416827"/>
                <a:ext cx="144720" cy="307440"/>
              </p14:xfrm>
            </p:contentPart>
          </mc:Choice>
          <mc:Fallback xmlns="">
            <p:pic>
              <p:nvPicPr>
                <p:cNvPr id="919" name="Inkt 918">
                  <a:extLst>
                    <a:ext uri="{FF2B5EF4-FFF2-40B4-BE49-F238E27FC236}">
                      <a16:creationId xmlns:a16="http://schemas.microsoft.com/office/drawing/2014/main" id="{80A39732-AA82-4071-9A74-87E13224EA57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7429031" y="4408187"/>
                  <a:ext cx="1623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920" name="Inkt 919">
                  <a:extLst>
                    <a:ext uri="{FF2B5EF4-FFF2-40B4-BE49-F238E27FC236}">
                      <a16:creationId xmlns:a16="http://schemas.microsoft.com/office/drawing/2014/main" id="{B97A97AD-4DE9-4515-B96D-D21E58266C18}"/>
                    </a:ext>
                  </a:extLst>
                </p14:cNvPr>
                <p14:cNvContentPartPr/>
                <p14:nvPr/>
              </p14:nvContentPartPr>
              <p14:xfrm>
                <a:off x="7431551" y="4601867"/>
                <a:ext cx="82800" cy="42120"/>
              </p14:xfrm>
            </p:contentPart>
          </mc:Choice>
          <mc:Fallback xmlns="">
            <p:pic>
              <p:nvPicPr>
                <p:cNvPr id="920" name="Inkt 919">
                  <a:extLst>
                    <a:ext uri="{FF2B5EF4-FFF2-40B4-BE49-F238E27FC236}">
                      <a16:creationId xmlns:a16="http://schemas.microsoft.com/office/drawing/2014/main" id="{B97A97AD-4DE9-4515-B96D-D21E58266C18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7422551" y="4592867"/>
                  <a:ext cx="1004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921" name="Inkt 920">
                  <a:extLst>
                    <a:ext uri="{FF2B5EF4-FFF2-40B4-BE49-F238E27FC236}">
                      <a16:creationId xmlns:a16="http://schemas.microsoft.com/office/drawing/2014/main" id="{C632BCE3-E14B-47DC-8134-3F78D37D5CF0}"/>
                    </a:ext>
                  </a:extLst>
                </p14:cNvPr>
                <p14:cNvContentPartPr/>
                <p14:nvPr/>
              </p14:nvContentPartPr>
              <p14:xfrm>
                <a:off x="7530191" y="4557587"/>
                <a:ext cx="212040" cy="146520"/>
              </p14:xfrm>
            </p:contentPart>
          </mc:Choice>
          <mc:Fallback xmlns="">
            <p:pic>
              <p:nvPicPr>
                <p:cNvPr id="921" name="Inkt 920">
                  <a:extLst>
                    <a:ext uri="{FF2B5EF4-FFF2-40B4-BE49-F238E27FC236}">
                      <a16:creationId xmlns:a16="http://schemas.microsoft.com/office/drawing/2014/main" id="{C632BCE3-E14B-47DC-8134-3F78D37D5CF0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7521551" y="4548947"/>
                  <a:ext cx="229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922" name="Inkt 921">
                  <a:extLst>
                    <a:ext uri="{FF2B5EF4-FFF2-40B4-BE49-F238E27FC236}">
                      <a16:creationId xmlns:a16="http://schemas.microsoft.com/office/drawing/2014/main" id="{23554862-1094-426F-A14C-D701BE9ACCF8}"/>
                    </a:ext>
                  </a:extLst>
                </p14:cNvPr>
                <p14:cNvContentPartPr/>
                <p14:nvPr/>
              </p14:nvContentPartPr>
              <p14:xfrm>
                <a:off x="7714511" y="4524827"/>
                <a:ext cx="141840" cy="189360"/>
              </p14:xfrm>
            </p:contentPart>
          </mc:Choice>
          <mc:Fallback xmlns="">
            <p:pic>
              <p:nvPicPr>
                <p:cNvPr id="922" name="Inkt 921">
                  <a:extLst>
                    <a:ext uri="{FF2B5EF4-FFF2-40B4-BE49-F238E27FC236}">
                      <a16:creationId xmlns:a16="http://schemas.microsoft.com/office/drawing/2014/main" id="{23554862-1094-426F-A14C-D701BE9ACCF8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7705511" y="4515827"/>
                  <a:ext cx="1594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923" name="Inkt 922">
                  <a:extLst>
                    <a:ext uri="{FF2B5EF4-FFF2-40B4-BE49-F238E27FC236}">
                      <a16:creationId xmlns:a16="http://schemas.microsoft.com/office/drawing/2014/main" id="{431DBFCD-7359-4D7A-9D8B-27F8DC20FFCE}"/>
                    </a:ext>
                  </a:extLst>
                </p14:cNvPr>
                <p14:cNvContentPartPr/>
                <p14:nvPr/>
              </p14:nvContentPartPr>
              <p14:xfrm>
                <a:off x="7854191" y="4411067"/>
                <a:ext cx="130320" cy="274320"/>
              </p14:xfrm>
            </p:contentPart>
          </mc:Choice>
          <mc:Fallback xmlns="">
            <p:pic>
              <p:nvPicPr>
                <p:cNvPr id="923" name="Inkt 922">
                  <a:extLst>
                    <a:ext uri="{FF2B5EF4-FFF2-40B4-BE49-F238E27FC236}">
                      <a16:creationId xmlns:a16="http://schemas.microsoft.com/office/drawing/2014/main" id="{431DBFCD-7359-4D7A-9D8B-27F8DC20FFCE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7845551" y="4402427"/>
                  <a:ext cx="1479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924" name="Inkt 923">
                  <a:extLst>
                    <a:ext uri="{FF2B5EF4-FFF2-40B4-BE49-F238E27FC236}">
                      <a16:creationId xmlns:a16="http://schemas.microsoft.com/office/drawing/2014/main" id="{316F7A3F-6C45-4DFF-88F8-092FAB723913}"/>
                    </a:ext>
                  </a:extLst>
                </p14:cNvPr>
                <p14:cNvContentPartPr/>
                <p14:nvPr/>
              </p14:nvContentPartPr>
              <p14:xfrm>
                <a:off x="7831871" y="4566587"/>
                <a:ext cx="140040" cy="50040"/>
              </p14:xfrm>
            </p:contentPart>
          </mc:Choice>
          <mc:Fallback xmlns="">
            <p:pic>
              <p:nvPicPr>
                <p:cNvPr id="924" name="Inkt 923">
                  <a:extLst>
                    <a:ext uri="{FF2B5EF4-FFF2-40B4-BE49-F238E27FC236}">
                      <a16:creationId xmlns:a16="http://schemas.microsoft.com/office/drawing/2014/main" id="{316F7A3F-6C45-4DFF-88F8-092FAB723913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7823231" y="4557947"/>
                  <a:ext cx="1576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925" name="Inkt 924">
                  <a:extLst>
                    <a:ext uri="{FF2B5EF4-FFF2-40B4-BE49-F238E27FC236}">
                      <a16:creationId xmlns:a16="http://schemas.microsoft.com/office/drawing/2014/main" id="{FE8C8877-1D14-415D-9BC0-331DDF33F936}"/>
                    </a:ext>
                  </a:extLst>
                </p14:cNvPr>
                <p14:cNvContentPartPr/>
                <p14:nvPr/>
              </p14:nvContentPartPr>
              <p14:xfrm>
                <a:off x="8167751" y="4528787"/>
                <a:ext cx="156240" cy="202320"/>
              </p14:xfrm>
            </p:contentPart>
          </mc:Choice>
          <mc:Fallback xmlns="">
            <p:pic>
              <p:nvPicPr>
                <p:cNvPr id="925" name="Inkt 924">
                  <a:extLst>
                    <a:ext uri="{FF2B5EF4-FFF2-40B4-BE49-F238E27FC236}">
                      <a16:creationId xmlns:a16="http://schemas.microsoft.com/office/drawing/2014/main" id="{FE8C8877-1D14-415D-9BC0-331DDF33F936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8159111" y="4520147"/>
                  <a:ext cx="173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926" name="Inkt 925">
                  <a:extLst>
                    <a:ext uri="{FF2B5EF4-FFF2-40B4-BE49-F238E27FC236}">
                      <a16:creationId xmlns:a16="http://schemas.microsoft.com/office/drawing/2014/main" id="{CE75B6B6-325F-44C9-9FE1-6614A22E8072}"/>
                    </a:ext>
                  </a:extLst>
                </p14:cNvPr>
                <p14:cNvContentPartPr/>
                <p14:nvPr/>
              </p14:nvContentPartPr>
              <p14:xfrm>
                <a:off x="8361071" y="4570187"/>
                <a:ext cx="75240" cy="155160"/>
              </p14:xfrm>
            </p:contentPart>
          </mc:Choice>
          <mc:Fallback xmlns="">
            <p:pic>
              <p:nvPicPr>
                <p:cNvPr id="926" name="Inkt 925">
                  <a:extLst>
                    <a:ext uri="{FF2B5EF4-FFF2-40B4-BE49-F238E27FC236}">
                      <a16:creationId xmlns:a16="http://schemas.microsoft.com/office/drawing/2014/main" id="{CE75B6B6-325F-44C9-9FE1-6614A22E8072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8352431" y="4561547"/>
                  <a:ext cx="928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927" name="Inkt 926">
                  <a:extLst>
                    <a:ext uri="{FF2B5EF4-FFF2-40B4-BE49-F238E27FC236}">
                      <a16:creationId xmlns:a16="http://schemas.microsoft.com/office/drawing/2014/main" id="{9962E6D1-EECB-4165-9217-ED9F8DBCED9E}"/>
                    </a:ext>
                  </a:extLst>
                </p14:cNvPr>
                <p14:cNvContentPartPr/>
                <p14:nvPr/>
              </p14:nvContentPartPr>
              <p14:xfrm>
                <a:off x="8431631" y="4583507"/>
                <a:ext cx="38880" cy="317160"/>
              </p14:xfrm>
            </p:contentPart>
          </mc:Choice>
          <mc:Fallback xmlns="">
            <p:pic>
              <p:nvPicPr>
                <p:cNvPr id="927" name="Inkt 926">
                  <a:extLst>
                    <a:ext uri="{FF2B5EF4-FFF2-40B4-BE49-F238E27FC236}">
                      <a16:creationId xmlns:a16="http://schemas.microsoft.com/office/drawing/2014/main" id="{9962E6D1-EECB-4165-9217-ED9F8DBCED9E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8422631" y="4574507"/>
                  <a:ext cx="565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928" name="Inkt 927">
                  <a:extLst>
                    <a:ext uri="{FF2B5EF4-FFF2-40B4-BE49-F238E27FC236}">
                      <a16:creationId xmlns:a16="http://schemas.microsoft.com/office/drawing/2014/main" id="{62E38494-4C1D-4557-A9D5-46975782D192}"/>
                    </a:ext>
                  </a:extLst>
                </p14:cNvPr>
                <p14:cNvContentPartPr/>
                <p14:nvPr/>
              </p14:nvContentPartPr>
              <p14:xfrm>
                <a:off x="8513711" y="4609067"/>
                <a:ext cx="159120" cy="109440"/>
              </p14:xfrm>
            </p:contentPart>
          </mc:Choice>
          <mc:Fallback xmlns="">
            <p:pic>
              <p:nvPicPr>
                <p:cNvPr id="928" name="Inkt 927">
                  <a:extLst>
                    <a:ext uri="{FF2B5EF4-FFF2-40B4-BE49-F238E27FC236}">
                      <a16:creationId xmlns:a16="http://schemas.microsoft.com/office/drawing/2014/main" id="{62E38494-4C1D-4557-A9D5-46975782D192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8504711" y="4600067"/>
                  <a:ext cx="1767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929" name="Inkt 928">
                  <a:extLst>
                    <a:ext uri="{FF2B5EF4-FFF2-40B4-BE49-F238E27FC236}">
                      <a16:creationId xmlns:a16="http://schemas.microsoft.com/office/drawing/2014/main" id="{051E4A84-9B81-45C8-A70F-54B646B6CEB5}"/>
                    </a:ext>
                  </a:extLst>
                </p14:cNvPr>
                <p14:cNvContentPartPr/>
                <p14:nvPr/>
              </p14:nvContentPartPr>
              <p14:xfrm>
                <a:off x="8678951" y="4499987"/>
                <a:ext cx="188640" cy="203040"/>
              </p14:xfrm>
            </p:contentPart>
          </mc:Choice>
          <mc:Fallback xmlns="">
            <p:pic>
              <p:nvPicPr>
                <p:cNvPr id="929" name="Inkt 928">
                  <a:extLst>
                    <a:ext uri="{FF2B5EF4-FFF2-40B4-BE49-F238E27FC236}">
                      <a16:creationId xmlns:a16="http://schemas.microsoft.com/office/drawing/2014/main" id="{051E4A84-9B81-45C8-A70F-54B646B6CEB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8669951" y="4491347"/>
                  <a:ext cx="206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930" name="Inkt 929">
                  <a:extLst>
                    <a:ext uri="{FF2B5EF4-FFF2-40B4-BE49-F238E27FC236}">
                      <a16:creationId xmlns:a16="http://schemas.microsoft.com/office/drawing/2014/main" id="{E8164A5C-B034-407E-8792-18660B22AAEA}"/>
                    </a:ext>
                  </a:extLst>
                </p14:cNvPr>
                <p14:cNvContentPartPr/>
                <p14:nvPr/>
              </p14:nvContentPartPr>
              <p14:xfrm>
                <a:off x="8883431" y="4578107"/>
                <a:ext cx="102600" cy="119160"/>
              </p14:xfrm>
            </p:contentPart>
          </mc:Choice>
          <mc:Fallback xmlns="">
            <p:pic>
              <p:nvPicPr>
                <p:cNvPr id="930" name="Inkt 929">
                  <a:extLst>
                    <a:ext uri="{FF2B5EF4-FFF2-40B4-BE49-F238E27FC236}">
                      <a16:creationId xmlns:a16="http://schemas.microsoft.com/office/drawing/2014/main" id="{E8164A5C-B034-407E-8792-18660B22AAEA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8874791" y="4569107"/>
                  <a:ext cx="1202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931" name="Inkt 930">
                  <a:extLst>
                    <a:ext uri="{FF2B5EF4-FFF2-40B4-BE49-F238E27FC236}">
                      <a16:creationId xmlns:a16="http://schemas.microsoft.com/office/drawing/2014/main" id="{00BE6FAF-18D3-4D74-8071-34F7B99F93D1}"/>
                    </a:ext>
                  </a:extLst>
                </p14:cNvPr>
                <p14:cNvContentPartPr/>
                <p14:nvPr/>
              </p14:nvContentPartPr>
              <p14:xfrm>
                <a:off x="8967311" y="4382267"/>
                <a:ext cx="86040" cy="338040"/>
              </p14:xfrm>
            </p:contentPart>
          </mc:Choice>
          <mc:Fallback xmlns="">
            <p:pic>
              <p:nvPicPr>
                <p:cNvPr id="931" name="Inkt 930">
                  <a:extLst>
                    <a:ext uri="{FF2B5EF4-FFF2-40B4-BE49-F238E27FC236}">
                      <a16:creationId xmlns:a16="http://schemas.microsoft.com/office/drawing/2014/main" id="{00BE6FAF-18D3-4D74-8071-34F7B99F93D1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8958311" y="4373627"/>
                  <a:ext cx="10368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932" name="Inkt 931">
                  <a:extLst>
                    <a:ext uri="{FF2B5EF4-FFF2-40B4-BE49-F238E27FC236}">
                      <a16:creationId xmlns:a16="http://schemas.microsoft.com/office/drawing/2014/main" id="{93A1FD37-8331-47A9-B1AE-429B825AADE0}"/>
                    </a:ext>
                  </a:extLst>
                </p14:cNvPr>
                <p14:cNvContentPartPr/>
                <p14:nvPr/>
              </p14:nvContentPartPr>
              <p14:xfrm>
                <a:off x="9279431" y="4570187"/>
                <a:ext cx="167040" cy="180000"/>
              </p14:xfrm>
            </p:contentPart>
          </mc:Choice>
          <mc:Fallback xmlns="">
            <p:pic>
              <p:nvPicPr>
                <p:cNvPr id="932" name="Inkt 931">
                  <a:extLst>
                    <a:ext uri="{FF2B5EF4-FFF2-40B4-BE49-F238E27FC236}">
                      <a16:creationId xmlns:a16="http://schemas.microsoft.com/office/drawing/2014/main" id="{93A1FD37-8331-47A9-B1AE-429B825AADE0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9270431" y="4561547"/>
                  <a:ext cx="1846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933" name="Inkt 932">
                  <a:extLst>
                    <a:ext uri="{FF2B5EF4-FFF2-40B4-BE49-F238E27FC236}">
                      <a16:creationId xmlns:a16="http://schemas.microsoft.com/office/drawing/2014/main" id="{A5DC0D01-CBC8-4046-AD12-4D246B6AE9AF}"/>
                    </a:ext>
                  </a:extLst>
                </p14:cNvPr>
                <p14:cNvContentPartPr/>
                <p14:nvPr/>
              </p14:nvContentPartPr>
              <p14:xfrm>
                <a:off x="9404351" y="4441307"/>
                <a:ext cx="162720" cy="220680"/>
              </p14:xfrm>
            </p:contentPart>
          </mc:Choice>
          <mc:Fallback xmlns="">
            <p:pic>
              <p:nvPicPr>
                <p:cNvPr id="933" name="Inkt 932">
                  <a:extLst>
                    <a:ext uri="{FF2B5EF4-FFF2-40B4-BE49-F238E27FC236}">
                      <a16:creationId xmlns:a16="http://schemas.microsoft.com/office/drawing/2014/main" id="{A5DC0D01-CBC8-4046-AD12-4D246B6AE9AF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9395711" y="4432667"/>
                  <a:ext cx="1803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934" name="Inkt 933">
                  <a:extLst>
                    <a:ext uri="{FF2B5EF4-FFF2-40B4-BE49-F238E27FC236}">
                      <a16:creationId xmlns:a16="http://schemas.microsoft.com/office/drawing/2014/main" id="{2C065B4A-6BB9-4294-970C-E897D72D0503}"/>
                    </a:ext>
                  </a:extLst>
                </p14:cNvPr>
                <p14:cNvContentPartPr/>
                <p14:nvPr/>
              </p14:nvContentPartPr>
              <p14:xfrm>
                <a:off x="9594791" y="4535987"/>
                <a:ext cx="194400" cy="131040"/>
              </p14:xfrm>
            </p:contentPart>
          </mc:Choice>
          <mc:Fallback xmlns="">
            <p:pic>
              <p:nvPicPr>
                <p:cNvPr id="934" name="Inkt 933">
                  <a:extLst>
                    <a:ext uri="{FF2B5EF4-FFF2-40B4-BE49-F238E27FC236}">
                      <a16:creationId xmlns:a16="http://schemas.microsoft.com/office/drawing/2014/main" id="{2C065B4A-6BB9-4294-970C-E897D72D0503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9585791" y="4526987"/>
                  <a:ext cx="2120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935" name="Inkt 934">
                  <a:extLst>
                    <a:ext uri="{FF2B5EF4-FFF2-40B4-BE49-F238E27FC236}">
                      <a16:creationId xmlns:a16="http://schemas.microsoft.com/office/drawing/2014/main" id="{578B54E1-3E91-4D54-B15A-5214753C983D}"/>
                    </a:ext>
                  </a:extLst>
                </p14:cNvPr>
                <p14:cNvContentPartPr/>
                <p14:nvPr/>
              </p14:nvContentPartPr>
              <p14:xfrm>
                <a:off x="9761831" y="4526267"/>
                <a:ext cx="205200" cy="119880"/>
              </p14:xfrm>
            </p:contentPart>
          </mc:Choice>
          <mc:Fallback xmlns="">
            <p:pic>
              <p:nvPicPr>
                <p:cNvPr id="935" name="Inkt 934">
                  <a:extLst>
                    <a:ext uri="{FF2B5EF4-FFF2-40B4-BE49-F238E27FC236}">
                      <a16:creationId xmlns:a16="http://schemas.microsoft.com/office/drawing/2014/main" id="{578B54E1-3E91-4D54-B15A-5214753C983D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9753191" y="4517267"/>
                  <a:ext cx="2228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936" name="Inkt 935">
                  <a:extLst>
                    <a:ext uri="{FF2B5EF4-FFF2-40B4-BE49-F238E27FC236}">
                      <a16:creationId xmlns:a16="http://schemas.microsoft.com/office/drawing/2014/main" id="{DE5AF2BA-EDE4-413E-B2F7-4BE08B3457A4}"/>
                    </a:ext>
                  </a:extLst>
                </p14:cNvPr>
                <p14:cNvContentPartPr/>
                <p14:nvPr/>
              </p14:nvContentPartPr>
              <p14:xfrm>
                <a:off x="9932471" y="4493147"/>
                <a:ext cx="325440" cy="366840"/>
              </p14:xfrm>
            </p:contentPart>
          </mc:Choice>
          <mc:Fallback xmlns="">
            <p:pic>
              <p:nvPicPr>
                <p:cNvPr id="936" name="Inkt 935">
                  <a:extLst>
                    <a:ext uri="{FF2B5EF4-FFF2-40B4-BE49-F238E27FC236}">
                      <a16:creationId xmlns:a16="http://schemas.microsoft.com/office/drawing/2014/main" id="{DE5AF2BA-EDE4-413E-B2F7-4BE08B3457A4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9923471" y="4484147"/>
                  <a:ext cx="34308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937" name="Inkt 936">
                  <a:extLst>
                    <a:ext uri="{FF2B5EF4-FFF2-40B4-BE49-F238E27FC236}">
                      <a16:creationId xmlns:a16="http://schemas.microsoft.com/office/drawing/2014/main" id="{41A48415-974A-4274-9190-8FCEFE77B7B6}"/>
                    </a:ext>
                  </a:extLst>
                </p14:cNvPr>
                <p14:cNvContentPartPr/>
                <p14:nvPr/>
              </p14:nvContentPartPr>
              <p14:xfrm>
                <a:off x="10221911" y="4452107"/>
                <a:ext cx="164520" cy="285840"/>
              </p14:xfrm>
            </p:contentPart>
          </mc:Choice>
          <mc:Fallback xmlns="">
            <p:pic>
              <p:nvPicPr>
                <p:cNvPr id="937" name="Inkt 936">
                  <a:extLst>
                    <a:ext uri="{FF2B5EF4-FFF2-40B4-BE49-F238E27FC236}">
                      <a16:creationId xmlns:a16="http://schemas.microsoft.com/office/drawing/2014/main" id="{41A48415-974A-4274-9190-8FCEFE77B7B6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10212911" y="4443107"/>
                  <a:ext cx="1821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941" name="Inkt 940">
                  <a:extLst>
                    <a:ext uri="{FF2B5EF4-FFF2-40B4-BE49-F238E27FC236}">
                      <a16:creationId xmlns:a16="http://schemas.microsoft.com/office/drawing/2014/main" id="{A823125D-AE86-47C7-BF9C-79AA0195C87E}"/>
                    </a:ext>
                  </a:extLst>
                </p14:cNvPr>
                <p14:cNvContentPartPr/>
                <p14:nvPr/>
              </p14:nvContentPartPr>
              <p14:xfrm>
                <a:off x="7345871" y="4911107"/>
                <a:ext cx="223920" cy="124920"/>
              </p14:xfrm>
            </p:contentPart>
          </mc:Choice>
          <mc:Fallback xmlns="">
            <p:pic>
              <p:nvPicPr>
                <p:cNvPr id="941" name="Inkt 940">
                  <a:extLst>
                    <a:ext uri="{FF2B5EF4-FFF2-40B4-BE49-F238E27FC236}">
                      <a16:creationId xmlns:a16="http://schemas.microsoft.com/office/drawing/2014/main" id="{A823125D-AE86-47C7-BF9C-79AA0195C87E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7336871" y="4902467"/>
                  <a:ext cx="2415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942" name="Inkt 941">
                  <a:extLst>
                    <a:ext uri="{FF2B5EF4-FFF2-40B4-BE49-F238E27FC236}">
                      <a16:creationId xmlns:a16="http://schemas.microsoft.com/office/drawing/2014/main" id="{5400437A-333A-45E3-9EB0-C1D383CF0CAC}"/>
                    </a:ext>
                  </a:extLst>
                </p14:cNvPr>
                <p14:cNvContentPartPr/>
                <p14:nvPr/>
              </p14:nvContentPartPr>
              <p14:xfrm>
                <a:off x="7610111" y="4833707"/>
                <a:ext cx="189360" cy="209160"/>
              </p14:xfrm>
            </p:contentPart>
          </mc:Choice>
          <mc:Fallback xmlns="">
            <p:pic>
              <p:nvPicPr>
                <p:cNvPr id="942" name="Inkt 941">
                  <a:extLst>
                    <a:ext uri="{FF2B5EF4-FFF2-40B4-BE49-F238E27FC236}">
                      <a16:creationId xmlns:a16="http://schemas.microsoft.com/office/drawing/2014/main" id="{5400437A-333A-45E3-9EB0-C1D383CF0CAC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7601471" y="4825067"/>
                  <a:ext cx="2070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943" name="Inkt 942">
                  <a:extLst>
                    <a:ext uri="{FF2B5EF4-FFF2-40B4-BE49-F238E27FC236}">
                      <a16:creationId xmlns:a16="http://schemas.microsoft.com/office/drawing/2014/main" id="{E14BEDAF-A9E7-48B5-896B-6DD41913D9BD}"/>
                    </a:ext>
                  </a:extLst>
                </p14:cNvPr>
                <p14:cNvContentPartPr/>
                <p14:nvPr/>
              </p14:nvContentPartPr>
              <p14:xfrm>
                <a:off x="7817111" y="4758107"/>
                <a:ext cx="248040" cy="307440"/>
              </p14:xfrm>
            </p:contentPart>
          </mc:Choice>
          <mc:Fallback xmlns="">
            <p:pic>
              <p:nvPicPr>
                <p:cNvPr id="943" name="Inkt 942">
                  <a:extLst>
                    <a:ext uri="{FF2B5EF4-FFF2-40B4-BE49-F238E27FC236}">
                      <a16:creationId xmlns:a16="http://schemas.microsoft.com/office/drawing/2014/main" id="{E14BEDAF-A9E7-48B5-896B-6DD41913D9BD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7808111" y="4749107"/>
                  <a:ext cx="2656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944" name="Inkt 943">
                  <a:extLst>
                    <a:ext uri="{FF2B5EF4-FFF2-40B4-BE49-F238E27FC236}">
                      <a16:creationId xmlns:a16="http://schemas.microsoft.com/office/drawing/2014/main" id="{8618DF79-CF5A-44D5-9AF1-63E3A1A52BDC}"/>
                    </a:ext>
                  </a:extLst>
                </p14:cNvPr>
                <p14:cNvContentPartPr/>
                <p14:nvPr/>
              </p14:nvContentPartPr>
              <p14:xfrm>
                <a:off x="8252711" y="4911827"/>
                <a:ext cx="216000" cy="174600"/>
              </p14:xfrm>
            </p:contentPart>
          </mc:Choice>
          <mc:Fallback xmlns="">
            <p:pic>
              <p:nvPicPr>
                <p:cNvPr id="944" name="Inkt 943">
                  <a:extLst>
                    <a:ext uri="{FF2B5EF4-FFF2-40B4-BE49-F238E27FC236}">
                      <a16:creationId xmlns:a16="http://schemas.microsoft.com/office/drawing/2014/main" id="{8618DF79-CF5A-44D5-9AF1-63E3A1A52BDC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8243711" y="4902827"/>
                  <a:ext cx="2336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945" name="Inkt 944">
                  <a:extLst>
                    <a:ext uri="{FF2B5EF4-FFF2-40B4-BE49-F238E27FC236}">
                      <a16:creationId xmlns:a16="http://schemas.microsoft.com/office/drawing/2014/main" id="{FC816DFA-9DC7-4B99-99DF-3679AA76D841}"/>
                    </a:ext>
                  </a:extLst>
                </p14:cNvPr>
                <p14:cNvContentPartPr/>
                <p14:nvPr/>
              </p14:nvContentPartPr>
              <p14:xfrm>
                <a:off x="8473751" y="4906427"/>
                <a:ext cx="78120" cy="178200"/>
              </p14:xfrm>
            </p:contentPart>
          </mc:Choice>
          <mc:Fallback xmlns="">
            <p:pic>
              <p:nvPicPr>
                <p:cNvPr id="945" name="Inkt 944">
                  <a:extLst>
                    <a:ext uri="{FF2B5EF4-FFF2-40B4-BE49-F238E27FC236}">
                      <a16:creationId xmlns:a16="http://schemas.microsoft.com/office/drawing/2014/main" id="{FC816DFA-9DC7-4B99-99DF-3679AA76D841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8464751" y="4897787"/>
                  <a:ext cx="957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946" name="Inkt 945">
                  <a:extLst>
                    <a:ext uri="{FF2B5EF4-FFF2-40B4-BE49-F238E27FC236}">
                      <a16:creationId xmlns:a16="http://schemas.microsoft.com/office/drawing/2014/main" id="{3ACAEFFE-91EF-4515-80E7-281C08844EA0}"/>
                    </a:ext>
                  </a:extLst>
                </p14:cNvPr>
                <p14:cNvContentPartPr/>
                <p14:nvPr/>
              </p14:nvContentPartPr>
              <p14:xfrm>
                <a:off x="8420831" y="4944947"/>
                <a:ext cx="145080" cy="115200"/>
              </p14:xfrm>
            </p:contentPart>
          </mc:Choice>
          <mc:Fallback xmlns="">
            <p:pic>
              <p:nvPicPr>
                <p:cNvPr id="946" name="Inkt 945">
                  <a:extLst>
                    <a:ext uri="{FF2B5EF4-FFF2-40B4-BE49-F238E27FC236}">
                      <a16:creationId xmlns:a16="http://schemas.microsoft.com/office/drawing/2014/main" id="{3ACAEFFE-91EF-4515-80E7-281C08844EA0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8411831" y="4936307"/>
                  <a:ext cx="1627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947" name="Inkt 946">
                  <a:extLst>
                    <a:ext uri="{FF2B5EF4-FFF2-40B4-BE49-F238E27FC236}">
                      <a16:creationId xmlns:a16="http://schemas.microsoft.com/office/drawing/2014/main" id="{41999062-6836-4C9F-9947-A97DD22309AB}"/>
                    </a:ext>
                  </a:extLst>
                </p14:cNvPr>
                <p14:cNvContentPartPr/>
                <p14:nvPr/>
              </p14:nvContentPartPr>
              <p14:xfrm>
                <a:off x="8585711" y="4747667"/>
                <a:ext cx="97920" cy="310680"/>
              </p14:xfrm>
            </p:contentPart>
          </mc:Choice>
          <mc:Fallback xmlns="">
            <p:pic>
              <p:nvPicPr>
                <p:cNvPr id="947" name="Inkt 946">
                  <a:extLst>
                    <a:ext uri="{FF2B5EF4-FFF2-40B4-BE49-F238E27FC236}">
                      <a16:creationId xmlns:a16="http://schemas.microsoft.com/office/drawing/2014/main" id="{41999062-6836-4C9F-9947-A97DD22309AB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8577071" y="4739027"/>
                  <a:ext cx="1155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948" name="Inkt 947">
                  <a:extLst>
                    <a:ext uri="{FF2B5EF4-FFF2-40B4-BE49-F238E27FC236}">
                      <a16:creationId xmlns:a16="http://schemas.microsoft.com/office/drawing/2014/main" id="{33896F3F-120E-4908-BAAC-FEB1D79BDDA4}"/>
                    </a:ext>
                  </a:extLst>
                </p14:cNvPr>
                <p14:cNvContentPartPr/>
                <p14:nvPr/>
              </p14:nvContentPartPr>
              <p14:xfrm>
                <a:off x="8551151" y="4931627"/>
                <a:ext cx="142560" cy="40320"/>
              </p14:xfrm>
            </p:contentPart>
          </mc:Choice>
          <mc:Fallback xmlns="">
            <p:pic>
              <p:nvPicPr>
                <p:cNvPr id="948" name="Inkt 947">
                  <a:extLst>
                    <a:ext uri="{FF2B5EF4-FFF2-40B4-BE49-F238E27FC236}">
                      <a16:creationId xmlns:a16="http://schemas.microsoft.com/office/drawing/2014/main" id="{33896F3F-120E-4908-BAAC-FEB1D79BDDA4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8542511" y="4922627"/>
                  <a:ext cx="1602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949" name="Inkt 948">
                  <a:extLst>
                    <a:ext uri="{FF2B5EF4-FFF2-40B4-BE49-F238E27FC236}">
                      <a16:creationId xmlns:a16="http://schemas.microsoft.com/office/drawing/2014/main" id="{0A68C0CC-1969-41E2-A73C-E7A8B4648AD5}"/>
                    </a:ext>
                  </a:extLst>
                </p14:cNvPr>
                <p14:cNvContentPartPr/>
                <p14:nvPr/>
              </p14:nvContentPartPr>
              <p14:xfrm>
                <a:off x="8658071" y="4889507"/>
                <a:ext cx="200160" cy="144720"/>
              </p14:xfrm>
            </p:contentPart>
          </mc:Choice>
          <mc:Fallback xmlns="">
            <p:pic>
              <p:nvPicPr>
                <p:cNvPr id="949" name="Inkt 948">
                  <a:extLst>
                    <a:ext uri="{FF2B5EF4-FFF2-40B4-BE49-F238E27FC236}">
                      <a16:creationId xmlns:a16="http://schemas.microsoft.com/office/drawing/2014/main" id="{0A68C0CC-1969-41E2-A73C-E7A8B4648AD5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8649071" y="4880867"/>
                  <a:ext cx="2178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950" name="Inkt 949">
                  <a:extLst>
                    <a:ext uri="{FF2B5EF4-FFF2-40B4-BE49-F238E27FC236}">
                      <a16:creationId xmlns:a16="http://schemas.microsoft.com/office/drawing/2014/main" id="{776C6DEE-6DD5-4A4E-9269-82F07BB0B702}"/>
                    </a:ext>
                  </a:extLst>
                </p14:cNvPr>
                <p14:cNvContentPartPr/>
                <p14:nvPr/>
              </p14:nvContentPartPr>
              <p14:xfrm>
                <a:off x="8823671" y="4892747"/>
                <a:ext cx="236160" cy="163080"/>
              </p14:xfrm>
            </p:contentPart>
          </mc:Choice>
          <mc:Fallback xmlns="">
            <p:pic>
              <p:nvPicPr>
                <p:cNvPr id="950" name="Inkt 949">
                  <a:extLst>
                    <a:ext uri="{FF2B5EF4-FFF2-40B4-BE49-F238E27FC236}">
                      <a16:creationId xmlns:a16="http://schemas.microsoft.com/office/drawing/2014/main" id="{776C6DEE-6DD5-4A4E-9269-82F07BB0B702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8814671" y="4884107"/>
                  <a:ext cx="2538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951" name="Inkt 950">
                  <a:extLst>
                    <a:ext uri="{FF2B5EF4-FFF2-40B4-BE49-F238E27FC236}">
                      <a16:creationId xmlns:a16="http://schemas.microsoft.com/office/drawing/2014/main" id="{85D52DEB-2F1B-4FCD-A6F9-843D1F53CA10}"/>
                    </a:ext>
                  </a:extLst>
                </p14:cNvPr>
                <p14:cNvContentPartPr/>
                <p14:nvPr/>
              </p14:nvContentPartPr>
              <p14:xfrm>
                <a:off x="9176471" y="4831187"/>
                <a:ext cx="137880" cy="319320"/>
              </p14:xfrm>
            </p:contentPart>
          </mc:Choice>
          <mc:Fallback xmlns="">
            <p:pic>
              <p:nvPicPr>
                <p:cNvPr id="951" name="Inkt 950">
                  <a:extLst>
                    <a:ext uri="{FF2B5EF4-FFF2-40B4-BE49-F238E27FC236}">
                      <a16:creationId xmlns:a16="http://schemas.microsoft.com/office/drawing/2014/main" id="{85D52DEB-2F1B-4FCD-A6F9-843D1F53CA10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9167471" y="4822547"/>
                  <a:ext cx="15552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952" name="Inkt 951">
                  <a:extLst>
                    <a:ext uri="{FF2B5EF4-FFF2-40B4-BE49-F238E27FC236}">
                      <a16:creationId xmlns:a16="http://schemas.microsoft.com/office/drawing/2014/main" id="{6C26CEDA-E3A9-4788-A8E3-26655043BE9A}"/>
                    </a:ext>
                  </a:extLst>
                </p14:cNvPr>
                <p14:cNvContentPartPr/>
                <p14:nvPr/>
              </p14:nvContentPartPr>
              <p14:xfrm>
                <a:off x="9191951" y="4976267"/>
                <a:ext cx="105120" cy="42120"/>
              </p14:xfrm>
            </p:contentPart>
          </mc:Choice>
          <mc:Fallback xmlns="">
            <p:pic>
              <p:nvPicPr>
                <p:cNvPr id="952" name="Inkt 951">
                  <a:extLst>
                    <a:ext uri="{FF2B5EF4-FFF2-40B4-BE49-F238E27FC236}">
                      <a16:creationId xmlns:a16="http://schemas.microsoft.com/office/drawing/2014/main" id="{6C26CEDA-E3A9-4788-A8E3-26655043BE9A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9182951" y="4967267"/>
                  <a:ext cx="1227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953" name="Inkt 952">
                  <a:extLst>
                    <a:ext uri="{FF2B5EF4-FFF2-40B4-BE49-F238E27FC236}">
                      <a16:creationId xmlns:a16="http://schemas.microsoft.com/office/drawing/2014/main" id="{8E5E31C1-603E-4F2F-A004-A9B7822FB91B}"/>
                    </a:ext>
                  </a:extLst>
                </p14:cNvPr>
                <p14:cNvContentPartPr/>
                <p14:nvPr/>
              </p14:nvContentPartPr>
              <p14:xfrm>
                <a:off x="9287351" y="4904627"/>
                <a:ext cx="187560" cy="139680"/>
              </p14:xfrm>
            </p:contentPart>
          </mc:Choice>
          <mc:Fallback xmlns="">
            <p:pic>
              <p:nvPicPr>
                <p:cNvPr id="953" name="Inkt 952">
                  <a:extLst>
                    <a:ext uri="{FF2B5EF4-FFF2-40B4-BE49-F238E27FC236}">
                      <a16:creationId xmlns:a16="http://schemas.microsoft.com/office/drawing/2014/main" id="{8E5E31C1-603E-4F2F-A004-A9B7822FB91B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9278711" y="4895987"/>
                  <a:ext cx="2052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954" name="Inkt 953">
                  <a:extLst>
                    <a:ext uri="{FF2B5EF4-FFF2-40B4-BE49-F238E27FC236}">
                      <a16:creationId xmlns:a16="http://schemas.microsoft.com/office/drawing/2014/main" id="{3C4A4278-32FF-402E-B281-B85B786C9F41}"/>
                    </a:ext>
                  </a:extLst>
                </p14:cNvPr>
                <p14:cNvContentPartPr/>
                <p14:nvPr/>
              </p14:nvContentPartPr>
              <p14:xfrm>
                <a:off x="9428471" y="4906427"/>
                <a:ext cx="18000" cy="122400"/>
              </p14:xfrm>
            </p:contentPart>
          </mc:Choice>
          <mc:Fallback xmlns="">
            <p:pic>
              <p:nvPicPr>
                <p:cNvPr id="954" name="Inkt 953">
                  <a:extLst>
                    <a:ext uri="{FF2B5EF4-FFF2-40B4-BE49-F238E27FC236}">
                      <a16:creationId xmlns:a16="http://schemas.microsoft.com/office/drawing/2014/main" id="{3C4A4278-32FF-402E-B281-B85B786C9F41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9419471" y="4897787"/>
                  <a:ext cx="356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955" name="Inkt 954">
                  <a:extLst>
                    <a:ext uri="{FF2B5EF4-FFF2-40B4-BE49-F238E27FC236}">
                      <a16:creationId xmlns:a16="http://schemas.microsoft.com/office/drawing/2014/main" id="{3E11503D-09B5-428F-A77F-210F389BD2A6}"/>
                    </a:ext>
                  </a:extLst>
                </p14:cNvPr>
                <p14:cNvContentPartPr/>
                <p14:nvPr/>
              </p14:nvContentPartPr>
              <p14:xfrm>
                <a:off x="9448631" y="4907147"/>
                <a:ext cx="189000" cy="139320"/>
              </p14:xfrm>
            </p:contentPart>
          </mc:Choice>
          <mc:Fallback xmlns="">
            <p:pic>
              <p:nvPicPr>
                <p:cNvPr id="955" name="Inkt 954">
                  <a:extLst>
                    <a:ext uri="{FF2B5EF4-FFF2-40B4-BE49-F238E27FC236}">
                      <a16:creationId xmlns:a16="http://schemas.microsoft.com/office/drawing/2014/main" id="{3E11503D-09B5-428F-A77F-210F389BD2A6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9439631" y="4898147"/>
                  <a:ext cx="2066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956" name="Inkt 955">
                  <a:extLst>
                    <a:ext uri="{FF2B5EF4-FFF2-40B4-BE49-F238E27FC236}">
                      <a16:creationId xmlns:a16="http://schemas.microsoft.com/office/drawing/2014/main" id="{F82145CD-AAD4-41CF-A826-63E626DBD4AE}"/>
                    </a:ext>
                  </a:extLst>
                </p14:cNvPr>
                <p14:cNvContentPartPr/>
                <p14:nvPr/>
              </p14:nvContentPartPr>
              <p14:xfrm>
                <a:off x="9587591" y="4773227"/>
                <a:ext cx="129240" cy="271440"/>
              </p14:xfrm>
            </p:contentPart>
          </mc:Choice>
          <mc:Fallback xmlns="">
            <p:pic>
              <p:nvPicPr>
                <p:cNvPr id="956" name="Inkt 955">
                  <a:extLst>
                    <a:ext uri="{FF2B5EF4-FFF2-40B4-BE49-F238E27FC236}">
                      <a16:creationId xmlns:a16="http://schemas.microsoft.com/office/drawing/2014/main" id="{F82145CD-AAD4-41CF-A826-63E626DBD4AE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9578591" y="4764227"/>
                  <a:ext cx="1468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957" name="Inkt 956">
                  <a:extLst>
                    <a:ext uri="{FF2B5EF4-FFF2-40B4-BE49-F238E27FC236}">
                      <a16:creationId xmlns:a16="http://schemas.microsoft.com/office/drawing/2014/main" id="{D1C879ED-AD08-4AF4-8C34-DC0B8AE4CDEB}"/>
                    </a:ext>
                  </a:extLst>
                </p14:cNvPr>
                <p14:cNvContentPartPr/>
                <p14:nvPr/>
              </p14:nvContentPartPr>
              <p14:xfrm>
                <a:off x="9557711" y="4925867"/>
                <a:ext cx="162000" cy="40680"/>
              </p14:xfrm>
            </p:contentPart>
          </mc:Choice>
          <mc:Fallback xmlns="">
            <p:pic>
              <p:nvPicPr>
                <p:cNvPr id="957" name="Inkt 956">
                  <a:extLst>
                    <a:ext uri="{FF2B5EF4-FFF2-40B4-BE49-F238E27FC236}">
                      <a16:creationId xmlns:a16="http://schemas.microsoft.com/office/drawing/2014/main" id="{D1C879ED-AD08-4AF4-8C34-DC0B8AE4CDEB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9548711" y="4917227"/>
                  <a:ext cx="1796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958" name="Inkt 957">
                  <a:extLst>
                    <a:ext uri="{FF2B5EF4-FFF2-40B4-BE49-F238E27FC236}">
                      <a16:creationId xmlns:a16="http://schemas.microsoft.com/office/drawing/2014/main" id="{7973B745-2DCD-4D8E-91C8-38895667587F}"/>
                    </a:ext>
                  </a:extLst>
                </p14:cNvPr>
                <p14:cNvContentPartPr/>
                <p14:nvPr/>
              </p14:nvContentPartPr>
              <p14:xfrm>
                <a:off x="9694511" y="4892387"/>
                <a:ext cx="175320" cy="118080"/>
              </p14:xfrm>
            </p:contentPart>
          </mc:Choice>
          <mc:Fallback xmlns="">
            <p:pic>
              <p:nvPicPr>
                <p:cNvPr id="958" name="Inkt 957">
                  <a:extLst>
                    <a:ext uri="{FF2B5EF4-FFF2-40B4-BE49-F238E27FC236}">
                      <a16:creationId xmlns:a16="http://schemas.microsoft.com/office/drawing/2014/main" id="{7973B745-2DCD-4D8E-91C8-38895667587F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9685511" y="4883387"/>
                  <a:ext cx="1929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960" name="Inkt 959">
                  <a:extLst>
                    <a:ext uri="{FF2B5EF4-FFF2-40B4-BE49-F238E27FC236}">
                      <a16:creationId xmlns:a16="http://schemas.microsoft.com/office/drawing/2014/main" id="{F12AAEBD-2329-4299-B0E5-A1E600DD2EC9}"/>
                    </a:ext>
                  </a:extLst>
                </p14:cNvPr>
                <p14:cNvContentPartPr/>
                <p14:nvPr/>
              </p14:nvContentPartPr>
              <p14:xfrm>
                <a:off x="9843551" y="4884827"/>
                <a:ext cx="127080" cy="135360"/>
              </p14:xfrm>
            </p:contentPart>
          </mc:Choice>
          <mc:Fallback xmlns="">
            <p:pic>
              <p:nvPicPr>
                <p:cNvPr id="960" name="Inkt 959">
                  <a:extLst>
                    <a:ext uri="{FF2B5EF4-FFF2-40B4-BE49-F238E27FC236}">
                      <a16:creationId xmlns:a16="http://schemas.microsoft.com/office/drawing/2014/main" id="{F12AAEBD-2329-4299-B0E5-A1E600DD2EC9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9834551" y="4875827"/>
                  <a:ext cx="1447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961" name="Inkt 960">
                  <a:extLst>
                    <a:ext uri="{FF2B5EF4-FFF2-40B4-BE49-F238E27FC236}">
                      <a16:creationId xmlns:a16="http://schemas.microsoft.com/office/drawing/2014/main" id="{D9F890EA-E834-47B6-99D7-8676AD6CE5D3}"/>
                    </a:ext>
                  </a:extLst>
                </p14:cNvPr>
                <p14:cNvContentPartPr/>
                <p14:nvPr/>
              </p14:nvContentPartPr>
              <p14:xfrm>
                <a:off x="9938951" y="4881947"/>
                <a:ext cx="179640" cy="146160"/>
              </p14:xfrm>
            </p:contentPart>
          </mc:Choice>
          <mc:Fallback xmlns="">
            <p:pic>
              <p:nvPicPr>
                <p:cNvPr id="961" name="Inkt 960">
                  <a:extLst>
                    <a:ext uri="{FF2B5EF4-FFF2-40B4-BE49-F238E27FC236}">
                      <a16:creationId xmlns:a16="http://schemas.microsoft.com/office/drawing/2014/main" id="{D9F890EA-E834-47B6-99D7-8676AD6CE5D3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9929951" y="4872947"/>
                  <a:ext cx="1972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962" name="Inkt 961">
                  <a:extLst>
                    <a:ext uri="{FF2B5EF4-FFF2-40B4-BE49-F238E27FC236}">
                      <a16:creationId xmlns:a16="http://schemas.microsoft.com/office/drawing/2014/main" id="{46950F1D-4747-4A8D-BCD9-4938CD19E517}"/>
                    </a:ext>
                  </a:extLst>
                </p14:cNvPr>
                <p14:cNvContentPartPr/>
                <p14:nvPr/>
              </p14:nvContentPartPr>
              <p14:xfrm>
                <a:off x="10050551" y="4821107"/>
                <a:ext cx="166680" cy="242640"/>
              </p14:xfrm>
            </p:contentPart>
          </mc:Choice>
          <mc:Fallback xmlns="">
            <p:pic>
              <p:nvPicPr>
                <p:cNvPr id="962" name="Inkt 961">
                  <a:extLst>
                    <a:ext uri="{FF2B5EF4-FFF2-40B4-BE49-F238E27FC236}">
                      <a16:creationId xmlns:a16="http://schemas.microsoft.com/office/drawing/2014/main" id="{46950F1D-4747-4A8D-BCD9-4938CD19E517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10041551" y="4812467"/>
                  <a:ext cx="1843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965" name="Inkt 964">
                  <a:extLst>
                    <a:ext uri="{FF2B5EF4-FFF2-40B4-BE49-F238E27FC236}">
                      <a16:creationId xmlns:a16="http://schemas.microsoft.com/office/drawing/2014/main" id="{1C8AE48E-AF0F-4E4A-B586-EBB064EEF7EE}"/>
                    </a:ext>
                  </a:extLst>
                </p14:cNvPr>
                <p14:cNvContentPartPr/>
                <p14:nvPr/>
              </p14:nvContentPartPr>
              <p14:xfrm>
                <a:off x="7421831" y="5191547"/>
                <a:ext cx="135000" cy="196920"/>
              </p14:xfrm>
            </p:contentPart>
          </mc:Choice>
          <mc:Fallback xmlns="">
            <p:pic>
              <p:nvPicPr>
                <p:cNvPr id="965" name="Inkt 964">
                  <a:extLst>
                    <a:ext uri="{FF2B5EF4-FFF2-40B4-BE49-F238E27FC236}">
                      <a16:creationId xmlns:a16="http://schemas.microsoft.com/office/drawing/2014/main" id="{1C8AE48E-AF0F-4E4A-B586-EBB064EEF7EE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7412831" y="5182547"/>
                  <a:ext cx="1526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966" name="Inkt 965">
                  <a:extLst>
                    <a:ext uri="{FF2B5EF4-FFF2-40B4-BE49-F238E27FC236}">
                      <a16:creationId xmlns:a16="http://schemas.microsoft.com/office/drawing/2014/main" id="{6A866C27-28A2-445E-A4B1-43D16E1DC327}"/>
                    </a:ext>
                  </a:extLst>
                </p14:cNvPr>
                <p14:cNvContentPartPr/>
                <p14:nvPr/>
              </p14:nvContentPartPr>
              <p14:xfrm>
                <a:off x="7564751" y="5103347"/>
                <a:ext cx="126360" cy="262800"/>
              </p14:xfrm>
            </p:contentPart>
          </mc:Choice>
          <mc:Fallback xmlns="">
            <p:pic>
              <p:nvPicPr>
                <p:cNvPr id="966" name="Inkt 965">
                  <a:extLst>
                    <a:ext uri="{FF2B5EF4-FFF2-40B4-BE49-F238E27FC236}">
                      <a16:creationId xmlns:a16="http://schemas.microsoft.com/office/drawing/2014/main" id="{6A866C27-28A2-445E-A4B1-43D16E1DC327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7555751" y="5094707"/>
                  <a:ext cx="1440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967" name="Inkt 966">
                  <a:extLst>
                    <a:ext uri="{FF2B5EF4-FFF2-40B4-BE49-F238E27FC236}">
                      <a16:creationId xmlns:a16="http://schemas.microsoft.com/office/drawing/2014/main" id="{F5DB571B-D4DE-4324-A0CC-9E26453EAEE6}"/>
                    </a:ext>
                  </a:extLst>
                </p14:cNvPr>
                <p14:cNvContentPartPr/>
                <p14:nvPr/>
              </p14:nvContentPartPr>
              <p14:xfrm>
                <a:off x="7713791" y="5248787"/>
                <a:ext cx="165240" cy="136440"/>
              </p14:xfrm>
            </p:contentPart>
          </mc:Choice>
          <mc:Fallback xmlns="">
            <p:pic>
              <p:nvPicPr>
                <p:cNvPr id="967" name="Inkt 966">
                  <a:extLst>
                    <a:ext uri="{FF2B5EF4-FFF2-40B4-BE49-F238E27FC236}">
                      <a16:creationId xmlns:a16="http://schemas.microsoft.com/office/drawing/2014/main" id="{F5DB571B-D4DE-4324-A0CC-9E26453EAEE6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7705151" y="5239787"/>
                  <a:ext cx="1828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968" name="Inkt 967">
                  <a:extLst>
                    <a:ext uri="{FF2B5EF4-FFF2-40B4-BE49-F238E27FC236}">
                      <a16:creationId xmlns:a16="http://schemas.microsoft.com/office/drawing/2014/main" id="{37846693-8A3A-4726-9E4C-CB7F81BBFD60}"/>
                    </a:ext>
                  </a:extLst>
                </p14:cNvPr>
                <p14:cNvContentPartPr/>
                <p14:nvPr/>
              </p14:nvContentPartPr>
              <p14:xfrm>
                <a:off x="7850231" y="5227907"/>
                <a:ext cx="145440" cy="132480"/>
              </p14:xfrm>
            </p:contentPart>
          </mc:Choice>
          <mc:Fallback xmlns="">
            <p:pic>
              <p:nvPicPr>
                <p:cNvPr id="968" name="Inkt 967">
                  <a:extLst>
                    <a:ext uri="{FF2B5EF4-FFF2-40B4-BE49-F238E27FC236}">
                      <a16:creationId xmlns:a16="http://schemas.microsoft.com/office/drawing/2014/main" id="{37846693-8A3A-4726-9E4C-CB7F81BBFD60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7841591" y="5218907"/>
                  <a:ext cx="1630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969" name="Inkt 968">
                  <a:extLst>
                    <a:ext uri="{FF2B5EF4-FFF2-40B4-BE49-F238E27FC236}">
                      <a16:creationId xmlns:a16="http://schemas.microsoft.com/office/drawing/2014/main" id="{E87E924F-EDB3-43DF-BC4C-3EB80FEAF144}"/>
                    </a:ext>
                  </a:extLst>
                </p14:cNvPr>
                <p14:cNvContentPartPr/>
                <p14:nvPr/>
              </p14:nvContentPartPr>
              <p14:xfrm>
                <a:off x="7992071" y="5255267"/>
                <a:ext cx="369360" cy="396720"/>
              </p14:xfrm>
            </p:contentPart>
          </mc:Choice>
          <mc:Fallback xmlns="">
            <p:pic>
              <p:nvPicPr>
                <p:cNvPr id="969" name="Inkt 968">
                  <a:extLst>
                    <a:ext uri="{FF2B5EF4-FFF2-40B4-BE49-F238E27FC236}">
                      <a16:creationId xmlns:a16="http://schemas.microsoft.com/office/drawing/2014/main" id="{E87E924F-EDB3-43DF-BC4C-3EB80FEAF144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7983431" y="5246627"/>
                  <a:ext cx="38700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971" name="Inkt 970">
                  <a:extLst>
                    <a:ext uri="{FF2B5EF4-FFF2-40B4-BE49-F238E27FC236}">
                      <a16:creationId xmlns:a16="http://schemas.microsoft.com/office/drawing/2014/main" id="{55A0CE4C-E02E-467F-A6E1-3D353BEA4BFF}"/>
                    </a:ext>
                  </a:extLst>
                </p14:cNvPr>
                <p14:cNvContentPartPr/>
                <p14:nvPr/>
              </p14:nvContentPartPr>
              <p14:xfrm>
                <a:off x="8313911" y="5144747"/>
                <a:ext cx="185760" cy="243000"/>
              </p14:xfrm>
            </p:contentPart>
          </mc:Choice>
          <mc:Fallback xmlns="">
            <p:pic>
              <p:nvPicPr>
                <p:cNvPr id="971" name="Inkt 970">
                  <a:extLst>
                    <a:ext uri="{FF2B5EF4-FFF2-40B4-BE49-F238E27FC236}">
                      <a16:creationId xmlns:a16="http://schemas.microsoft.com/office/drawing/2014/main" id="{55A0CE4C-E02E-467F-A6E1-3D353BEA4BFF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8304911" y="5136107"/>
                  <a:ext cx="2034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972" name="Inkt 971">
                  <a:extLst>
                    <a:ext uri="{FF2B5EF4-FFF2-40B4-BE49-F238E27FC236}">
                      <a16:creationId xmlns:a16="http://schemas.microsoft.com/office/drawing/2014/main" id="{01B81B08-BCA7-4C44-ACD7-342F1CD476B6}"/>
                    </a:ext>
                  </a:extLst>
                </p14:cNvPr>
                <p14:cNvContentPartPr/>
                <p14:nvPr/>
              </p14:nvContentPartPr>
              <p14:xfrm>
                <a:off x="8508311" y="5159867"/>
                <a:ext cx="234360" cy="231480"/>
              </p14:xfrm>
            </p:contentPart>
          </mc:Choice>
          <mc:Fallback xmlns="">
            <p:pic>
              <p:nvPicPr>
                <p:cNvPr id="972" name="Inkt 971">
                  <a:extLst>
                    <a:ext uri="{FF2B5EF4-FFF2-40B4-BE49-F238E27FC236}">
                      <a16:creationId xmlns:a16="http://schemas.microsoft.com/office/drawing/2014/main" id="{01B81B08-BCA7-4C44-ACD7-342F1CD476B6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8499311" y="5150867"/>
                  <a:ext cx="2520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974" name="Inkt 973">
                  <a:extLst>
                    <a:ext uri="{FF2B5EF4-FFF2-40B4-BE49-F238E27FC236}">
                      <a16:creationId xmlns:a16="http://schemas.microsoft.com/office/drawing/2014/main" id="{B065DC1F-3D46-4D09-86E1-6FF414770175}"/>
                    </a:ext>
                  </a:extLst>
                </p14:cNvPr>
                <p14:cNvContentPartPr/>
                <p14:nvPr/>
              </p14:nvContentPartPr>
              <p14:xfrm>
                <a:off x="8884871" y="5127107"/>
                <a:ext cx="129240" cy="268560"/>
              </p14:xfrm>
            </p:contentPart>
          </mc:Choice>
          <mc:Fallback xmlns="">
            <p:pic>
              <p:nvPicPr>
                <p:cNvPr id="974" name="Inkt 973">
                  <a:extLst>
                    <a:ext uri="{FF2B5EF4-FFF2-40B4-BE49-F238E27FC236}">
                      <a16:creationId xmlns:a16="http://schemas.microsoft.com/office/drawing/2014/main" id="{B065DC1F-3D46-4D09-86E1-6FF414770175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8876231" y="5118107"/>
                  <a:ext cx="1468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975" name="Inkt 974">
                  <a:extLst>
                    <a:ext uri="{FF2B5EF4-FFF2-40B4-BE49-F238E27FC236}">
                      <a16:creationId xmlns:a16="http://schemas.microsoft.com/office/drawing/2014/main" id="{F5D1048A-234F-4A5E-BD3F-3F88172A38BC}"/>
                    </a:ext>
                  </a:extLst>
                </p14:cNvPr>
                <p14:cNvContentPartPr/>
                <p14:nvPr/>
              </p14:nvContentPartPr>
              <p14:xfrm>
                <a:off x="9013751" y="5222867"/>
                <a:ext cx="155520" cy="156240"/>
              </p14:xfrm>
            </p:contentPart>
          </mc:Choice>
          <mc:Fallback xmlns="">
            <p:pic>
              <p:nvPicPr>
                <p:cNvPr id="975" name="Inkt 974">
                  <a:extLst>
                    <a:ext uri="{FF2B5EF4-FFF2-40B4-BE49-F238E27FC236}">
                      <a16:creationId xmlns:a16="http://schemas.microsoft.com/office/drawing/2014/main" id="{F5D1048A-234F-4A5E-BD3F-3F88172A38BC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9004751" y="5213867"/>
                  <a:ext cx="1731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976" name="Inkt 975">
                  <a:extLst>
                    <a:ext uri="{FF2B5EF4-FFF2-40B4-BE49-F238E27FC236}">
                      <a16:creationId xmlns:a16="http://schemas.microsoft.com/office/drawing/2014/main" id="{5969C31F-12D6-41B1-B3E8-71333A44351F}"/>
                    </a:ext>
                  </a:extLst>
                </p14:cNvPr>
                <p14:cNvContentPartPr/>
                <p14:nvPr/>
              </p14:nvContentPartPr>
              <p14:xfrm>
                <a:off x="9140831" y="5172827"/>
                <a:ext cx="260280" cy="217440"/>
              </p14:xfrm>
            </p:contentPart>
          </mc:Choice>
          <mc:Fallback xmlns="">
            <p:pic>
              <p:nvPicPr>
                <p:cNvPr id="976" name="Inkt 975">
                  <a:extLst>
                    <a:ext uri="{FF2B5EF4-FFF2-40B4-BE49-F238E27FC236}">
                      <a16:creationId xmlns:a16="http://schemas.microsoft.com/office/drawing/2014/main" id="{5969C31F-12D6-41B1-B3E8-71333A44351F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9131831" y="5163827"/>
                  <a:ext cx="2779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978" name="Inkt 977">
                  <a:extLst>
                    <a:ext uri="{FF2B5EF4-FFF2-40B4-BE49-F238E27FC236}">
                      <a16:creationId xmlns:a16="http://schemas.microsoft.com/office/drawing/2014/main" id="{4EDF89EF-E96F-4B09-AAA5-3FFB5748C9C6}"/>
                    </a:ext>
                  </a:extLst>
                </p14:cNvPr>
                <p14:cNvContentPartPr/>
                <p14:nvPr/>
              </p14:nvContentPartPr>
              <p14:xfrm>
                <a:off x="9506951" y="5159867"/>
                <a:ext cx="149760" cy="222480"/>
              </p14:xfrm>
            </p:contentPart>
          </mc:Choice>
          <mc:Fallback xmlns="">
            <p:pic>
              <p:nvPicPr>
                <p:cNvPr id="978" name="Inkt 977">
                  <a:extLst>
                    <a:ext uri="{FF2B5EF4-FFF2-40B4-BE49-F238E27FC236}">
                      <a16:creationId xmlns:a16="http://schemas.microsoft.com/office/drawing/2014/main" id="{4EDF89EF-E96F-4B09-AAA5-3FFB5748C9C6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9497951" y="5150867"/>
                  <a:ext cx="1674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979" name="Inkt 978">
                  <a:extLst>
                    <a:ext uri="{FF2B5EF4-FFF2-40B4-BE49-F238E27FC236}">
                      <a16:creationId xmlns:a16="http://schemas.microsoft.com/office/drawing/2014/main" id="{422D0B4E-5744-4DD8-BB3B-762536F8CD2D}"/>
                    </a:ext>
                  </a:extLst>
                </p14:cNvPr>
                <p14:cNvContentPartPr/>
                <p14:nvPr/>
              </p14:nvContentPartPr>
              <p14:xfrm>
                <a:off x="9677231" y="5243747"/>
                <a:ext cx="28800" cy="93240"/>
              </p14:xfrm>
            </p:contentPart>
          </mc:Choice>
          <mc:Fallback xmlns="">
            <p:pic>
              <p:nvPicPr>
                <p:cNvPr id="979" name="Inkt 978">
                  <a:extLst>
                    <a:ext uri="{FF2B5EF4-FFF2-40B4-BE49-F238E27FC236}">
                      <a16:creationId xmlns:a16="http://schemas.microsoft.com/office/drawing/2014/main" id="{422D0B4E-5744-4DD8-BB3B-762536F8CD2D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9668231" y="5234747"/>
                  <a:ext cx="464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980" name="Inkt 979">
                  <a:extLst>
                    <a:ext uri="{FF2B5EF4-FFF2-40B4-BE49-F238E27FC236}">
                      <a16:creationId xmlns:a16="http://schemas.microsoft.com/office/drawing/2014/main" id="{FFF55187-42C0-4C55-B48F-549936D5F38D}"/>
                    </a:ext>
                  </a:extLst>
                </p14:cNvPr>
                <p14:cNvContentPartPr/>
                <p14:nvPr/>
              </p14:nvContentPartPr>
              <p14:xfrm>
                <a:off x="9672551" y="5161307"/>
                <a:ext cx="5040" cy="5760"/>
              </p14:xfrm>
            </p:contentPart>
          </mc:Choice>
          <mc:Fallback xmlns="">
            <p:pic>
              <p:nvPicPr>
                <p:cNvPr id="980" name="Inkt 979">
                  <a:extLst>
                    <a:ext uri="{FF2B5EF4-FFF2-40B4-BE49-F238E27FC236}">
                      <a16:creationId xmlns:a16="http://schemas.microsoft.com/office/drawing/2014/main" id="{FFF55187-42C0-4C55-B48F-549936D5F38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663551" y="5152307"/>
                  <a:ext cx="226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981" name="Inkt 980">
                  <a:extLst>
                    <a:ext uri="{FF2B5EF4-FFF2-40B4-BE49-F238E27FC236}">
                      <a16:creationId xmlns:a16="http://schemas.microsoft.com/office/drawing/2014/main" id="{89B69791-4C50-4361-89AD-4442C0E90F71}"/>
                    </a:ext>
                  </a:extLst>
                </p14:cNvPr>
                <p14:cNvContentPartPr/>
                <p14:nvPr/>
              </p14:nvContentPartPr>
              <p14:xfrm>
                <a:off x="9734831" y="5198387"/>
                <a:ext cx="341640" cy="177840"/>
              </p14:xfrm>
            </p:contentPart>
          </mc:Choice>
          <mc:Fallback xmlns="">
            <p:pic>
              <p:nvPicPr>
                <p:cNvPr id="981" name="Inkt 980">
                  <a:extLst>
                    <a:ext uri="{FF2B5EF4-FFF2-40B4-BE49-F238E27FC236}">
                      <a16:creationId xmlns:a16="http://schemas.microsoft.com/office/drawing/2014/main" id="{89B69791-4C50-4361-89AD-4442C0E90F71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725831" y="5189747"/>
                  <a:ext cx="3592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983" name="Inkt 982">
                  <a:extLst>
                    <a:ext uri="{FF2B5EF4-FFF2-40B4-BE49-F238E27FC236}">
                      <a16:creationId xmlns:a16="http://schemas.microsoft.com/office/drawing/2014/main" id="{FAE0154A-3F5E-473A-86D9-03D5D4220C18}"/>
                    </a:ext>
                  </a:extLst>
                </p14:cNvPr>
                <p14:cNvContentPartPr/>
                <p14:nvPr/>
              </p14:nvContentPartPr>
              <p14:xfrm>
                <a:off x="9181511" y="5178947"/>
                <a:ext cx="23040" cy="195120"/>
              </p14:xfrm>
            </p:contentPart>
          </mc:Choice>
          <mc:Fallback xmlns="">
            <p:pic>
              <p:nvPicPr>
                <p:cNvPr id="983" name="Inkt 982">
                  <a:extLst>
                    <a:ext uri="{FF2B5EF4-FFF2-40B4-BE49-F238E27FC236}">
                      <a16:creationId xmlns:a16="http://schemas.microsoft.com/office/drawing/2014/main" id="{FAE0154A-3F5E-473A-86D9-03D5D4220C18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172871" y="5170307"/>
                  <a:ext cx="406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984" name="Inkt 983">
                  <a:extLst>
                    <a:ext uri="{FF2B5EF4-FFF2-40B4-BE49-F238E27FC236}">
                      <a16:creationId xmlns:a16="http://schemas.microsoft.com/office/drawing/2014/main" id="{3B5AC181-0EB5-4A7D-8076-A5C764FEFD29}"/>
                    </a:ext>
                  </a:extLst>
                </p14:cNvPr>
                <p14:cNvContentPartPr/>
                <p14:nvPr/>
              </p14:nvContentPartPr>
              <p14:xfrm>
                <a:off x="9056951" y="5167787"/>
                <a:ext cx="236520" cy="82800"/>
              </p14:xfrm>
            </p:contentPart>
          </mc:Choice>
          <mc:Fallback xmlns="">
            <p:pic>
              <p:nvPicPr>
                <p:cNvPr id="984" name="Inkt 983">
                  <a:extLst>
                    <a:ext uri="{FF2B5EF4-FFF2-40B4-BE49-F238E27FC236}">
                      <a16:creationId xmlns:a16="http://schemas.microsoft.com/office/drawing/2014/main" id="{3B5AC181-0EB5-4A7D-8076-A5C764FEFD29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048311" y="5159147"/>
                  <a:ext cx="254160" cy="10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1">
            <p14:nvContentPartPr>
              <p14:cNvPr id="986" name="Inkt 985">
                <a:extLst>
                  <a:ext uri="{FF2B5EF4-FFF2-40B4-BE49-F238E27FC236}">
                    <a16:creationId xmlns:a16="http://schemas.microsoft.com/office/drawing/2014/main" id="{65E3D788-2E0B-4467-B4AA-C8C5F03CABBA}"/>
                  </a:ext>
                </a:extLst>
              </p14:cNvPr>
              <p14:cNvContentPartPr/>
              <p14:nvPr/>
            </p14:nvContentPartPr>
            <p14:xfrm>
              <a:off x="7011791" y="5241587"/>
              <a:ext cx="133560" cy="54000"/>
            </p14:xfrm>
          </p:contentPart>
        </mc:Choice>
        <mc:Fallback xmlns="">
          <p:pic>
            <p:nvPicPr>
              <p:cNvPr id="986" name="Inkt 985">
                <a:extLst>
                  <a:ext uri="{FF2B5EF4-FFF2-40B4-BE49-F238E27FC236}">
                    <a16:creationId xmlns:a16="http://schemas.microsoft.com/office/drawing/2014/main" id="{65E3D788-2E0B-4467-B4AA-C8C5F03CABBA}"/>
                  </a:ext>
                </a:extLst>
              </p:cNvPr>
              <p:cNvPicPr/>
              <p:nvPr/>
            </p:nvPicPr>
            <p:blipFill>
              <a:blip r:embed="rId652"/>
              <a:stretch>
                <a:fillRect/>
              </a:stretch>
            </p:blipFill>
            <p:spPr>
              <a:xfrm>
                <a:off x="7002791" y="5232947"/>
                <a:ext cx="15120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987" name="Inkt 986">
                <a:extLst>
                  <a:ext uri="{FF2B5EF4-FFF2-40B4-BE49-F238E27FC236}">
                    <a16:creationId xmlns:a16="http://schemas.microsoft.com/office/drawing/2014/main" id="{CCEC0D34-DC97-4A3C-B1DA-3853C93BB12A}"/>
                  </a:ext>
                </a:extLst>
              </p14:cNvPr>
              <p14:cNvContentPartPr/>
              <p14:nvPr/>
            </p14:nvContentPartPr>
            <p14:xfrm>
              <a:off x="6530111" y="4409627"/>
              <a:ext cx="1906920" cy="1011240"/>
            </p14:xfrm>
          </p:contentPart>
        </mc:Choice>
        <mc:Fallback xmlns="">
          <p:pic>
            <p:nvPicPr>
              <p:cNvPr id="987" name="Inkt 986">
                <a:extLst>
                  <a:ext uri="{FF2B5EF4-FFF2-40B4-BE49-F238E27FC236}">
                    <a16:creationId xmlns:a16="http://schemas.microsoft.com/office/drawing/2014/main" id="{CCEC0D34-DC97-4A3C-B1DA-3853C93BB12A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6476111" y="4301627"/>
                <a:ext cx="2014560" cy="12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988" name="Inkt 987">
                <a:extLst>
                  <a:ext uri="{FF2B5EF4-FFF2-40B4-BE49-F238E27FC236}">
                    <a16:creationId xmlns:a16="http://schemas.microsoft.com/office/drawing/2014/main" id="{48AD1492-4979-4B66-9A7A-A57D2AEC8094}"/>
                  </a:ext>
                </a:extLst>
              </p14:cNvPr>
              <p14:cNvContentPartPr/>
              <p14:nvPr/>
            </p14:nvContentPartPr>
            <p14:xfrm>
              <a:off x="7025471" y="4192547"/>
              <a:ext cx="2706120" cy="1232280"/>
            </p14:xfrm>
          </p:contentPart>
        </mc:Choice>
        <mc:Fallback xmlns="">
          <p:pic>
            <p:nvPicPr>
              <p:cNvPr id="988" name="Inkt 987">
                <a:extLst>
                  <a:ext uri="{FF2B5EF4-FFF2-40B4-BE49-F238E27FC236}">
                    <a16:creationId xmlns:a16="http://schemas.microsoft.com/office/drawing/2014/main" id="{48AD1492-4979-4B66-9A7A-A57D2AEC8094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6971471" y="4084547"/>
                <a:ext cx="2813760" cy="144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989" name="Inkt 988">
                <a:extLst>
                  <a:ext uri="{FF2B5EF4-FFF2-40B4-BE49-F238E27FC236}">
                    <a16:creationId xmlns:a16="http://schemas.microsoft.com/office/drawing/2014/main" id="{2800DAAA-4637-4CC3-BF84-F5403FB73FE7}"/>
                  </a:ext>
                </a:extLst>
              </p14:cNvPr>
              <p14:cNvContentPartPr/>
              <p14:nvPr/>
            </p14:nvContentPartPr>
            <p14:xfrm>
              <a:off x="8623151" y="4179587"/>
              <a:ext cx="1541160" cy="871560"/>
            </p14:xfrm>
          </p:contentPart>
        </mc:Choice>
        <mc:Fallback xmlns="">
          <p:pic>
            <p:nvPicPr>
              <p:cNvPr id="989" name="Inkt 988">
                <a:extLst>
                  <a:ext uri="{FF2B5EF4-FFF2-40B4-BE49-F238E27FC236}">
                    <a16:creationId xmlns:a16="http://schemas.microsoft.com/office/drawing/2014/main" id="{2800DAAA-4637-4CC3-BF84-F5403FB73FE7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8569511" y="4071947"/>
                <a:ext cx="1648800" cy="10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990" name="Inkt 989">
                <a:extLst>
                  <a:ext uri="{FF2B5EF4-FFF2-40B4-BE49-F238E27FC236}">
                    <a16:creationId xmlns:a16="http://schemas.microsoft.com/office/drawing/2014/main" id="{3BB4588E-760C-4FD8-9018-A5C76D1186B8}"/>
                  </a:ext>
                </a:extLst>
              </p14:cNvPr>
              <p14:cNvContentPartPr/>
              <p14:nvPr/>
            </p14:nvContentPartPr>
            <p14:xfrm>
              <a:off x="9641591" y="4357427"/>
              <a:ext cx="715320" cy="341280"/>
            </p14:xfrm>
          </p:contentPart>
        </mc:Choice>
        <mc:Fallback xmlns="">
          <p:pic>
            <p:nvPicPr>
              <p:cNvPr id="990" name="Inkt 989">
                <a:extLst>
                  <a:ext uri="{FF2B5EF4-FFF2-40B4-BE49-F238E27FC236}">
                    <a16:creationId xmlns:a16="http://schemas.microsoft.com/office/drawing/2014/main" id="{3BB4588E-760C-4FD8-9018-A5C76D1186B8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587951" y="4249787"/>
                <a:ext cx="822960" cy="55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998" name="Groep 997">
            <a:extLst>
              <a:ext uri="{FF2B5EF4-FFF2-40B4-BE49-F238E27FC236}">
                <a16:creationId xmlns:a16="http://schemas.microsoft.com/office/drawing/2014/main" id="{CD6C87A7-602B-493E-B618-0819335AA8F6}"/>
              </a:ext>
            </a:extLst>
          </p:cNvPr>
          <p:cNvGrpSpPr/>
          <p:nvPr/>
        </p:nvGrpSpPr>
        <p:grpSpPr>
          <a:xfrm>
            <a:off x="6974351" y="3097787"/>
            <a:ext cx="1335240" cy="718200"/>
            <a:chOff x="6974351" y="3097787"/>
            <a:chExt cx="1335240" cy="718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1">
              <p14:nvContentPartPr>
                <p14:cNvPr id="991" name="Inkt 990">
                  <a:extLst>
                    <a:ext uri="{FF2B5EF4-FFF2-40B4-BE49-F238E27FC236}">
                      <a16:creationId xmlns:a16="http://schemas.microsoft.com/office/drawing/2014/main" id="{5EE3735E-89A5-41C1-9F78-47E491C89DBE}"/>
                    </a:ext>
                  </a:extLst>
                </p14:cNvPr>
                <p14:cNvContentPartPr/>
                <p14:nvPr/>
              </p14:nvContentPartPr>
              <p14:xfrm>
                <a:off x="6974351" y="3523667"/>
                <a:ext cx="291240" cy="292320"/>
              </p14:xfrm>
            </p:contentPart>
          </mc:Choice>
          <mc:Fallback xmlns="">
            <p:pic>
              <p:nvPicPr>
                <p:cNvPr id="991" name="Inkt 990">
                  <a:extLst>
                    <a:ext uri="{FF2B5EF4-FFF2-40B4-BE49-F238E27FC236}">
                      <a16:creationId xmlns:a16="http://schemas.microsoft.com/office/drawing/2014/main" id="{5EE3735E-89A5-41C1-9F78-47E491C89DBE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6956351" y="3416027"/>
                  <a:ext cx="32688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3">
              <p14:nvContentPartPr>
                <p14:cNvPr id="992" name="Inkt 991">
                  <a:extLst>
                    <a:ext uri="{FF2B5EF4-FFF2-40B4-BE49-F238E27FC236}">
                      <a16:creationId xmlns:a16="http://schemas.microsoft.com/office/drawing/2014/main" id="{0E67751A-13ED-44CF-BFE0-006F6171814C}"/>
                    </a:ext>
                  </a:extLst>
                </p14:cNvPr>
                <p14:cNvContentPartPr/>
                <p14:nvPr/>
              </p14:nvContentPartPr>
              <p14:xfrm>
                <a:off x="7182431" y="3549587"/>
                <a:ext cx="250560" cy="196920"/>
              </p14:xfrm>
            </p:contentPart>
          </mc:Choice>
          <mc:Fallback xmlns="">
            <p:pic>
              <p:nvPicPr>
                <p:cNvPr id="992" name="Inkt 991">
                  <a:extLst>
                    <a:ext uri="{FF2B5EF4-FFF2-40B4-BE49-F238E27FC236}">
                      <a16:creationId xmlns:a16="http://schemas.microsoft.com/office/drawing/2014/main" id="{0E67751A-13ED-44CF-BFE0-006F6171814C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7164791" y="3441587"/>
                  <a:ext cx="28620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5">
              <p14:nvContentPartPr>
                <p14:cNvPr id="993" name="Inkt 992">
                  <a:extLst>
                    <a:ext uri="{FF2B5EF4-FFF2-40B4-BE49-F238E27FC236}">
                      <a16:creationId xmlns:a16="http://schemas.microsoft.com/office/drawing/2014/main" id="{40F90101-524E-470D-9655-4B248D552F68}"/>
                    </a:ext>
                  </a:extLst>
                </p14:cNvPr>
                <p14:cNvContentPartPr/>
                <p14:nvPr/>
              </p14:nvContentPartPr>
              <p14:xfrm>
                <a:off x="7410311" y="3523307"/>
                <a:ext cx="137520" cy="130680"/>
              </p14:xfrm>
            </p:contentPart>
          </mc:Choice>
          <mc:Fallback xmlns="">
            <p:pic>
              <p:nvPicPr>
                <p:cNvPr id="993" name="Inkt 992">
                  <a:extLst>
                    <a:ext uri="{FF2B5EF4-FFF2-40B4-BE49-F238E27FC236}">
                      <a16:creationId xmlns:a16="http://schemas.microsoft.com/office/drawing/2014/main" id="{40F90101-524E-470D-9655-4B248D552F68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7392671" y="3415307"/>
                  <a:ext cx="17316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7">
              <p14:nvContentPartPr>
                <p14:cNvPr id="995" name="Inkt 994">
                  <a:extLst>
                    <a:ext uri="{FF2B5EF4-FFF2-40B4-BE49-F238E27FC236}">
                      <a16:creationId xmlns:a16="http://schemas.microsoft.com/office/drawing/2014/main" id="{F8A3166C-6CFD-4ACB-80C8-546EDDE3F8EF}"/>
                    </a:ext>
                  </a:extLst>
                </p14:cNvPr>
                <p14:cNvContentPartPr/>
                <p14:nvPr/>
              </p14:nvContentPartPr>
              <p14:xfrm>
                <a:off x="7491671" y="3442667"/>
                <a:ext cx="348840" cy="179280"/>
              </p14:xfrm>
            </p:contentPart>
          </mc:Choice>
          <mc:Fallback xmlns="">
            <p:pic>
              <p:nvPicPr>
                <p:cNvPr id="995" name="Inkt 994">
                  <a:extLst>
                    <a:ext uri="{FF2B5EF4-FFF2-40B4-BE49-F238E27FC236}">
                      <a16:creationId xmlns:a16="http://schemas.microsoft.com/office/drawing/2014/main" id="{F8A3166C-6CFD-4ACB-80C8-546EDDE3F8EF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474031" y="3334667"/>
                  <a:ext cx="3844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9">
              <p14:nvContentPartPr>
                <p14:cNvPr id="996" name="Inkt 995">
                  <a:extLst>
                    <a:ext uri="{FF2B5EF4-FFF2-40B4-BE49-F238E27FC236}">
                      <a16:creationId xmlns:a16="http://schemas.microsoft.com/office/drawing/2014/main" id="{119E76D9-F9DC-4C7F-9E9B-D19D3419814C}"/>
                    </a:ext>
                  </a:extLst>
                </p14:cNvPr>
                <p14:cNvContentPartPr/>
                <p14:nvPr/>
              </p14:nvContentPartPr>
              <p14:xfrm>
                <a:off x="7657991" y="3309827"/>
                <a:ext cx="354240" cy="298440"/>
              </p14:xfrm>
            </p:contentPart>
          </mc:Choice>
          <mc:Fallback xmlns="">
            <p:pic>
              <p:nvPicPr>
                <p:cNvPr id="996" name="Inkt 995">
                  <a:extLst>
                    <a:ext uri="{FF2B5EF4-FFF2-40B4-BE49-F238E27FC236}">
                      <a16:creationId xmlns:a16="http://schemas.microsoft.com/office/drawing/2014/main" id="{119E76D9-F9DC-4C7F-9E9B-D19D3419814C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640351" y="3202187"/>
                  <a:ext cx="38988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71">
              <p14:nvContentPartPr>
                <p14:cNvPr id="997" name="Inkt 996">
                  <a:extLst>
                    <a:ext uri="{FF2B5EF4-FFF2-40B4-BE49-F238E27FC236}">
                      <a16:creationId xmlns:a16="http://schemas.microsoft.com/office/drawing/2014/main" id="{3A92D026-CB64-410F-8BA0-8A3C36245D1B}"/>
                    </a:ext>
                  </a:extLst>
                </p14:cNvPr>
                <p14:cNvContentPartPr/>
                <p14:nvPr/>
              </p14:nvContentPartPr>
              <p14:xfrm>
                <a:off x="7912511" y="3097787"/>
                <a:ext cx="397080" cy="353160"/>
              </p14:xfrm>
            </p:contentPart>
          </mc:Choice>
          <mc:Fallback xmlns="">
            <p:pic>
              <p:nvPicPr>
                <p:cNvPr id="997" name="Inkt 996">
                  <a:extLst>
                    <a:ext uri="{FF2B5EF4-FFF2-40B4-BE49-F238E27FC236}">
                      <a16:creationId xmlns:a16="http://schemas.microsoft.com/office/drawing/2014/main" id="{3A92D026-CB64-410F-8BA0-8A3C36245D1B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7894511" y="2989787"/>
                  <a:ext cx="432720" cy="56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0" name="Groep 1009">
            <a:extLst>
              <a:ext uri="{FF2B5EF4-FFF2-40B4-BE49-F238E27FC236}">
                <a16:creationId xmlns:a16="http://schemas.microsoft.com/office/drawing/2014/main" id="{A8113787-CEB8-4991-AD7B-FFE03E3A8FBC}"/>
              </a:ext>
            </a:extLst>
          </p:cNvPr>
          <p:cNvGrpSpPr/>
          <p:nvPr/>
        </p:nvGrpSpPr>
        <p:grpSpPr>
          <a:xfrm>
            <a:off x="2490191" y="2833907"/>
            <a:ext cx="1267920" cy="1087200"/>
            <a:chOff x="2490191" y="2833907"/>
            <a:chExt cx="1267920" cy="108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999" name="Inkt 998">
                  <a:extLst>
                    <a:ext uri="{FF2B5EF4-FFF2-40B4-BE49-F238E27FC236}">
                      <a16:creationId xmlns:a16="http://schemas.microsoft.com/office/drawing/2014/main" id="{A31EA421-A5B5-429E-A506-65D259CDFD90}"/>
                    </a:ext>
                  </a:extLst>
                </p14:cNvPr>
                <p14:cNvContentPartPr/>
                <p14:nvPr/>
              </p14:nvContentPartPr>
              <p14:xfrm>
                <a:off x="2490191" y="3854507"/>
                <a:ext cx="94680" cy="31320"/>
              </p14:xfrm>
            </p:contentPart>
          </mc:Choice>
          <mc:Fallback xmlns="">
            <p:pic>
              <p:nvPicPr>
                <p:cNvPr id="999" name="Inkt 998">
                  <a:extLst>
                    <a:ext uri="{FF2B5EF4-FFF2-40B4-BE49-F238E27FC236}">
                      <a16:creationId xmlns:a16="http://schemas.microsoft.com/office/drawing/2014/main" id="{A31EA421-A5B5-429E-A506-65D259CDFD90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2481191" y="3845867"/>
                  <a:ext cx="1123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1000" name="Inkt 999">
                  <a:extLst>
                    <a:ext uri="{FF2B5EF4-FFF2-40B4-BE49-F238E27FC236}">
                      <a16:creationId xmlns:a16="http://schemas.microsoft.com/office/drawing/2014/main" id="{7E649688-8936-4759-B7FB-5AE3CF82B067}"/>
                    </a:ext>
                  </a:extLst>
                </p14:cNvPr>
                <p14:cNvContentPartPr/>
                <p14:nvPr/>
              </p14:nvContentPartPr>
              <p14:xfrm>
                <a:off x="2534831" y="3769907"/>
                <a:ext cx="148680" cy="151200"/>
              </p14:xfrm>
            </p:contentPart>
          </mc:Choice>
          <mc:Fallback xmlns="">
            <p:pic>
              <p:nvPicPr>
                <p:cNvPr id="1000" name="Inkt 999">
                  <a:extLst>
                    <a:ext uri="{FF2B5EF4-FFF2-40B4-BE49-F238E27FC236}">
                      <a16:creationId xmlns:a16="http://schemas.microsoft.com/office/drawing/2014/main" id="{7E649688-8936-4759-B7FB-5AE3CF82B067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2526191" y="3761267"/>
                  <a:ext cx="1663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1002" name="Inkt 1001">
                  <a:extLst>
                    <a:ext uri="{FF2B5EF4-FFF2-40B4-BE49-F238E27FC236}">
                      <a16:creationId xmlns:a16="http://schemas.microsoft.com/office/drawing/2014/main" id="{07B1A2BF-2E57-4B4B-A25C-6D27FE6E604E}"/>
                    </a:ext>
                  </a:extLst>
                </p14:cNvPr>
                <p14:cNvContentPartPr/>
                <p14:nvPr/>
              </p14:nvContentPartPr>
              <p14:xfrm>
                <a:off x="2712311" y="3563627"/>
                <a:ext cx="288720" cy="214920"/>
              </p14:xfrm>
            </p:contentPart>
          </mc:Choice>
          <mc:Fallback xmlns="">
            <p:pic>
              <p:nvPicPr>
                <p:cNvPr id="1002" name="Inkt 1001">
                  <a:extLst>
                    <a:ext uri="{FF2B5EF4-FFF2-40B4-BE49-F238E27FC236}">
                      <a16:creationId xmlns:a16="http://schemas.microsoft.com/office/drawing/2014/main" id="{07B1A2BF-2E57-4B4B-A25C-6D27FE6E604E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2703671" y="3554987"/>
                  <a:ext cx="3063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1003" name="Inkt 1002">
                  <a:extLst>
                    <a:ext uri="{FF2B5EF4-FFF2-40B4-BE49-F238E27FC236}">
                      <a16:creationId xmlns:a16="http://schemas.microsoft.com/office/drawing/2014/main" id="{6997FBF4-848D-46FB-9E4D-C37B40616C73}"/>
                    </a:ext>
                  </a:extLst>
                </p14:cNvPr>
                <p14:cNvContentPartPr/>
                <p14:nvPr/>
              </p14:nvContentPartPr>
              <p14:xfrm>
                <a:off x="2901671" y="3479027"/>
                <a:ext cx="222480" cy="183240"/>
              </p14:xfrm>
            </p:contentPart>
          </mc:Choice>
          <mc:Fallback xmlns="">
            <p:pic>
              <p:nvPicPr>
                <p:cNvPr id="1003" name="Inkt 1002">
                  <a:extLst>
                    <a:ext uri="{FF2B5EF4-FFF2-40B4-BE49-F238E27FC236}">
                      <a16:creationId xmlns:a16="http://schemas.microsoft.com/office/drawing/2014/main" id="{6997FBF4-848D-46FB-9E4D-C37B40616C73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2892671" y="3470387"/>
                  <a:ext cx="2401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1004" name="Inkt 1003">
                  <a:extLst>
                    <a:ext uri="{FF2B5EF4-FFF2-40B4-BE49-F238E27FC236}">
                      <a16:creationId xmlns:a16="http://schemas.microsoft.com/office/drawing/2014/main" id="{BF024FA3-8E79-4722-9B42-EAE75C4AAB2E}"/>
                    </a:ext>
                  </a:extLst>
                </p14:cNvPr>
                <p14:cNvContentPartPr/>
                <p14:nvPr/>
              </p14:nvContentPartPr>
              <p14:xfrm>
                <a:off x="3019751" y="3395147"/>
                <a:ext cx="183240" cy="130320"/>
              </p14:xfrm>
            </p:contentPart>
          </mc:Choice>
          <mc:Fallback xmlns="">
            <p:pic>
              <p:nvPicPr>
                <p:cNvPr id="1004" name="Inkt 1003">
                  <a:extLst>
                    <a:ext uri="{FF2B5EF4-FFF2-40B4-BE49-F238E27FC236}">
                      <a16:creationId xmlns:a16="http://schemas.microsoft.com/office/drawing/2014/main" id="{BF024FA3-8E79-4722-9B42-EAE75C4AAB2E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3011111" y="3386507"/>
                  <a:ext cx="2008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1005" name="Inkt 1004">
                  <a:extLst>
                    <a:ext uri="{FF2B5EF4-FFF2-40B4-BE49-F238E27FC236}">
                      <a16:creationId xmlns:a16="http://schemas.microsoft.com/office/drawing/2014/main" id="{1F21CC8A-9AAC-46A4-A7DE-339056AFD47C}"/>
                    </a:ext>
                  </a:extLst>
                </p14:cNvPr>
                <p14:cNvContentPartPr/>
                <p14:nvPr/>
              </p14:nvContentPartPr>
              <p14:xfrm>
                <a:off x="3154751" y="3300107"/>
                <a:ext cx="298080" cy="432360"/>
              </p14:xfrm>
            </p:contentPart>
          </mc:Choice>
          <mc:Fallback xmlns="">
            <p:pic>
              <p:nvPicPr>
                <p:cNvPr id="1005" name="Inkt 1004">
                  <a:extLst>
                    <a:ext uri="{FF2B5EF4-FFF2-40B4-BE49-F238E27FC236}">
                      <a16:creationId xmlns:a16="http://schemas.microsoft.com/office/drawing/2014/main" id="{1F21CC8A-9AAC-46A4-A7DE-339056AFD47C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3146111" y="3291467"/>
                  <a:ext cx="31572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1006" name="Inkt 1005">
                  <a:extLst>
                    <a:ext uri="{FF2B5EF4-FFF2-40B4-BE49-F238E27FC236}">
                      <a16:creationId xmlns:a16="http://schemas.microsoft.com/office/drawing/2014/main" id="{043A5D14-33C2-4096-806D-E7DAE4078E24}"/>
                    </a:ext>
                  </a:extLst>
                </p14:cNvPr>
                <p14:cNvContentPartPr/>
                <p14:nvPr/>
              </p14:nvContentPartPr>
              <p14:xfrm>
                <a:off x="3203351" y="3147467"/>
                <a:ext cx="257760" cy="155880"/>
              </p14:xfrm>
            </p:contentPart>
          </mc:Choice>
          <mc:Fallback xmlns="">
            <p:pic>
              <p:nvPicPr>
                <p:cNvPr id="1006" name="Inkt 1005">
                  <a:extLst>
                    <a:ext uri="{FF2B5EF4-FFF2-40B4-BE49-F238E27FC236}">
                      <a16:creationId xmlns:a16="http://schemas.microsoft.com/office/drawing/2014/main" id="{043A5D14-33C2-4096-806D-E7DAE4078E24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3194711" y="3138467"/>
                  <a:ext cx="2754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1008" name="Inkt 1007">
                  <a:extLst>
                    <a:ext uri="{FF2B5EF4-FFF2-40B4-BE49-F238E27FC236}">
                      <a16:creationId xmlns:a16="http://schemas.microsoft.com/office/drawing/2014/main" id="{5F2A4D33-7C26-4398-B462-603183F716DB}"/>
                    </a:ext>
                  </a:extLst>
                </p14:cNvPr>
                <p14:cNvContentPartPr/>
                <p14:nvPr/>
              </p14:nvContentPartPr>
              <p14:xfrm>
                <a:off x="3361391" y="3024347"/>
                <a:ext cx="193680" cy="155880"/>
              </p14:xfrm>
            </p:contentPart>
          </mc:Choice>
          <mc:Fallback xmlns="">
            <p:pic>
              <p:nvPicPr>
                <p:cNvPr id="1008" name="Inkt 1007">
                  <a:extLst>
                    <a:ext uri="{FF2B5EF4-FFF2-40B4-BE49-F238E27FC236}">
                      <a16:creationId xmlns:a16="http://schemas.microsoft.com/office/drawing/2014/main" id="{5F2A4D33-7C26-4398-B462-603183F716DB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3352751" y="3015707"/>
                  <a:ext cx="2113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1009" name="Inkt 1008">
                  <a:extLst>
                    <a:ext uri="{FF2B5EF4-FFF2-40B4-BE49-F238E27FC236}">
                      <a16:creationId xmlns:a16="http://schemas.microsoft.com/office/drawing/2014/main" id="{4F712106-4333-48AE-AC22-D599FC38091F}"/>
                    </a:ext>
                  </a:extLst>
                </p14:cNvPr>
                <p14:cNvContentPartPr/>
                <p14:nvPr/>
              </p14:nvContentPartPr>
              <p14:xfrm>
                <a:off x="3398111" y="2833907"/>
                <a:ext cx="360000" cy="182880"/>
              </p14:xfrm>
            </p:contentPart>
          </mc:Choice>
          <mc:Fallback xmlns="">
            <p:pic>
              <p:nvPicPr>
                <p:cNvPr id="1009" name="Inkt 1008">
                  <a:extLst>
                    <a:ext uri="{FF2B5EF4-FFF2-40B4-BE49-F238E27FC236}">
                      <a16:creationId xmlns:a16="http://schemas.microsoft.com/office/drawing/2014/main" id="{4F712106-4333-48AE-AC22-D599FC38091F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3389471" y="2824907"/>
                  <a:ext cx="377640" cy="20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1" name="Groep 1030">
            <a:extLst>
              <a:ext uri="{FF2B5EF4-FFF2-40B4-BE49-F238E27FC236}">
                <a16:creationId xmlns:a16="http://schemas.microsoft.com/office/drawing/2014/main" id="{5BF4B2F9-87D6-4563-872E-3089107F6234}"/>
              </a:ext>
            </a:extLst>
          </p:cNvPr>
          <p:cNvGrpSpPr/>
          <p:nvPr/>
        </p:nvGrpSpPr>
        <p:grpSpPr>
          <a:xfrm>
            <a:off x="8401751" y="2590187"/>
            <a:ext cx="2134440" cy="926640"/>
            <a:chOff x="8401751" y="2590187"/>
            <a:chExt cx="2134440" cy="92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1011" name="Inkt 1010">
                  <a:extLst>
                    <a:ext uri="{FF2B5EF4-FFF2-40B4-BE49-F238E27FC236}">
                      <a16:creationId xmlns:a16="http://schemas.microsoft.com/office/drawing/2014/main" id="{504B3F1B-6F07-416E-A880-168F36213CCC}"/>
                    </a:ext>
                  </a:extLst>
                </p14:cNvPr>
                <p14:cNvContentPartPr/>
                <p14:nvPr/>
              </p14:nvContentPartPr>
              <p14:xfrm>
                <a:off x="8401751" y="3349067"/>
                <a:ext cx="211320" cy="154080"/>
              </p14:xfrm>
            </p:contentPart>
          </mc:Choice>
          <mc:Fallback xmlns="">
            <p:pic>
              <p:nvPicPr>
                <p:cNvPr id="1011" name="Inkt 1010">
                  <a:extLst>
                    <a:ext uri="{FF2B5EF4-FFF2-40B4-BE49-F238E27FC236}">
                      <a16:creationId xmlns:a16="http://schemas.microsoft.com/office/drawing/2014/main" id="{504B3F1B-6F07-416E-A880-168F36213C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8393111" y="3340427"/>
                  <a:ext cx="2289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1012" name="Inkt 1011">
                  <a:extLst>
                    <a:ext uri="{FF2B5EF4-FFF2-40B4-BE49-F238E27FC236}">
                      <a16:creationId xmlns:a16="http://schemas.microsoft.com/office/drawing/2014/main" id="{98BC0D40-EE6A-4268-ACD4-EBCEA5205081}"/>
                    </a:ext>
                  </a:extLst>
                </p14:cNvPr>
                <p14:cNvContentPartPr/>
                <p14:nvPr/>
              </p14:nvContentPartPr>
              <p14:xfrm>
                <a:off x="8577431" y="3353387"/>
                <a:ext cx="171360" cy="163440"/>
              </p14:xfrm>
            </p:contentPart>
          </mc:Choice>
          <mc:Fallback xmlns="">
            <p:pic>
              <p:nvPicPr>
                <p:cNvPr id="1012" name="Inkt 1011">
                  <a:extLst>
                    <a:ext uri="{FF2B5EF4-FFF2-40B4-BE49-F238E27FC236}">
                      <a16:creationId xmlns:a16="http://schemas.microsoft.com/office/drawing/2014/main" id="{98BC0D40-EE6A-4268-ACD4-EBCEA5205081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8568791" y="3344387"/>
                  <a:ext cx="1890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1013" name="Inkt 1012">
                  <a:extLst>
                    <a:ext uri="{FF2B5EF4-FFF2-40B4-BE49-F238E27FC236}">
                      <a16:creationId xmlns:a16="http://schemas.microsoft.com/office/drawing/2014/main" id="{419E1995-099E-465F-9962-962065FE55E8}"/>
                    </a:ext>
                  </a:extLst>
                </p14:cNvPr>
                <p14:cNvContentPartPr/>
                <p14:nvPr/>
              </p14:nvContentPartPr>
              <p14:xfrm>
                <a:off x="8857871" y="3282467"/>
                <a:ext cx="244800" cy="168480"/>
              </p14:xfrm>
            </p:contentPart>
          </mc:Choice>
          <mc:Fallback xmlns="">
            <p:pic>
              <p:nvPicPr>
                <p:cNvPr id="1013" name="Inkt 1012">
                  <a:extLst>
                    <a:ext uri="{FF2B5EF4-FFF2-40B4-BE49-F238E27FC236}">
                      <a16:creationId xmlns:a16="http://schemas.microsoft.com/office/drawing/2014/main" id="{419E1995-099E-465F-9962-962065FE55E8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8848871" y="3273467"/>
                  <a:ext cx="2624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1014" name="Inkt 1013">
                  <a:extLst>
                    <a:ext uri="{FF2B5EF4-FFF2-40B4-BE49-F238E27FC236}">
                      <a16:creationId xmlns:a16="http://schemas.microsoft.com/office/drawing/2014/main" id="{38B23ED4-F88A-4085-923E-2E8ADF750F57}"/>
                    </a:ext>
                  </a:extLst>
                </p14:cNvPr>
                <p14:cNvContentPartPr/>
                <p14:nvPr/>
              </p14:nvContentPartPr>
              <p14:xfrm>
                <a:off x="9105911" y="3272027"/>
                <a:ext cx="228960" cy="138960"/>
              </p14:xfrm>
            </p:contentPart>
          </mc:Choice>
          <mc:Fallback xmlns="">
            <p:pic>
              <p:nvPicPr>
                <p:cNvPr id="1014" name="Inkt 1013">
                  <a:extLst>
                    <a:ext uri="{FF2B5EF4-FFF2-40B4-BE49-F238E27FC236}">
                      <a16:creationId xmlns:a16="http://schemas.microsoft.com/office/drawing/2014/main" id="{38B23ED4-F88A-4085-923E-2E8ADF750F5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9096911" y="3263027"/>
                  <a:ext cx="2466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1015" name="Inkt 1014">
                  <a:extLst>
                    <a:ext uri="{FF2B5EF4-FFF2-40B4-BE49-F238E27FC236}">
                      <a16:creationId xmlns:a16="http://schemas.microsoft.com/office/drawing/2014/main" id="{8BA14A8D-049B-4E26-AA16-CE63C0E73BC3}"/>
                    </a:ext>
                  </a:extLst>
                </p14:cNvPr>
                <p14:cNvContentPartPr/>
                <p14:nvPr/>
              </p14:nvContentPartPr>
              <p14:xfrm>
                <a:off x="9263591" y="3147467"/>
                <a:ext cx="106200" cy="192240"/>
              </p14:xfrm>
            </p:contentPart>
          </mc:Choice>
          <mc:Fallback xmlns="">
            <p:pic>
              <p:nvPicPr>
                <p:cNvPr id="1015" name="Inkt 1014">
                  <a:extLst>
                    <a:ext uri="{FF2B5EF4-FFF2-40B4-BE49-F238E27FC236}">
                      <a16:creationId xmlns:a16="http://schemas.microsoft.com/office/drawing/2014/main" id="{8BA14A8D-049B-4E26-AA16-CE63C0E73BC3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9254951" y="3138827"/>
                  <a:ext cx="1238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1016" name="Inkt 1015">
                  <a:extLst>
                    <a:ext uri="{FF2B5EF4-FFF2-40B4-BE49-F238E27FC236}">
                      <a16:creationId xmlns:a16="http://schemas.microsoft.com/office/drawing/2014/main" id="{6CA4D6B7-039A-466B-926F-3673F17CD5A2}"/>
                    </a:ext>
                  </a:extLst>
                </p14:cNvPr>
                <p14:cNvContentPartPr/>
                <p14:nvPr/>
              </p14:nvContentPartPr>
              <p14:xfrm>
                <a:off x="9358991" y="3156827"/>
                <a:ext cx="121320" cy="142200"/>
              </p14:xfrm>
            </p:contentPart>
          </mc:Choice>
          <mc:Fallback xmlns="">
            <p:pic>
              <p:nvPicPr>
                <p:cNvPr id="1016" name="Inkt 1015">
                  <a:extLst>
                    <a:ext uri="{FF2B5EF4-FFF2-40B4-BE49-F238E27FC236}">
                      <a16:creationId xmlns:a16="http://schemas.microsoft.com/office/drawing/2014/main" id="{6CA4D6B7-039A-466B-926F-3673F17CD5A2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9349991" y="3148187"/>
                  <a:ext cx="1389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1017" name="Inkt 1016">
                  <a:extLst>
                    <a:ext uri="{FF2B5EF4-FFF2-40B4-BE49-F238E27FC236}">
                      <a16:creationId xmlns:a16="http://schemas.microsoft.com/office/drawing/2014/main" id="{381BD4AA-03AF-4D97-A8FD-2CD30D1EB763}"/>
                    </a:ext>
                  </a:extLst>
                </p14:cNvPr>
                <p14:cNvContentPartPr/>
                <p14:nvPr/>
              </p14:nvContentPartPr>
              <p14:xfrm>
                <a:off x="9428111" y="3171587"/>
                <a:ext cx="152640" cy="116280"/>
              </p14:xfrm>
            </p:contentPart>
          </mc:Choice>
          <mc:Fallback xmlns="">
            <p:pic>
              <p:nvPicPr>
                <p:cNvPr id="1017" name="Inkt 1016">
                  <a:extLst>
                    <a:ext uri="{FF2B5EF4-FFF2-40B4-BE49-F238E27FC236}">
                      <a16:creationId xmlns:a16="http://schemas.microsoft.com/office/drawing/2014/main" id="{381BD4AA-03AF-4D97-A8FD-2CD30D1EB763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9419471" y="3162947"/>
                  <a:ext cx="1702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1018" name="Inkt 1017">
                  <a:extLst>
                    <a:ext uri="{FF2B5EF4-FFF2-40B4-BE49-F238E27FC236}">
                      <a16:creationId xmlns:a16="http://schemas.microsoft.com/office/drawing/2014/main" id="{E8477A8F-11A2-45E5-8A92-5D00809CA566}"/>
                    </a:ext>
                  </a:extLst>
                </p14:cNvPr>
                <p14:cNvContentPartPr/>
                <p14:nvPr/>
              </p14:nvContentPartPr>
              <p14:xfrm>
                <a:off x="9604871" y="2906987"/>
                <a:ext cx="26280" cy="87480"/>
              </p14:xfrm>
            </p:contentPart>
          </mc:Choice>
          <mc:Fallback xmlns="">
            <p:pic>
              <p:nvPicPr>
                <p:cNvPr id="1018" name="Inkt 1017">
                  <a:extLst>
                    <a:ext uri="{FF2B5EF4-FFF2-40B4-BE49-F238E27FC236}">
                      <a16:creationId xmlns:a16="http://schemas.microsoft.com/office/drawing/2014/main" id="{E8477A8F-11A2-45E5-8A92-5D00809CA566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9595871" y="2897987"/>
                  <a:ext cx="439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1019" name="Inkt 1018">
                  <a:extLst>
                    <a:ext uri="{FF2B5EF4-FFF2-40B4-BE49-F238E27FC236}">
                      <a16:creationId xmlns:a16="http://schemas.microsoft.com/office/drawing/2014/main" id="{894A2329-1EC0-47B5-AF1F-ECCBD4C4DDD8}"/>
                    </a:ext>
                  </a:extLst>
                </p14:cNvPr>
                <p14:cNvContentPartPr/>
                <p14:nvPr/>
              </p14:nvContentPartPr>
              <p14:xfrm>
                <a:off x="9640511" y="2930747"/>
                <a:ext cx="25200" cy="91080"/>
              </p14:xfrm>
            </p:contentPart>
          </mc:Choice>
          <mc:Fallback xmlns="">
            <p:pic>
              <p:nvPicPr>
                <p:cNvPr id="1019" name="Inkt 1018">
                  <a:extLst>
                    <a:ext uri="{FF2B5EF4-FFF2-40B4-BE49-F238E27FC236}">
                      <a16:creationId xmlns:a16="http://schemas.microsoft.com/office/drawing/2014/main" id="{894A2329-1EC0-47B5-AF1F-ECCBD4C4DDD8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9631871" y="2922107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1020" name="Inkt 1019">
                  <a:extLst>
                    <a:ext uri="{FF2B5EF4-FFF2-40B4-BE49-F238E27FC236}">
                      <a16:creationId xmlns:a16="http://schemas.microsoft.com/office/drawing/2014/main" id="{CFA1FD1E-9CDD-4ACD-B552-A34A993EB154}"/>
                    </a:ext>
                  </a:extLst>
                </p14:cNvPr>
                <p14:cNvContentPartPr/>
                <p14:nvPr/>
              </p14:nvContentPartPr>
              <p14:xfrm>
                <a:off x="9754631" y="3024347"/>
                <a:ext cx="169920" cy="268560"/>
              </p14:xfrm>
            </p:contentPart>
          </mc:Choice>
          <mc:Fallback xmlns="">
            <p:pic>
              <p:nvPicPr>
                <p:cNvPr id="1020" name="Inkt 1019">
                  <a:extLst>
                    <a:ext uri="{FF2B5EF4-FFF2-40B4-BE49-F238E27FC236}">
                      <a16:creationId xmlns:a16="http://schemas.microsoft.com/office/drawing/2014/main" id="{CFA1FD1E-9CDD-4ACD-B552-A34A993EB154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9745991" y="3015347"/>
                  <a:ext cx="1875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1021" name="Inkt 1020">
                  <a:extLst>
                    <a:ext uri="{FF2B5EF4-FFF2-40B4-BE49-F238E27FC236}">
                      <a16:creationId xmlns:a16="http://schemas.microsoft.com/office/drawing/2014/main" id="{A9E084AA-759A-4F9F-8F01-6BCC28A262E0}"/>
                    </a:ext>
                  </a:extLst>
                </p14:cNvPr>
                <p14:cNvContentPartPr/>
                <p14:nvPr/>
              </p14:nvContentPartPr>
              <p14:xfrm>
                <a:off x="9846791" y="3008867"/>
                <a:ext cx="132840" cy="154800"/>
              </p14:xfrm>
            </p:contentPart>
          </mc:Choice>
          <mc:Fallback xmlns="">
            <p:pic>
              <p:nvPicPr>
                <p:cNvPr id="1021" name="Inkt 1020">
                  <a:extLst>
                    <a:ext uri="{FF2B5EF4-FFF2-40B4-BE49-F238E27FC236}">
                      <a16:creationId xmlns:a16="http://schemas.microsoft.com/office/drawing/2014/main" id="{A9E084AA-759A-4F9F-8F01-6BCC28A262E0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9837791" y="3000227"/>
                  <a:ext cx="1504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1022" name="Inkt 1021">
                  <a:extLst>
                    <a:ext uri="{FF2B5EF4-FFF2-40B4-BE49-F238E27FC236}">
                      <a16:creationId xmlns:a16="http://schemas.microsoft.com/office/drawing/2014/main" id="{070364F1-E088-4050-8E2F-6F7083237859}"/>
                    </a:ext>
                  </a:extLst>
                </p14:cNvPr>
                <p14:cNvContentPartPr/>
                <p14:nvPr/>
              </p14:nvContentPartPr>
              <p14:xfrm>
                <a:off x="9925991" y="2975747"/>
                <a:ext cx="138960" cy="166320"/>
              </p14:xfrm>
            </p:contentPart>
          </mc:Choice>
          <mc:Fallback xmlns="">
            <p:pic>
              <p:nvPicPr>
                <p:cNvPr id="1022" name="Inkt 1021">
                  <a:extLst>
                    <a:ext uri="{FF2B5EF4-FFF2-40B4-BE49-F238E27FC236}">
                      <a16:creationId xmlns:a16="http://schemas.microsoft.com/office/drawing/2014/main" id="{070364F1-E088-4050-8E2F-6F7083237859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9917351" y="2966747"/>
                  <a:ext cx="1566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1023" name="Inkt 1022">
                  <a:extLst>
                    <a:ext uri="{FF2B5EF4-FFF2-40B4-BE49-F238E27FC236}">
                      <a16:creationId xmlns:a16="http://schemas.microsoft.com/office/drawing/2014/main" id="{A9D61328-E38E-43CA-8064-805CBBB69D43}"/>
                    </a:ext>
                  </a:extLst>
                </p14:cNvPr>
                <p14:cNvContentPartPr/>
                <p14:nvPr/>
              </p14:nvContentPartPr>
              <p14:xfrm>
                <a:off x="9941111" y="2819507"/>
                <a:ext cx="311400" cy="355320"/>
              </p14:xfrm>
            </p:contentPart>
          </mc:Choice>
          <mc:Fallback xmlns="">
            <p:pic>
              <p:nvPicPr>
                <p:cNvPr id="1023" name="Inkt 1022">
                  <a:extLst>
                    <a:ext uri="{FF2B5EF4-FFF2-40B4-BE49-F238E27FC236}">
                      <a16:creationId xmlns:a16="http://schemas.microsoft.com/office/drawing/2014/main" id="{A9D61328-E38E-43CA-8064-805CBBB69D43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9932471" y="2810507"/>
                  <a:ext cx="32904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1024" name="Inkt 1023">
                  <a:extLst>
                    <a:ext uri="{FF2B5EF4-FFF2-40B4-BE49-F238E27FC236}">
                      <a16:creationId xmlns:a16="http://schemas.microsoft.com/office/drawing/2014/main" id="{F6326719-F201-406F-BAA5-6B02DA8FC5B1}"/>
                    </a:ext>
                  </a:extLst>
                </p14:cNvPr>
                <p14:cNvContentPartPr/>
                <p14:nvPr/>
              </p14:nvContentPartPr>
              <p14:xfrm>
                <a:off x="10028591" y="2950907"/>
                <a:ext cx="95040" cy="101520"/>
              </p14:xfrm>
            </p:contentPart>
          </mc:Choice>
          <mc:Fallback xmlns="">
            <p:pic>
              <p:nvPicPr>
                <p:cNvPr id="1024" name="Inkt 1023">
                  <a:extLst>
                    <a:ext uri="{FF2B5EF4-FFF2-40B4-BE49-F238E27FC236}">
                      <a16:creationId xmlns:a16="http://schemas.microsoft.com/office/drawing/2014/main" id="{F6326719-F201-406F-BAA5-6B02DA8FC5B1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10019591" y="2941907"/>
                  <a:ext cx="1126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1025" name="Inkt 1024">
                  <a:extLst>
                    <a:ext uri="{FF2B5EF4-FFF2-40B4-BE49-F238E27FC236}">
                      <a16:creationId xmlns:a16="http://schemas.microsoft.com/office/drawing/2014/main" id="{6E2CFE44-E5BE-4ABB-9471-87EBA6AF389E}"/>
                    </a:ext>
                  </a:extLst>
                </p14:cNvPr>
                <p14:cNvContentPartPr/>
                <p14:nvPr/>
              </p14:nvContentPartPr>
              <p14:xfrm>
                <a:off x="10146311" y="2899067"/>
                <a:ext cx="149760" cy="141480"/>
              </p14:xfrm>
            </p:contentPart>
          </mc:Choice>
          <mc:Fallback xmlns="">
            <p:pic>
              <p:nvPicPr>
                <p:cNvPr id="1025" name="Inkt 1024">
                  <a:extLst>
                    <a:ext uri="{FF2B5EF4-FFF2-40B4-BE49-F238E27FC236}">
                      <a16:creationId xmlns:a16="http://schemas.microsoft.com/office/drawing/2014/main" id="{6E2CFE44-E5BE-4ABB-9471-87EBA6AF389E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10137671" y="2890067"/>
                  <a:ext cx="1674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1026" name="Inkt 1025">
                  <a:extLst>
                    <a:ext uri="{FF2B5EF4-FFF2-40B4-BE49-F238E27FC236}">
                      <a16:creationId xmlns:a16="http://schemas.microsoft.com/office/drawing/2014/main" id="{E822FA84-677E-43B2-AA46-A2F253EB7D27}"/>
                    </a:ext>
                  </a:extLst>
                </p14:cNvPr>
                <p14:cNvContentPartPr/>
                <p14:nvPr/>
              </p14:nvContentPartPr>
              <p14:xfrm>
                <a:off x="10294631" y="2843267"/>
                <a:ext cx="136800" cy="155880"/>
              </p14:xfrm>
            </p:contentPart>
          </mc:Choice>
          <mc:Fallback xmlns="">
            <p:pic>
              <p:nvPicPr>
                <p:cNvPr id="1026" name="Inkt 1025">
                  <a:extLst>
                    <a:ext uri="{FF2B5EF4-FFF2-40B4-BE49-F238E27FC236}">
                      <a16:creationId xmlns:a16="http://schemas.microsoft.com/office/drawing/2014/main" id="{E822FA84-677E-43B2-AA46-A2F253EB7D27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10285631" y="2834627"/>
                  <a:ext cx="1544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1027" name="Inkt 1026">
                  <a:extLst>
                    <a:ext uri="{FF2B5EF4-FFF2-40B4-BE49-F238E27FC236}">
                      <a16:creationId xmlns:a16="http://schemas.microsoft.com/office/drawing/2014/main" id="{6A8B512C-A2A9-443C-8AAA-34F87E363A75}"/>
                    </a:ext>
                  </a:extLst>
                </p14:cNvPr>
                <p14:cNvContentPartPr/>
                <p14:nvPr/>
              </p14:nvContentPartPr>
              <p14:xfrm>
                <a:off x="10295711" y="2652827"/>
                <a:ext cx="235800" cy="272520"/>
              </p14:xfrm>
            </p:contentPart>
          </mc:Choice>
          <mc:Fallback xmlns="">
            <p:pic>
              <p:nvPicPr>
                <p:cNvPr id="1027" name="Inkt 1026">
                  <a:extLst>
                    <a:ext uri="{FF2B5EF4-FFF2-40B4-BE49-F238E27FC236}">
                      <a16:creationId xmlns:a16="http://schemas.microsoft.com/office/drawing/2014/main" id="{6A8B512C-A2A9-443C-8AAA-34F87E363A75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10287071" y="2643827"/>
                  <a:ext cx="2534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1028" name="Inkt 1027">
                  <a:extLst>
                    <a:ext uri="{FF2B5EF4-FFF2-40B4-BE49-F238E27FC236}">
                      <a16:creationId xmlns:a16="http://schemas.microsoft.com/office/drawing/2014/main" id="{1CF6D01F-AA2E-430A-AF88-7C0F1A5CDDBA}"/>
                    </a:ext>
                  </a:extLst>
                </p14:cNvPr>
                <p14:cNvContentPartPr/>
                <p14:nvPr/>
              </p14:nvContentPartPr>
              <p14:xfrm>
                <a:off x="10336031" y="2785667"/>
                <a:ext cx="171000" cy="65880"/>
              </p14:xfrm>
            </p:contentPart>
          </mc:Choice>
          <mc:Fallback xmlns="">
            <p:pic>
              <p:nvPicPr>
                <p:cNvPr id="1028" name="Inkt 1027">
                  <a:extLst>
                    <a:ext uri="{FF2B5EF4-FFF2-40B4-BE49-F238E27FC236}">
                      <a16:creationId xmlns:a16="http://schemas.microsoft.com/office/drawing/2014/main" id="{1CF6D01F-AA2E-430A-AF88-7C0F1A5CDDBA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10327391" y="2777027"/>
                  <a:ext cx="1886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1029" name="Inkt 1028">
                  <a:extLst>
                    <a:ext uri="{FF2B5EF4-FFF2-40B4-BE49-F238E27FC236}">
                      <a16:creationId xmlns:a16="http://schemas.microsoft.com/office/drawing/2014/main" id="{ED9821E7-82D9-46B4-BD09-14F2B0EFE116}"/>
                    </a:ext>
                  </a:extLst>
                </p14:cNvPr>
                <p14:cNvContentPartPr/>
                <p14:nvPr/>
              </p14:nvContentPartPr>
              <p14:xfrm>
                <a:off x="10459151" y="2590187"/>
                <a:ext cx="23040" cy="45360"/>
              </p14:xfrm>
            </p:contentPart>
          </mc:Choice>
          <mc:Fallback xmlns="">
            <p:pic>
              <p:nvPicPr>
                <p:cNvPr id="1029" name="Inkt 1028">
                  <a:extLst>
                    <a:ext uri="{FF2B5EF4-FFF2-40B4-BE49-F238E27FC236}">
                      <a16:creationId xmlns:a16="http://schemas.microsoft.com/office/drawing/2014/main" id="{ED9821E7-82D9-46B4-BD09-14F2B0EFE116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10450511" y="2581547"/>
                  <a:ext cx="406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1030" name="Inkt 1029">
                  <a:extLst>
                    <a:ext uri="{FF2B5EF4-FFF2-40B4-BE49-F238E27FC236}">
                      <a16:creationId xmlns:a16="http://schemas.microsoft.com/office/drawing/2014/main" id="{234D368F-F98F-4DD0-9C48-54E432398216}"/>
                    </a:ext>
                  </a:extLst>
                </p14:cNvPr>
                <p14:cNvContentPartPr/>
                <p14:nvPr/>
              </p14:nvContentPartPr>
              <p14:xfrm>
                <a:off x="10499471" y="2594507"/>
                <a:ext cx="36720" cy="107640"/>
              </p14:xfrm>
            </p:contentPart>
          </mc:Choice>
          <mc:Fallback xmlns="">
            <p:pic>
              <p:nvPicPr>
                <p:cNvPr id="1030" name="Inkt 1029">
                  <a:extLst>
                    <a:ext uri="{FF2B5EF4-FFF2-40B4-BE49-F238E27FC236}">
                      <a16:creationId xmlns:a16="http://schemas.microsoft.com/office/drawing/2014/main" id="{234D368F-F98F-4DD0-9C48-54E432398216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10490831" y="2585507"/>
                  <a:ext cx="54360" cy="12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31">
            <p14:nvContentPartPr>
              <p14:cNvPr id="1060" name="Inkt 1059">
                <a:extLst>
                  <a:ext uri="{FF2B5EF4-FFF2-40B4-BE49-F238E27FC236}">
                    <a16:creationId xmlns:a16="http://schemas.microsoft.com/office/drawing/2014/main" id="{47ADC45C-2561-436F-9D3E-CC5C20B6F2D8}"/>
                  </a:ext>
                </a:extLst>
              </p14:cNvPr>
              <p14:cNvContentPartPr/>
              <p14:nvPr/>
            </p14:nvContentPartPr>
            <p14:xfrm>
              <a:off x="5044751" y="925547"/>
              <a:ext cx="4607640" cy="1790640"/>
            </p14:xfrm>
          </p:contentPart>
        </mc:Choice>
        <mc:Fallback xmlns="">
          <p:pic>
            <p:nvPicPr>
              <p:cNvPr id="1060" name="Inkt 1059">
                <a:extLst>
                  <a:ext uri="{FF2B5EF4-FFF2-40B4-BE49-F238E27FC236}">
                    <a16:creationId xmlns:a16="http://schemas.microsoft.com/office/drawing/2014/main" id="{47ADC45C-2561-436F-9D3E-CC5C20B6F2D8}"/>
                  </a:ext>
                </a:extLst>
              </p:cNvPr>
              <p:cNvPicPr/>
              <p:nvPr/>
            </p:nvPicPr>
            <p:blipFill>
              <a:blip r:embed="rId732"/>
              <a:stretch>
                <a:fillRect/>
              </a:stretch>
            </p:blipFill>
            <p:spPr>
              <a:xfrm>
                <a:off x="4991111" y="817547"/>
                <a:ext cx="4715280" cy="20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3">
            <p14:nvContentPartPr>
              <p14:cNvPr id="1061" name="Inkt 1060">
                <a:extLst>
                  <a:ext uri="{FF2B5EF4-FFF2-40B4-BE49-F238E27FC236}">
                    <a16:creationId xmlns:a16="http://schemas.microsoft.com/office/drawing/2014/main" id="{5E63D3ED-9D48-462C-8860-2675B727D2AA}"/>
                  </a:ext>
                </a:extLst>
              </p14:cNvPr>
              <p14:cNvContentPartPr/>
              <p14:nvPr/>
            </p14:nvContentPartPr>
            <p14:xfrm>
              <a:off x="5810471" y="1152347"/>
              <a:ext cx="2342880" cy="472320"/>
            </p14:xfrm>
          </p:contentPart>
        </mc:Choice>
        <mc:Fallback xmlns="">
          <p:pic>
            <p:nvPicPr>
              <p:cNvPr id="1061" name="Inkt 1060">
                <a:extLst>
                  <a:ext uri="{FF2B5EF4-FFF2-40B4-BE49-F238E27FC236}">
                    <a16:creationId xmlns:a16="http://schemas.microsoft.com/office/drawing/2014/main" id="{5E63D3ED-9D48-462C-8860-2675B727D2AA}"/>
                  </a:ext>
                </a:extLst>
              </p:cNvPr>
              <p:cNvPicPr/>
              <p:nvPr/>
            </p:nvPicPr>
            <p:blipFill>
              <a:blip r:embed="rId734"/>
              <a:stretch>
                <a:fillRect/>
              </a:stretch>
            </p:blipFill>
            <p:spPr>
              <a:xfrm>
                <a:off x="5756831" y="1044707"/>
                <a:ext cx="245052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5">
            <p14:nvContentPartPr>
              <p14:cNvPr id="1062" name="Inkt 1061">
                <a:extLst>
                  <a:ext uri="{FF2B5EF4-FFF2-40B4-BE49-F238E27FC236}">
                    <a16:creationId xmlns:a16="http://schemas.microsoft.com/office/drawing/2014/main" id="{2F8B3AEB-A5AD-435E-ADE3-A2BC9EB04561}"/>
                  </a:ext>
                </a:extLst>
              </p14:cNvPr>
              <p14:cNvContentPartPr/>
              <p14:nvPr/>
            </p14:nvContentPartPr>
            <p14:xfrm>
              <a:off x="5399711" y="1352507"/>
              <a:ext cx="666720" cy="313560"/>
            </p14:xfrm>
          </p:contentPart>
        </mc:Choice>
        <mc:Fallback xmlns="">
          <p:pic>
            <p:nvPicPr>
              <p:cNvPr id="1062" name="Inkt 1061">
                <a:extLst>
                  <a:ext uri="{FF2B5EF4-FFF2-40B4-BE49-F238E27FC236}">
                    <a16:creationId xmlns:a16="http://schemas.microsoft.com/office/drawing/2014/main" id="{2F8B3AEB-A5AD-435E-ADE3-A2BC9EB04561}"/>
                  </a:ext>
                </a:extLst>
              </p:cNvPr>
              <p:cNvPicPr/>
              <p:nvPr/>
            </p:nvPicPr>
            <p:blipFill>
              <a:blip r:embed="rId736"/>
              <a:stretch>
                <a:fillRect/>
              </a:stretch>
            </p:blipFill>
            <p:spPr>
              <a:xfrm>
                <a:off x="5345711" y="1244867"/>
                <a:ext cx="77436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7">
            <p14:nvContentPartPr>
              <p14:cNvPr id="1063" name="Inkt 1062">
                <a:extLst>
                  <a:ext uri="{FF2B5EF4-FFF2-40B4-BE49-F238E27FC236}">
                    <a16:creationId xmlns:a16="http://schemas.microsoft.com/office/drawing/2014/main" id="{5D2CFD9A-296E-42AD-B3B6-5F493739A6A9}"/>
                  </a:ext>
                </a:extLst>
              </p14:cNvPr>
              <p14:cNvContentPartPr/>
              <p14:nvPr/>
            </p14:nvContentPartPr>
            <p14:xfrm>
              <a:off x="5159951" y="1435307"/>
              <a:ext cx="767520" cy="436320"/>
            </p14:xfrm>
          </p:contentPart>
        </mc:Choice>
        <mc:Fallback xmlns="">
          <p:pic>
            <p:nvPicPr>
              <p:cNvPr id="1063" name="Inkt 1062">
                <a:extLst>
                  <a:ext uri="{FF2B5EF4-FFF2-40B4-BE49-F238E27FC236}">
                    <a16:creationId xmlns:a16="http://schemas.microsoft.com/office/drawing/2014/main" id="{5D2CFD9A-296E-42AD-B3B6-5F493739A6A9}"/>
                  </a:ext>
                </a:extLst>
              </p:cNvPr>
              <p:cNvPicPr/>
              <p:nvPr/>
            </p:nvPicPr>
            <p:blipFill>
              <a:blip r:embed="rId738"/>
              <a:stretch>
                <a:fillRect/>
              </a:stretch>
            </p:blipFill>
            <p:spPr>
              <a:xfrm>
                <a:off x="5106311" y="1327307"/>
                <a:ext cx="875160" cy="65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7" name="Groep 1076">
            <a:extLst>
              <a:ext uri="{FF2B5EF4-FFF2-40B4-BE49-F238E27FC236}">
                <a16:creationId xmlns:a16="http://schemas.microsoft.com/office/drawing/2014/main" id="{A868F319-5AFF-4D81-AF9C-8102EB0C1842}"/>
              </a:ext>
            </a:extLst>
          </p:cNvPr>
          <p:cNvGrpSpPr/>
          <p:nvPr/>
        </p:nvGrpSpPr>
        <p:grpSpPr>
          <a:xfrm>
            <a:off x="4139711" y="6242027"/>
            <a:ext cx="572760" cy="396360"/>
            <a:chOff x="4139711" y="6242027"/>
            <a:chExt cx="572760" cy="39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1064" name="Inkt 1063">
                  <a:extLst>
                    <a:ext uri="{FF2B5EF4-FFF2-40B4-BE49-F238E27FC236}">
                      <a16:creationId xmlns:a16="http://schemas.microsoft.com/office/drawing/2014/main" id="{F27DC5B7-B8B7-4C1A-9D88-6CED385ECC6C}"/>
                    </a:ext>
                  </a:extLst>
                </p14:cNvPr>
                <p14:cNvContentPartPr/>
                <p14:nvPr/>
              </p14:nvContentPartPr>
              <p14:xfrm>
                <a:off x="4139711" y="6298187"/>
                <a:ext cx="270720" cy="340200"/>
              </p14:xfrm>
            </p:contentPart>
          </mc:Choice>
          <mc:Fallback xmlns="">
            <p:pic>
              <p:nvPicPr>
                <p:cNvPr id="1064" name="Inkt 1063">
                  <a:extLst>
                    <a:ext uri="{FF2B5EF4-FFF2-40B4-BE49-F238E27FC236}">
                      <a16:creationId xmlns:a16="http://schemas.microsoft.com/office/drawing/2014/main" id="{F27DC5B7-B8B7-4C1A-9D88-6CED385ECC6C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4130711" y="6289547"/>
                  <a:ext cx="2883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1065" name="Inkt 1064">
                  <a:extLst>
                    <a:ext uri="{FF2B5EF4-FFF2-40B4-BE49-F238E27FC236}">
                      <a16:creationId xmlns:a16="http://schemas.microsoft.com/office/drawing/2014/main" id="{A180E989-C17C-4F9B-866A-03418E6C52FA}"/>
                    </a:ext>
                  </a:extLst>
                </p14:cNvPr>
                <p14:cNvContentPartPr/>
                <p14:nvPr/>
              </p14:nvContentPartPr>
              <p14:xfrm>
                <a:off x="4402871" y="6460547"/>
                <a:ext cx="194040" cy="135000"/>
              </p14:xfrm>
            </p:contentPart>
          </mc:Choice>
          <mc:Fallback xmlns="">
            <p:pic>
              <p:nvPicPr>
                <p:cNvPr id="1065" name="Inkt 1064">
                  <a:extLst>
                    <a:ext uri="{FF2B5EF4-FFF2-40B4-BE49-F238E27FC236}">
                      <a16:creationId xmlns:a16="http://schemas.microsoft.com/office/drawing/2014/main" id="{A180E989-C17C-4F9B-866A-03418E6C52FA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4393871" y="6451907"/>
                  <a:ext cx="2116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1066" name="Inkt 1065">
                  <a:extLst>
                    <a:ext uri="{FF2B5EF4-FFF2-40B4-BE49-F238E27FC236}">
                      <a16:creationId xmlns:a16="http://schemas.microsoft.com/office/drawing/2014/main" id="{45CEA6D1-C5F3-4CD9-86E0-DFC8C908E53C}"/>
                    </a:ext>
                  </a:extLst>
                </p14:cNvPr>
                <p14:cNvContentPartPr/>
                <p14:nvPr/>
              </p14:nvContentPartPr>
              <p14:xfrm>
                <a:off x="4597271" y="6242027"/>
                <a:ext cx="115200" cy="349560"/>
              </p14:xfrm>
            </p:contentPart>
          </mc:Choice>
          <mc:Fallback xmlns="">
            <p:pic>
              <p:nvPicPr>
                <p:cNvPr id="1066" name="Inkt 1065">
                  <a:extLst>
                    <a:ext uri="{FF2B5EF4-FFF2-40B4-BE49-F238E27FC236}">
                      <a16:creationId xmlns:a16="http://schemas.microsoft.com/office/drawing/2014/main" id="{45CEA6D1-C5F3-4CD9-86E0-DFC8C908E53C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588631" y="6233387"/>
                  <a:ext cx="1328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1067" name="Inkt 1066">
                  <a:extLst>
                    <a:ext uri="{FF2B5EF4-FFF2-40B4-BE49-F238E27FC236}">
                      <a16:creationId xmlns:a16="http://schemas.microsoft.com/office/drawing/2014/main" id="{C5711C3D-438A-4C5A-A2BC-519EC22CA1B2}"/>
                    </a:ext>
                  </a:extLst>
                </p14:cNvPr>
                <p14:cNvContentPartPr/>
                <p14:nvPr/>
              </p14:nvContentPartPr>
              <p14:xfrm>
                <a:off x="4566311" y="6460907"/>
                <a:ext cx="112320" cy="48960"/>
              </p14:xfrm>
            </p:contentPart>
          </mc:Choice>
          <mc:Fallback xmlns="">
            <p:pic>
              <p:nvPicPr>
                <p:cNvPr id="1067" name="Inkt 1066">
                  <a:extLst>
                    <a:ext uri="{FF2B5EF4-FFF2-40B4-BE49-F238E27FC236}">
                      <a16:creationId xmlns:a16="http://schemas.microsoft.com/office/drawing/2014/main" id="{C5711C3D-438A-4C5A-A2BC-519EC22CA1B2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557311" y="6451907"/>
                  <a:ext cx="129960" cy="6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9" name="Groep 1078">
            <a:extLst>
              <a:ext uri="{FF2B5EF4-FFF2-40B4-BE49-F238E27FC236}">
                <a16:creationId xmlns:a16="http://schemas.microsoft.com/office/drawing/2014/main" id="{A61A4B65-0DC6-4104-8EF8-FD1D973A398E}"/>
              </a:ext>
            </a:extLst>
          </p:cNvPr>
          <p:cNvGrpSpPr/>
          <p:nvPr/>
        </p:nvGrpSpPr>
        <p:grpSpPr>
          <a:xfrm>
            <a:off x="4939271" y="6224387"/>
            <a:ext cx="1379160" cy="433800"/>
            <a:chOff x="4939271" y="6224387"/>
            <a:chExt cx="1379160" cy="43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7">
              <p14:nvContentPartPr>
                <p14:cNvPr id="1068" name="Inkt 1067">
                  <a:extLst>
                    <a:ext uri="{FF2B5EF4-FFF2-40B4-BE49-F238E27FC236}">
                      <a16:creationId xmlns:a16="http://schemas.microsoft.com/office/drawing/2014/main" id="{3556E731-0043-4689-AB2F-827A6831FCBD}"/>
                    </a:ext>
                  </a:extLst>
                </p14:cNvPr>
                <p14:cNvContentPartPr/>
                <p14:nvPr/>
              </p14:nvContentPartPr>
              <p14:xfrm>
                <a:off x="4939271" y="6229787"/>
                <a:ext cx="212400" cy="368640"/>
              </p14:xfrm>
            </p:contentPart>
          </mc:Choice>
          <mc:Fallback xmlns="">
            <p:pic>
              <p:nvPicPr>
                <p:cNvPr id="1068" name="Inkt 1067">
                  <a:extLst>
                    <a:ext uri="{FF2B5EF4-FFF2-40B4-BE49-F238E27FC236}">
                      <a16:creationId xmlns:a16="http://schemas.microsoft.com/office/drawing/2014/main" id="{3556E731-0043-4689-AB2F-827A6831FCBD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4930271" y="6221147"/>
                  <a:ext cx="23004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1069" name="Inkt 1068">
                  <a:extLst>
                    <a:ext uri="{FF2B5EF4-FFF2-40B4-BE49-F238E27FC236}">
                      <a16:creationId xmlns:a16="http://schemas.microsoft.com/office/drawing/2014/main" id="{24200BF6-DAB8-4E24-9793-50593F9F5A4E}"/>
                    </a:ext>
                  </a:extLst>
                </p14:cNvPr>
                <p14:cNvContentPartPr/>
                <p14:nvPr/>
              </p14:nvContentPartPr>
              <p14:xfrm>
                <a:off x="5151671" y="6373787"/>
                <a:ext cx="194400" cy="195840"/>
              </p14:xfrm>
            </p:contentPart>
          </mc:Choice>
          <mc:Fallback xmlns="">
            <p:pic>
              <p:nvPicPr>
                <p:cNvPr id="1069" name="Inkt 1068">
                  <a:extLst>
                    <a:ext uri="{FF2B5EF4-FFF2-40B4-BE49-F238E27FC236}">
                      <a16:creationId xmlns:a16="http://schemas.microsoft.com/office/drawing/2014/main" id="{24200BF6-DAB8-4E24-9793-50593F9F5A4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5143031" y="6364787"/>
                  <a:ext cx="2120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1070" name="Inkt 1069">
                  <a:extLst>
                    <a:ext uri="{FF2B5EF4-FFF2-40B4-BE49-F238E27FC236}">
                      <a16:creationId xmlns:a16="http://schemas.microsoft.com/office/drawing/2014/main" id="{AEF3CE80-2B6B-485C-8B43-8007AFE8F82D}"/>
                    </a:ext>
                  </a:extLst>
                </p14:cNvPr>
                <p14:cNvContentPartPr/>
                <p14:nvPr/>
              </p14:nvContentPartPr>
              <p14:xfrm>
                <a:off x="5330591" y="6427787"/>
                <a:ext cx="189720" cy="132480"/>
              </p14:xfrm>
            </p:contentPart>
          </mc:Choice>
          <mc:Fallback xmlns="">
            <p:pic>
              <p:nvPicPr>
                <p:cNvPr id="1070" name="Inkt 1069">
                  <a:extLst>
                    <a:ext uri="{FF2B5EF4-FFF2-40B4-BE49-F238E27FC236}">
                      <a16:creationId xmlns:a16="http://schemas.microsoft.com/office/drawing/2014/main" id="{AEF3CE80-2B6B-485C-8B43-8007AFE8F82D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5321951" y="6418787"/>
                  <a:ext cx="2073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1071" name="Inkt 1070">
                  <a:extLst>
                    <a:ext uri="{FF2B5EF4-FFF2-40B4-BE49-F238E27FC236}">
                      <a16:creationId xmlns:a16="http://schemas.microsoft.com/office/drawing/2014/main" id="{40E9680F-104D-40E0-92F6-8C5E5A902AF2}"/>
                    </a:ext>
                  </a:extLst>
                </p14:cNvPr>
                <p14:cNvContentPartPr/>
                <p14:nvPr/>
              </p14:nvContentPartPr>
              <p14:xfrm>
                <a:off x="5521391" y="6367667"/>
                <a:ext cx="155160" cy="290520"/>
              </p14:xfrm>
            </p:contentPart>
          </mc:Choice>
          <mc:Fallback xmlns="">
            <p:pic>
              <p:nvPicPr>
                <p:cNvPr id="1071" name="Inkt 1070">
                  <a:extLst>
                    <a:ext uri="{FF2B5EF4-FFF2-40B4-BE49-F238E27FC236}">
                      <a16:creationId xmlns:a16="http://schemas.microsoft.com/office/drawing/2014/main" id="{40E9680F-104D-40E0-92F6-8C5E5A902AF2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5512751" y="6359027"/>
                  <a:ext cx="1728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1072" name="Inkt 1071">
                  <a:extLst>
                    <a:ext uri="{FF2B5EF4-FFF2-40B4-BE49-F238E27FC236}">
                      <a16:creationId xmlns:a16="http://schemas.microsoft.com/office/drawing/2014/main" id="{A452A344-8353-40CC-AF74-1F356C30A08B}"/>
                    </a:ext>
                  </a:extLst>
                </p14:cNvPr>
                <p14:cNvContentPartPr/>
                <p14:nvPr/>
              </p14:nvContentPartPr>
              <p14:xfrm>
                <a:off x="5663951" y="6224387"/>
                <a:ext cx="137880" cy="335880"/>
              </p14:xfrm>
            </p:contentPart>
          </mc:Choice>
          <mc:Fallback xmlns="">
            <p:pic>
              <p:nvPicPr>
                <p:cNvPr id="1072" name="Inkt 1071">
                  <a:extLst>
                    <a:ext uri="{FF2B5EF4-FFF2-40B4-BE49-F238E27FC236}">
                      <a16:creationId xmlns:a16="http://schemas.microsoft.com/office/drawing/2014/main" id="{A452A344-8353-40CC-AF74-1F356C30A08B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5654951" y="6215387"/>
                  <a:ext cx="1555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1073" name="Inkt 1072">
                  <a:extLst>
                    <a:ext uri="{FF2B5EF4-FFF2-40B4-BE49-F238E27FC236}">
                      <a16:creationId xmlns:a16="http://schemas.microsoft.com/office/drawing/2014/main" id="{75AE8E7B-CE22-4E9D-8E20-B5231C1DED5E}"/>
                    </a:ext>
                  </a:extLst>
                </p14:cNvPr>
                <p14:cNvContentPartPr/>
                <p14:nvPr/>
              </p14:nvContentPartPr>
              <p14:xfrm>
                <a:off x="5863751" y="6424187"/>
                <a:ext cx="12960" cy="63720"/>
              </p14:xfrm>
            </p:contentPart>
          </mc:Choice>
          <mc:Fallback xmlns="">
            <p:pic>
              <p:nvPicPr>
                <p:cNvPr id="1073" name="Inkt 1072">
                  <a:extLst>
                    <a:ext uri="{FF2B5EF4-FFF2-40B4-BE49-F238E27FC236}">
                      <a16:creationId xmlns:a16="http://schemas.microsoft.com/office/drawing/2014/main" id="{75AE8E7B-CE22-4E9D-8E20-B5231C1DED5E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5855111" y="6415547"/>
                  <a:ext cx="306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9">
              <p14:nvContentPartPr>
                <p14:cNvPr id="1074" name="Inkt 1073">
                  <a:extLst>
                    <a:ext uri="{FF2B5EF4-FFF2-40B4-BE49-F238E27FC236}">
                      <a16:creationId xmlns:a16="http://schemas.microsoft.com/office/drawing/2014/main" id="{81254623-F897-4D0D-B885-A21F51576129}"/>
                    </a:ext>
                  </a:extLst>
                </p14:cNvPr>
                <p14:cNvContentPartPr/>
                <p14:nvPr/>
              </p14:nvContentPartPr>
              <p14:xfrm>
                <a:off x="5816591" y="6247787"/>
                <a:ext cx="18360" cy="26280"/>
              </p14:xfrm>
            </p:contentPart>
          </mc:Choice>
          <mc:Fallback xmlns="">
            <p:pic>
              <p:nvPicPr>
                <p:cNvPr id="1074" name="Inkt 1073">
                  <a:extLst>
                    <a:ext uri="{FF2B5EF4-FFF2-40B4-BE49-F238E27FC236}">
                      <a16:creationId xmlns:a16="http://schemas.microsoft.com/office/drawing/2014/main" id="{81254623-F897-4D0D-B885-A21F51576129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5807591" y="6238787"/>
                  <a:ext cx="360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1075" name="Inkt 1074">
                  <a:extLst>
                    <a:ext uri="{FF2B5EF4-FFF2-40B4-BE49-F238E27FC236}">
                      <a16:creationId xmlns:a16="http://schemas.microsoft.com/office/drawing/2014/main" id="{944A0661-9DFB-4F51-870F-564AAEE3B157}"/>
                    </a:ext>
                  </a:extLst>
                </p14:cNvPr>
                <p14:cNvContentPartPr/>
                <p14:nvPr/>
              </p14:nvContentPartPr>
              <p14:xfrm>
                <a:off x="5932151" y="6297107"/>
                <a:ext cx="187560" cy="201960"/>
              </p14:xfrm>
            </p:contentPart>
          </mc:Choice>
          <mc:Fallback xmlns="">
            <p:pic>
              <p:nvPicPr>
                <p:cNvPr id="1075" name="Inkt 1074">
                  <a:extLst>
                    <a:ext uri="{FF2B5EF4-FFF2-40B4-BE49-F238E27FC236}">
                      <a16:creationId xmlns:a16="http://schemas.microsoft.com/office/drawing/2014/main" id="{944A0661-9DFB-4F51-870F-564AAEE3B157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5923151" y="6288107"/>
                  <a:ext cx="2052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1078" name="Inkt 1077">
                  <a:extLst>
                    <a:ext uri="{FF2B5EF4-FFF2-40B4-BE49-F238E27FC236}">
                      <a16:creationId xmlns:a16="http://schemas.microsoft.com/office/drawing/2014/main" id="{4855CA31-9C74-4433-8912-D584DC444A1C}"/>
                    </a:ext>
                  </a:extLst>
                </p14:cNvPr>
                <p14:cNvContentPartPr/>
                <p14:nvPr/>
              </p14:nvContentPartPr>
              <p14:xfrm>
                <a:off x="6084431" y="6274787"/>
                <a:ext cx="234000" cy="237960"/>
              </p14:xfrm>
            </p:contentPart>
          </mc:Choice>
          <mc:Fallback xmlns="">
            <p:pic>
              <p:nvPicPr>
                <p:cNvPr id="1078" name="Inkt 1077">
                  <a:extLst>
                    <a:ext uri="{FF2B5EF4-FFF2-40B4-BE49-F238E27FC236}">
                      <a16:creationId xmlns:a16="http://schemas.microsoft.com/office/drawing/2014/main" id="{4855CA31-9C74-4433-8912-D584DC444A1C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6075791" y="6266147"/>
                  <a:ext cx="251640" cy="25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1080" name="Inkt 1079">
                <a:extLst>
                  <a:ext uri="{FF2B5EF4-FFF2-40B4-BE49-F238E27FC236}">
                    <a16:creationId xmlns:a16="http://schemas.microsoft.com/office/drawing/2014/main" id="{04C61CE2-09E8-4AC4-AC9F-697A62A81D6E}"/>
                  </a:ext>
                </a:extLst>
              </p14:cNvPr>
              <p14:cNvContentPartPr/>
              <p14:nvPr/>
            </p14:nvContentPartPr>
            <p14:xfrm>
              <a:off x="5788511" y="6190187"/>
              <a:ext cx="513720" cy="353520"/>
            </p14:xfrm>
          </p:contentPart>
        </mc:Choice>
        <mc:Fallback xmlns="">
          <p:pic>
            <p:nvPicPr>
              <p:cNvPr id="1080" name="Inkt 1079">
                <a:extLst>
                  <a:ext uri="{FF2B5EF4-FFF2-40B4-BE49-F238E27FC236}">
                    <a16:creationId xmlns:a16="http://schemas.microsoft.com/office/drawing/2014/main" id="{04C61CE2-09E8-4AC4-AC9F-697A62A81D6E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5734511" y="6082187"/>
                <a:ext cx="621360" cy="5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67">
            <p14:nvContentPartPr>
              <p14:cNvPr id="1106" name="Inkt 1105">
                <a:extLst>
                  <a:ext uri="{FF2B5EF4-FFF2-40B4-BE49-F238E27FC236}">
                    <a16:creationId xmlns:a16="http://schemas.microsoft.com/office/drawing/2014/main" id="{73FAF6CD-8DA3-4832-B0FC-EF17C7FC31D4}"/>
                  </a:ext>
                </a:extLst>
              </p14:cNvPr>
              <p14:cNvContentPartPr/>
              <p14:nvPr/>
            </p14:nvContentPartPr>
            <p14:xfrm>
              <a:off x="4869431" y="5698787"/>
              <a:ext cx="20880" cy="13320"/>
            </p14:xfrm>
          </p:contentPart>
        </mc:Choice>
        <mc:Fallback xmlns="">
          <p:pic>
            <p:nvPicPr>
              <p:cNvPr id="1106" name="Inkt 1105">
                <a:extLst>
                  <a:ext uri="{FF2B5EF4-FFF2-40B4-BE49-F238E27FC236}">
                    <a16:creationId xmlns:a16="http://schemas.microsoft.com/office/drawing/2014/main" id="{73FAF6CD-8DA3-4832-B0FC-EF17C7FC31D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4851431" y="5590787"/>
                <a:ext cx="565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1116" name="Inkt 1115">
                <a:extLst>
                  <a:ext uri="{FF2B5EF4-FFF2-40B4-BE49-F238E27FC236}">
                    <a16:creationId xmlns:a16="http://schemas.microsoft.com/office/drawing/2014/main" id="{CAF7361D-2C78-471E-A84A-32D5DCD2F7A7}"/>
                  </a:ext>
                </a:extLst>
              </p14:cNvPr>
              <p14:cNvContentPartPr/>
              <p14:nvPr/>
            </p14:nvContentPartPr>
            <p14:xfrm>
              <a:off x="5504831" y="6210347"/>
              <a:ext cx="423000" cy="320400"/>
            </p14:xfrm>
          </p:contentPart>
        </mc:Choice>
        <mc:Fallback xmlns="">
          <p:pic>
            <p:nvPicPr>
              <p:cNvPr id="1116" name="Inkt 1115">
                <a:extLst>
                  <a:ext uri="{FF2B5EF4-FFF2-40B4-BE49-F238E27FC236}">
                    <a16:creationId xmlns:a16="http://schemas.microsoft.com/office/drawing/2014/main" id="{CAF7361D-2C78-471E-A84A-32D5DCD2F7A7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451191" y="6102347"/>
                <a:ext cx="53064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1">
            <p14:nvContentPartPr>
              <p14:cNvPr id="1117" name="Inkt 1116">
                <a:extLst>
                  <a:ext uri="{FF2B5EF4-FFF2-40B4-BE49-F238E27FC236}">
                    <a16:creationId xmlns:a16="http://schemas.microsoft.com/office/drawing/2014/main" id="{CE04879B-F350-43CB-A7D2-97CC1E083A18}"/>
                  </a:ext>
                </a:extLst>
              </p14:cNvPr>
              <p14:cNvContentPartPr/>
              <p14:nvPr/>
            </p14:nvContentPartPr>
            <p14:xfrm>
              <a:off x="5376311" y="6279107"/>
              <a:ext cx="208440" cy="238320"/>
            </p14:xfrm>
          </p:contentPart>
        </mc:Choice>
        <mc:Fallback xmlns="">
          <p:pic>
            <p:nvPicPr>
              <p:cNvPr id="1117" name="Inkt 1116">
                <a:extLst>
                  <a:ext uri="{FF2B5EF4-FFF2-40B4-BE49-F238E27FC236}">
                    <a16:creationId xmlns:a16="http://schemas.microsoft.com/office/drawing/2014/main" id="{CE04879B-F350-43CB-A7D2-97CC1E083A18}"/>
                  </a:ext>
                </a:extLst>
              </p:cNvPr>
              <p:cNvPicPr/>
              <p:nvPr/>
            </p:nvPicPr>
            <p:blipFill>
              <a:blip r:embed="rId772"/>
              <a:stretch>
                <a:fillRect/>
              </a:stretch>
            </p:blipFill>
            <p:spPr>
              <a:xfrm>
                <a:off x="5322671" y="6171107"/>
                <a:ext cx="31608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3">
            <p14:nvContentPartPr>
              <p14:cNvPr id="1118" name="Inkt 1117">
                <a:extLst>
                  <a:ext uri="{FF2B5EF4-FFF2-40B4-BE49-F238E27FC236}">
                    <a16:creationId xmlns:a16="http://schemas.microsoft.com/office/drawing/2014/main" id="{33D4FBE1-E1E6-4E33-A70D-7C34992CE67F}"/>
                  </a:ext>
                </a:extLst>
              </p14:cNvPr>
              <p14:cNvContentPartPr/>
              <p14:nvPr/>
            </p14:nvContentPartPr>
            <p14:xfrm>
              <a:off x="4184711" y="6249587"/>
              <a:ext cx="1459800" cy="460800"/>
            </p14:xfrm>
          </p:contentPart>
        </mc:Choice>
        <mc:Fallback xmlns="">
          <p:pic>
            <p:nvPicPr>
              <p:cNvPr id="1118" name="Inkt 1117">
                <a:extLst>
                  <a:ext uri="{FF2B5EF4-FFF2-40B4-BE49-F238E27FC236}">
                    <a16:creationId xmlns:a16="http://schemas.microsoft.com/office/drawing/2014/main" id="{33D4FBE1-E1E6-4E33-A70D-7C34992CE67F}"/>
                  </a:ext>
                </a:extLst>
              </p:cNvPr>
              <p:cNvPicPr/>
              <p:nvPr/>
            </p:nvPicPr>
            <p:blipFill>
              <a:blip r:embed="rId774"/>
              <a:stretch>
                <a:fillRect/>
              </a:stretch>
            </p:blipFill>
            <p:spPr>
              <a:xfrm>
                <a:off x="4130711" y="6141947"/>
                <a:ext cx="1567440" cy="67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5">
            <p14:nvContentPartPr>
              <p14:cNvPr id="1119" name="Inkt 1118">
                <a:extLst>
                  <a:ext uri="{FF2B5EF4-FFF2-40B4-BE49-F238E27FC236}">
                    <a16:creationId xmlns:a16="http://schemas.microsoft.com/office/drawing/2014/main" id="{25554122-ACFE-4ADD-8F2C-496E20630A1C}"/>
                  </a:ext>
                </a:extLst>
              </p14:cNvPr>
              <p14:cNvContentPartPr/>
              <p14:nvPr/>
            </p14:nvContentPartPr>
            <p14:xfrm>
              <a:off x="4147271" y="6218267"/>
              <a:ext cx="1434240" cy="345960"/>
            </p14:xfrm>
          </p:contentPart>
        </mc:Choice>
        <mc:Fallback xmlns="">
          <p:pic>
            <p:nvPicPr>
              <p:cNvPr id="1119" name="Inkt 1118">
                <a:extLst>
                  <a:ext uri="{FF2B5EF4-FFF2-40B4-BE49-F238E27FC236}">
                    <a16:creationId xmlns:a16="http://schemas.microsoft.com/office/drawing/2014/main" id="{25554122-ACFE-4ADD-8F2C-496E20630A1C}"/>
                  </a:ext>
                </a:extLst>
              </p:cNvPr>
              <p:cNvPicPr/>
              <p:nvPr/>
            </p:nvPicPr>
            <p:blipFill>
              <a:blip r:embed="rId776"/>
              <a:stretch>
                <a:fillRect/>
              </a:stretch>
            </p:blipFill>
            <p:spPr>
              <a:xfrm>
                <a:off x="4093631" y="6110627"/>
                <a:ext cx="154188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7">
            <p14:nvContentPartPr>
              <p14:cNvPr id="1120" name="Inkt 1119">
                <a:extLst>
                  <a:ext uri="{FF2B5EF4-FFF2-40B4-BE49-F238E27FC236}">
                    <a16:creationId xmlns:a16="http://schemas.microsoft.com/office/drawing/2014/main" id="{A9CA2CDF-C063-4360-976D-E031F85D9C7C}"/>
                  </a:ext>
                </a:extLst>
              </p14:cNvPr>
              <p14:cNvContentPartPr/>
              <p14:nvPr/>
            </p14:nvContentPartPr>
            <p14:xfrm>
              <a:off x="5485031" y="6217187"/>
              <a:ext cx="543600" cy="370440"/>
            </p14:xfrm>
          </p:contentPart>
        </mc:Choice>
        <mc:Fallback xmlns="">
          <p:pic>
            <p:nvPicPr>
              <p:cNvPr id="1120" name="Inkt 1119">
                <a:extLst>
                  <a:ext uri="{FF2B5EF4-FFF2-40B4-BE49-F238E27FC236}">
                    <a16:creationId xmlns:a16="http://schemas.microsoft.com/office/drawing/2014/main" id="{A9CA2CDF-C063-4360-976D-E031F85D9C7C}"/>
                  </a:ext>
                </a:extLst>
              </p:cNvPr>
              <p:cNvPicPr/>
              <p:nvPr/>
            </p:nvPicPr>
            <p:blipFill>
              <a:blip r:embed="rId778"/>
              <a:stretch>
                <a:fillRect/>
              </a:stretch>
            </p:blipFill>
            <p:spPr>
              <a:xfrm>
                <a:off x="5431031" y="6109547"/>
                <a:ext cx="651240" cy="5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9">
            <p14:nvContentPartPr>
              <p14:cNvPr id="1121" name="Inkt 1120">
                <a:extLst>
                  <a:ext uri="{FF2B5EF4-FFF2-40B4-BE49-F238E27FC236}">
                    <a16:creationId xmlns:a16="http://schemas.microsoft.com/office/drawing/2014/main" id="{AF026BDA-7857-440E-8B44-1E3F86CBA0EE}"/>
                  </a:ext>
                </a:extLst>
              </p14:cNvPr>
              <p14:cNvContentPartPr/>
              <p14:nvPr/>
            </p14:nvContentPartPr>
            <p14:xfrm>
              <a:off x="5843591" y="6195227"/>
              <a:ext cx="407520" cy="399960"/>
            </p14:xfrm>
          </p:contentPart>
        </mc:Choice>
        <mc:Fallback xmlns="">
          <p:pic>
            <p:nvPicPr>
              <p:cNvPr id="1121" name="Inkt 1120">
                <a:extLst>
                  <a:ext uri="{FF2B5EF4-FFF2-40B4-BE49-F238E27FC236}">
                    <a16:creationId xmlns:a16="http://schemas.microsoft.com/office/drawing/2014/main" id="{AF026BDA-7857-440E-8B44-1E3F86CBA0EE}"/>
                  </a:ext>
                </a:extLst>
              </p:cNvPr>
              <p:cNvPicPr/>
              <p:nvPr/>
            </p:nvPicPr>
            <p:blipFill>
              <a:blip r:embed="rId780"/>
              <a:stretch>
                <a:fillRect/>
              </a:stretch>
            </p:blipFill>
            <p:spPr>
              <a:xfrm>
                <a:off x="5789591" y="6087227"/>
                <a:ext cx="515160" cy="61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458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ep 53">
            <a:extLst>
              <a:ext uri="{FF2B5EF4-FFF2-40B4-BE49-F238E27FC236}">
                <a16:creationId xmlns:a16="http://schemas.microsoft.com/office/drawing/2014/main" id="{4A3210EC-1D85-49D1-8D8D-4CD6ABBDDA7C}"/>
              </a:ext>
            </a:extLst>
          </p:cNvPr>
          <p:cNvGrpSpPr/>
          <p:nvPr/>
        </p:nvGrpSpPr>
        <p:grpSpPr>
          <a:xfrm>
            <a:off x="4471833" y="411606"/>
            <a:ext cx="2947740" cy="1039764"/>
            <a:chOff x="2748838" y="1192797"/>
            <a:chExt cx="2033640" cy="487440"/>
          </a:xfrm>
        </p:grpSpPr>
        <p:grpSp>
          <p:nvGrpSpPr>
            <p:cNvPr id="46" name="Groep 45">
              <a:extLst>
                <a:ext uri="{FF2B5EF4-FFF2-40B4-BE49-F238E27FC236}">
                  <a16:creationId xmlns:a16="http://schemas.microsoft.com/office/drawing/2014/main" id="{EADA4498-2B65-4434-85BA-0C8FAD4A77CD}"/>
                </a:ext>
              </a:extLst>
            </p:cNvPr>
            <p:cNvGrpSpPr/>
            <p:nvPr/>
          </p:nvGrpSpPr>
          <p:grpSpPr>
            <a:xfrm>
              <a:off x="2748838" y="1284597"/>
              <a:ext cx="959400" cy="395640"/>
              <a:chOff x="2748838" y="1284597"/>
              <a:chExt cx="959400" cy="395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40" name="Inkt 39">
                    <a:extLst>
                      <a:ext uri="{FF2B5EF4-FFF2-40B4-BE49-F238E27FC236}">
                        <a16:creationId xmlns:a16="http://schemas.microsoft.com/office/drawing/2014/main" id="{E68ED2A0-6067-407F-8728-EC4FB1BBE205}"/>
                      </a:ext>
                    </a:extLst>
                  </p14:cNvPr>
                  <p14:cNvContentPartPr/>
                  <p14:nvPr/>
                </p14:nvContentPartPr>
                <p14:xfrm>
                  <a:off x="2748838" y="1364517"/>
                  <a:ext cx="69120" cy="315720"/>
                </p14:xfrm>
              </p:contentPart>
            </mc:Choice>
            <mc:Fallback xmlns="">
              <p:pic>
                <p:nvPicPr>
                  <p:cNvPr id="40" name="Inkt 39">
                    <a:extLst>
                      <a:ext uri="{FF2B5EF4-FFF2-40B4-BE49-F238E27FC236}">
                        <a16:creationId xmlns:a16="http://schemas.microsoft.com/office/drawing/2014/main" id="{E68ED2A0-6067-407F-8728-EC4FB1BBE205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742600" y="1360294"/>
                    <a:ext cx="81347" cy="3239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1" name="Inkt 40">
                    <a:extLst>
                      <a:ext uri="{FF2B5EF4-FFF2-40B4-BE49-F238E27FC236}">
                        <a16:creationId xmlns:a16="http://schemas.microsoft.com/office/drawing/2014/main" id="{29E51674-DA14-42F0-A479-DF5BDD4F3018}"/>
                      </a:ext>
                    </a:extLst>
                  </p14:cNvPr>
                  <p14:cNvContentPartPr/>
                  <p14:nvPr/>
                </p14:nvContentPartPr>
                <p14:xfrm>
                  <a:off x="2772238" y="1347957"/>
                  <a:ext cx="300240" cy="308880"/>
                </p14:xfrm>
              </p:contentPart>
            </mc:Choice>
            <mc:Fallback xmlns="">
              <p:pic>
                <p:nvPicPr>
                  <p:cNvPr id="41" name="Inkt 40">
                    <a:extLst>
                      <a:ext uri="{FF2B5EF4-FFF2-40B4-BE49-F238E27FC236}">
                        <a16:creationId xmlns:a16="http://schemas.microsoft.com/office/drawing/2014/main" id="{29E51674-DA14-42F0-A479-DF5BDD4F3018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766024" y="1343737"/>
                    <a:ext cx="312419" cy="3171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42" name="Inkt 41">
                    <a:extLst>
                      <a:ext uri="{FF2B5EF4-FFF2-40B4-BE49-F238E27FC236}">
                        <a16:creationId xmlns:a16="http://schemas.microsoft.com/office/drawing/2014/main" id="{F107552D-CDB0-4196-B52D-B302C488310C}"/>
                      </a:ext>
                    </a:extLst>
                  </p14:cNvPr>
                  <p14:cNvContentPartPr/>
                  <p14:nvPr/>
                </p14:nvContentPartPr>
                <p14:xfrm>
                  <a:off x="3115678" y="1491597"/>
                  <a:ext cx="234000" cy="172800"/>
                </p14:xfrm>
              </p:contentPart>
            </mc:Choice>
            <mc:Fallback xmlns="">
              <p:pic>
                <p:nvPicPr>
                  <p:cNvPr id="42" name="Inkt 41">
                    <a:extLst>
                      <a:ext uri="{FF2B5EF4-FFF2-40B4-BE49-F238E27FC236}">
                        <a16:creationId xmlns:a16="http://schemas.microsoft.com/office/drawing/2014/main" id="{F107552D-CDB0-4196-B52D-B302C488310C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109468" y="1487374"/>
                    <a:ext cx="246172" cy="1810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43" name="Inkt 42">
                    <a:extLst>
                      <a:ext uri="{FF2B5EF4-FFF2-40B4-BE49-F238E27FC236}">
                        <a16:creationId xmlns:a16="http://schemas.microsoft.com/office/drawing/2014/main" id="{ED1BF42F-1071-4D5A-84DE-02DC8ADA5F00}"/>
                      </a:ext>
                    </a:extLst>
                  </p14:cNvPr>
                  <p14:cNvContentPartPr/>
                  <p14:nvPr/>
                </p14:nvContentPartPr>
                <p14:xfrm>
                  <a:off x="3350398" y="1495197"/>
                  <a:ext cx="38520" cy="127800"/>
                </p14:xfrm>
              </p:contentPart>
            </mc:Choice>
            <mc:Fallback xmlns="">
              <p:pic>
                <p:nvPicPr>
                  <p:cNvPr id="43" name="Inkt 42">
                    <a:extLst>
                      <a:ext uri="{FF2B5EF4-FFF2-40B4-BE49-F238E27FC236}">
                        <a16:creationId xmlns:a16="http://schemas.microsoft.com/office/drawing/2014/main" id="{ED1BF42F-1071-4D5A-84DE-02DC8ADA5F00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344145" y="1490971"/>
                    <a:ext cx="50776" cy="1360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44" name="Inkt 43">
                    <a:extLst>
                      <a:ext uri="{FF2B5EF4-FFF2-40B4-BE49-F238E27FC236}">
                        <a16:creationId xmlns:a16="http://schemas.microsoft.com/office/drawing/2014/main" id="{BEDA6C66-0077-4A98-A00D-5508C8EB7538}"/>
                      </a:ext>
                    </a:extLst>
                  </p14:cNvPr>
                  <p14:cNvContentPartPr/>
                  <p14:nvPr/>
                </p14:nvContentPartPr>
                <p14:xfrm>
                  <a:off x="3166078" y="1284597"/>
                  <a:ext cx="13320" cy="9000"/>
                </p14:xfrm>
              </p:contentPart>
            </mc:Choice>
            <mc:Fallback xmlns="">
              <p:pic>
                <p:nvPicPr>
                  <p:cNvPr id="44" name="Inkt 43">
                    <a:extLst>
                      <a:ext uri="{FF2B5EF4-FFF2-40B4-BE49-F238E27FC236}">
                        <a16:creationId xmlns:a16="http://schemas.microsoft.com/office/drawing/2014/main" id="{BEDA6C66-0077-4A98-A00D-5508C8EB7538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160158" y="1280270"/>
                    <a:ext cx="25407" cy="174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45" name="Inkt 44">
                    <a:extLst>
                      <a:ext uri="{FF2B5EF4-FFF2-40B4-BE49-F238E27FC236}">
                        <a16:creationId xmlns:a16="http://schemas.microsoft.com/office/drawing/2014/main" id="{3F17DA93-D0B0-4899-BA50-BB0F6452B2AE}"/>
                      </a:ext>
                    </a:extLst>
                  </p14:cNvPr>
                  <p14:cNvContentPartPr/>
                  <p14:nvPr/>
                </p14:nvContentPartPr>
                <p14:xfrm>
                  <a:off x="3451198" y="1448037"/>
                  <a:ext cx="257040" cy="151560"/>
                </p14:xfrm>
              </p:contentPart>
            </mc:Choice>
            <mc:Fallback xmlns="">
              <p:pic>
                <p:nvPicPr>
                  <p:cNvPr id="45" name="Inkt 44">
                    <a:extLst>
                      <a:ext uri="{FF2B5EF4-FFF2-40B4-BE49-F238E27FC236}">
                        <a16:creationId xmlns:a16="http://schemas.microsoft.com/office/drawing/2014/main" id="{3F17DA93-D0B0-4899-BA50-BB0F6452B2AE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445232" y="1443977"/>
                    <a:ext cx="269221" cy="159848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3" name="Groep 52">
              <a:extLst>
                <a:ext uri="{FF2B5EF4-FFF2-40B4-BE49-F238E27FC236}">
                  <a16:creationId xmlns:a16="http://schemas.microsoft.com/office/drawing/2014/main" id="{0F2F7A00-3EC3-49ED-8799-AE9062AE008B}"/>
                </a:ext>
              </a:extLst>
            </p:cNvPr>
            <p:cNvGrpSpPr/>
            <p:nvPr/>
          </p:nvGrpSpPr>
          <p:grpSpPr>
            <a:xfrm>
              <a:off x="3983638" y="1192797"/>
              <a:ext cx="798840" cy="470160"/>
              <a:chOff x="3983638" y="1192797"/>
              <a:chExt cx="798840" cy="470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47" name="Inkt 46">
                    <a:extLst>
                      <a:ext uri="{FF2B5EF4-FFF2-40B4-BE49-F238E27FC236}">
                        <a16:creationId xmlns:a16="http://schemas.microsoft.com/office/drawing/2014/main" id="{ED4D8A1C-C64B-422E-ACB2-9DA08EA924BC}"/>
                      </a:ext>
                    </a:extLst>
                  </p14:cNvPr>
                  <p14:cNvContentPartPr/>
                  <p14:nvPr/>
                </p14:nvContentPartPr>
                <p14:xfrm>
                  <a:off x="3983638" y="1192797"/>
                  <a:ext cx="226080" cy="439200"/>
                </p14:xfrm>
              </p:contentPart>
            </mc:Choice>
            <mc:Fallback xmlns="">
              <p:pic>
                <p:nvPicPr>
                  <p:cNvPr id="47" name="Inkt 46">
                    <a:extLst>
                      <a:ext uri="{FF2B5EF4-FFF2-40B4-BE49-F238E27FC236}">
                        <a16:creationId xmlns:a16="http://schemas.microsoft.com/office/drawing/2014/main" id="{ED4D8A1C-C64B-422E-ACB2-9DA08EA924BC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977427" y="1188746"/>
                    <a:ext cx="238254" cy="44747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48" name="Inkt 47">
                    <a:extLst>
                      <a:ext uri="{FF2B5EF4-FFF2-40B4-BE49-F238E27FC236}">
                        <a16:creationId xmlns:a16="http://schemas.microsoft.com/office/drawing/2014/main" id="{BEF920A0-2CDD-44A7-B974-B80F64C2A417}"/>
                      </a:ext>
                    </a:extLst>
                  </p14:cNvPr>
                  <p14:cNvContentPartPr/>
                  <p14:nvPr/>
                </p14:nvContentPartPr>
                <p14:xfrm>
                  <a:off x="4198918" y="1193517"/>
                  <a:ext cx="182880" cy="392400"/>
                </p14:xfrm>
              </p:contentPart>
            </mc:Choice>
            <mc:Fallback xmlns="">
              <p:pic>
                <p:nvPicPr>
                  <p:cNvPr id="48" name="Inkt 47">
                    <a:extLst>
                      <a:ext uri="{FF2B5EF4-FFF2-40B4-BE49-F238E27FC236}">
                        <a16:creationId xmlns:a16="http://schemas.microsoft.com/office/drawing/2014/main" id="{BEF920A0-2CDD-44A7-B974-B80F64C2A417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192706" y="1189465"/>
                    <a:ext cx="195055" cy="4006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49" name="Inkt 48">
                    <a:extLst>
                      <a:ext uri="{FF2B5EF4-FFF2-40B4-BE49-F238E27FC236}">
                        <a16:creationId xmlns:a16="http://schemas.microsoft.com/office/drawing/2014/main" id="{76900CA9-E849-46E7-8F82-8505833EEF39}"/>
                      </a:ext>
                    </a:extLst>
                  </p14:cNvPr>
                  <p14:cNvContentPartPr/>
                  <p14:nvPr/>
                </p14:nvContentPartPr>
                <p14:xfrm>
                  <a:off x="4232038" y="1466757"/>
                  <a:ext cx="105840" cy="39600"/>
                </p14:xfrm>
              </p:contentPart>
            </mc:Choice>
            <mc:Fallback xmlns="">
              <p:pic>
                <p:nvPicPr>
                  <p:cNvPr id="49" name="Inkt 48">
                    <a:extLst>
                      <a:ext uri="{FF2B5EF4-FFF2-40B4-BE49-F238E27FC236}">
                        <a16:creationId xmlns:a16="http://schemas.microsoft.com/office/drawing/2014/main" id="{76900CA9-E849-46E7-8F82-8505833EEF39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4226075" y="1462678"/>
                    <a:ext cx="118014" cy="4792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50" name="Inkt 49">
                    <a:extLst>
                      <a:ext uri="{FF2B5EF4-FFF2-40B4-BE49-F238E27FC236}">
                        <a16:creationId xmlns:a16="http://schemas.microsoft.com/office/drawing/2014/main" id="{73EC4492-B8D6-42D8-B428-E49B737D2D41}"/>
                      </a:ext>
                    </a:extLst>
                  </p14:cNvPr>
                  <p14:cNvContentPartPr/>
                  <p14:nvPr/>
                </p14:nvContentPartPr>
                <p14:xfrm>
                  <a:off x="4357678" y="1412757"/>
                  <a:ext cx="156240" cy="151200"/>
                </p14:xfrm>
              </p:contentPart>
            </mc:Choice>
            <mc:Fallback xmlns="">
              <p:pic>
                <p:nvPicPr>
                  <p:cNvPr id="50" name="Inkt 49">
                    <a:extLst>
                      <a:ext uri="{FF2B5EF4-FFF2-40B4-BE49-F238E27FC236}">
                        <a16:creationId xmlns:a16="http://schemas.microsoft.com/office/drawing/2014/main" id="{73EC4492-B8D6-42D8-B428-E49B737D2D41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4351468" y="1408534"/>
                    <a:ext cx="168411" cy="15947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51" name="Inkt 50">
                    <a:extLst>
                      <a:ext uri="{FF2B5EF4-FFF2-40B4-BE49-F238E27FC236}">
                        <a16:creationId xmlns:a16="http://schemas.microsoft.com/office/drawing/2014/main" id="{6E4080CB-D312-4389-99B3-FCCB7606BCFE}"/>
                      </a:ext>
                    </a:extLst>
                  </p14:cNvPr>
                  <p14:cNvContentPartPr/>
                  <p14:nvPr/>
                </p14:nvContentPartPr>
                <p14:xfrm>
                  <a:off x="4467478" y="1358757"/>
                  <a:ext cx="140760" cy="304200"/>
                </p14:xfrm>
              </p:contentPart>
            </mc:Choice>
            <mc:Fallback xmlns="">
              <p:pic>
                <p:nvPicPr>
                  <p:cNvPr id="51" name="Inkt 50">
                    <a:extLst>
                      <a:ext uri="{FF2B5EF4-FFF2-40B4-BE49-F238E27FC236}">
                        <a16:creationId xmlns:a16="http://schemas.microsoft.com/office/drawing/2014/main" id="{6E4080CB-D312-4389-99B3-FCCB7606BCFE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4461272" y="1354703"/>
                    <a:ext cx="152924" cy="3124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52" name="Inkt 51">
                    <a:extLst>
                      <a:ext uri="{FF2B5EF4-FFF2-40B4-BE49-F238E27FC236}">
                        <a16:creationId xmlns:a16="http://schemas.microsoft.com/office/drawing/2014/main" id="{10927A40-059E-42E1-AC43-AB4492952C91}"/>
                      </a:ext>
                    </a:extLst>
                  </p14:cNvPr>
                  <p14:cNvContentPartPr/>
                  <p14:nvPr/>
                </p14:nvContentPartPr>
                <p14:xfrm>
                  <a:off x="4616878" y="1306917"/>
                  <a:ext cx="165600" cy="299160"/>
                </p14:xfrm>
              </p:contentPart>
            </mc:Choice>
            <mc:Fallback xmlns="">
              <p:pic>
                <p:nvPicPr>
                  <p:cNvPr id="52" name="Inkt 51">
                    <a:extLst>
                      <a:ext uri="{FF2B5EF4-FFF2-40B4-BE49-F238E27FC236}">
                        <a16:creationId xmlns:a16="http://schemas.microsoft.com/office/drawing/2014/main" id="{10927A40-059E-42E1-AC43-AB4492952C9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610662" y="1302694"/>
                    <a:ext cx="177784" cy="307437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65" name="Rechthoek 64">
            <a:extLst>
              <a:ext uri="{FF2B5EF4-FFF2-40B4-BE49-F238E27FC236}">
                <a16:creationId xmlns:a16="http://schemas.microsoft.com/office/drawing/2014/main" id="{62117332-E423-4245-8BC3-2FDF7F502320}"/>
              </a:ext>
            </a:extLst>
          </p:cNvPr>
          <p:cNvSpPr/>
          <p:nvPr/>
        </p:nvSpPr>
        <p:spPr>
          <a:xfrm>
            <a:off x="4042438" y="275993"/>
            <a:ext cx="3780000" cy="1440000"/>
          </a:xfrm>
          <a:prstGeom prst="rect">
            <a:avLst/>
          </a:prstGeom>
          <a:noFill/>
          <a:ln w="18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6" name="Inkt 65">
                <a:extLst>
                  <a:ext uri="{FF2B5EF4-FFF2-40B4-BE49-F238E27FC236}">
                    <a16:creationId xmlns:a16="http://schemas.microsoft.com/office/drawing/2014/main" id="{90534BF6-9525-43FC-A85F-1FBE9A50E416}"/>
                  </a:ext>
                </a:extLst>
              </p14:cNvPr>
              <p14:cNvContentPartPr/>
              <p14:nvPr/>
            </p14:nvContentPartPr>
            <p14:xfrm>
              <a:off x="2601199" y="1629771"/>
              <a:ext cx="1812240" cy="1319760"/>
            </p14:xfrm>
          </p:contentPart>
        </mc:Choice>
        <mc:Fallback xmlns="">
          <p:pic>
            <p:nvPicPr>
              <p:cNvPr id="66" name="Inkt 65">
                <a:extLst>
                  <a:ext uri="{FF2B5EF4-FFF2-40B4-BE49-F238E27FC236}">
                    <a16:creationId xmlns:a16="http://schemas.microsoft.com/office/drawing/2014/main" id="{90534BF6-9525-43FC-A85F-1FBE9A50E41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92199" y="1620771"/>
                <a:ext cx="1829880" cy="13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9" name="Inkt 68">
                <a:extLst>
                  <a:ext uri="{FF2B5EF4-FFF2-40B4-BE49-F238E27FC236}">
                    <a16:creationId xmlns:a16="http://schemas.microsoft.com/office/drawing/2014/main" id="{B90C1200-D95E-466D-AFED-01D98CDDF814}"/>
                  </a:ext>
                </a:extLst>
              </p14:cNvPr>
              <p14:cNvContentPartPr/>
              <p14:nvPr/>
            </p14:nvContentPartPr>
            <p14:xfrm>
              <a:off x="2522719" y="2871051"/>
              <a:ext cx="171360" cy="94680"/>
            </p14:xfrm>
          </p:contentPart>
        </mc:Choice>
        <mc:Fallback xmlns="">
          <p:pic>
            <p:nvPicPr>
              <p:cNvPr id="69" name="Inkt 68">
                <a:extLst>
                  <a:ext uri="{FF2B5EF4-FFF2-40B4-BE49-F238E27FC236}">
                    <a16:creationId xmlns:a16="http://schemas.microsoft.com/office/drawing/2014/main" id="{B90C1200-D95E-466D-AFED-01D98CDDF81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14079" y="2862411"/>
                <a:ext cx="189000" cy="11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ep 71">
            <a:extLst>
              <a:ext uri="{FF2B5EF4-FFF2-40B4-BE49-F238E27FC236}">
                <a16:creationId xmlns:a16="http://schemas.microsoft.com/office/drawing/2014/main" id="{F070E5AD-CBBB-4871-8B42-7C8CF06BB48A}"/>
              </a:ext>
            </a:extLst>
          </p:cNvPr>
          <p:cNvGrpSpPr/>
          <p:nvPr/>
        </p:nvGrpSpPr>
        <p:grpSpPr>
          <a:xfrm>
            <a:off x="2728639" y="362931"/>
            <a:ext cx="1424160" cy="477720"/>
            <a:chOff x="2728639" y="362931"/>
            <a:chExt cx="1424160" cy="47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0" name="Inkt 69">
                  <a:extLst>
                    <a:ext uri="{FF2B5EF4-FFF2-40B4-BE49-F238E27FC236}">
                      <a16:creationId xmlns:a16="http://schemas.microsoft.com/office/drawing/2014/main" id="{A30564DB-01C9-45E4-B471-D6F80DD1F880}"/>
                    </a:ext>
                  </a:extLst>
                </p14:cNvPr>
                <p14:cNvContentPartPr/>
                <p14:nvPr/>
              </p14:nvContentPartPr>
              <p14:xfrm>
                <a:off x="2807479" y="362931"/>
                <a:ext cx="1345320" cy="409320"/>
              </p14:xfrm>
            </p:contentPart>
          </mc:Choice>
          <mc:Fallback xmlns="">
            <p:pic>
              <p:nvPicPr>
                <p:cNvPr id="70" name="Inkt 69">
                  <a:extLst>
                    <a:ext uri="{FF2B5EF4-FFF2-40B4-BE49-F238E27FC236}">
                      <a16:creationId xmlns:a16="http://schemas.microsoft.com/office/drawing/2014/main" id="{A30564DB-01C9-45E4-B471-D6F80DD1F88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98479" y="353931"/>
                  <a:ext cx="136296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1" name="Inkt 70">
                  <a:extLst>
                    <a:ext uri="{FF2B5EF4-FFF2-40B4-BE49-F238E27FC236}">
                      <a16:creationId xmlns:a16="http://schemas.microsoft.com/office/drawing/2014/main" id="{C4E7B5D0-4431-4531-8879-5395E63BB55F}"/>
                    </a:ext>
                  </a:extLst>
                </p14:cNvPr>
                <p14:cNvContentPartPr/>
                <p14:nvPr/>
              </p14:nvContentPartPr>
              <p14:xfrm>
                <a:off x="2728639" y="659211"/>
                <a:ext cx="157680" cy="181440"/>
              </p14:xfrm>
            </p:contentPart>
          </mc:Choice>
          <mc:Fallback xmlns="">
            <p:pic>
              <p:nvPicPr>
                <p:cNvPr id="71" name="Inkt 70">
                  <a:extLst>
                    <a:ext uri="{FF2B5EF4-FFF2-40B4-BE49-F238E27FC236}">
                      <a16:creationId xmlns:a16="http://schemas.microsoft.com/office/drawing/2014/main" id="{C4E7B5D0-4431-4531-8879-5395E63BB55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19999" y="650571"/>
                  <a:ext cx="17532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ep 100">
            <a:extLst>
              <a:ext uri="{FF2B5EF4-FFF2-40B4-BE49-F238E27FC236}">
                <a16:creationId xmlns:a16="http://schemas.microsoft.com/office/drawing/2014/main" id="{964369CE-7CED-43CE-AB05-50C42354E97A}"/>
              </a:ext>
            </a:extLst>
          </p:cNvPr>
          <p:cNvGrpSpPr/>
          <p:nvPr/>
        </p:nvGrpSpPr>
        <p:grpSpPr>
          <a:xfrm rot="1339055">
            <a:off x="619642" y="262339"/>
            <a:ext cx="1767240" cy="960480"/>
            <a:chOff x="679879" y="847131"/>
            <a:chExt cx="1767240" cy="96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8" name="Inkt 87">
                  <a:extLst>
                    <a:ext uri="{FF2B5EF4-FFF2-40B4-BE49-F238E27FC236}">
                      <a16:creationId xmlns:a16="http://schemas.microsoft.com/office/drawing/2014/main" id="{914B9EAE-8E7B-4489-94BE-42FD145BA094}"/>
                    </a:ext>
                  </a:extLst>
                </p14:cNvPr>
                <p14:cNvContentPartPr/>
                <p14:nvPr/>
              </p14:nvContentPartPr>
              <p14:xfrm>
                <a:off x="832879" y="1562091"/>
                <a:ext cx="108720" cy="182880"/>
              </p14:xfrm>
            </p:contentPart>
          </mc:Choice>
          <mc:Fallback xmlns="">
            <p:pic>
              <p:nvPicPr>
                <p:cNvPr id="88" name="Inkt 87">
                  <a:extLst>
                    <a:ext uri="{FF2B5EF4-FFF2-40B4-BE49-F238E27FC236}">
                      <a16:creationId xmlns:a16="http://schemas.microsoft.com/office/drawing/2014/main" id="{914B9EAE-8E7B-4489-94BE-42FD145BA09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3879" y="1553091"/>
                  <a:ext cx="1263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9" name="Inkt 88">
                  <a:extLst>
                    <a:ext uri="{FF2B5EF4-FFF2-40B4-BE49-F238E27FC236}">
                      <a16:creationId xmlns:a16="http://schemas.microsoft.com/office/drawing/2014/main" id="{D775C423-80B1-4645-BE10-37A56C24CB90}"/>
                    </a:ext>
                  </a:extLst>
                </p14:cNvPr>
                <p14:cNvContentPartPr/>
                <p14:nvPr/>
              </p14:nvContentPartPr>
              <p14:xfrm>
                <a:off x="679879" y="1471011"/>
                <a:ext cx="411120" cy="336600"/>
              </p14:xfrm>
            </p:contentPart>
          </mc:Choice>
          <mc:Fallback xmlns="">
            <p:pic>
              <p:nvPicPr>
                <p:cNvPr id="89" name="Inkt 88">
                  <a:extLst>
                    <a:ext uri="{FF2B5EF4-FFF2-40B4-BE49-F238E27FC236}">
                      <a16:creationId xmlns:a16="http://schemas.microsoft.com/office/drawing/2014/main" id="{D775C423-80B1-4645-BE10-37A56C24CB9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1239" y="1462371"/>
                  <a:ext cx="42876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0" name="Inkt 89">
                  <a:extLst>
                    <a:ext uri="{FF2B5EF4-FFF2-40B4-BE49-F238E27FC236}">
                      <a16:creationId xmlns:a16="http://schemas.microsoft.com/office/drawing/2014/main" id="{267B286C-8CAC-45CD-B4D6-0F090039EC20}"/>
                    </a:ext>
                  </a:extLst>
                </p14:cNvPr>
                <p14:cNvContentPartPr/>
                <p14:nvPr/>
              </p14:nvContentPartPr>
              <p14:xfrm>
                <a:off x="967879" y="1386411"/>
                <a:ext cx="239400" cy="296640"/>
              </p14:xfrm>
            </p:contentPart>
          </mc:Choice>
          <mc:Fallback xmlns="">
            <p:pic>
              <p:nvPicPr>
                <p:cNvPr id="90" name="Inkt 89">
                  <a:extLst>
                    <a:ext uri="{FF2B5EF4-FFF2-40B4-BE49-F238E27FC236}">
                      <a16:creationId xmlns:a16="http://schemas.microsoft.com/office/drawing/2014/main" id="{267B286C-8CAC-45CD-B4D6-0F090039EC2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59239" y="1377411"/>
                  <a:ext cx="2570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1" name="Inkt 90">
                  <a:extLst>
                    <a:ext uri="{FF2B5EF4-FFF2-40B4-BE49-F238E27FC236}">
                      <a16:creationId xmlns:a16="http://schemas.microsoft.com/office/drawing/2014/main" id="{BC2755C0-7216-4E0D-B3B9-9F601FA60D35}"/>
                    </a:ext>
                  </a:extLst>
                </p14:cNvPr>
                <p14:cNvContentPartPr/>
                <p14:nvPr/>
              </p14:nvContentPartPr>
              <p14:xfrm>
                <a:off x="1044559" y="1392891"/>
                <a:ext cx="244440" cy="264960"/>
              </p14:xfrm>
            </p:contentPart>
          </mc:Choice>
          <mc:Fallback xmlns="">
            <p:pic>
              <p:nvPicPr>
                <p:cNvPr id="91" name="Inkt 90">
                  <a:extLst>
                    <a:ext uri="{FF2B5EF4-FFF2-40B4-BE49-F238E27FC236}">
                      <a16:creationId xmlns:a16="http://schemas.microsoft.com/office/drawing/2014/main" id="{BC2755C0-7216-4E0D-B3B9-9F601FA60D3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35919" y="1383891"/>
                  <a:ext cx="2620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3" name="Inkt 92">
                  <a:extLst>
                    <a:ext uri="{FF2B5EF4-FFF2-40B4-BE49-F238E27FC236}">
                      <a16:creationId xmlns:a16="http://schemas.microsoft.com/office/drawing/2014/main" id="{A56CF53F-FDAF-45F5-A190-C0B4982B46EC}"/>
                    </a:ext>
                  </a:extLst>
                </p14:cNvPr>
                <p14:cNvContentPartPr/>
                <p14:nvPr/>
              </p14:nvContentPartPr>
              <p14:xfrm>
                <a:off x="1448119" y="1283451"/>
                <a:ext cx="194760" cy="227880"/>
              </p14:xfrm>
            </p:contentPart>
          </mc:Choice>
          <mc:Fallback xmlns="">
            <p:pic>
              <p:nvPicPr>
                <p:cNvPr id="93" name="Inkt 92">
                  <a:extLst>
                    <a:ext uri="{FF2B5EF4-FFF2-40B4-BE49-F238E27FC236}">
                      <a16:creationId xmlns:a16="http://schemas.microsoft.com/office/drawing/2014/main" id="{A56CF53F-FDAF-45F5-A190-C0B4982B46E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39479" y="1274811"/>
                  <a:ext cx="2124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4" name="Inkt 93">
                  <a:extLst>
                    <a:ext uri="{FF2B5EF4-FFF2-40B4-BE49-F238E27FC236}">
                      <a16:creationId xmlns:a16="http://schemas.microsoft.com/office/drawing/2014/main" id="{93331D04-D5BF-4535-8B47-1F88062D04D0}"/>
                    </a:ext>
                  </a:extLst>
                </p14:cNvPr>
                <p14:cNvContentPartPr/>
                <p14:nvPr/>
              </p14:nvContentPartPr>
              <p14:xfrm>
                <a:off x="1572679" y="1314411"/>
                <a:ext cx="196920" cy="128520"/>
              </p14:xfrm>
            </p:contentPart>
          </mc:Choice>
          <mc:Fallback xmlns="">
            <p:pic>
              <p:nvPicPr>
                <p:cNvPr id="94" name="Inkt 93">
                  <a:extLst>
                    <a:ext uri="{FF2B5EF4-FFF2-40B4-BE49-F238E27FC236}">
                      <a16:creationId xmlns:a16="http://schemas.microsoft.com/office/drawing/2014/main" id="{93331D04-D5BF-4535-8B47-1F88062D04D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63679" y="1305771"/>
                  <a:ext cx="2145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5" name="Inkt 94">
                  <a:extLst>
                    <a:ext uri="{FF2B5EF4-FFF2-40B4-BE49-F238E27FC236}">
                      <a16:creationId xmlns:a16="http://schemas.microsoft.com/office/drawing/2014/main" id="{C79E9C6C-99CE-40C0-AED3-4623E4A95B26}"/>
                    </a:ext>
                  </a:extLst>
                </p14:cNvPr>
                <p14:cNvContentPartPr/>
                <p14:nvPr/>
              </p14:nvContentPartPr>
              <p14:xfrm>
                <a:off x="1697239" y="1269771"/>
                <a:ext cx="150120" cy="326880"/>
              </p14:xfrm>
            </p:contentPart>
          </mc:Choice>
          <mc:Fallback xmlns="">
            <p:pic>
              <p:nvPicPr>
                <p:cNvPr id="95" name="Inkt 94">
                  <a:extLst>
                    <a:ext uri="{FF2B5EF4-FFF2-40B4-BE49-F238E27FC236}">
                      <a16:creationId xmlns:a16="http://schemas.microsoft.com/office/drawing/2014/main" id="{C79E9C6C-99CE-40C0-AED3-4623E4A95B2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88239" y="1261131"/>
                  <a:ext cx="16776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6" name="Inkt 95">
                  <a:extLst>
                    <a:ext uri="{FF2B5EF4-FFF2-40B4-BE49-F238E27FC236}">
                      <a16:creationId xmlns:a16="http://schemas.microsoft.com/office/drawing/2014/main" id="{91CBF38C-9C3E-4EBC-A45A-CF9A4E6620DC}"/>
                    </a:ext>
                  </a:extLst>
                </p14:cNvPr>
                <p14:cNvContentPartPr/>
                <p14:nvPr/>
              </p14:nvContentPartPr>
              <p14:xfrm>
                <a:off x="1768519" y="1231251"/>
                <a:ext cx="220680" cy="141480"/>
              </p14:xfrm>
            </p:contentPart>
          </mc:Choice>
          <mc:Fallback xmlns="">
            <p:pic>
              <p:nvPicPr>
                <p:cNvPr id="96" name="Inkt 95">
                  <a:extLst>
                    <a:ext uri="{FF2B5EF4-FFF2-40B4-BE49-F238E27FC236}">
                      <a16:creationId xmlns:a16="http://schemas.microsoft.com/office/drawing/2014/main" id="{91CBF38C-9C3E-4EBC-A45A-CF9A4E6620D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59879" y="1222611"/>
                  <a:ext cx="2383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7" name="Inkt 96">
                  <a:extLst>
                    <a:ext uri="{FF2B5EF4-FFF2-40B4-BE49-F238E27FC236}">
                      <a16:creationId xmlns:a16="http://schemas.microsoft.com/office/drawing/2014/main" id="{CC7E2177-4A69-448C-AD88-075377095578}"/>
                    </a:ext>
                  </a:extLst>
                </p14:cNvPr>
                <p14:cNvContentPartPr/>
                <p14:nvPr/>
              </p14:nvContentPartPr>
              <p14:xfrm>
                <a:off x="1756639" y="1044771"/>
                <a:ext cx="383400" cy="233280"/>
              </p14:xfrm>
            </p:contentPart>
          </mc:Choice>
          <mc:Fallback xmlns="">
            <p:pic>
              <p:nvPicPr>
                <p:cNvPr id="97" name="Inkt 96">
                  <a:extLst>
                    <a:ext uri="{FF2B5EF4-FFF2-40B4-BE49-F238E27FC236}">
                      <a16:creationId xmlns:a16="http://schemas.microsoft.com/office/drawing/2014/main" id="{CC7E2177-4A69-448C-AD88-07537709557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747999" y="1035771"/>
                  <a:ext cx="401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8" name="Inkt 97">
                  <a:extLst>
                    <a:ext uri="{FF2B5EF4-FFF2-40B4-BE49-F238E27FC236}">
                      <a16:creationId xmlns:a16="http://schemas.microsoft.com/office/drawing/2014/main" id="{D6D0C8BD-3AC7-466C-976C-54DAA23E96BE}"/>
                    </a:ext>
                  </a:extLst>
                </p14:cNvPr>
                <p14:cNvContentPartPr/>
                <p14:nvPr/>
              </p14:nvContentPartPr>
              <p14:xfrm>
                <a:off x="2073439" y="1083651"/>
                <a:ext cx="130320" cy="116640"/>
              </p14:xfrm>
            </p:contentPart>
          </mc:Choice>
          <mc:Fallback xmlns="">
            <p:pic>
              <p:nvPicPr>
                <p:cNvPr id="98" name="Inkt 97">
                  <a:extLst>
                    <a:ext uri="{FF2B5EF4-FFF2-40B4-BE49-F238E27FC236}">
                      <a16:creationId xmlns:a16="http://schemas.microsoft.com/office/drawing/2014/main" id="{D6D0C8BD-3AC7-466C-976C-54DAA23E96B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64799" y="1074651"/>
                  <a:ext cx="1479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9" name="Inkt 98">
                  <a:extLst>
                    <a:ext uri="{FF2B5EF4-FFF2-40B4-BE49-F238E27FC236}">
                      <a16:creationId xmlns:a16="http://schemas.microsoft.com/office/drawing/2014/main" id="{25F63DD5-5053-41D7-A9A2-3D3BF64AE662}"/>
                    </a:ext>
                  </a:extLst>
                </p14:cNvPr>
                <p14:cNvContentPartPr/>
                <p14:nvPr/>
              </p14:nvContentPartPr>
              <p14:xfrm>
                <a:off x="1997479" y="882411"/>
                <a:ext cx="331920" cy="238320"/>
              </p14:xfrm>
            </p:contentPart>
          </mc:Choice>
          <mc:Fallback xmlns="">
            <p:pic>
              <p:nvPicPr>
                <p:cNvPr id="99" name="Inkt 98">
                  <a:extLst>
                    <a:ext uri="{FF2B5EF4-FFF2-40B4-BE49-F238E27FC236}">
                      <a16:creationId xmlns:a16="http://schemas.microsoft.com/office/drawing/2014/main" id="{25F63DD5-5053-41D7-A9A2-3D3BF64AE66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88839" y="873411"/>
                  <a:ext cx="3495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0" name="Inkt 99">
                  <a:extLst>
                    <a:ext uri="{FF2B5EF4-FFF2-40B4-BE49-F238E27FC236}">
                      <a16:creationId xmlns:a16="http://schemas.microsoft.com/office/drawing/2014/main" id="{547F7ABE-A7F1-43A7-8C76-B32A4945C8F0}"/>
                    </a:ext>
                  </a:extLst>
                </p14:cNvPr>
                <p14:cNvContentPartPr/>
                <p14:nvPr/>
              </p14:nvContentPartPr>
              <p14:xfrm>
                <a:off x="2235439" y="847131"/>
                <a:ext cx="211680" cy="257760"/>
              </p14:xfrm>
            </p:contentPart>
          </mc:Choice>
          <mc:Fallback xmlns="">
            <p:pic>
              <p:nvPicPr>
                <p:cNvPr id="100" name="Inkt 99">
                  <a:extLst>
                    <a:ext uri="{FF2B5EF4-FFF2-40B4-BE49-F238E27FC236}">
                      <a16:creationId xmlns:a16="http://schemas.microsoft.com/office/drawing/2014/main" id="{547F7ABE-A7F1-43A7-8C76-B32A4945C8F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26439" y="838491"/>
                  <a:ext cx="229320" cy="27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78" name="Inkt 277">
                <a:extLst>
                  <a:ext uri="{FF2B5EF4-FFF2-40B4-BE49-F238E27FC236}">
                    <a16:creationId xmlns:a16="http://schemas.microsoft.com/office/drawing/2014/main" id="{55DFF486-46DD-408B-A3D8-F6B01B207126}"/>
                  </a:ext>
                </a:extLst>
              </p14:cNvPr>
              <p14:cNvContentPartPr/>
              <p14:nvPr/>
            </p14:nvContentPartPr>
            <p14:xfrm>
              <a:off x="592399" y="583971"/>
              <a:ext cx="1798200" cy="348480"/>
            </p14:xfrm>
          </p:contentPart>
        </mc:Choice>
        <mc:Fallback xmlns="">
          <p:pic>
            <p:nvPicPr>
              <p:cNvPr id="278" name="Inkt 277">
                <a:extLst>
                  <a:ext uri="{FF2B5EF4-FFF2-40B4-BE49-F238E27FC236}">
                    <a16:creationId xmlns:a16="http://schemas.microsoft.com/office/drawing/2014/main" id="{55DFF486-46DD-408B-A3D8-F6B01B20712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38399" y="476331"/>
                <a:ext cx="1905840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79" name="Inkt 278">
                <a:extLst>
                  <a:ext uri="{FF2B5EF4-FFF2-40B4-BE49-F238E27FC236}">
                    <a16:creationId xmlns:a16="http://schemas.microsoft.com/office/drawing/2014/main" id="{129D2795-175C-419F-8B01-DDCE45329B97}"/>
                  </a:ext>
                </a:extLst>
              </p14:cNvPr>
              <p14:cNvContentPartPr/>
              <p14:nvPr/>
            </p14:nvContentPartPr>
            <p14:xfrm>
              <a:off x="1416439" y="893211"/>
              <a:ext cx="366120" cy="128880"/>
            </p14:xfrm>
          </p:contentPart>
        </mc:Choice>
        <mc:Fallback xmlns="">
          <p:pic>
            <p:nvPicPr>
              <p:cNvPr id="279" name="Inkt 278">
                <a:extLst>
                  <a:ext uri="{FF2B5EF4-FFF2-40B4-BE49-F238E27FC236}">
                    <a16:creationId xmlns:a16="http://schemas.microsoft.com/office/drawing/2014/main" id="{129D2795-175C-419F-8B01-DDCE45329B9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362439" y="785571"/>
                <a:ext cx="47376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80" name="Inkt 279">
                <a:extLst>
                  <a:ext uri="{FF2B5EF4-FFF2-40B4-BE49-F238E27FC236}">
                    <a16:creationId xmlns:a16="http://schemas.microsoft.com/office/drawing/2014/main" id="{5C5FB7B2-6910-4DE4-B2D0-44D5687972B2}"/>
                  </a:ext>
                </a:extLst>
              </p14:cNvPr>
              <p14:cNvContentPartPr/>
              <p14:nvPr/>
            </p14:nvContentPartPr>
            <p14:xfrm>
              <a:off x="1468639" y="815811"/>
              <a:ext cx="716040" cy="208440"/>
            </p14:xfrm>
          </p:contentPart>
        </mc:Choice>
        <mc:Fallback xmlns="">
          <p:pic>
            <p:nvPicPr>
              <p:cNvPr id="280" name="Inkt 279">
                <a:extLst>
                  <a:ext uri="{FF2B5EF4-FFF2-40B4-BE49-F238E27FC236}">
                    <a16:creationId xmlns:a16="http://schemas.microsoft.com/office/drawing/2014/main" id="{5C5FB7B2-6910-4DE4-B2D0-44D5687972B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414999" y="707811"/>
                <a:ext cx="82368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81" name="Inkt 280">
                <a:extLst>
                  <a:ext uri="{FF2B5EF4-FFF2-40B4-BE49-F238E27FC236}">
                    <a16:creationId xmlns:a16="http://schemas.microsoft.com/office/drawing/2014/main" id="{C8773D38-22BA-4FDC-989B-6A0B1E8D90F8}"/>
                  </a:ext>
                </a:extLst>
              </p14:cNvPr>
              <p14:cNvContentPartPr/>
              <p14:nvPr/>
            </p14:nvContentPartPr>
            <p14:xfrm>
              <a:off x="1416079" y="495051"/>
              <a:ext cx="989280" cy="318600"/>
            </p14:xfrm>
          </p:contentPart>
        </mc:Choice>
        <mc:Fallback xmlns="">
          <p:pic>
            <p:nvPicPr>
              <p:cNvPr id="281" name="Inkt 280">
                <a:extLst>
                  <a:ext uri="{FF2B5EF4-FFF2-40B4-BE49-F238E27FC236}">
                    <a16:creationId xmlns:a16="http://schemas.microsoft.com/office/drawing/2014/main" id="{C8773D38-22BA-4FDC-989B-6A0B1E8D90F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362439" y="387051"/>
                <a:ext cx="1096920" cy="5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82" name="Inkt 281">
                <a:extLst>
                  <a:ext uri="{FF2B5EF4-FFF2-40B4-BE49-F238E27FC236}">
                    <a16:creationId xmlns:a16="http://schemas.microsoft.com/office/drawing/2014/main" id="{84DA6819-9328-48D2-8FA0-22CA7EB65D38}"/>
                  </a:ext>
                </a:extLst>
              </p14:cNvPr>
              <p14:cNvContentPartPr/>
              <p14:nvPr/>
            </p14:nvContentPartPr>
            <p14:xfrm>
              <a:off x="1014679" y="561291"/>
              <a:ext cx="702000" cy="182160"/>
            </p14:xfrm>
          </p:contentPart>
        </mc:Choice>
        <mc:Fallback xmlns="">
          <p:pic>
            <p:nvPicPr>
              <p:cNvPr id="282" name="Inkt 281">
                <a:extLst>
                  <a:ext uri="{FF2B5EF4-FFF2-40B4-BE49-F238E27FC236}">
                    <a16:creationId xmlns:a16="http://schemas.microsoft.com/office/drawing/2014/main" id="{84DA6819-9328-48D2-8FA0-22CA7EB65D3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60679" y="453651"/>
                <a:ext cx="80964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03" name="Inkt 202">
                <a:extLst>
                  <a:ext uri="{FF2B5EF4-FFF2-40B4-BE49-F238E27FC236}">
                    <a16:creationId xmlns:a16="http://schemas.microsoft.com/office/drawing/2014/main" id="{26C30A5B-E5AE-45AA-AB2D-841CD09DD53F}"/>
                  </a:ext>
                </a:extLst>
              </p14:cNvPr>
              <p14:cNvContentPartPr/>
              <p14:nvPr/>
            </p14:nvContentPartPr>
            <p14:xfrm>
              <a:off x="5909599" y="1541571"/>
              <a:ext cx="770760" cy="3347280"/>
            </p14:xfrm>
          </p:contentPart>
        </mc:Choice>
        <mc:Fallback xmlns="">
          <p:pic>
            <p:nvPicPr>
              <p:cNvPr id="203" name="Inkt 202">
                <a:extLst>
                  <a:ext uri="{FF2B5EF4-FFF2-40B4-BE49-F238E27FC236}">
                    <a16:creationId xmlns:a16="http://schemas.microsoft.com/office/drawing/2014/main" id="{26C30A5B-E5AE-45AA-AB2D-841CD09DD53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900599" y="1532571"/>
                <a:ext cx="788400" cy="33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04" name="Inkt 203">
                <a:extLst>
                  <a:ext uri="{FF2B5EF4-FFF2-40B4-BE49-F238E27FC236}">
                    <a16:creationId xmlns:a16="http://schemas.microsoft.com/office/drawing/2014/main" id="{55063E4D-F8D3-4DBB-83EF-CD78C2E3EF93}"/>
                  </a:ext>
                </a:extLst>
              </p14:cNvPr>
              <p14:cNvContentPartPr/>
              <p14:nvPr/>
            </p14:nvContentPartPr>
            <p14:xfrm>
              <a:off x="6435919" y="4774731"/>
              <a:ext cx="218520" cy="333720"/>
            </p14:xfrm>
          </p:contentPart>
        </mc:Choice>
        <mc:Fallback xmlns="">
          <p:pic>
            <p:nvPicPr>
              <p:cNvPr id="204" name="Inkt 203">
                <a:extLst>
                  <a:ext uri="{FF2B5EF4-FFF2-40B4-BE49-F238E27FC236}">
                    <a16:creationId xmlns:a16="http://schemas.microsoft.com/office/drawing/2014/main" id="{55063E4D-F8D3-4DBB-83EF-CD78C2E3EF9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426919" y="4765731"/>
                <a:ext cx="23616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06" name="Inkt 205">
                <a:extLst>
                  <a:ext uri="{FF2B5EF4-FFF2-40B4-BE49-F238E27FC236}">
                    <a16:creationId xmlns:a16="http://schemas.microsoft.com/office/drawing/2014/main" id="{E59268E6-7CFE-4218-9874-920915379C47}"/>
                  </a:ext>
                </a:extLst>
              </p14:cNvPr>
              <p14:cNvContentPartPr/>
              <p14:nvPr/>
            </p14:nvContentPartPr>
            <p14:xfrm>
              <a:off x="5601799" y="5377371"/>
              <a:ext cx="43200" cy="399960"/>
            </p14:xfrm>
          </p:contentPart>
        </mc:Choice>
        <mc:Fallback xmlns="">
          <p:pic>
            <p:nvPicPr>
              <p:cNvPr id="206" name="Inkt 205">
                <a:extLst>
                  <a:ext uri="{FF2B5EF4-FFF2-40B4-BE49-F238E27FC236}">
                    <a16:creationId xmlns:a16="http://schemas.microsoft.com/office/drawing/2014/main" id="{E59268E6-7CFE-4218-9874-920915379C4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593159" y="5368371"/>
                <a:ext cx="6084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07" name="Inkt 206">
                <a:extLst>
                  <a:ext uri="{FF2B5EF4-FFF2-40B4-BE49-F238E27FC236}">
                    <a16:creationId xmlns:a16="http://schemas.microsoft.com/office/drawing/2014/main" id="{9DD5ED19-E6D2-48A2-8992-1706C025560C}"/>
                  </a:ext>
                </a:extLst>
              </p14:cNvPr>
              <p14:cNvContentPartPr/>
              <p14:nvPr/>
            </p14:nvContentPartPr>
            <p14:xfrm>
              <a:off x="5459959" y="5312211"/>
              <a:ext cx="336600" cy="312840"/>
            </p14:xfrm>
          </p:contentPart>
        </mc:Choice>
        <mc:Fallback xmlns="">
          <p:pic>
            <p:nvPicPr>
              <p:cNvPr id="207" name="Inkt 206">
                <a:extLst>
                  <a:ext uri="{FF2B5EF4-FFF2-40B4-BE49-F238E27FC236}">
                    <a16:creationId xmlns:a16="http://schemas.microsoft.com/office/drawing/2014/main" id="{9DD5ED19-E6D2-48A2-8992-1706C025560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450959" y="5303571"/>
                <a:ext cx="3542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08" name="Inkt 207">
                <a:extLst>
                  <a:ext uri="{FF2B5EF4-FFF2-40B4-BE49-F238E27FC236}">
                    <a16:creationId xmlns:a16="http://schemas.microsoft.com/office/drawing/2014/main" id="{C64E2D1D-41D2-4916-B2BC-84E1F5A9F04E}"/>
                  </a:ext>
                </a:extLst>
              </p14:cNvPr>
              <p14:cNvContentPartPr/>
              <p14:nvPr/>
            </p14:nvContentPartPr>
            <p14:xfrm>
              <a:off x="5803039" y="5251371"/>
              <a:ext cx="49320" cy="457200"/>
            </p14:xfrm>
          </p:contentPart>
        </mc:Choice>
        <mc:Fallback xmlns="">
          <p:pic>
            <p:nvPicPr>
              <p:cNvPr id="208" name="Inkt 207">
                <a:extLst>
                  <a:ext uri="{FF2B5EF4-FFF2-40B4-BE49-F238E27FC236}">
                    <a16:creationId xmlns:a16="http://schemas.microsoft.com/office/drawing/2014/main" id="{C64E2D1D-41D2-4916-B2BC-84E1F5A9F04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794399" y="5242731"/>
                <a:ext cx="6696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09" name="Inkt 208">
                <a:extLst>
                  <a:ext uri="{FF2B5EF4-FFF2-40B4-BE49-F238E27FC236}">
                    <a16:creationId xmlns:a16="http://schemas.microsoft.com/office/drawing/2014/main" id="{1A14D583-0813-455D-A749-D204F91E1435}"/>
                  </a:ext>
                </a:extLst>
              </p14:cNvPr>
              <p14:cNvContentPartPr/>
              <p14:nvPr/>
            </p14:nvContentPartPr>
            <p14:xfrm>
              <a:off x="5908879" y="5527131"/>
              <a:ext cx="235440" cy="175320"/>
            </p14:xfrm>
          </p:contentPart>
        </mc:Choice>
        <mc:Fallback xmlns="">
          <p:pic>
            <p:nvPicPr>
              <p:cNvPr id="209" name="Inkt 208">
                <a:extLst>
                  <a:ext uri="{FF2B5EF4-FFF2-40B4-BE49-F238E27FC236}">
                    <a16:creationId xmlns:a16="http://schemas.microsoft.com/office/drawing/2014/main" id="{1A14D583-0813-455D-A749-D204F91E143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899879" y="5518491"/>
                <a:ext cx="25308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10" name="Inkt 209">
                <a:extLst>
                  <a:ext uri="{FF2B5EF4-FFF2-40B4-BE49-F238E27FC236}">
                    <a16:creationId xmlns:a16="http://schemas.microsoft.com/office/drawing/2014/main" id="{F1A8763F-08E6-46CB-AF2A-A1F136F7C1F0}"/>
                  </a:ext>
                </a:extLst>
              </p14:cNvPr>
              <p14:cNvContentPartPr/>
              <p14:nvPr/>
            </p14:nvContentPartPr>
            <p14:xfrm>
              <a:off x="6089599" y="5536491"/>
              <a:ext cx="127080" cy="178920"/>
            </p14:xfrm>
          </p:contentPart>
        </mc:Choice>
        <mc:Fallback xmlns="">
          <p:pic>
            <p:nvPicPr>
              <p:cNvPr id="210" name="Inkt 209">
                <a:extLst>
                  <a:ext uri="{FF2B5EF4-FFF2-40B4-BE49-F238E27FC236}">
                    <a16:creationId xmlns:a16="http://schemas.microsoft.com/office/drawing/2014/main" id="{F1A8763F-08E6-46CB-AF2A-A1F136F7C1F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080599" y="5527491"/>
                <a:ext cx="14472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11" name="Inkt 210">
                <a:extLst>
                  <a:ext uri="{FF2B5EF4-FFF2-40B4-BE49-F238E27FC236}">
                    <a16:creationId xmlns:a16="http://schemas.microsoft.com/office/drawing/2014/main" id="{5E6FBDAA-0781-40B3-9039-A67222FAC868}"/>
                  </a:ext>
                </a:extLst>
              </p14:cNvPr>
              <p14:cNvContentPartPr/>
              <p14:nvPr/>
            </p14:nvContentPartPr>
            <p14:xfrm>
              <a:off x="6232519" y="5493651"/>
              <a:ext cx="28080" cy="404640"/>
            </p14:xfrm>
          </p:contentPart>
        </mc:Choice>
        <mc:Fallback xmlns="">
          <p:pic>
            <p:nvPicPr>
              <p:cNvPr id="211" name="Inkt 210">
                <a:extLst>
                  <a:ext uri="{FF2B5EF4-FFF2-40B4-BE49-F238E27FC236}">
                    <a16:creationId xmlns:a16="http://schemas.microsoft.com/office/drawing/2014/main" id="{5E6FBDAA-0781-40B3-9039-A67222FAC86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223879" y="5485011"/>
                <a:ext cx="4572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12" name="Inkt 211">
                <a:extLst>
                  <a:ext uri="{FF2B5EF4-FFF2-40B4-BE49-F238E27FC236}">
                    <a16:creationId xmlns:a16="http://schemas.microsoft.com/office/drawing/2014/main" id="{D8591DD4-8725-4FFF-ACA9-582A351518F5}"/>
                  </a:ext>
                </a:extLst>
              </p14:cNvPr>
              <p14:cNvContentPartPr/>
              <p14:nvPr/>
            </p14:nvContentPartPr>
            <p14:xfrm>
              <a:off x="6236839" y="5536491"/>
              <a:ext cx="209520" cy="229320"/>
            </p14:xfrm>
          </p:contentPart>
        </mc:Choice>
        <mc:Fallback xmlns="">
          <p:pic>
            <p:nvPicPr>
              <p:cNvPr id="212" name="Inkt 211">
                <a:extLst>
                  <a:ext uri="{FF2B5EF4-FFF2-40B4-BE49-F238E27FC236}">
                    <a16:creationId xmlns:a16="http://schemas.microsoft.com/office/drawing/2014/main" id="{D8591DD4-8725-4FFF-ACA9-582A351518F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228199" y="5527851"/>
                <a:ext cx="22716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13" name="Inkt 212">
                <a:extLst>
                  <a:ext uri="{FF2B5EF4-FFF2-40B4-BE49-F238E27FC236}">
                    <a16:creationId xmlns:a16="http://schemas.microsoft.com/office/drawing/2014/main" id="{715DCA89-0909-47F1-9FFA-D00CEC8D6B3F}"/>
                  </a:ext>
                </a:extLst>
              </p14:cNvPr>
              <p14:cNvContentPartPr/>
              <p14:nvPr/>
            </p14:nvContentPartPr>
            <p14:xfrm>
              <a:off x="6405319" y="5507331"/>
              <a:ext cx="213480" cy="214920"/>
            </p14:xfrm>
          </p:contentPart>
        </mc:Choice>
        <mc:Fallback xmlns="">
          <p:pic>
            <p:nvPicPr>
              <p:cNvPr id="213" name="Inkt 212">
                <a:extLst>
                  <a:ext uri="{FF2B5EF4-FFF2-40B4-BE49-F238E27FC236}">
                    <a16:creationId xmlns:a16="http://schemas.microsoft.com/office/drawing/2014/main" id="{715DCA89-0909-47F1-9FFA-D00CEC8D6B3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396319" y="5498691"/>
                <a:ext cx="2311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15" name="Inkt 214">
                <a:extLst>
                  <a:ext uri="{FF2B5EF4-FFF2-40B4-BE49-F238E27FC236}">
                    <a16:creationId xmlns:a16="http://schemas.microsoft.com/office/drawing/2014/main" id="{F24FBAC5-95B9-478A-A22E-1DF4CF7F1E75}"/>
                  </a:ext>
                </a:extLst>
              </p14:cNvPr>
              <p14:cNvContentPartPr/>
              <p14:nvPr/>
            </p14:nvContentPartPr>
            <p14:xfrm>
              <a:off x="6753439" y="5340291"/>
              <a:ext cx="45720" cy="384480"/>
            </p14:xfrm>
          </p:contentPart>
        </mc:Choice>
        <mc:Fallback xmlns="">
          <p:pic>
            <p:nvPicPr>
              <p:cNvPr id="215" name="Inkt 214">
                <a:extLst>
                  <a:ext uri="{FF2B5EF4-FFF2-40B4-BE49-F238E27FC236}">
                    <a16:creationId xmlns:a16="http://schemas.microsoft.com/office/drawing/2014/main" id="{F24FBAC5-95B9-478A-A22E-1DF4CF7F1E7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744439" y="5331291"/>
                <a:ext cx="6336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16" name="Inkt 215">
                <a:extLst>
                  <a:ext uri="{FF2B5EF4-FFF2-40B4-BE49-F238E27FC236}">
                    <a16:creationId xmlns:a16="http://schemas.microsoft.com/office/drawing/2014/main" id="{198AF427-24B7-4062-A82C-4FC60646407A}"/>
                  </a:ext>
                </a:extLst>
              </p14:cNvPr>
              <p14:cNvContentPartPr/>
              <p14:nvPr/>
            </p14:nvContentPartPr>
            <p14:xfrm>
              <a:off x="6838399" y="5569611"/>
              <a:ext cx="201960" cy="129960"/>
            </p14:xfrm>
          </p:contentPart>
        </mc:Choice>
        <mc:Fallback xmlns="">
          <p:pic>
            <p:nvPicPr>
              <p:cNvPr id="216" name="Inkt 215">
                <a:extLst>
                  <a:ext uri="{FF2B5EF4-FFF2-40B4-BE49-F238E27FC236}">
                    <a16:creationId xmlns:a16="http://schemas.microsoft.com/office/drawing/2014/main" id="{198AF427-24B7-4062-A82C-4FC60646407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829399" y="5560611"/>
                <a:ext cx="2196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17" name="Inkt 216">
                <a:extLst>
                  <a:ext uri="{FF2B5EF4-FFF2-40B4-BE49-F238E27FC236}">
                    <a16:creationId xmlns:a16="http://schemas.microsoft.com/office/drawing/2014/main" id="{711B01D4-308C-40E5-9642-91DE856B84D3}"/>
                  </a:ext>
                </a:extLst>
              </p14:cNvPr>
              <p14:cNvContentPartPr/>
              <p14:nvPr/>
            </p14:nvContentPartPr>
            <p14:xfrm>
              <a:off x="7059439" y="5544411"/>
              <a:ext cx="131040" cy="291600"/>
            </p14:xfrm>
          </p:contentPart>
        </mc:Choice>
        <mc:Fallback xmlns="">
          <p:pic>
            <p:nvPicPr>
              <p:cNvPr id="217" name="Inkt 216">
                <a:extLst>
                  <a:ext uri="{FF2B5EF4-FFF2-40B4-BE49-F238E27FC236}">
                    <a16:creationId xmlns:a16="http://schemas.microsoft.com/office/drawing/2014/main" id="{711B01D4-308C-40E5-9642-91DE856B84D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050799" y="5535411"/>
                <a:ext cx="14868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18" name="Inkt 217">
                <a:extLst>
                  <a:ext uri="{FF2B5EF4-FFF2-40B4-BE49-F238E27FC236}">
                    <a16:creationId xmlns:a16="http://schemas.microsoft.com/office/drawing/2014/main" id="{5CFB4539-A95C-495B-B511-4859B2C77A89}"/>
                  </a:ext>
                </a:extLst>
              </p14:cNvPr>
              <p14:cNvContentPartPr/>
              <p14:nvPr/>
            </p14:nvContentPartPr>
            <p14:xfrm>
              <a:off x="7199119" y="5529291"/>
              <a:ext cx="214200" cy="204840"/>
            </p14:xfrm>
          </p:contentPart>
        </mc:Choice>
        <mc:Fallback xmlns="">
          <p:pic>
            <p:nvPicPr>
              <p:cNvPr id="218" name="Inkt 217">
                <a:extLst>
                  <a:ext uri="{FF2B5EF4-FFF2-40B4-BE49-F238E27FC236}">
                    <a16:creationId xmlns:a16="http://schemas.microsoft.com/office/drawing/2014/main" id="{5CFB4539-A95C-495B-B511-4859B2C77A8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190119" y="5520651"/>
                <a:ext cx="23184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19" name="Inkt 218">
                <a:extLst>
                  <a:ext uri="{FF2B5EF4-FFF2-40B4-BE49-F238E27FC236}">
                    <a16:creationId xmlns:a16="http://schemas.microsoft.com/office/drawing/2014/main" id="{C337FD29-B744-41E1-9A9E-69B9364C8EAD}"/>
                  </a:ext>
                </a:extLst>
              </p14:cNvPr>
              <p14:cNvContentPartPr/>
              <p14:nvPr/>
            </p14:nvContentPartPr>
            <p14:xfrm>
              <a:off x="7313599" y="5233731"/>
              <a:ext cx="208080" cy="505800"/>
            </p14:xfrm>
          </p:contentPart>
        </mc:Choice>
        <mc:Fallback xmlns="">
          <p:pic>
            <p:nvPicPr>
              <p:cNvPr id="219" name="Inkt 218">
                <a:extLst>
                  <a:ext uri="{FF2B5EF4-FFF2-40B4-BE49-F238E27FC236}">
                    <a16:creationId xmlns:a16="http://schemas.microsoft.com/office/drawing/2014/main" id="{C337FD29-B744-41E1-9A9E-69B9364C8EA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304959" y="5224731"/>
                <a:ext cx="22572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20" name="Inkt 219">
                <a:extLst>
                  <a:ext uri="{FF2B5EF4-FFF2-40B4-BE49-F238E27FC236}">
                    <a16:creationId xmlns:a16="http://schemas.microsoft.com/office/drawing/2014/main" id="{0C86FDE3-ECB8-44E3-97C5-EA847A3F5F74}"/>
                  </a:ext>
                </a:extLst>
              </p14:cNvPr>
              <p14:cNvContentPartPr/>
              <p14:nvPr/>
            </p14:nvContentPartPr>
            <p14:xfrm>
              <a:off x="7325839" y="5568531"/>
              <a:ext cx="210600" cy="53640"/>
            </p14:xfrm>
          </p:contentPart>
        </mc:Choice>
        <mc:Fallback xmlns="">
          <p:pic>
            <p:nvPicPr>
              <p:cNvPr id="220" name="Inkt 219">
                <a:extLst>
                  <a:ext uri="{FF2B5EF4-FFF2-40B4-BE49-F238E27FC236}">
                    <a16:creationId xmlns:a16="http://schemas.microsoft.com/office/drawing/2014/main" id="{0C86FDE3-ECB8-44E3-97C5-EA847A3F5F7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317199" y="5559891"/>
                <a:ext cx="22824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28" name="Inkt 327">
                <a:extLst>
                  <a:ext uri="{FF2B5EF4-FFF2-40B4-BE49-F238E27FC236}">
                    <a16:creationId xmlns:a16="http://schemas.microsoft.com/office/drawing/2014/main" id="{B56D3256-A344-47C9-8BE4-B17C2BF80F90}"/>
                  </a:ext>
                </a:extLst>
              </p14:cNvPr>
              <p14:cNvContentPartPr/>
              <p14:nvPr/>
            </p14:nvContentPartPr>
            <p14:xfrm>
              <a:off x="6389479" y="1558491"/>
              <a:ext cx="1152720" cy="2610000"/>
            </p14:xfrm>
          </p:contentPart>
        </mc:Choice>
        <mc:Fallback xmlns="">
          <p:pic>
            <p:nvPicPr>
              <p:cNvPr id="328" name="Inkt 327">
                <a:extLst>
                  <a:ext uri="{FF2B5EF4-FFF2-40B4-BE49-F238E27FC236}">
                    <a16:creationId xmlns:a16="http://schemas.microsoft.com/office/drawing/2014/main" id="{B56D3256-A344-47C9-8BE4-B17C2BF80F9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380839" y="1549851"/>
                <a:ext cx="1170360" cy="262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29" name="Inkt 328">
                <a:extLst>
                  <a:ext uri="{FF2B5EF4-FFF2-40B4-BE49-F238E27FC236}">
                    <a16:creationId xmlns:a16="http://schemas.microsoft.com/office/drawing/2014/main" id="{A8E988CA-74A4-4723-80CF-7A60AF336355}"/>
                  </a:ext>
                </a:extLst>
              </p14:cNvPr>
              <p14:cNvContentPartPr/>
              <p14:nvPr/>
            </p14:nvContentPartPr>
            <p14:xfrm>
              <a:off x="7446439" y="3963291"/>
              <a:ext cx="262800" cy="321840"/>
            </p14:xfrm>
          </p:contentPart>
        </mc:Choice>
        <mc:Fallback xmlns="">
          <p:pic>
            <p:nvPicPr>
              <p:cNvPr id="329" name="Inkt 328">
                <a:extLst>
                  <a:ext uri="{FF2B5EF4-FFF2-40B4-BE49-F238E27FC236}">
                    <a16:creationId xmlns:a16="http://schemas.microsoft.com/office/drawing/2014/main" id="{A8E988CA-74A4-4723-80CF-7A60AF33635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437439" y="3954291"/>
                <a:ext cx="28044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31" name="Inkt 330">
                <a:extLst>
                  <a:ext uri="{FF2B5EF4-FFF2-40B4-BE49-F238E27FC236}">
                    <a16:creationId xmlns:a16="http://schemas.microsoft.com/office/drawing/2014/main" id="{63B3C0F3-9588-4540-AC09-49832885D646}"/>
                  </a:ext>
                </a:extLst>
              </p14:cNvPr>
              <p14:cNvContentPartPr/>
              <p14:nvPr/>
            </p14:nvContentPartPr>
            <p14:xfrm>
              <a:off x="8112439" y="3965091"/>
              <a:ext cx="79560" cy="348120"/>
            </p14:xfrm>
          </p:contentPart>
        </mc:Choice>
        <mc:Fallback xmlns="">
          <p:pic>
            <p:nvPicPr>
              <p:cNvPr id="331" name="Inkt 330">
                <a:extLst>
                  <a:ext uri="{FF2B5EF4-FFF2-40B4-BE49-F238E27FC236}">
                    <a16:creationId xmlns:a16="http://schemas.microsoft.com/office/drawing/2014/main" id="{63B3C0F3-9588-4540-AC09-49832885D64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103439" y="3956091"/>
                <a:ext cx="9720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32" name="Inkt 331">
                <a:extLst>
                  <a:ext uri="{FF2B5EF4-FFF2-40B4-BE49-F238E27FC236}">
                    <a16:creationId xmlns:a16="http://schemas.microsoft.com/office/drawing/2014/main" id="{2E192CE5-92A2-4F57-A8E6-0501131FC9E1}"/>
                  </a:ext>
                </a:extLst>
              </p14:cNvPr>
              <p14:cNvContentPartPr/>
              <p14:nvPr/>
            </p14:nvContentPartPr>
            <p14:xfrm>
              <a:off x="8000479" y="3864651"/>
              <a:ext cx="430920" cy="532080"/>
            </p14:xfrm>
          </p:contentPart>
        </mc:Choice>
        <mc:Fallback xmlns="">
          <p:pic>
            <p:nvPicPr>
              <p:cNvPr id="332" name="Inkt 331">
                <a:extLst>
                  <a:ext uri="{FF2B5EF4-FFF2-40B4-BE49-F238E27FC236}">
                    <a16:creationId xmlns:a16="http://schemas.microsoft.com/office/drawing/2014/main" id="{2E192CE5-92A2-4F57-A8E6-0501131FC9E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991839" y="3855651"/>
                <a:ext cx="448560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33" name="Inkt 332">
                <a:extLst>
                  <a:ext uri="{FF2B5EF4-FFF2-40B4-BE49-F238E27FC236}">
                    <a16:creationId xmlns:a16="http://schemas.microsoft.com/office/drawing/2014/main" id="{A144ECCC-711C-4C24-BFAD-D060891D596E}"/>
                  </a:ext>
                </a:extLst>
              </p14:cNvPr>
              <p14:cNvContentPartPr/>
              <p14:nvPr/>
            </p14:nvContentPartPr>
            <p14:xfrm>
              <a:off x="8387479" y="4115931"/>
              <a:ext cx="215640" cy="182160"/>
            </p14:xfrm>
          </p:contentPart>
        </mc:Choice>
        <mc:Fallback xmlns="">
          <p:pic>
            <p:nvPicPr>
              <p:cNvPr id="333" name="Inkt 332">
                <a:extLst>
                  <a:ext uri="{FF2B5EF4-FFF2-40B4-BE49-F238E27FC236}">
                    <a16:creationId xmlns:a16="http://schemas.microsoft.com/office/drawing/2014/main" id="{A144ECCC-711C-4C24-BFAD-D060891D596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378479" y="4106931"/>
                <a:ext cx="23328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34" name="Inkt 333">
                <a:extLst>
                  <a:ext uri="{FF2B5EF4-FFF2-40B4-BE49-F238E27FC236}">
                    <a16:creationId xmlns:a16="http://schemas.microsoft.com/office/drawing/2014/main" id="{6B1E3727-AA5C-44C0-8CA6-1BBA2C630350}"/>
                  </a:ext>
                </a:extLst>
              </p14:cNvPr>
              <p14:cNvContentPartPr/>
              <p14:nvPr/>
            </p14:nvContentPartPr>
            <p14:xfrm>
              <a:off x="8514919" y="3850611"/>
              <a:ext cx="207720" cy="424800"/>
            </p14:xfrm>
          </p:contentPart>
        </mc:Choice>
        <mc:Fallback xmlns="">
          <p:pic>
            <p:nvPicPr>
              <p:cNvPr id="334" name="Inkt 333">
                <a:extLst>
                  <a:ext uri="{FF2B5EF4-FFF2-40B4-BE49-F238E27FC236}">
                    <a16:creationId xmlns:a16="http://schemas.microsoft.com/office/drawing/2014/main" id="{6B1E3727-AA5C-44C0-8CA6-1BBA2C63035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505919" y="3841611"/>
                <a:ext cx="22536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335" name="Inkt 334">
                <a:extLst>
                  <a:ext uri="{FF2B5EF4-FFF2-40B4-BE49-F238E27FC236}">
                    <a16:creationId xmlns:a16="http://schemas.microsoft.com/office/drawing/2014/main" id="{515DAB36-88F9-4FE3-A229-1B2722F599DE}"/>
                  </a:ext>
                </a:extLst>
              </p14:cNvPr>
              <p14:cNvContentPartPr/>
              <p14:nvPr/>
            </p14:nvContentPartPr>
            <p14:xfrm>
              <a:off x="8495119" y="4128891"/>
              <a:ext cx="200160" cy="20880"/>
            </p14:xfrm>
          </p:contentPart>
        </mc:Choice>
        <mc:Fallback xmlns="">
          <p:pic>
            <p:nvPicPr>
              <p:cNvPr id="335" name="Inkt 334">
                <a:extLst>
                  <a:ext uri="{FF2B5EF4-FFF2-40B4-BE49-F238E27FC236}">
                    <a16:creationId xmlns:a16="http://schemas.microsoft.com/office/drawing/2014/main" id="{515DAB36-88F9-4FE3-A229-1B2722F599D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486479" y="4120251"/>
                <a:ext cx="2178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36" name="Inkt 335">
                <a:extLst>
                  <a:ext uri="{FF2B5EF4-FFF2-40B4-BE49-F238E27FC236}">
                    <a16:creationId xmlns:a16="http://schemas.microsoft.com/office/drawing/2014/main" id="{BC4CFE4B-1C6E-4411-9405-6E18B8D6BE20}"/>
                  </a:ext>
                </a:extLst>
              </p14:cNvPr>
              <p14:cNvContentPartPr/>
              <p14:nvPr/>
            </p14:nvContentPartPr>
            <p14:xfrm>
              <a:off x="8886799" y="3966171"/>
              <a:ext cx="260280" cy="315720"/>
            </p14:xfrm>
          </p:contentPart>
        </mc:Choice>
        <mc:Fallback xmlns="">
          <p:pic>
            <p:nvPicPr>
              <p:cNvPr id="336" name="Inkt 335">
                <a:extLst>
                  <a:ext uri="{FF2B5EF4-FFF2-40B4-BE49-F238E27FC236}">
                    <a16:creationId xmlns:a16="http://schemas.microsoft.com/office/drawing/2014/main" id="{BC4CFE4B-1C6E-4411-9405-6E18B8D6BE2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877799" y="3957531"/>
                <a:ext cx="27792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37" name="Inkt 336">
                <a:extLst>
                  <a:ext uri="{FF2B5EF4-FFF2-40B4-BE49-F238E27FC236}">
                    <a16:creationId xmlns:a16="http://schemas.microsoft.com/office/drawing/2014/main" id="{7CC75046-EB9F-43BC-860F-D0227BC6A864}"/>
                  </a:ext>
                </a:extLst>
              </p14:cNvPr>
              <p14:cNvContentPartPr/>
              <p14:nvPr/>
            </p14:nvContentPartPr>
            <p14:xfrm>
              <a:off x="9198199" y="4068771"/>
              <a:ext cx="41400" cy="87480"/>
            </p14:xfrm>
          </p:contentPart>
        </mc:Choice>
        <mc:Fallback xmlns="">
          <p:pic>
            <p:nvPicPr>
              <p:cNvPr id="337" name="Inkt 336">
                <a:extLst>
                  <a:ext uri="{FF2B5EF4-FFF2-40B4-BE49-F238E27FC236}">
                    <a16:creationId xmlns:a16="http://schemas.microsoft.com/office/drawing/2014/main" id="{7CC75046-EB9F-43BC-860F-D0227BC6A86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189199" y="4060131"/>
                <a:ext cx="5904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338" name="Inkt 337">
                <a:extLst>
                  <a:ext uri="{FF2B5EF4-FFF2-40B4-BE49-F238E27FC236}">
                    <a16:creationId xmlns:a16="http://schemas.microsoft.com/office/drawing/2014/main" id="{AB16EA77-66C4-4DF0-BE27-1D0E70F0B009}"/>
                  </a:ext>
                </a:extLst>
              </p14:cNvPr>
              <p14:cNvContentPartPr/>
              <p14:nvPr/>
            </p14:nvContentPartPr>
            <p14:xfrm>
              <a:off x="9122599" y="3899931"/>
              <a:ext cx="8280" cy="14040"/>
            </p14:xfrm>
          </p:contentPart>
        </mc:Choice>
        <mc:Fallback xmlns="">
          <p:pic>
            <p:nvPicPr>
              <p:cNvPr id="338" name="Inkt 337">
                <a:extLst>
                  <a:ext uri="{FF2B5EF4-FFF2-40B4-BE49-F238E27FC236}">
                    <a16:creationId xmlns:a16="http://schemas.microsoft.com/office/drawing/2014/main" id="{AB16EA77-66C4-4DF0-BE27-1D0E70F0B00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113599" y="3891291"/>
                <a:ext cx="2592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339" name="Inkt 338">
                <a:extLst>
                  <a:ext uri="{FF2B5EF4-FFF2-40B4-BE49-F238E27FC236}">
                    <a16:creationId xmlns:a16="http://schemas.microsoft.com/office/drawing/2014/main" id="{D6171E74-1A36-4869-B018-90D185516887}"/>
                  </a:ext>
                </a:extLst>
              </p14:cNvPr>
              <p14:cNvContentPartPr/>
              <p14:nvPr/>
            </p14:nvContentPartPr>
            <p14:xfrm>
              <a:off x="9261199" y="3974091"/>
              <a:ext cx="433440" cy="244800"/>
            </p14:xfrm>
          </p:contentPart>
        </mc:Choice>
        <mc:Fallback xmlns="">
          <p:pic>
            <p:nvPicPr>
              <p:cNvPr id="339" name="Inkt 338">
                <a:extLst>
                  <a:ext uri="{FF2B5EF4-FFF2-40B4-BE49-F238E27FC236}">
                    <a16:creationId xmlns:a16="http://schemas.microsoft.com/office/drawing/2014/main" id="{D6171E74-1A36-4869-B018-90D18551688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252199" y="3965091"/>
                <a:ext cx="45108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371" name="Inkt 370">
                <a:extLst>
                  <a:ext uri="{FF2B5EF4-FFF2-40B4-BE49-F238E27FC236}">
                    <a16:creationId xmlns:a16="http://schemas.microsoft.com/office/drawing/2014/main" id="{D67724DD-B491-4D5D-A912-058645B1F01D}"/>
                  </a:ext>
                </a:extLst>
              </p14:cNvPr>
              <p14:cNvContentPartPr/>
              <p14:nvPr/>
            </p14:nvContentPartPr>
            <p14:xfrm>
              <a:off x="5021119" y="1500531"/>
              <a:ext cx="925200" cy="3965760"/>
            </p14:xfrm>
          </p:contentPart>
        </mc:Choice>
        <mc:Fallback xmlns="">
          <p:pic>
            <p:nvPicPr>
              <p:cNvPr id="371" name="Inkt 370">
                <a:extLst>
                  <a:ext uri="{FF2B5EF4-FFF2-40B4-BE49-F238E27FC236}">
                    <a16:creationId xmlns:a16="http://schemas.microsoft.com/office/drawing/2014/main" id="{D67724DD-B491-4D5D-A912-058645B1F01D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012479" y="1491891"/>
                <a:ext cx="942840" cy="39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72" name="Inkt 371">
                <a:extLst>
                  <a:ext uri="{FF2B5EF4-FFF2-40B4-BE49-F238E27FC236}">
                    <a16:creationId xmlns:a16="http://schemas.microsoft.com/office/drawing/2014/main" id="{2370AA60-FF3E-4439-BEF9-33E2F0A92166}"/>
                  </a:ext>
                </a:extLst>
              </p14:cNvPr>
              <p14:cNvContentPartPr/>
              <p14:nvPr/>
            </p14:nvContentPartPr>
            <p14:xfrm>
              <a:off x="4886119" y="5258571"/>
              <a:ext cx="170640" cy="303480"/>
            </p14:xfrm>
          </p:contentPart>
        </mc:Choice>
        <mc:Fallback xmlns="">
          <p:pic>
            <p:nvPicPr>
              <p:cNvPr id="372" name="Inkt 371">
                <a:extLst>
                  <a:ext uri="{FF2B5EF4-FFF2-40B4-BE49-F238E27FC236}">
                    <a16:creationId xmlns:a16="http://schemas.microsoft.com/office/drawing/2014/main" id="{2370AA60-FF3E-4439-BEF9-33E2F0A9216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877119" y="5249571"/>
                <a:ext cx="18828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74" name="Inkt 373">
                <a:extLst>
                  <a:ext uri="{FF2B5EF4-FFF2-40B4-BE49-F238E27FC236}">
                    <a16:creationId xmlns:a16="http://schemas.microsoft.com/office/drawing/2014/main" id="{3D388187-F7BB-4A34-8F3C-5FDB5B41F9FF}"/>
                  </a:ext>
                </a:extLst>
              </p14:cNvPr>
              <p14:cNvContentPartPr/>
              <p14:nvPr/>
            </p14:nvContentPartPr>
            <p14:xfrm>
              <a:off x="827839" y="648411"/>
              <a:ext cx="1226880" cy="672120"/>
            </p14:xfrm>
          </p:contentPart>
        </mc:Choice>
        <mc:Fallback xmlns="">
          <p:pic>
            <p:nvPicPr>
              <p:cNvPr id="374" name="Inkt 373">
                <a:extLst>
                  <a:ext uri="{FF2B5EF4-FFF2-40B4-BE49-F238E27FC236}">
                    <a16:creationId xmlns:a16="http://schemas.microsoft.com/office/drawing/2014/main" id="{3D388187-F7BB-4A34-8F3C-5FDB5B41F9F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74199" y="540771"/>
                <a:ext cx="1334520" cy="88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75" name="Inkt 374">
                <a:extLst>
                  <a:ext uri="{FF2B5EF4-FFF2-40B4-BE49-F238E27FC236}">
                    <a16:creationId xmlns:a16="http://schemas.microsoft.com/office/drawing/2014/main" id="{CF7DD215-79A2-49A1-8348-CD6C2288825D}"/>
                  </a:ext>
                </a:extLst>
              </p14:cNvPr>
              <p14:cNvContentPartPr/>
              <p14:nvPr/>
            </p14:nvContentPartPr>
            <p14:xfrm>
              <a:off x="847279" y="803211"/>
              <a:ext cx="1525320" cy="523440"/>
            </p14:xfrm>
          </p:contentPart>
        </mc:Choice>
        <mc:Fallback xmlns="">
          <p:pic>
            <p:nvPicPr>
              <p:cNvPr id="375" name="Inkt 374">
                <a:extLst>
                  <a:ext uri="{FF2B5EF4-FFF2-40B4-BE49-F238E27FC236}">
                    <a16:creationId xmlns:a16="http://schemas.microsoft.com/office/drawing/2014/main" id="{CF7DD215-79A2-49A1-8348-CD6C2288825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93639" y="695571"/>
                <a:ext cx="1632960" cy="73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3" name="Groep 382">
            <a:extLst>
              <a:ext uri="{FF2B5EF4-FFF2-40B4-BE49-F238E27FC236}">
                <a16:creationId xmlns:a16="http://schemas.microsoft.com/office/drawing/2014/main" id="{CDF8BD1F-B70E-4736-A80D-A3D6207A8B29}"/>
              </a:ext>
            </a:extLst>
          </p:cNvPr>
          <p:cNvGrpSpPr/>
          <p:nvPr/>
        </p:nvGrpSpPr>
        <p:grpSpPr>
          <a:xfrm>
            <a:off x="77959" y="1022091"/>
            <a:ext cx="5216400" cy="3344400"/>
            <a:chOff x="77959" y="1022091"/>
            <a:chExt cx="5216400" cy="334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83" name="Inkt 282">
                  <a:extLst>
                    <a:ext uri="{FF2B5EF4-FFF2-40B4-BE49-F238E27FC236}">
                      <a16:creationId xmlns:a16="http://schemas.microsoft.com/office/drawing/2014/main" id="{A28C1165-7C88-4137-A31A-69D49599D49E}"/>
                    </a:ext>
                  </a:extLst>
                </p14:cNvPr>
                <p14:cNvContentPartPr/>
                <p14:nvPr/>
              </p14:nvContentPartPr>
              <p14:xfrm>
                <a:off x="1168399" y="3315651"/>
                <a:ext cx="185400" cy="354240"/>
              </p14:xfrm>
            </p:contentPart>
          </mc:Choice>
          <mc:Fallback xmlns="">
            <p:pic>
              <p:nvPicPr>
                <p:cNvPr id="283" name="Inkt 282">
                  <a:extLst>
                    <a:ext uri="{FF2B5EF4-FFF2-40B4-BE49-F238E27FC236}">
                      <a16:creationId xmlns:a16="http://schemas.microsoft.com/office/drawing/2014/main" id="{A28C1165-7C88-4137-A31A-69D49599D49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59399" y="3307011"/>
                  <a:ext cx="2030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84" name="Inkt 283">
                  <a:extLst>
                    <a:ext uri="{FF2B5EF4-FFF2-40B4-BE49-F238E27FC236}">
                      <a16:creationId xmlns:a16="http://schemas.microsoft.com/office/drawing/2014/main" id="{1D5C97D1-8222-494F-93AA-0E135C0FF7A2}"/>
                    </a:ext>
                  </a:extLst>
                </p14:cNvPr>
                <p14:cNvContentPartPr/>
                <p14:nvPr/>
              </p14:nvContentPartPr>
              <p14:xfrm>
                <a:off x="1342639" y="3492771"/>
                <a:ext cx="133560" cy="159120"/>
              </p14:xfrm>
            </p:contentPart>
          </mc:Choice>
          <mc:Fallback xmlns="">
            <p:pic>
              <p:nvPicPr>
                <p:cNvPr id="284" name="Inkt 283">
                  <a:extLst>
                    <a:ext uri="{FF2B5EF4-FFF2-40B4-BE49-F238E27FC236}">
                      <a16:creationId xmlns:a16="http://schemas.microsoft.com/office/drawing/2014/main" id="{1D5C97D1-8222-494F-93AA-0E135C0FF7A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333639" y="3483771"/>
                  <a:ext cx="1512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85" name="Inkt 284">
                  <a:extLst>
                    <a:ext uri="{FF2B5EF4-FFF2-40B4-BE49-F238E27FC236}">
                      <a16:creationId xmlns:a16="http://schemas.microsoft.com/office/drawing/2014/main" id="{9DB50A2B-6EA5-4300-BE74-A32BB1549A7D}"/>
                    </a:ext>
                  </a:extLst>
                </p14:cNvPr>
                <p14:cNvContentPartPr/>
                <p14:nvPr/>
              </p14:nvContentPartPr>
              <p14:xfrm>
                <a:off x="1440919" y="3435891"/>
                <a:ext cx="282240" cy="189720"/>
              </p14:xfrm>
            </p:contentPart>
          </mc:Choice>
          <mc:Fallback xmlns="">
            <p:pic>
              <p:nvPicPr>
                <p:cNvPr id="285" name="Inkt 284">
                  <a:extLst>
                    <a:ext uri="{FF2B5EF4-FFF2-40B4-BE49-F238E27FC236}">
                      <a16:creationId xmlns:a16="http://schemas.microsoft.com/office/drawing/2014/main" id="{9DB50A2B-6EA5-4300-BE74-A32BB1549A7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431919" y="3427251"/>
                  <a:ext cx="2998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86" name="Inkt 285">
                  <a:extLst>
                    <a:ext uri="{FF2B5EF4-FFF2-40B4-BE49-F238E27FC236}">
                      <a16:creationId xmlns:a16="http://schemas.microsoft.com/office/drawing/2014/main" id="{D306DE74-A0F1-4473-8E36-92BA6C2FDBDF}"/>
                    </a:ext>
                  </a:extLst>
                </p14:cNvPr>
                <p14:cNvContentPartPr/>
                <p14:nvPr/>
              </p14:nvContentPartPr>
              <p14:xfrm>
                <a:off x="1632079" y="3401691"/>
                <a:ext cx="186480" cy="197280"/>
              </p14:xfrm>
            </p:contentPart>
          </mc:Choice>
          <mc:Fallback xmlns="">
            <p:pic>
              <p:nvPicPr>
                <p:cNvPr id="286" name="Inkt 285">
                  <a:extLst>
                    <a:ext uri="{FF2B5EF4-FFF2-40B4-BE49-F238E27FC236}">
                      <a16:creationId xmlns:a16="http://schemas.microsoft.com/office/drawing/2014/main" id="{D306DE74-A0F1-4473-8E36-92BA6C2FDBD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623079" y="3393051"/>
                  <a:ext cx="2041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87" name="Inkt 286">
                  <a:extLst>
                    <a:ext uri="{FF2B5EF4-FFF2-40B4-BE49-F238E27FC236}">
                      <a16:creationId xmlns:a16="http://schemas.microsoft.com/office/drawing/2014/main" id="{6D27F9D4-EB3F-4BCB-87A2-538950CFE03A}"/>
                    </a:ext>
                  </a:extLst>
                </p14:cNvPr>
                <p14:cNvContentPartPr/>
                <p14:nvPr/>
              </p14:nvContentPartPr>
              <p14:xfrm>
                <a:off x="1769599" y="3418251"/>
                <a:ext cx="268920" cy="178200"/>
              </p14:xfrm>
            </p:contentPart>
          </mc:Choice>
          <mc:Fallback xmlns="">
            <p:pic>
              <p:nvPicPr>
                <p:cNvPr id="287" name="Inkt 286">
                  <a:extLst>
                    <a:ext uri="{FF2B5EF4-FFF2-40B4-BE49-F238E27FC236}">
                      <a16:creationId xmlns:a16="http://schemas.microsoft.com/office/drawing/2014/main" id="{6D27F9D4-EB3F-4BCB-87A2-538950CFE03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760959" y="3409251"/>
                  <a:ext cx="2865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88" name="Inkt 287">
                  <a:extLst>
                    <a:ext uri="{FF2B5EF4-FFF2-40B4-BE49-F238E27FC236}">
                      <a16:creationId xmlns:a16="http://schemas.microsoft.com/office/drawing/2014/main" id="{B43B972F-AE13-406D-8ECC-607D6EB8408A}"/>
                    </a:ext>
                  </a:extLst>
                </p14:cNvPr>
                <p14:cNvContentPartPr/>
                <p14:nvPr/>
              </p14:nvContentPartPr>
              <p14:xfrm>
                <a:off x="1924399" y="3227451"/>
                <a:ext cx="169560" cy="389520"/>
              </p14:xfrm>
            </p:contentPart>
          </mc:Choice>
          <mc:Fallback xmlns="">
            <p:pic>
              <p:nvPicPr>
                <p:cNvPr id="288" name="Inkt 287">
                  <a:extLst>
                    <a:ext uri="{FF2B5EF4-FFF2-40B4-BE49-F238E27FC236}">
                      <a16:creationId xmlns:a16="http://schemas.microsoft.com/office/drawing/2014/main" id="{B43B972F-AE13-406D-8ECC-607D6EB8408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915759" y="3218811"/>
                  <a:ext cx="18720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89" name="Inkt 288">
                  <a:extLst>
                    <a:ext uri="{FF2B5EF4-FFF2-40B4-BE49-F238E27FC236}">
                      <a16:creationId xmlns:a16="http://schemas.microsoft.com/office/drawing/2014/main" id="{4A17CD64-9ABE-48F3-9173-11DF4C9C3607}"/>
                    </a:ext>
                  </a:extLst>
                </p14:cNvPr>
                <p14:cNvContentPartPr/>
                <p14:nvPr/>
              </p14:nvContentPartPr>
              <p14:xfrm>
                <a:off x="1950679" y="3457491"/>
                <a:ext cx="115200" cy="77040"/>
              </p14:xfrm>
            </p:contentPart>
          </mc:Choice>
          <mc:Fallback xmlns="">
            <p:pic>
              <p:nvPicPr>
                <p:cNvPr id="289" name="Inkt 288">
                  <a:extLst>
                    <a:ext uri="{FF2B5EF4-FFF2-40B4-BE49-F238E27FC236}">
                      <a16:creationId xmlns:a16="http://schemas.microsoft.com/office/drawing/2014/main" id="{4A17CD64-9ABE-48F3-9173-11DF4C9C360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942039" y="3448851"/>
                  <a:ext cx="1328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90" name="Inkt 289">
                  <a:extLst>
                    <a:ext uri="{FF2B5EF4-FFF2-40B4-BE49-F238E27FC236}">
                      <a16:creationId xmlns:a16="http://schemas.microsoft.com/office/drawing/2014/main" id="{856F8640-E931-4E2F-90B5-3479BD4A3A7C}"/>
                    </a:ext>
                  </a:extLst>
                </p14:cNvPr>
                <p14:cNvContentPartPr/>
                <p14:nvPr/>
              </p14:nvContentPartPr>
              <p14:xfrm>
                <a:off x="2033839" y="3414291"/>
                <a:ext cx="210960" cy="195480"/>
              </p14:xfrm>
            </p:contentPart>
          </mc:Choice>
          <mc:Fallback xmlns="">
            <p:pic>
              <p:nvPicPr>
                <p:cNvPr id="290" name="Inkt 289">
                  <a:extLst>
                    <a:ext uri="{FF2B5EF4-FFF2-40B4-BE49-F238E27FC236}">
                      <a16:creationId xmlns:a16="http://schemas.microsoft.com/office/drawing/2014/main" id="{856F8640-E931-4E2F-90B5-3479BD4A3A7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025199" y="3405651"/>
                  <a:ext cx="2286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92" name="Inkt 291">
                  <a:extLst>
                    <a:ext uri="{FF2B5EF4-FFF2-40B4-BE49-F238E27FC236}">
                      <a16:creationId xmlns:a16="http://schemas.microsoft.com/office/drawing/2014/main" id="{2E6DDF75-C36E-4790-8F36-D40623E947FA}"/>
                    </a:ext>
                  </a:extLst>
                </p14:cNvPr>
                <p14:cNvContentPartPr/>
                <p14:nvPr/>
              </p14:nvContentPartPr>
              <p14:xfrm>
                <a:off x="2284039" y="3261291"/>
                <a:ext cx="264960" cy="303120"/>
              </p14:xfrm>
            </p:contentPart>
          </mc:Choice>
          <mc:Fallback xmlns="">
            <p:pic>
              <p:nvPicPr>
                <p:cNvPr id="292" name="Inkt 291">
                  <a:extLst>
                    <a:ext uri="{FF2B5EF4-FFF2-40B4-BE49-F238E27FC236}">
                      <a16:creationId xmlns:a16="http://schemas.microsoft.com/office/drawing/2014/main" id="{2E6DDF75-C36E-4790-8F36-D40623E947F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275399" y="3252651"/>
                  <a:ext cx="2826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93" name="Inkt 292">
                  <a:extLst>
                    <a:ext uri="{FF2B5EF4-FFF2-40B4-BE49-F238E27FC236}">
                      <a16:creationId xmlns:a16="http://schemas.microsoft.com/office/drawing/2014/main" id="{3824A844-880C-462D-8089-F32F68042495}"/>
                    </a:ext>
                  </a:extLst>
                </p14:cNvPr>
                <p14:cNvContentPartPr/>
                <p14:nvPr/>
              </p14:nvContentPartPr>
              <p14:xfrm>
                <a:off x="2520559" y="3337971"/>
                <a:ext cx="127440" cy="129960"/>
              </p14:xfrm>
            </p:contentPart>
          </mc:Choice>
          <mc:Fallback xmlns="">
            <p:pic>
              <p:nvPicPr>
                <p:cNvPr id="293" name="Inkt 292">
                  <a:extLst>
                    <a:ext uri="{FF2B5EF4-FFF2-40B4-BE49-F238E27FC236}">
                      <a16:creationId xmlns:a16="http://schemas.microsoft.com/office/drawing/2014/main" id="{3824A844-880C-462D-8089-F32F6804249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511559" y="3328971"/>
                  <a:ext cx="1450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94" name="Inkt 293">
                  <a:extLst>
                    <a:ext uri="{FF2B5EF4-FFF2-40B4-BE49-F238E27FC236}">
                      <a16:creationId xmlns:a16="http://schemas.microsoft.com/office/drawing/2014/main" id="{F289FAA8-2D72-43D4-8C23-2F24D4DF7C31}"/>
                    </a:ext>
                  </a:extLst>
                </p14:cNvPr>
                <p14:cNvContentPartPr/>
                <p14:nvPr/>
              </p14:nvContentPartPr>
              <p14:xfrm>
                <a:off x="2544679" y="3334731"/>
                <a:ext cx="151560" cy="105120"/>
              </p14:xfrm>
            </p:contentPart>
          </mc:Choice>
          <mc:Fallback xmlns="">
            <p:pic>
              <p:nvPicPr>
                <p:cNvPr id="294" name="Inkt 293">
                  <a:extLst>
                    <a:ext uri="{FF2B5EF4-FFF2-40B4-BE49-F238E27FC236}">
                      <a16:creationId xmlns:a16="http://schemas.microsoft.com/office/drawing/2014/main" id="{F289FAA8-2D72-43D4-8C23-2F24D4DF7C3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536039" y="3325731"/>
                  <a:ext cx="1692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95" name="Inkt 294">
                  <a:extLst>
                    <a:ext uri="{FF2B5EF4-FFF2-40B4-BE49-F238E27FC236}">
                      <a16:creationId xmlns:a16="http://schemas.microsoft.com/office/drawing/2014/main" id="{40FAAF5A-D780-4393-85CC-938D67411ACB}"/>
                    </a:ext>
                  </a:extLst>
                </p14:cNvPr>
                <p14:cNvContentPartPr/>
                <p14:nvPr/>
              </p14:nvContentPartPr>
              <p14:xfrm>
                <a:off x="2635399" y="3307011"/>
                <a:ext cx="272160" cy="156240"/>
              </p14:xfrm>
            </p:contentPart>
          </mc:Choice>
          <mc:Fallback xmlns="">
            <p:pic>
              <p:nvPicPr>
                <p:cNvPr id="295" name="Inkt 294">
                  <a:extLst>
                    <a:ext uri="{FF2B5EF4-FFF2-40B4-BE49-F238E27FC236}">
                      <a16:creationId xmlns:a16="http://schemas.microsoft.com/office/drawing/2014/main" id="{40FAAF5A-D780-4393-85CC-938D67411AC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626759" y="3298371"/>
                  <a:ext cx="2898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96" name="Inkt 295">
                  <a:extLst>
                    <a:ext uri="{FF2B5EF4-FFF2-40B4-BE49-F238E27FC236}">
                      <a16:creationId xmlns:a16="http://schemas.microsoft.com/office/drawing/2014/main" id="{3FBB3E89-13C0-4CF5-8929-09F2DABA829C}"/>
                    </a:ext>
                  </a:extLst>
                </p14:cNvPr>
                <p14:cNvContentPartPr/>
                <p14:nvPr/>
              </p14:nvContentPartPr>
              <p14:xfrm>
                <a:off x="2863639" y="3175251"/>
                <a:ext cx="215640" cy="246600"/>
              </p14:xfrm>
            </p:contentPart>
          </mc:Choice>
          <mc:Fallback xmlns="">
            <p:pic>
              <p:nvPicPr>
                <p:cNvPr id="296" name="Inkt 295">
                  <a:extLst>
                    <a:ext uri="{FF2B5EF4-FFF2-40B4-BE49-F238E27FC236}">
                      <a16:creationId xmlns:a16="http://schemas.microsoft.com/office/drawing/2014/main" id="{3FBB3E89-13C0-4CF5-8929-09F2DABA829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854999" y="3166251"/>
                  <a:ext cx="2332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97" name="Inkt 296">
                  <a:extLst>
                    <a:ext uri="{FF2B5EF4-FFF2-40B4-BE49-F238E27FC236}">
                      <a16:creationId xmlns:a16="http://schemas.microsoft.com/office/drawing/2014/main" id="{15789343-DCBD-4FA9-8268-A98BD7BC160F}"/>
                    </a:ext>
                  </a:extLst>
                </p14:cNvPr>
                <p14:cNvContentPartPr/>
                <p14:nvPr/>
              </p14:nvContentPartPr>
              <p14:xfrm>
                <a:off x="3044359" y="3277131"/>
                <a:ext cx="131040" cy="109080"/>
              </p14:xfrm>
            </p:contentPart>
          </mc:Choice>
          <mc:Fallback xmlns="">
            <p:pic>
              <p:nvPicPr>
                <p:cNvPr id="297" name="Inkt 296">
                  <a:extLst>
                    <a:ext uri="{FF2B5EF4-FFF2-40B4-BE49-F238E27FC236}">
                      <a16:creationId xmlns:a16="http://schemas.microsoft.com/office/drawing/2014/main" id="{15789343-DCBD-4FA9-8268-A98BD7BC160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035359" y="3268491"/>
                  <a:ext cx="1486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98" name="Inkt 297">
                  <a:extLst>
                    <a:ext uri="{FF2B5EF4-FFF2-40B4-BE49-F238E27FC236}">
                      <a16:creationId xmlns:a16="http://schemas.microsoft.com/office/drawing/2014/main" id="{5A3A5DBA-C001-4074-AAD5-559F0FE003B2}"/>
                    </a:ext>
                  </a:extLst>
                </p14:cNvPr>
                <p14:cNvContentPartPr/>
                <p14:nvPr/>
              </p14:nvContentPartPr>
              <p14:xfrm>
                <a:off x="3114199" y="3167331"/>
                <a:ext cx="249840" cy="162000"/>
              </p14:xfrm>
            </p:contentPart>
          </mc:Choice>
          <mc:Fallback xmlns="">
            <p:pic>
              <p:nvPicPr>
                <p:cNvPr id="298" name="Inkt 297">
                  <a:extLst>
                    <a:ext uri="{FF2B5EF4-FFF2-40B4-BE49-F238E27FC236}">
                      <a16:creationId xmlns:a16="http://schemas.microsoft.com/office/drawing/2014/main" id="{5A3A5DBA-C001-4074-AAD5-559F0FE003B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105199" y="3158691"/>
                  <a:ext cx="2674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99" name="Inkt 298">
                  <a:extLst>
                    <a:ext uri="{FF2B5EF4-FFF2-40B4-BE49-F238E27FC236}">
                      <a16:creationId xmlns:a16="http://schemas.microsoft.com/office/drawing/2014/main" id="{7F51E812-E828-4B9B-8742-20B4D53AF3BC}"/>
                    </a:ext>
                  </a:extLst>
                </p14:cNvPr>
                <p14:cNvContentPartPr/>
                <p14:nvPr/>
              </p14:nvContentPartPr>
              <p14:xfrm>
                <a:off x="3328399" y="2942331"/>
                <a:ext cx="293400" cy="301680"/>
              </p14:xfrm>
            </p:contentPart>
          </mc:Choice>
          <mc:Fallback xmlns="">
            <p:pic>
              <p:nvPicPr>
                <p:cNvPr id="299" name="Inkt 298">
                  <a:extLst>
                    <a:ext uri="{FF2B5EF4-FFF2-40B4-BE49-F238E27FC236}">
                      <a16:creationId xmlns:a16="http://schemas.microsoft.com/office/drawing/2014/main" id="{7F51E812-E828-4B9B-8742-20B4D53AF3B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319399" y="2933691"/>
                  <a:ext cx="3110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00" name="Inkt 299">
                  <a:extLst>
                    <a:ext uri="{FF2B5EF4-FFF2-40B4-BE49-F238E27FC236}">
                      <a16:creationId xmlns:a16="http://schemas.microsoft.com/office/drawing/2014/main" id="{F6FDAFCF-CA17-4A59-B4E2-F76D69866A5A}"/>
                    </a:ext>
                  </a:extLst>
                </p14:cNvPr>
                <p14:cNvContentPartPr/>
                <p14:nvPr/>
              </p14:nvContentPartPr>
              <p14:xfrm>
                <a:off x="3598399" y="3055731"/>
                <a:ext cx="149400" cy="143280"/>
              </p14:xfrm>
            </p:contentPart>
          </mc:Choice>
          <mc:Fallback xmlns="">
            <p:pic>
              <p:nvPicPr>
                <p:cNvPr id="300" name="Inkt 299">
                  <a:extLst>
                    <a:ext uri="{FF2B5EF4-FFF2-40B4-BE49-F238E27FC236}">
                      <a16:creationId xmlns:a16="http://schemas.microsoft.com/office/drawing/2014/main" id="{F6FDAFCF-CA17-4A59-B4E2-F76D69866A5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589759" y="3046731"/>
                  <a:ext cx="1670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02" name="Inkt 301">
                  <a:extLst>
                    <a:ext uri="{FF2B5EF4-FFF2-40B4-BE49-F238E27FC236}">
                      <a16:creationId xmlns:a16="http://schemas.microsoft.com/office/drawing/2014/main" id="{DDD452D2-34B2-4C50-A8BD-D9A5363D4AC8}"/>
                    </a:ext>
                  </a:extLst>
                </p14:cNvPr>
                <p14:cNvContentPartPr/>
                <p14:nvPr/>
              </p14:nvContentPartPr>
              <p14:xfrm>
                <a:off x="3728719" y="3025131"/>
                <a:ext cx="188640" cy="158760"/>
              </p14:xfrm>
            </p:contentPart>
          </mc:Choice>
          <mc:Fallback xmlns="">
            <p:pic>
              <p:nvPicPr>
                <p:cNvPr id="302" name="Inkt 301">
                  <a:extLst>
                    <a:ext uri="{FF2B5EF4-FFF2-40B4-BE49-F238E27FC236}">
                      <a16:creationId xmlns:a16="http://schemas.microsoft.com/office/drawing/2014/main" id="{DDD452D2-34B2-4C50-A8BD-D9A5363D4AC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720079" y="3016491"/>
                  <a:ext cx="2062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03" name="Inkt 302">
                  <a:extLst>
                    <a:ext uri="{FF2B5EF4-FFF2-40B4-BE49-F238E27FC236}">
                      <a16:creationId xmlns:a16="http://schemas.microsoft.com/office/drawing/2014/main" id="{3F203D80-CBEF-44F6-BB16-779DC3DB99AB}"/>
                    </a:ext>
                  </a:extLst>
                </p14:cNvPr>
                <p14:cNvContentPartPr/>
                <p14:nvPr/>
              </p14:nvContentPartPr>
              <p14:xfrm>
                <a:off x="3855079" y="2946651"/>
                <a:ext cx="262440" cy="217800"/>
              </p14:xfrm>
            </p:contentPart>
          </mc:Choice>
          <mc:Fallback xmlns="">
            <p:pic>
              <p:nvPicPr>
                <p:cNvPr id="303" name="Inkt 302">
                  <a:extLst>
                    <a:ext uri="{FF2B5EF4-FFF2-40B4-BE49-F238E27FC236}">
                      <a16:creationId xmlns:a16="http://schemas.microsoft.com/office/drawing/2014/main" id="{3F203D80-CBEF-44F6-BB16-779DC3DB99A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846439" y="2937651"/>
                  <a:ext cx="280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04" name="Inkt 303">
                  <a:extLst>
                    <a:ext uri="{FF2B5EF4-FFF2-40B4-BE49-F238E27FC236}">
                      <a16:creationId xmlns:a16="http://schemas.microsoft.com/office/drawing/2014/main" id="{7DFDFD04-4323-42F2-BA99-ABC1CCB8CAB4}"/>
                    </a:ext>
                  </a:extLst>
                </p14:cNvPr>
                <p14:cNvContentPartPr/>
                <p14:nvPr/>
              </p14:nvContentPartPr>
              <p14:xfrm>
                <a:off x="4034719" y="2753331"/>
                <a:ext cx="302040" cy="283320"/>
              </p14:xfrm>
            </p:contentPart>
          </mc:Choice>
          <mc:Fallback xmlns="">
            <p:pic>
              <p:nvPicPr>
                <p:cNvPr id="304" name="Inkt 303">
                  <a:extLst>
                    <a:ext uri="{FF2B5EF4-FFF2-40B4-BE49-F238E27FC236}">
                      <a16:creationId xmlns:a16="http://schemas.microsoft.com/office/drawing/2014/main" id="{7DFDFD04-4323-42F2-BA99-ABC1CCB8CAB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025719" y="2744691"/>
                  <a:ext cx="3196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06" name="Inkt 305">
                  <a:extLst>
                    <a:ext uri="{FF2B5EF4-FFF2-40B4-BE49-F238E27FC236}">
                      <a16:creationId xmlns:a16="http://schemas.microsoft.com/office/drawing/2014/main" id="{76020AAE-AFD7-4B9A-9236-3F4691B99359}"/>
                    </a:ext>
                  </a:extLst>
                </p14:cNvPr>
                <p14:cNvContentPartPr/>
                <p14:nvPr/>
              </p14:nvContentPartPr>
              <p14:xfrm>
                <a:off x="2998999" y="1177611"/>
                <a:ext cx="1145160" cy="603000"/>
              </p14:xfrm>
            </p:contentPart>
          </mc:Choice>
          <mc:Fallback xmlns="">
            <p:pic>
              <p:nvPicPr>
                <p:cNvPr id="306" name="Inkt 305">
                  <a:extLst>
                    <a:ext uri="{FF2B5EF4-FFF2-40B4-BE49-F238E27FC236}">
                      <a16:creationId xmlns:a16="http://schemas.microsoft.com/office/drawing/2014/main" id="{76020AAE-AFD7-4B9A-9236-3F4691B9935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990359" y="1168611"/>
                  <a:ext cx="116280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07" name="Inkt 306">
                  <a:extLst>
                    <a:ext uri="{FF2B5EF4-FFF2-40B4-BE49-F238E27FC236}">
                      <a16:creationId xmlns:a16="http://schemas.microsoft.com/office/drawing/2014/main" id="{DFD96DB1-89C7-4B40-813A-95B24B447AE3}"/>
                    </a:ext>
                  </a:extLst>
                </p14:cNvPr>
                <p14:cNvContentPartPr/>
                <p14:nvPr/>
              </p14:nvContentPartPr>
              <p14:xfrm>
                <a:off x="2836639" y="1624011"/>
                <a:ext cx="226800" cy="358920"/>
              </p14:xfrm>
            </p:contentPart>
          </mc:Choice>
          <mc:Fallback xmlns="">
            <p:pic>
              <p:nvPicPr>
                <p:cNvPr id="307" name="Inkt 306">
                  <a:extLst>
                    <a:ext uri="{FF2B5EF4-FFF2-40B4-BE49-F238E27FC236}">
                      <a16:creationId xmlns:a16="http://schemas.microsoft.com/office/drawing/2014/main" id="{DFD96DB1-89C7-4B40-813A-95B24B447AE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827639" y="1615371"/>
                  <a:ext cx="24444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46" name="Inkt 345">
                  <a:extLst>
                    <a:ext uri="{FF2B5EF4-FFF2-40B4-BE49-F238E27FC236}">
                      <a16:creationId xmlns:a16="http://schemas.microsoft.com/office/drawing/2014/main" id="{50398E30-162E-471E-9E00-63A1F70D6A8E}"/>
                    </a:ext>
                  </a:extLst>
                </p14:cNvPr>
                <p14:cNvContentPartPr/>
                <p14:nvPr/>
              </p14:nvContentPartPr>
              <p14:xfrm>
                <a:off x="1291879" y="1093011"/>
                <a:ext cx="25200" cy="162360"/>
              </p14:xfrm>
            </p:contentPart>
          </mc:Choice>
          <mc:Fallback xmlns="">
            <p:pic>
              <p:nvPicPr>
                <p:cNvPr id="346" name="Inkt 345">
                  <a:extLst>
                    <a:ext uri="{FF2B5EF4-FFF2-40B4-BE49-F238E27FC236}">
                      <a16:creationId xmlns:a16="http://schemas.microsoft.com/office/drawing/2014/main" id="{50398E30-162E-471E-9E00-63A1F70D6A8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282879" y="1084371"/>
                  <a:ext cx="428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47" name="Inkt 346">
                  <a:extLst>
                    <a:ext uri="{FF2B5EF4-FFF2-40B4-BE49-F238E27FC236}">
                      <a16:creationId xmlns:a16="http://schemas.microsoft.com/office/drawing/2014/main" id="{6718AEBC-55FD-4D96-AEB6-A6906B4CB8A4}"/>
                    </a:ext>
                  </a:extLst>
                </p14:cNvPr>
                <p14:cNvContentPartPr/>
                <p14:nvPr/>
              </p14:nvContentPartPr>
              <p14:xfrm>
                <a:off x="1172359" y="1050891"/>
                <a:ext cx="281880" cy="229320"/>
              </p14:xfrm>
            </p:contentPart>
          </mc:Choice>
          <mc:Fallback xmlns="">
            <p:pic>
              <p:nvPicPr>
                <p:cNvPr id="347" name="Inkt 346">
                  <a:extLst>
                    <a:ext uri="{FF2B5EF4-FFF2-40B4-BE49-F238E27FC236}">
                      <a16:creationId xmlns:a16="http://schemas.microsoft.com/office/drawing/2014/main" id="{6718AEBC-55FD-4D96-AEB6-A6906B4CB8A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63359" y="1042251"/>
                  <a:ext cx="2995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348" name="Inkt 347">
                  <a:extLst>
                    <a:ext uri="{FF2B5EF4-FFF2-40B4-BE49-F238E27FC236}">
                      <a16:creationId xmlns:a16="http://schemas.microsoft.com/office/drawing/2014/main" id="{C5075C51-5071-4509-B3ED-65B5E919AE2F}"/>
                    </a:ext>
                  </a:extLst>
                </p14:cNvPr>
                <p14:cNvContentPartPr/>
                <p14:nvPr/>
              </p14:nvContentPartPr>
              <p14:xfrm>
                <a:off x="1448119" y="1183371"/>
                <a:ext cx="174240" cy="104760"/>
              </p14:xfrm>
            </p:contentPart>
          </mc:Choice>
          <mc:Fallback xmlns="">
            <p:pic>
              <p:nvPicPr>
                <p:cNvPr id="348" name="Inkt 347">
                  <a:extLst>
                    <a:ext uri="{FF2B5EF4-FFF2-40B4-BE49-F238E27FC236}">
                      <a16:creationId xmlns:a16="http://schemas.microsoft.com/office/drawing/2014/main" id="{C5075C51-5071-4509-B3ED-65B5E919AE2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439119" y="1174731"/>
                  <a:ext cx="1918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349" name="Inkt 348">
                  <a:extLst>
                    <a:ext uri="{FF2B5EF4-FFF2-40B4-BE49-F238E27FC236}">
                      <a16:creationId xmlns:a16="http://schemas.microsoft.com/office/drawing/2014/main" id="{966882CE-5262-4634-91F7-18F7A03F9856}"/>
                    </a:ext>
                  </a:extLst>
                </p14:cNvPr>
                <p14:cNvContentPartPr/>
                <p14:nvPr/>
              </p14:nvContentPartPr>
              <p14:xfrm>
                <a:off x="1530919" y="1022091"/>
                <a:ext cx="187560" cy="251640"/>
              </p14:xfrm>
            </p:contentPart>
          </mc:Choice>
          <mc:Fallback xmlns="">
            <p:pic>
              <p:nvPicPr>
                <p:cNvPr id="349" name="Inkt 348">
                  <a:extLst>
                    <a:ext uri="{FF2B5EF4-FFF2-40B4-BE49-F238E27FC236}">
                      <a16:creationId xmlns:a16="http://schemas.microsoft.com/office/drawing/2014/main" id="{966882CE-5262-4634-91F7-18F7A03F985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521919" y="1013451"/>
                  <a:ext cx="2052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350" name="Inkt 349">
                  <a:extLst>
                    <a:ext uri="{FF2B5EF4-FFF2-40B4-BE49-F238E27FC236}">
                      <a16:creationId xmlns:a16="http://schemas.microsoft.com/office/drawing/2014/main" id="{0E3F977D-CE7F-46F1-96C3-815D7676B9D3}"/>
                    </a:ext>
                  </a:extLst>
                </p14:cNvPr>
                <p14:cNvContentPartPr/>
                <p14:nvPr/>
              </p14:nvContentPartPr>
              <p14:xfrm>
                <a:off x="1578079" y="1160691"/>
                <a:ext cx="107640" cy="26280"/>
              </p14:xfrm>
            </p:contentPart>
          </mc:Choice>
          <mc:Fallback xmlns="">
            <p:pic>
              <p:nvPicPr>
                <p:cNvPr id="350" name="Inkt 349">
                  <a:extLst>
                    <a:ext uri="{FF2B5EF4-FFF2-40B4-BE49-F238E27FC236}">
                      <a16:creationId xmlns:a16="http://schemas.microsoft.com/office/drawing/2014/main" id="{0E3F977D-CE7F-46F1-96C3-815D7676B9D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569439" y="1152051"/>
                  <a:ext cx="1252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351" name="Inkt 350">
                  <a:extLst>
                    <a:ext uri="{FF2B5EF4-FFF2-40B4-BE49-F238E27FC236}">
                      <a16:creationId xmlns:a16="http://schemas.microsoft.com/office/drawing/2014/main" id="{5492AF64-1895-49F9-BD2F-AB0D7079E77D}"/>
                    </a:ext>
                  </a:extLst>
                </p14:cNvPr>
                <p14:cNvContentPartPr/>
                <p14:nvPr/>
              </p14:nvContentPartPr>
              <p14:xfrm>
                <a:off x="1704439" y="1159611"/>
                <a:ext cx="222480" cy="124200"/>
              </p14:xfrm>
            </p:contentPart>
          </mc:Choice>
          <mc:Fallback xmlns="">
            <p:pic>
              <p:nvPicPr>
                <p:cNvPr id="351" name="Inkt 350">
                  <a:extLst>
                    <a:ext uri="{FF2B5EF4-FFF2-40B4-BE49-F238E27FC236}">
                      <a16:creationId xmlns:a16="http://schemas.microsoft.com/office/drawing/2014/main" id="{5492AF64-1895-49F9-BD2F-AB0D7079E77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695799" y="1150971"/>
                  <a:ext cx="2401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376" name="Inkt 375">
                  <a:extLst>
                    <a:ext uri="{FF2B5EF4-FFF2-40B4-BE49-F238E27FC236}">
                      <a16:creationId xmlns:a16="http://schemas.microsoft.com/office/drawing/2014/main" id="{502FECDA-EF0F-4D51-A205-4AD40B963745}"/>
                    </a:ext>
                  </a:extLst>
                </p14:cNvPr>
                <p14:cNvContentPartPr/>
                <p14:nvPr/>
              </p14:nvContentPartPr>
              <p14:xfrm>
                <a:off x="201439" y="3483771"/>
                <a:ext cx="63000" cy="290520"/>
              </p14:xfrm>
            </p:contentPart>
          </mc:Choice>
          <mc:Fallback xmlns="">
            <p:pic>
              <p:nvPicPr>
                <p:cNvPr id="376" name="Inkt 375">
                  <a:extLst>
                    <a:ext uri="{FF2B5EF4-FFF2-40B4-BE49-F238E27FC236}">
                      <a16:creationId xmlns:a16="http://schemas.microsoft.com/office/drawing/2014/main" id="{502FECDA-EF0F-4D51-A205-4AD40B96374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92799" y="3475131"/>
                  <a:ext cx="806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377" name="Inkt 376">
                  <a:extLst>
                    <a:ext uri="{FF2B5EF4-FFF2-40B4-BE49-F238E27FC236}">
                      <a16:creationId xmlns:a16="http://schemas.microsoft.com/office/drawing/2014/main" id="{C59C4612-E9A6-4935-A8A4-C5489CFA83DB}"/>
                    </a:ext>
                  </a:extLst>
                </p14:cNvPr>
                <p14:cNvContentPartPr/>
                <p14:nvPr/>
              </p14:nvContentPartPr>
              <p14:xfrm>
                <a:off x="77959" y="3402051"/>
                <a:ext cx="342360" cy="393480"/>
              </p14:xfrm>
            </p:contentPart>
          </mc:Choice>
          <mc:Fallback xmlns="">
            <p:pic>
              <p:nvPicPr>
                <p:cNvPr id="377" name="Inkt 376">
                  <a:extLst>
                    <a:ext uri="{FF2B5EF4-FFF2-40B4-BE49-F238E27FC236}">
                      <a16:creationId xmlns:a16="http://schemas.microsoft.com/office/drawing/2014/main" id="{C59C4612-E9A6-4935-A8A4-C5489CFA83D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9319" y="3393051"/>
                  <a:ext cx="36000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378" name="Inkt 377">
                  <a:extLst>
                    <a:ext uri="{FF2B5EF4-FFF2-40B4-BE49-F238E27FC236}">
                      <a16:creationId xmlns:a16="http://schemas.microsoft.com/office/drawing/2014/main" id="{02E20CD0-4B9B-45D4-9360-2B3C9B1B961D}"/>
                    </a:ext>
                  </a:extLst>
                </p14:cNvPr>
                <p14:cNvContentPartPr/>
                <p14:nvPr/>
              </p14:nvContentPartPr>
              <p14:xfrm>
                <a:off x="438319" y="3416811"/>
                <a:ext cx="68040" cy="359280"/>
              </p14:xfrm>
            </p:contentPart>
          </mc:Choice>
          <mc:Fallback xmlns="">
            <p:pic>
              <p:nvPicPr>
                <p:cNvPr id="378" name="Inkt 377">
                  <a:extLst>
                    <a:ext uri="{FF2B5EF4-FFF2-40B4-BE49-F238E27FC236}">
                      <a16:creationId xmlns:a16="http://schemas.microsoft.com/office/drawing/2014/main" id="{02E20CD0-4B9B-45D4-9360-2B3C9B1B961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29679" y="3407811"/>
                  <a:ext cx="856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379" name="Inkt 378">
                  <a:extLst>
                    <a:ext uri="{FF2B5EF4-FFF2-40B4-BE49-F238E27FC236}">
                      <a16:creationId xmlns:a16="http://schemas.microsoft.com/office/drawing/2014/main" id="{65E97CC8-7398-444F-92C8-6250CC96D725}"/>
                    </a:ext>
                  </a:extLst>
                </p14:cNvPr>
                <p14:cNvContentPartPr/>
                <p14:nvPr/>
              </p14:nvContentPartPr>
              <p14:xfrm>
                <a:off x="489079" y="3377931"/>
                <a:ext cx="100080" cy="375840"/>
              </p14:xfrm>
            </p:contentPart>
          </mc:Choice>
          <mc:Fallback xmlns="">
            <p:pic>
              <p:nvPicPr>
                <p:cNvPr id="379" name="Inkt 378">
                  <a:extLst>
                    <a:ext uri="{FF2B5EF4-FFF2-40B4-BE49-F238E27FC236}">
                      <a16:creationId xmlns:a16="http://schemas.microsoft.com/office/drawing/2014/main" id="{65E97CC8-7398-444F-92C8-6250CC96D72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80079" y="3369291"/>
                  <a:ext cx="11772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381" name="Inkt 380">
                  <a:extLst>
                    <a:ext uri="{FF2B5EF4-FFF2-40B4-BE49-F238E27FC236}">
                      <a16:creationId xmlns:a16="http://schemas.microsoft.com/office/drawing/2014/main" id="{CDDF497F-1BB7-4BE2-9682-057F2A82DDE4}"/>
                    </a:ext>
                  </a:extLst>
                </p14:cNvPr>
                <p14:cNvContentPartPr/>
                <p14:nvPr/>
              </p14:nvContentPartPr>
              <p14:xfrm>
                <a:off x="4554919" y="1619691"/>
                <a:ext cx="739440" cy="2539800"/>
              </p14:xfrm>
            </p:contentPart>
          </mc:Choice>
          <mc:Fallback xmlns="">
            <p:pic>
              <p:nvPicPr>
                <p:cNvPr id="381" name="Inkt 380">
                  <a:extLst>
                    <a:ext uri="{FF2B5EF4-FFF2-40B4-BE49-F238E27FC236}">
                      <a16:creationId xmlns:a16="http://schemas.microsoft.com/office/drawing/2014/main" id="{CDDF497F-1BB7-4BE2-9682-057F2A82DDE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546279" y="1611051"/>
                  <a:ext cx="757080" cy="255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82" name="Inkt 381">
                  <a:extLst>
                    <a:ext uri="{FF2B5EF4-FFF2-40B4-BE49-F238E27FC236}">
                      <a16:creationId xmlns:a16="http://schemas.microsoft.com/office/drawing/2014/main" id="{3601DBFD-AD5F-4B16-BC61-2500E1A6786B}"/>
                    </a:ext>
                  </a:extLst>
                </p14:cNvPr>
                <p14:cNvContentPartPr/>
                <p14:nvPr/>
              </p14:nvContentPartPr>
              <p14:xfrm>
                <a:off x="4338199" y="3949251"/>
                <a:ext cx="193680" cy="417240"/>
              </p14:xfrm>
            </p:contentPart>
          </mc:Choice>
          <mc:Fallback xmlns="">
            <p:pic>
              <p:nvPicPr>
                <p:cNvPr id="382" name="Inkt 381">
                  <a:extLst>
                    <a:ext uri="{FF2B5EF4-FFF2-40B4-BE49-F238E27FC236}">
                      <a16:creationId xmlns:a16="http://schemas.microsoft.com/office/drawing/2014/main" id="{3601DBFD-AD5F-4B16-BC61-2500E1A6786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329199" y="3940611"/>
                  <a:ext cx="211320" cy="43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2" name="Groep 431">
            <a:extLst>
              <a:ext uri="{FF2B5EF4-FFF2-40B4-BE49-F238E27FC236}">
                <a16:creationId xmlns:a16="http://schemas.microsoft.com/office/drawing/2014/main" id="{BA8512FE-FE54-450D-9AF0-9F14FF6549F0}"/>
              </a:ext>
            </a:extLst>
          </p:cNvPr>
          <p:cNvGrpSpPr/>
          <p:nvPr/>
        </p:nvGrpSpPr>
        <p:grpSpPr>
          <a:xfrm>
            <a:off x="1288639" y="4093611"/>
            <a:ext cx="2373120" cy="1312560"/>
            <a:chOff x="1288639" y="4093611"/>
            <a:chExt cx="2373120" cy="131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11" name="Inkt 410">
                  <a:extLst>
                    <a:ext uri="{FF2B5EF4-FFF2-40B4-BE49-F238E27FC236}">
                      <a16:creationId xmlns:a16="http://schemas.microsoft.com/office/drawing/2014/main" id="{4F9E416E-34C1-455F-B8EC-C5ECD6A8FD12}"/>
                    </a:ext>
                  </a:extLst>
                </p14:cNvPr>
                <p14:cNvContentPartPr/>
                <p14:nvPr/>
              </p14:nvContentPartPr>
              <p14:xfrm>
                <a:off x="1422919" y="4438851"/>
                <a:ext cx="152640" cy="351720"/>
              </p14:xfrm>
            </p:contentPart>
          </mc:Choice>
          <mc:Fallback xmlns="">
            <p:pic>
              <p:nvPicPr>
                <p:cNvPr id="411" name="Inkt 410">
                  <a:extLst>
                    <a:ext uri="{FF2B5EF4-FFF2-40B4-BE49-F238E27FC236}">
                      <a16:creationId xmlns:a16="http://schemas.microsoft.com/office/drawing/2014/main" id="{4F9E416E-34C1-455F-B8EC-C5ECD6A8FD1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413919" y="4429851"/>
                  <a:ext cx="1702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12" name="Inkt 411">
                  <a:extLst>
                    <a:ext uri="{FF2B5EF4-FFF2-40B4-BE49-F238E27FC236}">
                      <a16:creationId xmlns:a16="http://schemas.microsoft.com/office/drawing/2014/main" id="{C2EB449E-8454-42E2-9777-A8A9A120EE9A}"/>
                    </a:ext>
                  </a:extLst>
                </p14:cNvPr>
                <p14:cNvContentPartPr/>
                <p14:nvPr/>
              </p14:nvContentPartPr>
              <p14:xfrm>
                <a:off x="1288639" y="4370811"/>
                <a:ext cx="485640" cy="430920"/>
              </p14:xfrm>
            </p:contentPart>
          </mc:Choice>
          <mc:Fallback xmlns="">
            <p:pic>
              <p:nvPicPr>
                <p:cNvPr id="412" name="Inkt 411">
                  <a:extLst>
                    <a:ext uri="{FF2B5EF4-FFF2-40B4-BE49-F238E27FC236}">
                      <a16:creationId xmlns:a16="http://schemas.microsoft.com/office/drawing/2014/main" id="{C2EB449E-8454-42E2-9777-A8A9A120EE9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279999" y="4361811"/>
                  <a:ext cx="50328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13" name="Inkt 412">
                  <a:extLst>
                    <a:ext uri="{FF2B5EF4-FFF2-40B4-BE49-F238E27FC236}">
                      <a16:creationId xmlns:a16="http://schemas.microsoft.com/office/drawing/2014/main" id="{781463CE-8E65-4EAF-8213-B4EC69832D18}"/>
                    </a:ext>
                  </a:extLst>
                </p14:cNvPr>
                <p14:cNvContentPartPr/>
                <p14:nvPr/>
              </p14:nvContentPartPr>
              <p14:xfrm>
                <a:off x="1760599" y="4300251"/>
                <a:ext cx="205560" cy="438840"/>
              </p14:xfrm>
            </p:contentPart>
          </mc:Choice>
          <mc:Fallback xmlns="">
            <p:pic>
              <p:nvPicPr>
                <p:cNvPr id="413" name="Inkt 412">
                  <a:extLst>
                    <a:ext uri="{FF2B5EF4-FFF2-40B4-BE49-F238E27FC236}">
                      <a16:creationId xmlns:a16="http://schemas.microsoft.com/office/drawing/2014/main" id="{781463CE-8E65-4EAF-8213-B4EC69832D1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751959" y="4291611"/>
                  <a:ext cx="22320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14" name="Inkt 413">
                  <a:extLst>
                    <a:ext uri="{FF2B5EF4-FFF2-40B4-BE49-F238E27FC236}">
                      <a16:creationId xmlns:a16="http://schemas.microsoft.com/office/drawing/2014/main" id="{C5902062-A5C4-4091-AED4-625D6507C0EF}"/>
                    </a:ext>
                  </a:extLst>
                </p14:cNvPr>
                <p14:cNvContentPartPr/>
                <p14:nvPr/>
              </p14:nvContentPartPr>
              <p14:xfrm>
                <a:off x="1861039" y="4308531"/>
                <a:ext cx="269640" cy="379800"/>
              </p14:xfrm>
            </p:contentPart>
          </mc:Choice>
          <mc:Fallback xmlns="">
            <p:pic>
              <p:nvPicPr>
                <p:cNvPr id="414" name="Inkt 413">
                  <a:extLst>
                    <a:ext uri="{FF2B5EF4-FFF2-40B4-BE49-F238E27FC236}">
                      <a16:creationId xmlns:a16="http://schemas.microsoft.com/office/drawing/2014/main" id="{C5902062-A5C4-4091-AED4-625D6507C0E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852039" y="4299891"/>
                  <a:ext cx="2872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16" name="Inkt 415">
                  <a:extLst>
                    <a:ext uri="{FF2B5EF4-FFF2-40B4-BE49-F238E27FC236}">
                      <a16:creationId xmlns:a16="http://schemas.microsoft.com/office/drawing/2014/main" id="{41868F91-7544-4F08-9E78-2382B9210810}"/>
                    </a:ext>
                  </a:extLst>
                </p14:cNvPr>
                <p14:cNvContentPartPr/>
                <p14:nvPr/>
              </p14:nvContentPartPr>
              <p14:xfrm>
                <a:off x="2391319" y="4282971"/>
                <a:ext cx="282600" cy="345240"/>
              </p14:xfrm>
            </p:contentPart>
          </mc:Choice>
          <mc:Fallback xmlns="">
            <p:pic>
              <p:nvPicPr>
                <p:cNvPr id="416" name="Inkt 415">
                  <a:extLst>
                    <a:ext uri="{FF2B5EF4-FFF2-40B4-BE49-F238E27FC236}">
                      <a16:creationId xmlns:a16="http://schemas.microsoft.com/office/drawing/2014/main" id="{41868F91-7544-4F08-9E78-2382B921081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382679" y="4274331"/>
                  <a:ext cx="30024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17" name="Inkt 416">
                  <a:extLst>
                    <a:ext uri="{FF2B5EF4-FFF2-40B4-BE49-F238E27FC236}">
                      <a16:creationId xmlns:a16="http://schemas.microsoft.com/office/drawing/2014/main" id="{5DC9C9DB-A814-4941-80E0-4B604CD3FCAC}"/>
                    </a:ext>
                  </a:extLst>
                </p14:cNvPr>
                <p14:cNvContentPartPr/>
                <p14:nvPr/>
              </p14:nvContentPartPr>
              <p14:xfrm>
                <a:off x="2608759" y="4326891"/>
                <a:ext cx="222840" cy="219240"/>
              </p14:xfrm>
            </p:contentPart>
          </mc:Choice>
          <mc:Fallback xmlns="">
            <p:pic>
              <p:nvPicPr>
                <p:cNvPr id="417" name="Inkt 416">
                  <a:extLst>
                    <a:ext uri="{FF2B5EF4-FFF2-40B4-BE49-F238E27FC236}">
                      <a16:creationId xmlns:a16="http://schemas.microsoft.com/office/drawing/2014/main" id="{5DC9C9DB-A814-4941-80E0-4B604CD3FCA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599759" y="4317891"/>
                  <a:ext cx="2404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18" name="Inkt 417">
                  <a:extLst>
                    <a:ext uri="{FF2B5EF4-FFF2-40B4-BE49-F238E27FC236}">
                      <a16:creationId xmlns:a16="http://schemas.microsoft.com/office/drawing/2014/main" id="{DB155CE3-4CB7-4E8A-A309-69AA40D4EFF2}"/>
                    </a:ext>
                  </a:extLst>
                </p14:cNvPr>
                <p14:cNvContentPartPr/>
                <p14:nvPr/>
              </p14:nvContentPartPr>
              <p14:xfrm>
                <a:off x="2794879" y="4375491"/>
                <a:ext cx="130320" cy="158400"/>
              </p14:xfrm>
            </p:contentPart>
          </mc:Choice>
          <mc:Fallback xmlns="">
            <p:pic>
              <p:nvPicPr>
                <p:cNvPr id="418" name="Inkt 417">
                  <a:extLst>
                    <a:ext uri="{FF2B5EF4-FFF2-40B4-BE49-F238E27FC236}">
                      <a16:creationId xmlns:a16="http://schemas.microsoft.com/office/drawing/2014/main" id="{DB155CE3-4CB7-4E8A-A309-69AA40D4EFF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785879" y="4366851"/>
                  <a:ext cx="1479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19" name="Inkt 418">
                  <a:extLst>
                    <a:ext uri="{FF2B5EF4-FFF2-40B4-BE49-F238E27FC236}">
                      <a16:creationId xmlns:a16="http://schemas.microsoft.com/office/drawing/2014/main" id="{9699D1EC-6707-4BC9-8169-A22ADA81035C}"/>
                    </a:ext>
                  </a:extLst>
                </p14:cNvPr>
                <p14:cNvContentPartPr/>
                <p14:nvPr/>
              </p14:nvContentPartPr>
              <p14:xfrm>
                <a:off x="2863639" y="4303491"/>
                <a:ext cx="209880" cy="275400"/>
              </p14:xfrm>
            </p:contentPart>
          </mc:Choice>
          <mc:Fallback xmlns="">
            <p:pic>
              <p:nvPicPr>
                <p:cNvPr id="419" name="Inkt 418">
                  <a:extLst>
                    <a:ext uri="{FF2B5EF4-FFF2-40B4-BE49-F238E27FC236}">
                      <a16:creationId xmlns:a16="http://schemas.microsoft.com/office/drawing/2014/main" id="{9699D1EC-6707-4BC9-8169-A22ADA81035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854639" y="4294851"/>
                  <a:ext cx="2275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20" name="Inkt 419">
                  <a:extLst>
                    <a:ext uri="{FF2B5EF4-FFF2-40B4-BE49-F238E27FC236}">
                      <a16:creationId xmlns:a16="http://schemas.microsoft.com/office/drawing/2014/main" id="{6B5FBA4C-48EA-4A54-A93A-BBE563023D48}"/>
                    </a:ext>
                  </a:extLst>
                </p14:cNvPr>
                <p14:cNvContentPartPr/>
                <p14:nvPr/>
              </p14:nvContentPartPr>
              <p14:xfrm>
                <a:off x="3159919" y="4342011"/>
                <a:ext cx="59400" cy="46080"/>
              </p14:xfrm>
            </p:contentPart>
          </mc:Choice>
          <mc:Fallback xmlns="">
            <p:pic>
              <p:nvPicPr>
                <p:cNvPr id="420" name="Inkt 419">
                  <a:extLst>
                    <a:ext uri="{FF2B5EF4-FFF2-40B4-BE49-F238E27FC236}">
                      <a16:creationId xmlns:a16="http://schemas.microsoft.com/office/drawing/2014/main" id="{6B5FBA4C-48EA-4A54-A93A-BBE563023D4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151279" y="4333371"/>
                  <a:ext cx="770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21" name="Inkt 420">
                  <a:extLst>
                    <a:ext uri="{FF2B5EF4-FFF2-40B4-BE49-F238E27FC236}">
                      <a16:creationId xmlns:a16="http://schemas.microsoft.com/office/drawing/2014/main" id="{9DAED06E-8E27-4900-A262-34D14FA12EC7}"/>
                    </a:ext>
                  </a:extLst>
                </p14:cNvPr>
                <p14:cNvContentPartPr/>
                <p14:nvPr/>
              </p14:nvContentPartPr>
              <p14:xfrm>
                <a:off x="3223639" y="4093611"/>
                <a:ext cx="181440" cy="333000"/>
              </p14:xfrm>
            </p:contentPart>
          </mc:Choice>
          <mc:Fallback xmlns="">
            <p:pic>
              <p:nvPicPr>
                <p:cNvPr id="421" name="Inkt 420">
                  <a:extLst>
                    <a:ext uri="{FF2B5EF4-FFF2-40B4-BE49-F238E27FC236}">
                      <a16:creationId xmlns:a16="http://schemas.microsoft.com/office/drawing/2014/main" id="{9DAED06E-8E27-4900-A262-34D14FA12EC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214639" y="4084971"/>
                  <a:ext cx="1990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22" name="Inkt 421">
                  <a:extLst>
                    <a:ext uri="{FF2B5EF4-FFF2-40B4-BE49-F238E27FC236}">
                      <a16:creationId xmlns:a16="http://schemas.microsoft.com/office/drawing/2014/main" id="{8EC69AD4-1B0F-45B4-8797-819E9EE656E0}"/>
                    </a:ext>
                  </a:extLst>
                </p14:cNvPr>
                <p14:cNvContentPartPr/>
                <p14:nvPr/>
              </p14:nvContentPartPr>
              <p14:xfrm>
                <a:off x="3366559" y="4160211"/>
                <a:ext cx="295200" cy="186480"/>
              </p14:xfrm>
            </p:contentPart>
          </mc:Choice>
          <mc:Fallback xmlns="">
            <p:pic>
              <p:nvPicPr>
                <p:cNvPr id="422" name="Inkt 421">
                  <a:extLst>
                    <a:ext uri="{FF2B5EF4-FFF2-40B4-BE49-F238E27FC236}">
                      <a16:creationId xmlns:a16="http://schemas.microsoft.com/office/drawing/2014/main" id="{8EC69AD4-1B0F-45B4-8797-819E9EE656E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357919" y="4151211"/>
                  <a:ext cx="3128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24" name="Inkt 423">
                  <a:extLst>
                    <a:ext uri="{FF2B5EF4-FFF2-40B4-BE49-F238E27FC236}">
                      <a16:creationId xmlns:a16="http://schemas.microsoft.com/office/drawing/2014/main" id="{01BE846F-BCF3-4AC7-B5C0-59A1A2C5FF67}"/>
                    </a:ext>
                  </a:extLst>
                </p14:cNvPr>
                <p14:cNvContentPartPr/>
                <p14:nvPr/>
              </p14:nvContentPartPr>
              <p14:xfrm>
                <a:off x="1891639" y="4959411"/>
                <a:ext cx="250560" cy="253440"/>
              </p14:xfrm>
            </p:contentPart>
          </mc:Choice>
          <mc:Fallback xmlns="">
            <p:pic>
              <p:nvPicPr>
                <p:cNvPr id="424" name="Inkt 423">
                  <a:extLst>
                    <a:ext uri="{FF2B5EF4-FFF2-40B4-BE49-F238E27FC236}">
                      <a16:creationId xmlns:a16="http://schemas.microsoft.com/office/drawing/2014/main" id="{01BE846F-BCF3-4AC7-B5C0-59A1A2C5FF6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882999" y="4950771"/>
                  <a:ext cx="2682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25" name="Inkt 424">
                  <a:extLst>
                    <a:ext uri="{FF2B5EF4-FFF2-40B4-BE49-F238E27FC236}">
                      <a16:creationId xmlns:a16="http://schemas.microsoft.com/office/drawing/2014/main" id="{B58817B6-9BE3-427C-80C9-17A70B3341D7}"/>
                    </a:ext>
                  </a:extLst>
                </p14:cNvPr>
                <p14:cNvContentPartPr/>
                <p14:nvPr/>
              </p14:nvContentPartPr>
              <p14:xfrm>
                <a:off x="2130319" y="5004411"/>
                <a:ext cx="160200" cy="123840"/>
              </p14:xfrm>
            </p:contentPart>
          </mc:Choice>
          <mc:Fallback xmlns="">
            <p:pic>
              <p:nvPicPr>
                <p:cNvPr id="425" name="Inkt 424">
                  <a:extLst>
                    <a:ext uri="{FF2B5EF4-FFF2-40B4-BE49-F238E27FC236}">
                      <a16:creationId xmlns:a16="http://schemas.microsoft.com/office/drawing/2014/main" id="{B58817B6-9BE3-427C-80C9-17A70B3341D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121319" y="4995411"/>
                  <a:ext cx="1778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426" name="Inkt 425">
                  <a:extLst>
                    <a:ext uri="{FF2B5EF4-FFF2-40B4-BE49-F238E27FC236}">
                      <a16:creationId xmlns:a16="http://schemas.microsoft.com/office/drawing/2014/main" id="{9061004A-4517-4CB8-B691-D1DDF3B046AB}"/>
                    </a:ext>
                  </a:extLst>
                </p14:cNvPr>
                <p14:cNvContentPartPr/>
                <p14:nvPr/>
              </p14:nvContentPartPr>
              <p14:xfrm>
                <a:off x="2246599" y="4967691"/>
                <a:ext cx="152640" cy="438480"/>
              </p14:xfrm>
            </p:contentPart>
          </mc:Choice>
          <mc:Fallback xmlns="">
            <p:pic>
              <p:nvPicPr>
                <p:cNvPr id="426" name="Inkt 425">
                  <a:extLst>
                    <a:ext uri="{FF2B5EF4-FFF2-40B4-BE49-F238E27FC236}">
                      <a16:creationId xmlns:a16="http://schemas.microsoft.com/office/drawing/2014/main" id="{9061004A-4517-4CB8-B691-D1DDF3B046A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237959" y="4959051"/>
                  <a:ext cx="17028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427" name="Inkt 426">
                  <a:extLst>
                    <a:ext uri="{FF2B5EF4-FFF2-40B4-BE49-F238E27FC236}">
                      <a16:creationId xmlns:a16="http://schemas.microsoft.com/office/drawing/2014/main" id="{3DE65CF4-B776-4FEE-B585-56E1BD37424F}"/>
                    </a:ext>
                  </a:extLst>
                </p14:cNvPr>
                <p14:cNvContentPartPr/>
                <p14:nvPr/>
              </p14:nvContentPartPr>
              <p14:xfrm>
                <a:off x="2317519" y="4887411"/>
                <a:ext cx="250200" cy="157320"/>
              </p14:xfrm>
            </p:contentPart>
          </mc:Choice>
          <mc:Fallback xmlns="">
            <p:pic>
              <p:nvPicPr>
                <p:cNvPr id="427" name="Inkt 426">
                  <a:extLst>
                    <a:ext uri="{FF2B5EF4-FFF2-40B4-BE49-F238E27FC236}">
                      <a16:creationId xmlns:a16="http://schemas.microsoft.com/office/drawing/2014/main" id="{3DE65CF4-B776-4FEE-B585-56E1BD37424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308519" y="4878411"/>
                  <a:ext cx="2678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428" name="Inkt 427">
                  <a:extLst>
                    <a:ext uri="{FF2B5EF4-FFF2-40B4-BE49-F238E27FC236}">
                      <a16:creationId xmlns:a16="http://schemas.microsoft.com/office/drawing/2014/main" id="{19306DCE-CF36-4C60-8CBC-2CB2A79CB46E}"/>
                    </a:ext>
                  </a:extLst>
                </p14:cNvPr>
                <p14:cNvContentPartPr/>
                <p14:nvPr/>
              </p14:nvContentPartPr>
              <p14:xfrm>
                <a:off x="2478079" y="4802811"/>
                <a:ext cx="292320" cy="221760"/>
              </p14:xfrm>
            </p:contentPart>
          </mc:Choice>
          <mc:Fallback xmlns="">
            <p:pic>
              <p:nvPicPr>
                <p:cNvPr id="428" name="Inkt 427">
                  <a:extLst>
                    <a:ext uri="{FF2B5EF4-FFF2-40B4-BE49-F238E27FC236}">
                      <a16:creationId xmlns:a16="http://schemas.microsoft.com/office/drawing/2014/main" id="{19306DCE-CF36-4C60-8CBC-2CB2A79CB46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469439" y="4794171"/>
                  <a:ext cx="3099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429" name="Inkt 428">
                  <a:extLst>
                    <a:ext uri="{FF2B5EF4-FFF2-40B4-BE49-F238E27FC236}">
                      <a16:creationId xmlns:a16="http://schemas.microsoft.com/office/drawing/2014/main" id="{0FBBBA81-6451-43C9-BCF1-3921D6625D51}"/>
                    </a:ext>
                  </a:extLst>
                </p14:cNvPr>
                <p14:cNvContentPartPr/>
                <p14:nvPr/>
              </p14:nvContentPartPr>
              <p14:xfrm>
                <a:off x="2784799" y="4861131"/>
                <a:ext cx="120600" cy="133200"/>
              </p14:xfrm>
            </p:contentPart>
          </mc:Choice>
          <mc:Fallback xmlns="">
            <p:pic>
              <p:nvPicPr>
                <p:cNvPr id="429" name="Inkt 428">
                  <a:extLst>
                    <a:ext uri="{FF2B5EF4-FFF2-40B4-BE49-F238E27FC236}">
                      <a16:creationId xmlns:a16="http://schemas.microsoft.com/office/drawing/2014/main" id="{0FBBBA81-6451-43C9-BCF1-3921D6625D5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775799" y="4852491"/>
                  <a:ext cx="1382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430" name="Inkt 429">
                  <a:extLst>
                    <a:ext uri="{FF2B5EF4-FFF2-40B4-BE49-F238E27FC236}">
                      <a16:creationId xmlns:a16="http://schemas.microsoft.com/office/drawing/2014/main" id="{F0408280-F6BC-45A7-BA4D-67ADA67AF328}"/>
                    </a:ext>
                  </a:extLst>
                </p14:cNvPr>
                <p14:cNvContentPartPr/>
                <p14:nvPr/>
              </p14:nvContentPartPr>
              <p14:xfrm>
                <a:off x="2781919" y="4681491"/>
                <a:ext cx="189000" cy="230040"/>
              </p14:xfrm>
            </p:contentPart>
          </mc:Choice>
          <mc:Fallback xmlns="">
            <p:pic>
              <p:nvPicPr>
                <p:cNvPr id="430" name="Inkt 429">
                  <a:extLst>
                    <a:ext uri="{FF2B5EF4-FFF2-40B4-BE49-F238E27FC236}">
                      <a16:creationId xmlns:a16="http://schemas.microsoft.com/office/drawing/2014/main" id="{F0408280-F6BC-45A7-BA4D-67ADA67AF32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772919" y="4672851"/>
                  <a:ext cx="2066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431" name="Inkt 430">
                  <a:extLst>
                    <a:ext uri="{FF2B5EF4-FFF2-40B4-BE49-F238E27FC236}">
                      <a16:creationId xmlns:a16="http://schemas.microsoft.com/office/drawing/2014/main" id="{C4D514BB-7FE0-4484-BB77-90BCE63F3605}"/>
                    </a:ext>
                  </a:extLst>
                </p14:cNvPr>
                <p14:cNvContentPartPr/>
                <p14:nvPr/>
              </p14:nvContentPartPr>
              <p14:xfrm>
                <a:off x="2952919" y="4687611"/>
                <a:ext cx="195120" cy="291240"/>
              </p14:xfrm>
            </p:contentPart>
          </mc:Choice>
          <mc:Fallback xmlns="">
            <p:pic>
              <p:nvPicPr>
                <p:cNvPr id="431" name="Inkt 430">
                  <a:extLst>
                    <a:ext uri="{FF2B5EF4-FFF2-40B4-BE49-F238E27FC236}">
                      <a16:creationId xmlns:a16="http://schemas.microsoft.com/office/drawing/2014/main" id="{C4D514BB-7FE0-4484-BB77-90BCE63F360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944279" y="4678611"/>
                  <a:ext cx="212760" cy="30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6" name="Groep 465">
            <a:extLst>
              <a:ext uri="{FF2B5EF4-FFF2-40B4-BE49-F238E27FC236}">
                <a16:creationId xmlns:a16="http://schemas.microsoft.com/office/drawing/2014/main" id="{EF253FCA-2B73-4FC4-A46F-F4600A12DD46}"/>
              </a:ext>
            </a:extLst>
          </p:cNvPr>
          <p:cNvGrpSpPr/>
          <p:nvPr/>
        </p:nvGrpSpPr>
        <p:grpSpPr>
          <a:xfrm>
            <a:off x="328879" y="1654611"/>
            <a:ext cx="2325240" cy="576720"/>
            <a:chOff x="328879" y="1654611"/>
            <a:chExt cx="2325240" cy="57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444" name="Inkt 443">
                  <a:extLst>
                    <a:ext uri="{FF2B5EF4-FFF2-40B4-BE49-F238E27FC236}">
                      <a16:creationId xmlns:a16="http://schemas.microsoft.com/office/drawing/2014/main" id="{FD269ED0-E539-4AD2-AC08-45C726B5E7D3}"/>
                    </a:ext>
                  </a:extLst>
                </p14:cNvPr>
                <p14:cNvContentPartPr/>
                <p14:nvPr/>
              </p14:nvContentPartPr>
              <p14:xfrm>
                <a:off x="458839" y="1833171"/>
                <a:ext cx="105480" cy="311760"/>
              </p14:xfrm>
            </p:contentPart>
          </mc:Choice>
          <mc:Fallback xmlns="">
            <p:pic>
              <p:nvPicPr>
                <p:cNvPr id="444" name="Inkt 443">
                  <a:extLst>
                    <a:ext uri="{FF2B5EF4-FFF2-40B4-BE49-F238E27FC236}">
                      <a16:creationId xmlns:a16="http://schemas.microsoft.com/office/drawing/2014/main" id="{FD269ED0-E539-4AD2-AC08-45C726B5E7D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49839" y="1824171"/>
                  <a:ext cx="12312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445" name="Inkt 444">
                  <a:extLst>
                    <a:ext uri="{FF2B5EF4-FFF2-40B4-BE49-F238E27FC236}">
                      <a16:creationId xmlns:a16="http://schemas.microsoft.com/office/drawing/2014/main" id="{CFD4169E-667A-4AC5-A005-C4F42C5BD06A}"/>
                    </a:ext>
                  </a:extLst>
                </p14:cNvPr>
                <p14:cNvContentPartPr/>
                <p14:nvPr/>
              </p14:nvContentPartPr>
              <p14:xfrm>
                <a:off x="328879" y="1782771"/>
                <a:ext cx="401400" cy="375120"/>
              </p14:xfrm>
            </p:contentPart>
          </mc:Choice>
          <mc:Fallback xmlns="">
            <p:pic>
              <p:nvPicPr>
                <p:cNvPr id="445" name="Inkt 444">
                  <a:extLst>
                    <a:ext uri="{FF2B5EF4-FFF2-40B4-BE49-F238E27FC236}">
                      <a16:creationId xmlns:a16="http://schemas.microsoft.com/office/drawing/2014/main" id="{CFD4169E-667A-4AC5-A005-C4F42C5BD06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19879" y="1773771"/>
                  <a:ext cx="41904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446" name="Inkt 445">
                  <a:extLst>
                    <a:ext uri="{FF2B5EF4-FFF2-40B4-BE49-F238E27FC236}">
                      <a16:creationId xmlns:a16="http://schemas.microsoft.com/office/drawing/2014/main" id="{C00F8300-515E-41F6-A299-117070CBF0DC}"/>
                    </a:ext>
                  </a:extLst>
                </p14:cNvPr>
                <p14:cNvContentPartPr/>
                <p14:nvPr/>
              </p14:nvContentPartPr>
              <p14:xfrm>
                <a:off x="671599" y="1785291"/>
                <a:ext cx="149040" cy="320040"/>
              </p14:xfrm>
            </p:contentPart>
          </mc:Choice>
          <mc:Fallback xmlns="">
            <p:pic>
              <p:nvPicPr>
                <p:cNvPr id="446" name="Inkt 445">
                  <a:extLst>
                    <a:ext uri="{FF2B5EF4-FFF2-40B4-BE49-F238E27FC236}">
                      <a16:creationId xmlns:a16="http://schemas.microsoft.com/office/drawing/2014/main" id="{C00F8300-515E-41F6-A299-117070CBF0D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62599" y="1776291"/>
                  <a:ext cx="1666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447" name="Inkt 446">
                  <a:extLst>
                    <a:ext uri="{FF2B5EF4-FFF2-40B4-BE49-F238E27FC236}">
                      <a16:creationId xmlns:a16="http://schemas.microsoft.com/office/drawing/2014/main" id="{C6DCABA7-4583-400A-91CF-61D64C8B2704}"/>
                    </a:ext>
                  </a:extLst>
                </p14:cNvPr>
                <p14:cNvContentPartPr/>
                <p14:nvPr/>
              </p14:nvContentPartPr>
              <p14:xfrm>
                <a:off x="730999" y="1804371"/>
                <a:ext cx="178920" cy="267480"/>
              </p14:xfrm>
            </p:contentPart>
          </mc:Choice>
          <mc:Fallback xmlns="">
            <p:pic>
              <p:nvPicPr>
                <p:cNvPr id="447" name="Inkt 446">
                  <a:extLst>
                    <a:ext uri="{FF2B5EF4-FFF2-40B4-BE49-F238E27FC236}">
                      <a16:creationId xmlns:a16="http://schemas.microsoft.com/office/drawing/2014/main" id="{C6DCABA7-4583-400A-91CF-61D64C8B270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22359" y="1795371"/>
                  <a:ext cx="1965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448" name="Inkt 447">
                  <a:extLst>
                    <a:ext uri="{FF2B5EF4-FFF2-40B4-BE49-F238E27FC236}">
                      <a16:creationId xmlns:a16="http://schemas.microsoft.com/office/drawing/2014/main" id="{7D22E691-008F-4BF8-AF00-B80BB8B43255}"/>
                    </a:ext>
                  </a:extLst>
                </p14:cNvPr>
                <p14:cNvContentPartPr/>
                <p14:nvPr/>
              </p14:nvContentPartPr>
              <p14:xfrm>
                <a:off x="1046359" y="1843611"/>
                <a:ext cx="171000" cy="229680"/>
              </p14:xfrm>
            </p:contentPart>
          </mc:Choice>
          <mc:Fallback xmlns="">
            <p:pic>
              <p:nvPicPr>
                <p:cNvPr id="448" name="Inkt 447">
                  <a:extLst>
                    <a:ext uri="{FF2B5EF4-FFF2-40B4-BE49-F238E27FC236}">
                      <a16:creationId xmlns:a16="http://schemas.microsoft.com/office/drawing/2014/main" id="{7D22E691-008F-4BF8-AF00-B80BB8B4325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37359" y="1834611"/>
                  <a:ext cx="1886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449" name="Inkt 448">
                  <a:extLst>
                    <a:ext uri="{FF2B5EF4-FFF2-40B4-BE49-F238E27FC236}">
                      <a16:creationId xmlns:a16="http://schemas.microsoft.com/office/drawing/2014/main" id="{6D0455EB-A7C9-45D3-9745-C499716CFF14}"/>
                    </a:ext>
                  </a:extLst>
                </p14:cNvPr>
                <p14:cNvContentPartPr/>
                <p14:nvPr/>
              </p14:nvContentPartPr>
              <p14:xfrm>
                <a:off x="1197919" y="1938291"/>
                <a:ext cx="117000" cy="127080"/>
              </p14:xfrm>
            </p:contentPart>
          </mc:Choice>
          <mc:Fallback xmlns="">
            <p:pic>
              <p:nvPicPr>
                <p:cNvPr id="449" name="Inkt 448">
                  <a:extLst>
                    <a:ext uri="{FF2B5EF4-FFF2-40B4-BE49-F238E27FC236}">
                      <a16:creationId xmlns:a16="http://schemas.microsoft.com/office/drawing/2014/main" id="{6D0455EB-A7C9-45D3-9745-C499716CFF1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88919" y="1929651"/>
                  <a:ext cx="1346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450" name="Inkt 449">
                  <a:extLst>
                    <a:ext uri="{FF2B5EF4-FFF2-40B4-BE49-F238E27FC236}">
                      <a16:creationId xmlns:a16="http://schemas.microsoft.com/office/drawing/2014/main" id="{61CB47DE-FF33-47F5-9D62-F63CB22B16B5}"/>
                    </a:ext>
                  </a:extLst>
                </p14:cNvPr>
                <p14:cNvContentPartPr/>
                <p14:nvPr/>
              </p14:nvContentPartPr>
              <p14:xfrm>
                <a:off x="1312759" y="1924251"/>
                <a:ext cx="45360" cy="307080"/>
              </p14:xfrm>
            </p:contentPart>
          </mc:Choice>
          <mc:Fallback xmlns="">
            <p:pic>
              <p:nvPicPr>
                <p:cNvPr id="450" name="Inkt 449">
                  <a:extLst>
                    <a:ext uri="{FF2B5EF4-FFF2-40B4-BE49-F238E27FC236}">
                      <a16:creationId xmlns:a16="http://schemas.microsoft.com/office/drawing/2014/main" id="{61CB47DE-FF33-47F5-9D62-F63CB22B16B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304119" y="1915611"/>
                  <a:ext cx="630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451" name="Inkt 450">
                  <a:extLst>
                    <a:ext uri="{FF2B5EF4-FFF2-40B4-BE49-F238E27FC236}">
                      <a16:creationId xmlns:a16="http://schemas.microsoft.com/office/drawing/2014/main" id="{0C5A0D9C-D6B2-4261-965F-0CD946DD5850}"/>
                    </a:ext>
                  </a:extLst>
                </p14:cNvPr>
                <p14:cNvContentPartPr/>
                <p14:nvPr/>
              </p14:nvContentPartPr>
              <p14:xfrm>
                <a:off x="1319599" y="1914171"/>
                <a:ext cx="189360" cy="122760"/>
              </p14:xfrm>
            </p:contentPart>
          </mc:Choice>
          <mc:Fallback xmlns="">
            <p:pic>
              <p:nvPicPr>
                <p:cNvPr id="451" name="Inkt 450">
                  <a:extLst>
                    <a:ext uri="{FF2B5EF4-FFF2-40B4-BE49-F238E27FC236}">
                      <a16:creationId xmlns:a16="http://schemas.microsoft.com/office/drawing/2014/main" id="{0C5A0D9C-D6B2-4261-965F-0CD946DD585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310599" y="1905531"/>
                  <a:ext cx="2070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52" name="Inkt 451">
                  <a:extLst>
                    <a:ext uri="{FF2B5EF4-FFF2-40B4-BE49-F238E27FC236}">
                      <a16:creationId xmlns:a16="http://schemas.microsoft.com/office/drawing/2014/main" id="{59C03263-1B12-4603-BD30-9FDD27F925DF}"/>
                    </a:ext>
                  </a:extLst>
                </p14:cNvPr>
                <p14:cNvContentPartPr/>
                <p14:nvPr/>
              </p14:nvContentPartPr>
              <p14:xfrm>
                <a:off x="1420759" y="1795731"/>
                <a:ext cx="246240" cy="234720"/>
              </p14:xfrm>
            </p:contentPart>
          </mc:Choice>
          <mc:Fallback xmlns="">
            <p:pic>
              <p:nvPicPr>
                <p:cNvPr id="452" name="Inkt 451">
                  <a:extLst>
                    <a:ext uri="{FF2B5EF4-FFF2-40B4-BE49-F238E27FC236}">
                      <a16:creationId xmlns:a16="http://schemas.microsoft.com/office/drawing/2014/main" id="{59C03263-1B12-4603-BD30-9FDD27F925D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411759" y="1786731"/>
                  <a:ext cx="2638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453" name="Inkt 452">
                  <a:extLst>
                    <a:ext uri="{FF2B5EF4-FFF2-40B4-BE49-F238E27FC236}">
                      <a16:creationId xmlns:a16="http://schemas.microsoft.com/office/drawing/2014/main" id="{AA40E176-1832-4ADA-8F98-BD5401BC0CAB}"/>
                    </a:ext>
                  </a:extLst>
                </p14:cNvPr>
                <p14:cNvContentPartPr/>
                <p14:nvPr/>
              </p14:nvContentPartPr>
              <p14:xfrm>
                <a:off x="1653679" y="1880331"/>
                <a:ext cx="119880" cy="137160"/>
              </p14:xfrm>
            </p:contentPart>
          </mc:Choice>
          <mc:Fallback xmlns="">
            <p:pic>
              <p:nvPicPr>
                <p:cNvPr id="453" name="Inkt 452">
                  <a:extLst>
                    <a:ext uri="{FF2B5EF4-FFF2-40B4-BE49-F238E27FC236}">
                      <a16:creationId xmlns:a16="http://schemas.microsoft.com/office/drawing/2014/main" id="{AA40E176-1832-4ADA-8F98-BD5401BC0CA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645039" y="1871331"/>
                  <a:ext cx="1375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54" name="Inkt 453">
                  <a:extLst>
                    <a:ext uri="{FF2B5EF4-FFF2-40B4-BE49-F238E27FC236}">
                      <a16:creationId xmlns:a16="http://schemas.microsoft.com/office/drawing/2014/main" id="{6C6B04DD-CDD5-4AF9-B65E-8DD7F5B83740}"/>
                    </a:ext>
                  </a:extLst>
                </p14:cNvPr>
                <p14:cNvContentPartPr/>
                <p14:nvPr/>
              </p14:nvContentPartPr>
              <p14:xfrm>
                <a:off x="1709479" y="1718331"/>
                <a:ext cx="111600" cy="261000"/>
              </p14:xfrm>
            </p:contentPart>
          </mc:Choice>
          <mc:Fallback xmlns="">
            <p:pic>
              <p:nvPicPr>
                <p:cNvPr id="454" name="Inkt 453">
                  <a:extLst>
                    <a:ext uri="{FF2B5EF4-FFF2-40B4-BE49-F238E27FC236}">
                      <a16:creationId xmlns:a16="http://schemas.microsoft.com/office/drawing/2014/main" id="{6C6B04DD-CDD5-4AF9-B65E-8DD7F5B8374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700479" y="1709331"/>
                  <a:ext cx="1292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56" name="Inkt 455">
                  <a:extLst>
                    <a:ext uri="{FF2B5EF4-FFF2-40B4-BE49-F238E27FC236}">
                      <a16:creationId xmlns:a16="http://schemas.microsoft.com/office/drawing/2014/main" id="{111764FC-1B63-4572-BC9E-D371C7D958CB}"/>
                    </a:ext>
                  </a:extLst>
                </p14:cNvPr>
                <p14:cNvContentPartPr/>
                <p14:nvPr/>
              </p14:nvContentPartPr>
              <p14:xfrm>
                <a:off x="1888399" y="1834971"/>
                <a:ext cx="129600" cy="154080"/>
              </p14:xfrm>
            </p:contentPart>
          </mc:Choice>
          <mc:Fallback xmlns="">
            <p:pic>
              <p:nvPicPr>
                <p:cNvPr id="456" name="Inkt 455">
                  <a:extLst>
                    <a:ext uri="{FF2B5EF4-FFF2-40B4-BE49-F238E27FC236}">
                      <a16:creationId xmlns:a16="http://schemas.microsoft.com/office/drawing/2014/main" id="{111764FC-1B63-4572-BC9E-D371C7D958C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879399" y="1826331"/>
                  <a:ext cx="1472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57" name="Inkt 456">
                  <a:extLst>
                    <a:ext uri="{FF2B5EF4-FFF2-40B4-BE49-F238E27FC236}">
                      <a16:creationId xmlns:a16="http://schemas.microsoft.com/office/drawing/2014/main" id="{35779B4D-CDE4-44E5-A4B0-106242BCF77A}"/>
                    </a:ext>
                  </a:extLst>
                </p14:cNvPr>
                <p14:cNvContentPartPr/>
                <p14:nvPr/>
              </p14:nvContentPartPr>
              <p14:xfrm>
                <a:off x="1898119" y="1704291"/>
                <a:ext cx="244080" cy="217800"/>
              </p14:xfrm>
            </p:contentPart>
          </mc:Choice>
          <mc:Fallback xmlns="">
            <p:pic>
              <p:nvPicPr>
                <p:cNvPr id="457" name="Inkt 456">
                  <a:extLst>
                    <a:ext uri="{FF2B5EF4-FFF2-40B4-BE49-F238E27FC236}">
                      <a16:creationId xmlns:a16="http://schemas.microsoft.com/office/drawing/2014/main" id="{35779B4D-CDE4-44E5-A4B0-106242BCF77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889479" y="1695291"/>
                  <a:ext cx="2617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58" name="Inkt 457">
                  <a:extLst>
                    <a:ext uri="{FF2B5EF4-FFF2-40B4-BE49-F238E27FC236}">
                      <a16:creationId xmlns:a16="http://schemas.microsoft.com/office/drawing/2014/main" id="{BC37B0FE-95A8-4AF8-B56E-D159D903A9CD}"/>
                    </a:ext>
                  </a:extLst>
                </p14:cNvPr>
                <p14:cNvContentPartPr/>
                <p14:nvPr/>
              </p14:nvContentPartPr>
              <p14:xfrm>
                <a:off x="2133199" y="1790691"/>
                <a:ext cx="136800" cy="118800"/>
              </p14:xfrm>
            </p:contentPart>
          </mc:Choice>
          <mc:Fallback xmlns="">
            <p:pic>
              <p:nvPicPr>
                <p:cNvPr id="458" name="Inkt 457">
                  <a:extLst>
                    <a:ext uri="{FF2B5EF4-FFF2-40B4-BE49-F238E27FC236}">
                      <a16:creationId xmlns:a16="http://schemas.microsoft.com/office/drawing/2014/main" id="{BC37B0FE-95A8-4AF8-B56E-D159D903A9C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124559" y="1781691"/>
                  <a:ext cx="1544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62" name="Inkt 461">
                  <a:extLst>
                    <a:ext uri="{FF2B5EF4-FFF2-40B4-BE49-F238E27FC236}">
                      <a16:creationId xmlns:a16="http://schemas.microsoft.com/office/drawing/2014/main" id="{BCF04046-9581-4708-AB99-E6974DDA52EE}"/>
                    </a:ext>
                  </a:extLst>
                </p14:cNvPr>
                <p14:cNvContentPartPr/>
                <p14:nvPr/>
              </p14:nvContentPartPr>
              <p14:xfrm>
                <a:off x="2185399" y="1772691"/>
                <a:ext cx="13680" cy="11160"/>
              </p14:xfrm>
            </p:contentPart>
          </mc:Choice>
          <mc:Fallback xmlns="">
            <p:pic>
              <p:nvPicPr>
                <p:cNvPr id="462" name="Inkt 461">
                  <a:extLst>
                    <a:ext uri="{FF2B5EF4-FFF2-40B4-BE49-F238E27FC236}">
                      <a16:creationId xmlns:a16="http://schemas.microsoft.com/office/drawing/2014/main" id="{BCF04046-9581-4708-AB99-E6974DDA52E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176399" y="1763691"/>
                  <a:ext cx="313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63" name="Inkt 462">
                  <a:extLst>
                    <a:ext uri="{FF2B5EF4-FFF2-40B4-BE49-F238E27FC236}">
                      <a16:creationId xmlns:a16="http://schemas.microsoft.com/office/drawing/2014/main" id="{7F39B624-AD8D-4891-92FC-2D06DA1EDE7F}"/>
                    </a:ext>
                  </a:extLst>
                </p14:cNvPr>
                <p14:cNvContentPartPr/>
                <p14:nvPr/>
              </p14:nvContentPartPr>
              <p14:xfrm>
                <a:off x="2218879" y="1742811"/>
                <a:ext cx="152280" cy="141840"/>
              </p14:xfrm>
            </p:contentPart>
          </mc:Choice>
          <mc:Fallback xmlns="">
            <p:pic>
              <p:nvPicPr>
                <p:cNvPr id="463" name="Inkt 462">
                  <a:extLst>
                    <a:ext uri="{FF2B5EF4-FFF2-40B4-BE49-F238E27FC236}">
                      <a16:creationId xmlns:a16="http://schemas.microsoft.com/office/drawing/2014/main" id="{7F39B624-AD8D-4891-92FC-2D06DA1EDE7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210239" y="1734171"/>
                  <a:ext cx="1699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64" name="Inkt 463">
                  <a:extLst>
                    <a:ext uri="{FF2B5EF4-FFF2-40B4-BE49-F238E27FC236}">
                      <a16:creationId xmlns:a16="http://schemas.microsoft.com/office/drawing/2014/main" id="{6A3FF2EE-6B71-4EE9-9DE2-42BB36C39F8D}"/>
                    </a:ext>
                  </a:extLst>
                </p14:cNvPr>
                <p14:cNvContentPartPr/>
                <p14:nvPr/>
              </p14:nvContentPartPr>
              <p14:xfrm>
                <a:off x="2397439" y="1706091"/>
                <a:ext cx="112320" cy="138240"/>
              </p14:xfrm>
            </p:contentPart>
          </mc:Choice>
          <mc:Fallback xmlns="">
            <p:pic>
              <p:nvPicPr>
                <p:cNvPr id="464" name="Inkt 463">
                  <a:extLst>
                    <a:ext uri="{FF2B5EF4-FFF2-40B4-BE49-F238E27FC236}">
                      <a16:creationId xmlns:a16="http://schemas.microsoft.com/office/drawing/2014/main" id="{6A3FF2EE-6B71-4EE9-9DE2-42BB36C39F8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388439" y="1697091"/>
                  <a:ext cx="1299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65" name="Inkt 464">
                  <a:extLst>
                    <a:ext uri="{FF2B5EF4-FFF2-40B4-BE49-F238E27FC236}">
                      <a16:creationId xmlns:a16="http://schemas.microsoft.com/office/drawing/2014/main" id="{37B29932-CD56-434B-BF00-32E29166CA81}"/>
                    </a:ext>
                  </a:extLst>
                </p14:cNvPr>
                <p14:cNvContentPartPr/>
                <p14:nvPr/>
              </p14:nvContentPartPr>
              <p14:xfrm>
                <a:off x="2469799" y="1654611"/>
                <a:ext cx="184320" cy="186480"/>
              </p14:xfrm>
            </p:contentPart>
          </mc:Choice>
          <mc:Fallback xmlns="">
            <p:pic>
              <p:nvPicPr>
                <p:cNvPr id="465" name="Inkt 464">
                  <a:extLst>
                    <a:ext uri="{FF2B5EF4-FFF2-40B4-BE49-F238E27FC236}">
                      <a16:creationId xmlns:a16="http://schemas.microsoft.com/office/drawing/2014/main" id="{37B29932-CD56-434B-BF00-32E29166CA8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460799" y="1645611"/>
                  <a:ext cx="20196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3" name="Groep 472">
            <a:extLst>
              <a:ext uri="{FF2B5EF4-FFF2-40B4-BE49-F238E27FC236}">
                <a16:creationId xmlns:a16="http://schemas.microsoft.com/office/drawing/2014/main" id="{7F086DFB-51DA-4EB3-BD03-BC465D41C333}"/>
              </a:ext>
            </a:extLst>
          </p:cNvPr>
          <p:cNvGrpSpPr/>
          <p:nvPr/>
        </p:nvGrpSpPr>
        <p:grpSpPr>
          <a:xfrm>
            <a:off x="7051879" y="814371"/>
            <a:ext cx="3714480" cy="2397600"/>
            <a:chOff x="7051879" y="814371"/>
            <a:chExt cx="3714480" cy="239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51" name="Inkt 150">
                  <a:extLst>
                    <a:ext uri="{FF2B5EF4-FFF2-40B4-BE49-F238E27FC236}">
                      <a16:creationId xmlns:a16="http://schemas.microsoft.com/office/drawing/2014/main" id="{B1B58BAA-EC76-4043-96C9-6D6A6BC2E952}"/>
                    </a:ext>
                  </a:extLst>
                </p14:cNvPr>
                <p14:cNvContentPartPr/>
                <p14:nvPr/>
              </p14:nvContentPartPr>
              <p14:xfrm>
                <a:off x="7661359" y="872331"/>
                <a:ext cx="614160" cy="231480"/>
              </p14:xfrm>
            </p:contentPart>
          </mc:Choice>
          <mc:Fallback xmlns="">
            <p:pic>
              <p:nvPicPr>
                <p:cNvPr id="151" name="Inkt 150">
                  <a:extLst>
                    <a:ext uri="{FF2B5EF4-FFF2-40B4-BE49-F238E27FC236}">
                      <a16:creationId xmlns:a16="http://schemas.microsoft.com/office/drawing/2014/main" id="{B1B58BAA-EC76-4043-96C9-6D6A6BC2E95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652359" y="863691"/>
                  <a:ext cx="6318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52" name="Inkt 151">
                  <a:extLst>
                    <a:ext uri="{FF2B5EF4-FFF2-40B4-BE49-F238E27FC236}">
                      <a16:creationId xmlns:a16="http://schemas.microsoft.com/office/drawing/2014/main" id="{AF397ED5-2196-431F-88E8-E236FD43D5D2}"/>
                    </a:ext>
                  </a:extLst>
                </p14:cNvPr>
                <p14:cNvContentPartPr/>
                <p14:nvPr/>
              </p14:nvContentPartPr>
              <p14:xfrm>
                <a:off x="8257879" y="989331"/>
                <a:ext cx="223920" cy="253800"/>
              </p14:xfrm>
            </p:contentPart>
          </mc:Choice>
          <mc:Fallback xmlns="">
            <p:pic>
              <p:nvPicPr>
                <p:cNvPr id="152" name="Inkt 151">
                  <a:extLst>
                    <a:ext uri="{FF2B5EF4-FFF2-40B4-BE49-F238E27FC236}">
                      <a16:creationId xmlns:a16="http://schemas.microsoft.com/office/drawing/2014/main" id="{AF397ED5-2196-431F-88E8-E236FD43D5D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248879" y="980691"/>
                  <a:ext cx="2415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54" name="Inkt 153">
                  <a:extLst>
                    <a:ext uri="{FF2B5EF4-FFF2-40B4-BE49-F238E27FC236}">
                      <a16:creationId xmlns:a16="http://schemas.microsoft.com/office/drawing/2014/main" id="{3E1E96F1-28E5-4F21-BEE4-FF0689665E0C}"/>
                    </a:ext>
                  </a:extLst>
                </p14:cNvPr>
                <p14:cNvContentPartPr/>
                <p14:nvPr/>
              </p14:nvContentPartPr>
              <p14:xfrm>
                <a:off x="8634439" y="924531"/>
                <a:ext cx="131400" cy="319320"/>
              </p14:xfrm>
            </p:contentPart>
          </mc:Choice>
          <mc:Fallback xmlns="">
            <p:pic>
              <p:nvPicPr>
                <p:cNvPr id="154" name="Inkt 153">
                  <a:extLst>
                    <a:ext uri="{FF2B5EF4-FFF2-40B4-BE49-F238E27FC236}">
                      <a16:creationId xmlns:a16="http://schemas.microsoft.com/office/drawing/2014/main" id="{3E1E96F1-28E5-4F21-BEE4-FF0689665E0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625439" y="915531"/>
                  <a:ext cx="14904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55" name="Inkt 154">
                  <a:extLst>
                    <a:ext uri="{FF2B5EF4-FFF2-40B4-BE49-F238E27FC236}">
                      <a16:creationId xmlns:a16="http://schemas.microsoft.com/office/drawing/2014/main" id="{49AB55FE-E5D1-4D9B-B11A-45A979429C41}"/>
                    </a:ext>
                  </a:extLst>
                </p14:cNvPr>
                <p14:cNvContentPartPr/>
                <p14:nvPr/>
              </p14:nvContentPartPr>
              <p14:xfrm>
                <a:off x="8517079" y="814371"/>
                <a:ext cx="437040" cy="511920"/>
              </p14:xfrm>
            </p:contentPart>
          </mc:Choice>
          <mc:Fallback xmlns="">
            <p:pic>
              <p:nvPicPr>
                <p:cNvPr id="155" name="Inkt 154">
                  <a:extLst>
                    <a:ext uri="{FF2B5EF4-FFF2-40B4-BE49-F238E27FC236}">
                      <a16:creationId xmlns:a16="http://schemas.microsoft.com/office/drawing/2014/main" id="{49AB55FE-E5D1-4D9B-B11A-45A979429C4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508079" y="805371"/>
                  <a:ext cx="45468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56" name="Inkt 155">
                  <a:extLst>
                    <a:ext uri="{FF2B5EF4-FFF2-40B4-BE49-F238E27FC236}">
                      <a16:creationId xmlns:a16="http://schemas.microsoft.com/office/drawing/2014/main" id="{A330701D-F1CF-4667-AB3E-1CD6C5DB77C3}"/>
                    </a:ext>
                  </a:extLst>
                </p14:cNvPr>
                <p14:cNvContentPartPr/>
                <p14:nvPr/>
              </p14:nvContentPartPr>
              <p14:xfrm>
                <a:off x="8932519" y="1114611"/>
                <a:ext cx="117360" cy="125280"/>
              </p14:xfrm>
            </p:contentPart>
          </mc:Choice>
          <mc:Fallback xmlns="">
            <p:pic>
              <p:nvPicPr>
                <p:cNvPr id="156" name="Inkt 155">
                  <a:extLst>
                    <a:ext uri="{FF2B5EF4-FFF2-40B4-BE49-F238E27FC236}">
                      <a16:creationId xmlns:a16="http://schemas.microsoft.com/office/drawing/2014/main" id="{A330701D-F1CF-4667-AB3E-1CD6C5DB77C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923879" y="1105971"/>
                  <a:ext cx="1350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57" name="Inkt 156">
                  <a:extLst>
                    <a:ext uri="{FF2B5EF4-FFF2-40B4-BE49-F238E27FC236}">
                      <a16:creationId xmlns:a16="http://schemas.microsoft.com/office/drawing/2014/main" id="{033F647C-54F9-4B88-97F7-DC4B0769A469}"/>
                    </a:ext>
                  </a:extLst>
                </p14:cNvPr>
                <p14:cNvContentPartPr/>
                <p14:nvPr/>
              </p14:nvContentPartPr>
              <p14:xfrm>
                <a:off x="9079039" y="1122891"/>
                <a:ext cx="223560" cy="118440"/>
              </p14:xfrm>
            </p:contentPart>
          </mc:Choice>
          <mc:Fallback xmlns="">
            <p:pic>
              <p:nvPicPr>
                <p:cNvPr id="157" name="Inkt 156">
                  <a:extLst>
                    <a:ext uri="{FF2B5EF4-FFF2-40B4-BE49-F238E27FC236}">
                      <a16:creationId xmlns:a16="http://schemas.microsoft.com/office/drawing/2014/main" id="{033F647C-54F9-4B88-97F7-DC4B0769A46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070399" y="1114251"/>
                  <a:ext cx="2412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58" name="Inkt 157">
                  <a:extLst>
                    <a:ext uri="{FF2B5EF4-FFF2-40B4-BE49-F238E27FC236}">
                      <a16:creationId xmlns:a16="http://schemas.microsoft.com/office/drawing/2014/main" id="{03CAA7D7-1268-4E8B-99F9-21C5BD1EA952}"/>
                    </a:ext>
                  </a:extLst>
                </p14:cNvPr>
                <p14:cNvContentPartPr/>
                <p14:nvPr/>
              </p14:nvContentPartPr>
              <p14:xfrm>
                <a:off x="9319159" y="1082211"/>
                <a:ext cx="276840" cy="127800"/>
              </p14:xfrm>
            </p:contentPart>
          </mc:Choice>
          <mc:Fallback xmlns="">
            <p:pic>
              <p:nvPicPr>
                <p:cNvPr id="158" name="Inkt 157">
                  <a:extLst>
                    <a:ext uri="{FF2B5EF4-FFF2-40B4-BE49-F238E27FC236}">
                      <a16:creationId xmlns:a16="http://schemas.microsoft.com/office/drawing/2014/main" id="{03CAA7D7-1268-4E8B-99F9-21C5BD1EA95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310159" y="1073211"/>
                  <a:ext cx="2944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59" name="Inkt 158">
                  <a:extLst>
                    <a:ext uri="{FF2B5EF4-FFF2-40B4-BE49-F238E27FC236}">
                      <a16:creationId xmlns:a16="http://schemas.microsoft.com/office/drawing/2014/main" id="{AE79914E-BB62-4379-BC1E-0A0D1B578C2F}"/>
                    </a:ext>
                  </a:extLst>
                </p14:cNvPr>
                <p14:cNvContentPartPr/>
                <p14:nvPr/>
              </p14:nvContentPartPr>
              <p14:xfrm>
                <a:off x="9507079" y="1021011"/>
                <a:ext cx="183600" cy="246240"/>
              </p14:xfrm>
            </p:contentPart>
          </mc:Choice>
          <mc:Fallback xmlns="">
            <p:pic>
              <p:nvPicPr>
                <p:cNvPr id="159" name="Inkt 158">
                  <a:extLst>
                    <a:ext uri="{FF2B5EF4-FFF2-40B4-BE49-F238E27FC236}">
                      <a16:creationId xmlns:a16="http://schemas.microsoft.com/office/drawing/2014/main" id="{AE79914E-BB62-4379-BC1E-0A0D1B578C2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498439" y="1012371"/>
                  <a:ext cx="2012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60" name="Inkt 159">
                  <a:extLst>
                    <a:ext uri="{FF2B5EF4-FFF2-40B4-BE49-F238E27FC236}">
                      <a16:creationId xmlns:a16="http://schemas.microsoft.com/office/drawing/2014/main" id="{E8477BF2-2A2B-4DE6-B64F-8855A3F132AF}"/>
                    </a:ext>
                  </a:extLst>
                </p14:cNvPr>
                <p14:cNvContentPartPr/>
                <p14:nvPr/>
              </p14:nvContentPartPr>
              <p14:xfrm>
                <a:off x="9942319" y="1051611"/>
                <a:ext cx="245880" cy="425880"/>
              </p14:xfrm>
            </p:contentPart>
          </mc:Choice>
          <mc:Fallback xmlns="">
            <p:pic>
              <p:nvPicPr>
                <p:cNvPr id="160" name="Inkt 159">
                  <a:extLst>
                    <a:ext uri="{FF2B5EF4-FFF2-40B4-BE49-F238E27FC236}">
                      <a16:creationId xmlns:a16="http://schemas.microsoft.com/office/drawing/2014/main" id="{E8477BF2-2A2B-4DE6-B64F-8855A3F132AF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933319" y="1042611"/>
                  <a:ext cx="26352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61" name="Inkt 160">
                  <a:extLst>
                    <a:ext uri="{FF2B5EF4-FFF2-40B4-BE49-F238E27FC236}">
                      <a16:creationId xmlns:a16="http://schemas.microsoft.com/office/drawing/2014/main" id="{9F09C20A-9177-44E6-B232-5F161CA27309}"/>
                    </a:ext>
                  </a:extLst>
                </p14:cNvPr>
                <p14:cNvContentPartPr/>
                <p14:nvPr/>
              </p14:nvContentPartPr>
              <p14:xfrm>
                <a:off x="10144639" y="1054131"/>
                <a:ext cx="220680" cy="118800"/>
              </p14:xfrm>
            </p:contentPart>
          </mc:Choice>
          <mc:Fallback xmlns="">
            <p:pic>
              <p:nvPicPr>
                <p:cNvPr id="161" name="Inkt 160">
                  <a:extLst>
                    <a:ext uri="{FF2B5EF4-FFF2-40B4-BE49-F238E27FC236}">
                      <a16:creationId xmlns:a16="http://schemas.microsoft.com/office/drawing/2014/main" id="{9F09C20A-9177-44E6-B232-5F161CA2730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135639" y="1045491"/>
                  <a:ext cx="2383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62" name="Inkt 161">
                  <a:extLst>
                    <a:ext uri="{FF2B5EF4-FFF2-40B4-BE49-F238E27FC236}">
                      <a16:creationId xmlns:a16="http://schemas.microsoft.com/office/drawing/2014/main" id="{283FCD92-CBCA-4B46-BD1F-D74A2D513321}"/>
                    </a:ext>
                  </a:extLst>
                </p14:cNvPr>
                <p14:cNvContentPartPr/>
                <p14:nvPr/>
              </p14:nvContentPartPr>
              <p14:xfrm>
                <a:off x="10301239" y="954051"/>
                <a:ext cx="465120" cy="171720"/>
              </p14:xfrm>
            </p:contentPart>
          </mc:Choice>
          <mc:Fallback xmlns="">
            <p:pic>
              <p:nvPicPr>
                <p:cNvPr id="162" name="Inkt 161">
                  <a:extLst>
                    <a:ext uri="{FF2B5EF4-FFF2-40B4-BE49-F238E27FC236}">
                      <a16:creationId xmlns:a16="http://schemas.microsoft.com/office/drawing/2014/main" id="{283FCD92-CBCA-4B46-BD1F-D74A2D51332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292599" y="945411"/>
                  <a:ext cx="4827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64" name="Inkt 163">
                  <a:extLst>
                    <a:ext uri="{FF2B5EF4-FFF2-40B4-BE49-F238E27FC236}">
                      <a16:creationId xmlns:a16="http://schemas.microsoft.com/office/drawing/2014/main" id="{89B812FC-9926-419C-964B-F19EC5522D2A}"/>
                    </a:ext>
                  </a:extLst>
                </p14:cNvPr>
                <p14:cNvContentPartPr/>
                <p14:nvPr/>
              </p14:nvContentPartPr>
              <p14:xfrm>
                <a:off x="7499719" y="1399371"/>
                <a:ext cx="495360" cy="769320"/>
              </p14:xfrm>
            </p:contentPart>
          </mc:Choice>
          <mc:Fallback xmlns="">
            <p:pic>
              <p:nvPicPr>
                <p:cNvPr id="164" name="Inkt 163">
                  <a:extLst>
                    <a:ext uri="{FF2B5EF4-FFF2-40B4-BE49-F238E27FC236}">
                      <a16:creationId xmlns:a16="http://schemas.microsoft.com/office/drawing/2014/main" id="{89B812FC-9926-419C-964B-F19EC5522D2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491079" y="1390371"/>
                  <a:ext cx="513000" cy="78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65" name="Inkt 164">
                  <a:extLst>
                    <a:ext uri="{FF2B5EF4-FFF2-40B4-BE49-F238E27FC236}">
                      <a16:creationId xmlns:a16="http://schemas.microsoft.com/office/drawing/2014/main" id="{0E121E2C-C687-47CA-A6EE-EEE8B979C866}"/>
                    </a:ext>
                  </a:extLst>
                </p14:cNvPr>
                <p14:cNvContentPartPr/>
                <p14:nvPr/>
              </p14:nvContentPartPr>
              <p14:xfrm>
                <a:off x="7957999" y="2026131"/>
                <a:ext cx="186840" cy="349920"/>
              </p14:xfrm>
            </p:contentPart>
          </mc:Choice>
          <mc:Fallback xmlns="">
            <p:pic>
              <p:nvPicPr>
                <p:cNvPr id="165" name="Inkt 164">
                  <a:extLst>
                    <a:ext uri="{FF2B5EF4-FFF2-40B4-BE49-F238E27FC236}">
                      <a16:creationId xmlns:a16="http://schemas.microsoft.com/office/drawing/2014/main" id="{0E121E2C-C687-47CA-A6EE-EEE8B979C86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949359" y="2017491"/>
                  <a:ext cx="20448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67" name="Inkt 166">
                  <a:extLst>
                    <a:ext uri="{FF2B5EF4-FFF2-40B4-BE49-F238E27FC236}">
                      <a16:creationId xmlns:a16="http://schemas.microsoft.com/office/drawing/2014/main" id="{31971E64-424D-4440-BCEB-8CE04A7BB200}"/>
                    </a:ext>
                  </a:extLst>
                </p14:cNvPr>
                <p14:cNvContentPartPr/>
                <p14:nvPr/>
              </p14:nvContentPartPr>
              <p14:xfrm>
                <a:off x="8337439" y="2163651"/>
                <a:ext cx="130320" cy="233280"/>
              </p14:xfrm>
            </p:contentPart>
          </mc:Choice>
          <mc:Fallback xmlns="">
            <p:pic>
              <p:nvPicPr>
                <p:cNvPr id="167" name="Inkt 166">
                  <a:extLst>
                    <a:ext uri="{FF2B5EF4-FFF2-40B4-BE49-F238E27FC236}">
                      <a16:creationId xmlns:a16="http://schemas.microsoft.com/office/drawing/2014/main" id="{31971E64-424D-4440-BCEB-8CE04A7BB20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328799" y="2155011"/>
                  <a:ext cx="1479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68" name="Inkt 167">
                  <a:extLst>
                    <a:ext uri="{FF2B5EF4-FFF2-40B4-BE49-F238E27FC236}">
                      <a16:creationId xmlns:a16="http://schemas.microsoft.com/office/drawing/2014/main" id="{507496D4-EFE1-4EAB-95E3-87320A1F24CE}"/>
                    </a:ext>
                  </a:extLst>
                </p14:cNvPr>
                <p14:cNvContentPartPr/>
                <p14:nvPr/>
              </p14:nvContentPartPr>
              <p14:xfrm>
                <a:off x="8279479" y="2071491"/>
                <a:ext cx="333000" cy="336600"/>
              </p14:xfrm>
            </p:contentPart>
          </mc:Choice>
          <mc:Fallback xmlns="">
            <p:pic>
              <p:nvPicPr>
                <p:cNvPr id="168" name="Inkt 167">
                  <a:extLst>
                    <a:ext uri="{FF2B5EF4-FFF2-40B4-BE49-F238E27FC236}">
                      <a16:creationId xmlns:a16="http://schemas.microsoft.com/office/drawing/2014/main" id="{507496D4-EFE1-4EAB-95E3-87320A1F24C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270479" y="2062491"/>
                  <a:ext cx="3506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69" name="Inkt 168">
                  <a:extLst>
                    <a:ext uri="{FF2B5EF4-FFF2-40B4-BE49-F238E27FC236}">
                      <a16:creationId xmlns:a16="http://schemas.microsoft.com/office/drawing/2014/main" id="{4EBD774C-8086-45CF-9674-8C895AD2F4A1}"/>
                    </a:ext>
                  </a:extLst>
                </p14:cNvPr>
                <p14:cNvContentPartPr/>
                <p14:nvPr/>
              </p14:nvContentPartPr>
              <p14:xfrm>
                <a:off x="8588359" y="2213691"/>
                <a:ext cx="130320" cy="116640"/>
              </p14:xfrm>
            </p:contentPart>
          </mc:Choice>
          <mc:Fallback xmlns="">
            <p:pic>
              <p:nvPicPr>
                <p:cNvPr id="169" name="Inkt 168">
                  <a:extLst>
                    <a:ext uri="{FF2B5EF4-FFF2-40B4-BE49-F238E27FC236}">
                      <a16:creationId xmlns:a16="http://schemas.microsoft.com/office/drawing/2014/main" id="{4EBD774C-8086-45CF-9674-8C895AD2F4A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579359" y="2204691"/>
                  <a:ext cx="1479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71" name="Inkt 170">
                  <a:extLst>
                    <a:ext uri="{FF2B5EF4-FFF2-40B4-BE49-F238E27FC236}">
                      <a16:creationId xmlns:a16="http://schemas.microsoft.com/office/drawing/2014/main" id="{0B762808-9A3B-44CD-B414-A667CC3EE2EC}"/>
                    </a:ext>
                  </a:extLst>
                </p14:cNvPr>
                <p14:cNvContentPartPr/>
                <p14:nvPr/>
              </p14:nvContentPartPr>
              <p14:xfrm>
                <a:off x="8697799" y="2153211"/>
                <a:ext cx="264960" cy="131040"/>
              </p14:xfrm>
            </p:contentPart>
          </mc:Choice>
          <mc:Fallback xmlns="">
            <p:pic>
              <p:nvPicPr>
                <p:cNvPr id="171" name="Inkt 170">
                  <a:extLst>
                    <a:ext uri="{FF2B5EF4-FFF2-40B4-BE49-F238E27FC236}">
                      <a16:creationId xmlns:a16="http://schemas.microsoft.com/office/drawing/2014/main" id="{0B762808-9A3B-44CD-B414-A667CC3EE2E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689159" y="2144571"/>
                  <a:ext cx="2826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72" name="Inkt 171">
                  <a:extLst>
                    <a:ext uri="{FF2B5EF4-FFF2-40B4-BE49-F238E27FC236}">
                      <a16:creationId xmlns:a16="http://schemas.microsoft.com/office/drawing/2014/main" id="{E8AB5849-2F7C-4190-9980-E7D93C3C6577}"/>
                    </a:ext>
                  </a:extLst>
                </p14:cNvPr>
                <p14:cNvContentPartPr/>
                <p14:nvPr/>
              </p14:nvContentPartPr>
              <p14:xfrm>
                <a:off x="8793199" y="1924971"/>
                <a:ext cx="316800" cy="264240"/>
              </p14:xfrm>
            </p:contentPart>
          </mc:Choice>
          <mc:Fallback xmlns="">
            <p:pic>
              <p:nvPicPr>
                <p:cNvPr id="172" name="Inkt 171">
                  <a:extLst>
                    <a:ext uri="{FF2B5EF4-FFF2-40B4-BE49-F238E27FC236}">
                      <a16:creationId xmlns:a16="http://schemas.microsoft.com/office/drawing/2014/main" id="{E8AB5849-2F7C-4190-9980-E7D93C3C657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784559" y="1915971"/>
                  <a:ext cx="3344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73" name="Inkt 172">
                  <a:extLst>
                    <a:ext uri="{FF2B5EF4-FFF2-40B4-BE49-F238E27FC236}">
                      <a16:creationId xmlns:a16="http://schemas.microsoft.com/office/drawing/2014/main" id="{1AA18FD4-E3FE-4235-8C12-D4DD57156FF0}"/>
                    </a:ext>
                  </a:extLst>
                </p14:cNvPr>
                <p14:cNvContentPartPr/>
                <p14:nvPr/>
              </p14:nvContentPartPr>
              <p14:xfrm>
                <a:off x="8975719" y="1877091"/>
                <a:ext cx="322560" cy="218880"/>
              </p14:xfrm>
            </p:contentPart>
          </mc:Choice>
          <mc:Fallback xmlns="">
            <p:pic>
              <p:nvPicPr>
                <p:cNvPr id="173" name="Inkt 172">
                  <a:extLst>
                    <a:ext uri="{FF2B5EF4-FFF2-40B4-BE49-F238E27FC236}">
                      <a16:creationId xmlns:a16="http://schemas.microsoft.com/office/drawing/2014/main" id="{1AA18FD4-E3FE-4235-8C12-D4DD57156FF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967079" y="1868091"/>
                  <a:ext cx="3402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6" name="Inkt 195">
                  <a:extLst>
                    <a:ext uri="{FF2B5EF4-FFF2-40B4-BE49-F238E27FC236}">
                      <a16:creationId xmlns:a16="http://schemas.microsoft.com/office/drawing/2014/main" id="{535EA45A-3020-4ABC-A5AC-45844BAC26AC}"/>
                    </a:ext>
                  </a:extLst>
                </p14:cNvPr>
                <p14:cNvContentPartPr/>
                <p14:nvPr/>
              </p14:nvContentPartPr>
              <p14:xfrm>
                <a:off x="9422479" y="1894011"/>
                <a:ext cx="210600" cy="266760"/>
              </p14:xfrm>
            </p:contentPart>
          </mc:Choice>
          <mc:Fallback xmlns="">
            <p:pic>
              <p:nvPicPr>
                <p:cNvPr id="196" name="Inkt 195">
                  <a:extLst>
                    <a:ext uri="{FF2B5EF4-FFF2-40B4-BE49-F238E27FC236}">
                      <a16:creationId xmlns:a16="http://schemas.microsoft.com/office/drawing/2014/main" id="{535EA45A-3020-4ABC-A5AC-45844BAC26A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413479" y="1885011"/>
                  <a:ext cx="2282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97" name="Inkt 196">
                  <a:extLst>
                    <a:ext uri="{FF2B5EF4-FFF2-40B4-BE49-F238E27FC236}">
                      <a16:creationId xmlns:a16="http://schemas.microsoft.com/office/drawing/2014/main" id="{3FBA31D8-00DE-4E08-99B8-65C592E9E65A}"/>
                    </a:ext>
                  </a:extLst>
                </p14:cNvPr>
                <p14:cNvContentPartPr/>
                <p14:nvPr/>
              </p14:nvContentPartPr>
              <p14:xfrm>
                <a:off x="9458839" y="1755771"/>
                <a:ext cx="323280" cy="357840"/>
              </p14:xfrm>
            </p:contentPart>
          </mc:Choice>
          <mc:Fallback xmlns="">
            <p:pic>
              <p:nvPicPr>
                <p:cNvPr id="197" name="Inkt 196">
                  <a:extLst>
                    <a:ext uri="{FF2B5EF4-FFF2-40B4-BE49-F238E27FC236}">
                      <a16:creationId xmlns:a16="http://schemas.microsoft.com/office/drawing/2014/main" id="{3FBA31D8-00DE-4E08-99B8-65C592E9E65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450199" y="1746771"/>
                  <a:ext cx="34092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98" name="Inkt 197">
                  <a:extLst>
                    <a:ext uri="{FF2B5EF4-FFF2-40B4-BE49-F238E27FC236}">
                      <a16:creationId xmlns:a16="http://schemas.microsoft.com/office/drawing/2014/main" id="{EC4C7946-0F96-4FAF-BAF0-2311B32E6528}"/>
                    </a:ext>
                  </a:extLst>
                </p14:cNvPr>
                <p14:cNvContentPartPr/>
                <p14:nvPr/>
              </p14:nvContentPartPr>
              <p14:xfrm>
                <a:off x="9753679" y="1918851"/>
                <a:ext cx="206640" cy="131760"/>
              </p14:xfrm>
            </p:contentPart>
          </mc:Choice>
          <mc:Fallback xmlns="">
            <p:pic>
              <p:nvPicPr>
                <p:cNvPr id="198" name="Inkt 197">
                  <a:extLst>
                    <a:ext uri="{FF2B5EF4-FFF2-40B4-BE49-F238E27FC236}">
                      <a16:creationId xmlns:a16="http://schemas.microsoft.com/office/drawing/2014/main" id="{EC4C7946-0F96-4FAF-BAF0-2311B32E652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744679" y="1910211"/>
                  <a:ext cx="2242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9" name="Inkt 198">
                  <a:extLst>
                    <a:ext uri="{FF2B5EF4-FFF2-40B4-BE49-F238E27FC236}">
                      <a16:creationId xmlns:a16="http://schemas.microsoft.com/office/drawing/2014/main" id="{AC7A3067-30AE-41BD-91E9-2074473B6636}"/>
                    </a:ext>
                  </a:extLst>
                </p14:cNvPr>
                <p14:cNvContentPartPr/>
                <p14:nvPr/>
              </p14:nvContentPartPr>
              <p14:xfrm>
                <a:off x="9845119" y="1834611"/>
                <a:ext cx="253440" cy="156600"/>
              </p14:xfrm>
            </p:contentPart>
          </mc:Choice>
          <mc:Fallback xmlns="">
            <p:pic>
              <p:nvPicPr>
                <p:cNvPr id="199" name="Inkt 198">
                  <a:extLst>
                    <a:ext uri="{FF2B5EF4-FFF2-40B4-BE49-F238E27FC236}">
                      <a16:creationId xmlns:a16="http://schemas.microsoft.com/office/drawing/2014/main" id="{AC7A3067-30AE-41BD-91E9-2074473B663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836119" y="1825971"/>
                  <a:ext cx="2710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00" name="Inkt 199">
                  <a:extLst>
                    <a:ext uri="{FF2B5EF4-FFF2-40B4-BE49-F238E27FC236}">
                      <a16:creationId xmlns:a16="http://schemas.microsoft.com/office/drawing/2014/main" id="{D753E850-47F3-48BD-B819-108D3EDC4FFC}"/>
                    </a:ext>
                  </a:extLst>
                </p14:cNvPr>
                <p14:cNvContentPartPr/>
                <p14:nvPr/>
              </p14:nvContentPartPr>
              <p14:xfrm>
                <a:off x="10109359" y="1781691"/>
                <a:ext cx="153360" cy="160920"/>
              </p14:xfrm>
            </p:contentPart>
          </mc:Choice>
          <mc:Fallback xmlns="">
            <p:pic>
              <p:nvPicPr>
                <p:cNvPr id="200" name="Inkt 199">
                  <a:extLst>
                    <a:ext uri="{FF2B5EF4-FFF2-40B4-BE49-F238E27FC236}">
                      <a16:creationId xmlns:a16="http://schemas.microsoft.com/office/drawing/2014/main" id="{D753E850-47F3-48BD-B819-108D3EDC4FF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100359" y="1773051"/>
                  <a:ext cx="1710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01" name="Inkt 200">
                  <a:extLst>
                    <a:ext uri="{FF2B5EF4-FFF2-40B4-BE49-F238E27FC236}">
                      <a16:creationId xmlns:a16="http://schemas.microsoft.com/office/drawing/2014/main" id="{FA801DDC-68A7-42A5-91CB-8554AB6B52A8}"/>
                    </a:ext>
                  </a:extLst>
                </p14:cNvPr>
                <p14:cNvContentPartPr/>
                <p14:nvPr/>
              </p14:nvContentPartPr>
              <p14:xfrm>
                <a:off x="10188919" y="1698171"/>
                <a:ext cx="289800" cy="185760"/>
              </p14:xfrm>
            </p:contentPart>
          </mc:Choice>
          <mc:Fallback xmlns="">
            <p:pic>
              <p:nvPicPr>
                <p:cNvPr id="201" name="Inkt 200">
                  <a:extLst>
                    <a:ext uri="{FF2B5EF4-FFF2-40B4-BE49-F238E27FC236}">
                      <a16:creationId xmlns:a16="http://schemas.microsoft.com/office/drawing/2014/main" id="{FA801DDC-68A7-42A5-91CB-8554AB6B52A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179919" y="1689171"/>
                  <a:ext cx="3074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469" name="Inkt 468">
                  <a:extLst>
                    <a:ext uri="{FF2B5EF4-FFF2-40B4-BE49-F238E27FC236}">
                      <a16:creationId xmlns:a16="http://schemas.microsoft.com/office/drawing/2014/main" id="{2F97181B-5ED2-4F38-925E-7EE9DDA5BBED}"/>
                    </a:ext>
                  </a:extLst>
                </p14:cNvPr>
                <p14:cNvContentPartPr/>
                <p14:nvPr/>
              </p14:nvContentPartPr>
              <p14:xfrm>
                <a:off x="7051879" y="1590171"/>
                <a:ext cx="1522080" cy="1522080"/>
              </p14:xfrm>
            </p:contentPart>
          </mc:Choice>
          <mc:Fallback xmlns="">
            <p:pic>
              <p:nvPicPr>
                <p:cNvPr id="469" name="Inkt 468">
                  <a:extLst>
                    <a:ext uri="{FF2B5EF4-FFF2-40B4-BE49-F238E27FC236}">
                      <a16:creationId xmlns:a16="http://schemas.microsoft.com/office/drawing/2014/main" id="{2F97181B-5ED2-4F38-925E-7EE9DDA5BBE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042879" y="1581531"/>
                  <a:ext cx="1539720" cy="153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470" name="Inkt 469">
                  <a:extLst>
                    <a:ext uri="{FF2B5EF4-FFF2-40B4-BE49-F238E27FC236}">
                      <a16:creationId xmlns:a16="http://schemas.microsoft.com/office/drawing/2014/main" id="{7225FCA5-4DF7-4D32-B1B9-E58078488BF7}"/>
                    </a:ext>
                  </a:extLst>
                </p14:cNvPr>
                <p14:cNvContentPartPr/>
                <p14:nvPr/>
              </p14:nvContentPartPr>
              <p14:xfrm>
                <a:off x="8537239" y="2877171"/>
                <a:ext cx="254880" cy="334800"/>
              </p14:xfrm>
            </p:contentPart>
          </mc:Choice>
          <mc:Fallback xmlns="">
            <p:pic>
              <p:nvPicPr>
                <p:cNvPr id="470" name="Inkt 469">
                  <a:extLst>
                    <a:ext uri="{FF2B5EF4-FFF2-40B4-BE49-F238E27FC236}">
                      <a16:creationId xmlns:a16="http://schemas.microsoft.com/office/drawing/2014/main" id="{7225FCA5-4DF7-4D32-B1B9-E58078488BF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528239" y="2868531"/>
                  <a:ext cx="27252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471" name="Inkt 470">
                  <a:extLst>
                    <a:ext uri="{FF2B5EF4-FFF2-40B4-BE49-F238E27FC236}">
                      <a16:creationId xmlns:a16="http://schemas.microsoft.com/office/drawing/2014/main" id="{160C591C-1F76-48B4-9864-9D6225C207A2}"/>
                    </a:ext>
                  </a:extLst>
                </p14:cNvPr>
                <p14:cNvContentPartPr/>
                <p14:nvPr/>
              </p14:nvContentPartPr>
              <p14:xfrm>
                <a:off x="8932519" y="2680611"/>
                <a:ext cx="195840" cy="382320"/>
              </p14:xfrm>
            </p:contentPart>
          </mc:Choice>
          <mc:Fallback xmlns="">
            <p:pic>
              <p:nvPicPr>
                <p:cNvPr id="471" name="Inkt 470">
                  <a:extLst>
                    <a:ext uri="{FF2B5EF4-FFF2-40B4-BE49-F238E27FC236}">
                      <a16:creationId xmlns:a16="http://schemas.microsoft.com/office/drawing/2014/main" id="{160C591C-1F76-48B4-9864-9D6225C207A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923519" y="2671611"/>
                  <a:ext cx="21348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472" name="Inkt 471">
                  <a:extLst>
                    <a:ext uri="{FF2B5EF4-FFF2-40B4-BE49-F238E27FC236}">
                      <a16:creationId xmlns:a16="http://schemas.microsoft.com/office/drawing/2014/main" id="{02D27C26-F178-46C6-A524-5EFD988AC78B}"/>
                    </a:ext>
                  </a:extLst>
                </p14:cNvPr>
                <p14:cNvContentPartPr/>
                <p14:nvPr/>
              </p14:nvContentPartPr>
              <p14:xfrm>
                <a:off x="9057439" y="3163731"/>
                <a:ext cx="1440" cy="3240"/>
              </p14:xfrm>
            </p:contentPart>
          </mc:Choice>
          <mc:Fallback xmlns="">
            <p:pic>
              <p:nvPicPr>
                <p:cNvPr id="472" name="Inkt 471">
                  <a:extLst>
                    <a:ext uri="{FF2B5EF4-FFF2-40B4-BE49-F238E27FC236}">
                      <a16:creationId xmlns:a16="http://schemas.microsoft.com/office/drawing/2014/main" id="{02D27C26-F178-46C6-A524-5EFD988AC78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048799" y="3154731"/>
                  <a:ext cx="1908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474" name="Inkt 473">
                <a:extLst>
                  <a:ext uri="{FF2B5EF4-FFF2-40B4-BE49-F238E27FC236}">
                    <a16:creationId xmlns:a16="http://schemas.microsoft.com/office/drawing/2014/main" id="{809881E7-153D-485E-AF63-CED9F45D905A}"/>
                  </a:ext>
                </a:extLst>
              </p14:cNvPr>
              <p14:cNvContentPartPr/>
              <p14:nvPr/>
            </p14:nvContentPartPr>
            <p14:xfrm>
              <a:off x="282079" y="1637331"/>
              <a:ext cx="2363040" cy="542880"/>
            </p14:xfrm>
          </p:contentPart>
        </mc:Choice>
        <mc:Fallback xmlns="">
          <p:pic>
            <p:nvPicPr>
              <p:cNvPr id="474" name="Inkt 473">
                <a:extLst>
                  <a:ext uri="{FF2B5EF4-FFF2-40B4-BE49-F238E27FC236}">
                    <a16:creationId xmlns:a16="http://schemas.microsoft.com/office/drawing/2014/main" id="{809881E7-153D-485E-AF63-CED9F45D905A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228439" y="1529331"/>
                <a:ext cx="2470680" cy="75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475" name="Inkt 474">
                <a:extLst>
                  <a:ext uri="{FF2B5EF4-FFF2-40B4-BE49-F238E27FC236}">
                    <a16:creationId xmlns:a16="http://schemas.microsoft.com/office/drawing/2014/main" id="{F9A99741-FD8E-409D-8E4E-05D00AB3556E}"/>
                  </a:ext>
                </a:extLst>
              </p14:cNvPr>
              <p14:cNvContentPartPr/>
              <p14:nvPr/>
            </p14:nvContentPartPr>
            <p14:xfrm>
              <a:off x="383959" y="1295331"/>
              <a:ext cx="1256040" cy="569880"/>
            </p14:xfrm>
          </p:contentPart>
        </mc:Choice>
        <mc:Fallback xmlns="">
          <p:pic>
            <p:nvPicPr>
              <p:cNvPr id="475" name="Inkt 474">
                <a:extLst>
                  <a:ext uri="{FF2B5EF4-FFF2-40B4-BE49-F238E27FC236}">
                    <a16:creationId xmlns:a16="http://schemas.microsoft.com/office/drawing/2014/main" id="{F9A99741-FD8E-409D-8E4E-05D00AB3556E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330319" y="1187331"/>
                <a:ext cx="1363680" cy="78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476" name="Inkt 475">
                <a:extLst>
                  <a:ext uri="{FF2B5EF4-FFF2-40B4-BE49-F238E27FC236}">
                    <a16:creationId xmlns:a16="http://schemas.microsoft.com/office/drawing/2014/main" id="{D2731C95-A752-4728-9FFC-067789B77CE0}"/>
                  </a:ext>
                </a:extLst>
              </p14:cNvPr>
              <p14:cNvContentPartPr/>
              <p14:nvPr/>
            </p14:nvContentPartPr>
            <p14:xfrm>
              <a:off x="1172359" y="1283451"/>
              <a:ext cx="1157760" cy="370080"/>
            </p14:xfrm>
          </p:contentPart>
        </mc:Choice>
        <mc:Fallback xmlns="">
          <p:pic>
            <p:nvPicPr>
              <p:cNvPr id="476" name="Inkt 475">
                <a:extLst>
                  <a:ext uri="{FF2B5EF4-FFF2-40B4-BE49-F238E27FC236}">
                    <a16:creationId xmlns:a16="http://schemas.microsoft.com/office/drawing/2014/main" id="{D2731C95-A752-4728-9FFC-067789B77CE0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1118359" y="1175811"/>
                <a:ext cx="1265400" cy="58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477" name="Inkt 476">
                <a:extLst>
                  <a:ext uri="{FF2B5EF4-FFF2-40B4-BE49-F238E27FC236}">
                    <a16:creationId xmlns:a16="http://schemas.microsoft.com/office/drawing/2014/main" id="{4266F01B-2282-4C10-87DC-ADE50F3DCC30}"/>
                  </a:ext>
                </a:extLst>
              </p14:cNvPr>
              <p14:cNvContentPartPr/>
              <p14:nvPr/>
            </p14:nvContentPartPr>
            <p14:xfrm>
              <a:off x="972919" y="1237011"/>
              <a:ext cx="1299960" cy="223200"/>
            </p14:xfrm>
          </p:contentPart>
        </mc:Choice>
        <mc:Fallback xmlns="">
          <p:pic>
            <p:nvPicPr>
              <p:cNvPr id="477" name="Inkt 476">
                <a:extLst>
                  <a:ext uri="{FF2B5EF4-FFF2-40B4-BE49-F238E27FC236}">
                    <a16:creationId xmlns:a16="http://schemas.microsoft.com/office/drawing/2014/main" id="{4266F01B-2282-4C10-87DC-ADE50F3DCC30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919279" y="1129371"/>
                <a:ext cx="140760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478" name="Inkt 477">
                <a:extLst>
                  <a:ext uri="{FF2B5EF4-FFF2-40B4-BE49-F238E27FC236}">
                    <a16:creationId xmlns:a16="http://schemas.microsoft.com/office/drawing/2014/main" id="{050CB52F-2345-490C-AA90-01A0BFC830F5}"/>
                  </a:ext>
                </a:extLst>
              </p14:cNvPr>
              <p14:cNvContentPartPr/>
              <p14:nvPr/>
            </p14:nvContentPartPr>
            <p14:xfrm>
              <a:off x="663319" y="1244211"/>
              <a:ext cx="519840" cy="162360"/>
            </p14:xfrm>
          </p:contentPart>
        </mc:Choice>
        <mc:Fallback xmlns="">
          <p:pic>
            <p:nvPicPr>
              <p:cNvPr id="478" name="Inkt 477">
                <a:extLst>
                  <a:ext uri="{FF2B5EF4-FFF2-40B4-BE49-F238E27FC236}">
                    <a16:creationId xmlns:a16="http://schemas.microsoft.com/office/drawing/2014/main" id="{050CB52F-2345-490C-AA90-01A0BFC830F5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609319" y="1136571"/>
                <a:ext cx="62748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479" name="Inkt 478">
                <a:extLst>
                  <a:ext uri="{FF2B5EF4-FFF2-40B4-BE49-F238E27FC236}">
                    <a16:creationId xmlns:a16="http://schemas.microsoft.com/office/drawing/2014/main" id="{CAB3DE4B-4C22-4CDF-8C41-9EA225568FBB}"/>
                  </a:ext>
                </a:extLst>
              </p14:cNvPr>
              <p14:cNvContentPartPr/>
              <p14:nvPr/>
            </p14:nvContentPartPr>
            <p14:xfrm>
              <a:off x="500239" y="1162491"/>
              <a:ext cx="393120" cy="262440"/>
            </p14:xfrm>
          </p:contentPart>
        </mc:Choice>
        <mc:Fallback xmlns="">
          <p:pic>
            <p:nvPicPr>
              <p:cNvPr id="479" name="Inkt 478">
                <a:extLst>
                  <a:ext uri="{FF2B5EF4-FFF2-40B4-BE49-F238E27FC236}">
                    <a16:creationId xmlns:a16="http://schemas.microsoft.com/office/drawing/2014/main" id="{CAB3DE4B-4C22-4CDF-8C41-9EA225568FBB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446599" y="1054491"/>
                <a:ext cx="50076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480" name="Inkt 479">
                <a:extLst>
                  <a:ext uri="{FF2B5EF4-FFF2-40B4-BE49-F238E27FC236}">
                    <a16:creationId xmlns:a16="http://schemas.microsoft.com/office/drawing/2014/main" id="{A8605FFF-515A-4B46-9B51-11F330F71897}"/>
                  </a:ext>
                </a:extLst>
              </p14:cNvPr>
              <p14:cNvContentPartPr/>
              <p14:nvPr/>
            </p14:nvContentPartPr>
            <p14:xfrm>
              <a:off x="470359" y="968451"/>
              <a:ext cx="341640" cy="451800"/>
            </p14:xfrm>
          </p:contentPart>
        </mc:Choice>
        <mc:Fallback xmlns="">
          <p:pic>
            <p:nvPicPr>
              <p:cNvPr id="480" name="Inkt 479">
                <a:extLst>
                  <a:ext uri="{FF2B5EF4-FFF2-40B4-BE49-F238E27FC236}">
                    <a16:creationId xmlns:a16="http://schemas.microsoft.com/office/drawing/2014/main" id="{A8605FFF-515A-4B46-9B51-11F330F71897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416719" y="860451"/>
                <a:ext cx="449280" cy="66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481" name="Inkt 480">
                <a:extLst>
                  <a:ext uri="{FF2B5EF4-FFF2-40B4-BE49-F238E27FC236}">
                    <a16:creationId xmlns:a16="http://schemas.microsoft.com/office/drawing/2014/main" id="{8D21B993-D89A-475E-96FA-CD0B7D80916D}"/>
                  </a:ext>
                </a:extLst>
              </p14:cNvPr>
              <p14:cNvContentPartPr/>
              <p14:nvPr/>
            </p14:nvContentPartPr>
            <p14:xfrm>
              <a:off x="1461079" y="1446531"/>
              <a:ext cx="153360" cy="43560"/>
            </p14:xfrm>
          </p:contentPart>
        </mc:Choice>
        <mc:Fallback xmlns="">
          <p:pic>
            <p:nvPicPr>
              <p:cNvPr id="481" name="Inkt 480">
                <a:extLst>
                  <a:ext uri="{FF2B5EF4-FFF2-40B4-BE49-F238E27FC236}">
                    <a16:creationId xmlns:a16="http://schemas.microsoft.com/office/drawing/2014/main" id="{8D21B993-D89A-475E-96FA-CD0B7D80916D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1407439" y="1338531"/>
                <a:ext cx="26100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482" name="Inkt 481">
                <a:extLst>
                  <a:ext uri="{FF2B5EF4-FFF2-40B4-BE49-F238E27FC236}">
                    <a16:creationId xmlns:a16="http://schemas.microsoft.com/office/drawing/2014/main" id="{88B15B54-7E61-40DE-8F8B-E87E7FAFCD9B}"/>
                  </a:ext>
                </a:extLst>
              </p14:cNvPr>
              <p14:cNvContentPartPr/>
              <p14:nvPr/>
            </p14:nvContentPartPr>
            <p14:xfrm>
              <a:off x="1424719" y="1495491"/>
              <a:ext cx="167400" cy="9720"/>
            </p14:xfrm>
          </p:contentPart>
        </mc:Choice>
        <mc:Fallback xmlns="">
          <p:pic>
            <p:nvPicPr>
              <p:cNvPr id="482" name="Inkt 481">
                <a:extLst>
                  <a:ext uri="{FF2B5EF4-FFF2-40B4-BE49-F238E27FC236}">
                    <a16:creationId xmlns:a16="http://schemas.microsoft.com/office/drawing/2014/main" id="{88B15B54-7E61-40DE-8F8B-E87E7FAFCD9B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1370719" y="1387491"/>
                <a:ext cx="275040" cy="22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85" name="Groep 484">
            <a:extLst>
              <a:ext uri="{FF2B5EF4-FFF2-40B4-BE49-F238E27FC236}">
                <a16:creationId xmlns:a16="http://schemas.microsoft.com/office/drawing/2014/main" id="{4CEC807A-83B9-4400-A392-DACCBD99F905}"/>
              </a:ext>
            </a:extLst>
          </p:cNvPr>
          <p:cNvGrpSpPr/>
          <p:nvPr/>
        </p:nvGrpSpPr>
        <p:grpSpPr>
          <a:xfrm>
            <a:off x="1399519" y="1430331"/>
            <a:ext cx="186840" cy="182880"/>
            <a:chOff x="1399519" y="1430331"/>
            <a:chExt cx="186840" cy="18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483" name="Inkt 482">
                  <a:extLst>
                    <a:ext uri="{FF2B5EF4-FFF2-40B4-BE49-F238E27FC236}">
                      <a16:creationId xmlns:a16="http://schemas.microsoft.com/office/drawing/2014/main" id="{0DAE7D85-C9FB-48F7-B86D-3C388153ED28}"/>
                    </a:ext>
                  </a:extLst>
                </p14:cNvPr>
                <p14:cNvContentPartPr/>
                <p14:nvPr/>
              </p14:nvContentPartPr>
              <p14:xfrm>
                <a:off x="1399519" y="1554531"/>
                <a:ext cx="186840" cy="10080"/>
              </p14:xfrm>
            </p:contentPart>
          </mc:Choice>
          <mc:Fallback xmlns="">
            <p:pic>
              <p:nvPicPr>
                <p:cNvPr id="483" name="Inkt 482">
                  <a:extLst>
                    <a:ext uri="{FF2B5EF4-FFF2-40B4-BE49-F238E27FC236}">
                      <a16:creationId xmlns:a16="http://schemas.microsoft.com/office/drawing/2014/main" id="{0DAE7D85-C9FB-48F7-B86D-3C388153ED28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390879" y="1545531"/>
                  <a:ext cx="2044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484" name="Inkt 483">
                  <a:extLst>
                    <a:ext uri="{FF2B5EF4-FFF2-40B4-BE49-F238E27FC236}">
                      <a16:creationId xmlns:a16="http://schemas.microsoft.com/office/drawing/2014/main" id="{9A06487A-34D2-4095-A0FC-8F3F6F3EC347}"/>
                    </a:ext>
                  </a:extLst>
                </p14:cNvPr>
                <p14:cNvContentPartPr/>
                <p14:nvPr/>
              </p14:nvContentPartPr>
              <p14:xfrm>
                <a:off x="1404199" y="1430331"/>
                <a:ext cx="70560" cy="182880"/>
              </p14:xfrm>
            </p:contentPart>
          </mc:Choice>
          <mc:Fallback xmlns="">
            <p:pic>
              <p:nvPicPr>
                <p:cNvPr id="484" name="Inkt 483">
                  <a:extLst>
                    <a:ext uri="{FF2B5EF4-FFF2-40B4-BE49-F238E27FC236}">
                      <a16:creationId xmlns:a16="http://schemas.microsoft.com/office/drawing/2014/main" id="{9A06487A-34D2-4095-A0FC-8F3F6F3EC347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395559" y="1421691"/>
                  <a:ext cx="88200" cy="20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5" name="Groep 494">
            <a:extLst>
              <a:ext uri="{FF2B5EF4-FFF2-40B4-BE49-F238E27FC236}">
                <a16:creationId xmlns:a16="http://schemas.microsoft.com/office/drawing/2014/main" id="{86412FFB-8B9F-4CA3-B200-D40A53C328A7}"/>
              </a:ext>
            </a:extLst>
          </p:cNvPr>
          <p:cNvGrpSpPr/>
          <p:nvPr/>
        </p:nvGrpSpPr>
        <p:grpSpPr>
          <a:xfrm>
            <a:off x="3205639" y="5520651"/>
            <a:ext cx="572040" cy="587520"/>
            <a:chOff x="3205639" y="5520651"/>
            <a:chExt cx="572040" cy="58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486" name="Inkt 485">
                  <a:extLst>
                    <a:ext uri="{FF2B5EF4-FFF2-40B4-BE49-F238E27FC236}">
                      <a16:creationId xmlns:a16="http://schemas.microsoft.com/office/drawing/2014/main" id="{4306EDB1-9130-4797-8F57-49359BA5DB63}"/>
                    </a:ext>
                  </a:extLst>
                </p14:cNvPr>
                <p14:cNvContentPartPr/>
                <p14:nvPr/>
              </p14:nvContentPartPr>
              <p14:xfrm>
                <a:off x="3205639" y="5686971"/>
                <a:ext cx="31680" cy="253080"/>
              </p14:xfrm>
            </p:contentPart>
          </mc:Choice>
          <mc:Fallback xmlns="">
            <p:pic>
              <p:nvPicPr>
                <p:cNvPr id="486" name="Inkt 485">
                  <a:extLst>
                    <a:ext uri="{FF2B5EF4-FFF2-40B4-BE49-F238E27FC236}">
                      <a16:creationId xmlns:a16="http://schemas.microsoft.com/office/drawing/2014/main" id="{4306EDB1-9130-4797-8F57-49359BA5DB63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196999" y="5677971"/>
                  <a:ext cx="493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487" name="Inkt 486">
                  <a:extLst>
                    <a:ext uri="{FF2B5EF4-FFF2-40B4-BE49-F238E27FC236}">
                      <a16:creationId xmlns:a16="http://schemas.microsoft.com/office/drawing/2014/main" id="{B2D5AA7F-F416-498C-8F75-72F390957CF1}"/>
                    </a:ext>
                  </a:extLst>
                </p14:cNvPr>
                <p14:cNvContentPartPr/>
                <p14:nvPr/>
              </p14:nvContentPartPr>
              <p14:xfrm>
                <a:off x="3217879" y="5578251"/>
                <a:ext cx="30240" cy="529920"/>
              </p14:xfrm>
            </p:contentPart>
          </mc:Choice>
          <mc:Fallback xmlns="">
            <p:pic>
              <p:nvPicPr>
                <p:cNvPr id="487" name="Inkt 486">
                  <a:extLst>
                    <a:ext uri="{FF2B5EF4-FFF2-40B4-BE49-F238E27FC236}">
                      <a16:creationId xmlns:a16="http://schemas.microsoft.com/office/drawing/2014/main" id="{B2D5AA7F-F416-498C-8F75-72F390957CF1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209239" y="5569251"/>
                  <a:ext cx="4788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488" name="Inkt 487">
                  <a:extLst>
                    <a:ext uri="{FF2B5EF4-FFF2-40B4-BE49-F238E27FC236}">
                      <a16:creationId xmlns:a16="http://schemas.microsoft.com/office/drawing/2014/main" id="{21F46113-9EEB-40D1-9397-1FA09FEF6CE6}"/>
                    </a:ext>
                  </a:extLst>
                </p14:cNvPr>
                <p14:cNvContentPartPr/>
                <p14:nvPr/>
              </p14:nvContentPartPr>
              <p14:xfrm>
                <a:off x="3392839" y="5632251"/>
                <a:ext cx="51480" cy="410400"/>
              </p14:xfrm>
            </p:contentPart>
          </mc:Choice>
          <mc:Fallback xmlns="">
            <p:pic>
              <p:nvPicPr>
                <p:cNvPr id="488" name="Inkt 487">
                  <a:extLst>
                    <a:ext uri="{FF2B5EF4-FFF2-40B4-BE49-F238E27FC236}">
                      <a16:creationId xmlns:a16="http://schemas.microsoft.com/office/drawing/2014/main" id="{21F46113-9EEB-40D1-9397-1FA09FEF6CE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384199" y="5623611"/>
                  <a:ext cx="6912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489" name="Inkt 488">
                  <a:extLst>
                    <a:ext uri="{FF2B5EF4-FFF2-40B4-BE49-F238E27FC236}">
                      <a16:creationId xmlns:a16="http://schemas.microsoft.com/office/drawing/2014/main" id="{AC5B038E-4576-43C4-B7D6-1E51F7A856A2}"/>
                    </a:ext>
                  </a:extLst>
                </p14:cNvPr>
                <p14:cNvContentPartPr/>
                <p14:nvPr/>
              </p14:nvContentPartPr>
              <p14:xfrm>
                <a:off x="3241999" y="5878491"/>
                <a:ext cx="197640" cy="49320"/>
              </p14:xfrm>
            </p:contentPart>
          </mc:Choice>
          <mc:Fallback xmlns="">
            <p:pic>
              <p:nvPicPr>
                <p:cNvPr id="489" name="Inkt 488">
                  <a:extLst>
                    <a:ext uri="{FF2B5EF4-FFF2-40B4-BE49-F238E27FC236}">
                      <a16:creationId xmlns:a16="http://schemas.microsoft.com/office/drawing/2014/main" id="{AC5B038E-4576-43C4-B7D6-1E51F7A856A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233359" y="5869491"/>
                  <a:ext cx="2152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490" name="Inkt 489">
                  <a:extLst>
                    <a:ext uri="{FF2B5EF4-FFF2-40B4-BE49-F238E27FC236}">
                      <a16:creationId xmlns:a16="http://schemas.microsoft.com/office/drawing/2014/main" id="{780ADE9C-F60A-403E-B47F-700597221A13}"/>
                    </a:ext>
                  </a:extLst>
                </p14:cNvPr>
                <p14:cNvContentPartPr/>
                <p14:nvPr/>
              </p14:nvContentPartPr>
              <p14:xfrm>
                <a:off x="3493639" y="5895411"/>
                <a:ext cx="47160" cy="156600"/>
              </p14:xfrm>
            </p:contentPart>
          </mc:Choice>
          <mc:Fallback xmlns="">
            <p:pic>
              <p:nvPicPr>
                <p:cNvPr id="490" name="Inkt 489">
                  <a:extLst>
                    <a:ext uri="{FF2B5EF4-FFF2-40B4-BE49-F238E27FC236}">
                      <a16:creationId xmlns:a16="http://schemas.microsoft.com/office/drawing/2014/main" id="{780ADE9C-F60A-403E-B47F-700597221A13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484999" y="5886411"/>
                  <a:ext cx="648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491" name="Inkt 490">
                  <a:extLst>
                    <a:ext uri="{FF2B5EF4-FFF2-40B4-BE49-F238E27FC236}">
                      <a16:creationId xmlns:a16="http://schemas.microsoft.com/office/drawing/2014/main" id="{207E9AAD-CA5E-4DF2-A79E-E667F2A13FA3}"/>
                    </a:ext>
                  </a:extLst>
                </p14:cNvPr>
                <p14:cNvContentPartPr/>
                <p14:nvPr/>
              </p14:nvContentPartPr>
              <p14:xfrm>
                <a:off x="3485359" y="5650611"/>
                <a:ext cx="11880" cy="10440"/>
              </p14:xfrm>
            </p:contentPart>
          </mc:Choice>
          <mc:Fallback xmlns="">
            <p:pic>
              <p:nvPicPr>
                <p:cNvPr id="491" name="Inkt 490">
                  <a:extLst>
                    <a:ext uri="{FF2B5EF4-FFF2-40B4-BE49-F238E27FC236}">
                      <a16:creationId xmlns:a16="http://schemas.microsoft.com/office/drawing/2014/main" id="{207E9AAD-CA5E-4DF2-A79E-E667F2A13FA3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476359" y="5641611"/>
                  <a:ext cx="295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492" name="Inkt 491">
                  <a:extLst>
                    <a:ext uri="{FF2B5EF4-FFF2-40B4-BE49-F238E27FC236}">
                      <a16:creationId xmlns:a16="http://schemas.microsoft.com/office/drawing/2014/main" id="{A6602582-FA9F-44B9-9AA8-DE74EC42C852}"/>
                    </a:ext>
                  </a:extLst>
                </p14:cNvPr>
                <p14:cNvContentPartPr/>
                <p14:nvPr/>
              </p14:nvContentPartPr>
              <p14:xfrm>
                <a:off x="3514879" y="5520651"/>
                <a:ext cx="262800" cy="547920"/>
              </p14:xfrm>
            </p:contentPart>
          </mc:Choice>
          <mc:Fallback xmlns="">
            <p:pic>
              <p:nvPicPr>
                <p:cNvPr id="492" name="Inkt 491">
                  <a:extLst>
                    <a:ext uri="{FF2B5EF4-FFF2-40B4-BE49-F238E27FC236}">
                      <a16:creationId xmlns:a16="http://schemas.microsoft.com/office/drawing/2014/main" id="{A6602582-FA9F-44B9-9AA8-DE74EC42C852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505879" y="5511651"/>
                  <a:ext cx="28044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494" name="Inkt 493">
                  <a:extLst>
                    <a:ext uri="{FF2B5EF4-FFF2-40B4-BE49-F238E27FC236}">
                      <a16:creationId xmlns:a16="http://schemas.microsoft.com/office/drawing/2014/main" id="{510AE806-4514-4F4E-A8DA-6D5DE58FF33B}"/>
                    </a:ext>
                  </a:extLst>
                </p14:cNvPr>
                <p14:cNvContentPartPr/>
                <p14:nvPr/>
              </p14:nvContentPartPr>
              <p14:xfrm>
                <a:off x="3450439" y="5622891"/>
                <a:ext cx="78840" cy="105120"/>
              </p14:xfrm>
            </p:contentPart>
          </mc:Choice>
          <mc:Fallback xmlns="">
            <p:pic>
              <p:nvPicPr>
                <p:cNvPr id="494" name="Inkt 493">
                  <a:extLst>
                    <a:ext uri="{FF2B5EF4-FFF2-40B4-BE49-F238E27FC236}">
                      <a16:creationId xmlns:a16="http://schemas.microsoft.com/office/drawing/2014/main" id="{510AE806-4514-4F4E-A8DA-6D5DE58FF33B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441439" y="5614251"/>
                  <a:ext cx="9648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2" name="Groep 501">
            <a:extLst>
              <a:ext uri="{FF2B5EF4-FFF2-40B4-BE49-F238E27FC236}">
                <a16:creationId xmlns:a16="http://schemas.microsoft.com/office/drawing/2014/main" id="{1A5CD5F0-ED09-4887-BCB3-AAC752CB52DA}"/>
              </a:ext>
            </a:extLst>
          </p:cNvPr>
          <p:cNvGrpSpPr/>
          <p:nvPr/>
        </p:nvGrpSpPr>
        <p:grpSpPr>
          <a:xfrm>
            <a:off x="653959" y="2389371"/>
            <a:ext cx="849600" cy="339120"/>
            <a:chOff x="653959" y="2389371"/>
            <a:chExt cx="84960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496" name="Inkt 495">
                  <a:extLst>
                    <a:ext uri="{FF2B5EF4-FFF2-40B4-BE49-F238E27FC236}">
                      <a16:creationId xmlns:a16="http://schemas.microsoft.com/office/drawing/2014/main" id="{38CDC868-5563-4FCB-8E23-6F96B3D3E811}"/>
                    </a:ext>
                  </a:extLst>
                </p14:cNvPr>
                <p14:cNvContentPartPr/>
                <p14:nvPr/>
              </p14:nvContentPartPr>
              <p14:xfrm>
                <a:off x="669439" y="2675931"/>
                <a:ext cx="258840" cy="13320"/>
              </p14:xfrm>
            </p:contentPart>
          </mc:Choice>
          <mc:Fallback xmlns="">
            <p:pic>
              <p:nvPicPr>
                <p:cNvPr id="496" name="Inkt 495">
                  <a:extLst>
                    <a:ext uri="{FF2B5EF4-FFF2-40B4-BE49-F238E27FC236}">
                      <a16:creationId xmlns:a16="http://schemas.microsoft.com/office/drawing/2014/main" id="{38CDC868-5563-4FCB-8E23-6F96B3D3E81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60799" y="2667291"/>
                  <a:ext cx="2764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497" name="Inkt 496">
                  <a:extLst>
                    <a:ext uri="{FF2B5EF4-FFF2-40B4-BE49-F238E27FC236}">
                      <a16:creationId xmlns:a16="http://schemas.microsoft.com/office/drawing/2014/main" id="{534D37C1-DB34-43DF-AF7A-53744B0BF31B}"/>
                    </a:ext>
                  </a:extLst>
                </p14:cNvPr>
                <p14:cNvContentPartPr/>
                <p14:nvPr/>
              </p14:nvContentPartPr>
              <p14:xfrm>
                <a:off x="653959" y="2424291"/>
                <a:ext cx="163800" cy="242640"/>
              </p14:xfrm>
            </p:contentPart>
          </mc:Choice>
          <mc:Fallback xmlns="">
            <p:pic>
              <p:nvPicPr>
                <p:cNvPr id="497" name="Inkt 496">
                  <a:extLst>
                    <a:ext uri="{FF2B5EF4-FFF2-40B4-BE49-F238E27FC236}">
                      <a16:creationId xmlns:a16="http://schemas.microsoft.com/office/drawing/2014/main" id="{534D37C1-DB34-43DF-AF7A-53744B0BF31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45319" y="2415651"/>
                  <a:ext cx="181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498" name="Inkt 497">
                  <a:extLst>
                    <a:ext uri="{FF2B5EF4-FFF2-40B4-BE49-F238E27FC236}">
                      <a16:creationId xmlns:a16="http://schemas.microsoft.com/office/drawing/2014/main" id="{7B9E2A78-B327-4AF8-AF04-05B303879902}"/>
                    </a:ext>
                  </a:extLst>
                </p14:cNvPr>
                <p14:cNvContentPartPr/>
                <p14:nvPr/>
              </p14:nvContentPartPr>
              <p14:xfrm>
                <a:off x="1015759" y="2666211"/>
                <a:ext cx="71280" cy="62280"/>
              </p14:xfrm>
            </p:contentPart>
          </mc:Choice>
          <mc:Fallback xmlns="">
            <p:pic>
              <p:nvPicPr>
                <p:cNvPr id="498" name="Inkt 497">
                  <a:extLst>
                    <a:ext uri="{FF2B5EF4-FFF2-40B4-BE49-F238E27FC236}">
                      <a16:creationId xmlns:a16="http://schemas.microsoft.com/office/drawing/2014/main" id="{7B9E2A78-B327-4AF8-AF04-05B303879902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006759" y="2657211"/>
                  <a:ext cx="889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00" name="Inkt 499">
                  <a:extLst>
                    <a:ext uri="{FF2B5EF4-FFF2-40B4-BE49-F238E27FC236}">
                      <a16:creationId xmlns:a16="http://schemas.microsoft.com/office/drawing/2014/main" id="{408D7467-3167-404F-9F06-1DF8D18963DB}"/>
                    </a:ext>
                  </a:extLst>
                </p14:cNvPr>
                <p14:cNvContentPartPr/>
                <p14:nvPr/>
              </p14:nvContentPartPr>
              <p14:xfrm>
                <a:off x="1179919" y="2458851"/>
                <a:ext cx="236880" cy="115200"/>
              </p14:xfrm>
            </p:contentPart>
          </mc:Choice>
          <mc:Fallback xmlns="">
            <p:pic>
              <p:nvPicPr>
                <p:cNvPr id="500" name="Inkt 499">
                  <a:extLst>
                    <a:ext uri="{FF2B5EF4-FFF2-40B4-BE49-F238E27FC236}">
                      <a16:creationId xmlns:a16="http://schemas.microsoft.com/office/drawing/2014/main" id="{408D7467-3167-404F-9F06-1DF8D18963DB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70919" y="2449851"/>
                  <a:ext cx="2545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01" name="Inkt 500">
                  <a:extLst>
                    <a:ext uri="{FF2B5EF4-FFF2-40B4-BE49-F238E27FC236}">
                      <a16:creationId xmlns:a16="http://schemas.microsoft.com/office/drawing/2014/main" id="{BB1864A2-EB6C-4F6D-BF36-522B64187ACE}"/>
                    </a:ext>
                  </a:extLst>
                </p14:cNvPr>
                <p14:cNvContentPartPr/>
                <p14:nvPr/>
              </p14:nvContentPartPr>
              <p14:xfrm>
                <a:off x="1308079" y="2389371"/>
                <a:ext cx="195480" cy="152640"/>
              </p14:xfrm>
            </p:contentPart>
          </mc:Choice>
          <mc:Fallback xmlns="">
            <p:pic>
              <p:nvPicPr>
                <p:cNvPr id="501" name="Inkt 500">
                  <a:extLst>
                    <a:ext uri="{FF2B5EF4-FFF2-40B4-BE49-F238E27FC236}">
                      <a16:creationId xmlns:a16="http://schemas.microsoft.com/office/drawing/2014/main" id="{BB1864A2-EB6C-4F6D-BF36-522B64187ACE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299079" y="2380731"/>
                  <a:ext cx="213120" cy="17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8" name="Groep 507">
            <a:extLst>
              <a:ext uri="{FF2B5EF4-FFF2-40B4-BE49-F238E27FC236}">
                <a16:creationId xmlns:a16="http://schemas.microsoft.com/office/drawing/2014/main" id="{776A9844-8FD7-4091-B91E-540A88876638}"/>
              </a:ext>
            </a:extLst>
          </p:cNvPr>
          <p:cNvGrpSpPr/>
          <p:nvPr/>
        </p:nvGrpSpPr>
        <p:grpSpPr>
          <a:xfrm>
            <a:off x="234559" y="3977691"/>
            <a:ext cx="712800" cy="356760"/>
            <a:chOff x="234559" y="3977691"/>
            <a:chExt cx="7128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503" name="Inkt 502">
                  <a:extLst>
                    <a:ext uri="{FF2B5EF4-FFF2-40B4-BE49-F238E27FC236}">
                      <a16:creationId xmlns:a16="http://schemas.microsoft.com/office/drawing/2014/main" id="{2F5A3924-B65F-472F-B109-A169D3878742}"/>
                    </a:ext>
                  </a:extLst>
                </p14:cNvPr>
                <p14:cNvContentPartPr/>
                <p14:nvPr/>
              </p14:nvContentPartPr>
              <p14:xfrm>
                <a:off x="234559" y="4029171"/>
                <a:ext cx="270000" cy="303120"/>
              </p14:xfrm>
            </p:contentPart>
          </mc:Choice>
          <mc:Fallback xmlns="">
            <p:pic>
              <p:nvPicPr>
                <p:cNvPr id="503" name="Inkt 502">
                  <a:extLst>
                    <a:ext uri="{FF2B5EF4-FFF2-40B4-BE49-F238E27FC236}">
                      <a16:creationId xmlns:a16="http://schemas.microsoft.com/office/drawing/2014/main" id="{2F5A3924-B65F-472F-B109-A169D3878742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25559" y="4020531"/>
                  <a:ext cx="2876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504" name="Inkt 503">
                  <a:extLst>
                    <a:ext uri="{FF2B5EF4-FFF2-40B4-BE49-F238E27FC236}">
                      <a16:creationId xmlns:a16="http://schemas.microsoft.com/office/drawing/2014/main" id="{BD1CAD9D-28B7-4D86-A90A-2F3B2AD1DC52}"/>
                    </a:ext>
                  </a:extLst>
                </p14:cNvPr>
                <p14:cNvContentPartPr/>
                <p14:nvPr/>
              </p14:nvContentPartPr>
              <p14:xfrm>
                <a:off x="611119" y="4264611"/>
                <a:ext cx="72720" cy="69840"/>
              </p14:xfrm>
            </p:contentPart>
          </mc:Choice>
          <mc:Fallback xmlns="">
            <p:pic>
              <p:nvPicPr>
                <p:cNvPr id="504" name="Inkt 503">
                  <a:extLst>
                    <a:ext uri="{FF2B5EF4-FFF2-40B4-BE49-F238E27FC236}">
                      <a16:creationId xmlns:a16="http://schemas.microsoft.com/office/drawing/2014/main" id="{BD1CAD9D-28B7-4D86-A90A-2F3B2AD1DC52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02479" y="4255611"/>
                  <a:ext cx="903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506" name="Inkt 505">
                  <a:extLst>
                    <a:ext uri="{FF2B5EF4-FFF2-40B4-BE49-F238E27FC236}">
                      <a16:creationId xmlns:a16="http://schemas.microsoft.com/office/drawing/2014/main" id="{BBC879D3-D062-4B9D-A767-3CE10E46FBB9}"/>
                    </a:ext>
                  </a:extLst>
                </p14:cNvPr>
                <p14:cNvContentPartPr/>
                <p14:nvPr/>
              </p14:nvContentPartPr>
              <p14:xfrm>
                <a:off x="730999" y="4101171"/>
                <a:ext cx="133200" cy="101160"/>
              </p14:xfrm>
            </p:contentPart>
          </mc:Choice>
          <mc:Fallback xmlns="">
            <p:pic>
              <p:nvPicPr>
                <p:cNvPr id="506" name="Inkt 505">
                  <a:extLst>
                    <a:ext uri="{FF2B5EF4-FFF2-40B4-BE49-F238E27FC236}">
                      <a16:creationId xmlns:a16="http://schemas.microsoft.com/office/drawing/2014/main" id="{BBC879D3-D062-4B9D-A767-3CE10E46FBB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21999" y="4092171"/>
                  <a:ext cx="1508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507" name="Inkt 506">
                  <a:extLst>
                    <a:ext uri="{FF2B5EF4-FFF2-40B4-BE49-F238E27FC236}">
                      <a16:creationId xmlns:a16="http://schemas.microsoft.com/office/drawing/2014/main" id="{DE99A094-71CF-4823-BA54-6429F040027A}"/>
                    </a:ext>
                  </a:extLst>
                </p14:cNvPr>
                <p14:cNvContentPartPr/>
                <p14:nvPr/>
              </p14:nvContentPartPr>
              <p14:xfrm>
                <a:off x="736399" y="3977691"/>
                <a:ext cx="210960" cy="145080"/>
              </p14:xfrm>
            </p:contentPart>
          </mc:Choice>
          <mc:Fallback xmlns="">
            <p:pic>
              <p:nvPicPr>
                <p:cNvPr id="507" name="Inkt 506">
                  <a:extLst>
                    <a:ext uri="{FF2B5EF4-FFF2-40B4-BE49-F238E27FC236}">
                      <a16:creationId xmlns:a16="http://schemas.microsoft.com/office/drawing/2014/main" id="{DE99A094-71CF-4823-BA54-6429F040027A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727759" y="3968691"/>
                  <a:ext cx="228600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3" name="Groep 512">
            <a:extLst>
              <a:ext uri="{FF2B5EF4-FFF2-40B4-BE49-F238E27FC236}">
                <a16:creationId xmlns:a16="http://schemas.microsoft.com/office/drawing/2014/main" id="{2FF6BC27-34C3-468B-804C-03E09ADB3EF9}"/>
              </a:ext>
            </a:extLst>
          </p:cNvPr>
          <p:cNvGrpSpPr/>
          <p:nvPr/>
        </p:nvGrpSpPr>
        <p:grpSpPr>
          <a:xfrm>
            <a:off x="1916839" y="5745651"/>
            <a:ext cx="938880" cy="558720"/>
            <a:chOff x="1916839" y="5745651"/>
            <a:chExt cx="938880" cy="55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509" name="Inkt 508">
                  <a:extLst>
                    <a:ext uri="{FF2B5EF4-FFF2-40B4-BE49-F238E27FC236}">
                      <a16:creationId xmlns:a16="http://schemas.microsoft.com/office/drawing/2014/main" id="{D6E33905-6806-4875-B45E-8FF8923713AD}"/>
                    </a:ext>
                  </a:extLst>
                </p14:cNvPr>
                <p14:cNvContentPartPr/>
                <p14:nvPr/>
              </p14:nvContentPartPr>
              <p14:xfrm>
                <a:off x="1916839" y="5867331"/>
                <a:ext cx="326880" cy="437040"/>
              </p14:xfrm>
            </p:contentPart>
          </mc:Choice>
          <mc:Fallback xmlns="">
            <p:pic>
              <p:nvPicPr>
                <p:cNvPr id="509" name="Inkt 508">
                  <a:extLst>
                    <a:ext uri="{FF2B5EF4-FFF2-40B4-BE49-F238E27FC236}">
                      <a16:creationId xmlns:a16="http://schemas.microsoft.com/office/drawing/2014/main" id="{D6E33905-6806-4875-B45E-8FF8923713A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908199" y="5858331"/>
                  <a:ext cx="34452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510" name="Inkt 509">
                  <a:extLst>
                    <a:ext uri="{FF2B5EF4-FFF2-40B4-BE49-F238E27FC236}">
                      <a16:creationId xmlns:a16="http://schemas.microsoft.com/office/drawing/2014/main" id="{6EBF7BA8-1B6D-4406-A0D3-E7A8950BDA74}"/>
                    </a:ext>
                  </a:extLst>
                </p14:cNvPr>
                <p14:cNvContentPartPr/>
                <p14:nvPr/>
              </p14:nvContentPartPr>
              <p14:xfrm>
                <a:off x="2334799" y="6166491"/>
                <a:ext cx="112320" cy="104760"/>
              </p14:xfrm>
            </p:contentPart>
          </mc:Choice>
          <mc:Fallback xmlns="">
            <p:pic>
              <p:nvPicPr>
                <p:cNvPr id="510" name="Inkt 509">
                  <a:extLst>
                    <a:ext uri="{FF2B5EF4-FFF2-40B4-BE49-F238E27FC236}">
                      <a16:creationId xmlns:a16="http://schemas.microsoft.com/office/drawing/2014/main" id="{6EBF7BA8-1B6D-4406-A0D3-E7A8950BDA74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326159" y="6157491"/>
                  <a:ext cx="1299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511" name="Inkt 510">
                  <a:extLst>
                    <a:ext uri="{FF2B5EF4-FFF2-40B4-BE49-F238E27FC236}">
                      <a16:creationId xmlns:a16="http://schemas.microsoft.com/office/drawing/2014/main" id="{2B386CD7-A280-4362-9789-5DE7654B297E}"/>
                    </a:ext>
                  </a:extLst>
                </p14:cNvPr>
                <p14:cNvContentPartPr/>
                <p14:nvPr/>
              </p14:nvContentPartPr>
              <p14:xfrm>
                <a:off x="2435599" y="5870931"/>
                <a:ext cx="289800" cy="154080"/>
              </p14:xfrm>
            </p:contentPart>
          </mc:Choice>
          <mc:Fallback xmlns="">
            <p:pic>
              <p:nvPicPr>
                <p:cNvPr id="511" name="Inkt 510">
                  <a:extLst>
                    <a:ext uri="{FF2B5EF4-FFF2-40B4-BE49-F238E27FC236}">
                      <a16:creationId xmlns:a16="http://schemas.microsoft.com/office/drawing/2014/main" id="{2B386CD7-A280-4362-9789-5DE7654B297E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2426599" y="5861931"/>
                  <a:ext cx="3074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512" name="Inkt 511">
                  <a:extLst>
                    <a:ext uri="{FF2B5EF4-FFF2-40B4-BE49-F238E27FC236}">
                      <a16:creationId xmlns:a16="http://schemas.microsoft.com/office/drawing/2014/main" id="{49EC37BC-FEFF-4A03-92A0-972426DB44C3}"/>
                    </a:ext>
                  </a:extLst>
                </p14:cNvPr>
                <p14:cNvContentPartPr/>
                <p14:nvPr/>
              </p14:nvContentPartPr>
              <p14:xfrm>
                <a:off x="2710999" y="5745651"/>
                <a:ext cx="144720" cy="275040"/>
              </p14:xfrm>
            </p:contentPart>
          </mc:Choice>
          <mc:Fallback xmlns="">
            <p:pic>
              <p:nvPicPr>
                <p:cNvPr id="512" name="Inkt 511">
                  <a:extLst>
                    <a:ext uri="{FF2B5EF4-FFF2-40B4-BE49-F238E27FC236}">
                      <a16:creationId xmlns:a16="http://schemas.microsoft.com/office/drawing/2014/main" id="{49EC37BC-FEFF-4A03-92A0-972426DB44C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702359" y="5737011"/>
                  <a:ext cx="162360" cy="29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536" name="Inkt 535">
                <a:extLst>
                  <a:ext uri="{FF2B5EF4-FFF2-40B4-BE49-F238E27FC236}">
                    <a16:creationId xmlns:a16="http://schemas.microsoft.com/office/drawing/2014/main" id="{DA4895E4-DD0F-4C60-8454-F7031CF4E825}"/>
                  </a:ext>
                </a:extLst>
              </p14:cNvPr>
              <p14:cNvContentPartPr/>
              <p14:nvPr/>
            </p14:nvContentPartPr>
            <p14:xfrm>
              <a:off x="8962039" y="2823531"/>
              <a:ext cx="42840" cy="7200"/>
            </p14:xfrm>
          </p:contentPart>
        </mc:Choice>
        <mc:Fallback xmlns="">
          <p:pic>
            <p:nvPicPr>
              <p:cNvPr id="536" name="Inkt 535">
                <a:extLst>
                  <a:ext uri="{FF2B5EF4-FFF2-40B4-BE49-F238E27FC236}">
                    <a16:creationId xmlns:a16="http://schemas.microsoft.com/office/drawing/2014/main" id="{DA4895E4-DD0F-4C60-8454-F7031CF4E825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8953399" y="2814891"/>
                <a:ext cx="60480" cy="2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41" name="Groep 540">
            <a:extLst>
              <a:ext uri="{FF2B5EF4-FFF2-40B4-BE49-F238E27FC236}">
                <a16:creationId xmlns:a16="http://schemas.microsoft.com/office/drawing/2014/main" id="{4246D923-2225-49E8-B2BB-2D5EF4F96F97}"/>
              </a:ext>
            </a:extLst>
          </p:cNvPr>
          <p:cNvGrpSpPr/>
          <p:nvPr/>
        </p:nvGrpSpPr>
        <p:grpSpPr>
          <a:xfrm>
            <a:off x="2409230" y="3821619"/>
            <a:ext cx="249840" cy="259200"/>
            <a:chOff x="2409230" y="3821619"/>
            <a:chExt cx="249840" cy="25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537" name="Inkt 536">
                  <a:extLst>
                    <a:ext uri="{FF2B5EF4-FFF2-40B4-BE49-F238E27FC236}">
                      <a16:creationId xmlns:a16="http://schemas.microsoft.com/office/drawing/2014/main" id="{5E6C0A3B-0EBA-4BFB-B6E2-249ACB7C0510}"/>
                    </a:ext>
                  </a:extLst>
                </p14:cNvPr>
                <p14:cNvContentPartPr/>
                <p14:nvPr/>
              </p14:nvContentPartPr>
              <p14:xfrm>
                <a:off x="2462510" y="3925659"/>
                <a:ext cx="196560" cy="12960"/>
              </p14:xfrm>
            </p:contentPart>
          </mc:Choice>
          <mc:Fallback xmlns="">
            <p:pic>
              <p:nvPicPr>
                <p:cNvPr id="537" name="Inkt 536">
                  <a:extLst>
                    <a:ext uri="{FF2B5EF4-FFF2-40B4-BE49-F238E27FC236}">
                      <a16:creationId xmlns:a16="http://schemas.microsoft.com/office/drawing/2014/main" id="{5E6C0A3B-0EBA-4BFB-B6E2-249ACB7C0510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2453870" y="3916659"/>
                  <a:ext cx="2142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538" name="Inkt 537">
                  <a:extLst>
                    <a:ext uri="{FF2B5EF4-FFF2-40B4-BE49-F238E27FC236}">
                      <a16:creationId xmlns:a16="http://schemas.microsoft.com/office/drawing/2014/main" id="{F032F7D4-AB58-4001-B6F0-146DFB7B48E8}"/>
                    </a:ext>
                  </a:extLst>
                </p14:cNvPr>
                <p14:cNvContentPartPr/>
                <p14:nvPr/>
              </p14:nvContentPartPr>
              <p14:xfrm>
                <a:off x="2512910" y="3821619"/>
                <a:ext cx="9360" cy="259200"/>
              </p14:xfrm>
            </p:contentPart>
          </mc:Choice>
          <mc:Fallback xmlns="">
            <p:pic>
              <p:nvPicPr>
                <p:cNvPr id="538" name="Inkt 537">
                  <a:extLst>
                    <a:ext uri="{FF2B5EF4-FFF2-40B4-BE49-F238E27FC236}">
                      <a16:creationId xmlns:a16="http://schemas.microsoft.com/office/drawing/2014/main" id="{F032F7D4-AB58-4001-B6F0-146DFB7B48E8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504270" y="3812619"/>
                  <a:ext cx="270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540" name="Inkt 539">
                  <a:extLst>
                    <a:ext uri="{FF2B5EF4-FFF2-40B4-BE49-F238E27FC236}">
                      <a16:creationId xmlns:a16="http://schemas.microsoft.com/office/drawing/2014/main" id="{2D9F782F-83E9-4627-BA46-873DCBD66032}"/>
                    </a:ext>
                  </a:extLst>
                </p14:cNvPr>
                <p14:cNvContentPartPr/>
                <p14:nvPr/>
              </p14:nvContentPartPr>
              <p14:xfrm>
                <a:off x="2409230" y="3886419"/>
                <a:ext cx="176040" cy="73800"/>
              </p14:xfrm>
            </p:contentPart>
          </mc:Choice>
          <mc:Fallback xmlns="">
            <p:pic>
              <p:nvPicPr>
                <p:cNvPr id="540" name="Inkt 539">
                  <a:extLst>
                    <a:ext uri="{FF2B5EF4-FFF2-40B4-BE49-F238E27FC236}">
                      <a16:creationId xmlns:a16="http://schemas.microsoft.com/office/drawing/2014/main" id="{2D9F782F-83E9-4627-BA46-873DCBD66032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400230" y="3877779"/>
                  <a:ext cx="193680" cy="91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90110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ep 65">
            <a:extLst>
              <a:ext uri="{FF2B5EF4-FFF2-40B4-BE49-F238E27FC236}">
                <a16:creationId xmlns:a16="http://schemas.microsoft.com/office/drawing/2014/main" id="{66045D0D-9A69-43AC-9B8D-55F3843145F5}"/>
              </a:ext>
            </a:extLst>
          </p:cNvPr>
          <p:cNvGrpSpPr/>
          <p:nvPr/>
        </p:nvGrpSpPr>
        <p:grpSpPr>
          <a:xfrm>
            <a:off x="3036638" y="307138"/>
            <a:ext cx="5062646" cy="1280580"/>
            <a:chOff x="3036638" y="307138"/>
            <a:chExt cx="5062646" cy="1280580"/>
          </a:xfrm>
        </p:grpSpPr>
        <p:grpSp>
          <p:nvGrpSpPr>
            <p:cNvPr id="63" name="Groep 62">
              <a:extLst>
                <a:ext uri="{FF2B5EF4-FFF2-40B4-BE49-F238E27FC236}">
                  <a16:creationId xmlns:a16="http://schemas.microsoft.com/office/drawing/2014/main" id="{D93F8AC2-A6DC-4015-B1F1-7FB19AAE7B0A}"/>
                </a:ext>
              </a:extLst>
            </p:cNvPr>
            <p:cNvGrpSpPr/>
            <p:nvPr/>
          </p:nvGrpSpPr>
          <p:grpSpPr>
            <a:xfrm>
              <a:off x="3551601" y="532348"/>
              <a:ext cx="4232880" cy="757080"/>
              <a:chOff x="2205559" y="2554251"/>
              <a:chExt cx="4232880" cy="757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48" name="Inkt 47">
                    <a:extLst>
                      <a:ext uri="{FF2B5EF4-FFF2-40B4-BE49-F238E27FC236}">
                        <a16:creationId xmlns:a16="http://schemas.microsoft.com/office/drawing/2014/main" id="{24143D54-B3B6-453E-9D5D-9503067BF8E5}"/>
                      </a:ext>
                    </a:extLst>
                  </p14:cNvPr>
                  <p14:cNvContentPartPr/>
                  <p14:nvPr/>
                </p14:nvContentPartPr>
                <p14:xfrm>
                  <a:off x="2205559" y="2625171"/>
                  <a:ext cx="541080" cy="686160"/>
                </p14:xfrm>
              </p:contentPart>
            </mc:Choice>
            <mc:Fallback xmlns="">
              <p:pic>
                <p:nvPicPr>
                  <p:cNvPr id="48" name="Inkt 47">
                    <a:extLst>
                      <a:ext uri="{FF2B5EF4-FFF2-40B4-BE49-F238E27FC236}">
                        <a16:creationId xmlns:a16="http://schemas.microsoft.com/office/drawing/2014/main" id="{24143D54-B3B6-453E-9D5D-9503067BF8E5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196919" y="2616171"/>
                    <a:ext cx="558720" cy="70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9" name="Inkt 48">
                    <a:extLst>
                      <a:ext uri="{FF2B5EF4-FFF2-40B4-BE49-F238E27FC236}">
                        <a16:creationId xmlns:a16="http://schemas.microsoft.com/office/drawing/2014/main" id="{DB5EE246-A0A2-454F-813A-717D9999D369}"/>
                      </a:ext>
                    </a:extLst>
                  </p14:cNvPr>
                  <p14:cNvContentPartPr/>
                  <p14:nvPr/>
                </p14:nvContentPartPr>
                <p14:xfrm>
                  <a:off x="2726839" y="3044211"/>
                  <a:ext cx="209160" cy="212400"/>
                </p14:xfrm>
              </p:contentPart>
            </mc:Choice>
            <mc:Fallback xmlns="">
              <p:pic>
                <p:nvPicPr>
                  <p:cNvPr id="49" name="Inkt 48">
                    <a:extLst>
                      <a:ext uri="{FF2B5EF4-FFF2-40B4-BE49-F238E27FC236}">
                        <a16:creationId xmlns:a16="http://schemas.microsoft.com/office/drawing/2014/main" id="{DB5EE246-A0A2-454F-813A-717D9999D36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717839" y="3035211"/>
                    <a:ext cx="226800" cy="23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0" name="Inkt 49">
                    <a:extLst>
                      <a:ext uri="{FF2B5EF4-FFF2-40B4-BE49-F238E27FC236}">
                        <a16:creationId xmlns:a16="http://schemas.microsoft.com/office/drawing/2014/main" id="{4D10665A-F0CD-45A6-80BF-EFCB709AFC71}"/>
                      </a:ext>
                    </a:extLst>
                  </p14:cNvPr>
                  <p14:cNvContentPartPr/>
                  <p14:nvPr/>
                </p14:nvContentPartPr>
                <p14:xfrm>
                  <a:off x="2881999" y="2954211"/>
                  <a:ext cx="536040" cy="294840"/>
                </p14:xfrm>
              </p:contentPart>
            </mc:Choice>
            <mc:Fallback xmlns="">
              <p:pic>
                <p:nvPicPr>
                  <p:cNvPr id="50" name="Inkt 49">
                    <a:extLst>
                      <a:ext uri="{FF2B5EF4-FFF2-40B4-BE49-F238E27FC236}">
                        <a16:creationId xmlns:a16="http://schemas.microsoft.com/office/drawing/2014/main" id="{4D10665A-F0CD-45A6-80BF-EFCB709AFC71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873359" y="2945211"/>
                    <a:ext cx="553680" cy="31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51" name="Inkt 50">
                    <a:extLst>
                      <a:ext uri="{FF2B5EF4-FFF2-40B4-BE49-F238E27FC236}">
                        <a16:creationId xmlns:a16="http://schemas.microsoft.com/office/drawing/2014/main" id="{B0C8C75A-0FA9-46A8-9017-829102FB477C}"/>
                      </a:ext>
                    </a:extLst>
                  </p14:cNvPr>
                  <p14:cNvContentPartPr/>
                  <p14:nvPr/>
                </p14:nvContentPartPr>
                <p14:xfrm>
                  <a:off x="3342439" y="2850891"/>
                  <a:ext cx="366480" cy="359280"/>
                </p14:xfrm>
              </p:contentPart>
            </mc:Choice>
            <mc:Fallback xmlns="">
              <p:pic>
                <p:nvPicPr>
                  <p:cNvPr id="51" name="Inkt 50">
                    <a:extLst>
                      <a:ext uri="{FF2B5EF4-FFF2-40B4-BE49-F238E27FC236}">
                        <a16:creationId xmlns:a16="http://schemas.microsoft.com/office/drawing/2014/main" id="{B0C8C75A-0FA9-46A8-9017-829102FB477C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333799" y="2842251"/>
                    <a:ext cx="384120" cy="37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52" name="Inkt 51">
                    <a:extLst>
                      <a:ext uri="{FF2B5EF4-FFF2-40B4-BE49-F238E27FC236}">
                        <a16:creationId xmlns:a16="http://schemas.microsoft.com/office/drawing/2014/main" id="{0E9BBBDB-D980-4975-B557-35BC1FD0B4E9}"/>
                      </a:ext>
                    </a:extLst>
                  </p14:cNvPr>
                  <p14:cNvContentPartPr/>
                  <p14:nvPr/>
                </p14:nvContentPartPr>
                <p14:xfrm>
                  <a:off x="3737719" y="2961051"/>
                  <a:ext cx="334440" cy="191880"/>
                </p14:xfrm>
              </p:contentPart>
            </mc:Choice>
            <mc:Fallback xmlns="">
              <p:pic>
                <p:nvPicPr>
                  <p:cNvPr id="52" name="Inkt 51">
                    <a:extLst>
                      <a:ext uri="{FF2B5EF4-FFF2-40B4-BE49-F238E27FC236}">
                        <a16:creationId xmlns:a16="http://schemas.microsoft.com/office/drawing/2014/main" id="{0E9BBBDB-D980-4975-B557-35BC1FD0B4E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28719" y="2952051"/>
                    <a:ext cx="352080" cy="20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53" name="Inkt 52">
                    <a:extLst>
                      <a:ext uri="{FF2B5EF4-FFF2-40B4-BE49-F238E27FC236}">
                        <a16:creationId xmlns:a16="http://schemas.microsoft.com/office/drawing/2014/main" id="{406F7111-149F-4F09-94B7-0260DAF307BC}"/>
                      </a:ext>
                    </a:extLst>
                  </p14:cNvPr>
                  <p14:cNvContentPartPr/>
                  <p14:nvPr/>
                </p14:nvContentPartPr>
                <p14:xfrm>
                  <a:off x="3957679" y="2563611"/>
                  <a:ext cx="264240" cy="620640"/>
                </p14:xfrm>
              </p:contentPart>
            </mc:Choice>
            <mc:Fallback xmlns="">
              <p:pic>
                <p:nvPicPr>
                  <p:cNvPr id="53" name="Inkt 52">
                    <a:extLst>
                      <a:ext uri="{FF2B5EF4-FFF2-40B4-BE49-F238E27FC236}">
                        <a16:creationId xmlns:a16="http://schemas.microsoft.com/office/drawing/2014/main" id="{406F7111-149F-4F09-94B7-0260DAF307BC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948679" y="2554611"/>
                    <a:ext cx="281880" cy="63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54" name="Inkt 53">
                    <a:extLst>
                      <a:ext uri="{FF2B5EF4-FFF2-40B4-BE49-F238E27FC236}">
                        <a16:creationId xmlns:a16="http://schemas.microsoft.com/office/drawing/2014/main" id="{142D347E-A718-482B-85AD-382B82771014}"/>
                      </a:ext>
                    </a:extLst>
                  </p14:cNvPr>
                  <p14:cNvContentPartPr/>
                  <p14:nvPr/>
                </p14:nvContentPartPr>
                <p14:xfrm>
                  <a:off x="3974599" y="3009291"/>
                  <a:ext cx="201240" cy="59040"/>
                </p14:xfrm>
              </p:contentPart>
            </mc:Choice>
            <mc:Fallback xmlns="">
              <p:pic>
                <p:nvPicPr>
                  <p:cNvPr id="54" name="Inkt 53">
                    <a:extLst>
                      <a:ext uri="{FF2B5EF4-FFF2-40B4-BE49-F238E27FC236}">
                        <a16:creationId xmlns:a16="http://schemas.microsoft.com/office/drawing/2014/main" id="{142D347E-A718-482B-85AD-382B8277101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965959" y="3000291"/>
                    <a:ext cx="218880" cy="7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55" name="Inkt 54">
                    <a:extLst>
                      <a:ext uri="{FF2B5EF4-FFF2-40B4-BE49-F238E27FC236}">
                        <a16:creationId xmlns:a16="http://schemas.microsoft.com/office/drawing/2014/main" id="{A1F3ACDE-A851-4CF4-965F-3B309FA4934D}"/>
                      </a:ext>
                    </a:extLst>
                  </p14:cNvPr>
                  <p14:cNvContentPartPr/>
                  <p14:nvPr/>
                </p14:nvContentPartPr>
                <p14:xfrm>
                  <a:off x="4156759" y="3025131"/>
                  <a:ext cx="329760" cy="208080"/>
                </p14:xfrm>
              </p:contentPart>
            </mc:Choice>
            <mc:Fallback xmlns="">
              <p:pic>
                <p:nvPicPr>
                  <p:cNvPr id="55" name="Inkt 54">
                    <a:extLst>
                      <a:ext uri="{FF2B5EF4-FFF2-40B4-BE49-F238E27FC236}">
                        <a16:creationId xmlns:a16="http://schemas.microsoft.com/office/drawing/2014/main" id="{A1F3ACDE-A851-4CF4-965F-3B309FA4934D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148119" y="3016131"/>
                    <a:ext cx="347400" cy="22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57" name="Inkt 56">
                    <a:extLst>
                      <a:ext uri="{FF2B5EF4-FFF2-40B4-BE49-F238E27FC236}">
                        <a16:creationId xmlns:a16="http://schemas.microsoft.com/office/drawing/2014/main" id="{7FF0C31F-519E-437F-AF25-9C6DD2889665}"/>
                      </a:ext>
                    </a:extLst>
                  </p14:cNvPr>
                  <p14:cNvContentPartPr/>
                  <p14:nvPr/>
                </p14:nvContentPartPr>
                <p14:xfrm>
                  <a:off x="4789639" y="2693571"/>
                  <a:ext cx="118440" cy="434520"/>
                </p14:xfrm>
              </p:contentPart>
            </mc:Choice>
            <mc:Fallback xmlns="">
              <p:pic>
                <p:nvPicPr>
                  <p:cNvPr id="57" name="Inkt 56">
                    <a:extLst>
                      <a:ext uri="{FF2B5EF4-FFF2-40B4-BE49-F238E27FC236}">
                        <a16:creationId xmlns:a16="http://schemas.microsoft.com/office/drawing/2014/main" id="{7FF0C31F-519E-437F-AF25-9C6DD2889665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4780999" y="2684931"/>
                    <a:ext cx="136080" cy="45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58" name="Inkt 57">
                    <a:extLst>
                      <a:ext uri="{FF2B5EF4-FFF2-40B4-BE49-F238E27FC236}">
                        <a16:creationId xmlns:a16="http://schemas.microsoft.com/office/drawing/2014/main" id="{2D7C8857-3BEE-4D8F-9A42-663F43C726FA}"/>
                      </a:ext>
                    </a:extLst>
                  </p14:cNvPr>
                  <p14:cNvContentPartPr/>
                  <p14:nvPr/>
                </p14:nvContentPartPr>
                <p14:xfrm>
                  <a:off x="4641319" y="2554251"/>
                  <a:ext cx="526680" cy="697320"/>
                </p14:xfrm>
              </p:contentPart>
            </mc:Choice>
            <mc:Fallback xmlns="">
              <p:pic>
                <p:nvPicPr>
                  <p:cNvPr id="58" name="Inkt 57">
                    <a:extLst>
                      <a:ext uri="{FF2B5EF4-FFF2-40B4-BE49-F238E27FC236}">
                        <a16:creationId xmlns:a16="http://schemas.microsoft.com/office/drawing/2014/main" id="{2D7C8857-3BEE-4D8F-9A42-663F43C726FA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4632679" y="2545611"/>
                    <a:ext cx="544320" cy="71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59" name="Inkt 58">
                    <a:extLst>
                      <a:ext uri="{FF2B5EF4-FFF2-40B4-BE49-F238E27FC236}">
                        <a16:creationId xmlns:a16="http://schemas.microsoft.com/office/drawing/2014/main" id="{6DB65425-E85C-4E99-9CFF-36DD253ED1BD}"/>
                      </a:ext>
                    </a:extLst>
                  </p14:cNvPr>
                  <p14:cNvContentPartPr/>
                  <p14:nvPr/>
                </p14:nvContentPartPr>
                <p14:xfrm>
                  <a:off x="5244319" y="2969331"/>
                  <a:ext cx="179280" cy="190080"/>
                </p14:xfrm>
              </p:contentPart>
            </mc:Choice>
            <mc:Fallback xmlns="">
              <p:pic>
                <p:nvPicPr>
                  <p:cNvPr id="59" name="Inkt 58">
                    <a:extLst>
                      <a:ext uri="{FF2B5EF4-FFF2-40B4-BE49-F238E27FC236}">
                        <a16:creationId xmlns:a16="http://schemas.microsoft.com/office/drawing/2014/main" id="{6DB65425-E85C-4E99-9CFF-36DD253ED1BD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5235679" y="2960331"/>
                    <a:ext cx="196920" cy="20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60" name="Inkt 59">
                    <a:extLst>
                      <a:ext uri="{FF2B5EF4-FFF2-40B4-BE49-F238E27FC236}">
                        <a16:creationId xmlns:a16="http://schemas.microsoft.com/office/drawing/2014/main" id="{4666E4C2-8618-4956-8A3E-5293B5A415A0}"/>
                      </a:ext>
                    </a:extLst>
                  </p14:cNvPr>
                  <p14:cNvContentPartPr/>
                  <p14:nvPr/>
                </p14:nvContentPartPr>
                <p14:xfrm>
                  <a:off x="5486959" y="2954931"/>
                  <a:ext cx="319680" cy="188640"/>
                </p14:xfrm>
              </p:contentPart>
            </mc:Choice>
            <mc:Fallback xmlns="">
              <p:pic>
                <p:nvPicPr>
                  <p:cNvPr id="60" name="Inkt 59">
                    <a:extLst>
                      <a:ext uri="{FF2B5EF4-FFF2-40B4-BE49-F238E27FC236}">
                        <a16:creationId xmlns:a16="http://schemas.microsoft.com/office/drawing/2014/main" id="{4666E4C2-8618-4956-8A3E-5293B5A415A0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5478319" y="2945931"/>
                    <a:ext cx="337320" cy="20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61" name="Inkt 60">
                    <a:extLst>
                      <a:ext uri="{FF2B5EF4-FFF2-40B4-BE49-F238E27FC236}">
                        <a16:creationId xmlns:a16="http://schemas.microsoft.com/office/drawing/2014/main" id="{E4021C7E-8777-4AFC-B277-E51527161052}"/>
                      </a:ext>
                    </a:extLst>
                  </p14:cNvPr>
                  <p14:cNvContentPartPr/>
                  <p14:nvPr/>
                </p14:nvContentPartPr>
                <p14:xfrm>
                  <a:off x="5732119" y="2857731"/>
                  <a:ext cx="316080" cy="250920"/>
                </p14:xfrm>
              </p:contentPart>
            </mc:Choice>
            <mc:Fallback xmlns="">
              <p:pic>
                <p:nvPicPr>
                  <p:cNvPr id="61" name="Inkt 60">
                    <a:extLst>
                      <a:ext uri="{FF2B5EF4-FFF2-40B4-BE49-F238E27FC236}">
                        <a16:creationId xmlns:a16="http://schemas.microsoft.com/office/drawing/2014/main" id="{E4021C7E-8777-4AFC-B277-E51527161052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5723479" y="2849091"/>
                    <a:ext cx="333720" cy="26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62" name="Inkt 61">
                    <a:extLst>
                      <a:ext uri="{FF2B5EF4-FFF2-40B4-BE49-F238E27FC236}">
                        <a16:creationId xmlns:a16="http://schemas.microsoft.com/office/drawing/2014/main" id="{12F7639B-CCFC-48F3-B8E4-34BF2A5891AE}"/>
                      </a:ext>
                    </a:extLst>
                  </p14:cNvPr>
                  <p14:cNvContentPartPr/>
                  <p14:nvPr/>
                </p14:nvContentPartPr>
                <p14:xfrm>
                  <a:off x="6036679" y="2637411"/>
                  <a:ext cx="401760" cy="467280"/>
                </p14:xfrm>
              </p:contentPart>
            </mc:Choice>
            <mc:Fallback xmlns="">
              <p:pic>
                <p:nvPicPr>
                  <p:cNvPr id="62" name="Inkt 61">
                    <a:extLst>
                      <a:ext uri="{FF2B5EF4-FFF2-40B4-BE49-F238E27FC236}">
                        <a16:creationId xmlns:a16="http://schemas.microsoft.com/office/drawing/2014/main" id="{12F7639B-CCFC-48F3-B8E4-34BF2A5891AE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6028039" y="2628771"/>
                    <a:ext cx="419400" cy="484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65" name="Rechthoek 64">
              <a:extLst>
                <a:ext uri="{FF2B5EF4-FFF2-40B4-BE49-F238E27FC236}">
                  <a16:creationId xmlns:a16="http://schemas.microsoft.com/office/drawing/2014/main" id="{60327CF6-32CC-4E16-AD5A-6FEB9A896D7B}"/>
                </a:ext>
              </a:extLst>
            </p:cNvPr>
            <p:cNvSpPr/>
            <p:nvPr/>
          </p:nvSpPr>
          <p:spPr>
            <a:xfrm>
              <a:off x="3036638" y="307138"/>
              <a:ext cx="5062646" cy="1280580"/>
            </a:xfrm>
            <a:prstGeom prst="rect">
              <a:avLst/>
            </a:prstGeom>
            <a:noFill/>
            <a:ln w="18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000000"/>
                </a:solidFill>
              </a:endParaRPr>
            </a:p>
          </p:txBody>
        </p:sp>
      </p:grpSp>
      <p:grpSp>
        <p:nvGrpSpPr>
          <p:cNvPr id="96" name="Groep 95">
            <a:extLst>
              <a:ext uri="{FF2B5EF4-FFF2-40B4-BE49-F238E27FC236}">
                <a16:creationId xmlns:a16="http://schemas.microsoft.com/office/drawing/2014/main" id="{93580CD3-3AEB-4FB1-92A8-93754825D790}"/>
              </a:ext>
            </a:extLst>
          </p:cNvPr>
          <p:cNvGrpSpPr/>
          <p:nvPr/>
        </p:nvGrpSpPr>
        <p:grpSpPr>
          <a:xfrm>
            <a:off x="214039" y="1766571"/>
            <a:ext cx="1784520" cy="1217520"/>
            <a:chOff x="214039" y="1766571"/>
            <a:chExt cx="1784520" cy="121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7" name="Inkt 66">
                  <a:extLst>
                    <a:ext uri="{FF2B5EF4-FFF2-40B4-BE49-F238E27FC236}">
                      <a16:creationId xmlns:a16="http://schemas.microsoft.com/office/drawing/2014/main" id="{B314F484-82EA-4D17-A6DA-854BFD0C9A37}"/>
                    </a:ext>
                  </a:extLst>
                </p14:cNvPr>
                <p14:cNvContentPartPr/>
                <p14:nvPr/>
              </p14:nvContentPartPr>
              <p14:xfrm>
                <a:off x="657919" y="1853691"/>
                <a:ext cx="27000" cy="263520"/>
              </p14:xfrm>
            </p:contentPart>
          </mc:Choice>
          <mc:Fallback xmlns="">
            <p:pic>
              <p:nvPicPr>
                <p:cNvPr id="67" name="Inkt 66">
                  <a:extLst>
                    <a:ext uri="{FF2B5EF4-FFF2-40B4-BE49-F238E27FC236}">
                      <a16:creationId xmlns:a16="http://schemas.microsoft.com/office/drawing/2014/main" id="{B314F484-82EA-4D17-A6DA-854BFD0C9A3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9279" y="1844691"/>
                  <a:ext cx="446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8" name="Inkt 67">
                  <a:extLst>
                    <a:ext uri="{FF2B5EF4-FFF2-40B4-BE49-F238E27FC236}">
                      <a16:creationId xmlns:a16="http://schemas.microsoft.com/office/drawing/2014/main" id="{C4ACF60F-24A9-4D6B-A3E6-14126F26E1FB}"/>
                    </a:ext>
                  </a:extLst>
                </p14:cNvPr>
                <p14:cNvContentPartPr/>
                <p14:nvPr/>
              </p14:nvContentPartPr>
              <p14:xfrm>
                <a:off x="746479" y="1981851"/>
                <a:ext cx="173160" cy="158040"/>
              </p14:xfrm>
            </p:contentPart>
          </mc:Choice>
          <mc:Fallback xmlns="">
            <p:pic>
              <p:nvPicPr>
                <p:cNvPr id="68" name="Inkt 67">
                  <a:extLst>
                    <a:ext uri="{FF2B5EF4-FFF2-40B4-BE49-F238E27FC236}">
                      <a16:creationId xmlns:a16="http://schemas.microsoft.com/office/drawing/2014/main" id="{C4ACF60F-24A9-4D6B-A3E6-14126F26E1F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7839" y="1972851"/>
                  <a:ext cx="1908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0" name="Inkt 69">
                  <a:extLst>
                    <a:ext uri="{FF2B5EF4-FFF2-40B4-BE49-F238E27FC236}">
                      <a16:creationId xmlns:a16="http://schemas.microsoft.com/office/drawing/2014/main" id="{BF5C4B87-6763-4992-BF45-F7F23B97A335}"/>
                    </a:ext>
                  </a:extLst>
                </p14:cNvPr>
                <p14:cNvContentPartPr/>
                <p14:nvPr/>
              </p14:nvContentPartPr>
              <p14:xfrm>
                <a:off x="440479" y="1766571"/>
                <a:ext cx="709560" cy="524880"/>
              </p14:xfrm>
            </p:contentPart>
          </mc:Choice>
          <mc:Fallback xmlns="">
            <p:pic>
              <p:nvPicPr>
                <p:cNvPr id="70" name="Inkt 69">
                  <a:extLst>
                    <a:ext uri="{FF2B5EF4-FFF2-40B4-BE49-F238E27FC236}">
                      <a16:creationId xmlns:a16="http://schemas.microsoft.com/office/drawing/2014/main" id="{BF5C4B87-6763-4992-BF45-F7F23B97A33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1479" y="1757571"/>
                  <a:ext cx="72720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2" name="Inkt 71">
                  <a:extLst>
                    <a:ext uri="{FF2B5EF4-FFF2-40B4-BE49-F238E27FC236}">
                      <a16:creationId xmlns:a16="http://schemas.microsoft.com/office/drawing/2014/main" id="{FBBE5030-D7F4-4EB4-BC30-CE07329A690F}"/>
                    </a:ext>
                  </a:extLst>
                </p14:cNvPr>
                <p14:cNvContentPartPr/>
                <p14:nvPr/>
              </p14:nvContentPartPr>
              <p14:xfrm>
                <a:off x="831439" y="2309091"/>
                <a:ext cx="20520" cy="148320"/>
              </p14:xfrm>
            </p:contentPart>
          </mc:Choice>
          <mc:Fallback xmlns="">
            <p:pic>
              <p:nvPicPr>
                <p:cNvPr id="72" name="Inkt 71">
                  <a:extLst>
                    <a:ext uri="{FF2B5EF4-FFF2-40B4-BE49-F238E27FC236}">
                      <a16:creationId xmlns:a16="http://schemas.microsoft.com/office/drawing/2014/main" id="{FBBE5030-D7F4-4EB4-BC30-CE07329A690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2439" y="2300091"/>
                  <a:ext cx="381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4" name="Inkt 73">
                  <a:extLst>
                    <a:ext uri="{FF2B5EF4-FFF2-40B4-BE49-F238E27FC236}">
                      <a16:creationId xmlns:a16="http://schemas.microsoft.com/office/drawing/2014/main" id="{806FD41E-B082-460A-A0C3-F2460392C7D3}"/>
                    </a:ext>
                  </a:extLst>
                </p14:cNvPr>
                <p14:cNvContentPartPr/>
                <p14:nvPr/>
              </p14:nvContentPartPr>
              <p14:xfrm>
                <a:off x="351199" y="2683491"/>
                <a:ext cx="30600" cy="237600"/>
              </p14:xfrm>
            </p:contentPart>
          </mc:Choice>
          <mc:Fallback xmlns="">
            <p:pic>
              <p:nvPicPr>
                <p:cNvPr id="74" name="Inkt 73">
                  <a:extLst>
                    <a:ext uri="{FF2B5EF4-FFF2-40B4-BE49-F238E27FC236}">
                      <a16:creationId xmlns:a16="http://schemas.microsoft.com/office/drawing/2014/main" id="{806FD41E-B082-460A-A0C3-F2460392C7D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2559" y="2674851"/>
                  <a:ext cx="482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5" name="Inkt 74">
                  <a:extLst>
                    <a:ext uri="{FF2B5EF4-FFF2-40B4-BE49-F238E27FC236}">
                      <a16:creationId xmlns:a16="http://schemas.microsoft.com/office/drawing/2014/main" id="{8F09EE33-6A54-4298-A070-FF8680D571EC}"/>
                    </a:ext>
                  </a:extLst>
                </p14:cNvPr>
                <p14:cNvContentPartPr/>
                <p14:nvPr/>
              </p14:nvContentPartPr>
              <p14:xfrm>
                <a:off x="214039" y="2573691"/>
                <a:ext cx="379800" cy="410400"/>
              </p14:xfrm>
            </p:contentPart>
          </mc:Choice>
          <mc:Fallback xmlns="">
            <p:pic>
              <p:nvPicPr>
                <p:cNvPr id="75" name="Inkt 74">
                  <a:extLst>
                    <a:ext uri="{FF2B5EF4-FFF2-40B4-BE49-F238E27FC236}">
                      <a16:creationId xmlns:a16="http://schemas.microsoft.com/office/drawing/2014/main" id="{8F09EE33-6A54-4298-A070-FF8680D571E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5399" y="2565051"/>
                  <a:ext cx="39744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7" name="Inkt 76">
                  <a:extLst>
                    <a:ext uri="{FF2B5EF4-FFF2-40B4-BE49-F238E27FC236}">
                      <a16:creationId xmlns:a16="http://schemas.microsoft.com/office/drawing/2014/main" id="{57BCDF7E-2E91-4776-8081-475E6B52A041}"/>
                    </a:ext>
                  </a:extLst>
                </p14:cNvPr>
                <p14:cNvContentPartPr/>
                <p14:nvPr/>
              </p14:nvContentPartPr>
              <p14:xfrm>
                <a:off x="588079" y="2822811"/>
                <a:ext cx="118800" cy="113400"/>
              </p14:xfrm>
            </p:contentPart>
          </mc:Choice>
          <mc:Fallback xmlns="">
            <p:pic>
              <p:nvPicPr>
                <p:cNvPr id="77" name="Inkt 76">
                  <a:extLst>
                    <a:ext uri="{FF2B5EF4-FFF2-40B4-BE49-F238E27FC236}">
                      <a16:creationId xmlns:a16="http://schemas.microsoft.com/office/drawing/2014/main" id="{57BCDF7E-2E91-4776-8081-475E6B52A04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9439" y="2813811"/>
                  <a:ext cx="1364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9" name="Inkt 78">
                  <a:extLst>
                    <a:ext uri="{FF2B5EF4-FFF2-40B4-BE49-F238E27FC236}">
                      <a16:creationId xmlns:a16="http://schemas.microsoft.com/office/drawing/2014/main" id="{EF04D06F-4D47-4197-9FE7-3671E93A3B2E}"/>
                    </a:ext>
                  </a:extLst>
                </p14:cNvPr>
                <p14:cNvContentPartPr/>
                <p14:nvPr/>
              </p14:nvContentPartPr>
              <p14:xfrm>
                <a:off x="727039" y="2819571"/>
                <a:ext cx="201240" cy="134640"/>
              </p14:xfrm>
            </p:contentPart>
          </mc:Choice>
          <mc:Fallback xmlns="">
            <p:pic>
              <p:nvPicPr>
                <p:cNvPr id="79" name="Inkt 78">
                  <a:extLst>
                    <a:ext uri="{FF2B5EF4-FFF2-40B4-BE49-F238E27FC236}">
                      <a16:creationId xmlns:a16="http://schemas.microsoft.com/office/drawing/2014/main" id="{EF04D06F-4D47-4197-9FE7-3671E93A3B2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8399" y="2810931"/>
                  <a:ext cx="2188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1" name="Inkt 80">
                  <a:extLst>
                    <a:ext uri="{FF2B5EF4-FFF2-40B4-BE49-F238E27FC236}">
                      <a16:creationId xmlns:a16="http://schemas.microsoft.com/office/drawing/2014/main" id="{A0553159-F3BE-486D-9F94-BBBAE28170A5}"/>
                    </a:ext>
                  </a:extLst>
                </p14:cNvPr>
                <p14:cNvContentPartPr/>
                <p14:nvPr/>
              </p14:nvContentPartPr>
              <p14:xfrm>
                <a:off x="865999" y="2772771"/>
                <a:ext cx="248400" cy="177120"/>
              </p14:xfrm>
            </p:contentPart>
          </mc:Choice>
          <mc:Fallback xmlns="">
            <p:pic>
              <p:nvPicPr>
                <p:cNvPr id="81" name="Inkt 80">
                  <a:extLst>
                    <a:ext uri="{FF2B5EF4-FFF2-40B4-BE49-F238E27FC236}">
                      <a16:creationId xmlns:a16="http://schemas.microsoft.com/office/drawing/2014/main" id="{A0553159-F3BE-486D-9F94-BBBAE28170A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57359" y="2763771"/>
                  <a:ext cx="2660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3" name="Inkt 82">
                  <a:extLst>
                    <a:ext uri="{FF2B5EF4-FFF2-40B4-BE49-F238E27FC236}">
                      <a16:creationId xmlns:a16="http://schemas.microsoft.com/office/drawing/2014/main" id="{A252EB0F-8F02-475B-99DB-E8DF0E5EB4B3}"/>
                    </a:ext>
                  </a:extLst>
                </p14:cNvPr>
                <p14:cNvContentPartPr/>
                <p14:nvPr/>
              </p14:nvContentPartPr>
              <p14:xfrm>
                <a:off x="1063999" y="2745411"/>
                <a:ext cx="240480" cy="198720"/>
              </p14:xfrm>
            </p:contentPart>
          </mc:Choice>
          <mc:Fallback xmlns="">
            <p:pic>
              <p:nvPicPr>
                <p:cNvPr id="83" name="Inkt 82">
                  <a:extLst>
                    <a:ext uri="{FF2B5EF4-FFF2-40B4-BE49-F238E27FC236}">
                      <a16:creationId xmlns:a16="http://schemas.microsoft.com/office/drawing/2014/main" id="{A252EB0F-8F02-475B-99DB-E8DF0E5EB4B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55359" y="2736771"/>
                  <a:ext cx="2581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5" name="Inkt 84">
                  <a:extLst>
                    <a:ext uri="{FF2B5EF4-FFF2-40B4-BE49-F238E27FC236}">
                      <a16:creationId xmlns:a16="http://schemas.microsoft.com/office/drawing/2014/main" id="{CB3208C7-6D73-4C5C-B4C1-B5DCE3D2CDC3}"/>
                    </a:ext>
                  </a:extLst>
                </p14:cNvPr>
                <p14:cNvContentPartPr/>
                <p14:nvPr/>
              </p14:nvContentPartPr>
              <p14:xfrm>
                <a:off x="1418599" y="2761611"/>
                <a:ext cx="163800" cy="187200"/>
              </p14:xfrm>
            </p:contentPart>
          </mc:Choice>
          <mc:Fallback xmlns="">
            <p:pic>
              <p:nvPicPr>
                <p:cNvPr id="85" name="Inkt 84">
                  <a:extLst>
                    <a:ext uri="{FF2B5EF4-FFF2-40B4-BE49-F238E27FC236}">
                      <a16:creationId xmlns:a16="http://schemas.microsoft.com/office/drawing/2014/main" id="{CB3208C7-6D73-4C5C-B4C1-B5DCE3D2CDC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09599" y="2752611"/>
                  <a:ext cx="1814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7" name="Inkt 86">
                  <a:extLst>
                    <a:ext uri="{FF2B5EF4-FFF2-40B4-BE49-F238E27FC236}">
                      <a16:creationId xmlns:a16="http://schemas.microsoft.com/office/drawing/2014/main" id="{B849F171-BDC3-40AD-95B6-740E6E7FDD2E}"/>
                    </a:ext>
                  </a:extLst>
                </p14:cNvPr>
                <p14:cNvContentPartPr/>
                <p14:nvPr/>
              </p14:nvContentPartPr>
              <p14:xfrm>
                <a:off x="1645759" y="2843331"/>
                <a:ext cx="43920" cy="67320"/>
              </p14:xfrm>
            </p:contentPart>
          </mc:Choice>
          <mc:Fallback xmlns="">
            <p:pic>
              <p:nvPicPr>
                <p:cNvPr id="87" name="Inkt 86">
                  <a:extLst>
                    <a:ext uri="{FF2B5EF4-FFF2-40B4-BE49-F238E27FC236}">
                      <a16:creationId xmlns:a16="http://schemas.microsoft.com/office/drawing/2014/main" id="{B849F171-BDC3-40AD-95B6-740E6E7FDD2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636759" y="2834691"/>
                  <a:ext cx="615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9" name="Inkt 88">
                  <a:extLst>
                    <a:ext uri="{FF2B5EF4-FFF2-40B4-BE49-F238E27FC236}">
                      <a16:creationId xmlns:a16="http://schemas.microsoft.com/office/drawing/2014/main" id="{D76961DE-B3F6-428D-9930-0AC55032931A}"/>
                    </a:ext>
                  </a:extLst>
                </p14:cNvPr>
                <p14:cNvContentPartPr/>
                <p14:nvPr/>
              </p14:nvContentPartPr>
              <p14:xfrm>
                <a:off x="1596799" y="2728131"/>
                <a:ext cx="4320" cy="11880"/>
              </p14:xfrm>
            </p:contentPart>
          </mc:Choice>
          <mc:Fallback xmlns="">
            <p:pic>
              <p:nvPicPr>
                <p:cNvPr id="89" name="Inkt 88">
                  <a:extLst>
                    <a:ext uri="{FF2B5EF4-FFF2-40B4-BE49-F238E27FC236}">
                      <a16:creationId xmlns:a16="http://schemas.microsoft.com/office/drawing/2014/main" id="{D76961DE-B3F6-428D-9930-0AC55032931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588159" y="2719131"/>
                  <a:ext cx="21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1" name="Inkt 90">
                  <a:extLst>
                    <a:ext uri="{FF2B5EF4-FFF2-40B4-BE49-F238E27FC236}">
                      <a16:creationId xmlns:a16="http://schemas.microsoft.com/office/drawing/2014/main" id="{B5AB87A5-5B11-4EC8-83E5-55B2D2523202}"/>
                    </a:ext>
                  </a:extLst>
                </p14:cNvPr>
                <p14:cNvContentPartPr/>
                <p14:nvPr/>
              </p14:nvContentPartPr>
              <p14:xfrm>
                <a:off x="1712719" y="2766291"/>
                <a:ext cx="285840" cy="204480"/>
              </p14:xfrm>
            </p:contentPart>
          </mc:Choice>
          <mc:Fallback xmlns="">
            <p:pic>
              <p:nvPicPr>
                <p:cNvPr id="91" name="Inkt 90">
                  <a:extLst>
                    <a:ext uri="{FF2B5EF4-FFF2-40B4-BE49-F238E27FC236}">
                      <a16:creationId xmlns:a16="http://schemas.microsoft.com/office/drawing/2014/main" id="{B5AB87A5-5B11-4EC8-83E5-55B2D252320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03719" y="2757291"/>
                  <a:ext cx="3034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3" name="Inkt 92">
                  <a:extLst>
                    <a:ext uri="{FF2B5EF4-FFF2-40B4-BE49-F238E27FC236}">
                      <a16:creationId xmlns:a16="http://schemas.microsoft.com/office/drawing/2014/main" id="{4D406E32-8901-4C2C-9706-8F030303C3A6}"/>
                    </a:ext>
                  </a:extLst>
                </p14:cNvPr>
                <p14:cNvContentPartPr/>
                <p14:nvPr/>
              </p14:nvContentPartPr>
              <p14:xfrm>
                <a:off x="697879" y="2398731"/>
                <a:ext cx="186840" cy="195480"/>
              </p14:xfrm>
            </p:contentPart>
          </mc:Choice>
          <mc:Fallback xmlns="">
            <p:pic>
              <p:nvPicPr>
                <p:cNvPr id="93" name="Inkt 92">
                  <a:extLst>
                    <a:ext uri="{FF2B5EF4-FFF2-40B4-BE49-F238E27FC236}">
                      <a16:creationId xmlns:a16="http://schemas.microsoft.com/office/drawing/2014/main" id="{4D406E32-8901-4C2C-9706-8F030303C3A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8879" y="2389731"/>
                  <a:ext cx="2044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5" name="Inkt 94">
                  <a:extLst>
                    <a:ext uri="{FF2B5EF4-FFF2-40B4-BE49-F238E27FC236}">
                      <a16:creationId xmlns:a16="http://schemas.microsoft.com/office/drawing/2014/main" id="{597022F3-9292-483E-A74D-7F643D5479D2}"/>
                    </a:ext>
                  </a:extLst>
                </p14:cNvPr>
                <p14:cNvContentPartPr/>
                <p14:nvPr/>
              </p14:nvContentPartPr>
              <p14:xfrm>
                <a:off x="685999" y="2353011"/>
                <a:ext cx="212760" cy="229680"/>
              </p14:xfrm>
            </p:contentPart>
          </mc:Choice>
          <mc:Fallback xmlns="">
            <p:pic>
              <p:nvPicPr>
                <p:cNvPr id="95" name="Inkt 94">
                  <a:extLst>
                    <a:ext uri="{FF2B5EF4-FFF2-40B4-BE49-F238E27FC236}">
                      <a16:creationId xmlns:a16="http://schemas.microsoft.com/office/drawing/2014/main" id="{597022F3-9292-483E-A74D-7F643D5479D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7359" y="2344011"/>
                  <a:ext cx="23040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ep 115">
            <a:extLst>
              <a:ext uri="{FF2B5EF4-FFF2-40B4-BE49-F238E27FC236}">
                <a16:creationId xmlns:a16="http://schemas.microsoft.com/office/drawing/2014/main" id="{0A8165FC-6E53-4291-8B83-59DD6A5E13D9}"/>
              </a:ext>
            </a:extLst>
          </p:cNvPr>
          <p:cNvGrpSpPr/>
          <p:nvPr/>
        </p:nvGrpSpPr>
        <p:grpSpPr>
          <a:xfrm>
            <a:off x="502039" y="3209451"/>
            <a:ext cx="1139400" cy="556920"/>
            <a:chOff x="502039" y="3209451"/>
            <a:chExt cx="1139400" cy="55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7" name="Inkt 96">
                  <a:extLst>
                    <a:ext uri="{FF2B5EF4-FFF2-40B4-BE49-F238E27FC236}">
                      <a16:creationId xmlns:a16="http://schemas.microsoft.com/office/drawing/2014/main" id="{25CC9F09-FA6D-4912-87F8-EBC30EA21523}"/>
                    </a:ext>
                  </a:extLst>
                </p14:cNvPr>
                <p14:cNvContentPartPr/>
                <p14:nvPr/>
              </p14:nvContentPartPr>
              <p14:xfrm>
                <a:off x="992719" y="3209451"/>
                <a:ext cx="127800" cy="43920"/>
              </p14:xfrm>
            </p:contentPart>
          </mc:Choice>
          <mc:Fallback xmlns="">
            <p:pic>
              <p:nvPicPr>
                <p:cNvPr id="97" name="Inkt 96">
                  <a:extLst>
                    <a:ext uri="{FF2B5EF4-FFF2-40B4-BE49-F238E27FC236}">
                      <a16:creationId xmlns:a16="http://schemas.microsoft.com/office/drawing/2014/main" id="{25CC9F09-FA6D-4912-87F8-EBC30EA2152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84079" y="3200451"/>
                  <a:ext cx="1454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0" name="Inkt 99">
                  <a:extLst>
                    <a:ext uri="{FF2B5EF4-FFF2-40B4-BE49-F238E27FC236}">
                      <a16:creationId xmlns:a16="http://schemas.microsoft.com/office/drawing/2014/main" id="{C6A6A6C1-6A45-40FE-8AEE-8488129E7818}"/>
                    </a:ext>
                  </a:extLst>
                </p14:cNvPr>
                <p14:cNvContentPartPr/>
                <p14:nvPr/>
              </p14:nvContentPartPr>
              <p14:xfrm>
                <a:off x="502039" y="3359571"/>
                <a:ext cx="225360" cy="268560"/>
              </p14:xfrm>
            </p:contentPart>
          </mc:Choice>
          <mc:Fallback xmlns="">
            <p:pic>
              <p:nvPicPr>
                <p:cNvPr id="100" name="Inkt 99">
                  <a:extLst>
                    <a:ext uri="{FF2B5EF4-FFF2-40B4-BE49-F238E27FC236}">
                      <a16:creationId xmlns:a16="http://schemas.microsoft.com/office/drawing/2014/main" id="{C6A6A6C1-6A45-40FE-8AEE-8488129E781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93039" y="3350931"/>
                  <a:ext cx="2430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1" name="Inkt 100">
                  <a:extLst>
                    <a:ext uri="{FF2B5EF4-FFF2-40B4-BE49-F238E27FC236}">
                      <a16:creationId xmlns:a16="http://schemas.microsoft.com/office/drawing/2014/main" id="{669F8C98-9D07-4181-B02D-D2534F807A39}"/>
                    </a:ext>
                  </a:extLst>
                </p14:cNvPr>
                <p14:cNvContentPartPr/>
                <p14:nvPr/>
              </p14:nvContentPartPr>
              <p14:xfrm>
                <a:off x="748279" y="3461091"/>
                <a:ext cx="155520" cy="182880"/>
              </p14:xfrm>
            </p:contentPart>
          </mc:Choice>
          <mc:Fallback xmlns="">
            <p:pic>
              <p:nvPicPr>
                <p:cNvPr id="101" name="Inkt 100">
                  <a:extLst>
                    <a:ext uri="{FF2B5EF4-FFF2-40B4-BE49-F238E27FC236}">
                      <a16:creationId xmlns:a16="http://schemas.microsoft.com/office/drawing/2014/main" id="{669F8C98-9D07-4181-B02D-D2534F807A3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9279" y="3452451"/>
                  <a:ext cx="1731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3" name="Inkt 102">
                  <a:extLst>
                    <a:ext uri="{FF2B5EF4-FFF2-40B4-BE49-F238E27FC236}">
                      <a16:creationId xmlns:a16="http://schemas.microsoft.com/office/drawing/2014/main" id="{A44062DB-1E65-48D5-BC84-54220DAC71D7}"/>
                    </a:ext>
                  </a:extLst>
                </p14:cNvPr>
                <p14:cNvContentPartPr/>
                <p14:nvPr/>
              </p14:nvContentPartPr>
              <p14:xfrm>
                <a:off x="873199" y="3474771"/>
                <a:ext cx="10440" cy="291600"/>
              </p14:xfrm>
            </p:contentPart>
          </mc:Choice>
          <mc:Fallback xmlns="">
            <p:pic>
              <p:nvPicPr>
                <p:cNvPr id="103" name="Inkt 102">
                  <a:extLst>
                    <a:ext uri="{FF2B5EF4-FFF2-40B4-BE49-F238E27FC236}">
                      <a16:creationId xmlns:a16="http://schemas.microsoft.com/office/drawing/2014/main" id="{A44062DB-1E65-48D5-BC84-54220DAC71D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4559" y="3465771"/>
                  <a:ext cx="280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9" name="Inkt 108">
                  <a:extLst>
                    <a:ext uri="{FF2B5EF4-FFF2-40B4-BE49-F238E27FC236}">
                      <a16:creationId xmlns:a16="http://schemas.microsoft.com/office/drawing/2014/main" id="{7C915C6B-A0DA-488C-BA8C-F1EBD67C3B5F}"/>
                    </a:ext>
                  </a:extLst>
                </p14:cNvPr>
                <p14:cNvContentPartPr/>
                <p14:nvPr/>
              </p14:nvContentPartPr>
              <p14:xfrm>
                <a:off x="1300519" y="3513651"/>
                <a:ext cx="101880" cy="102240"/>
              </p14:xfrm>
            </p:contentPart>
          </mc:Choice>
          <mc:Fallback xmlns="">
            <p:pic>
              <p:nvPicPr>
                <p:cNvPr id="109" name="Inkt 108">
                  <a:extLst>
                    <a:ext uri="{FF2B5EF4-FFF2-40B4-BE49-F238E27FC236}">
                      <a16:creationId xmlns:a16="http://schemas.microsoft.com/office/drawing/2014/main" id="{7C915C6B-A0DA-488C-BA8C-F1EBD67C3B5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91519" y="3505011"/>
                  <a:ext cx="1195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1" name="Inkt 110">
                  <a:extLst>
                    <a:ext uri="{FF2B5EF4-FFF2-40B4-BE49-F238E27FC236}">
                      <a16:creationId xmlns:a16="http://schemas.microsoft.com/office/drawing/2014/main" id="{E37022C5-CDFD-4C73-A147-1C3FFB9CFA4E}"/>
                    </a:ext>
                  </a:extLst>
                </p14:cNvPr>
                <p14:cNvContentPartPr/>
                <p14:nvPr/>
              </p14:nvContentPartPr>
              <p14:xfrm>
                <a:off x="1387999" y="3324651"/>
                <a:ext cx="71640" cy="286560"/>
              </p14:xfrm>
            </p:contentPart>
          </mc:Choice>
          <mc:Fallback xmlns="">
            <p:pic>
              <p:nvPicPr>
                <p:cNvPr id="111" name="Inkt 110">
                  <a:extLst>
                    <a:ext uri="{FF2B5EF4-FFF2-40B4-BE49-F238E27FC236}">
                      <a16:creationId xmlns:a16="http://schemas.microsoft.com/office/drawing/2014/main" id="{E37022C5-CDFD-4C73-A147-1C3FFB9CFA4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379359" y="3315651"/>
                  <a:ext cx="892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3" name="Inkt 112">
                  <a:extLst>
                    <a:ext uri="{FF2B5EF4-FFF2-40B4-BE49-F238E27FC236}">
                      <a16:creationId xmlns:a16="http://schemas.microsoft.com/office/drawing/2014/main" id="{124FCD29-B5C6-4A1F-87F3-C0EBA0437B90}"/>
                    </a:ext>
                  </a:extLst>
                </p14:cNvPr>
                <p14:cNvContentPartPr/>
                <p14:nvPr/>
              </p14:nvContentPartPr>
              <p14:xfrm>
                <a:off x="1472599" y="3444171"/>
                <a:ext cx="168840" cy="231120"/>
              </p14:xfrm>
            </p:contentPart>
          </mc:Choice>
          <mc:Fallback xmlns="">
            <p:pic>
              <p:nvPicPr>
                <p:cNvPr id="113" name="Inkt 112">
                  <a:extLst>
                    <a:ext uri="{FF2B5EF4-FFF2-40B4-BE49-F238E27FC236}">
                      <a16:creationId xmlns:a16="http://schemas.microsoft.com/office/drawing/2014/main" id="{124FCD29-B5C6-4A1F-87F3-C0EBA0437B9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463959" y="3435171"/>
                  <a:ext cx="1864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5" name="Inkt 114">
                  <a:extLst>
                    <a:ext uri="{FF2B5EF4-FFF2-40B4-BE49-F238E27FC236}">
                      <a16:creationId xmlns:a16="http://schemas.microsoft.com/office/drawing/2014/main" id="{2067B055-0226-4799-AA8B-708A32DEDF28}"/>
                    </a:ext>
                  </a:extLst>
                </p14:cNvPr>
                <p14:cNvContentPartPr/>
                <p14:nvPr/>
              </p14:nvContentPartPr>
              <p14:xfrm>
                <a:off x="930439" y="3524091"/>
                <a:ext cx="17640" cy="122400"/>
              </p14:xfrm>
            </p:contentPart>
          </mc:Choice>
          <mc:Fallback xmlns="">
            <p:pic>
              <p:nvPicPr>
                <p:cNvPr id="115" name="Inkt 114">
                  <a:extLst>
                    <a:ext uri="{FF2B5EF4-FFF2-40B4-BE49-F238E27FC236}">
                      <a16:creationId xmlns:a16="http://schemas.microsoft.com/office/drawing/2014/main" id="{2067B055-0226-4799-AA8B-708A32DEDF2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21439" y="3515451"/>
                  <a:ext cx="3528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ep 125">
            <a:extLst>
              <a:ext uri="{FF2B5EF4-FFF2-40B4-BE49-F238E27FC236}">
                <a16:creationId xmlns:a16="http://schemas.microsoft.com/office/drawing/2014/main" id="{AB308ECD-8977-4124-9641-1F3FC06E18D4}"/>
              </a:ext>
            </a:extLst>
          </p:cNvPr>
          <p:cNvGrpSpPr/>
          <p:nvPr/>
        </p:nvGrpSpPr>
        <p:grpSpPr>
          <a:xfrm>
            <a:off x="10134401" y="2082022"/>
            <a:ext cx="823680" cy="910800"/>
            <a:chOff x="2470519" y="1925691"/>
            <a:chExt cx="823680" cy="91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9" name="Inkt 118">
                  <a:extLst>
                    <a:ext uri="{FF2B5EF4-FFF2-40B4-BE49-F238E27FC236}">
                      <a16:creationId xmlns:a16="http://schemas.microsoft.com/office/drawing/2014/main" id="{D58AA1BF-4022-4B81-B9D6-B8C93466401E}"/>
                    </a:ext>
                  </a:extLst>
                </p14:cNvPr>
                <p14:cNvContentPartPr/>
                <p14:nvPr/>
              </p14:nvContentPartPr>
              <p14:xfrm>
                <a:off x="2543959" y="2132331"/>
                <a:ext cx="178560" cy="216360"/>
              </p14:xfrm>
            </p:contentPart>
          </mc:Choice>
          <mc:Fallback xmlns="">
            <p:pic>
              <p:nvPicPr>
                <p:cNvPr id="119" name="Inkt 118">
                  <a:extLst>
                    <a:ext uri="{FF2B5EF4-FFF2-40B4-BE49-F238E27FC236}">
                      <a16:creationId xmlns:a16="http://schemas.microsoft.com/office/drawing/2014/main" id="{D58AA1BF-4022-4B81-B9D6-B8C93466401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534959" y="2123331"/>
                  <a:ext cx="1962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0" name="Inkt 119">
                  <a:extLst>
                    <a:ext uri="{FF2B5EF4-FFF2-40B4-BE49-F238E27FC236}">
                      <a16:creationId xmlns:a16="http://schemas.microsoft.com/office/drawing/2014/main" id="{A177ED82-DD08-4532-B6D7-A3E1A5E47D2F}"/>
                    </a:ext>
                  </a:extLst>
                </p14:cNvPr>
                <p14:cNvContentPartPr/>
                <p14:nvPr/>
              </p14:nvContentPartPr>
              <p14:xfrm>
                <a:off x="2754559" y="2128731"/>
                <a:ext cx="274680" cy="224280"/>
              </p14:xfrm>
            </p:contentPart>
          </mc:Choice>
          <mc:Fallback xmlns="">
            <p:pic>
              <p:nvPicPr>
                <p:cNvPr id="120" name="Inkt 119">
                  <a:extLst>
                    <a:ext uri="{FF2B5EF4-FFF2-40B4-BE49-F238E27FC236}">
                      <a16:creationId xmlns:a16="http://schemas.microsoft.com/office/drawing/2014/main" id="{A177ED82-DD08-4532-B6D7-A3E1A5E47D2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745559" y="2119731"/>
                  <a:ext cx="2923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1" name="Inkt 120">
                  <a:extLst>
                    <a:ext uri="{FF2B5EF4-FFF2-40B4-BE49-F238E27FC236}">
                      <a16:creationId xmlns:a16="http://schemas.microsoft.com/office/drawing/2014/main" id="{A6C5C542-4D27-4956-B628-6ACB8237A107}"/>
                    </a:ext>
                  </a:extLst>
                </p14:cNvPr>
                <p14:cNvContentPartPr/>
                <p14:nvPr/>
              </p14:nvContentPartPr>
              <p14:xfrm>
                <a:off x="2938519" y="1989411"/>
                <a:ext cx="182880" cy="335880"/>
              </p14:xfrm>
            </p:contentPart>
          </mc:Choice>
          <mc:Fallback xmlns="">
            <p:pic>
              <p:nvPicPr>
                <p:cNvPr id="121" name="Inkt 120">
                  <a:extLst>
                    <a:ext uri="{FF2B5EF4-FFF2-40B4-BE49-F238E27FC236}">
                      <a16:creationId xmlns:a16="http://schemas.microsoft.com/office/drawing/2014/main" id="{A6C5C542-4D27-4956-B628-6ACB8237A10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29879" y="1980411"/>
                  <a:ext cx="2005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22" name="Inkt 121">
                  <a:extLst>
                    <a:ext uri="{FF2B5EF4-FFF2-40B4-BE49-F238E27FC236}">
                      <a16:creationId xmlns:a16="http://schemas.microsoft.com/office/drawing/2014/main" id="{F406F833-8EEF-442C-BA9D-DF6068FD5907}"/>
                    </a:ext>
                  </a:extLst>
                </p14:cNvPr>
                <p14:cNvContentPartPr/>
                <p14:nvPr/>
              </p14:nvContentPartPr>
              <p14:xfrm>
                <a:off x="2965879" y="2187771"/>
                <a:ext cx="88920" cy="11880"/>
              </p14:xfrm>
            </p:contentPart>
          </mc:Choice>
          <mc:Fallback xmlns="">
            <p:pic>
              <p:nvPicPr>
                <p:cNvPr id="122" name="Inkt 121">
                  <a:extLst>
                    <a:ext uri="{FF2B5EF4-FFF2-40B4-BE49-F238E27FC236}">
                      <a16:creationId xmlns:a16="http://schemas.microsoft.com/office/drawing/2014/main" id="{F406F833-8EEF-442C-BA9D-DF6068FD590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956879" y="2178771"/>
                  <a:ext cx="1065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23" name="Inkt 122">
                  <a:extLst>
                    <a:ext uri="{FF2B5EF4-FFF2-40B4-BE49-F238E27FC236}">
                      <a16:creationId xmlns:a16="http://schemas.microsoft.com/office/drawing/2014/main" id="{5596E8A7-4278-4F15-96EE-CD578D240573}"/>
                    </a:ext>
                  </a:extLst>
                </p14:cNvPr>
                <p14:cNvContentPartPr/>
                <p14:nvPr/>
              </p14:nvContentPartPr>
              <p14:xfrm>
                <a:off x="2470519" y="1925691"/>
                <a:ext cx="823680" cy="572400"/>
              </p14:xfrm>
            </p:contentPart>
          </mc:Choice>
          <mc:Fallback xmlns="">
            <p:pic>
              <p:nvPicPr>
                <p:cNvPr id="123" name="Inkt 122">
                  <a:extLst>
                    <a:ext uri="{FF2B5EF4-FFF2-40B4-BE49-F238E27FC236}">
                      <a16:creationId xmlns:a16="http://schemas.microsoft.com/office/drawing/2014/main" id="{5596E8A7-4278-4F15-96EE-CD578D24057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461879" y="1917051"/>
                  <a:ext cx="84132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24" name="Inkt 123">
                  <a:extLst>
                    <a:ext uri="{FF2B5EF4-FFF2-40B4-BE49-F238E27FC236}">
                      <a16:creationId xmlns:a16="http://schemas.microsoft.com/office/drawing/2014/main" id="{A6E57C41-7193-44D8-9055-46993E76C3C6}"/>
                    </a:ext>
                  </a:extLst>
                </p14:cNvPr>
                <p14:cNvContentPartPr/>
                <p14:nvPr/>
              </p14:nvContentPartPr>
              <p14:xfrm>
                <a:off x="2832319" y="2475411"/>
                <a:ext cx="30960" cy="194400"/>
              </p14:xfrm>
            </p:contentPart>
          </mc:Choice>
          <mc:Fallback xmlns="">
            <p:pic>
              <p:nvPicPr>
                <p:cNvPr id="124" name="Inkt 123">
                  <a:extLst>
                    <a:ext uri="{FF2B5EF4-FFF2-40B4-BE49-F238E27FC236}">
                      <a16:creationId xmlns:a16="http://schemas.microsoft.com/office/drawing/2014/main" id="{A6E57C41-7193-44D8-9055-46993E76C3C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823319" y="2466411"/>
                  <a:ext cx="486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25" name="Inkt 124">
                  <a:extLst>
                    <a:ext uri="{FF2B5EF4-FFF2-40B4-BE49-F238E27FC236}">
                      <a16:creationId xmlns:a16="http://schemas.microsoft.com/office/drawing/2014/main" id="{F7AA41A3-3A6B-40B7-B93C-0E67067E16EA}"/>
                    </a:ext>
                  </a:extLst>
                </p14:cNvPr>
                <p14:cNvContentPartPr/>
                <p14:nvPr/>
              </p14:nvContentPartPr>
              <p14:xfrm>
                <a:off x="2758519" y="2629131"/>
                <a:ext cx="174960" cy="207360"/>
              </p14:xfrm>
            </p:contentPart>
          </mc:Choice>
          <mc:Fallback xmlns="">
            <p:pic>
              <p:nvPicPr>
                <p:cNvPr id="125" name="Inkt 124">
                  <a:extLst>
                    <a:ext uri="{FF2B5EF4-FFF2-40B4-BE49-F238E27FC236}">
                      <a16:creationId xmlns:a16="http://schemas.microsoft.com/office/drawing/2014/main" id="{F7AA41A3-3A6B-40B7-B93C-0E67067E16E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749879" y="2620491"/>
                  <a:ext cx="192600" cy="22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ep 137">
            <a:extLst>
              <a:ext uri="{FF2B5EF4-FFF2-40B4-BE49-F238E27FC236}">
                <a16:creationId xmlns:a16="http://schemas.microsoft.com/office/drawing/2014/main" id="{8C2F4ACD-9EEB-48FD-A04C-721FDD0E08F9}"/>
              </a:ext>
            </a:extLst>
          </p:cNvPr>
          <p:cNvGrpSpPr/>
          <p:nvPr/>
        </p:nvGrpSpPr>
        <p:grpSpPr>
          <a:xfrm>
            <a:off x="10160681" y="2956102"/>
            <a:ext cx="1819440" cy="490680"/>
            <a:chOff x="2496799" y="2799771"/>
            <a:chExt cx="1819440" cy="49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27" name="Inkt 126">
                  <a:extLst>
                    <a:ext uri="{FF2B5EF4-FFF2-40B4-BE49-F238E27FC236}">
                      <a16:creationId xmlns:a16="http://schemas.microsoft.com/office/drawing/2014/main" id="{84E638D9-C16C-4A42-8337-2EF4A0750349}"/>
                    </a:ext>
                  </a:extLst>
                </p14:cNvPr>
                <p14:cNvContentPartPr/>
                <p14:nvPr/>
              </p14:nvContentPartPr>
              <p14:xfrm>
                <a:off x="2496799" y="3003171"/>
                <a:ext cx="229320" cy="287280"/>
              </p14:xfrm>
            </p:contentPart>
          </mc:Choice>
          <mc:Fallback xmlns="">
            <p:pic>
              <p:nvPicPr>
                <p:cNvPr id="127" name="Inkt 126">
                  <a:extLst>
                    <a:ext uri="{FF2B5EF4-FFF2-40B4-BE49-F238E27FC236}">
                      <a16:creationId xmlns:a16="http://schemas.microsoft.com/office/drawing/2014/main" id="{84E638D9-C16C-4A42-8337-2EF4A075034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488159" y="2994531"/>
                  <a:ext cx="2469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28" name="Inkt 127">
                  <a:extLst>
                    <a:ext uri="{FF2B5EF4-FFF2-40B4-BE49-F238E27FC236}">
                      <a16:creationId xmlns:a16="http://schemas.microsoft.com/office/drawing/2014/main" id="{DA784180-40FD-4F56-AACA-44B053CEC2C1}"/>
                    </a:ext>
                  </a:extLst>
                </p14:cNvPr>
                <p14:cNvContentPartPr/>
                <p14:nvPr/>
              </p14:nvContentPartPr>
              <p14:xfrm>
                <a:off x="2717479" y="3134211"/>
                <a:ext cx="146880" cy="117360"/>
              </p14:xfrm>
            </p:contentPart>
          </mc:Choice>
          <mc:Fallback xmlns="">
            <p:pic>
              <p:nvPicPr>
                <p:cNvPr id="128" name="Inkt 127">
                  <a:extLst>
                    <a:ext uri="{FF2B5EF4-FFF2-40B4-BE49-F238E27FC236}">
                      <a16:creationId xmlns:a16="http://schemas.microsoft.com/office/drawing/2014/main" id="{DA784180-40FD-4F56-AACA-44B053CEC2C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708839" y="3125211"/>
                  <a:ext cx="1645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29" name="Inkt 128">
                  <a:extLst>
                    <a:ext uri="{FF2B5EF4-FFF2-40B4-BE49-F238E27FC236}">
                      <a16:creationId xmlns:a16="http://schemas.microsoft.com/office/drawing/2014/main" id="{4A6FC7EA-6086-48AB-971A-78F868634833}"/>
                    </a:ext>
                  </a:extLst>
                </p14:cNvPr>
                <p14:cNvContentPartPr/>
                <p14:nvPr/>
              </p14:nvContentPartPr>
              <p14:xfrm>
                <a:off x="2818999" y="3094251"/>
                <a:ext cx="167040" cy="120600"/>
              </p14:xfrm>
            </p:contentPart>
          </mc:Choice>
          <mc:Fallback xmlns="">
            <p:pic>
              <p:nvPicPr>
                <p:cNvPr id="129" name="Inkt 128">
                  <a:extLst>
                    <a:ext uri="{FF2B5EF4-FFF2-40B4-BE49-F238E27FC236}">
                      <a16:creationId xmlns:a16="http://schemas.microsoft.com/office/drawing/2014/main" id="{4A6FC7EA-6086-48AB-971A-78F86863483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810359" y="3085611"/>
                  <a:ext cx="1846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30" name="Inkt 129">
                  <a:extLst>
                    <a:ext uri="{FF2B5EF4-FFF2-40B4-BE49-F238E27FC236}">
                      <a16:creationId xmlns:a16="http://schemas.microsoft.com/office/drawing/2014/main" id="{BF6F3B66-1D2D-4D40-B70B-221684ADFED6}"/>
                    </a:ext>
                  </a:extLst>
                </p14:cNvPr>
                <p14:cNvContentPartPr/>
                <p14:nvPr/>
              </p14:nvContentPartPr>
              <p14:xfrm>
                <a:off x="2966599" y="2992011"/>
                <a:ext cx="145440" cy="216720"/>
              </p14:xfrm>
            </p:contentPart>
          </mc:Choice>
          <mc:Fallback xmlns="">
            <p:pic>
              <p:nvPicPr>
                <p:cNvPr id="130" name="Inkt 129">
                  <a:extLst>
                    <a:ext uri="{FF2B5EF4-FFF2-40B4-BE49-F238E27FC236}">
                      <a16:creationId xmlns:a16="http://schemas.microsoft.com/office/drawing/2014/main" id="{BF6F3B66-1D2D-4D40-B70B-221684ADFED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957599" y="2983011"/>
                  <a:ext cx="1630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31" name="Inkt 130">
                  <a:extLst>
                    <a:ext uri="{FF2B5EF4-FFF2-40B4-BE49-F238E27FC236}">
                      <a16:creationId xmlns:a16="http://schemas.microsoft.com/office/drawing/2014/main" id="{56415A4E-88DB-4474-A232-21D9ED05EC0C}"/>
                    </a:ext>
                  </a:extLst>
                </p14:cNvPr>
                <p14:cNvContentPartPr/>
                <p14:nvPr/>
              </p14:nvContentPartPr>
              <p14:xfrm>
                <a:off x="3076399" y="3077331"/>
                <a:ext cx="102600" cy="120240"/>
              </p14:xfrm>
            </p:contentPart>
          </mc:Choice>
          <mc:Fallback xmlns="">
            <p:pic>
              <p:nvPicPr>
                <p:cNvPr id="131" name="Inkt 130">
                  <a:extLst>
                    <a:ext uri="{FF2B5EF4-FFF2-40B4-BE49-F238E27FC236}">
                      <a16:creationId xmlns:a16="http://schemas.microsoft.com/office/drawing/2014/main" id="{56415A4E-88DB-4474-A232-21D9ED05EC0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067399" y="3068331"/>
                  <a:ext cx="1202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32" name="Inkt 131">
                  <a:extLst>
                    <a:ext uri="{FF2B5EF4-FFF2-40B4-BE49-F238E27FC236}">
                      <a16:creationId xmlns:a16="http://schemas.microsoft.com/office/drawing/2014/main" id="{3B8FD5BA-FD9A-4F68-96B1-30BDB496277E}"/>
                    </a:ext>
                  </a:extLst>
                </p14:cNvPr>
                <p14:cNvContentPartPr/>
                <p14:nvPr/>
              </p14:nvContentPartPr>
              <p14:xfrm>
                <a:off x="3155959" y="3031611"/>
                <a:ext cx="188640" cy="145080"/>
              </p14:xfrm>
            </p:contentPart>
          </mc:Choice>
          <mc:Fallback xmlns="">
            <p:pic>
              <p:nvPicPr>
                <p:cNvPr id="132" name="Inkt 131">
                  <a:extLst>
                    <a:ext uri="{FF2B5EF4-FFF2-40B4-BE49-F238E27FC236}">
                      <a16:creationId xmlns:a16="http://schemas.microsoft.com/office/drawing/2014/main" id="{3B8FD5BA-FD9A-4F68-96B1-30BDB496277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147319" y="3022971"/>
                  <a:ext cx="2062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33" name="Inkt 132">
                  <a:extLst>
                    <a:ext uri="{FF2B5EF4-FFF2-40B4-BE49-F238E27FC236}">
                      <a16:creationId xmlns:a16="http://schemas.microsoft.com/office/drawing/2014/main" id="{1E4CD052-25CB-47D8-AAED-92305B7DCADE}"/>
                    </a:ext>
                  </a:extLst>
                </p14:cNvPr>
                <p14:cNvContentPartPr/>
                <p14:nvPr/>
              </p14:nvContentPartPr>
              <p14:xfrm>
                <a:off x="3456559" y="2833971"/>
                <a:ext cx="222120" cy="346680"/>
              </p14:xfrm>
            </p:contentPart>
          </mc:Choice>
          <mc:Fallback xmlns="">
            <p:pic>
              <p:nvPicPr>
                <p:cNvPr id="133" name="Inkt 132">
                  <a:extLst>
                    <a:ext uri="{FF2B5EF4-FFF2-40B4-BE49-F238E27FC236}">
                      <a16:creationId xmlns:a16="http://schemas.microsoft.com/office/drawing/2014/main" id="{1E4CD052-25CB-47D8-AAED-92305B7DCAD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447559" y="2825331"/>
                  <a:ext cx="23976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34" name="Inkt 133">
                  <a:extLst>
                    <a:ext uri="{FF2B5EF4-FFF2-40B4-BE49-F238E27FC236}">
                      <a16:creationId xmlns:a16="http://schemas.microsoft.com/office/drawing/2014/main" id="{3626D97F-62EA-453F-8240-BC0FB65A4B06}"/>
                    </a:ext>
                  </a:extLst>
                </p14:cNvPr>
                <p14:cNvContentPartPr/>
                <p14:nvPr/>
              </p14:nvContentPartPr>
              <p14:xfrm>
                <a:off x="3655279" y="3021891"/>
                <a:ext cx="114840" cy="132480"/>
              </p14:xfrm>
            </p:contentPart>
          </mc:Choice>
          <mc:Fallback xmlns="">
            <p:pic>
              <p:nvPicPr>
                <p:cNvPr id="134" name="Inkt 133">
                  <a:extLst>
                    <a:ext uri="{FF2B5EF4-FFF2-40B4-BE49-F238E27FC236}">
                      <a16:creationId xmlns:a16="http://schemas.microsoft.com/office/drawing/2014/main" id="{3626D97F-62EA-453F-8240-BC0FB65A4B0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646639" y="3013251"/>
                  <a:ext cx="1324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35" name="Inkt 134">
                  <a:extLst>
                    <a:ext uri="{FF2B5EF4-FFF2-40B4-BE49-F238E27FC236}">
                      <a16:creationId xmlns:a16="http://schemas.microsoft.com/office/drawing/2014/main" id="{E7884F01-B901-437A-BF0B-2BE2C5A8AEB8}"/>
                    </a:ext>
                  </a:extLst>
                </p14:cNvPr>
                <p14:cNvContentPartPr/>
                <p14:nvPr/>
              </p14:nvContentPartPr>
              <p14:xfrm>
                <a:off x="3771559" y="3002451"/>
                <a:ext cx="169200" cy="129600"/>
              </p14:xfrm>
            </p:contentPart>
          </mc:Choice>
          <mc:Fallback xmlns="">
            <p:pic>
              <p:nvPicPr>
                <p:cNvPr id="135" name="Inkt 134">
                  <a:extLst>
                    <a:ext uri="{FF2B5EF4-FFF2-40B4-BE49-F238E27FC236}">
                      <a16:creationId xmlns:a16="http://schemas.microsoft.com/office/drawing/2014/main" id="{E7884F01-B901-437A-BF0B-2BE2C5A8AEB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762559" y="2993451"/>
                  <a:ext cx="1868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6" name="Inkt 135">
                  <a:extLst>
                    <a:ext uri="{FF2B5EF4-FFF2-40B4-BE49-F238E27FC236}">
                      <a16:creationId xmlns:a16="http://schemas.microsoft.com/office/drawing/2014/main" id="{EEDF9B31-1F77-4893-B503-5434196D56E0}"/>
                    </a:ext>
                  </a:extLst>
                </p14:cNvPr>
                <p14:cNvContentPartPr/>
                <p14:nvPr/>
              </p14:nvContentPartPr>
              <p14:xfrm>
                <a:off x="3943999" y="2926851"/>
                <a:ext cx="152640" cy="171720"/>
              </p14:xfrm>
            </p:contentPart>
          </mc:Choice>
          <mc:Fallback xmlns="">
            <p:pic>
              <p:nvPicPr>
                <p:cNvPr id="136" name="Inkt 135">
                  <a:extLst>
                    <a:ext uri="{FF2B5EF4-FFF2-40B4-BE49-F238E27FC236}">
                      <a16:creationId xmlns:a16="http://schemas.microsoft.com/office/drawing/2014/main" id="{EEDF9B31-1F77-4893-B503-5434196D56E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934999" y="2918211"/>
                  <a:ext cx="1702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7" name="Inkt 136">
                  <a:extLst>
                    <a:ext uri="{FF2B5EF4-FFF2-40B4-BE49-F238E27FC236}">
                      <a16:creationId xmlns:a16="http://schemas.microsoft.com/office/drawing/2014/main" id="{9F4C2DE6-265B-4F14-AFA9-BB495D08488F}"/>
                    </a:ext>
                  </a:extLst>
                </p14:cNvPr>
                <p14:cNvContentPartPr/>
                <p14:nvPr/>
              </p14:nvContentPartPr>
              <p14:xfrm>
                <a:off x="4085119" y="2799771"/>
                <a:ext cx="231120" cy="293400"/>
              </p14:xfrm>
            </p:contentPart>
          </mc:Choice>
          <mc:Fallback xmlns="">
            <p:pic>
              <p:nvPicPr>
                <p:cNvPr id="137" name="Inkt 136">
                  <a:extLst>
                    <a:ext uri="{FF2B5EF4-FFF2-40B4-BE49-F238E27FC236}">
                      <a16:creationId xmlns:a16="http://schemas.microsoft.com/office/drawing/2014/main" id="{9F4C2DE6-265B-4F14-AFA9-BB495D08488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076119" y="2790771"/>
                  <a:ext cx="248760" cy="31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ep 140">
            <a:extLst>
              <a:ext uri="{FF2B5EF4-FFF2-40B4-BE49-F238E27FC236}">
                <a16:creationId xmlns:a16="http://schemas.microsoft.com/office/drawing/2014/main" id="{6E19C6CD-D487-44D0-99F7-F4580F4CFEC7}"/>
              </a:ext>
            </a:extLst>
          </p:cNvPr>
          <p:cNvGrpSpPr/>
          <p:nvPr/>
        </p:nvGrpSpPr>
        <p:grpSpPr>
          <a:xfrm>
            <a:off x="2651239" y="2790771"/>
            <a:ext cx="335520" cy="234000"/>
            <a:chOff x="2651239" y="2790771"/>
            <a:chExt cx="335520" cy="2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9" name="Inkt 138">
                  <a:extLst>
                    <a:ext uri="{FF2B5EF4-FFF2-40B4-BE49-F238E27FC236}">
                      <a16:creationId xmlns:a16="http://schemas.microsoft.com/office/drawing/2014/main" id="{73F28BE2-B01C-4D89-8D55-B714C5F4E469}"/>
                    </a:ext>
                  </a:extLst>
                </p14:cNvPr>
                <p14:cNvContentPartPr/>
                <p14:nvPr/>
              </p14:nvContentPartPr>
              <p14:xfrm>
                <a:off x="2651239" y="2882931"/>
                <a:ext cx="213120" cy="30600"/>
              </p14:xfrm>
            </p:contentPart>
          </mc:Choice>
          <mc:Fallback xmlns="">
            <p:pic>
              <p:nvPicPr>
                <p:cNvPr id="139" name="Inkt 138">
                  <a:extLst>
                    <a:ext uri="{FF2B5EF4-FFF2-40B4-BE49-F238E27FC236}">
                      <a16:creationId xmlns:a16="http://schemas.microsoft.com/office/drawing/2014/main" id="{73F28BE2-B01C-4D89-8D55-B714C5F4E46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642599" y="2873931"/>
                  <a:ext cx="2307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40" name="Inkt 139">
                  <a:extLst>
                    <a:ext uri="{FF2B5EF4-FFF2-40B4-BE49-F238E27FC236}">
                      <a16:creationId xmlns:a16="http://schemas.microsoft.com/office/drawing/2014/main" id="{D2E07387-4DE6-4311-B9F0-BE2839254481}"/>
                    </a:ext>
                  </a:extLst>
                </p14:cNvPr>
                <p14:cNvContentPartPr/>
                <p14:nvPr/>
              </p14:nvContentPartPr>
              <p14:xfrm>
                <a:off x="2822959" y="2790771"/>
                <a:ext cx="163800" cy="234000"/>
              </p14:xfrm>
            </p:contentPart>
          </mc:Choice>
          <mc:Fallback xmlns="">
            <p:pic>
              <p:nvPicPr>
                <p:cNvPr id="140" name="Inkt 139">
                  <a:extLst>
                    <a:ext uri="{FF2B5EF4-FFF2-40B4-BE49-F238E27FC236}">
                      <a16:creationId xmlns:a16="http://schemas.microsoft.com/office/drawing/2014/main" id="{D2E07387-4DE6-4311-B9F0-BE283925448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814319" y="2781771"/>
                  <a:ext cx="181440" cy="25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62" name="Inkt 161">
                <a:extLst>
                  <a:ext uri="{FF2B5EF4-FFF2-40B4-BE49-F238E27FC236}">
                    <a16:creationId xmlns:a16="http://schemas.microsoft.com/office/drawing/2014/main" id="{B4E7B6BB-51F0-4AF7-A57E-59C3E884C579}"/>
                  </a:ext>
                </a:extLst>
              </p14:cNvPr>
              <p14:cNvContentPartPr/>
              <p14:nvPr/>
            </p14:nvContentPartPr>
            <p14:xfrm>
              <a:off x="5306599" y="2465691"/>
              <a:ext cx="117720" cy="360720"/>
            </p14:xfrm>
          </p:contentPart>
        </mc:Choice>
        <mc:Fallback xmlns="">
          <p:pic>
            <p:nvPicPr>
              <p:cNvPr id="162" name="Inkt 161">
                <a:extLst>
                  <a:ext uri="{FF2B5EF4-FFF2-40B4-BE49-F238E27FC236}">
                    <a16:creationId xmlns:a16="http://schemas.microsoft.com/office/drawing/2014/main" id="{B4E7B6BB-51F0-4AF7-A57E-59C3E884C57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297599" y="2457051"/>
                <a:ext cx="135360" cy="37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5" name="Groep 204">
            <a:extLst>
              <a:ext uri="{FF2B5EF4-FFF2-40B4-BE49-F238E27FC236}">
                <a16:creationId xmlns:a16="http://schemas.microsoft.com/office/drawing/2014/main" id="{9200D52F-2189-4213-B44F-5F3AC611DBC0}"/>
              </a:ext>
            </a:extLst>
          </p:cNvPr>
          <p:cNvGrpSpPr/>
          <p:nvPr/>
        </p:nvGrpSpPr>
        <p:grpSpPr>
          <a:xfrm>
            <a:off x="3349639" y="2891931"/>
            <a:ext cx="3933720" cy="994680"/>
            <a:chOff x="3349639" y="2891931"/>
            <a:chExt cx="3933720" cy="99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64" name="Inkt 163">
                  <a:extLst>
                    <a:ext uri="{FF2B5EF4-FFF2-40B4-BE49-F238E27FC236}">
                      <a16:creationId xmlns:a16="http://schemas.microsoft.com/office/drawing/2014/main" id="{D36D1682-35DE-42A5-B0B7-56B94202AA9C}"/>
                    </a:ext>
                  </a:extLst>
                </p14:cNvPr>
                <p14:cNvContentPartPr/>
                <p14:nvPr/>
              </p14:nvContentPartPr>
              <p14:xfrm>
                <a:off x="3349639" y="3021171"/>
                <a:ext cx="182520" cy="229680"/>
              </p14:xfrm>
            </p:contentPart>
          </mc:Choice>
          <mc:Fallback xmlns="">
            <p:pic>
              <p:nvPicPr>
                <p:cNvPr id="164" name="Inkt 163">
                  <a:extLst>
                    <a:ext uri="{FF2B5EF4-FFF2-40B4-BE49-F238E27FC236}">
                      <a16:creationId xmlns:a16="http://schemas.microsoft.com/office/drawing/2014/main" id="{D36D1682-35DE-42A5-B0B7-56B94202AA9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340999" y="3012531"/>
                  <a:ext cx="2001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65" name="Inkt 164">
                  <a:extLst>
                    <a:ext uri="{FF2B5EF4-FFF2-40B4-BE49-F238E27FC236}">
                      <a16:creationId xmlns:a16="http://schemas.microsoft.com/office/drawing/2014/main" id="{43491B05-3C85-4F68-ABFA-F3F9AF4D309E}"/>
                    </a:ext>
                  </a:extLst>
                </p14:cNvPr>
                <p14:cNvContentPartPr/>
                <p14:nvPr/>
              </p14:nvContentPartPr>
              <p14:xfrm>
                <a:off x="3492199" y="3150051"/>
                <a:ext cx="181440" cy="120600"/>
              </p14:xfrm>
            </p:contentPart>
          </mc:Choice>
          <mc:Fallback xmlns="">
            <p:pic>
              <p:nvPicPr>
                <p:cNvPr id="165" name="Inkt 164">
                  <a:extLst>
                    <a:ext uri="{FF2B5EF4-FFF2-40B4-BE49-F238E27FC236}">
                      <a16:creationId xmlns:a16="http://schemas.microsoft.com/office/drawing/2014/main" id="{43491B05-3C85-4F68-ABFA-F3F9AF4D309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483559" y="3141411"/>
                  <a:ext cx="1990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66" name="Inkt 165">
                  <a:extLst>
                    <a:ext uri="{FF2B5EF4-FFF2-40B4-BE49-F238E27FC236}">
                      <a16:creationId xmlns:a16="http://schemas.microsoft.com/office/drawing/2014/main" id="{592E0D86-36B3-4992-A7AF-7EF307BBBF40}"/>
                    </a:ext>
                  </a:extLst>
                </p14:cNvPr>
                <p14:cNvContentPartPr/>
                <p14:nvPr/>
              </p14:nvContentPartPr>
              <p14:xfrm>
                <a:off x="3637639" y="3121611"/>
                <a:ext cx="334080" cy="135720"/>
              </p14:xfrm>
            </p:contentPart>
          </mc:Choice>
          <mc:Fallback xmlns="">
            <p:pic>
              <p:nvPicPr>
                <p:cNvPr id="166" name="Inkt 165">
                  <a:extLst>
                    <a:ext uri="{FF2B5EF4-FFF2-40B4-BE49-F238E27FC236}">
                      <a16:creationId xmlns:a16="http://schemas.microsoft.com/office/drawing/2014/main" id="{592E0D86-36B3-4992-A7AF-7EF307BBBF4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628639" y="3112611"/>
                  <a:ext cx="3517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67" name="Inkt 166">
                  <a:extLst>
                    <a:ext uri="{FF2B5EF4-FFF2-40B4-BE49-F238E27FC236}">
                      <a16:creationId xmlns:a16="http://schemas.microsoft.com/office/drawing/2014/main" id="{6AF732BE-B785-49E3-8442-BCAC413265C0}"/>
                    </a:ext>
                  </a:extLst>
                </p14:cNvPr>
                <p14:cNvContentPartPr/>
                <p14:nvPr/>
              </p14:nvContentPartPr>
              <p14:xfrm>
                <a:off x="3908719" y="3105051"/>
                <a:ext cx="180720" cy="195480"/>
              </p14:xfrm>
            </p:contentPart>
          </mc:Choice>
          <mc:Fallback xmlns="">
            <p:pic>
              <p:nvPicPr>
                <p:cNvPr id="167" name="Inkt 166">
                  <a:extLst>
                    <a:ext uri="{FF2B5EF4-FFF2-40B4-BE49-F238E27FC236}">
                      <a16:creationId xmlns:a16="http://schemas.microsoft.com/office/drawing/2014/main" id="{6AF732BE-B785-49E3-8442-BCAC413265C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99719" y="3096051"/>
                  <a:ext cx="1983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68" name="Inkt 167">
                  <a:extLst>
                    <a:ext uri="{FF2B5EF4-FFF2-40B4-BE49-F238E27FC236}">
                      <a16:creationId xmlns:a16="http://schemas.microsoft.com/office/drawing/2014/main" id="{F48D951A-D5B5-49D6-ACA1-4D230C63B1F7}"/>
                    </a:ext>
                  </a:extLst>
                </p14:cNvPr>
                <p14:cNvContentPartPr/>
                <p14:nvPr/>
              </p14:nvContentPartPr>
              <p14:xfrm>
                <a:off x="4105639" y="3154371"/>
                <a:ext cx="163080" cy="128520"/>
              </p14:xfrm>
            </p:contentPart>
          </mc:Choice>
          <mc:Fallback xmlns="">
            <p:pic>
              <p:nvPicPr>
                <p:cNvPr id="168" name="Inkt 167">
                  <a:extLst>
                    <a:ext uri="{FF2B5EF4-FFF2-40B4-BE49-F238E27FC236}">
                      <a16:creationId xmlns:a16="http://schemas.microsoft.com/office/drawing/2014/main" id="{F48D951A-D5B5-49D6-ACA1-4D230C63B1F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96639" y="3145371"/>
                  <a:ext cx="1807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69" name="Inkt 168">
                  <a:extLst>
                    <a:ext uri="{FF2B5EF4-FFF2-40B4-BE49-F238E27FC236}">
                      <a16:creationId xmlns:a16="http://schemas.microsoft.com/office/drawing/2014/main" id="{B5C1F69B-0273-49C8-A863-60066E168FE2}"/>
                    </a:ext>
                  </a:extLst>
                </p14:cNvPr>
                <p14:cNvContentPartPr/>
                <p14:nvPr/>
              </p14:nvContentPartPr>
              <p14:xfrm>
                <a:off x="4215439" y="2984811"/>
                <a:ext cx="164880" cy="296280"/>
              </p14:xfrm>
            </p:contentPart>
          </mc:Choice>
          <mc:Fallback xmlns="">
            <p:pic>
              <p:nvPicPr>
                <p:cNvPr id="169" name="Inkt 168">
                  <a:extLst>
                    <a:ext uri="{FF2B5EF4-FFF2-40B4-BE49-F238E27FC236}">
                      <a16:creationId xmlns:a16="http://schemas.microsoft.com/office/drawing/2014/main" id="{B5C1F69B-0273-49C8-A863-60066E168FE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206439" y="2975811"/>
                  <a:ext cx="1825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70" name="Inkt 169">
                  <a:extLst>
                    <a:ext uri="{FF2B5EF4-FFF2-40B4-BE49-F238E27FC236}">
                      <a16:creationId xmlns:a16="http://schemas.microsoft.com/office/drawing/2014/main" id="{E5352C94-ECD2-4BD5-A1EC-AB85DD0B9F61}"/>
                    </a:ext>
                  </a:extLst>
                </p14:cNvPr>
                <p14:cNvContentPartPr/>
                <p14:nvPr/>
              </p14:nvContentPartPr>
              <p14:xfrm>
                <a:off x="4239559" y="3141411"/>
                <a:ext cx="108360" cy="44640"/>
              </p14:xfrm>
            </p:contentPart>
          </mc:Choice>
          <mc:Fallback xmlns="">
            <p:pic>
              <p:nvPicPr>
                <p:cNvPr id="170" name="Inkt 169">
                  <a:extLst>
                    <a:ext uri="{FF2B5EF4-FFF2-40B4-BE49-F238E27FC236}">
                      <a16:creationId xmlns:a16="http://schemas.microsoft.com/office/drawing/2014/main" id="{E5352C94-ECD2-4BD5-A1EC-AB85DD0B9F6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230559" y="3132411"/>
                  <a:ext cx="1260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71" name="Inkt 170">
                  <a:extLst>
                    <a:ext uri="{FF2B5EF4-FFF2-40B4-BE49-F238E27FC236}">
                      <a16:creationId xmlns:a16="http://schemas.microsoft.com/office/drawing/2014/main" id="{715B2511-99F0-4DCC-8C7E-4A15EC7E964E}"/>
                    </a:ext>
                  </a:extLst>
                </p14:cNvPr>
                <p14:cNvContentPartPr/>
                <p14:nvPr/>
              </p14:nvContentPartPr>
              <p14:xfrm>
                <a:off x="4304359" y="3163371"/>
                <a:ext cx="178920" cy="126720"/>
              </p14:xfrm>
            </p:contentPart>
          </mc:Choice>
          <mc:Fallback xmlns="">
            <p:pic>
              <p:nvPicPr>
                <p:cNvPr id="171" name="Inkt 170">
                  <a:extLst>
                    <a:ext uri="{FF2B5EF4-FFF2-40B4-BE49-F238E27FC236}">
                      <a16:creationId xmlns:a16="http://schemas.microsoft.com/office/drawing/2014/main" id="{715B2511-99F0-4DCC-8C7E-4A15EC7E964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295719" y="3154731"/>
                  <a:ext cx="1965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73" name="Inkt 172">
                  <a:extLst>
                    <a:ext uri="{FF2B5EF4-FFF2-40B4-BE49-F238E27FC236}">
                      <a16:creationId xmlns:a16="http://schemas.microsoft.com/office/drawing/2014/main" id="{62EA4BE8-2DA7-43B1-A95F-B8C8CB8AB50D}"/>
                    </a:ext>
                  </a:extLst>
                </p14:cNvPr>
                <p14:cNvContentPartPr/>
                <p14:nvPr/>
              </p14:nvContentPartPr>
              <p14:xfrm>
                <a:off x="4685599" y="3098931"/>
                <a:ext cx="241200" cy="210960"/>
              </p14:xfrm>
            </p:contentPart>
          </mc:Choice>
          <mc:Fallback xmlns="">
            <p:pic>
              <p:nvPicPr>
                <p:cNvPr id="173" name="Inkt 172">
                  <a:extLst>
                    <a:ext uri="{FF2B5EF4-FFF2-40B4-BE49-F238E27FC236}">
                      <a16:creationId xmlns:a16="http://schemas.microsoft.com/office/drawing/2014/main" id="{62EA4BE8-2DA7-43B1-A95F-B8C8CB8AB50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676959" y="3089931"/>
                  <a:ext cx="2588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74" name="Inkt 173">
                  <a:extLst>
                    <a:ext uri="{FF2B5EF4-FFF2-40B4-BE49-F238E27FC236}">
                      <a16:creationId xmlns:a16="http://schemas.microsoft.com/office/drawing/2014/main" id="{C895E8C5-6A00-4B33-A6AA-2970D5B5C1C9}"/>
                    </a:ext>
                  </a:extLst>
                </p14:cNvPr>
                <p14:cNvContentPartPr/>
                <p14:nvPr/>
              </p14:nvContentPartPr>
              <p14:xfrm>
                <a:off x="4933999" y="3184611"/>
                <a:ext cx="156600" cy="128160"/>
              </p14:xfrm>
            </p:contentPart>
          </mc:Choice>
          <mc:Fallback xmlns="">
            <p:pic>
              <p:nvPicPr>
                <p:cNvPr id="174" name="Inkt 173">
                  <a:extLst>
                    <a:ext uri="{FF2B5EF4-FFF2-40B4-BE49-F238E27FC236}">
                      <a16:creationId xmlns:a16="http://schemas.microsoft.com/office/drawing/2014/main" id="{C895E8C5-6A00-4B33-A6AA-2970D5B5C1C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924999" y="3175611"/>
                  <a:ext cx="174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75" name="Inkt 174">
                  <a:extLst>
                    <a:ext uri="{FF2B5EF4-FFF2-40B4-BE49-F238E27FC236}">
                      <a16:creationId xmlns:a16="http://schemas.microsoft.com/office/drawing/2014/main" id="{709994D4-FBF6-49D7-B1CD-1F723FBA7F4E}"/>
                    </a:ext>
                  </a:extLst>
                </p14:cNvPr>
                <p14:cNvContentPartPr/>
                <p14:nvPr/>
              </p14:nvContentPartPr>
              <p14:xfrm>
                <a:off x="5053159" y="3174171"/>
                <a:ext cx="199800" cy="149040"/>
              </p14:xfrm>
            </p:contentPart>
          </mc:Choice>
          <mc:Fallback xmlns="">
            <p:pic>
              <p:nvPicPr>
                <p:cNvPr id="175" name="Inkt 174">
                  <a:extLst>
                    <a:ext uri="{FF2B5EF4-FFF2-40B4-BE49-F238E27FC236}">
                      <a16:creationId xmlns:a16="http://schemas.microsoft.com/office/drawing/2014/main" id="{709994D4-FBF6-49D7-B1CD-1F723FBA7F4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044519" y="3165531"/>
                  <a:ext cx="2174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76" name="Inkt 175">
                  <a:extLst>
                    <a:ext uri="{FF2B5EF4-FFF2-40B4-BE49-F238E27FC236}">
                      <a16:creationId xmlns:a16="http://schemas.microsoft.com/office/drawing/2014/main" id="{70960BA8-7259-4CA3-9A64-5E53628C704B}"/>
                    </a:ext>
                  </a:extLst>
                </p14:cNvPr>
                <p14:cNvContentPartPr/>
                <p14:nvPr/>
              </p14:nvContentPartPr>
              <p14:xfrm>
                <a:off x="5249719" y="3008211"/>
                <a:ext cx="142200" cy="304920"/>
              </p14:xfrm>
            </p:contentPart>
          </mc:Choice>
          <mc:Fallback xmlns="">
            <p:pic>
              <p:nvPicPr>
                <p:cNvPr id="176" name="Inkt 175">
                  <a:extLst>
                    <a:ext uri="{FF2B5EF4-FFF2-40B4-BE49-F238E27FC236}">
                      <a16:creationId xmlns:a16="http://schemas.microsoft.com/office/drawing/2014/main" id="{70960BA8-7259-4CA3-9A64-5E53628C704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241079" y="2999211"/>
                  <a:ext cx="1598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77" name="Inkt 176">
                  <a:extLst>
                    <a:ext uri="{FF2B5EF4-FFF2-40B4-BE49-F238E27FC236}">
                      <a16:creationId xmlns:a16="http://schemas.microsoft.com/office/drawing/2014/main" id="{911AAD56-19CB-4A93-B676-0F38B3444CC0}"/>
                    </a:ext>
                  </a:extLst>
                </p14:cNvPr>
                <p14:cNvContentPartPr/>
                <p14:nvPr/>
              </p14:nvContentPartPr>
              <p14:xfrm>
                <a:off x="5439439" y="3176691"/>
                <a:ext cx="100800" cy="119880"/>
              </p14:xfrm>
            </p:contentPart>
          </mc:Choice>
          <mc:Fallback xmlns="">
            <p:pic>
              <p:nvPicPr>
                <p:cNvPr id="177" name="Inkt 176">
                  <a:extLst>
                    <a:ext uri="{FF2B5EF4-FFF2-40B4-BE49-F238E27FC236}">
                      <a16:creationId xmlns:a16="http://schemas.microsoft.com/office/drawing/2014/main" id="{911AAD56-19CB-4A93-B676-0F38B3444CC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430439" y="3168051"/>
                  <a:ext cx="1184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78" name="Inkt 177">
                  <a:extLst>
                    <a:ext uri="{FF2B5EF4-FFF2-40B4-BE49-F238E27FC236}">
                      <a16:creationId xmlns:a16="http://schemas.microsoft.com/office/drawing/2014/main" id="{6FBA3CFA-CF3F-4D74-BCD6-79BD6041F3E1}"/>
                    </a:ext>
                  </a:extLst>
                </p14:cNvPr>
                <p14:cNvContentPartPr/>
                <p14:nvPr/>
              </p14:nvContentPartPr>
              <p14:xfrm>
                <a:off x="5557519" y="3112611"/>
                <a:ext cx="237240" cy="138960"/>
              </p14:xfrm>
            </p:contentPart>
          </mc:Choice>
          <mc:Fallback xmlns="">
            <p:pic>
              <p:nvPicPr>
                <p:cNvPr id="178" name="Inkt 177">
                  <a:extLst>
                    <a:ext uri="{FF2B5EF4-FFF2-40B4-BE49-F238E27FC236}">
                      <a16:creationId xmlns:a16="http://schemas.microsoft.com/office/drawing/2014/main" id="{6FBA3CFA-CF3F-4D74-BCD6-79BD6041F3E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48879" y="3103971"/>
                  <a:ext cx="2548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9" name="Inkt 178">
                  <a:extLst>
                    <a:ext uri="{FF2B5EF4-FFF2-40B4-BE49-F238E27FC236}">
                      <a16:creationId xmlns:a16="http://schemas.microsoft.com/office/drawing/2014/main" id="{8A040585-48FB-4211-9755-BE162158BCEB}"/>
                    </a:ext>
                  </a:extLst>
                </p14:cNvPr>
                <p14:cNvContentPartPr/>
                <p14:nvPr/>
              </p14:nvContentPartPr>
              <p14:xfrm>
                <a:off x="5983039" y="3101811"/>
                <a:ext cx="278640" cy="210600"/>
              </p14:xfrm>
            </p:contentPart>
          </mc:Choice>
          <mc:Fallback xmlns="">
            <p:pic>
              <p:nvPicPr>
                <p:cNvPr id="179" name="Inkt 178">
                  <a:extLst>
                    <a:ext uri="{FF2B5EF4-FFF2-40B4-BE49-F238E27FC236}">
                      <a16:creationId xmlns:a16="http://schemas.microsoft.com/office/drawing/2014/main" id="{8A040585-48FB-4211-9755-BE162158BCE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974399" y="3092811"/>
                  <a:ext cx="2962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80" name="Inkt 179">
                  <a:extLst>
                    <a:ext uri="{FF2B5EF4-FFF2-40B4-BE49-F238E27FC236}">
                      <a16:creationId xmlns:a16="http://schemas.microsoft.com/office/drawing/2014/main" id="{9459A4F5-5776-42EF-A57F-86E686CE4A0E}"/>
                    </a:ext>
                  </a:extLst>
                </p14:cNvPr>
                <p14:cNvContentPartPr/>
                <p14:nvPr/>
              </p14:nvContentPartPr>
              <p14:xfrm>
                <a:off x="6276799" y="3129531"/>
                <a:ext cx="153000" cy="164160"/>
              </p14:xfrm>
            </p:contentPart>
          </mc:Choice>
          <mc:Fallback xmlns="">
            <p:pic>
              <p:nvPicPr>
                <p:cNvPr id="180" name="Inkt 179">
                  <a:extLst>
                    <a:ext uri="{FF2B5EF4-FFF2-40B4-BE49-F238E27FC236}">
                      <a16:creationId xmlns:a16="http://schemas.microsoft.com/office/drawing/2014/main" id="{9459A4F5-5776-42EF-A57F-86E686CE4A0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267799" y="3120891"/>
                  <a:ext cx="1706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81" name="Inkt 180">
                  <a:extLst>
                    <a:ext uri="{FF2B5EF4-FFF2-40B4-BE49-F238E27FC236}">
                      <a16:creationId xmlns:a16="http://schemas.microsoft.com/office/drawing/2014/main" id="{FBED7099-BD55-45FC-805F-B48AF2AE1EC6}"/>
                    </a:ext>
                  </a:extLst>
                </p14:cNvPr>
                <p14:cNvContentPartPr/>
                <p14:nvPr/>
              </p14:nvContentPartPr>
              <p14:xfrm>
                <a:off x="6430519" y="3123771"/>
                <a:ext cx="149040" cy="178200"/>
              </p14:xfrm>
            </p:contentPart>
          </mc:Choice>
          <mc:Fallback xmlns="">
            <p:pic>
              <p:nvPicPr>
                <p:cNvPr id="181" name="Inkt 180">
                  <a:extLst>
                    <a:ext uri="{FF2B5EF4-FFF2-40B4-BE49-F238E27FC236}">
                      <a16:creationId xmlns:a16="http://schemas.microsoft.com/office/drawing/2014/main" id="{FBED7099-BD55-45FC-805F-B48AF2AE1EC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421519" y="3115131"/>
                  <a:ext cx="1666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82" name="Inkt 181">
                  <a:extLst>
                    <a:ext uri="{FF2B5EF4-FFF2-40B4-BE49-F238E27FC236}">
                      <a16:creationId xmlns:a16="http://schemas.microsoft.com/office/drawing/2014/main" id="{B01BC3B2-5ADC-4C2E-8A2F-E8A1F7A2C96E}"/>
                    </a:ext>
                  </a:extLst>
                </p14:cNvPr>
                <p14:cNvContentPartPr/>
                <p14:nvPr/>
              </p14:nvContentPartPr>
              <p14:xfrm>
                <a:off x="6526279" y="2891931"/>
                <a:ext cx="227520" cy="365760"/>
              </p14:xfrm>
            </p:contentPart>
          </mc:Choice>
          <mc:Fallback xmlns="">
            <p:pic>
              <p:nvPicPr>
                <p:cNvPr id="182" name="Inkt 181">
                  <a:extLst>
                    <a:ext uri="{FF2B5EF4-FFF2-40B4-BE49-F238E27FC236}">
                      <a16:creationId xmlns:a16="http://schemas.microsoft.com/office/drawing/2014/main" id="{B01BC3B2-5ADC-4C2E-8A2F-E8A1F7A2C96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517279" y="2883291"/>
                  <a:ext cx="24516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83" name="Inkt 182">
                  <a:extLst>
                    <a:ext uri="{FF2B5EF4-FFF2-40B4-BE49-F238E27FC236}">
                      <a16:creationId xmlns:a16="http://schemas.microsoft.com/office/drawing/2014/main" id="{48F281FB-E16B-424D-AEBA-43177548867C}"/>
                    </a:ext>
                  </a:extLst>
                </p14:cNvPr>
                <p14:cNvContentPartPr/>
                <p14:nvPr/>
              </p14:nvContentPartPr>
              <p14:xfrm>
                <a:off x="6739039" y="3087771"/>
                <a:ext cx="177840" cy="153000"/>
              </p14:xfrm>
            </p:contentPart>
          </mc:Choice>
          <mc:Fallback xmlns="">
            <p:pic>
              <p:nvPicPr>
                <p:cNvPr id="183" name="Inkt 182">
                  <a:extLst>
                    <a:ext uri="{FF2B5EF4-FFF2-40B4-BE49-F238E27FC236}">
                      <a16:creationId xmlns:a16="http://schemas.microsoft.com/office/drawing/2014/main" id="{48F281FB-E16B-424D-AEBA-43177548867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730039" y="3078771"/>
                  <a:ext cx="1954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84" name="Inkt 183">
                  <a:extLst>
                    <a:ext uri="{FF2B5EF4-FFF2-40B4-BE49-F238E27FC236}">
                      <a16:creationId xmlns:a16="http://schemas.microsoft.com/office/drawing/2014/main" id="{071BCC45-DA50-4006-8DFC-4E0F87FDA10E}"/>
                    </a:ext>
                  </a:extLst>
                </p14:cNvPr>
                <p14:cNvContentPartPr/>
                <p14:nvPr/>
              </p14:nvContentPartPr>
              <p14:xfrm>
                <a:off x="6902119" y="3033771"/>
                <a:ext cx="226800" cy="189000"/>
              </p14:xfrm>
            </p:contentPart>
          </mc:Choice>
          <mc:Fallback xmlns="">
            <p:pic>
              <p:nvPicPr>
                <p:cNvPr id="184" name="Inkt 183">
                  <a:extLst>
                    <a:ext uri="{FF2B5EF4-FFF2-40B4-BE49-F238E27FC236}">
                      <a16:creationId xmlns:a16="http://schemas.microsoft.com/office/drawing/2014/main" id="{071BCC45-DA50-4006-8DFC-4E0F87FDA10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893119" y="3025131"/>
                  <a:ext cx="2444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85" name="Inkt 184">
                  <a:extLst>
                    <a:ext uri="{FF2B5EF4-FFF2-40B4-BE49-F238E27FC236}">
                      <a16:creationId xmlns:a16="http://schemas.microsoft.com/office/drawing/2014/main" id="{744CD85F-4C4F-4E8A-8A1D-6829BFFA3A62}"/>
                    </a:ext>
                  </a:extLst>
                </p14:cNvPr>
                <p14:cNvContentPartPr/>
                <p14:nvPr/>
              </p14:nvContentPartPr>
              <p14:xfrm>
                <a:off x="7087519" y="3040251"/>
                <a:ext cx="195840" cy="215280"/>
              </p14:xfrm>
            </p:contentPart>
          </mc:Choice>
          <mc:Fallback xmlns="">
            <p:pic>
              <p:nvPicPr>
                <p:cNvPr id="185" name="Inkt 184">
                  <a:extLst>
                    <a:ext uri="{FF2B5EF4-FFF2-40B4-BE49-F238E27FC236}">
                      <a16:creationId xmlns:a16="http://schemas.microsoft.com/office/drawing/2014/main" id="{744CD85F-4C4F-4E8A-8A1D-6829BFFA3A6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078519" y="3031251"/>
                  <a:ext cx="2134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87" name="Inkt 186">
                  <a:extLst>
                    <a:ext uri="{FF2B5EF4-FFF2-40B4-BE49-F238E27FC236}">
                      <a16:creationId xmlns:a16="http://schemas.microsoft.com/office/drawing/2014/main" id="{D51178B6-E393-419F-AADD-0A90907EB9AA}"/>
                    </a:ext>
                  </a:extLst>
                </p14:cNvPr>
                <p14:cNvContentPartPr/>
                <p14:nvPr/>
              </p14:nvContentPartPr>
              <p14:xfrm>
                <a:off x="3530359" y="3363171"/>
                <a:ext cx="146520" cy="319320"/>
              </p14:xfrm>
            </p:contentPart>
          </mc:Choice>
          <mc:Fallback xmlns="">
            <p:pic>
              <p:nvPicPr>
                <p:cNvPr id="187" name="Inkt 186">
                  <a:extLst>
                    <a:ext uri="{FF2B5EF4-FFF2-40B4-BE49-F238E27FC236}">
                      <a16:creationId xmlns:a16="http://schemas.microsoft.com/office/drawing/2014/main" id="{D51178B6-E393-419F-AADD-0A90907EB9A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521719" y="3354531"/>
                  <a:ext cx="1641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8" name="Inkt 187">
                  <a:extLst>
                    <a:ext uri="{FF2B5EF4-FFF2-40B4-BE49-F238E27FC236}">
                      <a16:creationId xmlns:a16="http://schemas.microsoft.com/office/drawing/2014/main" id="{56B69772-46D1-450C-BFEE-A08D3371AB9C}"/>
                    </a:ext>
                  </a:extLst>
                </p14:cNvPr>
                <p14:cNvContentPartPr/>
                <p14:nvPr/>
              </p14:nvContentPartPr>
              <p14:xfrm>
                <a:off x="3653119" y="3519411"/>
                <a:ext cx="187920" cy="230040"/>
              </p14:xfrm>
            </p:contentPart>
          </mc:Choice>
          <mc:Fallback xmlns="">
            <p:pic>
              <p:nvPicPr>
                <p:cNvPr id="188" name="Inkt 187">
                  <a:extLst>
                    <a:ext uri="{FF2B5EF4-FFF2-40B4-BE49-F238E27FC236}">
                      <a16:creationId xmlns:a16="http://schemas.microsoft.com/office/drawing/2014/main" id="{56B69772-46D1-450C-BFEE-A08D3371AB9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644119" y="3510771"/>
                  <a:ext cx="2055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90" name="Inkt 189">
                  <a:extLst>
                    <a:ext uri="{FF2B5EF4-FFF2-40B4-BE49-F238E27FC236}">
                      <a16:creationId xmlns:a16="http://schemas.microsoft.com/office/drawing/2014/main" id="{B6318EB2-A39E-4276-8327-7B9392E8DFD9}"/>
                    </a:ext>
                  </a:extLst>
                </p14:cNvPr>
                <p14:cNvContentPartPr/>
                <p14:nvPr/>
              </p14:nvContentPartPr>
              <p14:xfrm>
                <a:off x="3956599" y="3582771"/>
                <a:ext cx="289800" cy="223200"/>
              </p14:xfrm>
            </p:contentPart>
          </mc:Choice>
          <mc:Fallback xmlns="">
            <p:pic>
              <p:nvPicPr>
                <p:cNvPr id="190" name="Inkt 189">
                  <a:extLst>
                    <a:ext uri="{FF2B5EF4-FFF2-40B4-BE49-F238E27FC236}">
                      <a16:creationId xmlns:a16="http://schemas.microsoft.com/office/drawing/2014/main" id="{B6318EB2-A39E-4276-8327-7B9392E8DFD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947959" y="3574131"/>
                  <a:ext cx="3074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91" name="Inkt 190">
                  <a:extLst>
                    <a:ext uri="{FF2B5EF4-FFF2-40B4-BE49-F238E27FC236}">
                      <a16:creationId xmlns:a16="http://schemas.microsoft.com/office/drawing/2014/main" id="{51B13CB7-85C3-40B0-8D1E-C5BDC4B0D549}"/>
                    </a:ext>
                  </a:extLst>
                </p14:cNvPr>
                <p14:cNvContentPartPr/>
                <p14:nvPr/>
              </p14:nvContentPartPr>
              <p14:xfrm>
                <a:off x="4257919" y="3611571"/>
                <a:ext cx="217800" cy="182160"/>
              </p14:xfrm>
            </p:contentPart>
          </mc:Choice>
          <mc:Fallback xmlns="">
            <p:pic>
              <p:nvPicPr>
                <p:cNvPr id="191" name="Inkt 190">
                  <a:extLst>
                    <a:ext uri="{FF2B5EF4-FFF2-40B4-BE49-F238E27FC236}">
                      <a16:creationId xmlns:a16="http://schemas.microsoft.com/office/drawing/2014/main" id="{51B13CB7-85C3-40B0-8D1E-C5BDC4B0D54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249279" y="3602931"/>
                  <a:ext cx="2354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2" name="Inkt 191">
                  <a:extLst>
                    <a:ext uri="{FF2B5EF4-FFF2-40B4-BE49-F238E27FC236}">
                      <a16:creationId xmlns:a16="http://schemas.microsoft.com/office/drawing/2014/main" id="{C22DBA2E-1CDE-4FCF-B3CA-C9CF902A987B}"/>
                    </a:ext>
                  </a:extLst>
                </p14:cNvPr>
                <p14:cNvContentPartPr/>
                <p14:nvPr/>
              </p14:nvContentPartPr>
              <p14:xfrm>
                <a:off x="4433599" y="3610851"/>
                <a:ext cx="198720" cy="137520"/>
              </p14:xfrm>
            </p:contentPart>
          </mc:Choice>
          <mc:Fallback xmlns="">
            <p:pic>
              <p:nvPicPr>
                <p:cNvPr id="192" name="Inkt 191">
                  <a:extLst>
                    <a:ext uri="{FF2B5EF4-FFF2-40B4-BE49-F238E27FC236}">
                      <a16:creationId xmlns:a16="http://schemas.microsoft.com/office/drawing/2014/main" id="{C22DBA2E-1CDE-4FCF-B3CA-C9CF902A987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424599" y="3601851"/>
                  <a:ext cx="2163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3" name="Inkt 192">
                  <a:extLst>
                    <a:ext uri="{FF2B5EF4-FFF2-40B4-BE49-F238E27FC236}">
                      <a16:creationId xmlns:a16="http://schemas.microsoft.com/office/drawing/2014/main" id="{4D4543AE-AF50-4D9E-A106-78BB17181A86}"/>
                    </a:ext>
                  </a:extLst>
                </p14:cNvPr>
                <p14:cNvContentPartPr/>
                <p14:nvPr/>
              </p14:nvContentPartPr>
              <p14:xfrm>
                <a:off x="4596319" y="3492051"/>
                <a:ext cx="254160" cy="265680"/>
              </p14:xfrm>
            </p:contentPart>
          </mc:Choice>
          <mc:Fallback xmlns="">
            <p:pic>
              <p:nvPicPr>
                <p:cNvPr id="193" name="Inkt 192">
                  <a:extLst>
                    <a:ext uri="{FF2B5EF4-FFF2-40B4-BE49-F238E27FC236}">
                      <a16:creationId xmlns:a16="http://schemas.microsoft.com/office/drawing/2014/main" id="{4D4543AE-AF50-4D9E-A106-78BB17181A8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587679" y="3483411"/>
                  <a:ext cx="2718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94" name="Inkt 193">
                  <a:extLst>
                    <a:ext uri="{FF2B5EF4-FFF2-40B4-BE49-F238E27FC236}">
                      <a16:creationId xmlns:a16="http://schemas.microsoft.com/office/drawing/2014/main" id="{C179EBC4-2AEC-4A5F-B7A7-65BFAE658B0C}"/>
                    </a:ext>
                  </a:extLst>
                </p14:cNvPr>
                <p14:cNvContentPartPr/>
                <p14:nvPr/>
              </p14:nvContentPartPr>
              <p14:xfrm>
                <a:off x="4816279" y="3643611"/>
                <a:ext cx="180000" cy="158040"/>
              </p14:xfrm>
            </p:contentPart>
          </mc:Choice>
          <mc:Fallback xmlns="">
            <p:pic>
              <p:nvPicPr>
                <p:cNvPr id="194" name="Inkt 193">
                  <a:extLst>
                    <a:ext uri="{FF2B5EF4-FFF2-40B4-BE49-F238E27FC236}">
                      <a16:creationId xmlns:a16="http://schemas.microsoft.com/office/drawing/2014/main" id="{C179EBC4-2AEC-4A5F-B7A7-65BFAE658B0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807279" y="3634611"/>
                  <a:ext cx="1976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96" name="Inkt 195">
                  <a:extLst>
                    <a:ext uri="{FF2B5EF4-FFF2-40B4-BE49-F238E27FC236}">
                      <a16:creationId xmlns:a16="http://schemas.microsoft.com/office/drawing/2014/main" id="{709958B9-852B-48A3-A317-AC5DE2547532}"/>
                    </a:ext>
                  </a:extLst>
                </p14:cNvPr>
                <p14:cNvContentPartPr/>
                <p14:nvPr/>
              </p14:nvContentPartPr>
              <p14:xfrm>
                <a:off x="4953439" y="3608691"/>
                <a:ext cx="185760" cy="189360"/>
              </p14:xfrm>
            </p:contentPart>
          </mc:Choice>
          <mc:Fallback xmlns="">
            <p:pic>
              <p:nvPicPr>
                <p:cNvPr id="196" name="Inkt 195">
                  <a:extLst>
                    <a:ext uri="{FF2B5EF4-FFF2-40B4-BE49-F238E27FC236}">
                      <a16:creationId xmlns:a16="http://schemas.microsoft.com/office/drawing/2014/main" id="{709958B9-852B-48A3-A317-AC5DE254753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944799" y="3599691"/>
                  <a:ext cx="2034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97" name="Inkt 196">
                  <a:extLst>
                    <a:ext uri="{FF2B5EF4-FFF2-40B4-BE49-F238E27FC236}">
                      <a16:creationId xmlns:a16="http://schemas.microsoft.com/office/drawing/2014/main" id="{034FC48F-D9C1-4D89-B939-72E7E1A2886F}"/>
                    </a:ext>
                  </a:extLst>
                </p14:cNvPr>
                <p14:cNvContentPartPr/>
                <p14:nvPr/>
              </p14:nvContentPartPr>
              <p14:xfrm>
                <a:off x="5184199" y="3632091"/>
                <a:ext cx="198000" cy="231120"/>
              </p14:xfrm>
            </p:contentPart>
          </mc:Choice>
          <mc:Fallback xmlns="">
            <p:pic>
              <p:nvPicPr>
                <p:cNvPr id="197" name="Inkt 196">
                  <a:extLst>
                    <a:ext uri="{FF2B5EF4-FFF2-40B4-BE49-F238E27FC236}">
                      <a16:creationId xmlns:a16="http://schemas.microsoft.com/office/drawing/2014/main" id="{034FC48F-D9C1-4D89-B939-72E7E1A2886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175559" y="3623091"/>
                  <a:ext cx="2156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98" name="Inkt 197">
                  <a:extLst>
                    <a:ext uri="{FF2B5EF4-FFF2-40B4-BE49-F238E27FC236}">
                      <a16:creationId xmlns:a16="http://schemas.microsoft.com/office/drawing/2014/main" id="{C3CF12DF-D0A1-43A6-B24B-B63A8F7F8B2F}"/>
                    </a:ext>
                  </a:extLst>
                </p14:cNvPr>
                <p14:cNvContentPartPr/>
                <p14:nvPr/>
              </p14:nvContentPartPr>
              <p14:xfrm>
                <a:off x="5578399" y="3645051"/>
                <a:ext cx="200520" cy="165600"/>
              </p14:xfrm>
            </p:contentPart>
          </mc:Choice>
          <mc:Fallback xmlns="">
            <p:pic>
              <p:nvPicPr>
                <p:cNvPr id="198" name="Inkt 197">
                  <a:extLst>
                    <a:ext uri="{FF2B5EF4-FFF2-40B4-BE49-F238E27FC236}">
                      <a16:creationId xmlns:a16="http://schemas.microsoft.com/office/drawing/2014/main" id="{C3CF12DF-D0A1-43A6-B24B-B63A8F7F8B2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569399" y="3636051"/>
                  <a:ext cx="2181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99" name="Inkt 198">
                  <a:extLst>
                    <a:ext uri="{FF2B5EF4-FFF2-40B4-BE49-F238E27FC236}">
                      <a16:creationId xmlns:a16="http://schemas.microsoft.com/office/drawing/2014/main" id="{71AFAFDB-B7A2-4060-849C-C690E1BC4788}"/>
                    </a:ext>
                  </a:extLst>
                </p14:cNvPr>
                <p14:cNvContentPartPr/>
                <p14:nvPr/>
              </p14:nvContentPartPr>
              <p14:xfrm>
                <a:off x="5746879" y="3657291"/>
                <a:ext cx="146520" cy="140040"/>
              </p14:xfrm>
            </p:contentPart>
          </mc:Choice>
          <mc:Fallback xmlns="">
            <p:pic>
              <p:nvPicPr>
                <p:cNvPr id="199" name="Inkt 198">
                  <a:extLst>
                    <a:ext uri="{FF2B5EF4-FFF2-40B4-BE49-F238E27FC236}">
                      <a16:creationId xmlns:a16="http://schemas.microsoft.com/office/drawing/2014/main" id="{71AFAFDB-B7A2-4060-849C-C690E1BC478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738239" y="3648291"/>
                  <a:ext cx="1641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01" name="Inkt 200">
                  <a:extLst>
                    <a:ext uri="{FF2B5EF4-FFF2-40B4-BE49-F238E27FC236}">
                      <a16:creationId xmlns:a16="http://schemas.microsoft.com/office/drawing/2014/main" id="{2EC26756-623C-40AA-A9E2-61AD34EBD6FC}"/>
                    </a:ext>
                  </a:extLst>
                </p14:cNvPr>
                <p14:cNvContentPartPr/>
                <p14:nvPr/>
              </p14:nvContentPartPr>
              <p14:xfrm>
                <a:off x="5807719" y="3665211"/>
                <a:ext cx="113760" cy="221400"/>
              </p14:xfrm>
            </p:contentPart>
          </mc:Choice>
          <mc:Fallback xmlns="">
            <p:pic>
              <p:nvPicPr>
                <p:cNvPr id="201" name="Inkt 200">
                  <a:extLst>
                    <a:ext uri="{FF2B5EF4-FFF2-40B4-BE49-F238E27FC236}">
                      <a16:creationId xmlns:a16="http://schemas.microsoft.com/office/drawing/2014/main" id="{2EC26756-623C-40AA-A9E2-61AD34EBD6F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798719" y="3656571"/>
                  <a:ext cx="1314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03" name="Inkt 202">
                  <a:extLst>
                    <a:ext uri="{FF2B5EF4-FFF2-40B4-BE49-F238E27FC236}">
                      <a16:creationId xmlns:a16="http://schemas.microsoft.com/office/drawing/2014/main" id="{E822CDA4-1B4E-48AD-8730-1926C0BEC9C1}"/>
                    </a:ext>
                  </a:extLst>
                </p14:cNvPr>
                <p14:cNvContentPartPr/>
                <p14:nvPr/>
              </p14:nvContentPartPr>
              <p14:xfrm>
                <a:off x="5934439" y="3634251"/>
                <a:ext cx="287280" cy="157680"/>
              </p14:xfrm>
            </p:contentPart>
          </mc:Choice>
          <mc:Fallback xmlns="">
            <p:pic>
              <p:nvPicPr>
                <p:cNvPr id="203" name="Inkt 202">
                  <a:extLst>
                    <a:ext uri="{FF2B5EF4-FFF2-40B4-BE49-F238E27FC236}">
                      <a16:creationId xmlns:a16="http://schemas.microsoft.com/office/drawing/2014/main" id="{E822CDA4-1B4E-48AD-8730-1926C0BEC9C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925439" y="3625251"/>
                  <a:ext cx="3049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04" name="Inkt 203">
                  <a:extLst>
                    <a:ext uri="{FF2B5EF4-FFF2-40B4-BE49-F238E27FC236}">
                      <a16:creationId xmlns:a16="http://schemas.microsoft.com/office/drawing/2014/main" id="{B3568F60-B0CC-45E4-A324-24085B94B288}"/>
                    </a:ext>
                  </a:extLst>
                </p14:cNvPr>
                <p14:cNvContentPartPr/>
                <p14:nvPr/>
              </p14:nvContentPartPr>
              <p14:xfrm>
                <a:off x="6154039" y="3469371"/>
                <a:ext cx="206280" cy="319320"/>
              </p14:xfrm>
            </p:contentPart>
          </mc:Choice>
          <mc:Fallback xmlns="">
            <p:pic>
              <p:nvPicPr>
                <p:cNvPr id="204" name="Inkt 203">
                  <a:extLst>
                    <a:ext uri="{FF2B5EF4-FFF2-40B4-BE49-F238E27FC236}">
                      <a16:creationId xmlns:a16="http://schemas.microsoft.com/office/drawing/2014/main" id="{B3568F60-B0CC-45E4-A324-24085B94B28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145399" y="3460371"/>
                  <a:ext cx="223920" cy="33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ep 214">
            <a:extLst>
              <a:ext uri="{FF2B5EF4-FFF2-40B4-BE49-F238E27FC236}">
                <a16:creationId xmlns:a16="http://schemas.microsoft.com/office/drawing/2014/main" id="{81D22280-F91C-4BAD-9A0A-76B73DCF8C06}"/>
              </a:ext>
            </a:extLst>
          </p:cNvPr>
          <p:cNvGrpSpPr/>
          <p:nvPr/>
        </p:nvGrpSpPr>
        <p:grpSpPr>
          <a:xfrm>
            <a:off x="6555439" y="3437331"/>
            <a:ext cx="1210320" cy="572760"/>
            <a:chOff x="6555439" y="3437331"/>
            <a:chExt cx="1210320" cy="57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06" name="Inkt 205">
                  <a:extLst>
                    <a:ext uri="{FF2B5EF4-FFF2-40B4-BE49-F238E27FC236}">
                      <a16:creationId xmlns:a16="http://schemas.microsoft.com/office/drawing/2014/main" id="{51E93CCE-523A-493C-BDD6-071C30ECD939}"/>
                    </a:ext>
                  </a:extLst>
                </p14:cNvPr>
                <p14:cNvContentPartPr/>
                <p14:nvPr/>
              </p14:nvContentPartPr>
              <p14:xfrm>
                <a:off x="6555439" y="3576291"/>
                <a:ext cx="172800" cy="265680"/>
              </p14:xfrm>
            </p:contentPart>
          </mc:Choice>
          <mc:Fallback xmlns="">
            <p:pic>
              <p:nvPicPr>
                <p:cNvPr id="206" name="Inkt 205">
                  <a:extLst>
                    <a:ext uri="{FF2B5EF4-FFF2-40B4-BE49-F238E27FC236}">
                      <a16:creationId xmlns:a16="http://schemas.microsoft.com/office/drawing/2014/main" id="{51E93CCE-523A-493C-BDD6-071C30ECD93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546799" y="3567651"/>
                  <a:ext cx="1904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07" name="Inkt 206">
                  <a:extLst>
                    <a:ext uri="{FF2B5EF4-FFF2-40B4-BE49-F238E27FC236}">
                      <a16:creationId xmlns:a16="http://schemas.microsoft.com/office/drawing/2014/main" id="{AC06974C-C0A6-4622-8D19-0B098980F03E}"/>
                    </a:ext>
                  </a:extLst>
                </p14:cNvPr>
                <p14:cNvContentPartPr/>
                <p14:nvPr/>
              </p14:nvContentPartPr>
              <p14:xfrm>
                <a:off x="6785479" y="3702291"/>
                <a:ext cx="96480" cy="152640"/>
              </p14:xfrm>
            </p:contentPart>
          </mc:Choice>
          <mc:Fallback xmlns="">
            <p:pic>
              <p:nvPicPr>
                <p:cNvPr id="207" name="Inkt 206">
                  <a:extLst>
                    <a:ext uri="{FF2B5EF4-FFF2-40B4-BE49-F238E27FC236}">
                      <a16:creationId xmlns:a16="http://schemas.microsoft.com/office/drawing/2014/main" id="{AC06974C-C0A6-4622-8D19-0B098980F03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776479" y="3693291"/>
                  <a:ext cx="1141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08" name="Inkt 207">
                  <a:extLst>
                    <a:ext uri="{FF2B5EF4-FFF2-40B4-BE49-F238E27FC236}">
                      <a16:creationId xmlns:a16="http://schemas.microsoft.com/office/drawing/2014/main" id="{CE821B41-4737-4E19-AD7A-E592727CF799}"/>
                    </a:ext>
                  </a:extLst>
                </p14:cNvPr>
                <p14:cNvContentPartPr/>
                <p14:nvPr/>
              </p14:nvContentPartPr>
              <p14:xfrm>
                <a:off x="6904279" y="3710931"/>
                <a:ext cx="39240" cy="299160"/>
              </p14:xfrm>
            </p:contentPart>
          </mc:Choice>
          <mc:Fallback xmlns="">
            <p:pic>
              <p:nvPicPr>
                <p:cNvPr id="208" name="Inkt 207">
                  <a:extLst>
                    <a:ext uri="{FF2B5EF4-FFF2-40B4-BE49-F238E27FC236}">
                      <a16:creationId xmlns:a16="http://schemas.microsoft.com/office/drawing/2014/main" id="{CE821B41-4737-4E19-AD7A-E592727CF79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895639" y="3701931"/>
                  <a:ext cx="568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09" name="Inkt 208">
                  <a:extLst>
                    <a:ext uri="{FF2B5EF4-FFF2-40B4-BE49-F238E27FC236}">
                      <a16:creationId xmlns:a16="http://schemas.microsoft.com/office/drawing/2014/main" id="{B3185DFB-F5D4-4E22-A434-5065757861E4}"/>
                    </a:ext>
                  </a:extLst>
                </p14:cNvPr>
                <p14:cNvContentPartPr/>
                <p14:nvPr/>
              </p14:nvContentPartPr>
              <p14:xfrm>
                <a:off x="6953239" y="3692931"/>
                <a:ext cx="170280" cy="120240"/>
              </p14:xfrm>
            </p:contentPart>
          </mc:Choice>
          <mc:Fallback xmlns="">
            <p:pic>
              <p:nvPicPr>
                <p:cNvPr id="209" name="Inkt 208">
                  <a:extLst>
                    <a:ext uri="{FF2B5EF4-FFF2-40B4-BE49-F238E27FC236}">
                      <a16:creationId xmlns:a16="http://schemas.microsoft.com/office/drawing/2014/main" id="{B3185DFB-F5D4-4E22-A434-5065757861E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944239" y="3683931"/>
                  <a:ext cx="1879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10" name="Inkt 209">
                  <a:extLst>
                    <a:ext uri="{FF2B5EF4-FFF2-40B4-BE49-F238E27FC236}">
                      <a16:creationId xmlns:a16="http://schemas.microsoft.com/office/drawing/2014/main" id="{39BF2C60-E4D1-41F5-8305-5C31D0168691}"/>
                    </a:ext>
                  </a:extLst>
                </p14:cNvPr>
                <p14:cNvContentPartPr/>
                <p14:nvPr/>
              </p14:nvContentPartPr>
              <p14:xfrm>
                <a:off x="7117039" y="3569451"/>
                <a:ext cx="180360" cy="173160"/>
              </p14:xfrm>
            </p:contentPart>
          </mc:Choice>
          <mc:Fallback xmlns="">
            <p:pic>
              <p:nvPicPr>
                <p:cNvPr id="210" name="Inkt 209">
                  <a:extLst>
                    <a:ext uri="{FF2B5EF4-FFF2-40B4-BE49-F238E27FC236}">
                      <a16:creationId xmlns:a16="http://schemas.microsoft.com/office/drawing/2014/main" id="{39BF2C60-E4D1-41F5-8305-5C31D016869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108399" y="3560451"/>
                  <a:ext cx="1980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11" name="Inkt 210">
                  <a:extLst>
                    <a:ext uri="{FF2B5EF4-FFF2-40B4-BE49-F238E27FC236}">
                      <a16:creationId xmlns:a16="http://schemas.microsoft.com/office/drawing/2014/main" id="{CB51BD01-1F31-4E28-94FA-AD1BBF86ECEE}"/>
                    </a:ext>
                  </a:extLst>
                </p14:cNvPr>
                <p14:cNvContentPartPr/>
                <p14:nvPr/>
              </p14:nvContentPartPr>
              <p14:xfrm>
                <a:off x="7324759" y="3609411"/>
                <a:ext cx="125640" cy="129240"/>
              </p14:xfrm>
            </p:contentPart>
          </mc:Choice>
          <mc:Fallback xmlns="">
            <p:pic>
              <p:nvPicPr>
                <p:cNvPr id="211" name="Inkt 210">
                  <a:extLst>
                    <a:ext uri="{FF2B5EF4-FFF2-40B4-BE49-F238E27FC236}">
                      <a16:creationId xmlns:a16="http://schemas.microsoft.com/office/drawing/2014/main" id="{CB51BD01-1F31-4E28-94FA-AD1BBF86ECE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316119" y="3600771"/>
                  <a:ext cx="1432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12" name="Inkt 211">
                  <a:extLst>
                    <a:ext uri="{FF2B5EF4-FFF2-40B4-BE49-F238E27FC236}">
                      <a16:creationId xmlns:a16="http://schemas.microsoft.com/office/drawing/2014/main" id="{40ED606E-89E6-48F7-9713-DA62A2C96A3F}"/>
                    </a:ext>
                  </a:extLst>
                </p14:cNvPr>
                <p14:cNvContentPartPr/>
                <p14:nvPr/>
              </p14:nvContentPartPr>
              <p14:xfrm>
                <a:off x="7455439" y="3437331"/>
                <a:ext cx="131040" cy="327240"/>
              </p14:xfrm>
            </p:contentPart>
          </mc:Choice>
          <mc:Fallback xmlns="">
            <p:pic>
              <p:nvPicPr>
                <p:cNvPr id="212" name="Inkt 211">
                  <a:extLst>
                    <a:ext uri="{FF2B5EF4-FFF2-40B4-BE49-F238E27FC236}">
                      <a16:creationId xmlns:a16="http://schemas.microsoft.com/office/drawing/2014/main" id="{40ED606E-89E6-48F7-9713-DA62A2C96A3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446799" y="3428331"/>
                  <a:ext cx="1486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14" name="Inkt 213">
                  <a:extLst>
                    <a:ext uri="{FF2B5EF4-FFF2-40B4-BE49-F238E27FC236}">
                      <a16:creationId xmlns:a16="http://schemas.microsoft.com/office/drawing/2014/main" id="{1B47C36F-C9FC-4A75-9C98-352543B2DECC}"/>
                    </a:ext>
                  </a:extLst>
                </p14:cNvPr>
                <p14:cNvContentPartPr/>
                <p14:nvPr/>
              </p14:nvContentPartPr>
              <p14:xfrm>
                <a:off x="7620319" y="3628491"/>
                <a:ext cx="145440" cy="177120"/>
              </p14:xfrm>
            </p:contentPart>
          </mc:Choice>
          <mc:Fallback xmlns="">
            <p:pic>
              <p:nvPicPr>
                <p:cNvPr id="214" name="Inkt 213">
                  <a:extLst>
                    <a:ext uri="{FF2B5EF4-FFF2-40B4-BE49-F238E27FC236}">
                      <a16:creationId xmlns:a16="http://schemas.microsoft.com/office/drawing/2014/main" id="{1B47C36F-C9FC-4A75-9C98-352543B2DEC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611319" y="3619851"/>
                  <a:ext cx="16308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ep 235">
            <a:extLst>
              <a:ext uri="{FF2B5EF4-FFF2-40B4-BE49-F238E27FC236}">
                <a16:creationId xmlns:a16="http://schemas.microsoft.com/office/drawing/2014/main" id="{1628D897-F0EC-4C64-BF5D-B486365C67CA}"/>
              </a:ext>
            </a:extLst>
          </p:cNvPr>
          <p:cNvGrpSpPr/>
          <p:nvPr/>
        </p:nvGrpSpPr>
        <p:grpSpPr>
          <a:xfrm>
            <a:off x="3360079" y="4060491"/>
            <a:ext cx="1210320" cy="462960"/>
            <a:chOff x="3360079" y="4060491"/>
            <a:chExt cx="1210320" cy="46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16" name="Inkt 215">
                  <a:extLst>
                    <a:ext uri="{FF2B5EF4-FFF2-40B4-BE49-F238E27FC236}">
                      <a16:creationId xmlns:a16="http://schemas.microsoft.com/office/drawing/2014/main" id="{17C9DA15-2A36-46F1-A393-201B3545A436}"/>
                    </a:ext>
                  </a:extLst>
                </p14:cNvPr>
                <p14:cNvContentPartPr/>
                <p14:nvPr/>
              </p14:nvContentPartPr>
              <p14:xfrm>
                <a:off x="3360079" y="4158771"/>
                <a:ext cx="114840" cy="364680"/>
              </p14:xfrm>
            </p:contentPart>
          </mc:Choice>
          <mc:Fallback xmlns="">
            <p:pic>
              <p:nvPicPr>
                <p:cNvPr id="216" name="Inkt 215">
                  <a:extLst>
                    <a:ext uri="{FF2B5EF4-FFF2-40B4-BE49-F238E27FC236}">
                      <a16:creationId xmlns:a16="http://schemas.microsoft.com/office/drawing/2014/main" id="{17C9DA15-2A36-46F1-A393-201B3545A43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351439" y="4150131"/>
                  <a:ext cx="13248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17" name="Inkt 216">
                  <a:extLst>
                    <a:ext uri="{FF2B5EF4-FFF2-40B4-BE49-F238E27FC236}">
                      <a16:creationId xmlns:a16="http://schemas.microsoft.com/office/drawing/2014/main" id="{9ACE1B36-3A92-46C5-AF81-73B68469C5F3}"/>
                    </a:ext>
                  </a:extLst>
                </p14:cNvPr>
                <p14:cNvContentPartPr/>
                <p14:nvPr/>
              </p14:nvContentPartPr>
              <p14:xfrm>
                <a:off x="3548359" y="4060491"/>
                <a:ext cx="46080" cy="392040"/>
              </p14:xfrm>
            </p:contentPart>
          </mc:Choice>
          <mc:Fallback xmlns="">
            <p:pic>
              <p:nvPicPr>
                <p:cNvPr id="217" name="Inkt 216">
                  <a:extLst>
                    <a:ext uri="{FF2B5EF4-FFF2-40B4-BE49-F238E27FC236}">
                      <a16:creationId xmlns:a16="http://schemas.microsoft.com/office/drawing/2014/main" id="{9ACE1B36-3A92-46C5-AF81-73B68469C5F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539359" y="4051851"/>
                  <a:ext cx="6372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18" name="Inkt 217">
                  <a:extLst>
                    <a:ext uri="{FF2B5EF4-FFF2-40B4-BE49-F238E27FC236}">
                      <a16:creationId xmlns:a16="http://schemas.microsoft.com/office/drawing/2014/main" id="{52B71729-C06D-4A7D-991F-5F67335FFF16}"/>
                    </a:ext>
                  </a:extLst>
                </p14:cNvPr>
                <p14:cNvContentPartPr/>
                <p14:nvPr/>
              </p14:nvContentPartPr>
              <p14:xfrm>
                <a:off x="3649879" y="4309251"/>
                <a:ext cx="183240" cy="116640"/>
              </p14:xfrm>
            </p:contentPart>
          </mc:Choice>
          <mc:Fallback xmlns="">
            <p:pic>
              <p:nvPicPr>
                <p:cNvPr id="218" name="Inkt 217">
                  <a:extLst>
                    <a:ext uri="{FF2B5EF4-FFF2-40B4-BE49-F238E27FC236}">
                      <a16:creationId xmlns:a16="http://schemas.microsoft.com/office/drawing/2014/main" id="{52B71729-C06D-4A7D-991F-5F67335FFF1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640879" y="4300251"/>
                  <a:ext cx="2008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19" name="Inkt 218">
                  <a:extLst>
                    <a:ext uri="{FF2B5EF4-FFF2-40B4-BE49-F238E27FC236}">
                      <a16:creationId xmlns:a16="http://schemas.microsoft.com/office/drawing/2014/main" id="{96968468-C92C-4547-B3A9-F8E043D0289C}"/>
                    </a:ext>
                  </a:extLst>
                </p14:cNvPr>
                <p14:cNvContentPartPr/>
                <p14:nvPr/>
              </p14:nvContentPartPr>
              <p14:xfrm>
                <a:off x="3840679" y="4267851"/>
                <a:ext cx="107640" cy="172800"/>
              </p14:xfrm>
            </p:contentPart>
          </mc:Choice>
          <mc:Fallback xmlns="">
            <p:pic>
              <p:nvPicPr>
                <p:cNvPr id="219" name="Inkt 218">
                  <a:extLst>
                    <a:ext uri="{FF2B5EF4-FFF2-40B4-BE49-F238E27FC236}">
                      <a16:creationId xmlns:a16="http://schemas.microsoft.com/office/drawing/2014/main" id="{96968468-C92C-4547-B3A9-F8E043D0289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831679" y="4258851"/>
                  <a:ext cx="1252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20" name="Inkt 219">
                  <a:extLst>
                    <a:ext uri="{FF2B5EF4-FFF2-40B4-BE49-F238E27FC236}">
                      <a16:creationId xmlns:a16="http://schemas.microsoft.com/office/drawing/2014/main" id="{26DBE0AA-980B-4E98-B6D4-A68D2640B9A3}"/>
                    </a:ext>
                  </a:extLst>
                </p14:cNvPr>
                <p14:cNvContentPartPr/>
                <p14:nvPr/>
              </p14:nvContentPartPr>
              <p14:xfrm>
                <a:off x="3910159" y="4264611"/>
                <a:ext cx="165960" cy="162720"/>
              </p14:xfrm>
            </p:contentPart>
          </mc:Choice>
          <mc:Fallback xmlns="">
            <p:pic>
              <p:nvPicPr>
                <p:cNvPr id="220" name="Inkt 219">
                  <a:extLst>
                    <a:ext uri="{FF2B5EF4-FFF2-40B4-BE49-F238E27FC236}">
                      <a16:creationId xmlns:a16="http://schemas.microsoft.com/office/drawing/2014/main" id="{26DBE0AA-980B-4E98-B6D4-A68D2640B9A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901159" y="4255611"/>
                  <a:ext cx="1836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22" name="Inkt 221">
                  <a:extLst>
                    <a:ext uri="{FF2B5EF4-FFF2-40B4-BE49-F238E27FC236}">
                      <a16:creationId xmlns:a16="http://schemas.microsoft.com/office/drawing/2014/main" id="{DB3F7609-605A-4AFB-A9CA-DD90BF99ADAE}"/>
                    </a:ext>
                  </a:extLst>
                </p14:cNvPr>
                <p14:cNvContentPartPr/>
                <p14:nvPr/>
              </p14:nvContentPartPr>
              <p14:xfrm>
                <a:off x="4235959" y="4214571"/>
                <a:ext cx="42480" cy="243720"/>
              </p14:xfrm>
            </p:contentPart>
          </mc:Choice>
          <mc:Fallback xmlns="">
            <p:pic>
              <p:nvPicPr>
                <p:cNvPr id="222" name="Inkt 221">
                  <a:extLst>
                    <a:ext uri="{FF2B5EF4-FFF2-40B4-BE49-F238E27FC236}">
                      <a16:creationId xmlns:a16="http://schemas.microsoft.com/office/drawing/2014/main" id="{DB3F7609-605A-4AFB-A9CA-DD90BF99ADA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227319" y="4205931"/>
                  <a:ext cx="601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23" name="Inkt 222">
                  <a:extLst>
                    <a:ext uri="{FF2B5EF4-FFF2-40B4-BE49-F238E27FC236}">
                      <a16:creationId xmlns:a16="http://schemas.microsoft.com/office/drawing/2014/main" id="{659D4E44-CBBB-4AD7-9285-281DC4D383B1}"/>
                    </a:ext>
                  </a:extLst>
                </p14:cNvPr>
                <p14:cNvContentPartPr/>
                <p14:nvPr/>
              </p14:nvContentPartPr>
              <p14:xfrm>
                <a:off x="4298959" y="4300251"/>
                <a:ext cx="271440" cy="119520"/>
              </p14:xfrm>
            </p:contentPart>
          </mc:Choice>
          <mc:Fallback xmlns="">
            <p:pic>
              <p:nvPicPr>
                <p:cNvPr id="223" name="Inkt 222">
                  <a:extLst>
                    <a:ext uri="{FF2B5EF4-FFF2-40B4-BE49-F238E27FC236}">
                      <a16:creationId xmlns:a16="http://schemas.microsoft.com/office/drawing/2014/main" id="{659D4E44-CBBB-4AD7-9285-281DC4D383B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290319" y="4291611"/>
                  <a:ext cx="28908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ep 234">
            <a:extLst>
              <a:ext uri="{FF2B5EF4-FFF2-40B4-BE49-F238E27FC236}">
                <a16:creationId xmlns:a16="http://schemas.microsoft.com/office/drawing/2014/main" id="{6622023F-690E-4EBD-93D1-237D69C2A13F}"/>
              </a:ext>
            </a:extLst>
          </p:cNvPr>
          <p:cNvGrpSpPr/>
          <p:nvPr/>
        </p:nvGrpSpPr>
        <p:grpSpPr>
          <a:xfrm>
            <a:off x="4788199" y="4160571"/>
            <a:ext cx="1847880" cy="428400"/>
            <a:chOff x="4788199" y="4160571"/>
            <a:chExt cx="1847880" cy="42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24" name="Inkt 223">
                  <a:extLst>
                    <a:ext uri="{FF2B5EF4-FFF2-40B4-BE49-F238E27FC236}">
                      <a16:creationId xmlns:a16="http://schemas.microsoft.com/office/drawing/2014/main" id="{C07F9FE2-54BE-4CB7-BF27-E207A1DF285E}"/>
                    </a:ext>
                  </a:extLst>
                </p14:cNvPr>
                <p14:cNvContentPartPr/>
                <p14:nvPr/>
              </p14:nvContentPartPr>
              <p14:xfrm>
                <a:off x="4788199" y="4160571"/>
                <a:ext cx="206640" cy="303120"/>
              </p14:xfrm>
            </p:contentPart>
          </mc:Choice>
          <mc:Fallback xmlns="">
            <p:pic>
              <p:nvPicPr>
                <p:cNvPr id="224" name="Inkt 223">
                  <a:extLst>
                    <a:ext uri="{FF2B5EF4-FFF2-40B4-BE49-F238E27FC236}">
                      <a16:creationId xmlns:a16="http://schemas.microsoft.com/office/drawing/2014/main" id="{C07F9FE2-54BE-4CB7-BF27-E207A1DF285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779199" y="4151931"/>
                  <a:ext cx="2242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25" name="Inkt 224">
                  <a:extLst>
                    <a:ext uri="{FF2B5EF4-FFF2-40B4-BE49-F238E27FC236}">
                      <a16:creationId xmlns:a16="http://schemas.microsoft.com/office/drawing/2014/main" id="{DF9CB379-1BB1-4315-AC2F-1738373F9090}"/>
                    </a:ext>
                  </a:extLst>
                </p14:cNvPr>
                <p14:cNvContentPartPr/>
                <p14:nvPr/>
              </p14:nvContentPartPr>
              <p14:xfrm>
                <a:off x="5006359" y="4318971"/>
                <a:ext cx="105840" cy="104040"/>
              </p14:xfrm>
            </p:contentPart>
          </mc:Choice>
          <mc:Fallback xmlns="">
            <p:pic>
              <p:nvPicPr>
                <p:cNvPr id="225" name="Inkt 224">
                  <a:extLst>
                    <a:ext uri="{FF2B5EF4-FFF2-40B4-BE49-F238E27FC236}">
                      <a16:creationId xmlns:a16="http://schemas.microsoft.com/office/drawing/2014/main" id="{DF9CB379-1BB1-4315-AC2F-1738373F909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997359" y="4309971"/>
                  <a:ext cx="1234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26" name="Inkt 225">
                  <a:extLst>
                    <a:ext uri="{FF2B5EF4-FFF2-40B4-BE49-F238E27FC236}">
                      <a16:creationId xmlns:a16="http://schemas.microsoft.com/office/drawing/2014/main" id="{3B9077A3-9A95-41B3-B579-3C7C227A98AB}"/>
                    </a:ext>
                  </a:extLst>
                </p14:cNvPr>
                <p14:cNvContentPartPr/>
                <p14:nvPr/>
              </p14:nvContentPartPr>
              <p14:xfrm>
                <a:off x="5133079" y="4334451"/>
                <a:ext cx="192240" cy="132480"/>
              </p14:xfrm>
            </p:contentPart>
          </mc:Choice>
          <mc:Fallback xmlns="">
            <p:pic>
              <p:nvPicPr>
                <p:cNvPr id="226" name="Inkt 225">
                  <a:extLst>
                    <a:ext uri="{FF2B5EF4-FFF2-40B4-BE49-F238E27FC236}">
                      <a16:creationId xmlns:a16="http://schemas.microsoft.com/office/drawing/2014/main" id="{3B9077A3-9A95-41B3-B579-3C7C227A98A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124079" y="4325451"/>
                  <a:ext cx="2098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27" name="Inkt 226">
                  <a:extLst>
                    <a:ext uri="{FF2B5EF4-FFF2-40B4-BE49-F238E27FC236}">
                      <a16:creationId xmlns:a16="http://schemas.microsoft.com/office/drawing/2014/main" id="{C950E1A9-43F6-4511-921B-296610D2E9D0}"/>
                    </a:ext>
                  </a:extLst>
                </p14:cNvPr>
                <p14:cNvContentPartPr/>
                <p14:nvPr/>
              </p14:nvContentPartPr>
              <p14:xfrm>
                <a:off x="5316319" y="4275771"/>
                <a:ext cx="153000" cy="180360"/>
              </p14:xfrm>
            </p:contentPart>
          </mc:Choice>
          <mc:Fallback xmlns="">
            <p:pic>
              <p:nvPicPr>
                <p:cNvPr id="227" name="Inkt 226">
                  <a:extLst>
                    <a:ext uri="{FF2B5EF4-FFF2-40B4-BE49-F238E27FC236}">
                      <a16:creationId xmlns:a16="http://schemas.microsoft.com/office/drawing/2014/main" id="{C950E1A9-43F6-4511-921B-296610D2E9D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307319" y="4266771"/>
                  <a:ext cx="1706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28" name="Inkt 227">
                  <a:extLst>
                    <a:ext uri="{FF2B5EF4-FFF2-40B4-BE49-F238E27FC236}">
                      <a16:creationId xmlns:a16="http://schemas.microsoft.com/office/drawing/2014/main" id="{D895C028-F2E3-4A5A-8427-9C4D54B1F922}"/>
                    </a:ext>
                  </a:extLst>
                </p14:cNvPr>
                <p14:cNvContentPartPr/>
                <p14:nvPr/>
              </p14:nvContentPartPr>
              <p14:xfrm>
                <a:off x="5459239" y="4210251"/>
                <a:ext cx="197640" cy="264600"/>
              </p14:xfrm>
            </p:contentPart>
          </mc:Choice>
          <mc:Fallback xmlns="">
            <p:pic>
              <p:nvPicPr>
                <p:cNvPr id="228" name="Inkt 227">
                  <a:extLst>
                    <a:ext uri="{FF2B5EF4-FFF2-40B4-BE49-F238E27FC236}">
                      <a16:creationId xmlns:a16="http://schemas.microsoft.com/office/drawing/2014/main" id="{D895C028-F2E3-4A5A-8427-9C4D54B1F92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450239" y="4201611"/>
                  <a:ext cx="2152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29" name="Inkt 228">
                  <a:extLst>
                    <a:ext uri="{FF2B5EF4-FFF2-40B4-BE49-F238E27FC236}">
                      <a16:creationId xmlns:a16="http://schemas.microsoft.com/office/drawing/2014/main" id="{A6C2FB6B-BE01-482C-B914-16A44FF517F5}"/>
                    </a:ext>
                  </a:extLst>
                </p14:cNvPr>
                <p14:cNvContentPartPr/>
                <p14:nvPr/>
              </p14:nvContentPartPr>
              <p14:xfrm>
                <a:off x="5828239" y="4255611"/>
                <a:ext cx="197640" cy="187200"/>
              </p14:xfrm>
            </p:contentPart>
          </mc:Choice>
          <mc:Fallback xmlns="">
            <p:pic>
              <p:nvPicPr>
                <p:cNvPr id="229" name="Inkt 228">
                  <a:extLst>
                    <a:ext uri="{FF2B5EF4-FFF2-40B4-BE49-F238E27FC236}">
                      <a16:creationId xmlns:a16="http://schemas.microsoft.com/office/drawing/2014/main" id="{A6C2FB6B-BE01-482C-B914-16A44FF517F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819599" y="4246611"/>
                  <a:ext cx="2152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30" name="Inkt 229">
                  <a:extLst>
                    <a:ext uri="{FF2B5EF4-FFF2-40B4-BE49-F238E27FC236}">
                      <a16:creationId xmlns:a16="http://schemas.microsoft.com/office/drawing/2014/main" id="{7FE3549B-71AA-4000-9BD6-67BA9A276310}"/>
                    </a:ext>
                  </a:extLst>
                </p14:cNvPr>
                <p14:cNvContentPartPr/>
                <p14:nvPr/>
              </p14:nvContentPartPr>
              <p14:xfrm>
                <a:off x="6004999" y="4243371"/>
                <a:ext cx="196560" cy="181080"/>
              </p14:xfrm>
            </p:contentPart>
          </mc:Choice>
          <mc:Fallback xmlns="">
            <p:pic>
              <p:nvPicPr>
                <p:cNvPr id="230" name="Inkt 229">
                  <a:extLst>
                    <a:ext uri="{FF2B5EF4-FFF2-40B4-BE49-F238E27FC236}">
                      <a16:creationId xmlns:a16="http://schemas.microsoft.com/office/drawing/2014/main" id="{7FE3549B-71AA-4000-9BD6-67BA9A27631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995999" y="4234371"/>
                  <a:ext cx="2142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31" name="Inkt 230">
                  <a:extLst>
                    <a:ext uri="{FF2B5EF4-FFF2-40B4-BE49-F238E27FC236}">
                      <a16:creationId xmlns:a16="http://schemas.microsoft.com/office/drawing/2014/main" id="{E9DD9428-13DA-4E0E-AEB8-71D4E74114DD}"/>
                    </a:ext>
                  </a:extLst>
                </p14:cNvPr>
                <p14:cNvContentPartPr/>
                <p14:nvPr/>
              </p14:nvContentPartPr>
              <p14:xfrm>
                <a:off x="6173479" y="4245171"/>
                <a:ext cx="183960" cy="185760"/>
              </p14:xfrm>
            </p:contentPart>
          </mc:Choice>
          <mc:Fallback xmlns="">
            <p:pic>
              <p:nvPicPr>
                <p:cNvPr id="231" name="Inkt 230">
                  <a:extLst>
                    <a:ext uri="{FF2B5EF4-FFF2-40B4-BE49-F238E27FC236}">
                      <a16:creationId xmlns:a16="http://schemas.microsoft.com/office/drawing/2014/main" id="{E9DD9428-13DA-4E0E-AEB8-71D4E74114D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164839" y="4236531"/>
                  <a:ext cx="2016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32" name="Inkt 231">
                  <a:extLst>
                    <a:ext uri="{FF2B5EF4-FFF2-40B4-BE49-F238E27FC236}">
                      <a16:creationId xmlns:a16="http://schemas.microsoft.com/office/drawing/2014/main" id="{D17B89E7-1693-42BD-81BD-A9AE9CEA94AE}"/>
                    </a:ext>
                  </a:extLst>
                </p14:cNvPr>
                <p14:cNvContentPartPr/>
                <p14:nvPr/>
              </p14:nvContentPartPr>
              <p14:xfrm>
                <a:off x="6348799" y="4285131"/>
                <a:ext cx="203400" cy="138960"/>
              </p14:xfrm>
            </p:contentPart>
          </mc:Choice>
          <mc:Fallback xmlns="">
            <p:pic>
              <p:nvPicPr>
                <p:cNvPr id="232" name="Inkt 231">
                  <a:extLst>
                    <a:ext uri="{FF2B5EF4-FFF2-40B4-BE49-F238E27FC236}">
                      <a16:creationId xmlns:a16="http://schemas.microsoft.com/office/drawing/2014/main" id="{D17B89E7-1693-42BD-81BD-A9AE9CEA94A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339799" y="4276491"/>
                  <a:ext cx="2210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33" name="Inkt 232">
                  <a:extLst>
                    <a:ext uri="{FF2B5EF4-FFF2-40B4-BE49-F238E27FC236}">
                      <a16:creationId xmlns:a16="http://schemas.microsoft.com/office/drawing/2014/main" id="{8FC01C27-4B30-4CB3-B1C3-B97493965975}"/>
                    </a:ext>
                  </a:extLst>
                </p14:cNvPr>
                <p14:cNvContentPartPr/>
                <p14:nvPr/>
              </p14:nvContentPartPr>
              <p14:xfrm>
                <a:off x="6490279" y="4197651"/>
                <a:ext cx="140040" cy="187920"/>
              </p14:xfrm>
            </p:contentPart>
          </mc:Choice>
          <mc:Fallback xmlns="">
            <p:pic>
              <p:nvPicPr>
                <p:cNvPr id="233" name="Inkt 232">
                  <a:extLst>
                    <a:ext uri="{FF2B5EF4-FFF2-40B4-BE49-F238E27FC236}">
                      <a16:creationId xmlns:a16="http://schemas.microsoft.com/office/drawing/2014/main" id="{8FC01C27-4B30-4CB3-B1C3-B9749396597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481639" y="4188651"/>
                  <a:ext cx="1576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34" name="Inkt 233">
                  <a:extLst>
                    <a:ext uri="{FF2B5EF4-FFF2-40B4-BE49-F238E27FC236}">
                      <a16:creationId xmlns:a16="http://schemas.microsoft.com/office/drawing/2014/main" id="{7BA2B001-58B7-4323-A48F-2479DDD4CF07}"/>
                    </a:ext>
                  </a:extLst>
                </p14:cNvPr>
                <p14:cNvContentPartPr/>
                <p14:nvPr/>
              </p14:nvContentPartPr>
              <p14:xfrm>
                <a:off x="6592159" y="4209171"/>
                <a:ext cx="43920" cy="379800"/>
              </p14:xfrm>
            </p:contentPart>
          </mc:Choice>
          <mc:Fallback xmlns="">
            <p:pic>
              <p:nvPicPr>
                <p:cNvPr id="234" name="Inkt 233">
                  <a:extLst>
                    <a:ext uri="{FF2B5EF4-FFF2-40B4-BE49-F238E27FC236}">
                      <a16:creationId xmlns:a16="http://schemas.microsoft.com/office/drawing/2014/main" id="{7BA2B001-58B7-4323-A48F-2479DDD4CF0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583519" y="4200171"/>
                  <a:ext cx="61560" cy="39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37" name="Inkt 236">
                <a:extLst>
                  <a:ext uri="{FF2B5EF4-FFF2-40B4-BE49-F238E27FC236}">
                    <a16:creationId xmlns:a16="http://schemas.microsoft.com/office/drawing/2014/main" id="{711CF93F-FA36-40D1-8B6D-785393FF6C0F}"/>
                  </a:ext>
                </a:extLst>
              </p14:cNvPr>
              <p14:cNvContentPartPr/>
              <p14:nvPr/>
            </p14:nvContentPartPr>
            <p14:xfrm>
              <a:off x="3057319" y="2638491"/>
              <a:ext cx="147240" cy="34920"/>
            </p14:xfrm>
          </p:contentPart>
        </mc:Choice>
        <mc:Fallback xmlns="">
          <p:pic>
            <p:nvPicPr>
              <p:cNvPr id="237" name="Inkt 236">
                <a:extLst>
                  <a:ext uri="{FF2B5EF4-FFF2-40B4-BE49-F238E27FC236}">
                    <a16:creationId xmlns:a16="http://schemas.microsoft.com/office/drawing/2014/main" id="{711CF93F-FA36-40D1-8B6D-785393FF6C0F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3048679" y="2629491"/>
                <a:ext cx="16488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238" name="Inkt 237">
                <a:extLst>
                  <a:ext uri="{FF2B5EF4-FFF2-40B4-BE49-F238E27FC236}">
                    <a16:creationId xmlns:a16="http://schemas.microsoft.com/office/drawing/2014/main" id="{FF2DE415-997A-497B-ABDF-5649B7DA214F}"/>
                  </a:ext>
                </a:extLst>
              </p14:cNvPr>
              <p14:cNvContentPartPr/>
              <p14:nvPr/>
            </p14:nvContentPartPr>
            <p14:xfrm>
              <a:off x="3058039" y="3134931"/>
              <a:ext cx="182880" cy="17640"/>
            </p14:xfrm>
          </p:contentPart>
        </mc:Choice>
        <mc:Fallback xmlns="">
          <p:pic>
            <p:nvPicPr>
              <p:cNvPr id="238" name="Inkt 237">
                <a:extLst>
                  <a:ext uri="{FF2B5EF4-FFF2-40B4-BE49-F238E27FC236}">
                    <a16:creationId xmlns:a16="http://schemas.microsoft.com/office/drawing/2014/main" id="{FF2DE415-997A-497B-ABDF-5649B7DA214F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3049399" y="3125931"/>
                <a:ext cx="2005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239" name="Inkt 238">
                <a:extLst>
                  <a:ext uri="{FF2B5EF4-FFF2-40B4-BE49-F238E27FC236}">
                    <a16:creationId xmlns:a16="http://schemas.microsoft.com/office/drawing/2014/main" id="{2DBBE25C-4196-408A-A1B5-E6AB4D017684}"/>
                  </a:ext>
                </a:extLst>
              </p14:cNvPr>
              <p14:cNvContentPartPr/>
              <p14:nvPr/>
            </p14:nvContentPartPr>
            <p14:xfrm>
              <a:off x="3039679" y="4247331"/>
              <a:ext cx="205560" cy="43200"/>
            </p14:xfrm>
          </p:contentPart>
        </mc:Choice>
        <mc:Fallback xmlns="">
          <p:pic>
            <p:nvPicPr>
              <p:cNvPr id="239" name="Inkt 238">
                <a:extLst>
                  <a:ext uri="{FF2B5EF4-FFF2-40B4-BE49-F238E27FC236}">
                    <a16:creationId xmlns:a16="http://schemas.microsoft.com/office/drawing/2014/main" id="{2DBBE25C-4196-408A-A1B5-E6AB4D017684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3030679" y="4238691"/>
                <a:ext cx="223200" cy="6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2" name="Groep 241">
            <a:extLst>
              <a:ext uri="{FF2B5EF4-FFF2-40B4-BE49-F238E27FC236}">
                <a16:creationId xmlns:a16="http://schemas.microsoft.com/office/drawing/2014/main" id="{5BE1104F-F5D3-4B22-BFF7-D1EFE7E17638}"/>
              </a:ext>
            </a:extLst>
          </p:cNvPr>
          <p:cNvGrpSpPr/>
          <p:nvPr/>
        </p:nvGrpSpPr>
        <p:grpSpPr>
          <a:xfrm>
            <a:off x="7870159" y="3163731"/>
            <a:ext cx="1251360" cy="299160"/>
            <a:chOff x="7870159" y="3163731"/>
            <a:chExt cx="1251360" cy="2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40" name="Inkt 239">
                  <a:extLst>
                    <a:ext uri="{FF2B5EF4-FFF2-40B4-BE49-F238E27FC236}">
                      <a16:creationId xmlns:a16="http://schemas.microsoft.com/office/drawing/2014/main" id="{35609DC1-34EB-4CEA-B1C8-023D4E8DDC53}"/>
                    </a:ext>
                  </a:extLst>
                </p14:cNvPr>
                <p14:cNvContentPartPr/>
                <p14:nvPr/>
              </p14:nvContentPartPr>
              <p14:xfrm>
                <a:off x="7870159" y="3263451"/>
                <a:ext cx="1005480" cy="90720"/>
              </p14:xfrm>
            </p:contentPart>
          </mc:Choice>
          <mc:Fallback xmlns="">
            <p:pic>
              <p:nvPicPr>
                <p:cNvPr id="240" name="Inkt 239">
                  <a:extLst>
                    <a:ext uri="{FF2B5EF4-FFF2-40B4-BE49-F238E27FC236}">
                      <a16:creationId xmlns:a16="http://schemas.microsoft.com/office/drawing/2014/main" id="{35609DC1-34EB-4CEA-B1C8-023D4E8DDC5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861159" y="3254811"/>
                  <a:ext cx="10231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41" name="Inkt 240">
                  <a:extLst>
                    <a:ext uri="{FF2B5EF4-FFF2-40B4-BE49-F238E27FC236}">
                      <a16:creationId xmlns:a16="http://schemas.microsoft.com/office/drawing/2014/main" id="{3FACC862-0437-4089-918F-578066A2C5F7}"/>
                    </a:ext>
                  </a:extLst>
                </p14:cNvPr>
                <p14:cNvContentPartPr/>
                <p14:nvPr/>
              </p14:nvContentPartPr>
              <p14:xfrm>
                <a:off x="8843959" y="3163731"/>
                <a:ext cx="277560" cy="299160"/>
              </p14:xfrm>
            </p:contentPart>
          </mc:Choice>
          <mc:Fallback xmlns="">
            <p:pic>
              <p:nvPicPr>
                <p:cNvPr id="241" name="Inkt 240">
                  <a:extLst>
                    <a:ext uri="{FF2B5EF4-FFF2-40B4-BE49-F238E27FC236}">
                      <a16:creationId xmlns:a16="http://schemas.microsoft.com/office/drawing/2014/main" id="{3FACC862-0437-4089-918F-578066A2C5F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835319" y="3154731"/>
                  <a:ext cx="295200" cy="31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0" name="Groep 309">
            <a:extLst>
              <a:ext uri="{FF2B5EF4-FFF2-40B4-BE49-F238E27FC236}">
                <a16:creationId xmlns:a16="http://schemas.microsoft.com/office/drawing/2014/main" id="{0DBA8557-0045-4C58-9E82-C8FD050245B6}"/>
              </a:ext>
            </a:extLst>
          </p:cNvPr>
          <p:cNvGrpSpPr/>
          <p:nvPr/>
        </p:nvGrpSpPr>
        <p:grpSpPr>
          <a:xfrm>
            <a:off x="845479" y="5087571"/>
            <a:ext cx="2589840" cy="1311840"/>
            <a:chOff x="845479" y="5087571"/>
            <a:chExt cx="2589840" cy="131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53" name="Inkt 252">
                  <a:extLst>
                    <a:ext uri="{FF2B5EF4-FFF2-40B4-BE49-F238E27FC236}">
                      <a16:creationId xmlns:a16="http://schemas.microsoft.com/office/drawing/2014/main" id="{D4A4DA79-D113-40CC-9C13-F116200DE8DB}"/>
                    </a:ext>
                  </a:extLst>
                </p14:cNvPr>
                <p14:cNvContentPartPr/>
                <p14:nvPr/>
              </p14:nvContentPartPr>
              <p14:xfrm>
                <a:off x="845479" y="5267211"/>
                <a:ext cx="51480" cy="247320"/>
              </p14:xfrm>
            </p:contentPart>
          </mc:Choice>
          <mc:Fallback xmlns="">
            <p:pic>
              <p:nvPicPr>
                <p:cNvPr id="253" name="Inkt 252">
                  <a:extLst>
                    <a:ext uri="{FF2B5EF4-FFF2-40B4-BE49-F238E27FC236}">
                      <a16:creationId xmlns:a16="http://schemas.microsoft.com/office/drawing/2014/main" id="{D4A4DA79-D113-40CC-9C13-F116200DE8D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36479" y="5258571"/>
                  <a:ext cx="691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54" name="Inkt 253">
                  <a:extLst>
                    <a:ext uri="{FF2B5EF4-FFF2-40B4-BE49-F238E27FC236}">
                      <a16:creationId xmlns:a16="http://schemas.microsoft.com/office/drawing/2014/main" id="{D4BB3112-5CA5-4BC0-942C-3A661FECE3FF}"/>
                    </a:ext>
                  </a:extLst>
                </p14:cNvPr>
                <p14:cNvContentPartPr/>
                <p14:nvPr/>
              </p14:nvContentPartPr>
              <p14:xfrm>
                <a:off x="946999" y="5361171"/>
                <a:ext cx="184680" cy="187200"/>
              </p14:xfrm>
            </p:contentPart>
          </mc:Choice>
          <mc:Fallback xmlns="">
            <p:pic>
              <p:nvPicPr>
                <p:cNvPr id="254" name="Inkt 253">
                  <a:extLst>
                    <a:ext uri="{FF2B5EF4-FFF2-40B4-BE49-F238E27FC236}">
                      <a16:creationId xmlns:a16="http://schemas.microsoft.com/office/drawing/2014/main" id="{D4BB3112-5CA5-4BC0-942C-3A661FECE3F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37999" y="5352171"/>
                  <a:ext cx="2023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55" name="Inkt 254">
                  <a:extLst>
                    <a:ext uri="{FF2B5EF4-FFF2-40B4-BE49-F238E27FC236}">
                      <a16:creationId xmlns:a16="http://schemas.microsoft.com/office/drawing/2014/main" id="{7524E786-5AE8-4228-BEE8-87037B032463}"/>
                    </a:ext>
                  </a:extLst>
                </p14:cNvPr>
                <p14:cNvContentPartPr/>
                <p14:nvPr/>
              </p14:nvContentPartPr>
              <p14:xfrm>
                <a:off x="1140319" y="5334171"/>
                <a:ext cx="132480" cy="238680"/>
              </p14:xfrm>
            </p:contentPart>
          </mc:Choice>
          <mc:Fallback xmlns="">
            <p:pic>
              <p:nvPicPr>
                <p:cNvPr id="255" name="Inkt 254">
                  <a:extLst>
                    <a:ext uri="{FF2B5EF4-FFF2-40B4-BE49-F238E27FC236}">
                      <a16:creationId xmlns:a16="http://schemas.microsoft.com/office/drawing/2014/main" id="{7524E786-5AE8-4228-BEE8-87037B03246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31679" y="5325171"/>
                  <a:ext cx="1501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56" name="Inkt 255">
                  <a:extLst>
                    <a:ext uri="{FF2B5EF4-FFF2-40B4-BE49-F238E27FC236}">
                      <a16:creationId xmlns:a16="http://schemas.microsoft.com/office/drawing/2014/main" id="{B68630A2-BDD0-4F55-8202-C65D02EED547}"/>
                    </a:ext>
                  </a:extLst>
                </p14:cNvPr>
                <p14:cNvContentPartPr/>
                <p14:nvPr/>
              </p14:nvContentPartPr>
              <p14:xfrm>
                <a:off x="1306279" y="5392131"/>
                <a:ext cx="121320" cy="120600"/>
              </p14:xfrm>
            </p:contentPart>
          </mc:Choice>
          <mc:Fallback xmlns="">
            <p:pic>
              <p:nvPicPr>
                <p:cNvPr id="256" name="Inkt 255">
                  <a:extLst>
                    <a:ext uri="{FF2B5EF4-FFF2-40B4-BE49-F238E27FC236}">
                      <a16:creationId xmlns:a16="http://schemas.microsoft.com/office/drawing/2014/main" id="{B68630A2-BDD0-4F55-8202-C65D02EED54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297639" y="5383131"/>
                  <a:ext cx="1389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57" name="Inkt 256">
                  <a:extLst>
                    <a:ext uri="{FF2B5EF4-FFF2-40B4-BE49-F238E27FC236}">
                      <a16:creationId xmlns:a16="http://schemas.microsoft.com/office/drawing/2014/main" id="{2187F97A-7CCC-47AF-8D40-0E6FD343EFD5}"/>
                    </a:ext>
                  </a:extLst>
                </p14:cNvPr>
                <p14:cNvContentPartPr/>
                <p14:nvPr/>
              </p14:nvContentPartPr>
              <p14:xfrm>
                <a:off x="1436959" y="5334531"/>
                <a:ext cx="167400" cy="146880"/>
              </p14:xfrm>
            </p:contentPart>
          </mc:Choice>
          <mc:Fallback xmlns="">
            <p:pic>
              <p:nvPicPr>
                <p:cNvPr id="257" name="Inkt 256">
                  <a:extLst>
                    <a:ext uri="{FF2B5EF4-FFF2-40B4-BE49-F238E27FC236}">
                      <a16:creationId xmlns:a16="http://schemas.microsoft.com/office/drawing/2014/main" id="{2187F97A-7CCC-47AF-8D40-0E6FD343EFD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427959" y="5325891"/>
                  <a:ext cx="1850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58" name="Inkt 257">
                  <a:extLst>
                    <a:ext uri="{FF2B5EF4-FFF2-40B4-BE49-F238E27FC236}">
                      <a16:creationId xmlns:a16="http://schemas.microsoft.com/office/drawing/2014/main" id="{54FE05AB-9F9A-4216-8CCD-F1CF21FBC326}"/>
                    </a:ext>
                  </a:extLst>
                </p14:cNvPr>
                <p14:cNvContentPartPr/>
                <p14:nvPr/>
              </p14:nvContentPartPr>
              <p14:xfrm>
                <a:off x="1565119" y="5135811"/>
                <a:ext cx="177480" cy="347040"/>
              </p14:xfrm>
            </p:contentPart>
          </mc:Choice>
          <mc:Fallback xmlns="">
            <p:pic>
              <p:nvPicPr>
                <p:cNvPr id="258" name="Inkt 257">
                  <a:extLst>
                    <a:ext uri="{FF2B5EF4-FFF2-40B4-BE49-F238E27FC236}">
                      <a16:creationId xmlns:a16="http://schemas.microsoft.com/office/drawing/2014/main" id="{54FE05AB-9F9A-4216-8CCD-F1CF21FBC32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556119" y="5127171"/>
                  <a:ext cx="19512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59" name="Inkt 258">
                  <a:extLst>
                    <a:ext uri="{FF2B5EF4-FFF2-40B4-BE49-F238E27FC236}">
                      <a16:creationId xmlns:a16="http://schemas.microsoft.com/office/drawing/2014/main" id="{76E70E4A-E6A2-4FB9-859F-C1E5D5EAD1BD}"/>
                    </a:ext>
                  </a:extLst>
                </p14:cNvPr>
                <p14:cNvContentPartPr/>
                <p14:nvPr/>
              </p14:nvContentPartPr>
              <p14:xfrm>
                <a:off x="1586719" y="5380251"/>
                <a:ext cx="83520" cy="27720"/>
              </p14:xfrm>
            </p:contentPart>
          </mc:Choice>
          <mc:Fallback xmlns="">
            <p:pic>
              <p:nvPicPr>
                <p:cNvPr id="259" name="Inkt 258">
                  <a:extLst>
                    <a:ext uri="{FF2B5EF4-FFF2-40B4-BE49-F238E27FC236}">
                      <a16:creationId xmlns:a16="http://schemas.microsoft.com/office/drawing/2014/main" id="{76E70E4A-E6A2-4FB9-859F-C1E5D5EAD1B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578079" y="5371251"/>
                  <a:ext cx="1011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60" name="Inkt 259">
                  <a:extLst>
                    <a:ext uri="{FF2B5EF4-FFF2-40B4-BE49-F238E27FC236}">
                      <a16:creationId xmlns:a16="http://schemas.microsoft.com/office/drawing/2014/main" id="{869801E5-3AA5-4FC0-A870-636F57FAAA18}"/>
                    </a:ext>
                  </a:extLst>
                </p14:cNvPr>
                <p14:cNvContentPartPr/>
                <p14:nvPr/>
              </p14:nvContentPartPr>
              <p14:xfrm>
                <a:off x="1696519" y="5392491"/>
                <a:ext cx="167040" cy="97560"/>
              </p14:xfrm>
            </p:contentPart>
          </mc:Choice>
          <mc:Fallback xmlns="">
            <p:pic>
              <p:nvPicPr>
                <p:cNvPr id="260" name="Inkt 259">
                  <a:extLst>
                    <a:ext uri="{FF2B5EF4-FFF2-40B4-BE49-F238E27FC236}">
                      <a16:creationId xmlns:a16="http://schemas.microsoft.com/office/drawing/2014/main" id="{869801E5-3AA5-4FC0-A870-636F57FAAA1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687879" y="5383491"/>
                  <a:ext cx="1846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61" name="Inkt 260">
                  <a:extLst>
                    <a:ext uri="{FF2B5EF4-FFF2-40B4-BE49-F238E27FC236}">
                      <a16:creationId xmlns:a16="http://schemas.microsoft.com/office/drawing/2014/main" id="{69F4DA2C-39F1-4CC1-B30A-A0A469784F78}"/>
                    </a:ext>
                  </a:extLst>
                </p14:cNvPr>
                <p14:cNvContentPartPr/>
                <p14:nvPr/>
              </p14:nvContentPartPr>
              <p14:xfrm>
                <a:off x="1842319" y="5364411"/>
                <a:ext cx="171000" cy="110520"/>
              </p14:xfrm>
            </p:contentPart>
          </mc:Choice>
          <mc:Fallback xmlns="">
            <p:pic>
              <p:nvPicPr>
                <p:cNvPr id="261" name="Inkt 260">
                  <a:extLst>
                    <a:ext uri="{FF2B5EF4-FFF2-40B4-BE49-F238E27FC236}">
                      <a16:creationId xmlns:a16="http://schemas.microsoft.com/office/drawing/2014/main" id="{69F4DA2C-39F1-4CC1-B30A-A0A469784F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833319" y="5355411"/>
                  <a:ext cx="1886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62" name="Inkt 261">
                  <a:extLst>
                    <a:ext uri="{FF2B5EF4-FFF2-40B4-BE49-F238E27FC236}">
                      <a16:creationId xmlns:a16="http://schemas.microsoft.com/office/drawing/2014/main" id="{781EDAAD-53A9-46E7-A676-6C78D6D699D2}"/>
                    </a:ext>
                  </a:extLst>
                </p14:cNvPr>
                <p14:cNvContentPartPr/>
                <p14:nvPr/>
              </p14:nvContentPartPr>
              <p14:xfrm>
                <a:off x="2003599" y="5087571"/>
                <a:ext cx="175680" cy="373680"/>
              </p14:xfrm>
            </p:contentPart>
          </mc:Choice>
          <mc:Fallback xmlns="">
            <p:pic>
              <p:nvPicPr>
                <p:cNvPr id="262" name="Inkt 261">
                  <a:extLst>
                    <a:ext uri="{FF2B5EF4-FFF2-40B4-BE49-F238E27FC236}">
                      <a16:creationId xmlns:a16="http://schemas.microsoft.com/office/drawing/2014/main" id="{781EDAAD-53A9-46E7-A676-6C78D6D699D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994959" y="5078571"/>
                  <a:ext cx="19332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63" name="Inkt 262">
                  <a:extLst>
                    <a:ext uri="{FF2B5EF4-FFF2-40B4-BE49-F238E27FC236}">
                      <a16:creationId xmlns:a16="http://schemas.microsoft.com/office/drawing/2014/main" id="{3FB7D0E0-0F37-4FD0-B390-703C2EA6E636}"/>
                    </a:ext>
                  </a:extLst>
                </p14:cNvPr>
                <p14:cNvContentPartPr/>
                <p14:nvPr/>
              </p14:nvContentPartPr>
              <p14:xfrm>
                <a:off x="2004679" y="5296371"/>
                <a:ext cx="141480" cy="19080"/>
              </p14:xfrm>
            </p:contentPart>
          </mc:Choice>
          <mc:Fallback xmlns="">
            <p:pic>
              <p:nvPicPr>
                <p:cNvPr id="263" name="Inkt 262">
                  <a:extLst>
                    <a:ext uri="{FF2B5EF4-FFF2-40B4-BE49-F238E27FC236}">
                      <a16:creationId xmlns:a16="http://schemas.microsoft.com/office/drawing/2014/main" id="{3FB7D0E0-0F37-4FD0-B390-703C2EA6E63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995679" y="5287371"/>
                  <a:ext cx="159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64" name="Inkt 263">
                  <a:extLst>
                    <a:ext uri="{FF2B5EF4-FFF2-40B4-BE49-F238E27FC236}">
                      <a16:creationId xmlns:a16="http://schemas.microsoft.com/office/drawing/2014/main" id="{B23B20C8-3AD6-47FF-84D2-C56E78D82761}"/>
                    </a:ext>
                  </a:extLst>
                </p14:cNvPr>
                <p14:cNvContentPartPr/>
                <p14:nvPr/>
              </p14:nvContentPartPr>
              <p14:xfrm>
                <a:off x="2280799" y="5098371"/>
                <a:ext cx="234360" cy="200160"/>
              </p14:xfrm>
            </p:contentPart>
          </mc:Choice>
          <mc:Fallback xmlns="">
            <p:pic>
              <p:nvPicPr>
                <p:cNvPr id="264" name="Inkt 263">
                  <a:extLst>
                    <a:ext uri="{FF2B5EF4-FFF2-40B4-BE49-F238E27FC236}">
                      <a16:creationId xmlns:a16="http://schemas.microsoft.com/office/drawing/2014/main" id="{B23B20C8-3AD6-47FF-84D2-C56E78D8276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271799" y="5089731"/>
                  <a:ext cx="2520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65" name="Inkt 264">
                  <a:extLst>
                    <a:ext uri="{FF2B5EF4-FFF2-40B4-BE49-F238E27FC236}">
                      <a16:creationId xmlns:a16="http://schemas.microsoft.com/office/drawing/2014/main" id="{31583437-5322-4A79-94D8-531EBA559C73}"/>
                    </a:ext>
                  </a:extLst>
                </p14:cNvPr>
                <p14:cNvContentPartPr/>
                <p14:nvPr/>
              </p14:nvContentPartPr>
              <p14:xfrm>
                <a:off x="2447839" y="5122491"/>
                <a:ext cx="15120" cy="270720"/>
              </p14:xfrm>
            </p:contentPart>
          </mc:Choice>
          <mc:Fallback xmlns="">
            <p:pic>
              <p:nvPicPr>
                <p:cNvPr id="265" name="Inkt 264">
                  <a:extLst>
                    <a:ext uri="{FF2B5EF4-FFF2-40B4-BE49-F238E27FC236}">
                      <a16:creationId xmlns:a16="http://schemas.microsoft.com/office/drawing/2014/main" id="{31583437-5322-4A79-94D8-531EBA559C7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439199" y="5113491"/>
                  <a:ext cx="327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66" name="Inkt 265">
                  <a:extLst>
                    <a:ext uri="{FF2B5EF4-FFF2-40B4-BE49-F238E27FC236}">
                      <a16:creationId xmlns:a16="http://schemas.microsoft.com/office/drawing/2014/main" id="{F51E99D6-8A39-483D-8FA4-56125B4CD5C3}"/>
                    </a:ext>
                  </a:extLst>
                </p14:cNvPr>
                <p14:cNvContentPartPr/>
                <p14:nvPr/>
              </p14:nvContentPartPr>
              <p14:xfrm>
                <a:off x="2362519" y="5370891"/>
                <a:ext cx="136800" cy="115920"/>
              </p14:xfrm>
            </p:contentPart>
          </mc:Choice>
          <mc:Fallback xmlns="">
            <p:pic>
              <p:nvPicPr>
                <p:cNvPr id="266" name="Inkt 265">
                  <a:extLst>
                    <a:ext uri="{FF2B5EF4-FFF2-40B4-BE49-F238E27FC236}">
                      <a16:creationId xmlns:a16="http://schemas.microsoft.com/office/drawing/2014/main" id="{F51E99D6-8A39-483D-8FA4-56125B4CD5C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353519" y="5362251"/>
                  <a:ext cx="1544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68" name="Inkt 267">
                  <a:extLst>
                    <a:ext uri="{FF2B5EF4-FFF2-40B4-BE49-F238E27FC236}">
                      <a16:creationId xmlns:a16="http://schemas.microsoft.com/office/drawing/2014/main" id="{D4579F12-C646-441B-959B-FA6D1580A3AB}"/>
                    </a:ext>
                  </a:extLst>
                </p14:cNvPr>
                <p14:cNvContentPartPr/>
                <p14:nvPr/>
              </p14:nvContentPartPr>
              <p14:xfrm>
                <a:off x="913519" y="5615331"/>
                <a:ext cx="194400" cy="298800"/>
              </p14:xfrm>
            </p:contentPart>
          </mc:Choice>
          <mc:Fallback xmlns="">
            <p:pic>
              <p:nvPicPr>
                <p:cNvPr id="268" name="Inkt 267">
                  <a:extLst>
                    <a:ext uri="{FF2B5EF4-FFF2-40B4-BE49-F238E27FC236}">
                      <a16:creationId xmlns:a16="http://schemas.microsoft.com/office/drawing/2014/main" id="{D4579F12-C646-441B-959B-FA6D1580A3A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04879" y="5606331"/>
                  <a:ext cx="21204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69" name="Inkt 268">
                  <a:extLst>
                    <a:ext uri="{FF2B5EF4-FFF2-40B4-BE49-F238E27FC236}">
                      <a16:creationId xmlns:a16="http://schemas.microsoft.com/office/drawing/2014/main" id="{5F1FDCB5-B1D3-414A-8014-50D5F240A384}"/>
                    </a:ext>
                  </a:extLst>
                </p14:cNvPr>
                <p14:cNvContentPartPr/>
                <p14:nvPr/>
              </p14:nvContentPartPr>
              <p14:xfrm>
                <a:off x="1083439" y="5809731"/>
                <a:ext cx="164880" cy="178920"/>
              </p14:xfrm>
            </p:contentPart>
          </mc:Choice>
          <mc:Fallback xmlns="">
            <p:pic>
              <p:nvPicPr>
                <p:cNvPr id="269" name="Inkt 268">
                  <a:extLst>
                    <a:ext uri="{FF2B5EF4-FFF2-40B4-BE49-F238E27FC236}">
                      <a16:creationId xmlns:a16="http://schemas.microsoft.com/office/drawing/2014/main" id="{5F1FDCB5-B1D3-414A-8014-50D5F240A38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74799" y="5801091"/>
                  <a:ext cx="1825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70" name="Inkt 269">
                  <a:extLst>
                    <a:ext uri="{FF2B5EF4-FFF2-40B4-BE49-F238E27FC236}">
                      <a16:creationId xmlns:a16="http://schemas.microsoft.com/office/drawing/2014/main" id="{C54AB82C-EF8F-4B37-A9B3-D7219957D7AD}"/>
                    </a:ext>
                  </a:extLst>
                </p14:cNvPr>
                <p14:cNvContentPartPr/>
                <p14:nvPr/>
              </p14:nvContentPartPr>
              <p14:xfrm>
                <a:off x="1400599" y="5791371"/>
                <a:ext cx="287280" cy="201960"/>
              </p14:xfrm>
            </p:contentPart>
          </mc:Choice>
          <mc:Fallback xmlns="">
            <p:pic>
              <p:nvPicPr>
                <p:cNvPr id="270" name="Inkt 269">
                  <a:extLst>
                    <a:ext uri="{FF2B5EF4-FFF2-40B4-BE49-F238E27FC236}">
                      <a16:creationId xmlns:a16="http://schemas.microsoft.com/office/drawing/2014/main" id="{C54AB82C-EF8F-4B37-A9B3-D7219957D7A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391599" y="5782731"/>
                  <a:ext cx="3049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71" name="Inkt 270">
                  <a:extLst>
                    <a:ext uri="{FF2B5EF4-FFF2-40B4-BE49-F238E27FC236}">
                      <a16:creationId xmlns:a16="http://schemas.microsoft.com/office/drawing/2014/main" id="{3FCAA8D9-3635-420A-8276-1FF92B36E63F}"/>
                    </a:ext>
                  </a:extLst>
                </p14:cNvPr>
                <p14:cNvContentPartPr/>
                <p14:nvPr/>
              </p14:nvContentPartPr>
              <p14:xfrm>
                <a:off x="1708759" y="5840691"/>
                <a:ext cx="108360" cy="133560"/>
              </p14:xfrm>
            </p:contentPart>
          </mc:Choice>
          <mc:Fallback xmlns="">
            <p:pic>
              <p:nvPicPr>
                <p:cNvPr id="271" name="Inkt 270">
                  <a:extLst>
                    <a:ext uri="{FF2B5EF4-FFF2-40B4-BE49-F238E27FC236}">
                      <a16:creationId xmlns:a16="http://schemas.microsoft.com/office/drawing/2014/main" id="{3FCAA8D9-3635-420A-8276-1FF92B36E63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699759" y="5832051"/>
                  <a:ext cx="1260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72" name="Inkt 271">
                  <a:extLst>
                    <a:ext uri="{FF2B5EF4-FFF2-40B4-BE49-F238E27FC236}">
                      <a16:creationId xmlns:a16="http://schemas.microsoft.com/office/drawing/2014/main" id="{849A9666-B301-46D4-A3DF-E589A004401F}"/>
                    </a:ext>
                  </a:extLst>
                </p14:cNvPr>
                <p14:cNvContentPartPr/>
                <p14:nvPr/>
              </p14:nvContentPartPr>
              <p14:xfrm>
                <a:off x="1993519" y="5766531"/>
                <a:ext cx="245160" cy="186480"/>
              </p14:xfrm>
            </p:contentPart>
          </mc:Choice>
          <mc:Fallback xmlns="">
            <p:pic>
              <p:nvPicPr>
                <p:cNvPr id="272" name="Inkt 271">
                  <a:extLst>
                    <a:ext uri="{FF2B5EF4-FFF2-40B4-BE49-F238E27FC236}">
                      <a16:creationId xmlns:a16="http://schemas.microsoft.com/office/drawing/2014/main" id="{849A9666-B301-46D4-A3DF-E589A004401F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984879" y="5757531"/>
                  <a:ext cx="2628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73" name="Inkt 272">
                  <a:extLst>
                    <a:ext uri="{FF2B5EF4-FFF2-40B4-BE49-F238E27FC236}">
                      <a16:creationId xmlns:a16="http://schemas.microsoft.com/office/drawing/2014/main" id="{EABBA8AF-E8B7-45B1-84A2-4971A5E56752}"/>
                    </a:ext>
                  </a:extLst>
                </p14:cNvPr>
                <p14:cNvContentPartPr/>
                <p14:nvPr/>
              </p14:nvContentPartPr>
              <p14:xfrm>
                <a:off x="2246239" y="5813331"/>
                <a:ext cx="52200" cy="145080"/>
              </p14:xfrm>
            </p:contentPart>
          </mc:Choice>
          <mc:Fallback xmlns="">
            <p:pic>
              <p:nvPicPr>
                <p:cNvPr id="273" name="Inkt 272">
                  <a:extLst>
                    <a:ext uri="{FF2B5EF4-FFF2-40B4-BE49-F238E27FC236}">
                      <a16:creationId xmlns:a16="http://schemas.microsoft.com/office/drawing/2014/main" id="{EABBA8AF-E8B7-45B1-84A2-4971A5E5675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237239" y="5804331"/>
                  <a:ext cx="698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74" name="Inkt 273">
                  <a:extLst>
                    <a:ext uri="{FF2B5EF4-FFF2-40B4-BE49-F238E27FC236}">
                      <a16:creationId xmlns:a16="http://schemas.microsoft.com/office/drawing/2014/main" id="{1F787825-B2F7-4960-A056-120597CC2896}"/>
                    </a:ext>
                  </a:extLst>
                </p14:cNvPr>
                <p14:cNvContentPartPr/>
                <p14:nvPr/>
              </p14:nvContentPartPr>
              <p14:xfrm>
                <a:off x="2234719" y="5778411"/>
                <a:ext cx="206280" cy="151920"/>
              </p14:xfrm>
            </p:contentPart>
          </mc:Choice>
          <mc:Fallback xmlns="">
            <p:pic>
              <p:nvPicPr>
                <p:cNvPr id="274" name="Inkt 273">
                  <a:extLst>
                    <a:ext uri="{FF2B5EF4-FFF2-40B4-BE49-F238E27FC236}">
                      <a16:creationId xmlns:a16="http://schemas.microsoft.com/office/drawing/2014/main" id="{1F787825-B2F7-4960-A056-120597CC289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225719" y="5769411"/>
                  <a:ext cx="2239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75" name="Inkt 274">
                  <a:extLst>
                    <a:ext uri="{FF2B5EF4-FFF2-40B4-BE49-F238E27FC236}">
                      <a16:creationId xmlns:a16="http://schemas.microsoft.com/office/drawing/2014/main" id="{CC860D4C-992E-4612-970E-1BA37402B7DC}"/>
                    </a:ext>
                  </a:extLst>
                </p14:cNvPr>
                <p14:cNvContentPartPr/>
                <p14:nvPr/>
              </p14:nvContentPartPr>
              <p14:xfrm>
                <a:off x="2422279" y="5627931"/>
                <a:ext cx="61920" cy="269640"/>
              </p14:xfrm>
            </p:contentPart>
          </mc:Choice>
          <mc:Fallback xmlns="">
            <p:pic>
              <p:nvPicPr>
                <p:cNvPr id="275" name="Inkt 274">
                  <a:extLst>
                    <a:ext uri="{FF2B5EF4-FFF2-40B4-BE49-F238E27FC236}">
                      <a16:creationId xmlns:a16="http://schemas.microsoft.com/office/drawing/2014/main" id="{CC860D4C-992E-4612-970E-1BA37402B7D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413279" y="5618931"/>
                  <a:ext cx="795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76" name="Inkt 275">
                  <a:extLst>
                    <a:ext uri="{FF2B5EF4-FFF2-40B4-BE49-F238E27FC236}">
                      <a16:creationId xmlns:a16="http://schemas.microsoft.com/office/drawing/2014/main" id="{43A25984-FC0A-4E79-8BA9-2DCE9CA509B8}"/>
                    </a:ext>
                  </a:extLst>
                </p14:cNvPr>
                <p14:cNvContentPartPr/>
                <p14:nvPr/>
              </p14:nvContentPartPr>
              <p14:xfrm>
                <a:off x="2515519" y="5646291"/>
                <a:ext cx="125280" cy="238680"/>
              </p14:xfrm>
            </p:contentPart>
          </mc:Choice>
          <mc:Fallback xmlns="">
            <p:pic>
              <p:nvPicPr>
                <p:cNvPr id="276" name="Inkt 275">
                  <a:extLst>
                    <a:ext uri="{FF2B5EF4-FFF2-40B4-BE49-F238E27FC236}">
                      <a16:creationId xmlns:a16="http://schemas.microsoft.com/office/drawing/2014/main" id="{43A25984-FC0A-4E79-8BA9-2DCE9CA509B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506519" y="5637651"/>
                  <a:ext cx="1429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77" name="Inkt 276">
                  <a:extLst>
                    <a:ext uri="{FF2B5EF4-FFF2-40B4-BE49-F238E27FC236}">
                      <a16:creationId xmlns:a16="http://schemas.microsoft.com/office/drawing/2014/main" id="{97FE5F8B-7C67-427A-BBC7-F5B1A1E976BC}"/>
                    </a:ext>
                  </a:extLst>
                </p14:cNvPr>
                <p14:cNvContentPartPr/>
                <p14:nvPr/>
              </p14:nvContentPartPr>
              <p14:xfrm>
                <a:off x="2501479" y="5794611"/>
                <a:ext cx="48600" cy="29160"/>
              </p14:xfrm>
            </p:contentPart>
          </mc:Choice>
          <mc:Fallback xmlns="">
            <p:pic>
              <p:nvPicPr>
                <p:cNvPr id="277" name="Inkt 276">
                  <a:extLst>
                    <a:ext uri="{FF2B5EF4-FFF2-40B4-BE49-F238E27FC236}">
                      <a16:creationId xmlns:a16="http://schemas.microsoft.com/office/drawing/2014/main" id="{97FE5F8B-7C67-427A-BBC7-F5B1A1E976B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492479" y="5785611"/>
                  <a:ext cx="662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78" name="Inkt 277">
                  <a:extLst>
                    <a:ext uri="{FF2B5EF4-FFF2-40B4-BE49-F238E27FC236}">
                      <a16:creationId xmlns:a16="http://schemas.microsoft.com/office/drawing/2014/main" id="{CA36488E-261C-40AA-B335-A9DF350817A8}"/>
                    </a:ext>
                  </a:extLst>
                </p14:cNvPr>
                <p14:cNvContentPartPr/>
                <p14:nvPr/>
              </p14:nvContentPartPr>
              <p14:xfrm>
                <a:off x="2622439" y="5818011"/>
                <a:ext cx="22320" cy="81720"/>
              </p14:xfrm>
            </p:contentPart>
          </mc:Choice>
          <mc:Fallback xmlns="">
            <p:pic>
              <p:nvPicPr>
                <p:cNvPr id="278" name="Inkt 277">
                  <a:extLst>
                    <a:ext uri="{FF2B5EF4-FFF2-40B4-BE49-F238E27FC236}">
                      <a16:creationId xmlns:a16="http://schemas.microsoft.com/office/drawing/2014/main" id="{CA36488E-261C-40AA-B335-A9DF350817A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613799" y="5809011"/>
                  <a:ext cx="399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79" name="Inkt 278">
                  <a:extLst>
                    <a:ext uri="{FF2B5EF4-FFF2-40B4-BE49-F238E27FC236}">
                      <a16:creationId xmlns:a16="http://schemas.microsoft.com/office/drawing/2014/main" id="{3C257C3B-D0A1-4296-BE9E-E3D6048DF13D}"/>
                    </a:ext>
                  </a:extLst>
                </p14:cNvPr>
                <p14:cNvContentPartPr/>
                <p14:nvPr/>
              </p14:nvContentPartPr>
              <p14:xfrm>
                <a:off x="2673199" y="5744571"/>
                <a:ext cx="137520" cy="244440"/>
              </p14:xfrm>
            </p:contentPart>
          </mc:Choice>
          <mc:Fallback xmlns="">
            <p:pic>
              <p:nvPicPr>
                <p:cNvPr id="279" name="Inkt 278">
                  <a:extLst>
                    <a:ext uri="{FF2B5EF4-FFF2-40B4-BE49-F238E27FC236}">
                      <a16:creationId xmlns:a16="http://schemas.microsoft.com/office/drawing/2014/main" id="{3C257C3B-D0A1-4296-BE9E-E3D6048DF13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664559" y="5735931"/>
                  <a:ext cx="1551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80" name="Inkt 279">
                  <a:extLst>
                    <a:ext uri="{FF2B5EF4-FFF2-40B4-BE49-F238E27FC236}">
                      <a16:creationId xmlns:a16="http://schemas.microsoft.com/office/drawing/2014/main" id="{C135ABC1-29E8-4F60-A772-59AE6F4BE32E}"/>
                    </a:ext>
                  </a:extLst>
                </p14:cNvPr>
                <p14:cNvContentPartPr/>
                <p14:nvPr/>
              </p14:nvContentPartPr>
              <p14:xfrm>
                <a:off x="2811439" y="5582931"/>
                <a:ext cx="101880" cy="362880"/>
              </p14:xfrm>
            </p:contentPart>
          </mc:Choice>
          <mc:Fallback xmlns="">
            <p:pic>
              <p:nvPicPr>
                <p:cNvPr id="280" name="Inkt 279">
                  <a:extLst>
                    <a:ext uri="{FF2B5EF4-FFF2-40B4-BE49-F238E27FC236}">
                      <a16:creationId xmlns:a16="http://schemas.microsoft.com/office/drawing/2014/main" id="{C135ABC1-29E8-4F60-A772-59AE6F4BE32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802439" y="5574291"/>
                  <a:ext cx="1195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81" name="Inkt 280">
                  <a:extLst>
                    <a:ext uri="{FF2B5EF4-FFF2-40B4-BE49-F238E27FC236}">
                      <a16:creationId xmlns:a16="http://schemas.microsoft.com/office/drawing/2014/main" id="{D3A694D2-BD55-4210-A222-CA58C4562E4A}"/>
                    </a:ext>
                  </a:extLst>
                </p14:cNvPr>
                <p14:cNvContentPartPr/>
                <p14:nvPr/>
              </p14:nvContentPartPr>
              <p14:xfrm>
                <a:off x="2961919" y="5784531"/>
                <a:ext cx="50040" cy="73080"/>
              </p14:xfrm>
            </p:contentPart>
          </mc:Choice>
          <mc:Fallback xmlns="">
            <p:pic>
              <p:nvPicPr>
                <p:cNvPr id="281" name="Inkt 280">
                  <a:extLst>
                    <a:ext uri="{FF2B5EF4-FFF2-40B4-BE49-F238E27FC236}">
                      <a16:creationId xmlns:a16="http://schemas.microsoft.com/office/drawing/2014/main" id="{D3A694D2-BD55-4210-A222-CA58C4562E4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952919" y="5775531"/>
                  <a:ext cx="676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82" name="Inkt 281">
                  <a:extLst>
                    <a:ext uri="{FF2B5EF4-FFF2-40B4-BE49-F238E27FC236}">
                      <a16:creationId xmlns:a16="http://schemas.microsoft.com/office/drawing/2014/main" id="{9B164B3D-72CB-4AB1-90B0-D6778E887E67}"/>
                    </a:ext>
                  </a:extLst>
                </p14:cNvPr>
                <p14:cNvContentPartPr/>
                <p14:nvPr/>
              </p14:nvContentPartPr>
              <p14:xfrm>
                <a:off x="2961919" y="5677611"/>
                <a:ext cx="214200" cy="160200"/>
              </p14:xfrm>
            </p:contentPart>
          </mc:Choice>
          <mc:Fallback xmlns="">
            <p:pic>
              <p:nvPicPr>
                <p:cNvPr id="282" name="Inkt 281">
                  <a:extLst>
                    <a:ext uri="{FF2B5EF4-FFF2-40B4-BE49-F238E27FC236}">
                      <a16:creationId xmlns:a16="http://schemas.microsoft.com/office/drawing/2014/main" id="{9B164B3D-72CB-4AB1-90B0-D6778E887E67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952919" y="5668971"/>
                  <a:ext cx="2318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83" name="Inkt 282">
                  <a:extLst>
                    <a:ext uri="{FF2B5EF4-FFF2-40B4-BE49-F238E27FC236}">
                      <a16:creationId xmlns:a16="http://schemas.microsoft.com/office/drawing/2014/main" id="{4147D08B-8527-404A-9840-DF47ADE44127}"/>
                    </a:ext>
                  </a:extLst>
                </p14:cNvPr>
                <p14:cNvContentPartPr/>
                <p14:nvPr/>
              </p14:nvContentPartPr>
              <p14:xfrm>
                <a:off x="3132199" y="5656731"/>
                <a:ext cx="158040" cy="185040"/>
              </p14:xfrm>
            </p:contentPart>
          </mc:Choice>
          <mc:Fallback xmlns="">
            <p:pic>
              <p:nvPicPr>
                <p:cNvPr id="283" name="Inkt 282">
                  <a:extLst>
                    <a:ext uri="{FF2B5EF4-FFF2-40B4-BE49-F238E27FC236}">
                      <a16:creationId xmlns:a16="http://schemas.microsoft.com/office/drawing/2014/main" id="{4147D08B-8527-404A-9840-DF47ADE4412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123199" y="5647731"/>
                  <a:ext cx="1756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84" name="Inkt 283">
                  <a:extLst>
                    <a:ext uri="{FF2B5EF4-FFF2-40B4-BE49-F238E27FC236}">
                      <a16:creationId xmlns:a16="http://schemas.microsoft.com/office/drawing/2014/main" id="{0F7398B9-92D2-472C-A162-90FAA15D597C}"/>
                    </a:ext>
                  </a:extLst>
                </p14:cNvPr>
                <p14:cNvContentPartPr/>
                <p14:nvPr/>
              </p14:nvContentPartPr>
              <p14:xfrm>
                <a:off x="3240559" y="5654571"/>
                <a:ext cx="194760" cy="196200"/>
              </p14:xfrm>
            </p:contentPart>
          </mc:Choice>
          <mc:Fallback xmlns="">
            <p:pic>
              <p:nvPicPr>
                <p:cNvPr id="284" name="Inkt 283">
                  <a:extLst>
                    <a:ext uri="{FF2B5EF4-FFF2-40B4-BE49-F238E27FC236}">
                      <a16:creationId xmlns:a16="http://schemas.microsoft.com/office/drawing/2014/main" id="{0F7398B9-92D2-472C-A162-90FAA15D597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231919" y="5645931"/>
                  <a:ext cx="2124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85" name="Inkt 284">
                  <a:extLst>
                    <a:ext uri="{FF2B5EF4-FFF2-40B4-BE49-F238E27FC236}">
                      <a16:creationId xmlns:a16="http://schemas.microsoft.com/office/drawing/2014/main" id="{3EB18264-9F1B-4954-B307-F1051ADE96FE}"/>
                    </a:ext>
                  </a:extLst>
                </p14:cNvPr>
                <p14:cNvContentPartPr/>
                <p14:nvPr/>
              </p14:nvContentPartPr>
              <p14:xfrm>
                <a:off x="2902879" y="5582931"/>
                <a:ext cx="2880" cy="7560"/>
              </p14:xfrm>
            </p:contentPart>
          </mc:Choice>
          <mc:Fallback xmlns="">
            <p:pic>
              <p:nvPicPr>
                <p:cNvPr id="285" name="Inkt 284">
                  <a:extLst>
                    <a:ext uri="{FF2B5EF4-FFF2-40B4-BE49-F238E27FC236}">
                      <a16:creationId xmlns:a16="http://schemas.microsoft.com/office/drawing/2014/main" id="{3EB18264-9F1B-4954-B307-F1051ADE96FE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893879" y="5574291"/>
                  <a:ext cx="20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87" name="Inkt 286">
                  <a:extLst>
                    <a:ext uri="{FF2B5EF4-FFF2-40B4-BE49-F238E27FC236}">
                      <a16:creationId xmlns:a16="http://schemas.microsoft.com/office/drawing/2014/main" id="{B189B772-E6D7-4F0D-A639-40EA1BB23D0D}"/>
                    </a:ext>
                  </a:extLst>
                </p14:cNvPr>
                <p14:cNvContentPartPr/>
                <p14:nvPr/>
              </p14:nvContentPartPr>
              <p14:xfrm>
                <a:off x="937639" y="5797491"/>
                <a:ext cx="145800" cy="534240"/>
              </p14:xfrm>
            </p:contentPart>
          </mc:Choice>
          <mc:Fallback xmlns="">
            <p:pic>
              <p:nvPicPr>
                <p:cNvPr id="287" name="Inkt 286">
                  <a:extLst>
                    <a:ext uri="{FF2B5EF4-FFF2-40B4-BE49-F238E27FC236}">
                      <a16:creationId xmlns:a16="http://schemas.microsoft.com/office/drawing/2014/main" id="{B189B772-E6D7-4F0D-A639-40EA1BB23D0D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28639" y="5788491"/>
                  <a:ext cx="16344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88" name="Inkt 287">
                  <a:extLst>
                    <a:ext uri="{FF2B5EF4-FFF2-40B4-BE49-F238E27FC236}">
                      <a16:creationId xmlns:a16="http://schemas.microsoft.com/office/drawing/2014/main" id="{038C8AF8-AE0C-4784-87DD-828492FF9631}"/>
                    </a:ext>
                  </a:extLst>
                </p14:cNvPr>
                <p14:cNvContentPartPr/>
                <p14:nvPr/>
              </p14:nvContentPartPr>
              <p14:xfrm>
                <a:off x="1061839" y="6175131"/>
                <a:ext cx="172080" cy="200880"/>
              </p14:xfrm>
            </p:contentPart>
          </mc:Choice>
          <mc:Fallback xmlns="">
            <p:pic>
              <p:nvPicPr>
                <p:cNvPr id="288" name="Inkt 287">
                  <a:extLst>
                    <a:ext uri="{FF2B5EF4-FFF2-40B4-BE49-F238E27FC236}">
                      <a16:creationId xmlns:a16="http://schemas.microsoft.com/office/drawing/2014/main" id="{038C8AF8-AE0C-4784-87DD-828492FF963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52839" y="6166131"/>
                  <a:ext cx="1897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90" name="Inkt 289">
                  <a:extLst>
                    <a:ext uri="{FF2B5EF4-FFF2-40B4-BE49-F238E27FC236}">
                      <a16:creationId xmlns:a16="http://schemas.microsoft.com/office/drawing/2014/main" id="{191D8E45-C9D1-4691-97C7-95B4696E34E7}"/>
                    </a:ext>
                  </a:extLst>
                </p14:cNvPr>
                <p14:cNvContentPartPr/>
                <p14:nvPr/>
              </p14:nvContentPartPr>
              <p14:xfrm>
                <a:off x="1423999" y="6169011"/>
                <a:ext cx="157320" cy="229320"/>
              </p14:xfrm>
            </p:contentPart>
          </mc:Choice>
          <mc:Fallback xmlns="">
            <p:pic>
              <p:nvPicPr>
                <p:cNvPr id="290" name="Inkt 289">
                  <a:extLst>
                    <a:ext uri="{FF2B5EF4-FFF2-40B4-BE49-F238E27FC236}">
                      <a16:creationId xmlns:a16="http://schemas.microsoft.com/office/drawing/2014/main" id="{191D8E45-C9D1-4691-97C7-95B4696E34E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415359" y="6160371"/>
                  <a:ext cx="1749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91" name="Inkt 290">
                  <a:extLst>
                    <a:ext uri="{FF2B5EF4-FFF2-40B4-BE49-F238E27FC236}">
                      <a16:creationId xmlns:a16="http://schemas.microsoft.com/office/drawing/2014/main" id="{1840B2AF-A335-4889-9E86-024DDDC1B980}"/>
                    </a:ext>
                  </a:extLst>
                </p14:cNvPr>
                <p14:cNvContentPartPr/>
                <p14:nvPr/>
              </p14:nvContentPartPr>
              <p14:xfrm>
                <a:off x="1574119" y="6281691"/>
                <a:ext cx="161280" cy="106560"/>
              </p14:xfrm>
            </p:contentPart>
          </mc:Choice>
          <mc:Fallback xmlns="">
            <p:pic>
              <p:nvPicPr>
                <p:cNvPr id="291" name="Inkt 290">
                  <a:extLst>
                    <a:ext uri="{FF2B5EF4-FFF2-40B4-BE49-F238E27FC236}">
                      <a16:creationId xmlns:a16="http://schemas.microsoft.com/office/drawing/2014/main" id="{1840B2AF-A335-4889-9E86-024DDDC1B980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565479" y="6273051"/>
                  <a:ext cx="1789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92" name="Inkt 291">
                  <a:extLst>
                    <a:ext uri="{FF2B5EF4-FFF2-40B4-BE49-F238E27FC236}">
                      <a16:creationId xmlns:a16="http://schemas.microsoft.com/office/drawing/2014/main" id="{D754DEED-B831-45D0-AFA6-F4B4A08B6B9C}"/>
                    </a:ext>
                  </a:extLst>
                </p14:cNvPr>
                <p14:cNvContentPartPr/>
                <p14:nvPr/>
              </p14:nvContentPartPr>
              <p14:xfrm>
                <a:off x="1714159" y="6275571"/>
                <a:ext cx="170640" cy="113760"/>
              </p14:xfrm>
            </p:contentPart>
          </mc:Choice>
          <mc:Fallback xmlns="">
            <p:pic>
              <p:nvPicPr>
                <p:cNvPr id="292" name="Inkt 291">
                  <a:extLst>
                    <a:ext uri="{FF2B5EF4-FFF2-40B4-BE49-F238E27FC236}">
                      <a16:creationId xmlns:a16="http://schemas.microsoft.com/office/drawing/2014/main" id="{D754DEED-B831-45D0-AFA6-F4B4A08B6B9C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705159" y="6266931"/>
                  <a:ext cx="1882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93" name="Inkt 292">
                  <a:extLst>
                    <a:ext uri="{FF2B5EF4-FFF2-40B4-BE49-F238E27FC236}">
                      <a16:creationId xmlns:a16="http://schemas.microsoft.com/office/drawing/2014/main" id="{4D60E8D5-C2F8-4A04-A258-8A964417F9DB}"/>
                    </a:ext>
                  </a:extLst>
                </p14:cNvPr>
                <p14:cNvContentPartPr/>
                <p14:nvPr/>
              </p14:nvContentPartPr>
              <p14:xfrm>
                <a:off x="1806679" y="6089091"/>
                <a:ext cx="139320" cy="310320"/>
              </p14:xfrm>
            </p:contentPart>
          </mc:Choice>
          <mc:Fallback xmlns="">
            <p:pic>
              <p:nvPicPr>
                <p:cNvPr id="293" name="Inkt 292">
                  <a:extLst>
                    <a:ext uri="{FF2B5EF4-FFF2-40B4-BE49-F238E27FC236}">
                      <a16:creationId xmlns:a16="http://schemas.microsoft.com/office/drawing/2014/main" id="{4D60E8D5-C2F8-4A04-A258-8A964417F9DB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797679" y="6080091"/>
                  <a:ext cx="1569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94" name="Inkt 293">
                  <a:extLst>
                    <a:ext uri="{FF2B5EF4-FFF2-40B4-BE49-F238E27FC236}">
                      <a16:creationId xmlns:a16="http://schemas.microsoft.com/office/drawing/2014/main" id="{7F32116F-BC69-4E88-AB42-DE4C0247EBA4}"/>
                    </a:ext>
                  </a:extLst>
                </p14:cNvPr>
                <p14:cNvContentPartPr/>
                <p14:nvPr/>
              </p14:nvContentPartPr>
              <p14:xfrm>
                <a:off x="1800919" y="6244251"/>
                <a:ext cx="76320" cy="21960"/>
              </p14:xfrm>
            </p:contentPart>
          </mc:Choice>
          <mc:Fallback xmlns="">
            <p:pic>
              <p:nvPicPr>
                <p:cNvPr id="294" name="Inkt 293">
                  <a:extLst>
                    <a:ext uri="{FF2B5EF4-FFF2-40B4-BE49-F238E27FC236}">
                      <a16:creationId xmlns:a16="http://schemas.microsoft.com/office/drawing/2014/main" id="{7F32116F-BC69-4E88-AB42-DE4C0247EBA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792279" y="6235611"/>
                  <a:ext cx="939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95" name="Inkt 294">
                  <a:extLst>
                    <a:ext uri="{FF2B5EF4-FFF2-40B4-BE49-F238E27FC236}">
                      <a16:creationId xmlns:a16="http://schemas.microsoft.com/office/drawing/2014/main" id="{D001D8D2-1661-4016-AC75-0C018E713583}"/>
                    </a:ext>
                  </a:extLst>
                </p14:cNvPr>
                <p14:cNvContentPartPr/>
                <p14:nvPr/>
              </p14:nvContentPartPr>
              <p14:xfrm>
                <a:off x="1842319" y="6089451"/>
                <a:ext cx="167760" cy="274320"/>
              </p14:xfrm>
            </p:contentPart>
          </mc:Choice>
          <mc:Fallback xmlns="">
            <p:pic>
              <p:nvPicPr>
                <p:cNvPr id="295" name="Inkt 294">
                  <a:extLst>
                    <a:ext uri="{FF2B5EF4-FFF2-40B4-BE49-F238E27FC236}">
                      <a16:creationId xmlns:a16="http://schemas.microsoft.com/office/drawing/2014/main" id="{D001D8D2-1661-4016-AC75-0C018E71358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833319" y="6080811"/>
                  <a:ext cx="1854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96" name="Inkt 295">
                  <a:extLst>
                    <a:ext uri="{FF2B5EF4-FFF2-40B4-BE49-F238E27FC236}">
                      <a16:creationId xmlns:a16="http://schemas.microsoft.com/office/drawing/2014/main" id="{31E798DA-4291-4FE3-A2A6-1B3CD2E1632A}"/>
                    </a:ext>
                  </a:extLst>
                </p14:cNvPr>
                <p14:cNvContentPartPr/>
                <p14:nvPr/>
              </p14:nvContentPartPr>
              <p14:xfrm>
                <a:off x="1936279" y="6242451"/>
                <a:ext cx="120600" cy="114840"/>
              </p14:xfrm>
            </p:contentPart>
          </mc:Choice>
          <mc:Fallback xmlns="">
            <p:pic>
              <p:nvPicPr>
                <p:cNvPr id="296" name="Inkt 295">
                  <a:extLst>
                    <a:ext uri="{FF2B5EF4-FFF2-40B4-BE49-F238E27FC236}">
                      <a16:creationId xmlns:a16="http://schemas.microsoft.com/office/drawing/2014/main" id="{31E798DA-4291-4FE3-A2A6-1B3CD2E1632A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927639" y="6233811"/>
                  <a:ext cx="1382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97" name="Inkt 296">
                  <a:extLst>
                    <a:ext uri="{FF2B5EF4-FFF2-40B4-BE49-F238E27FC236}">
                      <a16:creationId xmlns:a16="http://schemas.microsoft.com/office/drawing/2014/main" id="{9D0920CA-F41D-4F80-8E14-508E5AE4533B}"/>
                    </a:ext>
                  </a:extLst>
                </p14:cNvPr>
                <p14:cNvContentPartPr/>
                <p14:nvPr/>
              </p14:nvContentPartPr>
              <p14:xfrm>
                <a:off x="2069839" y="6144891"/>
                <a:ext cx="147960" cy="168840"/>
              </p14:xfrm>
            </p:contentPart>
          </mc:Choice>
          <mc:Fallback xmlns="">
            <p:pic>
              <p:nvPicPr>
                <p:cNvPr id="297" name="Inkt 296">
                  <a:extLst>
                    <a:ext uri="{FF2B5EF4-FFF2-40B4-BE49-F238E27FC236}">
                      <a16:creationId xmlns:a16="http://schemas.microsoft.com/office/drawing/2014/main" id="{9D0920CA-F41D-4F80-8E14-508E5AE4533B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060839" y="6136251"/>
                  <a:ext cx="1656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98" name="Inkt 297">
                  <a:extLst>
                    <a:ext uri="{FF2B5EF4-FFF2-40B4-BE49-F238E27FC236}">
                      <a16:creationId xmlns:a16="http://schemas.microsoft.com/office/drawing/2014/main" id="{CCE85286-8D4F-44ED-A1FE-BF566AFA5523}"/>
                    </a:ext>
                  </a:extLst>
                </p14:cNvPr>
                <p14:cNvContentPartPr/>
                <p14:nvPr/>
              </p14:nvContentPartPr>
              <p14:xfrm>
                <a:off x="2337319" y="6166131"/>
                <a:ext cx="161280" cy="180720"/>
              </p14:xfrm>
            </p:contentPart>
          </mc:Choice>
          <mc:Fallback xmlns="">
            <p:pic>
              <p:nvPicPr>
                <p:cNvPr id="298" name="Inkt 297">
                  <a:extLst>
                    <a:ext uri="{FF2B5EF4-FFF2-40B4-BE49-F238E27FC236}">
                      <a16:creationId xmlns:a16="http://schemas.microsoft.com/office/drawing/2014/main" id="{CCE85286-8D4F-44ED-A1FE-BF566AFA5523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328679" y="6157491"/>
                  <a:ext cx="1789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99" name="Inkt 298">
                  <a:extLst>
                    <a:ext uri="{FF2B5EF4-FFF2-40B4-BE49-F238E27FC236}">
                      <a16:creationId xmlns:a16="http://schemas.microsoft.com/office/drawing/2014/main" id="{A09F27AD-ECD3-4B02-81BD-57164B658712}"/>
                    </a:ext>
                  </a:extLst>
                </p14:cNvPr>
                <p14:cNvContentPartPr/>
                <p14:nvPr/>
              </p14:nvContentPartPr>
              <p14:xfrm>
                <a:off x="2436319" y="6041571"/>
                <a:ext cx="193320" cy="231120"/>
              </p14:xfrm>
            </p:contentPart>
          </mc:Choice>
          <mc:Fallback xmlns="">
            <p:pic>
              <p:nvPicPr>
                <p:cNvPr id="299" name="Inkt 298">
                  <a:extLst>
                    <a:ext uri="{FF2B5EF4-FFF2-40B4-BE49-F238E27FC236}">
                      <a16:creationId xmlns:a16="http://schemas.microsoft.com/office/drawing/2014/main" id="{A09F27AD-ECD3-4B02-81BD-57164B658712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427319" y="6032931"/>
                  <a:ext cx="2109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00" name="Inkt 299">
                  <a:extLst>
                    <a:ext uri="{FF2B5EF4-FFF2-40B4-BE49-F238E27FC236}">
                      <a16:creationId xmlns:a16="http://schemas.microsoft.com/office/drawing/2014/main" id="{E5B3FDA4-CBFA-460A-AC68-6A4040A3B42F}"/>
                    </a:ext>
                  </a:extLst>
                </p14:cNvPr>
                <p14:cNvContentPartPr/>
                <p14:nvPr/>
              </p14:nvContentPartPr>
              <p14:xfrm>
                <a:off x="2629639" y="6172251"/>
                <a:ext cx="162000" cy="125280"/>
              </p14:xfrm>
            </p:contentPart>
          </mc:Choice>
          <mc:Fallback xmlns="">
            <p:pic>
              <p:nvPicPr>
                <p:cNvPr id="300" name="Inkt 299">
                  <a:extLst>
                    <a:ext uri="{FF2B5EF4-FFF2-40B4-BE49-F238E27FC236}">
                      <a16:creationId xmlns:a16="http://schemas.microsoft.com/office/drawing/2014/main" id="{E5B3FDA4-CBFA-460A-AC68-6A4040A3B42F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620639" y="6163251"/>
                  <a:ext cx="1796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01" name="Inkt 300">
                  <a:extLst>
                    <a:ext uri="{FF2B5EF4-FFF2-40B4-BE49-F238E27FC236}">
                      <a16:creationId xmlns:a16="http://schemas.microsoft.com/office/drawing/2014/main" id="{5C5B515E-0529-436E-BFD8-43928F69A03A}"/>
                    </a:ext>
                  </a:extLst>
                </p14:cNvPr>
                <p14:cNvContentPartPr/>
                <p14:nvPr/>
              </p14:nvContentPartPr>
              <p14:xfrm>
                <a:off x="2759599" y="6134811"/>
                <a:ext cx="243000" cy="138600"/>
              </p14:xfrm>
            </p:contentPart>
          </mc:Choice>
          <mc:Fallback xmlns="">
            <p:pic>
              <p:nvPicPr>
                <p:cNvPr id="301" name="Inkt 300">
                  <a:extLst>
                    <a:ext uri="{FF2B5EF4-FFF2-40B4-BE49-F238E27FC236}">
                      <a16:creationId xmlns:a16="http://schemas.microsoft.com/office/drawing/2014/main" id="{5C5B515E-0529-436E-BFD8-43928F69A03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750599" y="6125811"/>
                  <a:ext cx="2606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02" name="Inkt 301">
                  <a:extLst>
                    <a:ext uri="{FF2B5EF4-FFF2-40B4-BE49-F238E27FC236}">
                      <a16:creationId xmlns:a16="http://schemas.microsoft.com/office/drawing/2014/main" id="{A40913B1-1240-4D46-83E1-A302611FA935}"/>
                    </a:ext>
                  </a:extLst>
                </p14:cNvPr>
                <p14:cNvContentPartPr/>
                <p14:nvPr/>
              </p14:nvContentPartPr>
              <p14:xfrm>
                <a:off x="2987479" y="6129411"/>
                <a:ext cx="123840" cy="131040"/>
              </p14:xfrm>
            </p:contentPart>
          </mc:Choice>
          <mc:Fallback xmlns="">
            <p:pic>
              <p:nvPicPr>
                <p:cNvPr id="302" name="Inkt 301">
                  <a:extLst>
                    <a:ext uri="{FF2B5EF4-FFF2-40B4-BE49-F238E27FC236}">
                      <a16:creationId xmlns:a16="http://schemas.microsoft.com/office/drawing/2014/main" id="{A40913B1-1240-4D46-83E1-A302611FA93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978479" y="6120411"/>
                  <a:ext cx="1414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03" name="Inkt 302">
                  <a:extLst>
                    <a:ext uri="{FF2B5EF4-FFF2-40B4-BE49-F238E27FC236}">
                      <a16:creationId xmlns:a16="http://schemas.microsoft.com/office/drawing/2014/main" id="{0225B26C-0857-410B-9A19-BBE23E5B713E}"/>
                    </a:ext>
                  </a:extLst>
                </p14:cNvPr>
                <p14:cNvContentPartPr/>
                <p14:nvPr/>
              </p14:nvContentPartPr>
              <p14:xfrm>
                <a:off x="3084319" y="6123291"/>
                <a:ext cx="200520" cy="169200"/>
              </p14:xfrm>
            </p:contentPart>
          </mc:Choice>
          <mc:Fallback xmlns="">
            <p:pic>
              <p:nvPicPr>
                <p:cNvPr id="303" name="Inkt 302">
                  <a:extLst>
                    <a:ext uri="{FF2B5EF4-FFF2-40B4-BE49-F238E27FC236}">
                      <a16:creationId xmlns:a16="http://schemas.microsoft.com/office/drawing/2014/main" id="{0225B26C-0857-410B-9A19-BBE23E5B713E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075319" y="6114291"/>
                  <a:ext cx="2181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06" name="Inkt 305">
                  <a:extLst>
                    <a:ext uri="{FF2B5EF4-FFF2-40B4-BE49-F238E27FC236}">
                      <a16:creationId xmlns:a16="http://schemas.microsoft.com/office/drawing/2014/main" id="{CEE9B561-FED6-4B1F-9A0A-0F0F4A56B62D}"/>
                    </a:ext>
                  </a:extLst>
                </p14:cNvPr>
                <p14:cNvContentPartPr/>
                <p14:nvPr/>
              </p14:nvContentPartPr>
              <p14:xfrm>
                <a:off x="1861399" y="5830251"/>
                <a:ext cx="360" cy="2880"/>
              </p14:xfrm>
            </p:contentPart>
          </mc:Choice>
          <mc:Fallback xmlns="">
            <p:pic>
              <p:nvPicPr>
                <p:cNvPr id="306" name="Inkt 305">
                  <a:extLst>
                    <a:ext uri="{FF2B5EF4-FFF2-40B4-BE49-F238E27FC236}">
                      <a16:creationId xmlns:a16="http://schemas.microsoft.com/office/drawing/2014/main" id="{CEE9B561-FED6-4B1F-9A0A-0F0F4A56B62D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852759" y="5821251"/>
                  <a:ext cx="180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07" name="Inkt 306">
                  <a:extLst>
                    <a:ext uri="{FF2B5EF4-FFF2-40B4-BE49-F238E27FC236}">
                      <a16:creationId xmlns:a16="http://schemas.microsoft.com/office/drawing/2014/main" id="{932D418D-FF39-456A-89B1-07B90222068F}"/>
                    </a:ext>
                  </a:extLst>
                </p14:cNvPr>
                <p14:cNvContentPartPr/>
                <p14:nvPr/>
              </p14:nvContentPartPr>
              <p14:xfrm>
                <a:off x="1868599" y="5834931"/>
                <a:ext cx="14400" cy="13320"/>
              </p14:xfrm>
            </p:contentPart>
          </mc:Choice>
          <mc:Fallback xmlns="">
            <p:pic>
              <p:nvPicPr>
                <p:cNvPr id="307" name="Inkt 306">
                  <a:extLst>
                    <a:ext uri="{FF2B5EF4-FFF2-40B4-BE49-F238E27FC236}">
                      <a16:creationId xmlns:a16="http://schemas.microsoft.com/office/drawing/2014/main" id="{932D418D-FF39-456A-89B1-07B90222068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859959" y="5825931"/>
                  <a:ext cx="320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09" name="Inkt 308">
                  <a:extLst>
                    <a:ext uri="{FF2B5EF4-FFF2-40B4-BE49-F238E27FC236}">
                      <a16:creationId xmlns:a16="http://schemas.microsoft.com/office/drawing/2014/main" id="{A6C12037-E07C-4BA5-9A41-ED840C033E9A}"/>
                    </a:ext>
                  </a:extLst>
                </p14:cNvPr>
                <p14:cNvContentPartPr/>
                <p14:nvPr/>
              </p14:nvContentPartPr>
              <p14:xfrm>
                <a:off x="1816759" y="5700291"/>
                <a:ext cx="1440" cy="1440"/>
              </p14:xfrm>
            </p:contentPart>
          </mc:Choice>
          <mc:Fallback xmlns="">
            <p:pic>
              <p:nvPicPr>
                <p:cNvPr id="309" name="Inkt 308">
                  <a:extLst>
                    <a:ext uri="{FF2B5EF4-FFF2-40B4-BE49-F238E27FC236}">
                      <a16:creationId xmlns:a16="http://schemas.microsoft.com/office/drawing/2014/main" id="{A6C12037-E07C-4BA5-9A41-ED840C033E9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807759" y="5691651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5" name="Groep 314">
            <a:extLst>
              <a:ext uri="{FF2B5EF4-FFF2-40B4-BE49-F238E27FC236}">
                <a16:creationId xmlns:a16="http://schemas.microsoft.com/office/drawing/2014/main" id="{EF609097-DD31-45E0-983D-B77A4CAA0284}"/>
              </a:ext>
            </a:extLst>
          </p:cNvPr>
          <p:cNvGrpSpPr/>
          <p:nvPr/>
        </p:nvGrpSpPr>
        <p:grpSpPr>
          <a:xfrm>
            <a:off x="3455839" y="5950851"/>
            <a:ext cx="621720" cy="342000"/>
            <a:chOff x="3455839" y="5950851"/>
            <a:chExt cx="621720" cy="34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11" name="Inkt 310">
                  <a:extLst>
                    <a:ext uri="{FF2B5EF4-FFF2-40B4-BE49-F238E27FC236}">
                      <a16:creationId xmlns:a16="http://schemas.microsoft.com/office/drawing/2014/main" id="{6B39E94D-3443-472D-8892-314C81AD49E5}"/>
                    </a:ext>
                  </a:extLst>
                </p14:cNvPr>
                <p14:cNvContentPartPr/>
                <p14:nvPr/>
              </p14:nvContentPartPr>
              <p14:xfrm>
                <a:off x="3477439" y="6090171"/>
                <a:ext cx="29880" cy="23760"/>
              </p14:xfrm>
            </p:contentPart>
          </mc:Choice>
          <mc:Fallback xmlns="">
            <p:pic>
              <p:nvPicPr>
                <p:cNvPr id="311" name="Inkt 310">
                  <a:extLst>
                    <a:ext uri="{FF2B5EF4-FFF2-40B4-BE49-F238E27FC236}">
                      <a16:creationId xmlns:a16="http://schemas.microsoft.com/office/drawing/2014/main" id="{6B39E94D-3443-472D-8892-314C81AD49E5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3468799" y="6081531"/>
                  <a:ext cx="475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312" name="Inkt 311">
                  <a:extLst>
                    <a:ext uri="{FF2B5EF4-FFF2-40B4-BE49-F238E27FC236}">
                      <a16:creationId xmlns:a16="http://schemas.microsoft.com/office/drawing/2014/main" id="{C7021266-2E08-433C-A8C0-78E1B873009E}"/>
                    </a:ext>
                  </a:extLst>
                </p14:cNvPr>
                <p14:cNvContentPartPr/>
                <p14:nvPr/>
              </p14:nvContentPartPr>
              <p14:xfrm>
                <a:off x="3455839" y="5950851"/>
                <a:ext cx="189360" cy="338760"/>
              </p14:xfrm>
            </p:contentPart>
          </mc:Choice>
          <mc:Fallback xmlns="">
            <p:pic>
              <p:nvPicPr>
                <p:cNvPr id="312" name="Inkt 311">
                  <a:extLst>
                    <a:ext uri="{FF2B5EF4-FFF2-40B4-BE49-F238E27FC236}">
                      <a16:creationId xmlns:a16="http://schemas.microsoft.com/office/drawing/2014/main" id="{C7021266-2E08-433C-A8C0-78E1B873009E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3447199" y="5941851"/>
                  <a:ext cx="207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313" name="Inkt 312">
                  <a:extLst>
                    <a:ext uri="{FF2B5EF4-FFF2-40B4-BE49-F238E27FC236}">
                      <a16:creationId xmlns:a16="http://schemas.microsoft.com/office/drawing/2014/main" id="{DADB0D4B-C64D-44DF-AA8B-FB4BD5462443}"/>
                    </a:ext>
                  </a:extLst>
                </p14:cNvPr>
                <p14:cNvContentPartPr/>
                <p14:nvPr/>
              </p14:nvContentPartPr>
              <p14:xfrm>
                <a:off x="3643759" y="6135171"/>
                <a:ext cx="144360" cy="157680"/>
              </p14:xfrm>
            </p:contentPart>
          </mc:Choice>
          <mc:Fallback xmlns="">
            <p:pic>
              <p:nvPicPr>
                <p:cNvPr id="313" name="Inkt 312">
                  <a:extLst>
                    <a:ext uri="{FF2B5EF4-FFF2-40B4-BE49-F238E27FC236}">
                      <a16:creationId xmlns:a16="http://schemas.microsoft.com/office/drawing/2014/main" id="{DADB0D4B-C64D-44DF-AA8B-FB4BD5462443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3635119" y="6126171"/>
                  <a:ext cx="1620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314" name="Inkt 313">
                  <a:extLst>
                    <a:ext uri="{FF2B5EF4-FFF2-40B4-BE49-F238E27FC236}">
                      <a16:creationId xmlns:a16="http://schemas.microsoft.com/office/drawing/2014/main" id="{1B8B0442-556C-4E55-8BB7-CB7E4EED92C7}"/>
                    </a:ext>
                  </a:extLst>
                </p14:cNvPr>
                <p14:cNvContentPartPr/>
                <p14:nvPr/>
              </p14:nvContentPartPr>
              <p14:xfrm>
                <a:off x="3783439" y="6106731"/>
                <a:ext cx="294120" cy="158040"/>
              </p14:xfrm>
            </p:contentPart>
          </mc:Choice>
          <mc:Fallback xmlns="">
            <p:pic>
              <p:nvPicPr>
                <p:cNvPr id="314" name="Inkt 313">
                  <a:extLst>
                    <a:ext uri="{FF2B5EF4-FFF2-40B4-BE49-F238E27FC236}">
                      <a16:creationId xmlns:a16="http://schemas.microsoft.com/office/drawing/2014/main" id="{1B8B0442-556C-4E55-8BB7-CB7E4EED92C7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774799" y="6097731"/>
                  <a:ext cx="31176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1" name="Groep 390">
            <a:extLst>
              <a:ext uri="{FF2B5EF4-FFF2-40B4-BE49-F238E27FC236}">
                <a16:creationId xmlns:a16="http://schemas.microsoft.com/office/drawing/2014/main" id="{BEF33A29-4B6D-4226-87B6-C6171E8AD15B}"/>
              </a:ext>
            </a:extLst>
          </p:cNvPr>
          <p:cNvGrpSpPr/>
          <p:nvPr/>
        </p:nvGrpSpPr>
        <p:grpSpPr>
          <a:xfrm>
            <a:off x="4320199" y="5438211"/>
            <a:ext cx="6975000" cy="1291320"/>
            <a:chOff x="4320199" y="5438211"/>
            <a:chExt cx="6975000" cy="12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342" name="Inkt 341">
                  <a:extLst>
                    <a:ext uri="{FF2B5EF4-FFF2-40B4-BE49-F238E27FC236}">
                      <a16:creationId xmlns:a16="http://schemas.microsoft.com/office/drawing/2014/main" id="{BE63F29F-9B71-42F9-8CF9-FCB5EBA1C11B}"/>
                    </a:ext>
                  </a:extLst>
                </p14:cNvPr>
                <p14:cNvContentPartPr/>
                <p14:nvPr/>
              </p14:nvContentPartPr>
              <p14:xfrm>
                <a:off x="8568199" y="5617131"/>
                <a:ext cx="57960" cy="268560"/>
              </p14:xfrm>
            </p:contentPart>
          </mc:Choice>
          <mc:Fallback xmlns="">
            <p:pic>
              <p:nvPicPr>
                <p:cNvPr id="342" name="Inkt 341">
                  <a:extLst>
                    <a:ext uri="{FF2B5EF4-FFF2-40B4-BE49-F238E27FC236}">
                      <a16:creationId xmlns:a16="http://schemas.microsoft.com/office/drawing/2014/main" id="{BE63F29F-9B71-42F9-8CF9-FCB5EBA1C11B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8559559" y="5608131"/>
                  <a:ext cx="756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343" name="Inkt 342">
                  <a:extLst>
                    <a:ext uri="{FF2B5EF4-FFF2-40B4-BE49-F238E27FC236}">
                      <a16:creationId xmlns:a16="http://schemas.microsoft.com/office/drawing/2014/main" id="{2D2214A6-FDC2-426A-B878-80CBDA3B123E}"/>
                    </a:ext>
                  </a:extLst>
                </p14:cNvPr>
                <p14:cNvContentPartPr/>
                <p14:nvPr/>
              </p14:nvContentPartPr>
              <p14:xfrm>
                <a:off x="8639839" y="5770131"/>
                <a:ext cx="261000" cy="119160"/>
              </p14:xfrm>
            </p:contentPart>
          </mc:Choice>
          <mc:Fallback xmlns="">
            <p:pic>
              <p:nvPicPr>
                <p:cNvPr id="343" name="Inkt 342">
                  <a:extLst>
                    <a:ext uri="{FF2B5EF4-FFF2-40B4-BE49-F238E27FC236}">
                      <a16:creationId xmlns:a16="http://schemas.microsoft.com/office/drawing/2014/main" id="{2D2214A6-FDC2-426A-B878-80CBDA3B123E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8631199" y="5761131"/>
                  <a:ext cx="2786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344" name="Inkt 343">
                  <a:extLst>
                    <a:ext uri="{FF2B5EF4-FFF2-40B4-BE49-F238E27FC236}">
                      <a16:creationId xmlns:a16="http://schemas.microsoft.com/office/drawing/2014/main" id="{75463E84-022D-4DBD-BC29-589BE0690E25}"/>
                    </a:ext>
                  </a:extLst>
                </p14:cNvPr>
                <p14:cNvContentPartPr/>
                <p14:nvPr/>
              </p14:nvContentPartPr>
              <p14:xfrm>
                <a:off x="9010999" y="5728731"/>
                <a:ext cx="215280" cy="343440"/>
              </p14:xfrm>
            </p:contentPart>
          </mc:Choice>
          <mc:Fallback xmlns="">
            <p:pic>
              <p:nvPicPr>
                <p:cNvPr id="344" name="Inkt 343">
                  <a:extLst>
                    <a:ext uri="{FF2B5EF4-FFF2-40B4-BE49-F238E27FC236}">
                      <a16:creationId xmlns:a16="http://schemas.microsoft.com/office/drawing/2014/main" id="{75463E84-022D-4DBD-BC29-589BE0690E25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001999" y="5720091"/>
                  <a:ext cx="2329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345" name="Inkt 344">
                  <a:extLst>
                    <a:ext uri="{FF2B5EF4-FFF2-40B4-BE49-F238E27FC236}">
                      <a16:creationId xmlns:a16="http://schemas.microsoft.com/office/drawing/2014/main" id="{3F0DF7AB-5DCB-4415-92CB-1C8B22C88B9F}"/>
                    </a:ext>
                  </a:extLst>
                </p14:cNvPr>
                <p14:cNvContentPartPr/>
                <p14:nvPr/>
              </p14:nvContentPartPr>
              <p14:xfrm>
                <a:off x="9235639" y="5877411"/>
                <a:ext cx="122400" cy="144360"/>
              </p14:xfrm>
            </p:contentPart>
          </mc:Choice>
          <mc:Fallback xmlns="">
            <p:pic>
              <p:nvPicPr>
                <p:cNvPr id="345" name="Inkt 344">
                  <a:extLst>
                    <a:ext uri="{FF2B5EF4-FFF2-40B4-BE49-F238E27FC236}">
                      <a16:creationId xmlns:a16="http://schemas.microsoft.com/office/drawing/2014/main" id="{3F0DF7AB-5DCB-4415-92CB-1C8B22C88B9F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226999" y="5868411"/>
                  <a:ext cx="140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346" name="Inkt 345">
                  <a:extLst>
                    <a:ext uri="{FF2B5EF4-FFF2-40B4-BE49-F238E27FC236}">
                      <a16:creationId xmlns:a16="http://schemas.microsoft.com/office/drawing/2014/main" id="{66241DA3-9C6E-47BE-A9EC-13C8843920C2}"/>
                    </a:ext>
                  </a:extLst>
                </p14:cNvPr>
                <p14:cNvContentPartPr/>
                <p14:nvPr/>
              </p14:nvContentPartPr>
              <p14:xfrm>
                <a:off x="9322039" y="5799291"/>
                <a:ext cx="272880" cy="150480"/>
              </p14:xfrm>
            </p:contentPart>
          </mc:Choice>
          <mc:Fallback xmlns="">
            <p:pic>
              <p:nvPicPr>
                <p:cNvPr id="346" name="Inkt 345">
                  <a:extLst>
                    <a:ext uri="{FF2B5EF4-FFF2-40B4-BE49-F238E27FC236}">
                      <a16:creationId xmlns:a16="http://schemas.microsoft.com/office/drawing/2014/main" id="{66241DA3-9C6E-47BE-A9EC-13C8843920C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9313399" y="5790291"/>
                  <a:ext cx="2905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347" name="Inkt 346">
                  <a:extLst>
                    <a:ext uri="{FF2B5EF4-FFF2-40B4-BE49-F238E27FC236}">
                      <a16:creationId xmlns:a16="http://schemas.microsoft.com/office/drawing/2014/main" id="{F808231D-679C-42DC-8288-3A80C901DFD7}"/>
                    </a:ext>
                  </a:extLst>
                </p14:cNvPr>
                <p14:cNvContentPartPr/>
                <p14:nvPr/>
              </p14:nvContentPartPr>
              <p14:xfrm>
                <a:off x="9575479" y="5780931"/>
                <a:ext cx="270000" cy="155160"/>
              </p14:xfrm>
            </p:contentPart>
          </mc:Choice>
          <mc:Fallback xmlns="">
            <p:pic>
              <p:nvPicPr>
                <p:cNvPr id="347" name="Inkt 346">
                  <a:extLst>
                    <a:ext uri="{FF2B5EF4-FFF2-40B4-BE49-F238E27FC236}">
                      <a16:creationId xmlns:a16="http://schemas.microsoft.com/office/drawing/2014/main" id="{F808231D-679C-42DC-8288-3A80C901DFD7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9566479" y="5772291"/>
                  <a:ext cx="2876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348" name="Inkt 347">
                  <a:extLst>
                    <a:ext uri="{FF2B5EF4-FFF2-40B4-BE49-F238E27FC236}">
                      <a16:creationId xmlns:a16="http://schemas.microsoft.com/office/drawing/2014/main" id="{DD8D0C81-4364-40B0-9ED5-8D100787D8C1}"/>
                    </a:ext>
                  </a:extLst>
                </p14:cNvPr>
                <p14:cNvContentPartPr/>
                <p14:nvPr/>
              </p14:nvContentPartPr>
              <p14:xfrm>
                <a:off x="9662599" y="5690931"/>
                <a:ext cx="241920" cy="260280"/>
              </p14:xfrm>
            </p:contentPart>
          </mc:Choice>
          <mc:Fallback xmlns="">
            <p:pic>
              <p:nvPicPr>
                <p:cNvPr id="348" name="Inkt 347">
                  <a:extLst>
                    <a:ext uri="{FF2B5EF4-FFF2-40B4-BE49-F238E27FC236}">
                      <a16:creationId xmlns:a16="http://schemas.microsoft.com/office/drawing/2014/main" id="{DD8D0C81-4364-40B0-9ED5-8D100787D8C1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9653599" y="5682291"/>
                  <a:ext cx="2595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316" name="Inkt 315">
                  <a:extLst>
                    <a:ext uri="{FF2B5EF4-FFF2-40B4-BE49-F238E27FC236}">
                      <a16:creationId xmlns:a16="http://schemas.microsoft.com/office/drawing/2014/main" id="{11B99C83-FC3C-4068-80A7-5E2164B71C39}"/>
                    </a:ext>
                  </a:extLst>
                </p14:cNvPr>
                <p14:cNvContentPartPr/>
                <p14:nvPr/>
              </p14:nvContentPartPr>
              <p14:xfrm>
                <a:off x="4320199" y="5438211"/>
                <a:ext cx="135360" cy="812520"/>
              </p14:xfrm>
            </p:contentPart>
          </mc:Choice>
          <mc:Fallback xmlns="">
            <p:pic>
              <p:nvPicPr>
                <p:cNvPr id="316" name="Inkt 315">
                  <a:extLst>
                    <a:ext uri="{FF2B5EF4-FFF2-40B4-BE49-F238E27FC236}">
                      <a16:creationId xmlns:a16="http://schemas.microsoft.com/office/drawing/2014/main" id="{11B99C83-FC3C-4068-80A7-5E2164B71C39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4311199" y="5429211"/>
                  <a:ext cx="153000" cy="83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317" name="Inkt 316">
                  <a:extLst>
                    <a:ext uri="{FF2B5EF4-FFF2-40B4-BE49-F238E27FC236}">
                      <a16:creationId xmlns:a16="http://schemas.microsoft.com/office/drawing/2014/main" id="{DC0E7581-8520-4E89-A74C-6CB08C61A31E}"/>
                    </a:ext>
                  </a:extLst>
                </p14:cNvPr>
                <p14:cNvContentPartPr/>
                <p14:nvPr/>
              </p14:nvContentPartPr>
              <p14:xfrm>
                <a:off x="4673359" y="5762571"/>
                <a:ext cx="240480" cy="194400"/>
              </p14:xfrm>
            </p:contentPart>
          </mc:Choice>
          <mc:Fallback xmlns="">
            <p:pic>
              <p:nvPicPr>
                <p:cNvPr id="317" name="Inkt 316">
                  <a:extLst>
                    <a:ext uri="{FF2B5EF4-FFF2-40B4-BE49-F238E27FC236}">
                      <a16:creationId xmlns:a16="http://schemas.microsoft.com/office/drawing/2014/main" id="{DC0E7581-8520-4E89-A74C-6CB08C61A31E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4664359" y="5753571"/>
                  <a:ext cx="2581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318" name="Inkt 317">
                  <a:extLst>
                    <a:ext uri="{FF2B5EF4-FFF2-40B4-BE49-F238E27FC236}">
                      <a16:creationId xmlns:a16="http://schemas.microsoft.com/office/drawing/2014/main" id="{01E4F73D-7FDD-4A1A-9F74-681310BF8ECF}"/>
                    </a:ext>
                  </a:extLst>
                </p14:cNvPr>
                <p14:cNvContentPartPr/>
                <p14:nvPr/>
              </p14:nvContentPartPr>
              <p14:xfrm>
                <a:off x="4921759" y="5782731"/>
                <a:ext cx="278640" cy="174600"/>
              </p14:xfrm>
            </p:contentPart>
          </mc:Choice>
          <mc:Fallback xmlns="">
            <p:pic>
              <p:nvPicPr>
                <p:cNvPr id="318" name="Inkt 317">
                  <a:extLst>
                    <a:ext uri="{FF2B5EF4-FFF2-40B4-BE49-F238E27FC236}">
                      <a16:creationId xmlns:a16="http://schemas.microsoft.com/office/drawing/2014/main" id="{01E4F73D-7FDD-4A1A-9F74-681310BF8ECF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4913119" y="5774091"/>
                  <a:ext cx="2962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319" name="Inkt 318">
                  <a:extLst>
                    <a:ext uri="{FF2B5EF4-FFF2-40B4-BE49-F238E27FC236}">
                      <a16:creationId xmlns:a16="http://schemas.microsoft.com/office/drawing/2014/main" id="{4267F3B7-0876-4AA8-AECD-A769F6F16733}"/>
                    </a:ext>
                  </a:extLst>
                </p14:cNvPr>
                <p14:cNvContentPartPr/>
                <p14:nvPr/>
              </p14:nvContentPartPr>
              <p14:xfrm>
                <a:off x="5167999" y="5782371"/>
                <a:ext cx="128880" cy="177480"/>
              </p14:xfrm>
            </p:contentPart>
          </mc:Choice>
          <mc:Fallback xmlns="">
            <p:pic>
              <p:nvPicPr>
                <p:cNvPr id="319" name="Inkt 318">
                  <a:extLst>
                    <a:ext uri="{FF2B5EF4-FFF2-40B4-BE49-F238E27FC236}">
                      <a16:creationId xmlns:a16="http://schemas.microsoft.com/office/drawing/2014/main" id="{4267F3B7-0876-4AA8-AECD-A769F6F16733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5158999" y="5773371"/>
                  <a:ext cx="1465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320" name="Inkt 319">
                  <a:extLst>
                    <a:ext uri="{FF2B5EF4-FFF2-40B4-BE49-F238E27FC236}">
                      <a16:creationId xmlns:a16="http://schemas.microsoft.com/office/drawing/2014/main" id="{A868B307-C51C-4B4F-BF1D-10777D0C28BE}"/>
                    </a:ext>
                  </a:extLst>
                </p14:cNvPr>
                <p14:cNvContentPartPr/>
                <p14:nvPr/>
              </p14:nvContentPartPr>
              <p14:xfrm>
                <a:off x="5273839" y="5528211"/>
                <a:ext cx="171000" cy="394920"/>
              </p14:xfrm>
            </p:contentPart>
          </mc:Choice>
          <mc:Fallback xmlns="">
            <p:pic>
              <p:nvPicPr>
                <p:cNvPr id="320" name="Inkt 319">
                  <a:extLst>
                    <a:ext uri="{FF2B5EF4-FFF2-40B4-BE49-F238E27FC236}">
                      <a16:creationId xmlns:a16="http://schemas.microsoft.com/office/drawing/2014/main" id="{A868B307-C51C-4B4F-BF1D-10777D0C28BE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5264839" y="5519211"/>
                  <a:ext cx="1886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321" name="Inkt 320">
                  <a:extLst>
                    <a:ext uri="{FF2B5EF4-FFF2-40B4-BE49-F238E27FC236}">
                      <a16:creationId xmlns:a16="http://schemas.microsoft.com/office/drawing/2014/main" id="{D8BB5F45-5E3C-42F8-AB12-60B26BCFA28A}"/>
                    </a:ext>
                  </a:extLst>
                </p14:cNvPr>
                <p14:cNvContentPartPr/>
                <p14:nvPr/>
              </p14:nvContentPartPr>
              <p14:xfrm>
                <a:off x="5282839" y="5819091"/>
                <a:ext cx="120960" cy="11520"/>
              </p14:xfrm>
            </p:contentPart>
          </mc:Choice>
          <mc:Fallback xmlns="">
            <p:pic>
              <p:nvPicPr>
                <p:cNvPr id="321" name="Inkt 320">
                  <a:extLst>
                    <a:ext uri="{FF2B5EF4-FFF2-40B4-BE49-F238E27FC236}">
                      <a16:creationId xmlns:a16="http://schemas.microsoft.com/office/drawing/2014/main" id="{D8BB5F45-5E3C-42F8-AB12-60B26BCFA28A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5273839" y="5810451"/>
                  <a:ext cx="1386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322" name="Inkt 321">
                  <a:extLst>
                    <a:ext uri="{FF2B5EF4-FFF2-40B4-BE49-F238E27FC236}">
                      <a16:creationId xmlns:a16="http://schemas.microsoft.com/office/drawing/2014/main" id="{F7FD8F2C-A3AE-4146-AEF0-CDC68B5452BC}"/>
                    </a:ext>
                  </a:extLst>
                </p14:cNvPr>
                <p14:cNvContentPartPr/>
                <p14:nvPr/>
              </p14:nvContentPartPr>
              <p14:xfrm>
                <a:off x="5557879" y="5781291"/>
                <a:ext cx="193680" cy="168480"/>
              </p14:xfrm>
            </p:contentPart>
          </mc:Choice>
          <mc:Fallback xmlns="">
            <p:pic>
              <p:nvPicPr>
                <p:cNvPr id="322" name="Inkt 321">
                  <a:extLst>
                    <a:ext uri="{FF2B5EF4-FFF2-40B4-BE49-F238E27FC236}">
                      <a16:creationId xmlns:a16="http://schemas.microsoft.com/office/drawing/2014/main" id="{F7FD8F2C-A3AE-4146-AEF0-CDC68B5452BC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548879" y="5772291"/>
                  <a:ext cx="2113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23" name="Inkt 322">
                  <a:extLst>
                    <a:ext uri="{FF2B5EF4-FFF2-40B4-BE49-F238E27FC236}">
                      <a16:creationId xmlns:a16="http://schemas.microsoft.com/office/drawing/2014/main" id="{0F7A2E62-BDB6-4616-8F69-E7B4778DF0F1}"/>
                    </a:ext>
                  </a:extLst>
                </p14:cNvPr>
                <p14:cNvContentPartPr/>
                <p14:nvPr/>
              </p14:nvContentPartPr>
              <p14:xfrm>
                <a:off x="5684239" y="5803251"/>
                <a:ext cx="213480" cy="127080"/>
              </p14:xfrm>
            </p:contentPart>
          </mc:Choice>
          <mc:Fallback xmlns="">
            <p:pic>
              <p:nvPicPr>
                <p:cNvPr id="323" name="Inkt 322">
                  <a:extLst>
                    <a:ext uri="{FF2B5EF4-FFF2-40B4-BE49-F238E27FC236}">
                      <a16:creationId xmlns:a16="http://schemas.microsoft.com/office/drawing/2014/main" id="{0F7A2E62-BDB6-4616-8F69-E7B4778DF0F1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5675239" y="5794251"/>
                  <a:ext cx="2311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24" name="Inkt 323">
                  <a:extLst>
                    <a:ext uri="{FF2B5EF4-FFF2-40B4-BE49-F238E27FC236}">
                      <a16:creationId xmlns:a16="http://schemas.microsoft.com/office/drawing/2014/main" id="{0F6E74EA-A117-4F94-B4D7-DE91B8246AE6}"/>
                    </a:ext>
                  </a:extLst>
                </p14:cNvPr>
                <p14:cNvContentPartPr/>
                <p14:nvPr/>
              </p14:nvContentPartPr>
              <p14:xfrm>
                <a:off x="5932639" y="5820171"/>
                <a:ext cx="256680" cy="150840"/>
              </p14:xfrm>
            </p:contentPart>
          </mc:Choice>
          <mc:Fallback xmlns="">
            <p:pic>
              <p:nvPicPr>
                <p:cNvPr id="324" name="Inkt 323">
                  <a:extLst>
                    <a:ext uri="{FF2B5EF4-FFF2-40B4-BE49-F238E27FC236}">
                      <a16:creationId xmlns:a16="http://schemas.microsoft.com/office/drawing/2014/main" id="{0F6E74EA-A117-4F94-B4D7-DE91B8246AE6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5923999" y="5811531"/>
                  <a:ext cx="2743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25" name="Inkt 324">
                  <a:extLst>
                    <a:ext uri="{FF2B5EF4-FFF2-40B4-BE49-F238E27FC236}">
                      <a16:creationId xmlns:a16="http://schemas.microsoft.com/office/drawing/2014/main" id="{7C5DF554-BD6B-4F49-9B96-0E99870FBC39}"/>
                    </a:ext>
                  </a:extLst>
                </p14:cNvPr>
                <p14:cNvContentPartPr/>
                <p14:nvPr/>
              </p14:nvContentPartPr>
              <p14:xfrm>
                <a:off x="6060799" y="5603811"/>
                <a:ext cx="271440" cy="339840"/>
              </p14:xfrm>
            </p:contentPart>
          </mc:Choice>
          <mc:Fallback xmlns="">
            <p:pic>
              <p:nvPicPr>
                <p:cNvPr id="325" name="Inkt 324">
                  <a:extLst>
                    <a:ext uri="{FF2B5EF4-FFF2-40B4-BE49-F238E27FC236}">
                      <a16:creationId xmlns:a16="http://schemas.microsoft.com/office/drawing/2014/main" id="{7C5DF554-BD6B-4F49-9B96-0E99870FBC39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6052159" y="5594811"/>
                  <a:ext cx="2890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27" name="Inkt 326">
                  <a:extLst>
                    <a:ext uri="{FF2B5EF4-FFF2-40B4-BE49-F238E27FC236}">
                      <a16:creationId xmlns:a16="http://schemas.microsoft.com/office/drawing/2014/main" id="{A456DA87-702B-4F5F-8B50-82ACAA5A296F}"/>
                    </a:ext>
                  </a:extLst>
                </p14:cNvPr>
                <p14:cNvContentPartPr/>
                <p14:nvPr/>
              </p14:nvContentPartPr>
              <p14:xfrm>
                <a:off x="6253399" y="5573931"/>
                <a:ext cx="333720" cy="398880"/>
              </p14:xfrm>
            </p:contentPart>
          </mc:Choice>
          <mc:Fallback xmlns="">
            <p:pic>
              <p:nvPicPr>
                <p:cNvPr id="327" name="Inkt 326">
                  <a:extLst>
                    <a:ext uri="{FF2B5EF4-FFF2-40B4-BE49-F238E27FC236}">
                      <a16:creationId xmlns:a16="http://schemas.microsoft.com/office/drawing/2014/main" id="{A456DA87-702B-4F5F-8B50-82ACAA5A296F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6244759" y="5564931"/>
                  <a:ext cx="35136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29" name="Inkt 328">
                  <a:extLst>
                    <a:ext uri="{FF2B5EF4-FFF2-40B4-BE49-F238E27FC236}">
                      <a16:creationId xmlns:a16="http://schemas.microsoft.com/office/drawing/2014/main" id="{32DBDBD4-807B-423F-9CC0-D33A61ABEF8A}"/>
                    </a:ext>
                  </a:extLst>
                </p14:cNvPr>
                <p14:cNvContentPartPr/>
                <p14:nvPr/>
              </p14:nvContentPartPr>
              <p14:xfrm>
                <a:off x="6815719" y="5751411"/>
                <a:ext cx="258120" cy="201240"/>
              </p14:xfrm>
            </p:contentPart>
          </mc:Choice>
          <mc:Fallback xmlns="">
            <p:pic>
              <p:nvPicPr>
                <p:cNvPr id="329" name="Inkt 328">
                  <a:extLst>
                    <a:ext uri="{FF2B5EF4-FFF2-40B4-BE49-F238E27FC236}">
                      <a16:creationId xmlns:a16="http://schemas.microsoft.com/office/drawing/2014/main" id="{32DBDBD4-807B-423F-9CC0-D33A61ABEF8A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6806719" y="5742411"/>
                  <a:ext cx="2757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30" name="Inkt 329">
                  <a:extLst>
                    <a:ext uri="{FF2B5EF4-FFF2-40B4-BE49-F238E27FC236}">
                      <a16:creationId xmlns:a16="http://schemas.microsoft.com/office/drawing/2014/main" id="{5E42E239-91AA-41F6-BAA6-F05E7538A5D9}"/>
                    </a:ext>
                  </a:extLst>
                </p14:cNvPr>
                <p14:cNvContentPartPr/>
                <p14:nvPr/>
              </p14:nvContentPartPr>
              <p14:xfrm>
                <a:off x="7088239" y="5793171"/>
                <a:ext cx="246960" cy="165600"/>
              </p14:xfrm>
            </p:contentPart>
          </mc:Choice>
          <mc:Fallback xmlns="">
            <p:pic>
              <p:nvPicPr>
                <p:cNvPr id="330" name="Inkt 329">
                  <a:extLst>
                    <a:ext uri="{FF2B5EF4-FFF2-40B4-BE49-F238E27FC236}">
                      <a16:creationId xmlns:a16="http://schemas.microsoft.com/office/drawing/2014/main" id="{5E42E239-91AA-41F6-BAA6-F05E7538A5D9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7079599" y="5784531"/>
                  <a:ext cx="2646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31" name="Inkt 330">
                  <a:extLst>
                    <a:ext uri="{FF2B5EF4-FFF2-40B4-BE49-F238E27FC236}">
                      <a16:creationId xmlns:a16="http://schemas.microsoft.com/office/drawing/2014/main" id="{50154877-05A6-4268-B60E-9D45CF9705AC}"/>
                    </a:ext>
                  </a:extLst>
                </p14:cNvPr>
                <p14:cNvContentPartPr/>
                <p14:nvPr/>
              </p14:nvContentPartPr>
              <p14:xfrm>
                <a:off x="7252759" y="5614251"/>
                <a:ext cx="117000" cy="346320"/>
              </p14:xfrm>
            </p:contentPart>
          </mc:Choice>
          <mc:Fallback xmlns="">
            <p:pic>
              <p:nvPicPr>
                <p:cNvPr id="331" name="Inkt 330">
                  <a:extLst>
                    <a:ext uri="{FF2B5EF4-FFF2-40B4-BE49-F238E27FC236}">
                      <a16:creationId xmlns:a16="http://schemas.microsoft.com/office/drawing/2014/main" id="{50154877-05A6-4268-B60E-9D45CF9705AC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7244119" y="5605611"/>
                  <a:ext cx="1346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32" name="Inkt 331">
                  <a:extLst>
                    <a:ext uri="{FF2B5EF4-FFF2-40B4-BE49-F238E27FC236}">
                      <a16:creationId xmlns:a16="http://schemas.microsoft.com/office/drawing/2014/main" id="{A3CBA288-1C2E-4EAF-874A-C6814D7C2A18}"/>
                    </a:ext>
                  </a:extLst>
                </p14:cNvPr>
                <p14:cNvContentPartPr/>
                <p14:nvPr/>
              </p14:nvContentPartPr>
              <p14:xfrm>
                <a:off x="7354639" y="5467371"/>
                <a:ext cx="141480" cy="478440"/>
              </p14:xfrm>
            </p:contentPart>
          </mc:Choice>
          <mc:Fallback xmlns="">
            <p:pic>
              <p:nvPicPr>
                <p:cNvPr id="332" name="Inkt 331">
                  <a:extLst>
                    <a:ext uri="{FF2B5EF4-FFF2-40B4-BE49-F238E27FC236}">
                      <a16:creationId xmlns:a16="http://schemas.microsoft.com/office/drawing/2014/main" id="{A3CBA288-1C2E-4EAF-874A-C6814D7C2A18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7345639" y="5458371"/>
                  <a:ext cx="15912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33" name="Inkt 332">
                  <a:extLst>
                    <a:ext uri="{FF2B5EF4-FFF2-40B4-BE49-F238E27FC236}">
                      <a16:creationId xmlns:a16="http://schemas.microsoft.com/office/drawing/2014/main" id="{403A50B7-BFD4-46F4-BE00-EEE526D3A7F8}"/>
                    </a:ext>
                  </a:extLst>
                </p14:cNvPr>
                <p14:cNvContentPartPr/>
                <p14:nvPr/>
              </p14:nvContentPartPr>
              <p14:xfrm>
                <a:off x="7375519" y="5819091"/>
                <a:ext cx="195480" cy="71640"/>
              </p14:xfrm>
            </p:contentPart>
          </mc:Choice>
          <mc:Fallback xmlns="">
            <p:pic>
              <p:nvPicPr>
                <p:cNvPr id="333" name="Inkt 332">
                  <a:extLst>
                    <a:ext uri="{FF2B5EF4-FFF2-40B4-BE49-F238E27FC236}">
                      <a16:creationId xmlns:a16="http://schemas.microsoft.com/office/drawing/2014/main" id="{403A50B7-BFD4-46F4-BE00-EEE526D3A7F8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7366519" y="5810451"/>
                  <a:ext cx="2131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34" name="Inkt 333">
                  <a:extLst>
                    <a:ext uri="{FF2B5EF4-FFF2-40B4-BE49-F238E27FC236}">
                      <a16:creationId xmlns:a16="http://schemas.microsoft.com/office/drawing/2014/main" id="{58FF12D6-8ACB-42F2-8F2C-D62FF425FE24}"/>
                    </a:ext>
                  </a:extLst>
                </p14:cNvPr>
                <p14:cNvContentPartPr/>
                <p14:nvPr/>
              </p14:nvContentPartPr>
              <p14:xfrm>
                <a:off x="7601599" y="5765451"/>
                <a:ext cx="184320" cy="317880"/>
              </p14:xfrm>
            </p:contentPart>
          </mc:Choice>
          <mc:Fallback xmlns="">
            <p:pic>
              <p:nvPicPr>
                <p:cNvPr id="334" name="Inkt 333">
                  <a:extLst>
                    <a:ext uri="{FF2B5EF4-FFF2-40B4-BE49-F238E27FC236}">
                      <a16:creationId xmlns:a16="http://schemas.microsoft.com/office/drawing/2014/main" id="{58FF12D6-8ACB-42F2-8F2C-D62FF425FE24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7592959" y="5756451"/>
                  <a:ext cx="2019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335" name="Inkt 334">
                  <a:extLst>
                    <a:ext uri="{FF2B5EF4-FFF2-40B4-BE49-F238E27FC236}">
                      <a16:creationId xmlns:a16="http://schemas.microsoft.com/office/drawing/2014/main" id="{D9655374-9AD9-4D3D-A31A-0BC257413C98}"/>
                    </a:ext>
                  </a:extLst>
                </p14:cNvPr>
                <p14:cNvContentPartPr/>
                <p14:nvPr/>
              </p14:nvContentPartPr>
              <p14:xfrm>
                <a:off x="7700239" y="5566731"/>
                <a:ext cx="127800" cy="379080"/>
              </p14:xfrm>
            </p:contentPart>
          </mc:Choice>
          <mc:Fallback xmlns="">
            <p:pic>
              <p:nvPicPr>
                <p:cNvPr id="335" name="Inkt 334">
                  <a:extLst>
                    <a:ext uri="{FF2B5EF4-FFF2-40B4-BE49-F238E27FC236}">
                      <a16:creationId xmlns:a16="http://schemas.microsoft.com/office/drawing/2014/main" id="{D9655374-9AD9-4D3D-A31A-0BC257413C98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7691239" y="5558091"/>
                  <a:ext cx="14544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336" name="Inkt 335">
                  <a:extLst>
                    <a:ext uri="{FF2B5EF4-FFF2-40B4-BE49-F238E27FC236}">
                      <a16:creationId xmlns:a16="http://schemas.microsoft.com/office/drawing/2014/main" id="{9CE5C17A-38C3-4D62-BC9F-C2BEB5A3418D}"/>
                    </a:ext>
                  </a:extLst>
                </p14:cNvPr>
                <p14:cNvContentPartPr/>
                <p14:nvPr/>
              </p14:nvContentPartPr>
              <p14:xfrm>
                <a:off x="7916239" y="5797851"/>
                <a:ext cx="45360" cy="34560"/>
              </p14:xfrm>
            </p:contentPart>
          </mc:Choice>
          <mc:Fallback xmlns="">
            <p:pic>
              <p:nvPicPr>
                <p:cNvPr id="336" name="Inkt 335">
                  <a:extLst>
                    <a:ext uri="{FF2B5EF4-FFF2-40B4-BE49-F238E27FC236}">
                      <a16:creationId xmlns:a16="http://schemas.microsoft.com/office/drawing/2014/main" id="{9CE5C17A-38C3-4D62-BC9F-C2BEB5A3418D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7907239" y="5788851"/>
                  <a:ext cx="630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337" name="Inkt 336">
                  <a:extLst>
                    <a:ext uri="{FF2B5EF4-FFF2-40B4-BE49-F238E27FC236}">
                      <a16:creationId xmlns:a16="http://schemas.microsoft.com/office/drawing/2014/main" id="{084696B1-5D7A-4BE5-A8E8-4C748FAD5BAB}"/>
                    </a:ext>
                  </a:extLst>
                </p14:cNvPr>
                <p14:cNvContentPartPr/>
                <p14:nvPr/>
              </p14:nvContentPartPr>
              <p14:xfrm>
                <a:off x="7925959" y="5787051"/>
                <a:ext cx="36000" cy="130320"/>
              </p14:xfrm>
            </p:contentPart>
          </mc:Choice>
          <mc:Fallback xmlns="">
            <p:pic>
              <p:nvPicPr>
                <p:cNvPr id="337" name="Inkt 336">
                  <a:extLst>
                    <a:ext uri="{FF2B5EF4-FFF2-40B4-BE49-F238E27FC236}">
                      <a16:creationId xmlns:a16="http://schemas.microsoft.com/office/drawing/2014/main" id="{084696B1-5D7A-4BE5-A8E8-4C748FAD5BAB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7917319" y="5778051"/>
                  <a:ext cx="536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38" name="Inkt 337">
                  <a:extLst>
                    <a:ext uri="{FF2B5EF4-FFF2-40B4-BE49-F238E27FC236}">
                      <a16:creationId xmlns:a16="http://schemas.microsoft.com/office/drawing/2014/main" id="{ABC5D6A4-B343-4388-A875-E1C4E740A8A6}"/>
                    </a:ext>
                  </a:extLst>
                </p14:cNvPr>
                <p14:cNvContentPartPr/>
                <p14:nvPr/>
              </p14:nvContentPartPr>
              <p14:xfrm>
                <a:off x="7861879" y="5628651"/>
                <a:ext cx="18720" cy="6480"/>
              </p14:xfrm>
            </p:contentPart>
          </mc:Choice>
          <mc:Fallback xmlns="">
            <p:pic>
              <p:nvPicPr>
                <p:cNvPr id="338" name="Inkt 337">
                  <a:extLst>
                    <a:ext uri="{FF2B5EF4-FFF2-40B4-BE49-F238E27FC236}">
                      <a16:creationId xmlns:a16="http://schemas.microsoft.com/office/drawing/2014/main" id="{ABC5D6A4-B343-4388-A875-E1C4E740A8A6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7852879" y="5620011"/>
                  <a:ext cx="363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39" name="Inkt 338">
                  <a:extLst>
                    <a:ext uri="{FF2B5EF4-FFF2-40B4-BE49-F238E27FC236}">
                      <a16:creationId xmlns:a16="http://schemas.microsoft.com/office/drawing/2014/main" id="{82951445-C675-499A-B803-9DA14BA11E44}"/>
                    </a:ext>
                  </a:extLst>
                </p14:cNvPr>
                <p14:cNvContentPartPr/>
                <p14:nvPr/>
              </p14:nvContentPartPr>
              <p14:xfrm>
                <a:off x="7964119" y="5738811"/>
                <a:ext cx="147960" cy="185760"/>
              </p14:xfrm>
            </p:contentPart>
          </mc:Choice>
          <mc:Fallback xmlns="">
            <p:pic>
              <p:nvPicPr>
                <p:cNvPr id="339" name="Inkt 338">
                  <a:extLst>
                    <a:ext uri="{FF2B5EF4-FFF2-40B4-BE49-F238E27FC236}">
                      <a16:creationId xmlns:a16="http://schemas.microsoft.com/office/drawing/2014/main" id="{82951445-C675-499A-B803-9DA14BA11E44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7955119" y="5729811"/>
                  <a:ext cx="1656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340" name="Inkt 339">
                  <a:extLst>
                    <a:ext uri="{FF2B5EF4-FFF2-40B4-BE49-F238E27FC236}">
                      <a16:creationId xmlns:a16="http://schemas.microsoft.com/office/drawing/2014/main" id="{446C0C33-D85F-4F6C-A5F3-213B8A7F9050}"/>
                    </a:ext>
                  </a:extLst>
                </p14:cNvPr>
                <p14:cNvContentPartPr/>
                <p14:nvPr/>
              </p14:nvContentPartPr>
              <p14:xfrm>
                <a:off x="8063119" y="5715051"/>
                <a:ext cx="188280" cy="205200"/>
              </p14:xfrm>
            </p:contentPart>
          </mc:Choice>
          <mc:Fallback xmlns="">
            <p:pic>
              <p:nvPicPr>
                <p:cNvPr id="340" name="Inkt 339">
                  <a:extLst>
                    <a:ext uri="{FF2B5EF4-FFF2-40B4-BE49-F238E27FC236}">
                      <a16:creationId xmlns:a16="http://schemas.microsoft.com/office/drawing/2014/main" id="{446C0C33-D85F-4F6C-A5F3-213B8A7F9050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8054119" y="5706411"/>
                  <a:ext cx="2059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341" name="Inkt 340">
                  <a:extLst>
                    <a:ext uri="{FF2B5EF4-FFF2-40B4-BE49-F238E27FC236}">
                      <a16:creationId xmlns:a16="http://schemas.microsoft.com/office/drawing/2014/main" id="{0212855B-4183-4775-BAF6-72D352CF9B3F}"/>
                    </a:ext>
                  </a:extLst>
                </p14:cNvPr>
                <p14:cNvContentPartPr/>
                <p14:nvPr/>
              </p14:nvContentPartPr>
              <p14:xfrm>
                <a:off x="8240959" y="5693091"/>
                <a:ext cx="116640" cy="193680"/>
              </p14:xfrm>
            </p:contentPart>
          </mc:Choice>
          <mc:Fallback xmlns="">
            <p:pic>
              <p:nvPicPr>
                <p:cNvPr id="341" name="Inkt 340">
                  <a:extLst>
                    <a:ext uri="{FF2B5EF4-FFF2-40B4-BE49-F238E27FC236}">
                      <a16:creationId xmlns:a16="http://schemas.microsoft.com/office/drawing/2014/main" id="{0212855B-4183-4775-BAF6-72D352CF9B3F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8232319" y="5684451"/>
                  <a:ext cx="1342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351" name="Inkt 350">
                  <a:extLst>
                    <a:ext uri="{FF2B5EF4-FFF2-40B4-BE49-F238E27FC236}">
                      <a16:creationId xmlns:a16="http://schemas.microsoft.com/office/drawing/2014/main" id="{7236C147-55A4-4943-8175-D99E1B14D472}"/>
                    </a:ext>
                  </a:extLst>
                </p14:cNvPr>
                <p14:cNvContentPartPr/>
                <p14:nvPr/>
              </p14:nvContentPartPr>
              <p14:xfrm>
                <a:off x="4436479" y="6180891"/>
                <a:ext cx="61200" cy="548640"/>
              </p14:xfrm>
            </p:contentPart>
          </mc:Choice>
          <mc:Fallback xmlns="">
            <p:pic>
              <p:nvPicPr>
                <p:cNvPr id="351" name="Inkt 350">
                  <a:extLst>
                    <a:ext uri="{FF2B5EF4-FFF2-40B4-BE49-F238E27FC236}">
                      <a16:creationId xmlns:a16="http://schemas.microsoft.com/office/drawing/2014/main" id="{7236C147-55A4-4943-8175-D99E1B14D472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4427479" y="6171891"/>
                  <a:ext cx="7884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352" name="Inkt 351">
                  <a:extLst>
                    <a:ext uri="{FF2B5EF4-FFF2-40B4-BE49-F238E27FC236}">
                      <a16:creationId xmlns:a16="http://schemas.microsoft.com/office/drawing/2014/main" id="{E365020F-CAAE-42DC-9B0A-D2A399CF01C4}"/>
                    </a:ext>
                  </a:extLst>
                </p14:cNvPr>
                <p14:cNvContentPartPr/>
                <p14:nvPr/>
              </p14:nvContentPartPr>
              <p14:xfrm>
                <a:off x="4802959" y="6253971"/>
                <a:ext cx="39240" cy="223920"/>
              </p14:xfrm>
            </p:contentPart>
          </mc:Choice>
          <mc:Fallback xmlns="">
            <p:pic>
              <p:nvPicPr>
                <p:cNvPr id="352" name="Inkt 351">
                  <a:extLst>
                    <a:ext uri="{FF2B5EF4-FFF2-40B4-BE49-F238E27FC236}">
                      <a16:creationId xmlns:a16="http://schemas.microsoft.com/office/drawing/2014/main" id="{E365020F-CAAE-42DC-9B0A-D2A399CF01C4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4794319" y="6245331"/>
                  <a:ext cx="568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353" name="Inkt 352">
                  <a:extLst>
                    <a:ext uri="{FF2B5EF4-FFF2-40B4-BE49-F238E27FC236}">
                      <a16:creationId xmlns:a16="http://schemas.microsoft.com/office/drawing/2014/main" id="{374A1DAF-E794-4A3F-8E5F-66E2AD92404A}"/>
                    </a:ext>
                  </a:extLst>
                </p14:cNvPr>
                <p14:cNvContentPartPr/>
                <p14:nvPr/>
              </p14:nvContentPartPr>
              <p14:xfrm>
                <a:off x="4702879" y="6154611"/>
                <a:ext cx="304560" cy="325800"/>
              </p14:xfrm>
            </p:contentPart>
          </mc:Choice>
          <mc:Fallback xmlns="">
            <p:pic>
              <p:nvPicPr>
                <p:cNvPr id="353" name="Inkt 352">
                  <a:extLst>
                    <a:ext uri="{FF2B5EF4-FFF2-40B4-BE49-F238E27FC236}">
                      <a16:creationId xmlns:a16="http://schemas.microsoft.com/office/drawing/2014/main" id="{374A1DAF-E794-4A3F-8E5F-66E2AD92404A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4693879" y="6145971"/>
                  <a:ext cx="3222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54" name="Inkt 353">
                  <a:extLst>
                    <a:ext uri="{FF2B5EF4-FFF2-40B4-BE49-F238E27FC236}">
                      <a16:creationId xmlns:a16="http://schemas.microsoft.com/office/drawing/2014/main" id="{EAAEA400-9DEF-4299-8C9F-D9C455C066ED}"/>
                    </a:ext>
                  </a:extLst>
                </p14:cNvPr>
                <p14:cNvContentPartPr/>
                <p14:nvPr/>
              </p14:nvContentPartPr>
              <p14:xfrm>
                <a:off x="5010679" y="6327051"/>
                <a:ext cx="145440" cy="124200"/>
              </p14:xfrm>
            </p:contentPart>
          </mc:Choice>
          <mc:Fallback xmlns="">
            <p:pic>
              <p:nvPicPr>
                <p:cNvPr id="354" name="Inkt 353">
                  <a:extLst>
                    <a:ext uri="{FF2B5EF4-FFF2-40B4-BE49-F238E27FC236}">
                      <a16:creationId xmlns:a16="http://schemas.microsoft.com/office/drawing/2014/main" id="{EAAEA400-9DEF-4299-8C9F-D9C455C066ED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5002039" y="6318051"/>
                  <a:ext cx="163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55" name="Inkt 354">
                  <a:extLst>
                    <a:ext uri="{FF2B5EF4-FFF2-40B4-BE49-F238E27FC236}">
                      <a16:creationId xmlns:a16="http://schemas.microsoft.com/office/drawing/2014/main" id="{58CB5906-B017-4101-B525-DB854D3FE497}"/>
                    </a:ext>
                  </a:extLst>
                </p14:cNvPr>
                <p14:cNvContentPartPr/>
                <p14:nvPr/>
              </p14:nvContentPartPr>
              <p14:xfrm>
                <a:off x="5153239" y="6307251"/>
                <a:ext cx="199080" cy="142200"/>
              </p14:xfrm>
            </p:contentPart>
          </mc:Choice>
          <mc:Fallback xmlns="">
            <p:pic>
              <p:nvPicPr>
                <p:cNvPr id="355" name="Inkt 354">
                  <a:extLst>
                    <a:ext uri="{FF2B5EF4-FFF2-40B4-BE49-F238E27FC236}">
                      <a16:creationId xmlns:a16="http://schemas.microsoft.com/office/drawing/2014/main" id="{58CB5906-B017-4101-B525-DB854D3FE497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5144239" y="6298611"/>
                  <a:ext cx="2167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56" name="Inkt 355">
                  <a:extLst>
                    <a:ext uri="{FF2B5EF4-FFF2-40B4-BE49-F238E27FC236}">
                      <a16:creationId xmlns:a16="http://schemas.microsoft.com/office/drawing/2014/main" id="{721C4A92-A3A5-4ED2-9EDE-E9E6EC22C82E}"/>
                    </a:ext>
                  </a:extLst>
                </p14:cNvPr>
                <p14:cNvContentPartPr/>
                <p14:nvPr/>
              </p14:nvContentPartPr>
              <p14:xfrm>
                <a:off x="5302999" y="6172611"/>
                <a:ext cx="189360" cy="268200"/>
              </p14:xfrm>
            </p:contentPart>
          </mc:Choice>
          <mc:Fallback xmlns="">
            <p:pic>
              <p:nvPicPr>
                <p:cNvPr id="356" name="Inkt 355">
                  <a:extLst>
                    <a:ext uri="{FF2B5EF4-FFF2-40B4-BE49-F238E27FC236}">
                      <a16:creationId xmlns:a16="http://schemas.microsoft.com/office/drawing/2014/main" id="{721C4A92-A3A5-4ED2-9EDE-E9E6EC22C82E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5293999" y="6163971"/>
                  <a:ext cx="2070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357" name="Inkt 356">
                  <a:extLst>
                    <a:ext uri="{FF2B5EF4-FFF2-40B4-BE49-F238E27FC236}">
                      <a16:creationId xmlns:a16="http://schemas.microsoft.com/office/drawing/2014/main" id="{CC61E4F2-0671-46CE-9068-DBE0F59CD472}"/>
                    </a:ext>
                  </a:extLst>
                </p14:cNvPr>
                <p14:cNvContentPartPr/>
                <p14:nvPr/>
              </p14:nvContentPartPr>
              <p14:xfrm>
                <a:off x="5410999" y="6118971"/>
                <a:ext cx="299520" cy="290160"/>
              </p14:xfrm>
            </p:contentPart>
          </mc:Choice>
          <mc:Fallback xmlns="">
            <p:pic>
              <p:nvPicPr>
                <p:cNvPr id="357" name="Inkt 356">
                  <a:extLst>
                    <a:ext uri="{FF2B5EF4-FFF2-40B4-BE49-F238E27FC236}">
                      <a16:creationId xmlns:a16="http://schemas.microsoft.com/office/drawing/2014/main" id="{CC61E4F2-0671-46CE-9068-DBE0F59CD472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5401999" y="6110331"/>
                  <a:ext cx="3171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58" name="Inkt 357">
                  <a:extLst>
                    <a:ext uri="{FF2B5EF4-FFF2-40B4-BE49-F238E27FC236}">
                      <a16:creationId xmlns:a16="http://schemas.microsoft.com/office/drawing/2014/main" id="{8DF17526-6F43-4744-8038-B25938C9B7DE}"/>
                    </a:ext>
                  </a:extLst>
                </p14:cNvPr>
                <p14:cNvContentPartPr/>
                <p14:nvPr/>
              </p14:nvContentPartPr>
              <p14:xfrm>
                <a:off x="5800879" y="6275211"/>
                <a:ext cx="196560" cy="165600"/>
              </p14:xfrm>
            </p:contentPart>
          </mc:Choice>
          <mc:Fallback xmlns="">
            <p:pic>
              <p:nvPicPr>
                <p:cNvPr id="358" name="Inkt 357">
                  <a:extLst>
                    <a:ext uri="{FF2B5EF4-FFF2-40B4-BE49-F238E27FC236}">
                      <a16:creationId xmlns:a16="http://schemas.microsoft.com/office/drawing/2014/main" id="{8DF17526-6F43-4744-8038-B25938C9B7DE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5792239" y="6266211"/>
                  <a:ext cx="2142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59" name="Inkt 358">
                  <a:extLst>
                    <a:ext uri="{FF2B5EF4-FFF2-40B4-BE49-F238E27FC236}">
                      <a16:creationId xmlns:a16="http://schemas.microsoft.com/office/drawing/2014/main" id="{53F292C2-11BE-4254-B7B1-6416F916BD46}"/>
                    </a:ext>
                  </a:extLst>
                </p14:cNvPr>
                <p14:cNvContentPartPr/>
                <p14:nvPr/>
              </p14:nvContentPartPr>
              <p14:xfrm>
                <a:off x="5900959" y="6091971"/>
                <a:ext cx="269280" cy="350280"/>
              </p14:xfrm>
            </p:contentPart>
          </mc:Choice>
          <mc:Fallback xmlns="">
            <p:pic>
              <p:nvPicPr>
                <p:cNvPr id="359" name="Inkt 358">
                  <a:extLst>
                    <a:ext uri="{FF2B5EF4-FFF2-40B4-BE49-F238E27FC236}">
                      <a16:creationId xmlns:a16="http://schemas.microsoft.com/office/drawing/2014/main" id="{53F292C2-11BE-4254-B7B1-6416F916BD46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5892319" y="6083331"/>
                  <a:ext cx="28692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360" name="Inkt 359">
                  <a:extLst>
                    <a:ext uri="{FF2B5EF4-FFF2-40B4-BE49-F238E27FC236}">
                      <a16:creationId xmlns:a16="http://schemas.microsoft.com/office/drawing/2014/main" id="{EF7FCC9C-9AF7-445A-9BF5-3AB5DC058F0E}"/>
                    </a:ext>
                  </a:extLst>
                </p14:cNvPr>
                <p14:cNvContentPartPr/>
                <p14:nvPr/>
              </p14:nvContentPartPr>
              <p14:xfrm>
                <a:off x="6167359" y="6297531"/>
                <a:ext cx="201600" cy="114120"/>
              </p14:xfrm>
            </p:contentPart>
          </mc:Choice>
          <mc:Fallback xmlns="">
            <p:pic>
              <p:nvPicPr>
                <p:cNvPr id="360" name="Inkt 359">
                  <a:extLst>
                    <a:ext uri="{FF2B5EF4-FFF2-40B4-BE49-F238E27FC236}">
                      <a16:creationId xmlns:a16="http://schemas.microsoft.com/office/drawing/2014/main" id="{EF7FCC9C-9AF7-445A-9BF5-3AB5DC058F0E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6158359" y="6288891"/>
                  <a:ext cx="2192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361" name="Inkt 360">
                  <a:extLst>
                    <a:ext uri="{FF2B5EF4-FFF2-40B4-BE49-F238E27FC236}">
                      <a16:creationId xmlns:a16="http://schemas.microsoft.com/office/drawing/2014/main" id="{60DA0F0A-4FF8-416E-BD3F-10E03964187E}"/>
                    </a:ext>
                  </a:extLst>
                </p14:cNvPr>
                <p14:cNvContentPartPr/>
                <p14:nvPr/>
              </p14:nvContentPartPr>
              <p14:xfrm>
                <a:off x="6312439" y="6232371"/>
                <a:ext cx="243360" cy="148320"/>
              </p14:xfrm>
            </p:contentPart>
          </mc:Choice>
          <mc:Fallback xmlns="">
            <p:pic>
              <p:nvPicPr>
                <p:cNvPr id="361" name="Inkt 360">
                  <a:extLst>
                    <a:ext uri="{FF2B5EF4-FFF2-40B4-BE49-F238E27FC236}">
                      <a16:creationId xmlns:a16="http://schemas.microsoft.com/office/drawing/2014/main" id="{60DA0F0A-4FF8-416E-BD3F-10E03964187E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6303799" y="6223731"/>
                  <a:ext cx="2610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362" name="Inkt 361">
                  <a:extLst>
                    <a:ext uri="{FF2B5EF4-FFF2-40B4-BE49-F238E27FC236}">
                      <a16:creationId xmlns:a16="http://schemas.microsoft.com/office/drawing/2014/main" id="{30FF4DA1-4B4C-4FA3-B5B2-9DFE04B7FE84}"/>
                    </a:ext>
                  </a:extLst>
                </p14:cNvPr>
                <p14:cNvContentPartPr/>
                <p14:nvPr/>
              </p14:nvContentPartPr>
              <p14:xfrm>
                <a:off x="6572719" y="6241731"/>
                <a:ext cx="116280" cy="154080"/>
              </p14:xfrm>
            </p:contentPart>
          </mc:Choice>
          <mc:Fallback xmlns="">
            <p:pic>
              <p:nvPicPr>
                <p:cNvPr id="362" name="Inkt 361">
                  <a:extLst>
                    <a:ext uri="{FF2B5EF4-FFF2-40B4-BE49-F238E27FC236}">
                      <a16:creationId xmlns:a16="http://schemas.microsoft.com/office/drawing/2014/main" id="{30FF4DA1-4B4C-4FA3-B5B2-9DFE04B7FE84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6563719" y="6233091"/>
                  <a:ext cx="1339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363" name="Inkt 362">
                  <a:extLst>
                    <a:ext uri="{FF2B5EF4-FFF2-40B4-BE49-F238E27FC236}">
                      <a16:creationId xmlns:a16="http://schemas.microsoft.com/office/drawing/2014/main" id="{7190DDC6-D248-4B77-BA7E-50ACEB9FF5B8}"/>
                    </a:ext>
                  </a:extLst>
                </p14:cNvPr>
                <p14:cNvContentPartPr/>
                <p14:nvPr/>
              </p14:nvContentPartPr>
              <p14:xfrm>
                <a:off x="6674239" y="6232731"/>
                <a:ext cx="192960" cy="183600"/>
              </p14:xfrm>
            </p:contentPart>
          </mc:Choice>
          <mc:Fallback xmlns="">
            <p:pic>
              <p:nvPicPr>
                <p:cNvPr id="363" name="Inkt 362">
                  <a:extLst>
                    <a:ext uri="{FF2B5EF4-FFF2-40B4-BE49-F238E27FC236}">
                      <a16:creationId xmlns:a16="http://schemas.microsoft.com/office/drawing/2014/main" id="{7190DDC6-D248-4B77-BA7E-50ACEB9FF5B8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6665599" y="6224091"/>
                  <a:ext cx="2106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365" name="Inkt 364">
                  <a:extLst>
                    <a:ext uri="{FF2B5EF4-FFF2-40B4-BE49-F238E27FC236}">
                      <a16:creationId xmlns:a16="http://schemas.microsoft.com/office/drawing/2014/main" id="{8207996B-FF5D-475C-A0D9-870AE1F8AC1E}"/>
                    </a:ext>
                  </a:extLst>
                </p14:cNvPr>
                <p14:cNvContentPartPr/>
                <p14:nvPr/>
              </p14:nvContentPartPr>
              <p14:xfrm>
                <a:off x="6929119" y="6185571"/>
                <a:ext cx="272880" cy="216360"/>
              </p14:xfrm>
            </p:contentPart>
          </mc:Choice>
          <mc:Fallback xmlns="">
            <p:pic>
              <p:nvPicPr>
                <p:cNvPr id="365" name="Inkt 364">
                  <a:extLst>
                    <a:ext uri="{FF2B5EF4-FFF2-40B4-BE49-F238E27FC236}">
                      <a16:creationId xmlns:a16="http://schemas.microsoft.com/office/drawing/2014/main" id="{8207996B-FF5D-475C-A0D9-870AE1F8AC1E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6920119" y="6176571"/>
                  <a:ext cx="2905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366" name="Inkt 365">
                  <a:extLst>
                    <a:ext uri="{FF2B5EF4-FFF2-40B4-BE49-F238E27FC236}">
                      <a16:creationId xmlns:a16="http://schemas.microsoft.com/office/drawing/2014/main" id="{DB599911-4F39-41F1-8A18-F4AC934BAC1E}"/>
                    </a:ext>
                  </a:extLst>
                </p14:cNvPr>
                <p14:cNvContentPartPr/>
                <p14:nvPr/>
              </p14:nvContentPartPr>
              <p14:xfrm>
                <a:off x="7187599" y="6199611"/>
                <a:ext cx="280800" cy="212760"/>
              </p14:xfrm>
            </p:contentPart>
          </mc:Choice>
          <mc:Fallback xmlns="">
            <p:pic>
              <p:nvPicPr>
                <p:cNvPr id="366" name="Inkt 365">
                  <a:extLst>
                    <a:ext uri="{FF2B5EF4-FFF2-40B4-BE49-F238E27FC236}">
                      <a16:creationId xmlns:a16="http://schemas.microsoft.com/office/drawing/2014/main" id="{DB599911-4F39-41F1-8A18-F4AC934BAC1E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7178959" y="6190611"/>
                  <a:ext cx="2984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367" name="Inkt 366">
                  <a:extLst>
                    <a:ext uri="{FF2B5EF4-FFF2-40B4-BE49-F238E27FC236}">
                      <a16:creationId xmlns:a16="http://schemas.microsoft.com/office/drawing/2014/main" id="{B92F40A4-ED8E-4698-8FE1-6E11D42AA141}"/>
                    </a:ext>
                  </a:extLst>
                </p14:cNvPr>
                <p14:cNvContentPartPr/>
                <p14:nvPr/>
              </p14:nvContentPartPr>
              <p14:xfrm>
                <a:off x="7417999" y="6186651"/>
                <a:ext cx="120600" cy="195480"/>
              </p14:xfrm>
            </p:contentPart>
          </mc:Choice>
          <mc:Fallback xmlns="">
            <p:pic>
              <p:nvPicPr>
                <p:cNvPr id="367" name="Inkt 366">
                  <a:extLst>
                    <a:ext uri="{FF2B5EF4-FFF2-40B4-BE49-F238E27FC236}">
                      <a16:creationId xmlns:a16="http://schemas.microsoft.com/office/drawing/2014/main" id="{B92F40A4-ED8E-4698-8FE1-6E11D42AA141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7408999" y="6178011"/>
                  <a:ext cx="1382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368" name="Inkt 367">
                  <a:extLst>
                    <a:ext uri="{FF2B5EF4-FFF2-40B4-BE49-F238E27FC236}">
                      <a16:creationId xmlns:a16="http://schemas.microsoft.com/office/drawing/2014/main" id="{084FE62A-3E9A-4CFB-92E3-D51D22586B80}"/>
                    </a:ext>
                  </a:extLst>
                </p14:cNvPr>
                <p14:cNvContentPartPr/>
                <p14:nvPr/>
              </p14:nvContentPartPr>
              <p14:xfrm>
                <a:off x="7515919" y="6051651"/>
                <a:ext cx="198000" cy="259560"/>
              </p14:xfrm>
            </p:contentPart>
          </mc:Choice>
          <mc:Fallback xmlns="">
            <p:pic>
              <p:nvPicPr>
                <p:cNvPr id="368" name="Inkt 367">
                  <a:extLst>
                    <a:ext uri="{FF2B5EF4-FFF2-40B4-BE49-F238E27FC236}">
                      <a16:creationId xmlns:a16="http://schemas.microsoft.com/office/drawing/2014/main" id="{084FE62A-3E9A-4CFB-92E3-D51D22586B8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7507279" y="6042651"/>
                  <a:ext cx="2156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370" name="Inkt 369">
                  <a:extLst>
                    <a:ext uri="{FF2B5EF4-FFF2-40B4-BE49-F238E27FC236}">
                      <a16:creationId xmlns:a16="http://schemas.microsoft.com/office/drawing/2014/main" id="{4F228A46-E4F2-4CDC-A4D2-B0690DC30C06}"/>
                    </a:ext>
                  </a:extLst>
                </p14:cNvPr>
                <p14:cNvContentPartPr/>
                <p14:nvPr/>
              </p14:nvContentPartPr>
              <p14:xfrm>
                <a:off x="7820479" y="6063891"/>
                <a:ext cx="26640" cy="306360"/>
              </p14:xfrm>
            </p:contentPart>
          </mc:Choice>
          <mc:Fallback xmlns="">
            <p:pic>
              <p:nvPicPr>
                <p:cNvPr id="370" name="Inkt 369">
                  <a:extLst>
                    <a:ext uri="{FF2B5EF4-FFF2-40B4-BE49-F238E27FC236}">
                      <a16:creationId xmlns:a16="http://schemas.microsoft.com/office/drawing/2014/main" id="{4F228A46-E4F2-4CDC-A4D2-B0690DC30C06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7811839" y="6054891"/>
                  <a:ext cx="442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371" name="Inkt 370">
                  <a:extLst>
                    <a:ext uri="{FF2B5EF4-FFF2-40B4-BE49-F238E27FC236}">
                      <a16:creationId xmlns:a16="http://schemas.microsoft.com/office/drawing/2014/main" id="{7915CBF3-283A-42A3-B87D-EE9D9672E479}"/>
                    </a:ext>
                  </a:extLst>
                </p14:cNvPr>
                <p14:cNvContentPartPr/>
                <p14:nvPr/>
              </p14:nvContentPartPr>
              <p14:xfrm>
                <a:off x="7880959" y="6206451"/>
                <a:ext cx="164160" cy="178200"/>
              </p14:xfrm>
            </p:contentPart>
          </mc:Choice>
          <mc:Fallback xmlns="">
            <p:pic>
              <p:nvPicPr>
                <p:cNvPr id="371" name="Inkt 370">
                  <a:extLst>
                    <a:ext uri="{FF2B5EF4-FFF2-40B4-BE49-F238E27FC236}">
                      <a16:creationId xmlns:a16="http://schemas.microsoft.com/office/drawing/2014/main" id="{7915CBF3-283A-42A3-B87D-EE9D9672E479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7872319" y="6197811"/>
                  <a:ext cx="1818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372" name="Inkt 371">
                  <a:extLst>
                    <a:ext uri="{FF2B5EF4-FFF2-40B4-BE49-F238E27FC236}">
                      <a16:creationId xmlns:a16="http://schemas.microsoft.com/office/drawing/2014/main" id="{5970278B-D851-4223-80D5-1836D2CD7045}"/>
                    </a:ext>
                  </a:extLst>
                </p14:cNvPr>
                <p14:cNvContentPartPr/>
                <p14:nvPr/>
              </p14:nvContentPartPr>
              <p14:xfrm>
                <a:off x="8041519" y="6222651"/>
                <a:ext cx="186480" cy="147240"/>
              </p14:xfrm>
            </p:contentPart>
          </mc:Choice>
          <mc:Fallback xmlns="">
            <p:pic>
              <p:nvPicPr>
                <p:cNvPr id="372" name="Inkt 371">
                  <a:extLst>
                    <a:ext uri="{FF2B5EF4-FFF2-40B4-BE49-F238E27FC236}">
                      <a16:creationId xmlns:a16="http://schemas.microsoft.com/office/drawing/2014/main" id="{5970278B-D851-4223-80D5-1836D2CD7045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8032519" y="6214011"/>
                  <a:ext cx="204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373" name="Inkt 372">
                  <a:extLst>
                    <a:ext uri="{FF2B5EF4-FFF2-40B4-BE49-F238E27FC236}">
                      <a16:creationId xmlns:a16="http://schemas.microsoft.com/office/drawing/2014/main" id="{2530E686-846F-478A-AAEC-5CAFD7535A52}"/>
                    </a:ext>
                  </a:extLst>
                </p14:cNvPr>
                <p14:cNvContentPartPr/>
                <p14:nvPr/>
              </p14:nvContentPartPr>
              <p14:xfrm>
                <a:off x="8168959" y="6124371"/>
                <a:ext cx="167040" cy="203760"/>
              </p14:xfrm>
            </p:contentPart>
          </mc:Choice>
          <mc:Fallback xmlns="">
            <p:pic>
              <p:nvPicPr>
                <p:cNvPr id="373" name="Inkt 372">
                  <a:extLst>
                    <a:ext uri="{FF2B5EF4-FFF2-40B4-BE49-F238E27FC236}">
                      <a16:creationId xmlns:a16="http://schemas.microsoft.com/office/drawing/2014/main" id="{2530E686-846F-478A-AAEC-5CAFD7535A52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8160319" y="6115371"/>
                  <a:ext cx="1846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374" name="Inkt 373">
                  <a:extLst>
                    <a:ext uri="{FF2B5EF4-FFF2-40B4-BE49-F238E27FC236}">
                      <a16:creationId xmlns:a16="http://schemas.microsoft.com/office/drawing/2014/main" id="{2738AD09-9E19-4614-8294-AB92ECF212B9}"/>
                    </a:ext>
                  </a:extLst>
                </p14:cNvPr>
                <p14:cNvContentPartPr/>
                <p14:nvPr/>
              </p14:nvContentPartPr>
              <p14:xfrm>
                <a:off x="8287399" y="6145251"/>
                <a:ext cx="168120" cy="178920"/>
              </p14:xfrm>
            </p:contentPart>
          </mc:Choice>
          <mc:Fallback xmlns="">
            <p:pic>
              <p:nvPicPr>
                <p:cNvPr id="374" name="Inkt 373">
                  <a:extLst>
                    <a:ext uri="{FF2B5EF4-FFF2-40B4-BE49-F238E27FC236}">
                      <a16:creationId xmlns:a16="http://schemas.microsoft.com/office/drawing/2014/main" id="{2738AD09-9E19-4614-8294-AB92ECF212B9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8278399" y="6136251"/>
                  <a:ext cx="1857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375" name="Inkt 374">
                  <a:extLst>
                    <a:ext uri="{FF2B5EF4-FFF2-40B4-BE49-F238E27FC236}">
                      <a16:creationId xmlns:a16="http://schemas.microsoft.com/office/drawing/2014/main" id="{18043559-9C2F-4988-9375-E4B62E4E48C7}"/>
                    </a:ext>
                  </a:extLst>
                </p14:cNvPr>
                <p14:cNvContentPartPr/>
                <p14:nvPr/>
              </p14:nvContentPartPr>
              <p14:xfrm>
                <a:off x="8406559" y="6172611"/>
                <a:ext cx="206640" cy="167760"/>
              </p14:xfrm>
            </p:contentPart>
          </mc:Choice>
          <mc:Fallback xmlns="">
            <p:pic>
              <p:nvPicPr>
                <p:cNvPr id="375" name="Inkt 374">
                  <a:extLst>
                    <a:ext uri="{FF2B5EF4-FFF2-40B4-BE49-F238E27FC236}">
                      <a16:creationId xmlns:a16="http://schemas.microsoft.com/office/drawing/2014/main" id="{18043559-9C2F-4988-9375-E4B62E4E48C7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8397559" y="6163611"/>
                  <a:ext cx="2242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376" name="Inkt 375">
                  <a:extLst>
                    <a:ext uri="{FF2B5EF4-FFF2-40B4-BE49-F238E27FC236}">
                      <a16:creationId xmlns:a16="http://schemas.microsoft.com/office/drawing/2014/main" id="{42110DF7-06CD-412F-A7FE-6D4E70B88B30}"/>
                    </a:ext>
                  </a:extLst>
                </p14:cNvPr>
                <p14:cNvContentPartPr/>
                <p14:nvPr/>
              </p14:nvContentPartPr>
              <p14:xfrm>
                <a:off x="8539399" y="6070731"/>
                <a:ext cx="362880" cy="258120"/>
              </p14:xfrm>
            </p:contentPart>
          </mc:Choice>
          <mc:Fallback xmlns="">
            <p:pic>
              <p:nvPicPr>
                <p:cNvPr id="376" name="Inkt 375">
                  <a:extLst>
                    <a:ext uri="{FF2B5EF4-FFF2-40B4-BE49-F238E27FC236}">
                      <a16:creationId xmlns:a16="http://schemas.microsoft.com/office/drawing/2014/main" id="{42110DF7-06CD-412F-A7FE-6D4E70B88B30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8530759" y="6062091"/>
                  <a:ext cx="3805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377" name="Inkt 376">
                  <a:extLst>
                    <a:ext uri="{FF2B5EF4-FFF2-40B4-BE49-F238E27FC236}">
                      <a16:creationId xmlns:a16="http://schemas.microsoft.com/office/drawing/2014/main" id="{A622E3D8-7C54-4ED5-A0F8-39AE9E702741}"/>
                    </a:ext>
                  </a:extLst>
                </p14:cNvPr>
                <p14:cNvContentPartPr/>
                <p14:nvPr/>
              </p14:nvContentPartPr>
              <p14:xfrm>
                <a:off x="9002719" y="6143811"/>
                <a:ext cx="223920" cy="284040"/>
              </p14:xfrm>
            </p:contentPart>
          </mc:Choice>
          <mc:Fallback xmlns="">
            <p:pic>
              <p:nvPicPr>
                <p:cNvPr id="377" name="Inkt 376">
                  <a:extLst>
                    <a:ext uri="{FF2B5EF4-FFF2-40B4-BE49-F238E27FC236}">
                      <a16:creationId xmlns:a16="http://schemas.microsoft.com/office/drawing/2014/main" id="{A622E3D8-7C54-4ED5-A0F8-39AE9E702741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8993719" y="6135171"/>
                  <a:ext cx="2415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378" name="Inkt 377">
                  <a:extLst>
                    <a:ext uri="{FF2B5EF4-FFF2-40B4-BE49-F238E27FC236}">
                      <a16:creationId xmlns:a16="http://schemas.microsoft.com/office/drawing/2014/main" id="{5773A063-92EE-47BC-9FDE-356FFC0D076B}"/>
                    </a:ext>
                  </a:extLst>
                </p14:cNvPr>
                <p14:cNvContentPartPr/>
                <p14:nvPr/>
              </p14:nvContentPartPr>
              <p14:xfrm>
                <a:off x="9221599" y="6211851"/>
                <a:ext cx="185760" cy="158400"/>
              </p14:xfrm>
            </p:contentPart>
          </mc:Choice>
          <mc:Fallback xmlns="">
            <p:pic>
              <p:nvPicPr>
                <p:cNvPr id="378" name="Inkt 377">
                  <a:extLst>
                    <a:ext uri="{FF2B5EF4-FFF2-40B4-BE49-F238E27FC236}">
                      <a16:creationId xmlns:a16="http://schemas.microsoft.com/office/drawing/2014/main" id="{5773A063-92EE-47BC-9FDE-356FFC0D076B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9212959" y="6202851"/>
                  <a:ext cx="2034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379" name="Inkt 378">
                  <a:extLst>
                    <a:ext uri="{FF2B5EF4-FFF2-40B4-BE49-F238E27FC236}">
                      <a16:creationId xmlns:a16="http://schemas.microsoft.com/office/drawing/2014/main" id="{BA0D3A0A-BDA9-4C2E-98EC-51F30407D997}"/>
                    </a:ext>
                  </a:extLst>
                </p14:cNvPr>
                <p14:cNvContentPartPr/>
                <p14:nvPr/>
              </p14:nvContentPartPr>
              <p14:xfrm>
                <a:off x="9410239" y="6186291"/>
                <a:ext cx="195480" cy="140400"/>
              </p14:xfrm>
            </p:contentPart>
          </mc:Choice>
          <mc:Fallback xmlns="">
            <p:pic>
              <p:nvPicPr>
                <p:cNvPr id="379" name="Inkt 378">
                  <a:extLst>
                    <a:ext uri="{FF2B5EF4-FFF2-40B4-BE49-F238E27FC236}">
                      <a16:creationId xmlns:a16="http://schemas.microsoft.com/office/drawing/2014/main" id="{BA0D3A0A-BDA9-4C2E-98EC-51F30407D997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9401239" y="6177651"/>
                  <a:ext cx="2131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380" name="Inkt 379">
                  <a:extLst>
                    <a:ext uri="{FF2B5EF4-FFF2-40B4-BE49-F238E27FC236}">
                      <a16:creationId xmlns:a16="http://schemas.microsoft.com/office/drawing/2014/main" id="{CA57312C-6F89-4B3E-86BB-EC5E2F1C54EF}"/>
                    </a:ext>
                  </a:extLst>
                </p14:cNvPr>
                <p14:cNvContentPartPr/>
                <p14:nvPr/>
              </p14:nvContentPartPr>
              <p14:xfrm>
                <a:off x="9545959" y="6045171"/>
                <a:ext cx="109800" cy="300240"/>
              </p14:xfrm>
            </p:contentPart>
          </mc:Choice>
          <mc:Fallback xmlns="">
            <p:pic>
              <p:nvPicPr>
                <p:cNvPr id="380" name="Inkt 379">
                  <a:extLst>
                    <a:ext uri="{FF2B5EF4-FFF2-40B4-BE49-F238E27FC236}">
                      <a16:creationId xmlns:a16="http://schemas.microsoft.com/office/drawing/2014/main" id="{CA57312C-6F89-4B3E-86BB-EC5E2F1C54EF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9537319" y="6036171"/>
                  <a:ext cx="1274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381" name="Inkt 380">
                  <a:extLst>
                    <a:ext uri="{FF2B5EF4-FFF2-40B4-BE49-F238E27FC236}">
                      <a16:creationId xmlns:a16="http://schemas.microsoft.com/office/drawing/2014/main" id="{B22C3704-305D-455F-A2AD-EB6389B2530A}"/>
                    </a:ext>
                  </a:extLst>
                </p14:cNvPr>
                <p14:cNvContentPartPr/>
                <p14:nvPr/>
              </p14:nvContentPartPr>
              <p14:xfrm>
                <a:off x="9516439" y="6214371"/>
                <a:ext cx="168120" cy="10800"/>
              </p14:xfrm>
            </p:contentPart>
          </mc:Choice>
          <mc:Fallback xmlns="">
            <p:pic>
              <p:nvPicPr>
                <p:cNvPr id="381" name="Inkt 380">
                  <a:extLst>
                    <a:ext uri="{FF2B5EF4-FFF2-40B4-BE49-F238E27FC236}">
                      <a16:creationId xmlns:a16="http://schemas.microsoft.com/office/drawing/2014/main" id="{B22C3704-305D-455F-A2AD-EB6389B2530A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9507439" y="6205371"/>
                  <a:ext cx="1857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382" name="Inkt 381">
                  <a:extLst>
                    <a:ext uri="{FF2B5EF4-FFF2-40B4-BE49-F238E27FC236}">
                      <a16:creationId xmlns:a16="http://schemas.microsoft.com/office/drawing/2014/main" id="{20E352A4-9942-4A8A-BD5E-BAD3C11A1FFE}"/>
                    </a:ext>
                  </a:extLst>
                </p14:cNvPr>
                <p14:cNvContentPartPr/>
                <p14:nvPr/>
              </p14:nvContentPartPr>
              <p14:xfrm>
                <a:off x="9643879" y="6037611"/>
                <a:ext cx="152640" cy="298800"/>
              </p14:xfrm>
            </p:contentPart>
          </mc:Choice>
          <mc:Fallback xmlns="">
            <p:pic>
              <p:nvPicPr>
                <p:cNvPr id="382" name="Inkt 381">
                  <a:extLst>
                    <a:ext uri="{FF2B5EF4-FFF2-40B4-BE49-F238E27FC236}">
                      <a16:creationId xmlns:a16="http://schemas.microsoft.com/office/drawing/2014/main" id="{20E352A4-9942-4A8A-BD5E-BAD3C11A1FFE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9634879" y="6028611"/>
                  <a:ext cx="1702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383" name="Inkt 382">
                  <a:extLst>
                    <a:ext uri="{FF2B5EF4-FFF2-40B4-BE49-F238E27FC236}">
                      <a16:creationId xmlns:a16="http://schemas.microsoft.com/office/drawing/2014/main" id="{1CB95872-5BB7-403D-89EE-FF91137C5932}"/>
                    </a:ext>
                  </a:extLst>
                </p14:cNvPr>
                <p14:cNvContentPartPr/>
                <p14:nvPr/>
              </p14:nvContentPartPr>
              <p14:xfrm>
                <a:off x="9731719" y="6175131"/>
                <a:ext cx="169560" cy="146160"/>
              </p14:xfrm>
            </p:contentPart>
          </mc:Choice>
          <mc:Fallback xmlns="">
            <p:pic>
              <p:nvPicPr>
                <p:cNvPr id="383" name="Inkt 382">
                  <a:extLst>
                    <a:ext uri="{FF2B5EF4-FFF2-40B4-BE49-F238E27FC236}">
                      <a16:creationId xmlns:a16="http://schemas.microsoft.com/office/drawing/2014/main" id="{1CB95872-5BB7-403D-89EE-FF91137C5932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9722719" y="6166131"/>
                  <a:ext cx="1872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384" name="Inkt 383">
                  <a:extLst>
                    <a:ext uri="{FF2B5EF4-FFF2-40B4-BE49-F238E27FC236}">
                      <a16:creationId xmlns:a16="http://schemas.microsoft.com/office/drawing/2014/main" id="{E72FB19D-588E-4382-881F-86E763338AEC}"/>
                    </a:ext>
                  </a:extLst>
                </p14:cNvPr>
                <p14:cNvContentPartPr/>
                <p14:nvPr/>
              </p14:nvContentPartPr>
              <p14:xfrm>
                <a:off x="9836839" y="6123291"/>
                <a:ext cx="170280" cy="171360"/>
              </p14:xfrm>
            </p:contentPart>
          </mc:Choice>
          <mc:Fallback xmlns="">
            <p:pic>
              <p:nvPicPr>
                <p:cNvPr id="384" name="Inkt 383">
                  <a:extLst>
                    <a:ext uri="{FF2B5EF4-FFF2-40B4-BE49-F238E27FC236}">
                      <a16:creationId xmlns:a16="http://schemas.microsoft.com/office/drawing/2014/main" id="{E72FB19D-588E-4382-881F-86E763338AEC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9828199" y="6114291"/>
                  <a:ext cx="1879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385" name="Inkt 384">
                  <a:extLst>
                    <a:ext uri="{FF2B5EF4-FFF2-40B4-BE49-F238E27FC236}">
                      <a16:creationId xmlns:a16="http://schemas.microsoft.com/office/drawing/2014/main" id="{0D184563-B945-491F-B79D-681EB5EB6F72}"/>
                    </a:ext>
                  </a:extLst>
                </p14:cNvPr>
                <p14:cNvContentPartPr/>
                <p14:nvPr/>
              </p14:nvContentPartPr>
              <p14:xfrm>
                <a:off x="10153999" y="6126171"/>
                <a:ext cx="199800" cy="202680"/>
              </p14:xfrm>
            </p:contentPart>
          </mc:Choice>
          <mc:Fallback xmlns="">
            <p:pic>
              <p:nvPicPr>
                <p:cNvPr id="385" name="Inkt 384">
                  <a:extLst>
                    <a:ext uri="{FF2B5EF4-FFF2-40B4-BE49-F238E27FC236}">
                      <a16:creationId xmlns:a16="http://schemas.microsoft.com/office/drawing/2014/main" id="{0D184563-B945-491F-B79D-681EB5EB6F72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10145359" y="6117531"/>
                  <a:ext cx="2174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386" name="Inkt 385">
                  <a:extLst>
                    <a:ext uri="{FF2B5EF4-FFF2-40B4-BE49-F238E27FC236}">
                      <a16:creationId xmlns:a16="http://schemas.microsoft.com/office/drawing/2014/main" id="{6E777224-171C-45D6-BF9C-BB457AAC6ECB}"/>
                    </a:ext>
                  </a:extLst>
                </p14:cNvPr>
                <p14:cNvContentPartPr/>
                <p14:nvPr/>
              </p14:nvContentPartPr>
              <p14:xfrm>
                <a:off x="10262719" y="5991171"/>
                <a:ext cx="198720" cy="300240"/>
              </p14:xfrm>
            </p:contentPart>
          </mc:Choice>
          <mc:Fallback xmlns="">
            <p:pic>
              <p:nvPicPr>
                <p:cNvPr id="386" name="Inkt 385">
                  <a:extLst>
                    <a:ext uri="{FF2B5EF4-FFF2-40B4-BE49-F238E27FC236}">
                      <a16:creationId xmlns:a16="http://schemas.microsoft.com/office/drawing/2014/main" id="{6E777224-171C-45D6-BF9C-BB457AAC6ECB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10253719" y="5982171"/>
                  <a:ext cx="2163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387" name="Inkt 386">
                  <a:extLst>
                    <a:ext uri="{FF2B5EF4-FFF2-40B4-BE49-F238E27FC236}">
                      <a16:creationId xmlns:a16="http://schemas.microsoft.com/office/drawing/2014/main" id="{A1266B44-FC6C-4693-A7C6-9C963E226EDF}"/>
                    </a:ext>
                  </a:extLst>
                </p14:cNvPr>
                <p14:cNvContentPartPr/>
                <p14:nvPr/>
              </p14:nvContentPartPr>
              <p14:xfrm>
                <a:off x="10473679" y="6161091"/>
                <a:ext cx="214200" cy="127080"/>
              </p14:xfrm>
            </p:contentPart>
          </mc:Choice>
          <mc:Fallback xmlns="">
            <p:pic>
              <p:nvPicPr>
                <p:cNvPr id="387" name="Inkt 386">
                  <a:extLst>
                    <a:ext uri="{FF2B5EF4-FFF2-40B4-BE49-F238E27FC236}">
                      <a16:creationId xmlns:a16="http://schemas.microsoft.com/office/drawing/2014/main" id="{A1266B44-FC6C-4693-A7C6-9C963E226EDF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0464679" y="6152451"/>
                  <a:ext cx="2318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388" name="Inkt 387">
                  <a:extLst>
                    <a:ext uri="{FF2B5EF4-FFF2-40B4-BE49-F238E27FC236}">
                      <a16:creationId xmlns:a16="http://schemas.microsoft.com/office/drawing/2014/main" id="{88353236-A40E-437E-91DA-192E74E1B08A}"/>
                    </a:ext>
                  </a:extLst>
                </p14:cNvPr>
                <p14:cNvContentPartPr/>
                <p14:nvPr/>
              </p14:nvContentPartPr>
              <p14:xfrm>
                <a:off x="10644679" y="6095571"/>
                <a:ext cx="229320" cy="151560"/>
              </p14:xfrm>
            </p:contentPart>
          </mc:Choice>
          <mc:Fallback xmlns="">
            <p:pic>
              <p:nvPicPr>
                <p:cNvPr id="388" name="Inkt 387">
                  <a:extLst>
                    <a:ext uri="{FF2B5EF4-FFF2-40B4-BE49-F238E27FC236}">
                      <a16:creationId xmlns:a16="http://schemas.microsoft.com/office/drawing/2014/main" id="{88353236-A40E-437E-91DA-192E74E1B08A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10636039" y="6086571"/>
                  <a:ext cx="2469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389" name="Inkt 388">
                  <a:extLst>
                    <a:ext uri="{FF2B5EF4-FFF2-40B4-BE49-F238E27FC236}">
                      <a16:creationId xmlns:a16="http://schemas.microsoft.com/office/drawing/2014/main" id="{2770DA54-ECE9-4DCD-B177-8FDB142B49B4}"/>
                    </a:ext>
                  </a:extLst>
                </p14:cNvPr>
                <p14:cNvContentPartPr/>
                <p14:nvPr/>
              </p14:nvContentPartPr>
              <p14:xfrm>
                <a:off x="10913599" y="6122211"/>
                <a:ext cx="129960" cy="127080"/>
              </p14:xfrm>
            </p:contentPart>
          </mc:Choice>
          <mc:Fallback xmlns="">
            <p:pic>
              <p:nvPicPr>
                <p:cNvPr id="389" name="Inkt 388">
                  <a:extLst>
                    <a:ext uri="{FF2B5EF4-FFF2-40B4-BE49-F238E27FC236}">
                      <a16:creationId xmlns:a16="http://schemas.microsoft.com/office/drawing/2014/main" id="{2770DA54-ECE9-4DCD-B177-8FDB142B49B4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10904599" y="6113211"/>
                  <a:ext cx="1476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390" name="Inkt 389">
                  <a:extLst>
                    <a:ext uri="{FF2B5EF4-FFF2-40B4-BE49-F238E27FC236}">
                      <a16:creationId xmlns:a16="http://schemas.microsoft.com/office/drawing/2014/main" id="{0A42BB10-BEEF-4FC4-914B-DBC3C24513FB}"/>
                    </a:ext>
                  </a:extLst>
                </p14:cNvPr>
                <p14:cNvContentPartPr/>
                <p14:nvPr/>
              </p14:nvContentPartPr>
              <p14:xfrm>
                <a:off x="11012959" y="6091611"/>
                <a:ext cx="282240" cy="182160"/>
              </p14:xfrm>
            </p:contentPart>
          </mc:Choice>
          <mc:Fallback xmlns="">
            <p:pic>
              <p:nvPicPr>
                <p:cNvPr id="390" name="Inkt 389">
                  <a:extLst>
                    <a:ext uri="{FF2B5EF4-FFF2-40B4-BE49-F238E27FC236}">
                      <a16:creationId xmlns:a16="http://schemas.microsoft.com/office/drawing/2014/main" id="{0A42BB10-BEEF-4FC4-914B-DBC3C24513FB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11003959" y="6082971"/>
                  <a:ext cx="299880" cy="19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9">
            <p14:nvContentPartPr>
              <p14:cNvPr id="392" name="Inkt 391">
                <a:extLst>
                  <a:ext uri="{FF2B5EF4-FFF2-40B4-BE49-F238E27FC236}">
                    <a16:creationId xmlns:a16="http://schemas.microsoft.com/office/drawing/2014/main" id="{CE4B7DA1-6BCC-41E6-8A64-18E1BB949B5D}"/>
                  </a:ext>
                </a:extLst>
              </p14:cNvPr>
              <p14:cNvContentPartPr/>
              <p14:nvPr/>
            </p14:nvContentPartPr>
            <p14:xfrm>
              <a:off x="4466719" y="5568891"/>
              <a:ext cx="6767280" cy="910440"/>
            </p14:xfrm>
          </p:contentPart>
        </mc:Choice>
        <mc:Fallback xmlns="">
          <p:pic>
            <p:nvPicPr>
              <p:cNvPr id="392" name="Inkt 391">
                <a:extLst>
                  <a:ext uri="{FF2B5EF4-FFF2-40B4-BE49-F238E27FC236}">
                    <a16:creationId xmlns:a16="http://schemas.microsoft.com/office/drawing/2014/main" id="{CE4B7DA1-6BCC-41E6-8A64-18E1BB949B5D}"/>
                  </a:ext>
                </a:extLst>
              </p:cNvPr>
              <p:cNvPicPr/>
              <p:nvPr/>
            </p:nvPicPr>
            <p:blipFill>
              <a:blip r:embed="rId500"/>
              <a:stretch>
                <a:fillRect/>
              </a:stretch>
            </p:blipFill>
            <p:spPr>
              <a:xfrm>
                <a:off x="4413079" y="5460891"/>
                <a:ext cx="6874920" cy="11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1">
            <p14:nvContentPartPr>
              <p14:cNvPr id="393" name="Inkt 392">
                <a:extLst>
                  <a:ext uri="{FF2B5EF4-FFF2-40B4-BE49-F238E27FC236}">
                    <a16:creationId xmlns:a16="http://schemas.microsoft.com/office/drawing/2014/main" id="{B108C249-9DDA-46FF-985E-77C472F23E6A}"/>
                  </a:ext>
                </a:extLst>
              </p14:cNvPr>
              <p14:cNvContentPartPr/>
              <p14:nvPr/>
            </p14:nvContentPartPr>
            <p14:xfrm>
              <a:off x="4578679" y="6023931"/>
              <a:ext cx="420480" cy="178200"/>
            </p14:xfrm>
          </p:contentPart>
        </mc:Choice>
        <mc:Fallback xmlns="">
          <p:pic>
            <p:nvPicPr>
              <p:cNvPr id="393" name="Inkt 392">
                <a:extLst>
                  <a:ext uri="{FF2B5EF4-FFF2-40B4-BE49-F238E27FC236}">
                    <a16:creationId xmlns:a16="http://schemas.microsoft.com/office/drawing/2014/main" id="{B108C249-9DDA-46FF-985E-77C472F23E6A}"/>
                  </a:ext>
                </a:extLst>
              </p:cNvPr>
              <p:cNvPicPr/>
              <p:nvPr/>
            </p:nvPicPr>
            <p:blipFill>
              <a:blip r:embed="rId502"/>
              <a:stretch>
                <a:fillRect/>
              </a:stretch>
            </p:blipFill>
            <p:spPr>
              <a:xfrm>
                <a:off x="4525039" y="5916291"/>
                <a:ext cx="52812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3">
            <p14:nvContentPartPr>
              <p14:cNvPr id="394" name="Inkt 393">
                <a:extLst>
                  <a:ext uri="{FF2B5EF4-FFF2-40B4-BE49-F238E27FC236}">
                    <a16:creationId xmlns:a16="http://schemas.microsoft.com/office/drawing/2014/main" id="{96807AED-D09D-43F4-9615-CAECAA179182}"/>
                  </a:ext>
                </a:extLst>
              </p14:cNvPr>
              <p14:cNvContentPartPr/>
              <p14:nvPr/>
            </p14:nvContentPartPr>
            <p14:xfrm>
              <a:off x="4518919" y="5660331"/>
              <a:ext cx="2606040" cy="708840"/>
            </p14:xfrm>
          </p:contentPart>
        </mc:Choice>
        <mc:Fallback xmlns="">
          <p:pic>
            <p:nvPicPr>
              <p:cNvPr id="394" name="Inkt 393">
                <a:extLst>
                  <a:ext uri="{FF2B5EF4-FFF2-40B4-BE49-F238E27FC236}">
                    <a16:creationId xmlns:a16="http://schemas.microsoft.com/office/drawing/2014/main" id="{96807AED-D09D-43F4-9615-CAECAA179182}"/>
                  </a:ext>
                </a:extLst>
              </p:cNvPr>
              <p:cNvPicPr/>
              <p:nvPr/>
            </p:nvPicPr>
            <p:blipFill>
              <a:blip r:embed="rId504"/>
              <a:stretch>
                <a:fillRect/>
              </a:stretch>
            </p:blipFill>
            <p:spPr>
              <a:xfrm>
                <a:off x="4464919" y="5552691"/>
                <a:ext cx="2713680" cy="92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1" name="Groep 400">
            <a:extLst>
              <a:ext uri="{FF2B5EF4-FFF2-40B4-BE49-F238E27FC236}">
                <a16:creationId xmlns:a16="http://schemas.microsoft.com/office/drawing/2014/main" id="{A0685DF1-3288-4BE9-8B2E-84D57F60109A}"/>
              </a:ext>
            </a:extLst>
          </p:cNvPr>
          <p:cNvGrpSpPr/>
          <p:nvPr/>
        </p:nvGrpSpPr>
        <p:grpSpPr>
          <a:xfrm>
            <a:off x="5187439" y="4967331"/>
            <a:ext cx="943200" cy="446040"/>
            <a:chOff x="5187439" y="4967331"/>
            <a:chExt cx="943200" cy="446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5">
              <p14:nvContentPartPr>
                <p14:cNvPr id="395" name="Inkt 394">
                  <a:extLst>
                    <a:ext uri="{FF2B5EF4-FFF2-40B4-BE49-F238E27FC236}">
                      <a16:creationId xmlns:a16="http://schemas.microsoft.com/office/drawing/2014/main" id="{76318892-E946-4341-B983-8BE3B169D576}"/>
                    </a:ext>
                  </a:extLst>
                </p14:cNvPr>
                <p14:cNvContentPartPr/>
                <p14:nvPr/>
              </p14:nvContentPartPr>
              <p14:xfrm>
                <a:off x="5187439" y="4967331"/>
                <a:ext cx="253080" cy="446040"/>
              </p14:xfrm>
            </p:contentPart>
          </mc:Choice>
          <mc:Fallback xmlns="">
            <p:pic>
              <p:nvPicPr>
                <p:cNvPr id="395" name="Inkt 394">
                  <a:extLst>
                    <a:ext uri="{FF2B5EF4-FFF2-40B4-BE49-F238E27FC236}">
                      <a16:creationId xmlns:a16="http://schemas.microsoft.com/office/drawing/2014/main" id="{76318892-E946-4341-B983-8BE3B169D576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5169799" y="4859691"/>
                  <a:ext cx="288720" cy="66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7">
              <p14:nvContentPartPr>
                <p14:cNvPr id="396" name="Inkt 395">
                  <a:extLst>
                    <a:ext uri="{FF2B5EF4-FFF2-40B4-BE49-F238E27FC236}">
                      <a16:creationId xmlns:a16="http://schemas.microsoft.com/office/drawing/2014/main" id="{CCC3949D-5379-4056-A52D-58A821E9BF5F}"/>
                    </a:ext>
                  </a:extLst>
                </p14:cNvPr>
                <p14:cNvContentPartPr/>
                <p14:nvPr/>
              </p14:nvContentPartPr>
              <p14:xfrm>
                <a:off x="5463559" y="5216811"/>
                <a:ext cx="218520" cy="163080"/>
              </p14:xfrm>
            </p:contentPart>
          </mc:Choice>
          <mc:Fallback xmlns="">
            <p:pic>
              <p:nvPicPr>
                <p:cNvPr id="396" name="Inkt 395">
                  <a:extLst>
                    <a:ext uri="{FF2B5EF4-FFF2-40B4-BE49-F238E27FC236}">
                      <a16:creationId xmlns:a16="http://schemas.microsoft.com/office/drawing/2014/main" id="{CCC3949D-5379-4056-A52D-58A821E9BF5F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5445919" y="5108811"/>
                  <a:ext cx="2541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9">
              <p14:nvContentPartPr>
                <p14:cNvPr id="397" name="Inkt 396">
                  <a:extLst>
                    <a:ext uri="{FF2B5EF4-FFF2-40B4-BE49-F238E27FC236}">
                      <a16:creationId xmlns:a16="http://schemas.microsoft.com/office/drawing/2014/main" id="{5152BEA4-A9B4-4A6D-935F-30A33AE11187}"/>
                    </a:ext>
                  </a:extLst>
                </p14:cNvPr>
                <p14:cNvContentPartPr/>
                <p14:nvPr/>
              </p14:nvContentPartPr>
              <p14:xfrm>
                <a:off x="5615119" y="4986771"/>
                <a:ext cx="166320" cy="403200"/>
              </p14:xfrm>
            </p:contentPart>
          </mc:Choice>
          <mc:Fallback xmlns="">
            <p:pic>
              <p:nvPicPr>
                <p:cNvPr id="397" name="Inkt 396">
                  <a:extLst>
                    <a:ext uri="{FF2B5EF4-FFF2-40B4-BE49-F238E27FC236}">
                      <a16:creationId xmlns:a16="http://schemas.microsoft.com/office/drawing/2014/main" id="{5152BEA4-A9B4-4A6D-935F-30A33AE11187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5597479" y="4878771"/>
                  <a:ext cx="201960" cy="6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1">
              <p14:nvContentPartPr>
                <p14:cNvPr id="398" name="Inkt 397">
                  <a:extLst>
                    <a:ext uri="{FF2B5EF4-FFF2-40B4-BE49-F238E27FC236}">
                      <a16:creationId xmlns:a16="http://schemas.microsoft.com/office/drawing/2014/main" id="{5948D27A-6998-446A-9F18-63F3AF30DC71}"/>
                    </a:ext>
                  </a:extLst>
                </p14:cNvPr>
                <p14:cNvContentPartPr/>
                <p14:nvPr/>
              </p14:nvContentPartPr>
              <p14:xfrm>
                <a:off x="5622679" y="5226531"/>
                <a:ext cx="156600" cy="25560"/>
              </p14:xfrm>
            </p:contentPart>
          </mc:Choice>
          <mc:Fallback xmlns="">
            <p:pic>
              <p:nvPicPr>
                <p:cNvPr id="398" name="Inkt 397">
                  <a:extLst>
                    <a:ext uri="{FF2B5EF4-FFF2-40B4-BE49-F238E27FC236}">
                      <a16:creationId xmlns:a16="http://schemas.microsoft.com/office/drawing/2014/main" id="{5948D27A-6998-446A-9F18-63F3AF30DC71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5605039" y="5118891"/>
                  <a:ext cx="1922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3">
              <p14:nvContentPartPr>
                <p14:cNvPr id="399" name="Inkt 398">
                  <a:extLst>
                    <a:ext uri="{FF2B5EF4-FFF2-40B4-BE49-F238E27FC236}">
                      <a16:creationId xmlns:a16="http://schemas.microsoft.com/office/drawing/2014/main" id="{E95A0B93-EB37-4925-8997-DB56DD7260BC}"/>
                    </a:ext>
                  </a:extLst>
                </p14:cNvPr>
                <p14:cNvContentPartPr/>
                <p14:nvPr/>
              </p14:nvContentPartPr>
              <p14:xfrm>
                <a:off x="5793679" y="5189451"/>
                <a:ext cx="170640" cy="195480"/>
              </p14:xfrm>
            </p:contentPart>
          </mc:Choice>
          <mc:Fallback xmlns="">
            <p:pic>
              <p:nvPicPr>
                <p:cNvPr id="399" name="Inkt 398">
                  <a:extLst>
                    <a:ext uri="{FF2B5EF4-FFF2-40B4-BE49-F238E27FC236}">
                      <a16:creationId xmlns:a16="http://schemas.microsoft.com/office/drawing/2014/main" id="{E95A0B93-EB37-4925-8997-DB56DD7260BC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5775679" y="5081451"/>
                  <a:ext cx="20628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5">
              <p14:nvContentPartPr>
                <p14:cNvPr id="400" name="Inkt 399">
                  <a:extLst>
                    <a:ext uri="{FF2B5EF4-FFF2-40B4-BE49-F238E27FC236}">
                      <a16:creationId xmlns:a16="http://schemas.microsoft.com/office/drawing/2014/main" id="{0D34484C-7256-4086-9D35-B91ADACFA3EC}"/>
                    </a:ext>
                  </a:extLst>
                </p14:cNvPr>
                <p14:cNvContentPartPr/>
                <p14:nvPr/>
              </p14:nvContentPartPr>
              <p14:xfrm>
                <a:off x="5909599" y="5164971"/>
                <a:ext cx="221040" cy="206280"/>
              </p14:xfrm>
            </p:contentPart>
          </mc:Choice>
          <mc:Fallback xmlns="">
            <p:pic>
              <p:nvPicPr>
                <p:cNvPr id="400" name="Inkt 399">
                  <a:extLst>
                    <a:ext uri="{FF2B5EF4-FFF2-40B4-BE49-F238E27FC236}">
                      <a16:creationId xmlns:a16="http://schemas.microsoft.com/office/drawing/2014/main" id="{0D34484C-7256-4086-9D35-B91ADACFA3EC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5891599" y="5056971"/>
                  <a:ext cx="256680" cy="42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oep 403">
            <a:extLst>
              <a:ext uri="{FF2B5EF4-FFF2-40B4-BE49-F238E27FC236}">
                <a16:creationId xmlns:a16="http://schemas.microsoft.com/office/drawing/2014/main" id="{EA63EA74-41E0-4B34-AA4C-1E908898C1CA}"/>
              </a:ext>
            </a:extLst>
          </p:cNvPr>
          <p:cNvGrpSpPr/>
          <p:nvPr/>
        </p:nvGrpSpPr>
        <p:grpSpPr>
          <a:xfrm>
            <a:off x="6239719" y="5110971"/>
            <a:ext cx="390960" cy="326160"/>
            <a:chOff x="6239719" y="5110971"/>
            <a:chExt cx="390960" cy="326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7">
              <p14:nvContentPartPr>
                <p14:cNvPr id="402" name="Inkt 401">
                  <a:extLst>
                    <a:ext uri="{FF2B5EF4-FFF2-40B4-BE49-F238E27FC236}">
                      <a16:creationId xmlns:a16="http://schemas.microsoft.com/office/drawing/2014/main" id="{136E93E3-255D-432E-991D-4F8FD2277F59}"/>
                    </a:ext>
                  </a:extLst>
                </p14:cNvPr>
                <p14:cNvContentPartPr/>
                <p14:nvPr/>
              </p14:nvContentPartPr>
              <p14:xfrm>
                <a:off x="6239719" y="5110971"/>
                <a:ext cx="333360" cy="131760"/>
              </p14:xfrm>
            </p:contentPart>
          </mc:Choice>
          <mc:Fallback xmlns="">
            <p:pic>
              <p:nvPicPr>
                <p:cNvPr id="402" name="Inkt 401">
                  <a:extLst>
                    <a:ext uri="{FF2B5EF4-FFF2-40B4-BE49-F238E27FC236}">
                      <a16:creationId xmlns:a16="http://schemas.microsoft.com/office/drawing/2014/main" id="{136E93E3-255D-432E-991D-4F8FD2277F59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6222079" y="5003331"/>
                  <a:ext cx="3690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9">
              <p14:nvContentPartPr>
                <p14:cNvPr id="403" name="Inkt 402">
                  <a:extLst>
                    <a:ext uri="{FF2B5EF4-FFF2-40B4-BE49-F238E27FC236}">
                      <a16:creationId xmlns:a16="http://schemas.microsoft.com/office/drawing/2014/main" id="{A5019256-F297-4AEE-A6A1-6C8CBA2D86E7}"/>
                    </a:ext>
                  </a:extLst>
                </p14:cNvPr>
                <p14:cNvContentPartPr/>
                <p14:nvPr/>
              </p14:nvContentPartPr>
              <p14:xfrm>
                <a:off x="6467239" y="5179731"/>
                <a:ext cx="163440" cy="257400"/>
              </p14:xfrm>
            </p:contentPart>
          </mc:Choice>
          <mc:Fallback xmlns="">
            <p:pic>
              <p:nvPicPr>
                <p:cNvPr id="403" name="Inkt 402">
                  <a:extLst>
                    <a:ext uri="{FF2B5EF4-FFF2-40B4-BE49-F238E27FC236}">
                      <a16:creationId xmlns:a16="http://schemas.microsoft.com/office/drawing/2014/main" id="{A5019256-F297-4AEE-A6A1-6C8CBA2D86E7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6449239" y="5072091"/>
                  <a:ext cx="199080" cy="47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9" name="Groep 408">
            <a:extLst>
              <a:ext uri="{FF2B5EF4-FFF2-40B4-BE49-F238E27FC236}">
                <a16:creationId xmlns:a16="http://schemas.microsoft.com/office/drawing/2014/main" id="{04C1E251-844C-469F-A93E-751EAC4FDC47}"/>
              </a:ext>
            </a:extLst>
          </p:cNvPr>
          <p:cNvGrpSpPr/>
          <p:nvPr/>
        </p:nvGrpSpPr>
        <p:grpSpPr>
          <a:xfrm>
            <a:off x="3351439" y="1620771"/>
            <a:ext cx="3015360" cy="1323360"/>
            <a:chOff x="3351439" y="1620771"/>
            <a:chExt cx="3015360" cy="132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142" name="Inkt 141">
                  <a:extLst>
                    <a:ext uri="{FF2B5EF4-FFF2-40B4-BE49-F238E27FC236}">
                      <a16:creationId xmlns:a16="http://schemas.microsoft.com/office/drawing/2014/main" id="{97AF4045-F6EE-43FE-AF4A-BD8EE56576DD}"/>
                    </a:ext>
                  </a:extLst>
                </p14:cNvPr>
                <p14:cNvContentPartPr/>
                <p14:nvPr/>
              </p14:nvContentPartPr>
              <p14:xfrm>
                <a:off x="3351439" y="2493771"/>
                <a:ext cx="152280" cy="259200"/>
              </p14:xfrm>
            </p:contentPart>
          </mc:Choice>
          <mc:Fallback xmlns="">
            <p:pic>
              <p:nvPicPr>
                <p:cNvPr id="142" name="Inkt 141">
                  <a:extLst>
                    <a:ext uri="{FF2B5EF4-FFF2-40B4-BE49-F238E27FC236}">
                      <a16:creationId xmlns:a16="http://schemas.microsoft.com/office/drawing/2014/main" id="{97AF4045-F6EE-43FE-AF4A-BD8EE56576DD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3342799" y="2485131"/>
                  <a:ext cx="1699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143" name="Inkt 142">
                  <a:extLst>
                    <a:ext uri="{FF2B5EF4-FFF2-40B4-BE49-F238E27FC236}">
                      <a16:creationId xmlns:a16="http://schemas.microsoft.com/office/drawing/2014/main" id="{98F1AA5A-21A8-4EC8-BB17-45F844181E0F}"/>
                    </a:ext>
                  </a:extLst>
                </p14:cNvPr>
                <p14:cNvContentPartPr/>
                <p14:nvPr/>
              </p14:nvContentPartPr>
              <p14:xfrm>
                <a:off x="3498679" y="2612211"/>
                <a:ext cx="141480" cy="134280"/>
              </p14:xfrm>
            </p:contentPart>
          </mc:Choice>
          <mc:Fallback xmlns="">
            <p:pic>
              <p:nvPicPr>
                <p:cNvPr id="143" name="Inkt 142">
                  <a:extLst>
                    <a:ext uri="{FF2B5EF4-FFF2-40B4-BE49-F238E27FC236}">
                      <a16:creationId xmlns:a16="http://schemas.microsoft.com/office/drawing/2014/main" id="{98F1AA5A-21A8-4EC8-BB17-45F844181E0F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3489679" y="2603571"/>
                  <a:ext cx="1591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144" name="Inkt 143">
                  <a:extLst>
                    <a:ext uri="{FF2B5EF4-FFF2-40B4-BE49-F238E27FC236}">
                      <a16:creationId xmlns:a16="http://schemas.microsoft.com/office/drawing/2014/main" id="{4CD4EB33-8E4B-42C8-A0EF-4E76C3AB5CC8}"/>
                    </a:ext>
                  </a:extLst>
                </p14:cNvPr>
                <p14:cNvContentPartPr/>
                <p14:nvPr/>
              </p14:nvContentPartPr>
              <p14:xfrm>
                <a:off x="3596959" y="2638851"/>
                <a:ext cx="336600" cy="107640"/>
              </p14:xfrm>
            </p:contentPart>
          </mc:Choice>
          <mc:Fallback xmlns="">
            <p:pic>
              <p:nvPicPr>
                <p:cNvPr id="144" name="Inkt 143">
                  <a:extLst>
                    <a:ext uri="{FF2B5EF4-FFF2-40B4-BE49-F238E27FC236}">
                      <a16:creationId xmlns:a16="http://schemas.microsoft.com/office/drawing/2014/main" id="{4CD4EB33-8E4B-42C8-A0EF-4E76C3AB5CC8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3588319" y="2629851"/>
                  <a:ext cx="3542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145" name="Inkt 144">
                  <a:extLst>
                    <a:ext uri="{FF2B5EF4-FFF2-40B4-BE49-F238E27FC236}">
                      <a16:creationId xmlns:a16="http://schemas.microsoft.com/office/drawing/2014/main" id="{0EB4A019-75BB-4111-889D-C8FA1904AA7B}"/>
                    </a:ext>
                  </a:extLst>
                </p14:cNvPr>
                <p14:cNvContentPartPr/>
                <p14:nvPr/>
              </p14:nvContentPartPr>
              <p14:xfrm>
                <a:off x="3870199" y="2582691"/>
                <a:ext cx="163800" cy="147960"/>
              </p14:xfrm>
            </p:contentPart>
          </mc:Choice>
          <mc:Fallback xmlns="">
            <p:pic>
              <p:nvPicPr>
                <p:cNvPr id="145" name="Inkt 144">
                  <a:extLst>
                    <a:ext uri="{FF2B5EF4-FFF2-40B4-BE49-F238E27FC236}">
                      <a16:creationId xmlns:a16="http://schemas.microsoft.com/office/drawing/2014/main" id="{0EB4A019-75BB-4111-889D-C8FA1904AA7B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3861199" y="2574051"/>
                  <a:ext cx="1814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146" name="Inkt 145">
                  <a:extLst>
                    <a:ext uri="{FF2B5EF4-FFF2-40B4-BE49-F238E27FC236}">
                      <a16:creationId xmlns:a16="http://schemas.microsoft.com/office/drawing/2014/main" id="{09D530B3-2702-4339-913D-82C2E8639B4D}"/>
                    </a:ext>
                  </a:extLst>
                </p14:cNvPr>
                <p14:cNvContentPartPr/>
                <p14:nvPr/>
              </p14:nvContentPartPr>
              <p14:xfrm>
                <a:off x="4051639" y="2607171"/>
                <a:ext cx="202680" cy="133200"/>
              </p14:xfrm>
            </p:contentPart>
          </mc:Choice>
          <mc:Fallback xmlns="">
            <p:pic>
              <p:nvPicPr>
                <p:cNvPr id="146" name="Inkt 145">
                  <a:extLst>
                    <a:ext uri="{FF2B5EF4-FFF2-40B4-BE49-F238E27FC236}">
                      <a16:creationId xmlns:a16="http://schemas.microsoft.com/office/drawing/2014/main" id="{09D530B3-2702-4339-913D-82C2E8639B4D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4042999" y="2598171"/>
                  <a:ext cx="2203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148" name="Inkt 147">
                  <a:extLst>
                    <a:ext uri="{FF2B5EF4-FFF2-40B4-BE49-F238E27FC236}">
                      <a16:creationId xmlns:a16="http://schemas.microsoft.com/office/drawing/2014/main" id="{0F835632-4825-47B4-918F-7DCC3D03F135}"/>
                    </a:ext>
                  </a:extLst>
                </p14:cNvPr>
                <p14:cNvContentPartPr/>
                <p14:nvPr/>
              </p14:nvContentPartPr>
              <p14:xfrm>
                <a:off x="4202119" y="2381091"/>
                <a:ext cx="164880" cy="400680"/>
              </p14:xfrm>
            </p:contentPart>
          </mc:Choice>
          <mc:Fallback xmlns="">
            <p:pic>
              <p:nvPicPr>
                <p:cNvPr id="148" name="Inkt 147">
                  <a:extLst>
                    <a:ext uri="{FF2B5EF4-FFF2-40B4-BE49-F238E27FC236}">
                      <a16:creationId xmlns:a16="http://schemas.microsoft.com/office/drawing/2014/main" id="{0F835632-4825-47B4-918F-7DCC3D03F135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4193119" y="2372091"/>
                  <a:ext cx="18252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149" name="Inkt 148">
                  <a:extLst>
                    <a:ext uri="{FF2B5EF4-FFF2-40B4-BE49-F238E27FC236}">
                      <a16:creationId xmlns:a16="http://schemas.microsoft.com/office/drawing/2014/main" id="{8BDBB09E-1AF0-46E3-B99E-6CA4001417C8}"/>
                    </a:ext>
                  </a:extLst>
                </p14:cNvPr>
                <p14:cNvContentPartPr/>
                <p14:nvPr/>
              </p14:nvContentPartPr>
              <p14:xfrm>
                <a:off x="4221199" y="2611131"/>
                <a:ext cx="106920" cy="30600"/>
              </p14:xfrm>
            </p:contentPart>
          </mc:Choice>
          <mc:Fallback xmlns="">
            <p:pic>
              <p:nvPicPr>
                <p:cNvPr id="149" name="Inkt 148">
                  <a:extLst>
                    <a:ext uri="{FF2B5EF4-FFF2-40B4-BE49-F238E27FC236}">
                      <a16:creationId xmlns:a16="http://schemas.microsoft.com/office/drawing/2014/main" id="{8BDBB09E-1AF0-46E3-B99E-6CA4001417C8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4212559" y="2602131"/>
                  <a:ext cx="1245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150" name="Inkt 149">
                  <a:extLst>
                    <a:ext uri="{FF2B5EF4-FFF2-40B4-BE49-F238E27FC236}">
                      <a16:creationId xmlns:a16="http://schemas.microsoft.com/office/drawing/2014/main" id="{A95B80C7-0E73-4FF8-9307-6274D8A8ACD1}"/>
                    </a:ext>
                  </a:extLst>
                </p14:cNvPr>
                <p14:cNvContentPartPr/>
                <p14:nvPr/>
              </p14:nvContentPartPr>
              <p14:xfrm>
                <a:off x="4313719" y="2582691"/>
                <a:ext cx="232560" cy="135360"/>
              </p14:xfrm>
            </p:contentPart>
          </mc:Choice>
          <mc:Fallback xmlns="">
            <p:pic>
              <p:nvPicPr>
                <p:cNvPr id="150" name="Inkt 149">
                  <a:extLst>
                    <a:ext uri="{FF2B5EF4-FFF2-40B4-BE49-F238E27FC236}">
                      <a16:creationId xmlns:a16="http://schemas.microsoft.com/office/drawing/2014/main" id="{A95B80C7-0E73-4FF8-9307-6274D8A8ACD1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4304719" y="2573691"/>
                  <a:ext cx="2502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151" name="Inkt 150">
                  <a:extLst>
                    <a:ext uri="{FF2B5EF4-FFF2-40B4-BE49-F238E27FC236}">
                      <a16:creationId xmlns:a16="http://schemas.microsoft.com/office/drawing/2014/main" id="{68957DF9-5A03-41A3-A8B2-CCD3D2BD19CE}"/>
                    </a:ext>
                  </a:extLst>
                </p14:cNvPr>
                <p14:cNvContentPartPr/>
                <p14:nvPr/>
              </p14:nvContentPartPr>
              <p14:xfrm>
                <a:off x="4639159" y="2422491"/>
                <a:ext cx="297360" cy="335880"/>
              </p14:xfrm>
            </p:contentPart>
          </mc:Choice>
          <mc:Fallback xmlns="">
            <p:pic>
              <p:nvPicPr>
                <p:cNvPr id="151" name="Inkt 150">
                  <a:extLst>
                    <a:ext uri="{FF2B5EF4-FFF2-40B4-BE49-F238E27FC236}">
                      <a16:creationId xmlns:a16="http://schemas.microsoft.com/office/drawing/2014/main" id="{68957DF9-5A03-41A3-A8B2-CCD3D2BD19CE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4630519" y="2413851"/>
                  <a:ext cx="3150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152" name="Inkt 151">
                  <a:extLst>
                    <a:ext uri="{FF2B5EF4-FFF2-40B4-BE49-F238E27FC236}">
                      <a16:creationId xmlns:a16="http://schemas.microsoft.com/office/drawing/2014/main" id="{8576238C-8423-41ED-B677-C434026F3092}"/>
                    </a:ext>
                  </a:extLst>
                </p14:cNvPr>
                <p14:cNvContentPartPr/>
                <p14:nvPr/>
              </p14:nvContentPartPr>
              <p14:xfrm>
                <a:off x="4932199" y="2622651"/>
                <a:ext cx="112680" cy="117720"/>
              </p14:xfrm>
            </p:contentPart>
          </mc:Choice>
          <mc:Fallback xmlns="">
            <p:pic>
              <p:nvPicPr>
                <p:cNvPr id="152" name="Inkt 151">
                  <a:extLst>
                    <a:ext uri="{FF2B5EF4-FFF2-40B4-BE49-F238E27FC236}">
                      <a16:creationId xmlns:a16="http://schemas.microsoft.com/office/drawing/2014/main" id="{8576238C-8423-41ED-B677-C434026F3092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4923199" y="2613651"/>
                  <a:ext cx="1303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153" name="Inkt 152">
                  <a:extLst>
                    <a:ext uri="{FF2B5EF4-FFF2-40B4-BE49-F238E27FC236}">
                      <a16:creationId xmlns:a16="http://schemas.microsoft.com/office/drawing/2014/main" id="{1061B6A7-252F-476C-8068-9F796D5D8A28}"/>
                    </a:ext>
                  </a:extLst>
                </p14:cNvPr>
                <p14:cNvContentPartPr/>
                <p14:nvPr/>
              </p14:nvContentPartPr>
              <p14:xfrm>
                <a:off x="5063599" y="2649651"/>
                <a:ext cx="155880" cy="100080"/>
              </p14:xfrm>
            </p:contentPart>
          </mc:Choice>
          <mc:Fallback xmlns="">
            <p:pic>
              <p:nvPicPr>
                <p:cNvPr id="153" name="Inkt 152">
                  <a:extLst>
                    <a:ext uri="{FF2B5EF4-FFF2-40B4-BE49-F238E27FC236}">
                      <a16:creationId xmlns:a16="http://schemas.microsoft.com/office/drawing/2014/main" id="{1061B6A7-252F-476C-8068-9F796D5D8A28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5054959" y="2640651"/>
                  <a:ext cx="1735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154" name="Inkt 153">
                  <a:extLst>
                    <a:ext uri="{FF2B5EF4-FFF2-40B4-BE49-F238E27FC236}">
                      <a16:creationId xmlns:a16="http://schemas.microsoft.com/office/drawing/2014/main" id="{B2D30766-06E3-4B3F-8B0A-AC516C7FC55E}"/>
                    </a:ext>
                  </a:extLst>
                </p14:cNvPr>
                <p14:cNvContentPartPr/>
                <p14:nvPr/>
              </p14:nvContentPartPr>
              <p14:xfrm>
                <a:off x="5205079" y="2594211"/>
                <a:ext cx="220320" cy="190440"/>
              </p14:xfrm>
            </p:contentPart>
          </mc:Choice>
          <mc:Fallback xmlns="">
            <p:pic>
              <p:nvPicPr>
                <p:cNvPr id="154" name="Inkt 153">
                  <a:extLst>
                    <a:ext uri="{FF2B5EF4-FFF2-40B4-BE49-F238E27FC236}">
                      <a16:creationId xmlns:a16="http://schemas.microsoft.com/office/drawing/2014/main" id="{B2D30766-06E3-4B3F-8B0A-AC516C7FC55E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5196439" y="2585211"/>
                  <a:ext cx="2379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155" name="Inkt 154">
                  <a:extLst>
                    <a:ext uri="{FF2B5EF4-FFF2-40B4-BE49-F238E27FC236}">
                      <a16:creationId xmlns:a16="http://schemas.microsoft.com/office/drawing/2014/main" id="{5C5D2B2C-9036-4A51-9B33-47590D6F7439}"/>
                    </a:ext>
                  </a:extLst>
                </p14:cNvPr>
                <p14:cNvContentPartPr/>
                <p14:nvPr/>
              </p14:nvContentPartPr>
              <p14:xfrm>
                <a:off x="5524759" y="2618691"/>
                <a:ext cx="189360" cy="162720"/>
              </p14:xfrm>
            </p:contentPart>
          </mc:Choice>
          <mc:Fallback xmlns="">
            <p:pic>
              <p:nvPicPr>
                <p:cNvPr id="155" name="Inkt 154">
                  <a:extLst>
                    <a:ext uri="{FF2B5EF4-FFF2-40B4-BE49-F238E27FC236}">
                      <a16:creationId xmlns:a16="http://schemas.microsoft.com/office/drawing/2014/main" id="{5C5D2B2C-9036-4A51-9B33-47590D6F7439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5516119" y="2610051"/>
                  <a:ext cx="2070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156" name="Inkt 155">
                  <a:extLst>
                    <a:ext uri="{FF2B5EF4-FFF2-40B4-BE49-F238E27FC236}">
                      <a16:creationId xmlns:a16="http://schemas.microsoft.com/office/drawing/2014/main" id="{CFDFFBDE-AEBC-4C49-B50F-93EED393FD63}"/>
                    </a:ext>
                  </a:extLst>
                </p14:cNvPr>
                <p14:cNvContentPartPr/>
                <p14:nvPr/>
              </p14:nvContentPartPr>
              <p14:xfrm>
                <a:off x="5693599" y="2585931"/>
                <a:ext cx="205200" cy="165240"/>
              </p14:xfrm>
            </p:contentPart>
          </mc:Choice>
          <mc:Fallback xmlns="">
            <p:pic>
              <p:nvPicPr>
                <p:cNvPr id="156" name="Inkt 155">
                  <a:extLst>
                    <a:ext uri="{FF2B5EF4-FFF2-40B4-BE49-F238E27FC236}">
                      <a16:creationId xmlns:a16="http://schemas.microsoft.com/office/drawing/2014/main" id="{CFDFFBDE-AEBC-4C49-B50F-93EED393FD63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5684959" y="2576931"/>
                  <a:ext cx="2228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157" name="Inkt 156">
                  <a:extLst>
                    <a:ext uri="{FF2B5EF4-FFF2-40B4-BE49-F238E27FC236}">
                      <a16:creationId xmlns:a16="http://schemas.microsoft.com/office/drawing/2014/main" id="{7227EFEC-9A2C-4185-81C5-90D99252B412}"/>
                    </a:ext>
                  </a:extLst>
                </p14:cNvPr>
                <p14:cNvContentPartPr/>
                <p14:nvPr/>
              </p14:nvContentPartPr>
              <p14:xfrm>
                <a:off x="5876839" y="2562531"/>
                <a:ext cx="184680" cy="178560"/>
              </p14:xfrm>
            </p:contentPart>
          </mc:Choice>
          <mc:Fallback xmlns="">
            <p:pic>
              <p:nvPicPr>
                <p:cNvPr id="157" name="Inkt 156">
                  <a:extLst>
                    <a:ext uri="{FF2B5EF4-FFF2-40B4-BE49-F238E27FC236}">
                      <a16:creationId xmlns:a16="http://schemas.microsoft.com/office/drawing/2014/main" id="{7227EFEC-9A2C-4185-81C5-90D99252B412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5867839" y="2553531"/>
                  <a:ext cx="2023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158" name="Inkt 157">
                  <a:extLst>
                    <a:ext uri="{FF2B5EF4-FFF2-40B4-BE49-F238E27FC236}">
                      <a16:creationId xmlns:a16="http://schemas.microsoft.com/office/drawing/2014/main" id="{E6E861F2-BC85-4BF7-A749-ECCB31ED1245}"/>
                    </a:ext>
                  </a:extLst>
                </p14:cNvPr>
                <p14:cNvContentPartPr/>
                <p14:nvPr/>
              </p14:nvContentPartPr>
              <p14:xfrm>
                <a:off x="6059719" y="2612211"/>
                <a:ext cx="194040" cy="123840"/>
              </p14:xfrm>
            </p:contentPart>
          </mc:Choice>
          <mc:Fallback xmlns="">
            <p:pic>
              <p:nvPicPr>
                <p:cNvPr id="158" name="Inkt 157">
                  <a:extLst>
                    <a:ext uri="{FF2B5EF4-FFF2-40B4-BE49-F238E27FC236}">
                      <a16:creationId xmlns:a16="http://schemas.microsoft.com/office/drawing/2014/main" id="{E6E861F2-BC85-4BF7-A749-ECCB31ED1245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6051079" y="2603571"/>
                  <a:ext cx="2116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159" name="Inkt 158">
                  <a:extLst>
                    <a:ext uri="{FF2B5EF4-FFF2-40B4-BE49-F238E27FC236}">
                      <a16:creationId xmlns:a16="http://schemas.microsoft.com/office/drawing/2014/main" id="{AF630DB9-66A7-464A-96EE-70AFD0A15D00}"/>
                    </a:ext>
                  </a:extLst>
                </p14:cNvPr>
                <p14:cNvContentPartPr/>
                <p14:nvPr/>
              </p14:nvContentPartPr>
              <p14:xfrm>
                <a:off x="6197599" y="2567931"/>
                <a:ext cx="169200" cy="183960"/>
              </p14:xfrm>
            </p:contentPart>
          </mc:Choice>
          <mc:Fallback xmlns="">
            <p:pic>
              <p:nvPicPr>
                <p:cNvPr id="159" name="Inkt 158">
                  <a:extLst>
                    <a:ext uri="{FF2B5EF4-FFF2-40B4-BE49-F238E27FC236}">
                      <a16:creationId xmlns:a16="http://schemas.microsoft.com/office/drawing/2014/main" id="{AF630DB9-66A7-464A-96EE-70AFD0A15D00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6188599" y="2558931"/>
                  <a:ext cx="1868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160" name="Inkt 159">
                  <a:extLst>
                    <a:ext uri="{FF2B5EF4-FFF2-40B4-BE49-F238E27FC236}">
                      <a16:creationId xmlns:a16="http://schemas.microsoft.com/office/drawing/2014/main" id="{E25FCA91-A2E2-40AC-91F7-3F42B9B1C075}"/>
                    </a:ext>
                  </a:extLst>
                </p14:cNvPr>
                <p14:cNvContentPartPr/>
                <p14:nvPr/>
              </p14:nvContentPartPr>
              <p14:xfrm>
                <a:off x="6258439" y="2554971"/>
                <a:ext cx="94320" cy="389160"/>
              </p14:xfrm>
            </p:contentPart>
          </mc:Choice>
          <mc:Fallback xmlns="">
            <p:pic>
              <p:nvPicPr>
                <p:cNvPr id="160" name="Inkt 159">
                  <a:extLst>
                    <a:ext uri="{FF2B5EF4-FFF2-40B4-BE49-F238E27FC236}">
                      <a16:creationId xmlns:a16="http://schemas.microsoft.com/office/drawing/2014/main" id="{E25FCA91-A2E2-40AC-91F7-3F42B9B1C07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6249439" y="2545971"/>
                  <a:ext cx="1119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243" name="Inkt 242">
                  <a:extLst>
                    <a:ext uri="{FF2B5EF4-FFF2-40B4-BE49-F238E27FC236}">
                      <a16:creationId xmlns:a16="http://schemas.microsoft.com/office/drawing/2014/main" id="{54F42D91-53C0-4EBA-BD10-E55013187E6B}"/>
                    </a:ext>
                  </a:extLst>
                </p14:cNvPr>
                <p14:cNvContentPartPr/>
                <p14:nvPr/>
              </p14:nvContentPartPr>
              <p14:xfrm>
                <a:off x="3994759" y="1900491"/>
                <a:ext cx="70560" cy="308880"/>
              </p14:xfrm>
            </p:contentPart>
          </mc:Choice>
          <mc:Fallback xmlns="">
            <p:pic>
              <p:nvPicPr>
                <p:cNvPr id="243" name="Inkt 242">
                  <a:extLst>
                    <a:ext uri="{FF2B5EF4-FFF2-40B4-BE49-F238E27FC236}">
                      <a16:creationId xmlns:a16="http://schemas.microsoft.com/office/drawing/2014/main" id="{54F42D91-53C0-4EBA-BD10-E55013187E6B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3986119" y="1891491"/>
                  <a:ext cx="882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244" name="Inkt 243">
                  <a:extLst>
                    <a:ext uri="{FF2B5EF4-FFF2-40B4-BE49-F238E27FC236}">
                      <a16:creationId xmlns:a16="http://schemas.microsoft.com/office/drawing/2014/main" id="{6AE3D74C-8F58-42B7-8E50-62D9CC4AEE97}"/>
                    </a:ext>
                  </a:extLst>
                </p14:cNvPr>
                <p14:cNvContentPartPr/>
                <p14:nvPr/>
              </p14:nvContentPartPr>
              <p14:xfrm>
                <a:off x="3920959" y="1821291"/>
                <a:ext cx="216000" cy="188640"/>
              </p14:xfrm>
            </p:contentPart>
          </mc:Choice>
          <mc:Fallback xmlns="">
            <p:pic>
              <p:nvPicPr>
                <p:cNvPr id="244" name="Inkt 243">
                  <a:extLst>
                    <a:ext uri="{FF2B5EF4-FFF2-40B4-BE49-F238E27FC236}">
                      <a16:creationId xmlns:a16="http://schemas.microsoft.com/office/drawing/2014/main" id="{6AE3D74C-8F58-42B7-8E50-62D9CC4AEE97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3911959" y="1812651"/>
                  <a:ext cx="2336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245" name="Inkt 244">
                  <a:extLst>
                    <a:ext uri="{FF2B5EF4-FFF2-40B4-BE49-F238E27FC236}">
                      <a16:creationId xmlns:a16="http://schemas.microsoft.com/office/drawing/2014/main" id="{F868B334-5309-4B4E-9B52-67829363A6A2}"/>
                    </a:ext>
                  </a:extLst>
                </p14:cNvPr>
                <p14:cNvContentPartPr/>
                <p14:nvPr/>
              </p14:nvContentPartPr>
              <p14:xfrm>
                <a:off x="4157839" y="1978971"/>
                <a:ext cx="191880" cy="159120"/>
              </p14:xfrm>
            </p:contentPart>
          </mc:Choice>
          <mc:Fallback xmlns="">
            <p:pic>
              <p:nvPicPr>
                <p:cNvPr id="245" name="Inkt 244">
                  <a:extLst>
                    <a:ext uri="{FF2B5EF4-FFF2-40B4-BE49-F238E27FC236}">
                      <a16:creationId xmlns:a16="http://schemas.microsoft.com/office/drawing/2014/main" id="{F868B334-5309-4B4E-9B52-67829363A6A2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4148839" y="1969971"/>
                  <a:ext cx="2095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246" name="Inkt 245">
                  <a:extLst>
                    <a:ext uri="{FF2B5EF4-FFF2-40B4-BE49-F238E27FC236}">
                      <a16:creationId xmlns:a16="http://schemas.microsoft.com/office/drawing/2014/main" id="{DA7AFA48-BDE8-4D10-A811-2977D7B1031E}"/>
                    </a:ext>
                  </a:extLst>
                </p14:cNvPr>
                <p14:cNvContentPartPr/>
                <p14:nvPr/>
              </p14:nvContentPartPr>
              <p14:xfrm>
                <a:off x="4335679" y="2020011"/>
                <a:ext cx="90000" cy="101160"/>
              </p14:xfrm>
            </p:contentPart>
          </mc:Choice>
          <mc:Fallback xmlns="">
            <p:pic>
              <p:nvPicPr>
                <p:cNvPr id="246" name="Inkt 245">
                  <a:extLst>
                    <a:ext uri="{FF2B5EF4-FFF2-40B4-BE49-F238E27FC236}">
                      <a16:creationId xmlns:a16="http://schemas.microsoft.com/office/drawing/2014/main" id="{DA7AFA48-BDE8-4D10-A811-2977D7B1031E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4327039" y="2011371"/>
                  <a:ext cx="107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247" name="Inkt 246">
                  <a:extLst>
                    <a:ext uri="{FF2B5EF4-FFF2-40B4-BE49-F238E27FC236}">
                      <a16:creationId xmlns:a16="http://schemas.microsoft.com/office/drawing/2014/main" id="{E5652766-8C4E-4EAA-8820-2AEB4B2F6A1E}"/>
                    </a:ext>
                  </a:extLst>
                </p14:cNvPr>
                <p14:cNvContentPartPr/>
                <p14:nvPr/>
              </p14:nvContentPartPr>
              <p14:xfrm>
                <a:off x="4464919" y="2005611"/>
                <a:ext cx="113040" cy="117360"/>
              </p14:xfrm>
            </p:contentPart>
          </mc:Choice>
          <mc:Fallback xmlns="">
            <p:pic>
              <p:nvPicPr>
                <p:cNvPr id="247" name="Inkt 246">
                  <a:extLst>
                    <a:ext uri="{FF2B5EF4-FFF2-40B4-BE49-F238E27FC236}">
                      <a16:creationId xmlns:a16="http://schemas.microsoft.com/office/drawing/2014/main" id="{E5652766-8C4E-4EAA-8820-2AEB4B2F6A1E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4456279" y="1996611"/>
                  <a:ext cx="1306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248" name="Inkt 247">
                  <a:extLst>
                    <a:ext uri="{FF2B5EF4-FFF2-40B4-BE49-F238E27FC236}">
                      <a16:creationId xmlns:a16="http://schemas.microsoft.com/office/drawing/2014/main" id="{B26D2932-A5E6-48F7-816C-522ADAA8EAED}"/>
                    </a:ext>
                  </a:extLst>
                </p14:cNvPr>
                <p14:cNvContentPartPr/>
                <p14:nvPr/>
              </p14:nvContentPartPr>
              <p14:xfrm>
                <a:off x="4585159" y="1958451"/>
                <a:ext cx="191520" cy="162360"/>
              </p14:xfrm>
            </p:contentPart>
          </mc:Choice>
          <mc:Fallback xmlns="">
            <p:pic>
              <p:nvPicPr>
                <p:cNvPr id="248" name="Inkt 247">
                  <a:extLst>
                    <a:ext uri="{FF2B5EF4-FFF2-40B4-BE49-F238E27FC236}">
                      <a16:creationId xmlns:a16="http://schemas.microsoft.com/office/drawing/2014/main" id="{B26D2932-A5E6-48F7-816C-522ADAA8EAED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4576519" y="1949451"/>
                  <a:ext cx="2091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249" name="Inkt 248">
                  <a:extLst>
                    <a:ext uri="{FF2B5EF4-FFF2-40B4-BE49-F238E27FC236}">
                      <a16:creationId xmlns:a16="http://schemas.microsoft.com/office/drawing/2014/main" id="{033F0CB5-C27B-4B99-B533-EAB364B59434}"/>
                    </a:ext>
                  </a:extLst>
                </p14:cNvPr>
                <p14:cNvContentPartPr/>
                <p14:nvPr/>
              </p14:nvContentPartPr>
              <p14:xfrm>
                <a:off x="4746439" y="1932531"/>
                <a:ext cx="128880" cy="195120"/>
              </p14:xfrm>
            </p:contentPart>
          </mc:Choice>
          <mc:Fallback xmlns="">
            <p:pic>
              <p:nvPicPr>
                <p:cNvPr id="249" name="Inkt 248">
                  <a:extLst>
                    <a:ext uri="{FF2B5EF4-FFF2-40B4-BE49-F238E27FC236}">
                      <a16:creationId xmlns:a16="http://schemas.microsoft.com/office/drawing/2014/main" id="{033F0CB5-C27B-4B99-B533-EAB364B5943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4737799" y="1923891"/>
                  <a:ext cx="1465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250" name="Inkt 249">
                  <a:extLst>
                    <a:ext uri="{FF2B5EF4-FFF2-40B4-BE49-F238E27FC236}">
                      <a16:creationId xmlns:a16="http://schemas.microsoft.com/office/drawing/2014/main" id="{78D7A995-6CF1-40F7-A0FF-18C0E562D83B}"/>
                    </a:ext>
                  </a:extLst>
                </p14:cNvPr>
                <p14:cNvContentPartPr/>
                <p14:nvPr/>
              </p14:nvContentPartPr>
              <p14:xfrm>
                <a:off x="4802239" y="1971411"/>
                <a:ext cx="231840" cy="187560"/>
              </p14:xfrm>
            </p:contentPart>
          </mc:Choice>
          <mc:Fallback xmlns="">
            <p:pic>
              <p:nvPicPr>
                <p:cNvPr id="250" name="Inkt 249">
                  <a:extLst>
                    <a:ext uri="{FF2B5EF4-FFF2-40B4-BE49-F238E27FC236}">
                      <a16:creationId xmlns:a16="http://schemas.microsoft.com/office/drawing/2014/main" id="{78D7A995-6CF1-40F7-A0FF-18C0E562D83B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4793239" y="1962411"/>
                  <a:ext cx="2494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251" name="Inkt 250">
                  <a:extLst>
                    <a:ext uri="{FF2B5EF4-FFF2-40B4-BE49-F238E27FC236}">
                      <a16:creationId xmlns:a16="http://schemas.microsoft.com/office/drawing/2014/main" id="{90508491-F760-4F4A-9DD0-12DA97452B09}"/>
                    </a:ext>
                  </a:extLst>
                </p14:cNvPr>
                <p14:cNvContentPartPr/>
                <p14:nvPr/>
              </p14:nvContentPartPr>
              <p14:xfrm>
                <a:off x="3726199" y="1620771"/>
                <a:ext cx="1437120" cy="726480"/>
              </p14:xfrm>
            </p:contentPart>
          </mc:Choice>
          <mc:Fallback xmlns="">
            <p:pic>
              <p:nvPicPr>
                <p:cNvPr id="251" name="Inkt 250">
                  <a:extLst>
                    <a:ext uri="{FF2B5EF4-FFF2-40B4-BE49-F238E27FC236}">
                      <a16:creationId xmlns:a16="http://schemas.microsoft.com/office/drawing/2014/main" id="{90508491-F760-4F4A-9DD0-12DA97452B09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3717199" y="1612131"/>
                  <a:ext cx="1454760" cy="74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405" name="Inkt 404">
                  <a:extLst>
                    <a:ext uri="{FF2B5EF4-FFF2-40B4-BE49-F238E27FC236}">
                      <a16:creationId xmlns:a16="http://schemas.microsoft.com/office/drawing/2014/main" id="{44EFBDB0-16BA-4389-AA10-A5F4938225AC}"/>
                    </a:ext>
                  </a:extLst>
                </p14:cNvPr>
                <p14:cNvContentPartPr/>
                <p14:nvPr/>
              </p14:nvContentPartPr>
              <p14:xfrm>
                <a:off x="5168990" y="2033499"/>
                <a:ext cx="178560" cy="14400"/>
              </p14:xfrm>
            </p:contentPart>
          </mc:Choice>
          <mc:Fallback xmlns="">
            <p:pic>
              <p:nvPicPr>
                <p:cNvPr id="405" name="Inkt 404">
                  <a:extLst>
                    <a:ext uri="{FF2B5EF4-FFF2-40B4-BE49-F238E27FC236}">
                      <a16:creationId xmlns:a16="http://schemas.microsoft.com/office/drawing/2014/main" id="{44EFBDB0-16BA-4389-AA10-A5F4938225AC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5160350" y="2024859"/>
                  <a:ext cx="1962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406" name="Inkt 405">
                  <a:extLst>
                    <a:ext uri="{FF2B5EF4-FFF2-40B4-BE49-F238E27FC236}">
                      <a16:creationId xmlns:a16="http://schemas.microsoft.com/office/drawing/2014/main" id="{EF8DF3CA-43AF-44C4-BBBA-895509E07B02}"/>
                    </a:ext>
                  </a:extLst>
                </p14:cNvPr>
                <p14:cNvContentPartPr/>
                <p14:nvPr/>
              </p14:nvContentPartPr>
              <p14:xfrm>
                <a:off x="5317310" y="1948179"/>
                <a:ext cx="145800" cy="174240"/>
              </p14:xfrm>
            </p:contentPart>
          </mc:Choice>
          <mc:Fallback xmlns="">
            <p:pic>
              <p:nvPicPr>
                <p:cNvPr id="406" name="Inkt 405">
                  <a:extLst>
                    <a:ext uri="{FF2B5EF4-FFF2-40B4-BE49-F238E27FC236}">
                      <a16:creationId xmlns:a16="http://schemas.microsoft.com/office/drawing/2014/main" id="{EF8DF3CA-43AF-44C4-BBBA-895509E07B02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5308310" y="1939179"/>
                  <a:ext cx="16344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2" name="Groep 411">
            <a:extLst>
              <a:ext uri="{FF2B5EF4-FFF2-40B4-BE49-F238E27FC236}">
                <a16:creationId xmlns:a16="http://schemas.microsoft.com/office/drawing/2014/main" id="{CC65E88E-4E79-4F95-A4A4-0919235979B5}"/>
              </a:ext>
            </a:extLst>
          </p:cNvPr>
          <p:cNvGrpSpPr/>
          <p:nvPr/>
        </p:nvGrpSpPr>
        <p:grpSpPr>
          <a:xfrm>
            <a:off x="1071830" y="3875259"/>
            <a:ext cx="155520" cy="179280"/>
            <a:chOff x="1071830" y="3875259"/>
            <a:chExt cx="155520" cy="17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410" name="Inkt 409">
                  <a:extLst>
                    <a:ext uri="{FF2B5EF4-FFF2-40B4-BE49-F238E27FC236}">
                      <a16:creationId xmlns:a16="http://schemas.microsoft.com/office/drawing/2014/main" id="{E5264E24-E117-45DA-9835-FD96C63A11E0}"/>
                    </a:ext>
                  </a:extLst>
                </p14:cNvPr>
                <p14:cNvContentPartPr/>
                <p14:nvPr/>
              </p14:nvContentPartPr>
              <p14:xfrm>
                <a:off x="1071830" y="3955179"/>
                <a:ext cx="155520" cy="10440"/>
              </p14:xfrm>
            </p:contentPart>
          </mc:Choice>
          <mc:Fallback xmlns="">
            <p:pic>
              <p:nvPicPr>
                <p:cNvPr id="410" name="Inkt 409">
                  <a:extLst>
                    <a:ext uri="{FF2B5EF4-FFF2-40B4-BE49-F238E27FC236}">
                      <a16:creationId xmlns:a16="http://schemas.microsoft.com/office/drawing/2014/main" id="{E5264E24-E117-45DA-9835-FD96C63A11E0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1063190" y="3946539"/>
                  <a:ext cx="1731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411" name="Inkt 410">
                  <a:extLst>
                    <a:ext uri="{FF2B5EF4-FFF2-40B4-BE49-F238E27FC236}">
                      <a16:creationId xmlns:a16="http://schemas.microsoft.com/office/drawing/2014/main" id="{55C96419-CABE-4019-AE45-7733708B27D1}"/>
                    </a:ext>
                  </a:extLst>
                </p14:cNvPr>
                <p14:cNvContentPartPr/>
                <p14:nvPr/>
              </p14:nvContentPartPr>
              <p14:xfrm>
                <a:off x="1088030" y="3875259"/>
                <a:ext cx="47160" cy="179280"/>
              </p14:xfrm>
            </p:contentPart>
          </mc:Choice>
          <mc:Fallback xmlns="">
            <p:pic>
              <p:nvPicPr>
                <p:cNvPr id="411" name="Inkt 410">
                  <a:extLst>
                    <a:ext uri="{FF2B5EF4-FFF2-40B4-BE49-F238E27FC236}">
                      <a16:creationId xmlns:a16="http://schemas.microsoft.com/office/drawing/2014/main" id="{55C96419-CABE-4019-AE45-7733708B27D1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1079390" y="3866259"/>
                  <a:ext cx="6480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4" name="Groep 433">
            <a:extLst>
              <a:ext uri="{FF2B5EF4-FFF2-40B4-BE49-F238E27FC236}">
                <a16:creationId xmlns:a16="http://schemas.microsoft.com/office/drawing/2014/main" id="{F665830A-66F7-45FA-B674-05BE86DD87E8}"/>
              </a:ext>
            </a:extLst>
          </p:cNvPr>
          <p:cNvGrpSpPr/>
          <p:nvPr/>
        </p:nvGrpSpPr>
        <p:grpSpPr>
          <a:xfrm>
            <a:off x="488270" y="4160379"/>
            <a:ext cx="1577160" cy="624600"/>
            <a:chOff x="488270" y="4160379"/>
            <a:chExt cx="1577160" cy="62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413" name="Inkt 412">
                  <a:extLst>
                    <a:ext uri="{FF2B5EF4-FFF2-40B4-BE49-F238E27FC236}">
                      <a16:creationId xmlns:a16="http://schemas.microsoft.com/office/drawing/2014/main" id="{F3284336-E2E9-4A57-8BBB-800377C2FB92}"/>
                    </a:ext>
                  </a:extLst>
                </p14:cNvPr>
                <p14:cNvContentPartPr/>
                <p14:nvPr/>
              </p14:nvContentPartPr>
              <p14:xfrm>
                <a:off x="602390" y="4207899"/>
                <a:ext cx="48240" cy="160560"/>
              </p14:xfrm>
            </p:contentPart>
          </mc:Choice>
          <mc:Fallback xmlns="">
            <p:pic>
              <p:nvPicPr>
                <p:cNvPr id="413" name="Inkt 412">
                  <a:extLst>
                    <a:ext uri="{FF2B5EF4-FFF2-40B4-BE49-F238E27FC236}">
                      <a16:creationId xmlns:a16="http://schemas.microsoft.com/office/drawing/2014/main" id="{F3284336-E2E9-4A57-8BBB-800377C2FB92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593750" y="4198899"/>
                  <a:ext cx="658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414" name="Inkt 413">
                  <a:extLst>
                    <a:ext uri="{FF2B5EF4-FFF2-40B4-BE49-F238E27FC236}">
                      <a16:creationId xmlns:a16="http://schemas.microsoft.com/office/drawing/2014/main" id="{23A65088-BE63-4CA6-9311-BF1BA3F832F2}"/>
                    </a:ext>
                  </a:extLst>
                </p14:cNvPr>
                <p14:cNvContentPartPr/>
                <p14:nvPr/>
              </p14:nvContentPartPr>
              <p14:xfrm>
                <a:off x="488270" y="4160379"/>
                <a:ext cx="290880" cy="252720"/>
              </p14:xfrm>
            </p:contentPart>
          </mc:Choice>
          <mc:Fallback xmlns="">
            <p:pic>
              <p:nvPicPr>
                <p:cNvPr id="414" name="Inkt 413">
                  <a:extLst>
                    <a:ext uri="{FF2B5EF4-FFF2-40B4-BE49-F238E27FC236}">
                      <a16:creationId xmlns:a16="http://schemas.microsoft.com/office/drawing/2014/main" id="{23A65088-BE63-4CA6-9311-BF1BA3F832F2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479270" y="4151379"/>
                  <a:ext cx="3085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415" name="Inkt 414">
                  <a:extLst>
                    <a:ext uri="{FF2B5EF4-FFF2-40B4-BE49-F238E27FC236}">
                      <a16:creationId xmlns:a16="http://schemas.microsoft.com/office/drawing/2014/main" id="{C54AD56A-AC7B-4A04-ADED-85DA5A440219}"/>
                    </a:ext>
                  </a:extLst>
                </p14:cNvPr>
                <p14:cNvContentPartPr/>
                <p14:nvPr/>
              </p14:nvContentPartPr>
              <p14:xfrm>
                <a:off x="722270" y="4311579"/>
                <a:ext cx="104400" cy="92880"/>
              </p14:xfrm>
            </p:contentPart>
          </mc:Choice>
          <mc:Fallback xmlns="">
            <p:pic>
              <p:nvPicPr>
                <p:cNvPr id="415" name="Inkt 414">
                  <a:extLst>
                    <a:ext uri="{FF2B5EF4-FFF2-40B4-BE49-F238E27FC236}">
                      <a16:creationId xmlns:a16="http://schemas.microsoft.com/office/drawing/2014/main" id="{C54AD56A-AC7B-4A04-ADED-85DA5A440219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713630" y="4302579"/>
                  <a:ext cx="1220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416" name="Inkt 415">
                  <a:extLst>
                    <a:ext uri="{FF2B5EF4-FFF2-40B4-BE49-F238E27FC236}">
                      <a16:creationId xmlns:a16="http://schemas.microsoft.com/office/drawing/2014/main" id="{FBC4968B-D1AA-49D4-8B6B-791EEBB108FD}"/>
                    </a:ext>
                  </a:extLst>
                </p14:cNvPr>
                <p14:cNvContentPartPr/>
                <p14:nvPr/>
              </p14:nvContentPartPr>
              <p14:xfrm>
                <a:off x="797150" y="4262619"/>
                <a:ext cx="201960" cy="93960"/>
              </p14:xfrm>
            </p:contentPart>
          </mc:Choice>
          <mc:Fallback xmlns="">
            <p:pic>
              <p:nvPicPr>
                <p:cNvPr id="416" name="Inkt 415">
                  <a:extLst>
                    <a:ext uri="{FF2B5EF4-FFF2-40B4-BE49-F238E27FC236}">
                      <a16:creationId xmlns:a16="http://schemas.microsoft.com/office/drawing/2014/main" id="{FBC4968B-D1AA-49D4-8B6B-791EEBB108FD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788510" y="4253979"/>
                  <a:ext cx="2196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417" name="Inkt 416">
                  <a:extLst>
                    <a:ext uri="{FF2B5EF4-FFF2-40B4-BE49-F238E27FC236}">
                      <a16:creationId xmlns:a16="http://schemas.microsoft.com/office/drawing/2014/main" id="{3C1E71BC-0373-41BE-B983-8961795F921D}"/>
                    </a:ext>
                  </a:extLst>
                </p14:cNvPr>
                <p14:cNvContentPartPr/>
                <p14:nvPr/>
              </p14:nvContentPartPr>
              <p14:xfrm>
                <a:off x="1009910" y="4242459"/>
                <a:ext cx="221040" cy="108720"/>
              </p14:xfrm>
            </p:contentPart>
          </mc:Choice>
          <mc:Fallback xmlns="">
            <p:pic>
              <p:nvPicPr>
                <p:cNvPr id="417" name="Inkt 416">
                  <a:extLst>
                    <a:ext uri="{FF2B5EF4-FFF2-40B4-BE49-F238E27FC236}">
                      <a16:creationId xmlns:a16="http://schemas.microsoft.com/office/drawing/2014/main" id="{3C1E71BC-0373-41BE-B983-8961795F921D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1000910" y="4233459"/>
                  <a:ext cx="2386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418" name="Inkt 417">
                  <a:extLst>
                    <a:ext uri="{FF2B5EF4-FFF2-40B4-BE49-F238E27FC236}">
                      <a16:creationId xmlns:a16="http://schemas.microsoft.com/office/drawing/2014/main" id="{C39E440A-9088-4FCD-90F5-947D1C0A474A}"/>
                    </a:ext>
                  </a:extLst>
                </p14:cNvPr>
                <p14:cNvContentPartPr/>
                <p14:nvPr/>
              </p14:nvContentPartPr>
              <p14:xfrm>
                <a:off x="1169390" y="4222659"/>
                <a:ext cx="156960" cy="178560"/>
              </p14:xfrm>
            </p:contentPart>
          </mc:Choice>
          <mc:Fallback xmlns="">
            <p:pic>
              <p:nvPicPr>
                <p:cNvPr id="418" name="Inkt 417">
                  <a:extLst>
                    <a:ext uri="{FF2B5EF4-FFF2-40B4-BE49-F238E27FC236}">
                      <a16:creationId xmlns:a16="http://schemas.microsoft.com/office/drawing/2014/main" id="{C39E440A-9088-4FCD-90F5-947D1C0A474A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1160390" y="4213659"/>
                  <a:ext cx="1746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420" name="Inkt 419">
                  <a:extLst>
                    <a:ext uri="{FF2B5EF4-FFF2-40B4-BE49-F238E27FC236}">
                      <a16:creationId xmlns:a16="http://schemas.microsoft.com/office/drawing/2014/main" id="{3F09C710-712C-46DF-9A1A-57FD945BF072}"/>
                    </a:ext>
                  </a:extLst>
                </p14:cNvPr>
                <p14:cNvContentPartPr/>
                <p14:nvPr/>
              </p14:nvContentPartPr>
              <p14:xfrm>
                <a:off x="652430" y="4555659"/>
                <a:ext cx="119880" cy="229320"/>
              </p14:xfrm>
            </p:contentPart>
          </mc:Choice>
          <mc:Fallback xmlns="">
            <p:pic>
              <p:nvPicPr>
                <p:cNvPr id="420" name="Inkt 419">
                  <a:extLst>
                    <a:ext uri="{FF2B5EF4-FFF2-40B4-BE49-F238E27FC236}">
                      <a16:creationId xmlns:a16="http://schemas.microsoft.com/office/drawing/2014/main" id="{3F09C710-712C-46DF-9A1A-57FD945BF072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643790" y="4547019"/>
                  <a:ext cx="1375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421" name="Inkt 420">
                  <a:extLst>
                    <a:ext uri="{FF2B5EF4-FFF2-40B4-BE49-F238E27FC236}">
                      <a16:creationId xmlns:a16="http://schemas.microsoft.com/office/drawing/2014/main" id="{CA040625-BD34-48E7-933E-1C3DBFD469E1}"/>
                    </a:ext>
                  </a:extLst>
                </p14:cNvPr>
                <p14:cNvContentPartPr/>
                <p14:nvPr/>
              </p14:nvContentPartPr>
              <p14:xfrm>
                <a:off x="628670" y="4666899"/>
                <a:ext cx="78840" cy="31680"/>
              </p14:xfrm>
            </p:contentPart>
          </mc:Choice>
          <mc:Fallback xmlns="">
            <p:pic>
              <p:nvPicPr>
                <p:cNvPr id="421" name="Inkt 420">
                  <a:extLst>
                    <a:ext uri="{FF2B5EF4-FFF2-40B4-BE49-F238E27FC236}">
                      <a16:creationId xmlns:a16="http://schemas.microsoft.com/office/drawing/2014/main" id="{CA040625-BD34-48E7-933E-1C3DBFD469E1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619670" y="4658259"/>
                  <a:ext cx="964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422" name="Inkt 421">
                  <a:extLst>
                    <a:ext uri="{FF2B5EF4-FFF2-40B4-BE49-F238E27FC236}">
                      <a16:creationId xmlns:a16="http://schemas.microsoft.com/office/drawing/2014/main" id="{13349A50-4CD7-406B-B27C-581746A2F0BD}"/>
                    </a:ext>
                  </a:extLst>
                </p14:cNvPr>
                <p14:cNvContentPartPr/>
                <p14:nvPr/>
              </p14:nvContentPartPr>
              <p14:xfrm>
                <a:off x="755750" y="4631979"/>
                <a:ext cx="190080" cy="118080"/>
              </p14:xfrm>
            </p:contentPart>
          </mc:Choice>
          <mc:Fallback xmlns="">
            <p:pic>
              <p:nvPicPr>
                <p:cNvPr id="422" name="Inkt 421">
                  <a:extLst>
                    <a:ext uri="{FF2B5EF4-FFF2-40B4-BE49-F238E27FC236}">
                      <a16:creationId xmlns:a16="http://schemas.microsoft.com/office/drawing/2014/main" id="{13349A50-4CD7-406B-B27C-581746A2F0BD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746750" y="4623339"/>
                  <a:ext cx="2077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423" name="Inkt 422">
                  <a:extLst>
                    <a:ext uri="{FF2B5EF4-FFF2-40B4-BE49-F238E27FC236}">
                      <a16:creationId xmlns:a16="http://schemas.microsoft.com/office/drawing/2014/main" id="{020BDCA5-A497-40E9-A806-59300CBB6DF6}"/>
                    </a:ext>
                  </a:extLst>
                </p14:cNvPr>
                <p14:cNvContentPartPr/>
                <p14:nvPr/>
              </p14:nvContentPartPr>
              <p14:xfrm>
                <a:off x="894710" y="4583739"/>
                <a:ext cx="286200" cy="145080"/>
              </p14:xfrm>
            </p:contentPart>
          </mc:Choice>
          <mc:Fallback xmlns="">
            <p:pic>
              <p:nvPicPr>
                <p:cNvPr id="423" name="Inkt 422">
                  <a:extLst>
                    <a:ext uri="{FF2B5EF4-FFF2-40B4-BE49-F238E27FC236}">
                      <a16:creationId xmlns:a16="http://schemas.microsoft.com/office/drawing/2014/main" id="{020BDCA5-A497-40E9-A806-59300CBB6DF6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886070" y="4575099"/>
                  <a:ext cx="3038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424" name="Inkt 423">
                  <a:extLst>
                    <a:ext uri="{FF2B5EF4-FFF2-40B4-BE49-F238E27FC236}">
                      <a16:creationId xmlns:a16="http://schemas.microsoft.com/office/drawing/2014/main" id="{F22D1438-354F-4055-BCF4-0F5B3C3D468C}"/>
                    </a:ext>
                  </a:extLst>
                </p14:cNvPr>
                <p14:cNvContentPartPr/>
                <p14:nvPr/>
              </p14:nvContentPartPr>
              <p14:xfrm>
                <a:off x="1210070" y="4586979"/>
                <a:ext cx="106200" cy="90360"/>
              </p14:xfrm>
            </p:contentPart>
          </mc:Choice>
          <mc:Fallback xmlns="">
            <p:pic>
              <p:nvPicPr>
                <p:cNvPr id="424" name="Inkt 423">
                  <a:extLst>
                    <a:ext uri="{FF2B5EF4-FFF2-40B4-BE49-F238E27FC236}">
                      <a16:creationId xmlns:a16="http://schemas.microsoft.com/office/drawing/2014/main" id="{F22D1438-354F-4055-BCF4-0F5B3C3D468C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1201070" y="4577979"/>
                  <a:ext cx="1238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425" name="Inkt 424">
                  <a:extLst>
                    <a:ext uri="{FF2B5EF4-FFF2-40B4-BE49-F238E27FC236}">
                      <a16:creationId xmlns:a16="http://schemas.microsoft.com/office/drawing/2014/main" id="{C1BEF6AA-23A6-4D8A-A62D-2DF2DC0AF041}"/>
                    </a:ext>
                  </a:extLst>
                </p14:cNvPr>
                <p14:cNvContentPartPr/>
                <p14:nvPr/>
              </p14:nvContentPartPr>
              <p14:xfrm>
                <a:off x="1322030" y="4526499"/>
                <a:ext cx="137880" cy="167760"/>
              </p14:xfrm>
            </p:contentPart>
          </mc:Choice>
          <mc:Fallback xmlns="">
            <p:pic>
              <p:nvPicPr>
                <p:cNvPr id="425" name="Inkt 424">
                  <a:extLst>
                    <a:ext uri="{FF2B5EF4-FFF2-40B4-BE49-F238E27FC236}">
                      <a16:creationId xmlns:a16="http://schemas.microsoft.com/office/drawing/2014/main" id="{C1BEF6AA-23A6-4D8A-A62D-2DF2DC0AF041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1313390" y="4517859"/>
                  <a:ext cx="1555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426" name="Inkt 425">
                  <a:extLst>
                    <a:ext uri="{FF2B5EF4-FFF2-40B4-BE49-F238E27FC236}">
                      <a16:creationId xmlns:a16="http://schemas.microsoft.com/office/drawing/2014/main" id="{C9034983-9E7E-4578-A8D8-F7416663C9CF}"/>
                    </a:ext>
                  </a:extLst>
                </p14:cNvPr>
                <p14:cNvContentPartPr/>
                <p14:nvPr/>
              </p14:nvContentPartPr>
              <p14:xfrm>
                <a:off x="1324190" y="4622259"/>
                <a:ext cx="74520" cy="46440"/>
              </p14:xfrm>
            </p:contentPart>
          </mc:Choice>
          <mc:Fallback xmlns="">
            <p:pic>
              <p:nvPicPr>
                <p:cNvPr id="426" name="Inkt 425">
                  <a:extLst>
                    <a:ext uri="{FF2B5EF4-FFF2-40B4-BE49-F238E27FC236}">
                      <a16:creationId xmlns:a16="http://schemas.microsoft.com/office/drawing/2014/main" id="{C9034983-9E7E-4578-A8D8-F7416663C9CF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1315190" y="4613619"/>
                  <a:ext cx="921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427" name="Inkt 426">
                  <a:extLst>
                    <a:ext uri="{FF2B5EF4-FFF2-40B4-BE49-F238E27FC236}">
                      <a16:creationId xmlns:a16="http://schemas.microsoft.com/office/drawing/2014/main" id="{205CCA6D-D87C-4246-A12D-D08B79BE3E6F}"/>
                    </a:ext>
                  </a:extLst>
                </p14:cNvPr>
                <p14:cNvContentPartPr/>
                <p14:nvPr/>
              </p14:nvContentPartPr>
              <p14:xfrm>
                <a:off x="1314470" y="4513179"/>
                <a:ext cx="185040" cy="142920"/>
              </p14:xfrm>
            </p:contentPart>
          </mc:Choice>
          <mc:Fallback xmlns="">
            <p:pic>
              <p:nvPicPr>
                <p:cNvPr id="427" name="Inkt 426">
                  <a:extLst>
                    <a:ext uri="{FF2B5EF4-FFF2-40B4-BE49-F238E27FC236}">
                      <a16:creationId xmlns:a16="http://schemas.microsoft.com/office/drawing/2014/main" id="{205CCA6D-D87C-4246-A12D-D08B79BE3E6F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1305470" y="4504179"/>
                  <a:ext cx="2026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429" name="Inkt 428">
                  <a:extLst>
                    <a:ext uri="{FF2B5EF4-FFF2-40B4-BE49-F238E27FC236}">
                      <a16:creationId xmlns:a16="http://schemas.microsoft.com/office/drawing/2014/main" id="{CCF48F1F-AB06-4779-99E8-61A503BB6D1F}"/>
                    </a:ext>
                  </a:extLst>
                </p14:cNvPr>
                <p14:cNvContentPartPr/>
                <p14:nvPr/>
              </p14:nvContentPartPr>
              <p14:xfrm>
                <a:off x="1521470" y="4483659"/>
                <a:ext cx="180720" cy="170280"/>
              </p14:xfrm>
            </p:contentPart>
          </mc:Choice>
          <mc:Fallback xmlns="">
            <p:pic>
              <p:nvPicPr>
                <p:cNvPr id="429" name="Inkt 428">
                  <a:extLst>
                    <a:ext uri="{FF2B5EF4-FFF2-40B4-BE49-F238E27FC236}">
                      <a16:creationId xmlns:a16="http://schemas.microsoft.com/office/drawing/2014/main" id="{CCF48F1F-AB06-4779-99E8-61A503BB6D1F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1512470" y="4474659"/>
                  <a:ext cx="1983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430" name="Inkt 429">
                  <a:extLst>
                    <a:ext uri="{FF2B5EF4-FFF2-40B4-BE49-F238E27FC236}">
                      <a16:creationId xmlns:a16="http://schemas.microsoft.com/office/drawing/2014/main" id="{84A35C86-3012-4CA2-B620-4A3FB00C943B}"/>
                    </a:ext>
                  </a:extLst>
                </p14:cNvPr>
                <p14:cNvContentPartPr/>
                <p14:nvPr/>
              </p14:nvContentPartPr>
              <p14:xfrm>
                <a:off x="1590590" y="4573659"/>
                <a:ext cx="63360" cy="46800"/>
              </p14:xfrm>
            </p:contentPart>
          </mc:Choice>
          <mc:Fallback xmlns="">
            <p:pic>
              <p:nvPicPr>
                <p:cNvPr id="430" name="Inkt 429">
                  <a:extLst>
                    <a:ext uri="{FF2B5EF4-FFF2-40B4-BE49-F238E27FC236}">
                      <a16:creationId xmlns:a16="http://schemas.microsoft.com/office/drawing/2014/main" id="{84A35C86-3012-4CA2-B620-4A3FB00C943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1581950" y="4564659"/>
                  <a:ext cx="810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431" name="Inkt 430">
                  <a:extLst>
                    <a:ext uri="{FF2B5EF4-FFF2-40B4-BE49-F238E27FC236}">
                      <a16:creationId xmlns:a16="http://schemas.microsoft.com/office/drawing/2014/main" id="{8758ED96-040F-4979-AD87-DE018DE3E9D7}"/>
                    </a:ext>
                  </a:extLst>
                </p14:cNvPr>
                <p14:cNvContentPartPr/>
                <p14:nvPr/>
              </p14:nvContentPartPr>
              <p14:xfrm>
                <a:off x="1676270" y="4553499"/>
                <a:ext cx="144000" cy="74520"/>
              </p14:xfrm>
            </p:contentPart>
          </mc:Choice>
          <mc:Fallback xmlns="">
            <p:pic>
              <p:nvPicPr>
                <p:cNvPr id="431" name="Inkt 430">
                  <a:extLst>
                    <a:ext uri="{FF2B5EF4-FFF2-40B4-BE49-F238E27FC236}">
                      <a16:creationId xmlns:a16="http://schemas.microsoft.com/office/drawing/2014/main" id="{8758ED96-040F-4979-AD87-DE018DE3E9D7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1667270" y="4544499"/>
                  <a:ext cx="1616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432" name="Inkt 431">
                  <a:extLst>
                    <a:ext uri="{FF2B5EF4-FFF2-40B4-BE49-F238E27FC236}">
                      <a16:creationId xmlns:a16="http://schemas.microsoft.com/office/drawing/2014/main" id="{908EBABF-AA3A-46F0-A176-68D3CBC627B6}"/>
                    </a:ext>
                  </a:extLst>
                </p14:cNvPr>
                <p14:cNvContentPartPr/>
                <p14:nvPr/>
              </p14:nvContentPartPr>
              <p14:xfrm>
                <a:off x="1738190" y="4463499"/>
                <a:ext cx="114480" cy="126000"/>
              </p14:xfrm>
            </p:contentPart>
          </mc:Choice>
          <mc:Fallback xmlns="">
            <p:pic>
              <p:nvPicPr>
                <p:cNvPr id="432" name="Inkt 431">
                  <a:extLst>
                    <a:ext uri="{FF2B5EF4-FFF2-40B4-BE49-F238E27FC236}">
                      <a16:creationId xmlns:a16="http://schemas.microsoft.com/office/drawing/2014/main" id="{908EBABF-AA3A-46F0-A176-68D3CBC627B6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1729550" y="4454859"/>
                  <a:ext cx="1321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433" name="Inkt 432">
                  <a:extLst>
                    <a:ext uri="{FF2B5EF4-FFF2-40B4-BE49-F238E27FC236}">
                      <a16:creationId xmlns:a16="http://schemas.microsoft.com/office/drawing/2014/main" id="{6E527277-78D8-4CA9-BFA1-052ACBC18C2A}"/>
                    </a:ext>
                  </a:extLst>
                </p14:cNvPr>
                <p14:cNvContentPartPr/>
                <p14:nvPr/>
              </p14:nvContentPartPr>
              <p14:xfrm>
                <a:off x="1842950" y="4471779"/>
                <a:ext cx="222480" cy="143640"/>
              </p14:xfrm>
            </p:contentPart>
          </mc:Choice>
          <mc:Fallback xmlns="">
            <p:pic>
              <p:nvPicPr>
                <p:cNvPr id="433" name="Inkt 432">
                  <a:extLst>
                    <a:ext uri="{FF2B5EF4-FFF2-40B4-BE49-F238E27FC236}">
                      <a16:creationId xmlns:a16="http://schemas.microsoft.com/office/drawing/2014/main" id="{6E527277-78D8-4CA9-BFA1-052ACBC18C2A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1834310" y="4462779"/>
                  <a:ext cx="240120" cy="16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2" name="Inkt 1">
                <a:extLst>
                  <a:ext uri="{FF2B5EF4-FFF2-40B4-BE49-F238E27FC236}">
                    <a16:creationId xmlns:a16="http://schemas.microsoft.com/office/drawing/2014/main" id="{BAA26686-454E-4CB1-9F74-5B42322E84E4}"/>
                  </a:ext>
                </a:extLst>
              </p14:cNvPr>
              <p14:cNvContentPartPr/>
              <p14:nvPr/>
            </p14:nvContentPartPr>
            <p14:xfrm>
              <a:off x="2503550" y="5591379"/>
              <a:ext cx="1406160" cy="594720"/>
            </p14:xfrm>
          </p:contentPart>
        </mc:Choice>
        <mc:Fallback xmlns="">
          <p:pic>
            <p:nvPicPr>
              <p:cNvPr id="2" name="Inkt 1">
                <a:extLst>
                  <a:ext uri="{FF2B5EF4-FFF2-40B4-BE49-F238E27FC236}">
                    <a16:creationId xmlns:a16="http://schemas.microsoft.com/office/drawing/2014/main" id="{BAA26686-454E-4CB1-9F74-5B42322E84E4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2449910" y="5483379"/>
                <a:ext cx="1513800" cy="81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017FC8AF-5945-4AD4-805B-43165D829136}"/>
                  </a:ext>
                </a:extLst>
              </p14:cNvPr>
              <p14:cNvContentPartPr/>
              <p14:nvPr/>
            </p14:nvContentPartPr>
            <p14:xfrm>
              <a:off x="837470" y="5720259"/>
              <a:ext cx="1584000" cy="606600"/>
            </p14:xfrm>
          </p:contentPart>
        </mc:Choice>
        <mc:Fallback xmlns=""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017FC8AF-5945-4AD4-805B-43165D829136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783830" y="5612619"/>
                <a:ext cx="1691640" cy="82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5">
            <p14:nvContentPartPr>
              <p14:cNvPr id="4" name="Inkt 3">
                <a:extLst>
                  <a:ext uri="{FF2B5EF4-FFF2-40B4-BE49-F238E27FC236}">
                    <a16:creationId xmlns:a16="http://schemas.microsoft.com/office/drawing/2014/main" id="{FD51932E-5396-40C4-B0B8-EA167659EF83}"/>
                  </a:ext>
                </a:extLst>
              </p14:cNvPr>
              <p14:cNvContentPartPr/>
              <p14:nvPr/>
            </p14:nvContentPartPr>
            <p14:xfrm>
              <a:off x="643430" y="5756979"/>
              <a:ext cx="115920" cy="78840"/>
            </p14:xfrm>
          </p:contentPart>
        </mc:Choice>
        <mc:Fallback xmlns="">
          <p:pic>
            <p:nvPicPr>
              <p:cNvPr id="4" name="Inkt 3">
                <a:extLst>
                  <a:ext uri="{FF2B5EF4-FFF2-40B4-BE49-F238E27FC236}">
                    <a16:creationId xmlns:a16="http://schemas.microsoft.com/office/drawing/2014/main" id="{FD51932E-5396-40C4-B0B8-EA167659EF83}"/>
                  </a:ext>
                </a:extLst>
              </p:cNvPr>
              <p:cNvPicPr/>
              <p:nvPr/>
            </p:nvPicPr>
            <p:blipFill>
              <a:blip r:embed="rId626"/>
              <a:stretch>
                <a:fillRect/>
              </a:stretch>
            </p:blipFill>
            <p:spPr>
              <a:xfrm>
                <a:off x="589790" y="5648979"/>
                <a:ext cx="22356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7">
            <p14:nvContentPartPr>
              <p14:cNvPr id="5" name="Inkt 4">
                <a:extLst>
                  <a:ext uri="{FF2B5EF4-FFF2-40B4-BE49-F238E27FC236}">
                    <a16:creationId xmlns:a16="http://schemas.microsoft.com/office/drawing/2014/main" id="{C865C5BB-67FC-4A38-AD1D-07856B2740B3}"/>
                  </a:ext>
                </a:extLst>
              </p14:cNvPr>
              <p14:cNvContentPartPr/>
              <p14:nvPr/>
            </p14:nvContentPartPr>
            <p14:xfrm>
              <a:off x="706790" y="5528379"/>
              <a:ext cx="212040" cy="137160"/>
            </p14:xfrm>
          </p:contentPart>
        </mc:Choice>
        <mc:Fallback xmlns="">
          <p:pic>
            <p:nvPicPr>
              <p:cNvPr id="5" name="Inkt 4">
                <a:extLst>
                  <a:ext uri="{FF2B5EF4-FFF2-40B4-BE49-F238E27FC236}">
                    <a16:creationId xmlns:a16="http://schemas.microsoft.com/office/drawing/2014/main" id="{C865C5BB-67FC-4A38-AD1D-07856B2740B3}"/>
                  </a:ext>
                </a:extLst>
              </p:cNvPr>
              <p:cNvPicPr/>
              <p:nvPr/>
            </p:nvPicPr>
            <p:blipFill>
              <a:blip r:embed="rId628"/>
              <a:stretch>
                <a:fillRect/>
              </a:stretch>
            </p:blipFill>
            <p:spPr>
              <a:xfrm>
                <a:off x="653150" y="5420379"/>
                <a:ext cx="31968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CF455D5A-A6F7-41F4-9D0F-F1DE4670E69A}"/>
                  </a:ext>
                </a:extLst>
              </p14:cNvPr>
              <p14:cNvContentPartPr/>
              <p14:nvPr/>
            </p14:nvContentPartPr>
            <p14:xfrm>
              <a:off x="587630" y="5303019"/>
              <a:ext cx="1127520" cy="781200"/>
            </p14:xfrm>
          </p:contentPart>
        </mc:Choice>
        <mc:Fallback xmlns=""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CF455D5A-A6F7-41F4-9D0F-F1DE4670E69A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533990" y="5195019"/>
                <a:ext cx="1235160" cy="9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1">
            <p14:nvContentPartPr>
              <p14:cNvPr id="7" name="Inkt 6">
                <a:extLst>
                  <a:ext uri="{FF2B5EF4-FFF2-40B4-BE49-F238E27FC236}">
                    <a16:creationId xmlns:a16="http://schemas.microsoft.com/office/drawing/2014/main" id="{93FF4C32-82F6-4F05-BD10-6089AB8575ED}"/>
                  </a:ext>
                </a:extLst>
              </p14:cNvPr>
              <p14:cNvContentPartPr/>
              <p14:nvPr/>
            </p14:nvContentPartPr>
            <p14:xfrm>
              <a:off x="1151750" y="4964619"/>
              <a:ext cx="1545840" cy="1086840"/>
            </p14:xfrm>
          </p:contentPart>
        </mc:Choice>
        <mc:Fallback xmlns="">
          <p:pic>
            <p:nvPicPr>
              <p:cNvPr id="7" name="Inkt 6">
                <a:extLst>
                  <a:ext uri="{FF2B5EF4-FFF2-40B4-BE49-F238E27FC236}">
                    <a16:creationId xmlns:a16="http://schemas.microsoft.com/office/drawing/2014/main" id="{93FF4C32-82F6-4F05-BD10-6089AB8575ED}"/>
                  </a:ext>
                </a:extLst>
              </p:cNvPr>
              <p:cNvPicPr/>
              <p:nvPr/>
            </p:nvPicPr>
            <p:blipFill>
              <a:blip r:embed="rId632"/>
              <a:stretch>
                <a:fillRect/>
              </a:stretch>
            </p:blipFill>
            <p:spPr>
              <a:xfrm>
                <a:off x="1098110" y="4856979"/>
                <a:ext cx="1653480" cy="13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3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B1FA8750-BAD0-477A-822B-3062C6A0DCCD}"/>
                  </a:ext>
                </a:extLst>
              </p14:cNvPr>
              <p14:cNvContentPartPr/>
              <p14:nvPr/>
            </p14:nvContentPartPr>
            <p14:xfrm>
              <a:off x="416630" y="4254699"/>
              <a:ext cx="1693080" cy="529920"/>
            </p14:xfrm>
          </p:contentPart>
        </mc:Choice>
        <mc:Fallback xmlns=""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B1FA8750-BAD0-477A-822B-3062C6A0DCCD}"/>
                  </a:ext>
                </a:extLst>
              </p:cNvPr>
              <p:cNvPicPr/>
              <p:nvPr/>
            </p:nvPicPr>
            <p:blipFill>
              <a:blip r:embed="rId634"/>
              <a:stretch>
                <a:fillRect/>
              </a:stretch>
            </p:blipFill>
            <p:spPr>
              <a:xfrm>
                <a:off x="362990" y="4146699"/>
                <a:ext cx="1800720" cy="74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ep 16">
            <a:extLst>
              <a:ext uri="{FF2B5EF4-FFF2-40B4-BE49-F238E27FC236}">
                <a16:creationId xmlns:a16="http://schemas.microsoft.com/office/drawing/2014/main" id="{F2736CFF-3EFF-4357-9DE8-274D06E357E4}"/>
              </a:ext>
            </a:extLst>
          </p:cNvPr>
          <p:cNvGrpSpPr/>
          <p:nvPr/>
        </p:nvGrpSpPr>
        <p:grpSpPr>
          <a:xfrm>
            <a:off x="8456510" y="-3412"/>
            <a:ext cx="1256760" cy="1037880"/>
            <a:chOff x="8456510" y="-3412"/>
            <a:chExt cx="1256760" cy="103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10" name="Inkt 9">
                  <a:extLst>
                    <a:ext uri="{FF2B5EF4-FFF2-40B4-BE49-F238E27FC236}">
                      <a16:creationId xmlns:a16="http://schemas.microsoft.com/office/drawing/2014/main" id="{4916D5CB-83C2-421B-B162-29BA4713D6FD}"/>
                    </a:ext>
                  </a:extLst>
                </p14:cNvPr>
                <p14:cNvContentPartPr/>
                <p14:nvPr/>
              </p14:nvContentPartPr>
              <p14:xfrm>
                <a:off x="8581430" y="600668"/>
                <a:ext cx="246600" cy="433800"/>
              </p14:xfrm>
            </p:contentPart>
          </mc:Choice>
          <mc:Fallback xmlns="">
            <p:pic>
              <p:nvPicPr>
                <p:cNvPr id="10" name="Inkt 9">
                  <a:extLst>
                    <a:ext uri="{FF2B5EF4-FFF2-40B4-BE49-F238E27FC236}">
                      <a16:creationId xmlns:a16="http://schemas.microsoft.com/office/drawing/2014/main" id="{4916D5CB-83C2-421B-B162-29BA4713D6FD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8572790" y="592028"/>
                  <a:ext cx="26424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11" name="Inkt 10">
                  <a:extLst>
                    <a:ext uri="{FF2B5EF4-FFF2-40B4-BE49-F238E27FC236}">
                      <a16:creationId xmlns:a16="http://schemas.microsoft.com/office/drawing/2014/main" id="{BA446F07-CEB8-4E18-9074-66C2A6040947}"/>
                    </a:ext>
                  </a:extLst>
                </p14:cNvPr>
                <p14:cNvContentPartPr/>
                <p14:nvPr/>
              </p14:nvContentPartPr>
              <p14:xfrm>
                <a:off x="8456510" y="506348"/>
                <a:ext cx="484560" cy="523800"/>
              </p14:xfrm>
            </p:contentPart>
          </mc:Choice>
          <mc:Fallback xmlns="">
            <p:pic>
              <p:nvPicPr>
                <p:cNvPr id="11" name="Inkt 10">
                  <a:extLst>
                    <a:ext uri="{FF2B5EF4-FFF2-40B4-BE49-F238E27FC236}">
                      <a16:creationId xmlns:a16="http://schemas.microsoft.com/office/drawing/2014/main" id="{BA446F07-CEB8-4E18-9074-66C2A6040947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8447870" y="497348"/>
                  <a:ext cx="50220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12" name="Inkt 11">
                  <a:extLst>
                    <a:ext uri="{FF2B5EF4-FFF2-40B4-BE49-F238E27FC236}">
                      <a16:creationId xmlns:a16="http://schemas.microsoft.com/office/drawing/2014/main" id="{C5559C98-2F82-4FA0-B21D-4DE2C7EB5BC6}"/>
                    </a:ext>
                  </a:extLst>
                </p14:cNvPr>
                <p14:cNvContentPartPr/>
                <p14:nvPr/>
              </p14:nvContentPartPr>
              <p14:xfrm>
                <a:off x="8866550" y="385388"/>
                <a:ext cx="288360" cy="435960"/>
              </p14:xfrm>
            </p:contentPart>
          </mc:Choice>
          <mc:Fallback xmlns="">
            <p:pic>
              <p:nvPicPr>
                <p:cNvPr id="12" name="Inkt 11">
                  <a:extLst>
                    <a:ext uri="{FF2B5EF4-FFF2-40B4-BE49-F238E27FC236}">
                      <a16:creationId xmlns:a16="http://schemas.microsoft.com/office/drawing/2014/main" id="{C5559C98-2F82-4FA0-B21D-4DE2C7EB5BC6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8857910" y="376388"/>
                  <a:ext cx="30600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13" name="Inkt 12">
                  <a:extLst>
                    <a:ext uri="{FF2B5EF4-FFF2-40B4-BE49-F238E27FC236}">
                      <a16:creationId xmlns:a16="http://schemas.microsoft.com/office/drawing/2014/main" id="{375D921B-72F6-4025-AAA5-4A28BC5C1AB9}"/>
                    </a:ext>
                  </a:extLst>
                </p14:cNvPr>
                <p14:cNvContentPartPr/>
                <p14:nvPr/>
              </p14:nvContentPartPr>
              <p14:xfrm>
                <a:off x="8947910" y="362708"/>
                <a:ext cx="365400" cy="471240"/>
              </p14:xfrm>
            </p:contentPart>
          </mc:Choice>
          <mc:Fallback xmlns="">
            <p:pic>
              <p:nvPicPr>
                <p:cNvPr id="13" name="Inkt 12">
                  <a:extLst>
                    <a:ext uri="{FF2B5EF4-FFF2-40B4-BE49-F238E27FC236}">
                      <a16:creationId xmlns:a16="http://schemas.microsoft.com/office/drawing/2014/main" id="{375D921B-72F6-4025-AAA5-4A28BC5C1AB9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8939270" y="354068"/>
                  <a:ext cx="38304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14" name="Inkt 13">
                  <a:extLst>
                    <a:ext uri="{FF2B5EF4-FFF2-40B4-BE49-F238E27FC236}">
                      <a16:creationId xmlns:a16="http://schemas.microsoft.com/office/drawing/2014/main" id="{B4A9F9E7-AC55-41D9-9DC0-6C0B452CB228}"/>
                    </a:ext>
                  </a:extLst>
                </p14:cNvPr>
                <p14:cNvContentPartPr/>
                <p14:nvPr/>
              </p14:nvContentPartPr>
              <p14:xfrm>
                <a:off x="9215750" y="-3412"/>
                <a:ext cx="290520" cy="415440"/>
              </p14:xfrm>
            </p:contentPart>
          </mc:Choice>
          <mc:Fallback xmlns="">
            <p:pic>
              <p:nvPicPr>
                <p:cNvPr id="14" name="Inkt 13">
                  <a:extLst>
                    <a:ext uri="{FF2B5EF4-FFF2-40B4-BE49-F238E27FC236}">
                      <a16:creationId xmlns:a16="http://schemas.microsoft.com/office/drawing/2014/main" id="{B4A9F9E7-AC55-41D9-9DC0-6C0B452CB228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9207110" y="-12052"/>
                  <a:ext cx="30816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15" name="Inkt 14">
                  <a:extLst>
                    <a:ext uri="{FF2B5EF4-FFF2-40B4-BE49-F238E27FC236}">
                      <a16:creationId xmlns:a16="http://schemas.microsoft.com/office/drawing/2014/main" id="{4A4F6087-35ED-44E5-AC46-9E8D34BB4811}"/>
                    </a:ext>
                  </a:extLst>
                </p14:cNvPr>
                <p14:cNvContentPartPr/>
                <p14:nvPr/>
              </p14:nvContentPartPr>
              <p14:xfrm>
                <a:off x="9339230" y="7028"/>
                <a:ext cx="192960" cy="513720"/>
              </p14:xfrm>
            </p:contentPart>
          </mc:Choice>
          <mc:Fallback xmlns="">
            <p:pic>
              <p:nvPicPr>
                <p:cNvPr id="15" name="Inkt 14">
                  <a:extLst>
                    <a:ext uri="{FF2B5EF4-FFF2-40B4-BE49-F238E27FC236}">
                      <a16:creationId xmlns:a16="http://schemas.microsoft.com/office/drawing/2014/main" id="{4A4F6087-35ED-44E5-AC46-9E8D34BB4811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330230" y="-1612"/>
                  <a:ext cx="21060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16" name="Inkt 15">
                  <a:extLst>
                    <a:ext uri="{FF2B5EF4-FFF2-40B4-BE49-F238E27FC236}">
                      <a16:creationId xmlns:a16="http://schemas.microsoft.com/office/drawing/2014/main" id="{BD7E0883-65CA-46A2-BC5C-B07544E39DDD}"/>
                    </a:ext>
                  </a:extLst>
                </p14:cNvPr>
                <p14:cNvContentPartPr/>
                <p14:nvPr/>
              </p14:nvContentPartPr>
              <p14:xfrm>
                <a:off x="9479270" y="420308"/>
                <a:ext cx="234000" cy="387720"/>
              </p14:xfrm>
            </p:contentPart>
          </mc:Choice>
          <mc:Fallback xmlns="">
            <p:pic>
              <p:nvPicPr>
                <p:cNvPr id="16" name="Inkt 15">
                  <a:extLst>
                    <a:ext uri="{FF2B5EF4-FFF2-40B4-BE49-F238E27FC236}">
                      <a16:creationId xmlns:a16="http://schemas.microsoft.com/office/drawing/2014/main" id="{BD7E0883-65CA-46A2-BC5C-B07544E39DDD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470630" y="411308"/>
                  <a:ext cx="251640" cy="40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9">
            <p14:nvContentPartPr>
              <p14:cNvPr id="19" name="Inkt 18">
                <a:extLst>
                  <a:ext uri="{FF2B5EF4-FFF2-40B4-BE49-F238E27FC236}">
                    <a16:creationId xmlns:a16="http://schemas.microsoft.com/office/drawing/2014/main" id="{A5D7ACF6-E7F7-4000-A22E-E2D025B475CD}"/>
                  </a:ext>
                </a:extLst>
              </p14:cNvPr>
              <p14:cNvContentPartPr/>
              <p14:nvPr/>
            </p14:nvContentPartPr>
            <p14:xfrm>
              <a:off x="3629990" y="1688228"/>
              <a:ext cx="4142160" cy="2163960"/>
            </p14:xfrm>
          </p:contentPart>
        </mc:Choice>
        <mc:Fallback xmlns="">
          <p:pic>
            <p:nvPicPr>
              <p:cNvPr id="19" name="Inkt 18">
                <a:extLst>
                  <a:ext uri="{FF2B5EF4-FFF2-40B4-BE49-F238E27FC236}">
                    <a16:creationId xmlns:a16="http://schemas.microsoft.com/office/drawing/2014/main" id="{A5D7ACF6-E7F7-4000-A22E-E2D025B475CD}"/>
                  </a:ext>
                </a:extLst>
              </p:cNvPr>
              <p:cNvPicPr/>
              <p:nvPr/>
            </p:nvPicPr>
            <p:blipFill>
              <a:blip r:embed="rId650"/>
              <a:stretch>
                <a:fillRect/>
              </a:stretch>
            </p:blipFill>
            <p:spPr>
              <a:xfrm>
                <a:off x="3576350" y="1580588"/>
                <a:ext cx="4249800" cy="23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1">
            <p14:nvContentPartPr>
              <p14:cNvPr id="20" name="Inkt 19">
                <a:extLst>
                  <a:ext uri="{FF2B5EF4-FFF2-40B4-BE49-F238E27FC236}">
                    <a16:creationId xmlns:a16="http://schemas.microsoft.com/office/drawing/2014/main" id="{4D1B8B39-A89E-4220-A417-C7145E368361}"/>
                  </a:ext>
                </a:extLst>
              </p14:cNvPr>
              <p14:cNvContentPartPr/>
              <p14:nvPr/>
            </p14:nvContentPartPr>
            <p14:xfrm>
              <a:off x="2679950" y="2269628"/>
              <a:ext cx="4182840" cy="2422080"/>
            </p14:xfrm>
          </p:contentPart>
        </mc:Choice>
        <mc:Fallback xmlns="">
          <p:pic>
            <p:nvPicPr>
              <p:cNvPr id="20" name="Inkt 19">
                <a:extLst>
                  <a:ext uri="{FF2B5EF4-FFF2-40B4-BE49-F238E27FC236}">
                    <a16:creationId xmlns:a16="http://schemas.microsoft.com/office/drawing/2014/main" id="{4D1B8B39-A89E-4220-A417-C7145E368361}"/>
                  </a:ext>
                </a:extLst>
              </p:cNvPr>
              <p:cNvPicPr/>
              <p:nvPr/>
            </p:nvPicPr>
            <p:blipFill>
              <a:blip r:embed="rId652"/>
              <a:stretch>
                <a:fillRect/>
              </a:stretch>
            </p:blipFill>
            <p:spPr>
              <a:xfrm>
                <a:off x="2626310" y="2161628"/>
                <a:ext cx="4290480" cy="263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21" name="Inkt 20">
                <a:extLst>
                  <a:ext uri="{FF2B5EF4-FFF2-40B4-BE49-F238E27FC236}">
                    <a16:creationId xmlns:a16="http://schemas.microsoft.com/office/drawing/2014/main" id="{F7AC6D32-7C13-4811-9A10-1C194A093D1C}"/>
                  </a:ext>
                </a:extLst>
              </p14:cNvPr>
              <p14:cNvContentPartPr/>
              <p14:nvPr/>
            </p14:nvContentPartPr>
            <p14:xfrm>
              <a:off x="2597510" y="2430908"/>
              <a:ext cx="1750320" cy="1261440"/>
            </p14:xfrm>
          </p:contentPart>
        </mc:Choice>
        <mc:Fallback xmlns="">
          <p:pic>
            <p:nvPicPr>
              <p:cNvPr id="21" name="Inkt 20">
                <a:extLst>
                  <a:ext uri="{FF2B5EF4-FFF2-40B4-BE49-F238E27FC236}">
                    <a16:creationId xmlns:a16="http://schemas.microsoft.com/office/drawing/2014/main" id="{F7AC6D32-7C13-4811-9A10-1C194A093D1C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2543510" y="2323268"/>
                <a:ext cx="1857960" cy="14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AC6CCCC2-8125-4D5C-B8D4-72261313A970}"/>
                  </a:ext>
                </a:extLst>
              </p14:cNvPr>
              <p14:cNvContentPartPr/>
              <p14:nvPr/>
            </p14:nvContentPartPr>
            <p14:xfrm>
              <a:off x="-28330" y="1886948"/>
              <a:ext cx="1915920" cy="176544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AC6CCCC2-8125-4D5C-B8D4-72261313A970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-82330" y="1778948"/>
                <a:ext cx="2023560" cy="19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23" name="Inkt 22">
                <a:extLst>
                  <a:ext uri="{FF2B5EF4-FFF2-40B4-BE49-F238E27FC236}">
                    <a16:creationId xmlns:a16="http://schemas.microsoft.com/office/drawing/2014/main" id="{D69AFE7D-488D-4DBD-8B6F-3C36FAFE9214}"/>
                  </a:ext>
                </a:extLst>
              </p14:cNvPr>
              <p14:cNvContentPartPr/>
              <p14:nvPr/>
            </p14:nvContentPartPr>
            <p14:xfrm>
              <a:off x="9894350" y="2044988"/>
              <a:ext cx="1912320" cy="1415160"/>
            </p14:xfrm>
          </p:contentPart>
        </mc:Choice>
        <mc:Fallback xmlns="">
          <p:pic>
            <p:nvPicPr>
              <p:cNvPr id="23" name="Inkt 22">
                <a:extLst>
                  <a:ext uri="{FF2B5EF4-FFF2-40B4-BE49-F238E27FC236}">
                    <a16:creationId xmlns:a16="http://schemas.microsoft.com/office/drawing/2014/main" id="{D69AFE7D-488D-4DBD-8B6F-3C36FAFE9214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840350" y="1937348"/>
                <a:ext cx="2019960" cy="163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ep 29">
            <a:extLst>
              <a:ext uri="{FF2B5EF4-FFF2-40B4-BE49-F238E27FC236}">
                <a16:creationId xmlns:a16="http://schemas.microsoft.com/office/drawing/2014/main" id="{B9BE501D-EB74-4A4A-8FDC-A45AF40C799A}"/>
              </a:ext>
            </a:extLst>
          </p:cNvPr>
          <p:cNvGrpSpPr/>
          <p:nvPr/>
        </p:nvGrpSpPr>
        <p:grpSpPr>
          <a:xfrm>
            <a:off x="5669030" y="1999988"/>
            <a:ext cx="4087080" cy="4962240"/>
            <a:chOff x="5669030" y="1999988"/>
            <a:chExt cx="4087080" cy="496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24" name="Inkt 23">
                  <a:extLst>
                    <a:ext uri="{FF2B5EF4-FFF2-40B4-BE49-F238E27FC236}">
                      <a16:creationId xmlns:a16="http://schemas.microsoft.com/office/drawing/2014/main" id="{EAF131D4-22E6-4D92-8C40-5D0BA4E0A6E7}"/>
                    </a:ext>
                  </a:extLst>
                </p14:cNvPr>
                <p14:cNvContentPartPr/>
                <p14:nvPr/>
              </p14:nvContentPartPr>
              <p14:xfrm>
                <a:off x="8398910" y="3645188"/>
                <a:ext cx="56160" cy="32400"/>
              </p14:xfrm>
            </p:contentPart>
          </mc:Choice>
          <mc:Fallback xmlns="">
            <p:pic>
              <p:nvPicPr>
                <p:cNvPr id="24" name="Inkt 23">
                  <a:extLst>
                    <a:ext uri="{FF2B5EF4-FFF2-40B4-BE49-F238E27FC236}">
                      <a16:creationId xmlns:a16="http://schemas.microsoft.com/office/drawing/2014/main" id="{EAF131D4-22E6-4D92-8C40-5D0BA4E0A6E7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8389910" y="3636548"/>
                  <a:ext cx="738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25" name="Inkt 24">
                  <a:extLst>
                    <a:ext uri="{FF2B5EF4-FFF2-40B4-BE49-F238E27FC236}">
                      <a16:creationId xmlns:a16="http://schemas.microsoft.com/office/drawing/2014/main" id="{486B4165-D8E5-41D2-94E2-E14E7E8592C7}"/>
                    </a:ext>
                  </a:extLst>
                </p14:cNvPr>
                <p14:cNvContentPartPr/>
                <p14:nvPr/>
              </p14:nvContentPartPr>
              <p14:xfrm>
                <a:off x="5669030" y="5029748"/>
                <a:ext cx="4087080" cy="1932480"/>
              </p14:xfrm>
            </p:contentPart>
          </mc:Choice>
          <mc:Fallback xmlns="">
            <p:pic>
              <p:nvPicPr>
                <p:cNvPr id="25" name="Inkt 24">
                  <a:extLst>
                    <a:ext uri="{FF2B5EF4-FFF2-40B4-BE49-F238E27FC236}">
                      <a16:creationId xmlns:a16="http://schemas.microsoft.com/office/drawing/2014/main" id="{486B4165-D8E5-41D2-94E2-E14E7E8592C7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5660030" y="5021108"/>
                  <a:ext cx="4104720" cy="19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26" name="Inkt 25">
                  <a:extLst>
                    <a:ext uri="{FF2B5EF4-FFF2-40B4-BE49-F238E27FC236}">
                      <a16:creationId xmlns:a16="http://schemas.microsoft.com/office/drawing/2014/main" id="{9E03DE6E-EB92-4C8D-B436-F017209F1C27}"/>
                    </a:ext>
                  </a:extLst>
                </p14:cNvPr>
                <p14:cNvContentPartPr/>
                <p14:nvPr/>
              </p14:nvContentPartPr>
              <p14:xfrm>
                <a:off x="6311270" y="5942348"/>
                <a:ext cx="3119760" cy="632880"/>
              </p14:xfrm>
            </p:contentPart>
          </mc:Choice>
          <mc:Fallback xmlns="">
            <p:pic>
              <p:nvPicPr>
                <p:cNvPr id="26" name="Inkt 25">
                  <a:extLst>
                    <a:ext uri="{FF2B5EF4-FFF2-40B4-BE49-F238E27FC236}">
                      <a16:creationId xmlns:a16="http://schemas.microsoft.com/office/drawing/2014/main" id="{9E03DE6E-EB92-4C8D-B436-F017209F1C27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6302270" y="5933348"/>
                  <a:ext cx="313740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28" name="Inkt 27">
                  <a:extLst>
                    <a:ext uri="{FF2B5EF4-FFF2-40B4-BE49-F238E27FC236}">
                      <a16:creationId xmlns:a16="http://schemas.microsoft.com/office/drawing/2014/main" id="{624EAC70-4915-4DD0-810F-E6F027D14BCF}"/>
                    </a:ext>
                  </a:extLst>
                </p14:cNvPr>
                <p14:cNvContentPartPr/>
                <p14:nvPr/>
              </p14:nvContentPartPr>
              <p14:xfrm>
                <a:off x="8316470" y="2405348"/>
                <a:ext cx="1370880" cy="2619000"/>
              </p14:xfrm>
            </p:contentPart>
          </mc:Choice>
          <mc:Fallback xmlns="">
            <p:pic>
              <p:nvPicPr>
                <p:cNvPr id="28" name="Inkt 27">
                  <a:extLst>
                    <a:ext uri="{FF2B5EF4-FFF2-40B4-BE49-F238E27FC236}">
                      <a16:creationId xmlns:a16="http://schemas.microsoft.com/office/drawing/2014/main" id="{624EAC70-4915-4DD0-810F-E6F027D14BCF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8307470" y="2396708"/>
                  <a:ext cx="1388520" cy="263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29" name="Inkt 28">
                  <a:extLst>
                    <a:ext uri="{FF2B5EF4-FFF2-40B4-BE49-F238E27FC236}">
                      <a16:creationId xmlns:a16="http://schemas.microsoft.com/office/drawing/2014/main" id="{7B9EBB91-40BE-4F08-8176-2D0E4157EDE5}"/>
                    </a:ext>
                  </a:extLst>
                </p14:cNvPr>
                <p14:cNvContentPartPr/>
                <p14:nvPr/>
              </p14:nvContentPartPr>
              <p14:xfrm>
                <a:off x="8920910" y="1999988"/>
                <a:ext cx="424080" cy="463320"/>
              </p14:xfrm>
            </p:contentPart>
          </mc:Choice>
          <mc:Fallback xmlns="">
            <p:pic>
              <p:nvPicPr>
                <p:cNvPr id="29" name="Inkt 28">
                  <a:extLst>
                    <a:ext uri="{FF2B5EF4-FFF2-40B4-BE49-F238E27FC236}">
                      <a16:creationId xmlns:a16="http://schemas.microsoft.com/office/drawing/2014/main" id="{7B9EBB91-40BE-4F08-8176-2D0E4157EDE5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8912270" y="1990988"/>
                  <a:ext cx="441720" cy="48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7853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ep 66">
            <a:extLst>
              <a:ext uri="{FF2B5EF4-FFF2-40B4-BE49-F238E27FC236}">
                <a16:creationId xmlns:a16="http://schemas.microsoft.com/office/drawing/2014/main" id="{74FBD76B-49ED-479A-8496-D9BDD8EA37E5}"/>
              </a:ext>
            </a:extLst>
          </p:cNvPr>
          <p:cNvGrpSpPr/>
          <p:nvPr/>
        </p:nvGrpSpPr>
        <p:grpSpPr>
          <a:xfrm>
            <a:off x="3713150" y="518979"/>
            <a:ext cx="4560840" cy="702360"/>
            <a:chOff x="3713150" y="518979"/>
            <a:chExt cx="4560840" cy="70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7" name="Inkt 36">
                  <a:extLst>
                    <a:ext uri="{FF2B5EF4-FFF2-40B4-BE49-F238E27FC236}">
                      <a16:creationId xmlns:a16="http://schemas.microsoft.com/office/drawing/2014/main" id="{5E47E179-33C8-4009-80A9-7F85F0A1A34A}"/>
                    </a:ext>
                  </a:extLst>
                </p14:cNvPr>
                <p14:cNvContentPartPr/>
                <p14:nvPr/>
              </p14:nvContentPartPr>
              <p14:xfrm>
                <a:off x="3713150" y="619059"/>
                <a:ext cx="205560" cy="309600"/>
              </p14:xfrm>
            </p:contentPart>
          </mc:Choice>
          <mc:Fallback xmlns="">
            <p:pic>
              <p:nvPicPr>
                <p:cNvPr id="37" name="Inkt 36">
                  <a:extLst>
                    <a:ext uri="{FF2B5EF4-FFF2-40B4-BE49-F238E27FC236}">
                      <a16:creationId xmlns:a16="http://schemas.microsoft.com/office/drawing/2014/main" id="{5E47E179-33C8-4009-80A9-7F85F0A1A34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04150" y="610419"/>
                  <a:ext cx="223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8" name="Inkt 37">
                  <a:extLst>
                    <a:ext uri="{FF2B5EF4-FFF2-40B4-BE49-F238E27FC236}">
                      <a16:creationId xmlns:a16="http://schemas.microsoft.com/office/drawing/2014/main" id="{7D87428F-5187-4B14-9A37-B56D792B00D0}"/>
                    </a:ext>
                  </a:extLst>
                </p14:cNvPr>
                <p14:cNvContentPartPr/>
                <p14:nvPr/>
              </p14:nvContentPartPr>
              <p14:xfrm>
                <a:off x="3942110" y="670899"/>
                <a:ext cx="68760" cy="289080"/>
              </p14:xfrm>
            </p:contentPart>
          </mc:Choice>
          <mc:Fallback xmlns="">
            <p:pic>
              <p:nvPicPr>
                <p:cNvPr id="38" name="Inkt 37">
                  <a:extLst>
                    <a:ext uri="{FF2B5EF4-FFF2-40B4-BE49-F238E27FC236}">
                      <a16:creationId xmlns:a16="http://schemas.microsoft.com/office/drawing/2014/main" id="{7D87428F-5187-4B14-9A37-B56D792B00D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33110" y="662259"/>
                  <a:ext cx="864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9" name="Inkt 38">
                  <a:extLst>
                    <a:ext uri="{FF2B5EF4-FFF2-40B4-BE49-F238E27FC236}">
                      <a16:creationId xmlns:a16="http://schemas.microsoft.com/office/drawing/2014/main" id="{393B64B8-5DEA-472C-92F3-2F981D6DD047}"/>
                    </a:ext>
                  </a:extLst>
                </p14:cNvPr>
                <p14:cNvContentPartPr/>
                <p14:nvPr/>
              </p14:nvContentPartPr>
              <p14:xfrm>
                <a:off x="3733310" y="828219"/>
                <a:ext cx="193680" cy="1800"/>
              </p14:xfrm>
            </p:contentPart>
          </mc:Choice>
          <mc:Fallback xmlns="">
            <p:pic>
              <p:nvPicPr>
                <p:cNvPr id="39" name="Inkt 38">
                  <a:extLst>
                    <a:ext uri="{FF2B5EF4-FFF2-40B4-BE49-F238E27FC236}">
                      <a16:creationId xmlns:a16="http://schemas.microsoft.com/office/drawing/2014/main" id="{393B64B8-5DEA-472C-92F3-2F981D6DD0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24310" y="819219"/>
                  <a:ext cx="2113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0" name="Inkt 39">
                  <a:extLst>
                    <a:ext uri="{FF2B5EF4-FFF2-40B4-BE49-F238E27FC236}">
                      <a16:creationId xmlns:a16="http://schemas.microsoft.com/office/drawing/2014/main" id="{66D27961-A8B7-4C01-A95D-AA0A0C133B44}"/>
                    </a:ext>
                  </a:extLst>
                </p14:cNvPr>
                <p14:cNvContentPartPr/>
                <p14:nvPr/>
              </p14:nvContentPartPr>
              <p14:xfrm>
                <a:off x="4088990" y="644259"/>
                <a:ext cx="151200" cy="309240"/>
              </p14:xfrm>
            </p:contentPart>
          </mc:Choice>
          <mc:Fallback xmlns="">
            <p:pic>
              <p:nvPicPr>
                <p:cNvPr id="40" name="Inkt 39">
                  <a:extLst>
                    <a:ext uri="{FF2B5EF4-FFF2-40B4-BE49-F238E27FC236}">
                      <a16:creationId xmlns:a16="http://schemas.microsoft.com/office/drawing/2014/main" id="{66D27961-A8B7-4C01-A95D-AA0A0C133B4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79990" y="635259"/>
                  <a:ext cx="1688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1" name="Inkt 40">
                  <a:extLst>
                    <a:ext uri="{FF2B5EF4-FFF2-40B4-BE49-F238E27FC236}">
                      <a16:creationId xmlns:a16="http://schemas.microsoft.com/office/drawing/2014/main" id="{F68B9015-7575-4255-9FA4-100AA0D0CF4F}"/>
                    </a:ext>
                  </a:extLst>
                </p14:cNvPr>
                <p14:cNvContentPartPr/>
                <p14:nvPr/>
              </p14:nvContentPartPr>
              <p14:xfrm>
                <a:off x="4240910" y="635619"/>
                <a:ext cx="240480" cy="270360"/>
              </p14:xfrm>
            </p:contentPart>
          </mc:Choice>
          <mc:Fallback xmlns="">
            <p:pic>
              <p:nvPicPr>
                <p:cNvPr id="41" name="Inkt 40">
                  <a:extLst>
                    <a:ext uri="{FF2B5EF4-FFF2-40B4-BE49-F238E27FC236}">
                      <a16:creationId xmlns:a16="http://schemas.microsoft.com/office/drawing/2014/main" id="{F68B9015-7575-4255-9FA4-100AA0D0CF4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31910" y="626619"/>
                  <a:ext cx="2581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2" name="Inkt 41">
                  <a:extLst>
                    <a:ext uri="{FF2B5EF4-FFF2-40B4-BE49-F238E27FC236}">
                      <a16:creationId xmlns:a16="http://schemas.microsoft.com/office/drawing/2014/main" id="{0FD641C1-FBA0-4F5B-9464-A336AF056625}"/>
                    </a:ext>
                  </a:extLst>
                </p14:cNvPr>
                <p14:cNvContentPartPr/>
                <p14:nvPr/>
              </p14:nvContentPartPr>
              <p14:xfrm>
                <a:off x="4866950" y="764139"/>
                <a:ext cx="209520" cy="235440"/>
              </p14:xfrm>
            </p:contentPart>
          </mc:Choice>
          <mc:Fallback xmlns="">
            <p:pic>
              <p:nvPicPr>
                <p:cNvPr id="42" name="Inkt 41">
                  <a:extLst>
                    <a:ext uri="{FF2B5EF4-FFF2-40B4-BE49-F238E27FC236}">
                      <a16:creationId xmlns:a16="http://schemas.microsoft.com/office/drawing/2014/main" id="{0FD641C1-FBA0-4F5B-9464-A336AF05662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58310" y="755499"/>
                  <a:ext cx="2271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3" name="Inkt 42">
                  <a:extLst>
                    <a:ext uri="{FF2B5EF4-FFF2-40B4-BE49-F238E27FC236}">
                      <a16:creationId xmlns:a16="http://schemas.microsoft.com/office/drawing/2014/main" id="{3EDC3648-98C4-4289-8DE7-CCEE4A0E0C26}"/>
                    </a:ext>
                  </a:extLst>
                </p14:cNvPr>
                <p14:cNvContentPartPr/>
                <p14:nvPr/>
              </p14:nvContentPartPr>
              <p14:xfrm>
                <a:off x="5104910" y="817419"/>
                <a:ext cx="88560" cy="179280"/>
              </p14:xfrm>
            </p:contentPart>
          </mc:Choice>
          <mc:Fallback xmlns="">
            <p:pic>
              <p:nvPicPr>
                <p:cNvPr id="43" name="Inkt 42">
                  <a:extLst>
                    <a:ext uri="{FF2B5EF4-FFF2-40B4-BE49-F238E27FC236}">
                      <a16:creationId xmlns:a16="http://schemas.microsoft.com/office/drawing/2014/main" id="{3EDC3648-98C4-4289-8DE7-CCEE4A0E0C2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96270" y="808419"/>
                  <a:ext cx="1062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4" name="Inkt 43">
                  <a:extLst>
                    <a:ext uri="{FF2B5EF4-FFF2-40B4-BE49-F238E27FC236}">
                      <a16:creationId xmlns:a16="http://schemas.microsoft.com/office/drawing/2014/main" id="{BB7E66C4-31B5-49C2-9C5F-00FFAE8C9C08}"/>
                    </a:ext>
                  </a:extLst>
                </p14:cNvPr>
                <p14:cNvContentPartPr/>
                <p14:nvPr/>
              </p14:nvContentPartPr>
              <p14:xfrm>
                <a:off x="5110670" y="810939"/>
                <a:ext cx="125280" cy="410400"/>
              </p14:xfrm>
            </p:contentPart>
          </mc:Choice>
          <mc:Fallback xmlns="">
            <p:pic>
              <p:nvPicPr>
                <p:cNvPr id="44" name="Inkt 43">
                  <a:extLst>
                    <a:ext uri="{FF2B5EF4-FFF2-40B4-BE49-F238E27FC236}">
                      <a16:creationId xmlns:a16="http://schemas.microsoft.com/office/drawing/2014/main" id="{BB7E66C4-31B5-49C2-9C5F-00FFAE8C9C0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1670" y="802299"/>
                  <a:ext cx="14292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5" name="Inkt 44">
                  <a:extLst>
                    <a:ext uri="{FF2B5EF4-FFF2-40B4-BE49-F238E27FC236}">
                      <a16:creationId xmlns:a16="http://schemas.microsoft.com/office/drawing/2014/main" id="{2BB42CEF-91A1-4AB6-B8BC-91D843466B49}"/>
                    </a:ext>
                  </a:extLst>
                </p14:cNvPr>
                <p14:cNvContentPartPr/>
                <p14:nvPr/>
              </p14:nvContentPartPr>
              <p14:xfrm>
                <a:off x="5293910" y="753699"/>
                <a:ext cx="182880" cy="225360"/>
              </p14:xfrm>
            </p:contentPart>
          </mc:Choice>
          <mc:Fallback xmlns="">
            <p:pic>
              <p:nvPicPr>
                <p:cNvPr id="45" name="Inkt 44">
                  <a:extLst>
                    <a:ext uri="{FF2B5EF4-FFF2-40B4-BE49-F238E27FC236}">
                      <a16:creationId xmlns:a16="http://schemas.microsoft.com/office/drawing/2014/main" id="{2BB42CEF-91A1-4AB6-B8BC-91D843466B4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85270" y="745059"/>
                  <a:ext cx="2005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6" name="Inkt 45">
                  <a:extLst>
                    <a:ext uri="{FF2B5EF4-FFF2-40B4-BE49-F238E27FC236}">
                      <a16:creationId xmlns:a16="http://schemas.microsoft.com/office/drawing/2014/main" id="{F45C6507-FF71-442B-AFFA-EEF0EF104B6F}"/>
                    </a:ext>
                  </a:extLst>
                </p14:cNvPr>
                <p14:cNvContentPartPr/>
                <p14:nvPr/>
              </p14:nvContentPartPr>
              <p14:xfrm>
                <a:off x="5508470" y="659739"/>
                <a:ext cx="147960" cy="258840"/>
              </p14:xfrm>
            </p:contentPart>
          </mc:Choice>
          <mc:Fallback xmlns="">
            <p:pic>
              <p:nvPicPr>
                <p:cNvPr id="46" name="Inkt 45">
                  <a:extLst>
                    <a:ext uri="{FF2B5EF4-FFF2-40B4-BE49-F238E27FC236}">
                      <a16:creationId xmlns:a16="http://schemas.microsoft.com/office/drawing/2014/main" id="{F45C6507-FF71-442B-AFFA-EEF0EF104B6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99830" y="651099"/>
                  <a:ext cx="1656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7" name="Inkt 46">
                  <a:extLst>
                    <a:ext uri="{FF2B5EF4-FFF2-40B4-BE49-F238E27FC236}">
                      <a16:creationId xmlns:a16="http://schemas.microsoft.com/office/drawing/2014/main" id="{32B95D2A-51A7-4FBF-BCB2-FA2EB3C93307}"/>
                    </a:ext>
                  </a:extLst>
                </p14:cNvPr>
                <p14:cNvContentPartPr/>
                <p14:nvPr/>
              </p14:nvContentPartPr>
              <p14:xfrm>
                <a:off x="5635190" y="815979"/>
                <a:ext cx="150120" cy="148320"/>
              </p14:xfrm>
            </p:contentPart>
          </mc:Choice>
          <mc:Fallback xmlns="">
            <p:pic>
              <p:nvPicPr>
                <p:cNvPr id="47" name="Inkt 46">
                  <a:extLst>
                    <a:ext uri="{FF2B5EF4-FFF2-40B4-BE49-F238E27FC236}">
                      <a16:creationId xmlns:a16="http://schemas.microsoft.com/office/drawing/2014/main" id="{32B95D2A-51A7-4FBF-BCB2-FA2EB3C9330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26190" y="807339"/>
                  <a:ext cx="1677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8" name="Inkt 47">
                  <a:extLst>
                    <a:ext uri="{FF2B5EF4-FFF2-40B4-BE49-F238E27FC236}">
                      <a16:creationId xmlns:a16="http://schemas.microsoft.com/office/drawing/2014/main" id="{28E5E8A7-7D82-40D5-9037-51E87ABFA1B8}"/>
                    </a:ext>
                  </a:extLst>
                </p14:cNvPr>
                <p14:cNvContentPartPr/>
                <p14:nvPr/>
              </p14:nvContentPartPr>
              <p14:xfrm>
                <a:off x="5782430" y="539139"/>
                <a:ext cx="45720" cy="408240"/>
              </p14:xfrm>
            </p:contentPart>
          </mc:Choice>
          <mc:Fallback xmlns="">
            <p:pic>
              <p:nvPicPr>
                <p:cNvPr id="48" name="Inkt 47">
                  <a:extLst>
                    <a:ext uri="{FF2B5EF4-FFF2-40B4-BE49-F238E27FC236}">
                      <a16:creationId xmlns:a16="http://schemas.microsoft.com/office/drawing/2014/main" id="{28E5E8A7-7D82-40D5-9037-51E87ABFA1B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73790" y="530499"/>
                  <a:ext cx="6336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9" name="Inkt 48">
                  <a:extLst>
                    <a:ext uri="{FF2B5EF4-FFF2-40B4-BE49-F238E27FC236}">
                      <a16:creationId xmlns:a16="http://schemas.microsoft.com/office/drawing/2014/main" id="{57837286-0A8E-4AA4-A0AD-335818D2A348}"/>
                    </a:ext>
                  </a:extLst>
                </p14:cNvPr>
                <p14:cNvContentPartPr/>
                <p14:nvPr/>
              </p14:nvContentPartPr>
              <p14:xfrm>
                <a:off x="5970350" y="662259"/>
                <a:ext cx="98280" cy="246960"/>
              </p14:xfrm>
            </p:contentPart>
          </mc:Choice>
          <mc:Fallback xmlns="">
            <p:pic>
              <p:nvPicPr>
                <p:cNvPr id="49" name="Inkt 48">
                  <a:extLst>
                    <a:ext uri="{FF2B5EF4-FFF2-40B4-BE49-F238E27FC236}">
                      <a16:creationId xmlns:a16="http://schemas.microsoft.com/office/drawing/2014/main" id="{57837286-0A8E-4AA4-A0AD-335818D2A34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61350" y="653259"/>
                  <a:ext cx="1159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0" name="Inkt 49">
                  <a:extLst>
                    <a:ext uri="{FF2B5EF4-FFF2-40B4-BE49-F238E27FC236}">
                      <a16:creationId xmlns:a16="http://schemas.microsoft.com/office/drawing/2014/main" id="{F57B1144-CBCC-447B-9005-B6CC1E9DBCD6}"/>
                    </a:ext>
                  </a:extLst>
                </p14:cNvPr>
                <p14:cNvContentPartPr/>
                <p14:nvPr/>
              </p14:nvContentPartPr>
              <p14:xfrm>
                <a:off x="6047390" y="736419"/>
                <a:ext cx="122400" cy="176760"/>
              </p14:xfrm>
            </p:contentPart>
          </mc:Choice>
          <mc:Fallback xmlns="">
            <p:pic>
              <p:nvPicPr>
                <p:cNvPr id="50" name="Inkt 49">
                  <a:extLst>
                    <a:ext uri="{FF2B5EF4-FFF2-40B4-BE49-F238E27FC236}">
                      <a16:creationId xmlns:a16="http://schemas.microsoft.com/office/drawing/2014/main" id="{F57B1144-CBCC-447B-9005-B6CC1E9DBCD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038750" y="727779"/>
                  <a:ext cx="1400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1" name="Inkt 50">
                  <a:extLst>
                    <a:ext uri="{FF2B5EF4-FFF2-40B4-BE49-F238E27FC236}">
                      <a16:creationId xmlns:a16="http://schemas.microsoft.com/office/drawing/2014/main" id="{4BC2999A-0315-4EE8-8D1B-C1FC405368C8}"/>
                    </a:ext>
                  </a:extLst>
                </p14:cNvPr>
                <p14:cNvContentPartPr/>
                <p14:nvPr/>
              </p14:nvContentPartPr>
              <p14:xfrm>
                <a:off x="6182390" y="632739"/>
                <a:ext cx="91440" cy="331920"/>
              </p14:xfrm>
            </p:contentPart>
          </mc:Choice>
          <mc:Fallback xmlns="">
            <p:pic>
              <p:nvPicPr>
                <p:cNvPr id="51" name="Inkt 50">
                  <a:extLst>
                    <a:ext uri="{FF2B5EF4-FFF2-40B4-BE49-F238E27FC236}">
                      <a16:creationId xmlns:a16="http://schemas.microsoft.com/office/drawing/2014/main" id="{4BC2999A-0315-4EE8-8D1B-C1FC405368C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73390" y="624099"/>
                  <a:ext cx="10908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4" name="Inkt 53">
                  <a:extLst>
                    <a:ext uri="{FF2B5EF4-FFF2-40B4-BE49-F238E27FC236}">
                      <a16:creationId xmlns:a16="http://schemas.microsoft.com/office/drawing/2014/main" id="{97FC96AA-243F-4656-A065-8DA75FF48EEB}"/>
                    </a:ext>
                  </a:extLst>
                </p14:cNvPr>
                <p14:cNvContentPartPr/>
                <p14:nvPr/>
              </p14:nvContentPartPr>
              <p14:xfrm>
                <a:off x="6640310" y="800499"/>
                <a:ext cx="276840" cy="156600"/>
              </p14:xfrm>
            </p:contentPart>
          </mc:Choice>
          <mc:Fallback xmlns="">
            <p:pic>
              <p:nvPicPr>
                <p:cNvPr id="54" name="Inkt 53">
                  <a:extLst>
                    <a:ext uri="{FF2B5EF4-FFF2-40B4-BE49-F238E27FC236}">
                      <a16:creationId xmlns:a16="http://schemas.microsoft.com/office/drawing/2014/main" id="{97FC96AA-243F-4656-A065-8DA75FF48EE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31670" y="791859"/>
                  <a:ext cx="2944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5" name="Inkt 54">
                  <a:extLst>
                    <a:ext uri="{FF2B5EF4-FFF2-40B4-BE49-F238E27FC236}">
                      <a16:creationId xmlns:a16="http://schemas.microsoft.com/office/drawing/2014/main" id="{A9A83699-5E63-40FF-BE96-12A474422E97}"/>
                    </a:ext>
                  </a:extLst>
                </p14:cNvPr>
                <p14:cNvContentPartPr/>
                <p14:nvPr/>
              </p14:nvContentPartPr>
              <p14:xfrm>
                <a:off x="6890510" y="604659"/>
                <a:ext cx="123480" cy="528120"/>
              </p14:xfrm>
            </p:contentPart>
          </mc:Choice>
          <mc:Fallback xmlns="">
            <p:pic>
              <p:nvPicPr>
                <p:cNvPr id="55" name="Inkt 54">
                  <a:extLst>
                    <a:ext uri="{FF2B5EF4-FFF2-40B4-BE49-F238E27FC236}">
                      <a16:creationId xmlns:a16="http://schemas.microsoft.com/office/drawing/2014/main" id="{A9A83699-5E63-40FF-BE96-12A474422E9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81870" y="596019"/>
                  <a:ext cx="14112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6" name="Inkt 55">
                  <a:extLst>
                    <a:ext uri="{FF2B5EF4-FFF2-40B4-BE49-F238E27FC236}">
                      <a16:creationId xmlns:a16="http://schemas.microsoft.com/office/drawing/2014/main" id="{8B519FA7-E554-4399-91F3-D4D76828E9F2}"/>
                    </a:ext>
                  </a:extLst>
                </p14:cNvPr>
                <p14:cNvContentPartPr/>
                <p14:nvPr/>
              </p14:nvContentPartPr>
              <p14:xfrm>
                <a:off x="6900950" y="880059"/>
                <a:ext cx="101880" cy="51480"/>
              </p14:xfrm>
            </p:contentPart>
          </mc:Choice>
          <mc:Fallback xmlns="">
            <p:pic>
              <p:nvPicPr>
                <p:cNvPr id="56" name="Inkt 55">
                  <a:extLst>
                    <a:ext uri="{FF2B5EF4-FFF2-40B4-BE49-F238E27FC236}">
                      <a16:creationId xmlns:a16="http://schemas.microsoft.com/office/drawing/2014/main" id="{8B519FA7-E554-4399-91F3-D4D76828E9F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91950" y="871059"/>
                  <a:ext cx="1195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7" name="Inkt 56">
                  <a:extLst>
                    <a:ext uri="{FF2B5EF4-FFF2-40B4-BE49-F238E27FC236}">
                      <a16:creationId xmlns:a16="http://schemas.microsoft.com/office/drawing/2014/main" id="{43953C59-A346-4833-AC7B-2214F9FA8FDF}"/>
                    </a:ext>
                  </a:extLst>
                </p14:cNvPr>
                <p14:cNvContentPartPr/>
                <p14:nvPr/>
              </p14:nvContentPartPr>
              <p14:xfrm>
                <a:off x="7021550" y="605019"/>
                <a:ext cx="167760" cy="405360"/>
              </p14:xfrm>
            </p:contentPart>
          </mc:Choice>
          <mc:Fallback xmlns="">
            <p:pic>
              <p:nvPicPr>
                <p:cNvPr id="57" name="Inkt 56">
                  <a:extLst>
                    <a:ext uri="{FF2B5EF4-FFF2-40B4-BE49-F238E27FC236}">
                      <a16:creationId xmlns:a16="http://schemas.microsoft.com/office/drawing/2014/main" id="{43953C59-A346-4833-AC7B-2214F9FA8FD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12550" y="596379"/>
                  <a:ext cx="18540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8" name="Inkt 57">
                  <a:extLst>
                    <a:ext uri="{FF2B5EF4-FFF2-40B4-BE49-F238E27FC236}">
                      <a16:creationId xmlns:a16="http://schemas.microsoft.com/office/drawing/2014/main" id="{7AD4BE0F-0A74-47BE-BBF7-EA7A3809C1D5}"/>
                    </a:ext>
                  </a:extLst>
                </p14:cNvPr>
                <p14:cNvContentPartPr/>
                <p14:nvPr/>
              </p14:nvContentPartPr>
              <p14:xfrm>
                <a:off x="7125950" y="871059"/>
                <a:ext cx="214200" cy="139680"/>
              </p14:xfrm>
            </p:contentPart>
          </mc:Choice>
          <mc:Fallback xmlns="">
            <p:pic>
              <p:nvPicPr>
                <p:cNvPr id="58" name="Inkt 57">
                  <a:extLst>
                    <a:ext uri="{FF2B5EF4-FFF2-40B4-BE49-F238E27FC236}">
                      <a16:creationId xmlns:a16="http://schemas.microsoft.com/office/drawing/2014/main" id="{7AD4BE0F-0A74-47BE-BBF7-EA7A3809C1D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17310" y="862419"/>
                  <a:ext cx="2318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9" name="Inkt 58">
                  <a:extLst>
                    <a:ext uri="{FF2B5EF4-FFF2-40B4-BE49-F238E27FC236}">
                      <a16:creationId xmlns:a16="http://schemas.microsoft.com/office/drawing/2014/main" id="{2B32A5AA-86BD-4609-B658-FEBD148D4E4A}"/>
                    </a:ext>
                  </a:extLst>
                </p14:cNvPr>
                <p14:cNvContentPartPr/>
                <p14:nvPr/>
              </p14:nvContentPartPr>
              <p14:xfrm>
                <a:off x="7321790" y="774579"/>
                <a:ext cx="211320" cy="229680"/>
              </p14:xfrm>
            </p:contentPart>
          </mc:Choice>
          <mc:Fallback xmlns="">
            <p:pic>
              <p:nvPicPr>
                <p:cNvPr id="59" name="Inkt 58">
                  <a:extLst>
                    <a:ext uri="{FF2B5EF4-FFF2-40B4-BE49-F238E27FC236}">
                      <a16:creationId xmlns:a16="http://schemas.microsoft.com/office/drawing/2014/main" id="{2B32A5AA-86BD-4609-B658-FEBD148D4E4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312790" y="765579"/>
                  <a:ext cx="2289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0" name="Inkt 59">
                  <a:extLst>
                    <a:ext uri="{FF2B5EF4-FFF2-40B4-BE49-F238E27FC236}">
                      <a16:creationId xmlns:a16="http://schemas.microsoft.com/office/drawing/2014/main" id="{E177A1D0-B59B-48E8-AEDA-3507398F6CD2}"/>
                    </a:ext>
                  </a:extLst>
                </p14:cNvPr>
                <p14:cNvContentPartPr/>
                <p14:nvPr/>
              </p14:nvContentPartPr>
              <p14:xfrm>
                <a:off x="7689350" y="619059"/>
                <a:ext cx="253800" cy="375480"/>
              </p14:xfrm>
            </p:contentPart>
          </mc:Choice>
          <mc:Fallback xmlns="">
            <p:pic>
              <p:nvPicPr>
                <p:cNvPr id="60" name="Inkt 59">
                  <a:extLst>
                    <a:ext uri="{FF2B5EF4-FFF2-40B4-BE49-F238E27FC236}">
                      <a16:creationId xmlns:a16="http://schemas.microsoft.com/office/drawing/2014/main" id="{E177A1D0-B59B-48E8-AEDA-3507398F6CD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680350" y="610419"/>
                  <a:ext cx="2714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1" name="Inkt 60">
                  <a:extLst>
                    <a:ext uri="{FF2B5EF4-FFF2-40B4-BE49-F238E27FC236}">
                      <a16:creationId xmlns:a16="http://schemas.microsoft.com/office/drawing/2014/main" id="{B147B328-795E-420E-9236-B720E0B90F5F}"/>
                    </a:ext>
                  </a:extLst>
                </p14:cNvPr>
                <p14:cNvContentPartPr/>
                <p14:nvPr/>
              </p14:nvContentPartPr>
              <p14:xfrm>
                <a:off x="7985990" y="904179"/>
                <a:ext cx="58320" cy="120240"/>
              </p14:xfrm>
            </p:contentPart>
          </mc:Choice>
          <mc:Fallback xmlns="">
            <p:pic>
              <p:nvPicPr>
                <p:cNvPr id="61" name="Inkt 60">
                  <a:extLst>
                    <a:ext uri="{FF2B5EF4-FFF2-40B4-BE49-F238E27FC236}">
                      <a16:creationId xmlns:a16="http://schemas.microsoft.com/office/drawing/2014/main" id="{B147B328-795E-420E-9236-B720E0B90F5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976990" y="895179"/>
                  <a:ext cx="759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2" name="Inkt 61">
                  <a:extLst>
                    <a:ext uri="{FF2B5EF4-FFF2-40B4-BE49-F238E27FC236}">
                      <a16:creationId xmlns:a16="http://schemas.microsoft.com/office/drawing/2014/main" id="{E1724CB4-FC4D-4BCB-9275-AF0ECE3093D6}"/>
                    </a:ext>
                  </a:extLst>
                </p14:cNvPr>
                <p14:cNvContentPartPr/>
                <p14:nvPr/>
              </p14:nvContentPartPr>
              <p14:xfrm>
                <a:off x="8083190" y="518979"/>
                <a:ext cx="190800" cy="478440"/>
              </p14:xfrm>
            </p:contentPart>
          </mc:Choice>
          <mc:Fallback xmlns="">
            <p:pic>
              <p:nvPicPr>
                <p:cNvPr id="62" name="Inkt 61">
                  <a:extLst>
                    <a:ext uri="{FF2B5EF4-FFF2-40B4-BE49-F238E27FC236}">
                      <a16:creationId xmlns:a16="http://schemas.microsoft.com/office/drawing/2014/main" id="{E1724CB4-FC4D-4BCB-9275-AF0ECE3093D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074550" y="509979"/>
                  <a:ext cx="20844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3" name="Inkt 62">
                  <a:extLst>
                    <a:ext uri="{FF2B5EF4-FFF2-40B4-BE49-F238E27FC236}">
                      <a16:creationId xmlns:a16="http://schemas.microsoft.com/office/drawing/2014/main" id="{99ADFB38-5BD3-41D8-AEBE-DD45FE324365}"/>
                    </a:ext>
                  </a:extLst>
                </p14:cNvPr>
                <p14:cNvContentPartPr/>
                <p14:nvPr/>
              </p14:nvContentPartPr>
              <p14:xfrm>
                <a:off x="8072750" y="810939"/>
                <a:ext cx="168120" cy="14040"/>
              </p14:xfrm>
            </p:contentPart>
          </mc:Choice>
          <mc:Fallback xmlns="">
            <p:pic>
              <p:nvPicPr>
                <p:cNvPr id="63" name="Inkt 62">
                  <a:extLst>
                    <a:ext uri="{FF2B5EF4-FFF2-40B4-BE49-F238E27FC236}">
                      <a16:creationId xmlns:a16="http://schemas.microsoft.com/office/drawing/2014/main" id="{99ADFB38-5BD3-41D8-AEBE-DD45FE32436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063750" y="802299"/>
                  <a:ext cx="1857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4" name="Inkt 63">
                  <a:extLst>
                    <a:ext uri="{FF2B5EF4-FFF2-40B4-BE49-F238E27FC236}">
                      <a16:creationId xmlns:a16="http://schemas.microsoft.com/office/drawing/2014/main" id="{437B8638-8A80-4CEE-BA5D-189986E37C21}"/>
                    </a:ext>
                  </a:extLst>
                </p14:cNvPr>
                <p14:cNvContentPartPr/>
                <p14:nvPr/>
              </p14:nvContentPartPr>
              <p14:xfrm>
                <a:off x="7970870" y="688179"/>
                <a:ext cx="6840" cy="19800"/>
              </p14:xfrm>
            </p:contentPart>
          </mc:Choice>
          <mc:Fallback xmlns="">
            <p:pic>
              <p:nvPicPr>
                <p:cNvPr id="64" name="Inkt 63">
                  <a:extLst>
                    <a:ext uri="{FF2B5EF4-FFF2-40B4-BE49-F238E27FC236}">
                      <a16:creationId xmlns:a16="http://schemas.microsoft.com/office/drawing/2014/main" id="{437B8638-8A80-4CEE-BA5D-189986E37C2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961870" y="679179"/>
                  <a:ext cx="2448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ep 75">
            <a:extLst>
              <a:ext uri="{FF2B5EF4-FFF2-40B4-BE49-F238E27FC236}">
                <a16:creationId xmlns:a16="http://schemas.microsoft.com/office/drawing/2014/main" id="{EB590271-2854-48E3-A953-0353E2897A8D}"/>
              </a:ext>
            </a:extLst>
          </p:cNvPr>
          <p:cNvGrpSpPr/>
          <p:nvPr/>
        </p:nvGrpSpPr>
        <p:grpSpPr>
          <a:xfrm>
            <a:off x="8722910" y="592419"/>
            <a:ext cx="1155600" cy="450360"/>
            <a:chOff x="8722910" y="592419"/>
            <a:chExt cx="115560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8" name="Inkt 67">
                  <a:extLst>
                    <a:ext uri="{FF2B5EF4-FFF2-40B4-BE49-F238E27FC236}">
                      <a16:creationId xmlns:a16="http://schemas.microsoft.com/office/drawing/2014/main" id="{CDCC81BC-4B43-4252-8FA1-C1009E391DC9}"/>
                    </a:ext>
                  </a:extLst>
                </p14:cNvPr>
                <p14:cNvContentPartPr/>
                <p14:nvPr/>
              </p14:nvContentPartPr>
              <p14:xfrm>
                <a:off x="8722910" y="666579"/>
                <a:ext cx="151560" cy="354240"/>
              </p14:xfrm>
            </p:contentPart>
          </mc:Choice>
          <mc:Fallback xmlns="">
            <p:pic>
              <p:nvPicPr>
                <p:cNvPr id="68" name="Inkt 67">
                  <a:extLst>
                    <a:ext uri="{FF2B5EF4-FFF2-40B4-BE49-F238E27FC236}">
                      <a16:creationId xmlns:a16="http://schemas.microsoft.com/office/drawing/2014/main" id="{CDCC81BC-4B43-4252-8FA1-C1009E391DC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713910" y="657939"/>
                  <a:ext cx="16920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9" name="Inkt 68">
                  <a:extLst>
                    <a:ext uri="{FF2B5EF4-FFF2-40B4-BE49-F238E27FC236}">
                      <a16:creationId xmlns:a16="http://schemas.microsoft.com/office/drawing/2014/main" id="{F50864D0-EFD2-4F0B-88B5-3FFEAE2EB12E}"/>
                    </a:ext>
                  </a:extLst>
                </p14:cNvPr>
                <p14:cNvContentPartPr/>
                <p14:nvPr/>
              </p14:nvContentPartPr>
              <p14:xfrm>
                <a:off x="8964110" y="885459"/>
                <a:ext cx="27720" cy="112320"/>
              </p14:xfrm>
            </p:contentPart>
          </mc:Choice>
          <mc:Fallback xmlns="">
            <p:pic>
              <p:nvPicPr>
                <p:cNvPr id="69" name="Inkt 68">
                  <a:extLst>
                    <a:ext uri="{FF2B5EF4-FFF2-40B4-BE49-F238E27FC236}">
                      <a16:creationId xmlns:a16="http://schemas.microsoft.com/office/drawing/2014/main" id="{F50864D0-EFD2-4F0B-88B5-3FFEAE2EB12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955470" y="876459"/>
                  <a:ext cx="453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0" name="Inkt 69">
                  <a:extLst>
                    <a:ext uri="{FF2B5EF4-FFF2-40B4-BE49-F238E27FC236}">
                      <a16:creationId xmlns:a16="http://schemas.microsoft.com/office/drawing/2014/main" id="{5B397BEB-3B3A-45DC-818F-1CAE11FEC7E1}"/>
                    </a:ext>
                  </a:extLst>
                </p14:cNvPr>
                <p14:cNvContentPartPr/>
                <p14:nvPr/>
              </p14:nvContentPartPr>
              <p14:xfrm>
                <a:off x="8965550" y="756219"/>
                <a:ext cx="5400" cy="360"/>
              </p14:xfrm>
            </p:contentPart>
          </mc:Choice>
          <mc:Fallback xmlns="">
            <p:pic>
              <p:nvPicPr>
                <p:cNvPr id="70" name="Inkt 69">
                  <a:extLst>
                    <a:ext uri="{FF2B5EF4-FFF2-40B4-BE49-F238E27FC236}">
                      <a16:creationId xmlns:a16="http://schemas.microsoft.com/office/drawing/2014/main" id="{5B397BEB-3B3A-45DC-818F-1CAE11FEC7E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956550" y="747579"/>
                  <a:ext cx="23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1" name="Inkt 70">
                  <a:extLst>
                    <a:ext uri="{FF2B5EF4-FFF2-40B4-BE49-F238E27FC236}">
                      <a16:creationId xmlns:a16="http://schemas.microsoft.com/office/drawing/2014/main" id="{F4272BF1-3ACF-4026-824D-4DB857C5E1DB}"/>
                    </a:ext>
                  </a:extLst>
                </p14:cNvPr>
                <p14:cNvContentPartPr/>
                <p14:nvPr/>
              </p14:nvContentPartPr>
              <p14:xfrm>
                <a:off x="9040430" y="858099"/>
                <a:ext cx="193680" cy="141480"/>
              </p14:xfrm>
            </p:contentPart>
          </mc:Choice>
          <mc:Fallback xmlns="">
            <p:pic>
              <p:nvPicPr>
                <p:cNvPr id="71" name="Inkt 70">
                  <a:extLst>
                    <a:ext uri="{FF2B5EF4-FFF2-40B4-BE49-F238E27FC236}">
                      <a16:creationId xmlns:a16="http://schemas.microsoft.com/office/drawing/2014/main" id="{F4272BF1-3ACF-4026-824D-4DB857C5E1D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031790" y="849459"/>
                  <a:ext cx="2113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2" name="Inkt 71">
                  <a:extLst>
                    <a:ext uri="{FF2B5EF4-FFF2-40B4-BE49-F238E27FC236}">
                      <a16:creationId xmlns:a16="http://schemas.microsoft.com/office/drawing/2014/main" id="{A6B608C6-1CDF-4FB0-A0A2-1E7593EAA130}"/>
                    </a:ext>
                  </a:extLst>
                </p14:cNvPr>
                <p14:cNvContentPartPr/>
                <p14:nvPr/>
              </p14:nvContentPartPr>
              <p14:xfrm>
                <a:off x="9376310" y="736059"/>
                <a:ext cx="222120" cy="274680"/>
              </p14:xfrm>
            </p:contentPart>
          </mc:Choice>
          <mc:Fallback xmlns="">
            <p:pic>
              <p:nvPicPr>
                <p:cNvPr id="72" name="Inkt 71">
                  <a:extLst>
                    <a:ext uri="{FF2B5EF4-FFF2-40B4-BE49-F238E27FC236}">
                      <a16:creationId xmlns:a16="http://schemas.microsoft.com/office/drawing/2014/main" id="{A6B608C6-1CDF-4FB0-A0A2-1E7593EAA13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367310" y="727419"/>
                  <a:ext cx="2397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3" name="Inkt 72">
                  <a:extLst>
                    <a:ext uri="{FF2B5EF4-FFF2-40B4-BE49-F238E27FC236}">
                      <a16:creationId xmlns:a16="http://schemas.microsoft.com/office/drawing/2014/main" id="{4291F689-25CA-4678-AC83-33A241272A91}"/>
                    </a:ext>
                  </a:extLst>
                </p14:cNvPr>
                <p14:cNvContentPartPr/>
                <p14:nvPr/>
              </p14:nvContentPartPr>
              <p14:xfrm>
                <a:off x="9612110" y="690339"/>
                <a:ext cx="20880" cy="352440"/>
              </p14:xfrm>
            </p:contentPart>
          </mc:Choice>
          <mc:Fallback xmlns="">
            <p:pic>
              <p:nvPicPr>
                <p:cNvPr id="73" name="Inkt 72">
                  <a:extLst>
                    <a:ext uri="{FF2B5EF4-FFF2-40B4-BE49-F238E27FC236}">
                      <a16:creationId xmlns:a16="http://schemas.microsoft.com/office/drawing/2014/main" id="{4291F689-25CA-4678-AC83-33A241272A9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603470" y="681699"/>
                  <a:ext cx="3852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4" name="Inkt 73">
                  <a:extLst>
                    <a:ext uri="{FF2B5EF4-FFF2-40B4-BE49-F238E27FC236}">
                      <a16:creationId xmlns:a16="http://schemas.microsoft.com/office/drawing/2014/main" id="{A90A21A7-7B17-4E6C-A8AA-7E1D2BCAEC53}"/>
                    </a:ext>
                  </a:extLst>
                </p14:cNvPr>
                <p14:cNvContentPartPr/>
                <p14:nvPr/>
              </p14:nvContentPartPr>
              <p14:xfrm>
                <a:off x="9676190" y="691059"/>
                <a:ext cx="33120" cy="304920"/>
              </p14:xfrm>
            </p:contentPart>
          </mc:Choice>
          <mc:Fallback xmlns="">
            <p:pic>
              <p:nvPicPr>
                <p:cNvPr id="74" name="Inkt 73">
                  <a:extLst>
                    <a:ext uri="{FF2B5EF4-FFF2-40B4-BE49-F238E27FC236}">
                      <a16:creationId xmlns:a16="http://schemas.microsoft.com/office/drawing/2014/main" id="{A90A21A7-7B17-4E6C-A8AA-7E1D2BCAEC5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67550" y="682419"/>
                  <a:ext cx="507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5" name="Inkt 74">
                  <a:extLst>
                    <a:ext uri="{FF2B5EF4-FFF2-40B4-BE49-F238E27FC236}">
                      <a16:creationId xmlns:a16="http://schemas.microsoft.com/office/drawing/2014/main" id="{0DBB6DFC-B230-41EA-997D-3A632B24094C}"/>
                    </a:ext>
                  </a:extLst>
                </p14:cNvPr>
                <p14:cNvContentPartPr/>
                <p14:nvPr/>
              </p14:nvContentPartPr>
              <p14:xfrm>
                <a:off x="9810110" y="592419"/>
                <a:ext cx="68400" cy="441000"/>
              </p14:xfrm>
            </p:contentPart>
          </mc:Choice>
          <mc:Fallback xmlns="">
            <p:pic>
              <p:nvPicPr>
                <p:cNvPr id="75" name="Inkt 74">
                  <a:extLst>
                    <a:ext uri="{FF2B5EF4-FFF2-40B4-BE49-F238E27FC236}">
                      <a16:creationId xmlns:a16="http://schemas.microsoft.com/office/drawing/2014/main" id="{0DBB6DFC-B230-41EA-997D-3A632B24094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801110" y="583419"/>
                  <a:ext cx="86040" cy="45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ep 96">
            <a:extLst>
              <a:ext uri="{FF2B5EF4-FFF2-40B4-BE49-F238E27FC236}">
                <a16:creationId xmlns:a16="http://schemas.microsoft.com/office/drawing/2014/main" id="{C5550C76-A119-450E-B03E-8D08BD54643D}"/>
              </a:ext>
            </a:extLst>
          </p:cNvPr>
          <p:cNvGrpSpPr/>
          <p:nvPr/>
        </p:nvGrpSpPr>
        <p:grpSpPr>
          <a:xfrm>
            <a:off x="4864790" y="1832619"/>
            <a:ext cx="2201760" cy="734400"/>
            <a:chOff x="4864790" y="1832619"/>
            <a:chExt cx="2201760" cy="73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0" name="Inkt 79">
                  <a:extLst>
                    <a:ext uri="{FF2B5EF4-FFF2-40B4-BE49-F238E27FC236}">
                      <a16:creationId xmlns:a16="http://schemas.microsoft.com/office/drawing/2014/main" id="{D5870E1A-D388-46C5-B7A2-8DEBB9A8D75F}"/>
                    </a:ext>
                  </a:extLst>
                </p14:cNvPr>
                <p14:cNvContentPartPr/>
                <p14:nvPr/>
              </p14:nvContentPartPr>
              <p14:xfrm>
                <a:off x="4905110" y="1869339"/>
                <a:ext cx="32400" cy="232200"/>
              </p14:xfrm>
            </p:contentPart>
          </mc:Choice>
          <mc:Fallback xmlns="">
            <p:pic>
              <p:nvPicPr>
                <p:cNvPr id="80" name="Inkt 79">
                  <a:extLst>
                    <a:ext uri="{FF2B5EF4-FFF2-40B4-BE49-F238E27FC236}">
                      <a16:creationId xmlns:a16="http://schemas.microsoft.com/office/drawing/2014/main" id="{D5870E1A-D388-46C5-B7A2-8DEBB9A8D75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896110" y="1860699"/>
                  <a:ext cx="500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1" name="Inkt 80">
                  <a:extLst>
                    <a:ext uri="{FF2B5EF4-FFF2-40B4-BE49-F238E27FC236}">
                      <a16:creationId xmlns:a16="http://schemas.microsoft.com/office/drawing/2014/main" id="{FE816D18-D1DC-446B-8F91-9AB8A0F7967B}"/>
                    </a:ext>
                  </a:extLst>
                </p14:cNvPr>
                <p14:cNvContentPartPr/>
                <p14:nvPr/>
              </p14:nvContentPartPr>
              <p14:xfrm>
                <a:off x="4864790" y="1832619"/>
                <a:ext cx="218880" cy="312120"/>
              </p14:xfrm>
            </p:contentPart>
          </mc:Choice>
          <mc:Fallback xmlns="">
            <p:pic>
              <p:nvPicPr>
                <p:cNvPr id="81" name="Inkt 80">
                  <a:extLst>
                    <a:ext uri="{FF2B5EF4-FFF2-40B4-BE49-F238E27FC236}">
                      <a16:creationId xmlns:a16="http://schemas.microsoft.com/office/drawing/2014/main" id="{FE816D18-D1DC-446B-8F91-9AB8A0F7967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856150" y="1823979"/>
                  <a:ext cx="2365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3" name="Inkt 82">
                  <a:extLst>
                    <a:ext uri="{FF2B5EF4-FFF2-40B4-BE49-F238E27FC236}">
                      <a16:creationId xmlns:a16="http://schemas.microsoft.com/office/drawing/2014/main" id="{3ACB69E7-27BC-4B21-BD39-7549546BEBD1}"/>
                    </a:ext>
                  </a:extLst>
                </p14:cNvPr>
                <p14:cNvContentPartPr/>
                <p14:nvPr/>
              </p14:nvContentPartPr>
              <p14:xfrm>
                <a:off x="5083670" y="1983819"/>
                <a:ext cx="117720" cy="155520"/>
              </p14:xfrm>
            </p:contentPart>
          </mc:Choice>
          <mc:Fallback xmlns="">
            <p:pic>
              <p:nvPicPr>
                <p:cNvPr id="83" name="Inkt 82">
                  <a:extLst>
                    <a:ext uri="{FF2B5EF4-FFF2-40B4-BE49-F238E27FC236}">
                      <a16:creationId xmlns:a16="http://schemas.microsoft.com/office/drawing/2014/main" id="{3ACB69E7-27BC-4B21-BD39-7549546BEBD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074670" y="1975179"/>
                  <a:ext cx="1353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4" name="Inkt 83">
                  <a:extLst>
                    <a:ext uri="{FF2B5EF4-FFF2-40B4-BE49-F238E27FC236}">
                      <a16:creationId xmlns:a16="http://schemas.microsoft.com/office/drawing/2014/main" id="{88660F41-A279-44F3-A9C4-4A13A5A6CAC8}"/>
                    </a:ext>
                  </a:extLst>
                </p14:cNvPr>
                <p14:cNvContentPartPr/>
                <p14:nvPr/>
              </p14:nvContentPartPr>
              <p14:xfrm>
                <a:off x="5211470" y="1904979"/>
                <a:ext cx="106200" cy="300600"/>
              </p14:xfrm>
            </p:contentPart>
          </mc:Choice>
          <mc:Fallback xmlns="">
            <p:pic>
              <p:nvPicPr>
                <p:cNvPr id="84" name="Inkt 83">
                  <a:extLst>
                    <a:ext uri="{FF2B5EF4-FFF2-40B4-BE49-F238E27FC236}">
                      <a16:creationId xmlns:a16="http://schemas.microsoft.com/office/drawing/2014/main" id="{88660F41-A279-44F3-A9C4-4A13A5A6CAC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02830" y="1896339"/>
                  <a:ext cx="1238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5" name="Inkt 84">
                  <a:extLst>
                    <a:ext uri="{FF2B5EF4-FFF2-40B4-BE49-F238E27FC236}">
                      <a16:creationId xmlns:a16="http://schemas.microsoft.com/office/drawing/2014/main" id="{2461F129-9835-4279-8BEF-1B7A5390D266}"/>
                    </a:ext>
                  </a:extLst>
                </p14:cNvPr>
                <p14:cNvContentPartPr/>
                <p14:nvPr/>
              </p14:nvContentPartPr>
              <p14:xfrm>
                <a:off x="5215790" y="2061939"/>
                <a:ext cx="102600" cy="26280"/>
              </p14:xfrm>
            </p:contentPart>
          </mc:Choice>
          <mc:Fallback xmlns="">
            <p:pic>
              <p:nvPicPr>
                <p:cNvPr id="85" name="Inkt 84">
                  <a:extLst>
                    <a:ext uri="{FF2B5EF4-FFF2-40B4-BE49-F238E27FC236}">
                      <a16:creationId xmlns:a16="http://schemas.microsoft.com/office/drawing/2014/main" id="{2461F129-9835-4279-8BEF-1B7A5390D26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07150" y="2052939"/>
                  <a:ext cx="1202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6" name="Inkt 85">
                  <a:extLst>
                    <a:ext uri="{FF2B5EF4-FFF2-40B4-BE49-F238E27FC236}">
                      <a16:creationId xmlns:a16="http://schemas.microsoft.com/office/drawing/2014/main" id="{52C40498-41E9-4870-BBA9-492098D9FD79}"/>
                    </a:ext>
                  </a:extLst>
                </p14:cNvPr>
                <p14:cNvContentPartPr/>
                <p14:nvPr/>
              </p14:nvContentPartPr>
              <p14:xfrm>
                <a:off x="5332430" y="2037819"/>
                <a:ext cx="101880" cy="100800"/>
              </p14:xfrm>
            </p:contentPart>
          </mc:Choice>
          <mc:Fallback xmlns="">
            <p:pic>
              <p:nvPicPr>
                <p:cNvPr id="86" name="Inkt 85">
                  <a:extLst>
                    <a:ext uri="{FF2B5EF4-FFF2-40B4-BE49-F238E27FC236}">
                      <a16:creationId xmlns:a16="http://schemas.microsoft.com/office/drawing/2014/main" id="{52C40498-41E9-4870-BBA9-492098D9FD7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323430" y="2029179"/>
                  <a:ext cx="1195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7" name="Inkt 86">
                  <a:extLst>
                    <a:ext uri="{FF2B5EF4-FFF2-40B4-BE49-F238E27FC236}">
                      <a16:creationId xmlns:a16="http://schemas.microsoft.com/office/drawing/2014/main" id="{03830649-4C9F-4D10-BE53-5D0C9EA0364B}"/>
                    </a:ext>
                  </a:extLst>
                </p14:cNvPr>
                <p14:cNvContentPartPr/>
                <p14:nvPr/>
              </p14:nvContentPartPr>
              <p14:xfrm>
                <a:off x="5444390" y="1948899"/>
                <a:ext cx="146880" cy="218160"/>
              </p14:xfrm>
            </p:contentPart>
          </mc:Choice>
          <mc:Fallback xmlns="">
            <p:pic>
              <p:nvPicPr>
                <p:cNvPr id="87" name="Inkt 86">
                  <a:extLst>
                    <a:ext uri="{FF2B5EF4-FFF2-40B4-BE49-F238E27FC236}">
                      <a16:creationId xmlns:a16="http://schemas.microsoft.com/office/drawing/2014/main" id="{03830649-4C9F-4D10-BE53-5D0C9EA0364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435390" y="1940259"/>
                  <a:ext cx="1645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8" name="Inkt 87">
                  <a:extLst>
                    <a:ext uri="{FF2B5EF4-FFF2-40B4-BE49-F238E27FC236}">
                      <a16:creationId xmlns:a16="http://schemas.microsoft.com/office/drawing/2014/main" id="{E0061437-E1AA-415D-B1C2-C74597FF7CA3}"/>
                    </a:ext>
                  </a:extLst>
                </p14:cNvPr>
                <p14:cNvContentPartPr/>
                <p14:nvPr/>
              </p14:nvContentPartPr>
              <p14:xfrm>
                <a:off x="5562830" y="2021619"/>
                <a:ext cx="180720" cy="137160"/>
              </p14:xfrm>
            </p:contentPart>
          </mc:Choice>
          <mc:Fallback xmlns="">
            <p:pic>
              <p:nvPicPr>
                <p:cNvPr id="88" name="Inkt 87">
                  <a:extLst>
                    <a:ext uri="{FF2B5EF4-FFF2-40B4-BE49-F238E27FC236}">
                      <a16:creationId xmlns:a16="http://schemas.microsoft.com/office/drawing/2014/main" id="{E0061437-E1AA-415D-B1C2-C74597FF7CA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54190" y="2012979"/>
                  <a:ext cx="1983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9" name="Inkt 88">
                  <a:extLst>
                    <a:ext uri="{FF2B5EF4-FFF2-40B4-BE49-F238E27FC236}">
                      <a16:creationId xmlns:a16="http://schemas.microsoft.com/office/drawing/2014/main" id="{C37CB24D-94FA-4D92-AB46-4D75CBBC8C5B}"/>
                    </a:ext>
                  </a:extLst>
                </p14:cNvPr>
                <p14:cNvContentPartPr/>
                <p14:nvPr/>
              </p14:nvContentPartPr>
              <p14:xfrm>
                <a:off x="5881430" y="1982739"/>
                <a:ext cx="127080" cy="219240"/>
              </p14:xfrm>
            </p:contentPart>
          </mc:Choice>
          <mc:Fallback xmlns="">
            <p:pic>
              <p:nvPicPr>
                <p:cNvPr id="89" name="Inkt 88">
                  <a:extLst>
                    <a:ext uri="{FF2B5EF4-FFF2-40B4-BE49-F238E27FC236}">
                      <a16:creationId xmlns:a16="http://schemas.microsoft.com/office/drawing/2014/main" id="{C37CB24D-94FA-4D92-AB46-4D75CBBC8C5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872790" y="1973739"/>
                  <a:ext cx="1447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0" name="Inkt 89">
                  <a:extLst>
                    <a:ext uri="{FF2B5EF4-FFF2-40B4-BE49-F238E27FC236}">
                      <a16:creationId xmlns:a16="http://schemas.microsoft.com/office/drawing/2014/main" id="{1FAE1073-3477-4561-93F2-45D64759C662}"/>
                    </a:ext>
                  </a:extLst>
                </p14:cNvPr>
                <p14:cNvContentPartPr/>
                <p14:nvPr/>
              </p14:nvContentPartPr>
              <p14:xfrm>
                <a:off x="6008510" y="2037819"/>
                <a:ext cx="187560" cy="153720"/>
              </p14:xfrm>
            </p:contentPart>
          </mc:Choice>
          <mc:Fallback xmlns="">
            <p:pic>
              <p:nvPicPr>
                <p:cNvPr id="90" name="Inkt 89">
                  <a:extLst>
                    <a:ext uri="{FF2B5EF4-FFF2-40B4-BE49-F238E27FC236}">
                      <a16:creationId xmlns:a16="http://schemas.microsoft.com/office/drawing/2014/main" id="{1FAE1073-3477-4561-93F2-45D64759C66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999510" y="2028819"/>
                  <a:ext cx="2052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1" name="Inkt 90">
                  <a:extLst>
                    <a:ext uri="{FF2B5EF4-FFF2-40B4-BE49-F238E27FC236}">
                      <a16:creationId xmlns:a16="http://schemas.microsoft.com/office/drawing/2014/main" id="{D30455FB-B70B-4B27-927A-FA6F76CA4A51}"/>
                    </a:ext>
                  </a:extLst>
                </p14:cNvPr>
                <p14:cNvContentPartPr/>
                <p14:nvPr/>
              </p14:nvContentPartPr>
              <p14:xfrm>
                <a:off x="6178070" y="2043579"/>
                <a:ext cx="176760" cy="143280"/>
              </p14:xfrm>
            </p:contentPart>
          </mc:Choice>
          <mc:Fallback xmlns="">
            <p:pic>
              <p:nvPicPr>
                <p:cNvPr id="91" name="Inkt 90">
                  <a:extLst>
                    <a:ext uri="{FF2B5EF4-FFF2-40B4-BE49-F238E27FC236}">
                      <a16:creationId xmlns:a16="http://schemas.microsoft.com/office/drawing/2014/main" id="{D30455FB-B70B-4B27-927A-FA6F76CA4A5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69070" y="2034579"/>
                  <a:ext cx="1944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2" name="Inkt 91">
                  <a:extLst>
                    <a:ext uri="{FF2B5EF4-FFF2-40B4-BE49-F238E27FC236}">
                      <a16:creationId xmlns:a16="http://schemas.microsoft.com/office/drawing/2014/main" id="{1255A614-D389-4E18-9159-8139D4105973}"/>
                    </a:ext>
                  </a:extLst>
                </p14:cNvPr>
                <p14:cNvContentPartPr/>
                <p14:nvPr/>
              </p14:nvContentPartPr>
              <p14:xfrm>
                <a:off x="6359510" y="1908939"/>
                <a:ext cx="197280" cy="269280"/>
              </p14:xfrm>
            </p:contentPart>
          </mc:Choice>
          <mc:Fallback xmlns="">
            <p:pic>
              <p:nvPicPr>
                <p:cNvPr id="92" name="Inkt 91">
                  <a:extLst>
                    <a:ext uri="{FF2B5EF4-FFF2-40B4-BE49-F238E27FC236}">
                      <a16:creationId xmlns:a16="http://schemas.microsoft.com/office/drawing/2014/main" id="{1255A614-D389-4E18-9159-8139D410597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350510" y="1900299"/>
                  <a:ext cx="2149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3" name="Inkt 92">
                  <a:extLst>
                    <a:ext uri="{FF2B5EF4-FFF2-40B4-BE49-F238E27FC236}">
                      <a16:creationId xmlns:a16="http://schemas.microsoft.com/office/drawing/2014/main" id="{4585160C-C31E-4AB2-B778-9B74E534B994}"/>
                    </a:ext>
                  </a:extLst>
                </p14:cNvPr>
                <p14:cNvContentPartPr/>
                <p14:nvPr/>
              </p14:nvContentPartPr>
              <p14:xfrm>
                <a:off x="6575870" y="2082459"/>
                <a:ext cx="47160" cy="129960"/>
              </p14:xfrm>
            </p:contentPart>
          </mc:Choice>
          <mc:Fallback xmlns="">
            <p:pic>
              <p:nvPicPr>
                <p:cNvPr id="93" name="Inkt 92">
                  <a:extLst>
                    <a:ext uri="{FF2B5EF4-FFF2-40B4-BE49-F238E27FC236}">
                      <a16:creationId xmlns:a16="http://schemas.microsoft.com/office/drawing/2014/main" id="{4585160C-C31E-4AB2-B778-9B74E534B99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567230" y="2073459"/>
                  <a:ext cx="648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4" name="Inkt 93">
                  <a:extLst>
                    <a:ext uri="{FF2B5EF4-FFF2-40B4-BE49-F238E27FC236}">
                      <a16:creationId xmlns:a16="http://schemas.microsoft.com/office/drawing/2014/main" id="{FC2AE346-5180-4ACA-AE6C-485CB8DEC94A}"/>
                    </a:ext>
                  </a:extLst>
                </p14:cNvPr>
                <p14:cNvContentPartPr/>
                <p14:nvPr/>
              </p14:nvContentPartPr>
              <p14:xfrm>
                <a:off x="6586670" y="1960059"/>
                <a:ext cx="24480" cy="57240"/>
              </p14:xfrm>
            </p:contentPart>
          </mc:Choice>
          <mc:Fallback xmlns="">
            <p:pic>
              <p:nvPicPr>
                <p:cNvPr id="94" name="Inkt 93">
                  <a:extLst>
                    <a:ext uri="{FF2B5EF4-FFF2-40B4-BE49-F238E27FC236}">
                      <a16:creationId xmlns:a16="http://schemas.microsoft.com/office/drawing/2014/main" id="{FC2AE346-5180-4ACA-AE6C-485CB8DEC94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578030" y="1951059"/>
                  <a:ext cx="421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5" name="Inkt 94">
                  <a:extLst>
                    <a:ext uri="{FF2B5EF4-FFF2-40B4-BE49-F238E27FC236}">
                      <a16:creationId xmlns:a16="http://schemas.microsoft.com/office/drawing/2014/main" id="{3F0EB38F-11B7-4CD3-B9F2-BDBB3C97473D}"/>
                    </a:ext>
                  </a:extLst>
                </p14:cNvPr>
                <p14:cNvContentPartPr/>
                <p14:nvPr/>
              </p14:nvContentPartPr>
              <p14:xfrm>
                <a:off x="6691430" y="2041059"/>
                <a:ext cx="245160" cy="151200"/>
              </p14:xfrm>
            </p:contentPart>
          </mc:Choice>
          <mc:Fallback xmlns="">
            <p:pic>
              <p:nvPicPr>
                <p:cNvPr id="95" name="Inkt 94">
                  <a:extLst>
                    <a:ext uri="{FF2B5EF4-FFF2-40B4-BE49-F238E27FC236}">
                      <a16:creationId xmlns:a16="http://schemas.microsoft.com/office/drawing/2014/main" id="{3F0EB38F-11B7-4CD3-B9F2-BDBB3C97473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682430" y="2032059"/>
                  <a:ext cx="26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6" name="Inkt 95">
                  <a:extLst>
                    <a:ext uri="{FF2B5EF4-FFF2-40B4-BE49-F238E27FC236}">
                      <a16:creationId xmlns:a16="http://schemas.microsoft.com/office/drawing/2014/main" id="{F438952C-D860-4300-B94F-88292DC85723}"/>
                    </a:ext>
                  </a:extLst>
                </p14:cNvPr>
                <p14:cNvContentPartPr/>
                <p14:nvPr/>
              </p14:nvContentPartPr>
              <p14:xfrm>
                <a:off x="6842990" y="2083179"/>
                <a:ext cx="223560" cy="483840"/>
              </p14:xfrm>
            </p:contentPart>
          </mc:Choice>
          <mc:Fallback xmlns="">
            <p:pic>
              <p:nvPicPr>
                <p:cNvPr id="96" name="Inkt 95">
                  <a:extLst>
                    <a:ext uri="{FF2B5EF4-FFF2-40B4-BE49-F238E27FC236}">
                      <a16:creationId xmlns:a16="http://schemas.microsoft.com/office/drawing/2014/main" id="{F438952C-D860-4300-B94F-88292DC8572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833990" y="2074539"/>
                  <a:ext cx="241200" cy="50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ep 107">
            <a:extLst>
              <a:ext uri="{FF2B5EF4-FFF2-40B4-BE49-F238E27FC236}">
                <a16:creationId xmlns:a16="http://schemas.microsoft.com/office/drawing/2014/main" id="{E5281B12-ADD3-4E69-919A-5803E4C23F1D}"/>
              </a:ext>
            </a:extLst>
          </p:cNvPr>
          <p:cNvGrpSpPr/>
          <p:nvPr/>
        </p:nvGrpSpPr>
        <p:grpSpPr>
          <a:xfrm>
            <a:off x="7290830" y="1841259"/>
            <a:ext cx="1145880" cy="348840"/>
            <a:chOff x="7290830" y="1841259"/>
            <a:chExt cx="1145880" cy="34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8" name="Inkt 97">
                  <a:extLst>
                    <a:ext uri="{FF2B5EF4-FFF2-40B4-BE49-F238E27FC236}">
                      <a16:creationId xmlns:a16="http://schemas.microsoft.com/office/drawing/2014/main" id="{5D0F485B-0150-4AE1-9F49-5E7BF36CFADA}"/>
                    </a:ext>
                  </a:extLst>
                </p14:cNvPr>
                <p14:cNvContentPartPr/>
                <p14:nvPr/>
              </p14:nvContentPartPr>
              <p14:xfrm>
                <a:off x="7290830" y="2003979"/>
                <a:ext cx="183600" cy="141840"/>
              </p14:xfrm>
            </p:contentPart>
          </mc:Choice>
          <mc:Fallback xmlns="">
            <p:pic>
              <p:nvPicPr>
                <p:cNvPr id="98" name="Inkt 97">
                  <a:extLst>
                    <a:ext uri="{FF2B5EF4-FFF2-40B4-BE49-F238E27FC236}">
                      <a16:creationId xmlns:a16="http://schemas.microsoft.com/office/drawing/2014/main" id="{5D0F485B-0150-4AE1-9F49-5E7BF36CFAD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281830" y="1994979"/>
                  <a:ext cx="2012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9" name="Inkt 98">
                  <a:extLst>
                    <a:ext uri="{FF2B5EF4-FFF2-40B4-BE49-F238E27FC236}">
                      <a16:creationId xmlns:a16="http://schemas.microsoft.com/office/drawing/2014/main" id="{C7B64307-11E0-456F-AAD4-EF89B79BF86E}"/>
                    </a:ext>
                  </a:extLst>
                </p14:cNvPr>
                <p14:cNvContentPartPr/>
                <p14:nvPr/>
              </p14:nvContentPartPr>
              <p14:xfrm>
                <a:off x="7502870" y="1869339"/>
                <a:ext cx="301680" cy="279360"/>
              </p14:xfrm>
            </p:contentPart>
          </mc:Choice>
          <mc:Fallback xmlns="">
            <p:pic>
              <p:nvPicPr>
                <p:cNvPr id="99" name="Inkt 98">
                  <a:extLst>
                    <a:ext uri="{FF2B5EF4-FFF2-40B4-BE49-F238E27FC236}">
                      <a16:creationId xmlns:a16="http://schemas.microsoft.com/office/drawing/2014/main" id="{C7B64307-11E0-456F-AAD4-EF89B79BF86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494230" y="1860699"/>
                  <a:ext cx="3193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0" name="Inkt 99">
                  <a:extLst>
                    <a:ext uri="{FF2B5EF4-FFF2-40B4-BE49-F238E27FC236}">
                      <a16:creationId xmlns:a16="http://schemas.microsoft.com/office/drawing/2014/main" id="{358102DF-3DCC-497C-8766-21AB3791885E}"/>
                    </a:ext>
                  </a:extLst>
                </p14:cNvPr>
                <p14:cNvContentPartPr/>
                <p14:nvPr/>
              </p14:nvContentPartPr>
              <p14:xfrm>
                <a:off x="7783310" y="1988859"/>
                <a:ext cx="176760" cy="167760"/>
              </p14:xfrm>
            </p:contentPart>
          </mc:Choice>
          <mc:Fallback xmlns="">
            <p:pic>
              <p:nvPicPr>
                <p:cNvPr id="100" name="Inkt 99">
                  <a:extLst>
                    <a:ext uri="{FF2B5EF4-FFF2-40B4-BE49-F238E27FC236}">
                      <a16:creationId xmlns:a16="http://schemas.microsoft.com/office/drawing/2014/main" id="{358102DF-3DCC-497C-8766-21AB3791885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774670" y="1979859"/>
                  <a:ext cx="1944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2" name="Inkt 101">
                  <a:extLst>
                    <a:ext uri="{FF2B5EF4-FFF2-40B4-BE49-F238E27FC236}">
                      <a16:creationId xmlns:a16="http://schemas.microsoft.com/office/drawing/2014/main" id="{FB589C63-AB5F-4AC5-8804-4EF0C7B1557F}"/>
                    </a:ext>
                  </a:extLst>
                </p14:cNvPr>
                <p14:cNvContentPartPr/>
                <p14:nvPr/>
              </p14:nvContentPartPr>
              <p14:xfrm>
                <a:off x="7968710" y="1884099"/>
                <a:ext cx="5400" cy="245880"/>
              </p14:xfrm>
            </p:contentPart>
          </mc:Choice>
          <mc:Fallback xmlns="">
            <p:pic>
              <p:nvPicPr>
                <p:cNvPr id="102" name="Inkt 101">
                  <a:extLst>
                    <a:ext uri="{FF2B5EF4-FFF2-40B4-BE49-F238E27FC236}">
                      <a16:creationId xmlns:a16="http://schemas.microsoft.com/office/drawing/2014/main" id="{FB589C63-AB5F-4AC5-8804-4EF0C7B1557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959710" y="1875099"/>
                  <a:ext cx="230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3" name="Inkt 102">
                  <a:extLst>
                    <a:ext uri="{FF2B5EF4-FFF2-40B4-BE49-F238E27FC236}">
                      <a16:creationId xmlns:a16="http://schemas.microsoft.com/office/drawing/2014/main" id="{15954B2D-A943-4F8B-BCD3-EB685B503FE3}"/>
                    </a:ext>
                  </a:extLst>
                </p14:cNvPr>
                <p14:cNvContentPartPr/>
                <p14:nvPr/>
              </p14:nvContentPartPr>
              <p14:xfrm>
                <a:off x="7991750" y="1938099"/>
                <a:ext cx="130680" cy="184320"/>
              </p14:xfrm>
            </p:contentPart>
          </mc:Choice>
          <mc:Fallback xmlns="">
            <p:pic>
              <p:nvPicPr>
                <p:cNvPr id="103" name="Inkt 102">
                  <a:extLst>
                    <a:ext uri="{FF2B5EF4-FFF2-40B4-BE49-F238E27FC236}">
                      <a16:creationId xmlns:a16="http://schemas.microsoft.com/office/drawing/2014/main" id="{15954B2D-A943-4F8B-BCD3-EB685B503FE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983110" y="1929459"/>
                  <a:ext cx="1483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4" name="Inkt 103">
                  <a:extLst>
                    <a:ext uri="{FF2B5EF4-FFF2-40B4-BE49-F238E27FC236}">
                      <a16:creationId xmlns:a16="http://schemas.microsoft.com/office/drawing/2014/main" id="{00D4FEFA-2BB1-49BB-BE59-260F2892078F}"/>
                    </a:ext>
                  </a:extLst>
                </p14:cNvPr>
                <p14:cNvContentPartPr/>
                <p14:nvPr/>
              </p14:nvContentPartPr>
              <p14:xfrm>
                <a:off x="8272910" y="1982019"/>
                <a:ext cx="28440" cy="110520"/>
              </p14:xfrm>
            </p:contentPart>
          </mc:Choice>
          <mc:Fallback xmlns="">
            <p:pic>
              <p:nvPicPr>
                <p:cNvPr id="104" name="Inkt 103">
                  <a:extLst>
                    <a:ext uri="{FF2B5EF4-FFF2-40B4-BE49-F238E27FC236}">
                      <a16:creationId xmlns:a16="http://schemas.microsoft.com/office/drawing/2014/main" id="{00D4FEFA-2BB1-49BB-BE59-260F2892078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264270" y="1973019"/>
                  <a:ext cx="460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5" name="Inkt 104">
                  <a:extLst>
                    <a:ext uri="{FF2B5EF4-FFF2-40B4-BE49-F238E27FC236}">
                      <a16:creationId xmlns:a16="http://schemas.microsoft.com/office/drawing/2014/main" id="{51C4845A-E53E-4FA0-8235-DC30908BC2ED}"/>
                    </a:ext>
                  </a:extLst>
                </p14:cNvPr>
                <p14:cNvContentPartPr/>
                <p14:nvPr/>
              </p14:nvContentPartPr>
              <p14:xfrm>
                <a:off x="8357150" y="1841619"/>
                <a:ext cx="72720" cy="348480"/>
              </p14:xfrm>
            </p:contentPart>
          </mc:Choice>
          <mc:Fallback xmlns="">
            <p:pic>
              <p:nvPicPr>
                <p:cNvPr id="105" name="Inkt 104">
                  <a:extLst>
                    <a:ext uri="{FF2B5EF4-FFF2-40B4-BE49-F238E27FC236}">
                      <a16:creationId xmlns:a16="http://schemas.microsoft.com/office/drawing/2014/main" id="{51C4845A-E53E-4FA0-8235-DC30908BC2E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348510" y="1832619"/>
                  <a:ext cx="903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6" name="Inkt 105">
                  <a:extLst>
                    <a:ext uri="{FF2B5EF4-FFF2-40B4-BE49-F238E27FC236}">
                      <a16:creationId xmlns:a16="http://schemas.microsoft.com/office/drawing/2014/main" id="{F28242F5-46F8-4335-891D-8EC3B58AE8DD}"/>
                    </a:ext>
                  </a:extLst>
                </p14:cNvPr>
                <p14:cNvContentPartPr/>
                <p14:nvPr/>
              </p14:nvContentPartPr>
              <p14:xfrm>
                <a:off x="8328350" y="2015139"/>
                <a:ext cx="108360" cy="18360"/>
              </p14:xfrm>
            </p:contentPart>
          </mc:Choice>
          <mc:Fallback xmlns="">
            <p:pic>
              <p:nvPicPr>
                <p:cNvPr id="106" name="Inkt 105">
                  <a:extLst>
                    <a:ext uri="{FF2B5EF4-FFF2-40B4-BE49-F238E27FC236}">
                      <a16:creationId xmlns:a16="http://schemas.microsoft.com/office/drawing/2014/main" id="{F28242F5-46F8-4335-891D-8EC3B58AE8D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319350" y="2006499"/>
                  <a:ext cx="12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7" name="Inkt 106">
                  <a:extLst>
                    <a:ext uri="{FF2B5EF4-FFF2-40B4-BE49-F238E27FC236}">
                      <a16:creationId xmlns:a16="http://schemas.microsoft.com/office/drawing/2014/main" id="{DD824270-5306-4801-A408-9A77EBBCE510}"/>
                    </a:ext>
                  </a:extLst>
                </p14:cNvPr>
                <p14:cNvContentPartPr/>
                <p14:nvPr/>
              </p14:nvContentPartPr>
              <p14:xfrm>
                <a:off x="8261750" y="1841259"/>
                <a:ext cx="3960" cy="2880"/>
              </p14:xfrm>
            </p:contentPart>
          </mc:Choice>
          <mc:Fallback xmlns="">
            <p:pic>
              <p:nvPicPr>
                <p:cNvPr id="107" name="Inkt 106">
                  <a:extLst>
                    <a:ext uri="{FF2B5EF4-FFF2-40B4-BE49-F238E27FC236}">
                      <a16:creationId xmlns:a16="http://schemas.microsoft.com/office/drawing/2014/main" id="{DD824270-5306-4801-A408-9A77EBBCE51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253110" y="1832259"/>
                  <a:ext cx="2160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ep 126">
            <a:extLst>
              <a:ext uri="{FF2B5EF4-FFF2-40B4-BE49-F238E27FC236}">
                <a16:creationId xmlns:a16="http://schemas.microsoft.com/office/drawing/2014/main" id="{9087C02E-96FF-4924-B40F-C77B728714DE}"/>
              </a:ext>
            </a:extLst>
          </p:cNvPr>
          <p:cNvGrpSpPr/>
          <p:nvPr/>
        </p:nvGrpSpPr>
        <p:grpSpPr>
          <a:xfrm>
            <a:off x="8648030" y="1779699"/>
            <a:ext cx="2193480" cy="469080"/>
            <a:chOff x="8648030" y="1779699"/>
            <a:chExt cx="2193480" cy="46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9" name="Inkt 108">
                  <a:extLst>
                    <a:ext uri="{FF2B5EF4-FFF2-40B4-BE49-F238E27FC236}">
                      <a16:creationId xmlns:a16="http://schemas.microsoft.com/office/drawing/2014/main" id="{BE9D1790-77CF-4E61-9B98-204D37E6CC48}"/>
                    </a:ext>
                  </a:extLst>
                </p14:cNvPr>
                <p14:cNvContentPartPr/>
                <p14:nvPr/>
              </p14:nvContentPartPr>
              <p14:xfrm>
                <a:off x="8648030" y="1959339"/>
                <a:ext cx="181800" cy="162720"/>
              </p14:xfrm>
            </p:contentPart>
          </mc:Choice>
          <mc:Fallback xmlns="">
            <p:pic>
              <p:nvPicPr>
                <p:cNvPr id="109" name="Inkt 108">
                  <a:extLst>
                    <a:ext uri="{FF2B5EF4-FFF2-40B4-BE49-F238E27FC236}">
                      <a16:creationId xmlns:a16="http://schemas.microsoft.com/office/drawing/2014/main" id="{BE9D1790-77CF-4E61-9B98-204D37E6CC4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639390" y="1950339"/>
                  <a:ext cx="1994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10" name="Inkt 109">
                  <a:extLst>
                    <a:ext uri="{FF2B5EF4-FFF2-40B4-BE49-F238E27FC236}">
                      <a16:creationId xmlns:a16="http://schemas.microsoft.com/office/drawing/2014/main" id="{914FE742-246F-4F40-8656-7AFCC9EB0C17}"/>
                    </a:ext>
                  </a:extLst>
                </p14:cNvPr>
                <p14:cNvContentPartPr/>
                <p14:nvPr/>
              </p14:nvContentPartPr>
              <p14:xfrm>
                <a:off x="8852510" y="1926219"/>
                <a:ext cx="142560" cy="218160"/>
              </p14:xfrm>
            </p:contentPart>
          </mc:Choice>
          <mc:Fallback xmlns="">
            <p:pic>
              <p:nvPicPr>
                <p:cNvPr id="110" name="Inkt 109">
                  <a:extLst>
                    <a:ext uri="{FF2B5EF4-FFF2-40B4-BE49-F238E27FC236}">
                      <a16:creationId xmlns:a16="http://schemas.microsoft.com/office/drawing/2014/main" id="{914FE742-246F-4F40-8656-7AFCC9EB0C1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843870" y="1917579"/>
                  <a:ext cx="1602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11" name="Inkt 110">
                  <a:extLst>
                    <a:ext uri="{FF2B5EF4-FFF2-40B4-BE49-F238E27FC236}">
                      <a16:creationId xmlns:a16="http://schemas.microsoft.com/office/drawing/2014/main" id="{0864F811-BCA2-4DF7-B2CC-EE97AC859CA1}"/>
                    </a:ext>
                  </a:extLst>
                </p14:cNvPr>
                <p14:cNvContentPartPr/>
                <p14:nvPr/>
              </p14:nvContentPartPr>
              <p14:xfrm>
                <a:off x="9024230" y="1958979"/>
                <a:ext cx="160200" cy="209880"/>
              </p14:xfrm>
            </p:contentPart>
          </mc:Choice>
          <mc:Fallback xmlns="">
            <p:pic>
              <p:nvPicPr>
                <p:cNvPr id="111" name="Inkt 110">
                  <a:extLst>
                    <a:ext uri="{FF2B5EF4-FFF2-40B4-BE49-F238E27FC236}">
                      <a16:creationId xmlns:a16="http://schemas.microsoft.com/office/drawing/2014/main" id="{0864F811-BCA2-4DF7-B2CC-EE97AC859CA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015230" y="1950339"/>
                  <a:ext cx="1778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12" name="Inkt 111">
                  <a:extLst>
                    <a:ext uri="{FF2B5EF4-FFF2-40B4-BE49-F238E27FC236}">
                      <a16:creationId xmlns:a16="http://schemas.microsoft.com/office/drawing/2014/main" id="{4689ED16-7C1A-4FA1-BEB0-B5BA42E9BCB0}"/>
                    </a:ext>
                  </a:extLst>
                </p14:cNvPr>
                <p14:cNvContentPartPr/>
                <p14:nvPr/>
              </p14:nvContentPartPr>
              <p14:xfrm>
                <a:off x="9172190" y="1988139"/>
                <a:ext cx="187200" cy="139320"/>
              </p14:xfrm>
            </p:contentPart>
          </mc:Choice>
          <mc:Fallback xmlns="">
            <p:pic>
              <p:nvPicPr>
                <p:cNvPr id="112" name="Inkt 111">
                  <a:extLst>
                    <a:ext uri="{FF2B5EF4-FFF2-40B4-BE49-F238E27FC236}">
                      <a16:creationId xmlns:a16="http://schemas.microsoft.com/office/drawing/2014/main" id="{4689ED16-7C1A-4FA1-BEB0-B5BA42E9BCB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163190" y="1979499"/>
                  <a:ext cx="2048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3" name="Inkt 112">
                  <a:extLst>
                    <a:ext uri="{FF2B5EF4-FFF2-40B4-BE49-F238E27FC236}">
                      <a16:creationId xmlns:a16="http://schemas.microsoft.com/office/drawing/2014/main" id="{A8F4F090-5DC8-4C0C-9075-4040D3125DB4}"/>
                    </a:ext>
                  </a:extLst>
                </p14:cNvPr>
                <p14:cNvContentPartPr/>
                <p14:nvPr/>
              </p14:nvContentPartPr>
              <p14:xfrm>
                <a:off x="9353270" y="1940259"/>
                <a:ext cx="77760" cy="195120"/>
              </p14:xfrm>
            </p:contentPart>
          </mc:Choice>
          <mc:Fallback xmlns="">
            <p:pic>
              <p:nvPicPr>
                <p:cNvPr id="113" name="Inkt 112">
                  <a:extLst>
                    <a:ext uri="{FF2B5EF4-FFF2-40B4-BE49-F238E27FC236}">
                      <a16:creationId xmlns:a16="http://schemas.microsoft.com/office/drawing/2014/main" id="{A8F4F090-5DC8-4C0C-9075-4040D3125DB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344630" y="1931619"/>
                  <a:ext cx="954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4" name="Inkt 113">
                  <a:extLst>
                    <a:ext uri="{FF2B5EF4-FFF2-40B4-BE49-F238E27FC236}">
                      <a16:creationId xmlns:a16="http://schemas.microsoft.com/office/drawing/2014/main" id="{1F2CB9F4-B61F-490B-B0EF-0B73E23E2189}"/>
                    </a:ext>
                  </a:extLst>
                </p14:cNvPr>
                <p14:cNvContentPartPr/>
                <p14:nvPr/>
              </p14:nvContentPartPr>
              <p14:xfrm>
                <a:off x="9382790" y="1922619"/>
                <a:ext cx="56160" cy="326160"/>
              </p14:xfrm>
            </p:contentPart>
          </mc:Choice>
          <mc:Fallback xmlns="">
            <p:pic>
              <p:nvPicPr>
                <p:cNvPr id="114" name="Inkt 113">
                  <a:extLst>
                    <a:ext uri="{FF2B5EF4-FFF2-40B4-BE49-F238E27FC236}">
                      <a16:creationId xmlns:a16="http://schemas.microsoft.com/office/drawing/2014/main" id="{1F2CB9F4-B61F-490B-B0EF-0B73E23E218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374150" y="1913619"/>
                  <a:ext cx="738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6" name="Inkt 115">
                  <a:extLst>
                    <a:ext uri="{FF2B5EF4-FFF2-40B4-BE49-F238E27FC236}">
                      <a16:creationId xmlns:a16="http://schemas.microsoft.com/office/drawing/2014/main" id="{C4923CB9-0B4C-4C29-BEED-04C030D3D8A4}"/>
                    </a:ext>
                  </a:extLst>
                </p14:cNvPr>
                <p14:cNvContentPartPr/>
                <p14:nvPr/>
              </p14:nvContentPartPr>
              <p14:xfrm>
                <a:off x="9548030" y="2101179"/>
                <a:ext cx="14400" cy="1800"/>
              </p14:xfrm>
            </p:contentPart>
          </mc:Choice>
          <mc:Fallback xmlns="">
            <p:pic>
              <p:nvPicPr>
                <p:cNvPr id="116" name="Inkt 115">
                  <a:extLst>
                    <a:ext uri="{FF2B5EF4-FFF2-40B4-BE49-F238E27FC236}">
                      <a16:creationId xmlns:a16="http://schemas.microsoft.com/office/drawing/2014/main" id="{C4923CB9-0B4C-4C29-BEED-04C030D3D8A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539030" y="2092179"/>
                  <a:ext cx="320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7" name="Inkt 116">
                  <a:extLst>
                    <a:ext uri="{FF2B5EF4-FFF2-40B4-BE49-F238E27FC236}">
                      <a16:creationId xmlns:a16="http://schemas.microsoft.com/office/drawing/2014/main" id="{3BEF82A6-1279-4795-88DC-5104B6DA3556}"/>
                    </a:ext>
                  </a:extLst>
                </p14:cNvPr>
                <p14:cNvContentPartPr/>
                <p14:nvPr/>
              </p14:nvContentPartPr>
              <p14:xfrm>
                <a:off x="9719390" y="1907499"/>
                <a:ext cx="180360" cy="198360"/>
              </p14:xfrm>
            </p:contentPart>
          </mc:Choice>
          <mc:Fallback xmlns="">
            <p:pic>
              <p:nvPicPr>
                <p:cNvPr id="117" name="Inkt 116">
                  <a:extLst>
                    <a:ext uri="{FF2B5EF4-FFF2-40B4-BE49-F238E27FC236}">
                      <a16:creationId xmlns:a16="http://schemas.microsoft.com/office/drawing/2014/main" id="{3BEF82A6-1279-4795-88DC-5104B6DA355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710750" y="1898859"/>
                  <a:ext cx="198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8" name="Inkt 117">
                  <a:extLst>
                    <a:ext uri="{FF2B5EF4-FFF2-40B4-BE49-F238E27FC236}">
                      <a16:creationId xmlns:a16="http://schemas.microsoft.com/office/drawing/2014/main" id="{E7664394-77F8-4132-B7B1-44D45795C0F3}"/>
                    </a:ext>
                  </a:extLst>
                </p14:cNvPr>
                <p14:cNvContentPartPr/>
                <p14:nvPr/>
              </p14:nvContentPartPr>
              <p14:xfrm>
                <a:off x="9912710" y="1994979"/>
                <a:ext cx="92880" cy="121320"/>
              </p14:xfrm>
            </p:contentPart>
          </mc:Choice>
          <mc:Fallback xmlns="">
            <p:pic>
              <p:nvPicPr>
                <p:cNvPr id="118" name="Inkt 117">
                  <a:extLst>
                    <a:ext uri="{FF2B5EF4-FFF2-40B4-BE49-F238E27FC236}">
                      <a16:creationId xmlns:a16="http://schemas.microsoft.com/office/drawing/2014/main" id="{E7664394-77F8-4132-B7B1-44D45795C0F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903710" y="1985979"/>
                  <a:ext cx="1105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9" name="Inkt 118">
                  <a:extLst>
                    <a:ext uri="{FF2B5EF4-FFF2-40B4-BE49-F238E27FC236}">
                      <a16:creationId xmlns:a16="http://schemas.microsoft.com/office/drawing/2014/main" id="{D407F0CC-07FB-4B93-8797-83974F52EBEF}"/>
                    </a:ext>
                  </a:extLst>
                </p14:cNvPr>
                <p14:cNvContentPartPr/>
                <p14:nvPr/>
              </p14:nvContentPartPr>
              <p14:xfrm>
                <a:off x="10045910" y="1964019"/>
                <a:ext cx="187200" cy="168840"/>
              </p14:xfrm>
            </p:contentPart>
          </mc:Choice>
          <mc:Fallback xmlns="">
            <p:pic>
              <p:nvPicPr>
                <p:cNvPr id="119" name="Inkt 118">
                  <a:extLst>
                    <a:ext uri="{FF2B5EF4-FFF2-40B4-BE49-F238E27FC236}">
                      <a16:creationId xmlns:a16="http://schemas.microsoft.com/office/drawing/2014/main" id="{D407F0CC-07FB-4B93-8797-83974F52EBE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036910" y="1955379"/>
                  <a:ext cx="2048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20" name="Inkt 119">
                  <a:extLst>
                    <a:ext uri="{FF2B5EF4-FFF2-40B4-BE49-F238E27FC236}">
                      <a16:creationId xmlns:a16="http://schemas.microsoft.com/office/drawing/2014/main" id="{3F5CEDBB-92EC-43A7-8806-A024B351D30F}"/>
                    </a:ext>
                  </a:extLst>
                </p14:cNvPr>
                <p14:cNvContentPartPr/>
                <p14:nvPr/>
              </p14:nvContentPartPr>
              <p14:xfrm>
                <a:off x="10225550" y="1779699"/>
                <a:ext cx="114120" cy="325080"/>
              </p14:xfrm>
            </p:contentPart>
          </mc:Choice>
          <mc:Fallback xmlns="">
            <p:pic>
              <p:nvPicPr>
                <p:cNvPr id="120" name="Inkt 119">
                  <a:extLst>
                    <a:ext uri="{FF2B5EF4-FFF2-40B4-BE49-F238E27FC236}">
                      <a16:creationId xmlns:a16="http://schemas.microsoft.com/office/drawing/2014/main" id="{3F5CEDBB-92EC-43A7-8806-A024B351D30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216910" y="1770699"/>
                  <a:ext cx="1317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21" name="Inkt 120">
                  <a:extLst>
                    <a:ext uri="{FF2B5EF4-FFF2-40B4-BE49-F238E27FC236}">
                      <a16:creationId xmlns:a16="http://schemas.microsoft.com/office/drawing/2014/main" id="{D1BF8140-A945-49B8-B7FF-FFB9B5A74CD4}"/>
                    </a:ext>
                  </a:extLst>
                </p14:cNvPr>
                <p14:cNvContentPartPr/>
                <p14:nvPr/>
              </p14:nvContentPartPr>
              <p14:xfrm>
                <a:off x="10191710" y="1959339"/>
                <a:ext cx="118800" cy="43920"/>
              </p14:xfrm>
            </p:contentPart>
          </mc:Choice>
          <mc:Fallback xmlns="">
            <p:pic>
              <p:nvPicPr>
                <p:cNvPr id="121" name="Inkt 120">
                  <a:extLst>
                    <a:ext uri="{FF2B5EF4-FFF2-40B4-BE49-F238E27FC236}">
                      <a16:creationId xmlns:a16="http://schemas.microsoft.com/office/drawing/2014/main" id="{D1BF8140-A945-49B8-B7FF-FFB9B5A74CD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183070" y="1950339"/>
                  <a:ext cx="1364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22" name="Inkt 121">
                  <a:extLst>
                    <a:ext uri="{FF2B5EF4-FFF2-40B4-BE49-F238E27FC236}">
                      <a16:creationId xmlns:a16="http://schemas.microsoft.com/office/drawing/2014/main" id="{CA9179DA-0EC2-404F-AC0D-077B265A462F}"/>
                    </a:ext>
                  </a:extLst>
                </p14:cNvPr>
                <p14:cNvContentPartPr/>
                <p14:nvPr/>
              </p14:nvContentPartPr>
              <p14:xfrm>
                <a:off x="10279550" y="1976979"/>
                <a:ext cx="192960" cy="106200"/>
              </p14:xfrm>
            </p:contentPart>
          </mc:Choice>
          <mc:Fallback xmlns="">
            <p:pic>
              <p:nvPicPr>
                <p:cNvPr id="122" name="Inkt 121">
                  <a:extLst>
                    <a:ext uri="{FF2B5EF4-FFF2-40B4-BE49-F238E27FC236}">
                      <a16:creationId xmlns:a16="http://schemas.microsoft.com/office/drawing/2014/main" id="{CA9179DA-0EC2-404F-AC0D-077B265A462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270550" y="1967979"/>
                  <a:ext cx="210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23" name="Inkt 122">
                  <a:extLst>
                    <a:ext uri="{FF2B5EF4-FFF2-40B4-BE49-F238E27FC236}">
                      <a16:creationId xmlns:a16="http://schemas.microsoft.com/office/drawing/2014/main" id="{3DFB4CE3-D491-4ED9-86AF-9DF35A75888F}"/>
                    </a:ext>
                  </a:extLst>
                </p14:cNvPr>
                <p14:cNvContentPartPr/>
                <p14:nvPr/>
              </p14:nvContentPartPr>
              <p14:xfrm>
                <a:off x="10411310" y="1880499"/>
                <a:ext cx="27360" cy="60480"/>
              </p14:xfrm>
            </p:contentPart>
          </mc:Choice>
          <mc:Fallback xmlns="">
            <p:pic>
              <p:nvPicPr>
                <p:cNvPr id="123" name="Inkt 122">
                  <a:extLst>
                    <a:ext uri="{FF2B5EF4-FFF2-40B4-BE49-F238E27FC236}">
                      <a16:creationId xmlns:a16="http://schemas.microsoft.com/office/drawing/2014/main" id="{3DFB4CE3-D491-4ED9-86AF-9DF35A75888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402310" y="1871859"/>
                  <a:ext cx="45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24" name="Inkt 123">
                  <a:extLst>
                    <a:ext uri="{FF2B5EF4-FFF2-40B4-BE49-F238E27FC236}">
                      <a16:creationId xmlns:a16="http://schemas.microsoft.com/office/drawing/2014/main" id="{54EB8BFC-BA15-4099-8825-F6E97FDBAB29}"/>
                    </a:ext>
                  </a:extLst>
                </p14:cNvPr>
                <p14:cNvContentPartPr/>
                <p14:nvPr/>
              </p14:nvContentPartPr>
              <p14:xfrm>
                <a:off x="10455950" y="1970499"/>
                <a:ext cx="5760" cy="126000"/>
              </p14:xfrm>
            </p:contentPart>
          </mc:Choice>
          <mc:Fallback xmlns="">
            <p:pic>
              <p:nvPicPr>
                <p:cNvPr id="124" name="Inkt 123">
                  <a:extLst>
                    <a:ext uri="{FF2B5EF4-FFF2-40B4-BE49-F238E27FC236}">
                      <a16:creationId xmlns:a16="http://schemas.microsoft.com/office/drawing/2014/main" id="{54EB8BFC-BA15-4099-8825-F6E97FDBAB2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446950" y="1961499"/>
                  <a:ext cx="234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25" name="Inkt 124">
                  <a:extLst>
                    <a:ext uri="{FF2B5EF4-FFF2-40B4-BE49-F238E27FC236}">
                      <a16:creationId xmlns:a16="http://schemas.microsoft.com/office/drawing/2014/main" id="{778F2A6D-D4DD-4273-B8D6-46D9581839B0}"/>
                    </a:ext>
                  </a:extLst>
                </p14:cNvPr>
                <p14:cNvContentPartPr/>
                <p14:nvPr/>
              </p14:nvContentPartPr>
              <p14:xfrm>
                <a:off x="10522190" y="1956819"/>
                <a:ext cx="165240" cy="122760"/>
              </p14:xfrm>
            </p:contentPart>
          </mc:Choice>
          <mc:Fallback xmlns="">
            <p:pic>
              <p:nvPicPr>
                <p:cNvPr id="125" name="Inkt 124">
                  <a:extLst>
                    <a:ext uri="{FF2B5EF4-FFF2-40B4-BE49-F238E27FC236}">
                      <a16:creationId xmlns:a16="http://schemas.microsoft.com/office/drawing/2014/main" id="{778F2A6D-D4DD-4273-B8D6-46D9581839B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0513190" y="1948179"/>
                  <a:ext cx="1828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26" name="Inkt 125">
                  <a:extLst>
                    <a:ext uri="{FF2B5EF4-FFF2-40B4-BE49-F238E27FC236}">
                      <a16:creationId xmlns:a16="http://schemas.microsoft.com/office/drawing/2014/main" id="{A78777CB-866F-497B-9BDA-A85F14A531C9}"/>
                    </a:ext>
                  </a:extLst>
                </p14:cNvPr>
                <p14:cNvContentPartPr/>
                <p14:nvPr/>
              </p14:nvContentPartPr>
              <p14:xfrm>
                <a:off x="10673390" y="1944579"/>
                <a:ext cx="168120" cy="174240"/>
              </p14:xfrm>
            </p:contentPart>
          </mc:Choice>
          <mc:Fallback xmlns="">
            <p:pic>
              <p:nvPicPr>
                <p:cNvPr id="126" name="Inkt 125">
                  <a:extLst>
                    <a:ext uri="{FF2B5EF4-FFF2-40B4-BE49-F238E27FC236}">
                      <a16:creationId xmlns:a16="http://schemas.microsoft.com/office/drawing/2014/main" id="{A78777CB-866F-497B-9BDA-A85F14A531C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664390" y="1935939"/>
                  <a:ext cx="18576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ep 135">
            <a:extLst>
              <a:ext uri="{FF2B5EF4-FFF2-40B4-BE49-F238E27FC236}">
                <a16:creationId xmlns:a16="http://schemas.microsoft.com/office/drawing/2014/main" id="{4E91732D-E579-4E5F-800A-F34B787749AA}"/>
              </a:ext>
            </a:extLst>
          </p:cNvPr>
          <p:cNvGrpSpPr/>
          <p:nvPr/>
        </p:nvGrpSpPr>
        <p:grpSpPr>
          <a:xfrm>
            <a:off x="10921070" y="1650099"/>
            <a:ext cx="608040" cy="452880"/>
            <a:chOff x="10921070" y="1650099"/>
            <a:chExt cx="608040" cy="45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28" name="Inkt 127">
                  <a:extLst>
                    <a:ext uri="{FF2B5EF4-FFF2-40B4-BE49-F238E27FC236}">
                      <a16:creationId xmlns:a16="http://schemas.microsoft.com/office/drawing/2014/main" id="{E161FB71-59A0-4E9B-9BC0-13937CC89C50}"/>
                    </a:ext>
                  </a:extLst>
                </p14:cNvPr>
                <p14:cNvContentPartPr/>
                <p14:nvPr/>
              </p14:nvContentPartPr>
              <p14:xfrm>
                <a:off x="11039510" y="1862859"/>
                <a:ext cx="178560" cy="184680"/>
              </p14:xfrm>
            </p:contentPart>
          </mc:Choice>
          <mc:Fallback xmlns="">
            <p:pic>
              <p:nvPicPr>
                <p:cNvPr id="128" name="Inkt 127">
                  <a:extLst>
                    <a:ext uri="{FF2B5EF4-FFF2-40B4-BE49-F238E27FC236}">
                      <a16:creationId xmlns:a16="http://schemas.microsoft.com/office/drawing/2014/main" id="{E161FB71-59A0-4E9B-9BC0-13937CC89C5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030510" y="1854219"/>
                  <a:ext cx="1962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9" name="Inkt 128">
                  <a:extLst>
                    <a:ext uri="{FF2B5EF4-FFF2-40B4-BE49-F238E27FC236}">
                      <a16:creationId xmlns:a16="http://schemas.microsoft.com/office/drawing/2014/main" id="{137E42F3-383A-4730-8211-2A73C8D25E20}"/>
                    </a:ext>
                  </a:extLst>
                </p14:cNvPr>
                <p14:cNvContentPartPr/>
                <p14:nvPr/>
              </p14:nvContentPartPr>
              <p14:xfrm>
                <a:off x="11252270" y="1903179"/>
                <a:ext cx="168480" cy="167400"/>
              </p14:xfrm>
            </p:contentPart>
          </mc:Choice>
          <mc:Fallback xmlns="">
            <p:pic>
              <p:nvPicPr>
                <p:cNvPr id="129" name="Inkt 128">
                  <a:extLst>
                    <a:ext uri="{FF2B5EF4-FFF2-40B4-BE49-F238E27FC236}">
                      <a16:creationId xmlns:a16="http://schemas.microsoft.com/office/drawing/2014/main" id="{137E42F3-383A-4730-8211-2A73C8D25E2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1243270" y="1894539"/>
                  <a:ext cx="1861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30" name="Inkt 129">
                  <a:extLst>
                    <a:ext uri="{FF2B5EF4-FFF2-40B4-BE49-F238E27FC236}">
                      <a16:creationId xmlns:a16="http://schemas.microsoft.com/office/drawing/2014/main" id="{DBB6BC02-7F07-4642-A292-53A01DAE16B7}"/>
                    </a:ext>
                  </a:extLst>
                </p14:cNvPr>
                <p14:cNvContentPartPr/>
                <p14:nvPr/>
              </p14:nvContentPartPr>
              <p14:xfrm>
                <a:off x="11425790" y="1850619"/>
                <a:ext cx="14400" cy="252360"/>
              </p14:xfrm>
            </p:contentPart>
          </mc:Choice>
          <mc:Fallback xmlns="">
            <p:pic>
              <p:nvPicPr>
                <p:cNvPr id="130" name="Inkt 129">
                  <a:extLst>
                    <a:ext uri="{FF2B5EF4-FFF2-40B4-BE49-F238E27FC236}">
                      <a16:creationId xmlns:a16="http://schemas.microsoft.com/office/drawing/2014/main" id="{DBB6BC02-7F07-4642-A292-53A01DAE16B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1416790" y="1841979"/>
                  <a:ext cx="320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31" name="Inkt 130">
                  <a:extLst>
                    <a:ext uri="{FF2B5EF4-FFF2-40B4-BE49-F238E27FC236}">
                      <a16:creationId xmlns:a16="http://schemas.microsoft.com/office/drawing/2014/main" id="{B8498B23-705A-4D64-8B13-1EED3D8491A6}"/>
                    </a:ext>
                  </a:extLst>
                </p14:cNvPr>
                <p14:cNvContentPartPr/>
                <p14:nvPr/>
              </p14:nvContentPartPr>
              <p14:xfrm>
                <a:off x="11472230" y="1817499"/>
                <a:ext cx="11160" cy="261000"/>
              </p14:xfrm>
            </p:contentPart>
          </mc:Choice>
          <mc:Fallback xmlns="">
            <p:pic>
              <p:nvPicPr>
                <p:cNvPr id="131" name="Inkt 130">
                  <a:extLst>
                    <a:ext uri="{FF2B5EF4-FFF2-40B4-BE49-F238E27FC236}">
                      <a16:creationId xmlns:a16="http://schemas.microsoft.com/office/drawing/2014/main" id="{B8498B23-705A-4D64-8B13-1EED3D8491A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1463590" y="1808499"/>
                  <a:ext cx="288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32" name="Inkt 131">
                  <a:extLst>
                    <a:ext uri="{FF2B5EF4-FFF2-40B4-BE49-F238E27FC236}">
                      <a16:creationId xmlns:a16="http://schemas.microsoft.com/office/drawing/2014/main" id="{35D07E76-7340-4D4F-8B7B-39AD1F42CD6D}"/>
                    </a:ext>
                  </a:extLst>
                </p14:cNvPr>
                <p14:cNvContentPartPr/>
                <p14:nvPr/>
              </p14:nvContentPartPr>
              <p14:xfrm>
                <a:off x="10921070" y="1650099"/>
                <a:ext cx="27720" cy="84600"/>
              </p14:xfrm>
            </p:contentPart>
          </mc:Choice>
          <mc:Fallback xmlns="">
            <p:pic>
              <p:nvPicPr>
                <p:cNvPr id="132" name="Inkt 131">
                  <a:extLst>
                    <a:ext uri="{FF2B5EF4-FFF2-40B4-BE49-F238E27FC236}">
                      <a16:creationId xmlns:a16="http://schemas.microsoft.com/office/drawing/2014/main" id="{35D07E76-7340-4D4F-8B7B-39AD1F42CD6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912070" y="1641099"/>
                  <a:ext cx="453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33" name="Inkt 132">
                  <a:extLst>
                    <a:ext uri="{FF2B5EF4-FFF2-40B4-BE49-F238E27FC236}">
                      <a16:creationId xmlns:a16="http://schemas.microsoft.com/office/drawing/2014/main" id="{8D82A1F2-3A61-4998-ACEE-3FBDC2D38830}"/>
                    </a:ext>
                  </a:extLst>
                </p14:cNvPr>
                <p14:cNvContentPartPr/>
                <p14:nvPr/>
              </p14:nvContentPartPr>
              <p14:xfrm>
                <a:off x="10955630" y="1666659"/>
                <a:ext cx="13680" cy="79560"/>
              </p14:xfrm>
            </p:contentPart>
          </mc:Choice>
          <mc:Fallback xmlns="">
            <p:pic>
              <p:nvPicPr>
                <p:cNvPr id="133" name="Inkt 132">
                  <a:extLst>
                    <a:ext uri="{FF2B5EF4-FFF2-40B4-BE49-F238E27FC236}">
                      <a16:creationId xmlns:a16="http://schemas.microsoft.com/office/drawing/2014/main" id="{8D82A1F2-3A61-4998-ACEE-3FBDC2D3883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946990" y="1658019"/>
                  <a:ext cx="313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34" name="Inkt 133">
                  <a:extLst>
                    <a:ext uri="{FF2B5EF4-FFF2-40B4-BE49-F238E27FC236}">
                      <a16:creationId xmlns:a16="http://schemas.microsoft.com/office/drawing/2014/main" id="{F486ACCE-69D2-43F1-9030-92B989C7C71D}"/>
                    </a:ext>
                  </a:extLst>
                </p14:cNvPr>
                <p14:cNvContentPartPr/>
                <p14:nvPr/>
              </p14:nvContentPartPr>
              <p14:xfrm>
                <a:off x="11493830" y="1691139"/>
                <a:ext cx="25560" cy="99720"/>
              </p14:xfrm>
            </p:contentPart>
          </mc:Choice>
          <mc:Fallback xmlns="">
            <p:pic>
              <p:nvPicPr>
                <p:cNvPr id="134" name="Inkt 133">
                  <a:extLst>
                    <a:ext uri="{FF2B5EF4-FFF2-40B4-BE49-F238E27FC236}">
                      <a16:creationId xmlns:a16="http://schemas.microsoft.com/office/drawing/2014/main" id="{F486ACCE-69D2-43F1-9030-92B989C7C71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1484830" y="1682499"/>
                  <a:ext cx="432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35" name="Inkt 134">
                  <a:extLst>
                    <a:ext uri="{FF2B5EF4-FFF2-40B4-BE49-F238E27FC236}">
                      <a16:creationId xmlns:a16="http://schemas.microsoft.com/office/drawing/2014/main" id="{28EDF41D-E3B4-4F5D-B5EA-A02DB939C265}"/>
                    </a:ext>
                  </a:extLst>
                </p14:cNvPr>
                <p14:cNvContentPartPr/>
                <p14:nvPr/>
              </p14:nvContentPartPr>
              <p14:xfrm>
                <a:off x="11526590" y="1700139"/>
                <a:ext cx="2520" cy="91800"/>
              </p14:xfrm>
            </p:contentPart>
          </mc:Choice>
          <mc:Fallback xmlns="">
            <p:pic>
              <p:nvPicPr>
                <p:cNvPr id="135" name="Inkt 134">
                  <a:extLst>
                    <a:ext uri="{FF2B5EF4-FFF2-40B4-BE49-F238E27FC236}">
                      <a16:creationId xmlns:a16="http://schemas.microsoft.com/office/drawing/2014/main" id="{28EDF41D-E3B4-4F5D-B5EA-A02DB939C26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517950" y="1691139"/>
                  <a:ext cx="2016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ep 165">
            <a:extLst>
              <a:ext uri="{FF2B5EF4-FFF2-40B4-BE49-F238E27FC236}">
                <a16:creationId xmlns:a16="http://schemas.microsoft.com/office/drawing/2014/main" id="{3820C760-90DD-4277-9299-33ACD81DBBB3}"/>
              </a:ext>
            </a:extLst>
          </p:cNvPr>
          <p:cNvGrpSpPr/>
          <p:nvPr/>
        </p:nvGrpSpPr>
        <p:grpSpPr>
          <a:xfrm>
            <a:off x="4947590" y="2487819"/>
            <a:ext cx="154800" cy="293760"/>
            <a:chOff x="4947590" y="2487819"/>
            <a:chExt cx="15480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40" name="Inkt 139">
                  <a:extLst>
                    <a:ext uri="{FF2B5EF4-FFF2-40B4-BE49-F238E27FC236}">
                      <a16:creationId xmlns:a16="http://schemas.microsoft.com/office/drawing/2014/main" id="{A325470C-AF43-47CE-9EE4-64FC1721CFCF}"/>
                    </a:ext>
                  </a:extLst>
                </p14:cNvPr>
                <p14:cNvContentPartPr/>
                <p14:nvPr/>
              </p14:nvContentPartPr>
              <p14:xfrm>
                <a:off x="4947590" y="2506539"/>
                <a:ext cx="7920" cy="206280"/>
              </p14:xfrm>
            </p:contentPart>
          </mc:Choice>
          <mc:Fallback xmlns="">
            <p:pic>
              <p:nvPicPr>
                <p:cNvPr id="140" name="Inkt 139">
                  <a:extLst>
                    <a:ext uri="{FF2B5EF4-FFF2-40B4-BE49-F238E27FC236}">
                      <a16:creationId xmlns:a16="http://schemas.microsoft.com/office/drawing/2014/main" id="{A325470C-AF43-47CE-9EE4-64FC1721CFC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938590" y="2497539"/>
                  <a:ext cx="255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41" name="Inkt 140">
                  <a:extLst>
                    <a:ext uri="{FF2B5EF4-FFF2-40B4-BE49-F238E27FC236}">
                      <a16:creationId xmlns:a16="http://schemas.microsoft.com/office/drawing/2014/main" id="{E99A45BD-D03B-415B-ABDD-E9ED6109E9A6}"/>
                    </a:ext>
                  </a:extLst>
                </p14:cNvPr>
                <p14:cNvContentPartPr/>
                <p14:nvPr/>
              </p14:nvContentPartPr>
              <p14:xfrm>
                <a:off x="5052710" y="2487819"/>
                <a:ext cx="45360" cy="293760"/>
              </p14:xfrm>
            </p:contentPart>
          </mc:Choice>
          <mc:Fallback xmlns="">
            <p:pic>
              <p:nvPicPr>
                <p:cNvPr id="141" name="Inkt 140">
                  <a:extLst>
                    <a:ext uri="{FF2B5EF4-FFF2-40B4-BE49-F238E27FC236}">
                      <a16:creationId xmlns:a16="http://schemas.microsoft.com/office/drawing/2014/main" id="{E99A45BD-D03B-415B-ABDD-E9ED6109E9A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044070" y="2478819"/>
                  <a:ext cx="630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42" name="Inkt 141">
                  <a:extLst>
                    <a:ext uri="{FF2B5EF4-FFF2-40B4-BE49-F238E27FC236}">
                      <a16:creationId xmlns:a16="http://schemas.microsoft.com/office/drawing/2014/main" id="{6129E791-9589-4871-B16E-507D8194FAC7}"/>
                    </a:ext>
                  </a:extLst>
                </p14:cNvPr>
                <p14:cNvContentPartPr/>
                <p14:nvPr/>
              </p14:nvContentPartPr>
              <p14:xfrm>
                <a:off x="5030030" y="2609499"/>
                <a:ext cx="72360" cy="27000"/>
              </p14:xfrm>
            </p:contentPart>
          </mc:Choice>
          <mc:Fallback xmlns="">
            <p:pic>
              <p:nvPicPr>
                <p:cNvPr id="142" name="Inkt 141">
                  <a:extLst>
                    <a:ext uri="{FF2B5EF4-FFF2-40B4-BE49-F238E27FC236}">
                      <a16:creationId xmlns:a16="http://schemas.microsoft.com/office/drawing/2014/main" id="{6129E791-9589-4871-B16E-507D8194FAC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021390" y="2600499"/>
                  <a:ext cx="9000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ep 164">
            <a:extLst>
              <a:ext uri="{FF2B5EF4-FFF2-40B4-BE49-F238E27FC236}">
                <a16:creationId xmlns:a16="http://schemas.microsoft.com/office/drawing/2014/main" id="{432694DE-CE56-4A6C-AAC8-5D3224D48DC0}"/>
              </a:ext>
            </a:extLst>
          </p:cNvPr>
          <p:cNvGrpSpPr/>
          <p:nvPr/>
        </p:nvGrpSpPr>
        <p:grpSpPr>
          <a:xfrm>
            <a:off x="5357270" y="2448219"/>
            <a:ext cx="284400" cy="306360"/>
            <a:chOff x="5357270" y="2448219"/>
            <a:chExt cx="284400" cy="30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43" name="Inkt 142">
                  <a:extLst>
                    <a:ext uri="{FF2B5EF4-FFF2-40B4-BE49-F238E27FC236}">
                      <a16:creationId xmlns:a16="http://schemas.microsoft.com/office/drawing/2014/main" id="{13940FBC-3621-4C0B-A25A-7752E1F3FB11}"/>
                    </a:ext>
                  </a:extLst>
                </p14:cNvPr>
                <p14:cNvContentPartPr/>
                <p14:nvPr/>
              </p14:nvContentPartPr>
              <p14:xfrm>
                <a:off x="5357270" y="2513739"/>
                <a:ext cx="125640" cy="240840"/>
              </p14:xfrm>
            </p:contentPart>
          </mc:Choice>
          <mc:Fallback xmlns="">
            <p:pic>
              <p:nvPicPr>
                <p:cNvPr id="143" name="Inkt 142">
                  <a:extLst>
                    <a:ext uri="{FF2B5EF4-FFF2-40B4-BE49-F238E27FC236}">
                      <a16:creationId xmlns:a16="http://schemas.microsoft.com/office/drawing/2014/main" id="{13940FBC-3621-4C0B-A25A-7752E1F3FB1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348270" y="2504739"/>
                  <a:ext cx="1432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44" name="Inkt 143">
                  <a:extLst>
                    <a:ext uri="{FF2B5EF4-FFF2-40B4-BE49-F238E27FC236}">
                      <a16:creationId xmlns:a16="http://schemas.microsoft.com/office/drawing/2014/main" id="{FABB92BB-B994-4015-A039-9BFA8BD54581}"/>
                    </a:ext>
                  </a:extLst>
                </p14:cNvPr>
                <p14:cNvContentPartPr/>
                <p14:nvPr/>
              </p14:nvContentPartPr>
              <p14:xfrm>
                <a:off x="5508470" y="2662059"/>
                <a:ext cx="13320" cy="83160"/>
              </p14:xfrm>
            </p:contentPart>
          </mc:Choice>
          <mc:Fallback xmlns="">
            <p:pic>
              <p:nvPicPr>
                <p:cNvPr id="144" name="Inkt 143">
                  <a:extLst>
                    <a:ext uri="{FF2B5EF4-FFF2-40B4-BE49-F238E27FC236}">
                      <a16:creationId xmlns:a16="http://schemas.microsoft.com/office/drawing/2014/main" id="{FABB92BB-B994-4015-A039-9BFA8BD5458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499830" y="2653059"/>
                  <a:ext cx="309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45" name="Inkt 144">
                  <a:extLst>
                    <a:ext uri="{FF2B5EF4-FFF2-40B4-BE49-F238E27FC236}">
                      <a16:creationId xmlns:a16="http://schemas.microsoft.com/office/drawing/2014/main" id="{87D951C0-8159-449A-83CD-C4B5ED468D4F}"/>
                    </a:ext>
                  </a:extLst>
                </p14:cNvPr>
                <p14:cNvContentPartPr/>
                <p14:nvPr/>
              </p14:nvContentPartPr>
              <p14:xfrm>
                <a:off x="5537990" y="2448219"/>
                <a:ext cx="103680" cy="282960"/>
              </p14:xfrm>
            </p:contentPart>
          </mc:Choice>
          <mc:Fallback xmlns="">
            <p:pic>
              <p:nvPicPr>
                <p:cNvPr id="145" name="Inkt 144">
                  <a:extLst>
                    <a:ext uri="{FF2B5EF4-FFF2-40B4-BE49-F238E27FC236}">
                      <a16:creationId xmlns:a16="http://schemas.microsoft.com/office/drawing/2014/main" id="{87D951C0-8159-449A-83CD-C4B5ED468D4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529350" y="2439219"/>
                  <a:ext cx="1213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46" name="Inkt 145">
                  <a:extLst>
                    <a:ext uri="{FF2B5EF4-FFF2-40B4-BE49-F238E27FC236}">
                      <a16:creationId xmlns:a16="http://schemas.microsoft.com/office/drawing/2014/main" id="{BCA1E4B2-2616-4231-8262-81DC86CADE1A}"/>
                    </a:ext>
                  </a:extLst>
                </p14:cNvPr>
                <p14:cNvContentPartPr/>
                <p14:nvPr/>
              </p14:nvContentPartPr>
              <p14:xfrm>
                <a:off x="5532590" y="2594739"/>
                <a:ext cx="99360" cy="11880"/>
              </p14:xfrm>
            </p:contentPart>
          </mc:Choice>
          <mc:Fallback xmlns="">
            <p:pic>
              <p:nvPicPr>
                <p:cNvPr id="146" name="Inkt 145">
                  <a:extLst>
                    <a:ext uri="{FF2B5EF4-FFF2-40B4-BE49-F238E27FC236}">
                      <a16:creationId xmlns:a16="http://schemas.microsoft.com/office/drawing/2014/main" id="{BCA1E4B2-2616-4231-8262-81DC86CADE1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523590" y="2586099"/>
                  <a:ext cx="1170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47" name="Inkt 146">
                  <a:extLst>
                    <a:ext uri="{FF2B5EF4-FFF2-40B4-BE49-F238E27FC236}">
                      <a16:creationId xmlns:a16="http://schemas.microsoft.com/office/drawing/2014/main" id="{3F48D9DA-DD44-433F-A811-76062A3B3A2F}"/>
                    </a:ext>
                  </a:extLst>
                </p14:cNvPr>
                <p14:cNvContentPartPr/>
                <p14:nvPr/>
              </p14:nvContentPartPr>
              <p14:xfrm>
                <a:off x="5478950" y="2531019"/>
                <a:ext cx="1800" cy="11520"/>
              </p14:xfrm>
            </p:contentPart>
          </mc:Choice>
          <mc:Fallback xmlns="">
            <p:pic>
              <p:nvPicPr>
                <p:cNvPr id="147" name="Inkt 146">
                  <a:extLst>
                    <a:ext uri="{FF2B5EF4-FFF2-40B4-BE49-F238E27FC236}">
                      <a16:creationId xmlns:a16="http://schemas.microsoft.com/office/drawing/2014/main" id="{3F48D9DA-DD44-433F-A811-76062A3B3A2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470310" y="2522019"/>
                  <a:ext cx="1944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ep 163">
            <a:extLst>
              <a:ext uri="{FF2B5EF4-FFF2-40B4-BE49-F238E27FC236}">
                <a16:creationId xmlns:a16="http://schemas.microsoft.com/office/drawing/2014/main" id="{1BDA0A04-537D-4631-B2CA-BA391BC6C3BE}"/>
              </a:ext>
            </a:extLst>
          </p:cNvPr>
          <p:cNvGrpSpPr/>
          <p:nvPr/>
        </p:nvGrpSpPr>
        <p:grpSpPr>
          <a:xfrm>
            <a:off x="5827070" y="2480619"/>
            <a:ext cx="892800" cy="307080"/>
            <a:chOff x="5827070" y="2480619"/>
            <a:chExt cx="892800" cy="30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48" name="Inkt 147">
                  <a:extLst>
                    <a:ext uri="{FF2B5EF4-FFF2-40B4-BE49-F238E27FC236}">
                      <a16:creationId xmlns:a16="http://schemas.microsoft.com/office/drawing/2014/main" id="{95BC5CCE-9183-49A2-B5F2-06506D98D4A4}"/>
                    </a:ext>
                  </a:extLst>
                </p14:cNvPr>
                <p14:cNvContentPartPr/>
                <p14:nvPr/>
              </p14:nvContentPartPr>
              <p14:xfrm>
                <a:off x="5853350" y="2654499"/>
                <a:ext cx="74160" cy="1440"/>
              </p14:xfrm>
            </p:contentPart>
          </mc:Choice>
          <mc:Fallback xmlns="">
            <p:pic>
              <p:nvPicPr>
                <p:cNvPr id="148" name="Inkt 147">
                  <a:extLst>
                    <a:ext uri="{FF2B5EF4-FFF2-40B4-BE49-F238E27FC236}">
                      <a16:creationId xmlns:a16="http://schemas.microsoft.com/office/drawing/2014/main" id="{95BC5CCE-9183-49A2-B5F2-06506D98D4A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844350" y="2645859"/>
                  <a:ext cx="918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49" name="Inkt 148">
                  <a:extLst>
                    <a:ext uri="{FF2B5EF4-FFF2-40B4-BE49-F238E27FC236}">
                      <a16:creationId xmlns:a16="http://schemas.microsoft.com/office/drawing/2014/main" id="{91A57FD0-3CB0-40EB-8D0C-89B6433AEA0E}"/>
                    </a:ext>
                  </a:extLst>
                </p14:cNvPr>
                <p14:cNvContentPartPr/>
                <p14:nvPr/>
              </p14:nvContentPartPr>
              <p14:xfrm>
                <a:off x="5827070" y="2675379"/>
                <a:ext cx="99000" cy="32400"/>
              </p14:xfrm>
            </p:contentPart>
          </mc:Choice>
          <mc:Fallback xmlns="">
            <p:pic>
              <p:nvPicPr>
                <p:cNvPr id="149" name="Inkt 148">
                  <a:extLst>
                    <a:ext uri="{FF2B5EF4-FFF2-40B4-BE49-F238E27FC236}">
                      <a16:creationId xmlns:a16="http://schemas.microsoft.com/office/drawing/2014/main" id="{91A57FD0-3CB0-40EB-8D0C-89B6433AEA0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818430" y="2666739"/>
                  <a:ext cx="1166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50" name="Inkt 149">
                  <a:extLst>
                    <a:ext uri="{FF2B5EF4-FFF2-40B4-BE49-F238E27FC236}">
                      <a16:creationId xmlns:a16="http://schemas.microsoft.com/office/drawing/2014/main" id="{7A34F1EF-80A7-4860-A5FE-B243D88E9D9D}"/>
                    </a:ext>
                  </a:extLst>
                </p14:cNvPr>
                <p14:cNvContentPartPr/>
                <p14:nvPr/>
              </p14:nvContentPartPr>
              <p14:xfrm>
                <a:off x="6026870" y="2617059"/>
                <a:ext cx="68760" cy="42840"/>
              </p14:xfrm>
            </p:contentPart>
          </mc:Choice>
          <mc:Fallback xmlns="">
            <p:pic>
              <p:nvPicPr>
                <p:cNvPr id="150" name="Inkt 149">
                  <a:extLst>
                    <a:ext uri="{FF2B5EF4-FFF2-40B4-BE49-F238E27FC236}">
                      <a16:creationId xmlns:a16="http://schemas.microsoft.com/office/drawing/2014/main" id="{7A34F1EF-80A7-4860-A5FE-B243D88E9D9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018230" y="2608059"/>
                  <a:ext cx="86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51" name="Inkt 150">
                  <a:extLst>
                    <a:ext uri="{FF2B5EF4-FFF2-40B4-BE49-F238E27FC236}">
                      <a16:creationId xmlns:a16="http://schemas.microsoft.com/office/drawing/2014/main" id="{0307950F-0F26-4D24-AEC4-406613013488}"/>
                    </a:ext>
                  </a:extLst>
                </p14:cNvPr>
                <p14:cNvContentPartPr/>
                <p14:nvPr/>
              </p14:nvContentPartPr>
              <p14:xfrm>
                <a:off x="6008510" y="2666739"/>
                <a:ext cx="72360" cy="28800"/>
              </p14:xfrm>
            </p:contentPart>
          </mc:Choice>
          <mc:Fallback xmlns="">
            <p:pic>
              <p:nvPicPr>
                <p:cNvPr id="151" name="Inkt 150">
                  <a:extLst>
                    <a:ext uri="{FF2B5EF4-FFF2-40B4-BE49-F238E27FC236}">
                      <a16:creationId xmlns:a16="http://schemas.microsoft.com/office/drawing/2014/main" id="{0307950F-0F26-4D24-AEC4-40661301348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999510" y="2658099"/>
                  <a:ext cx="90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52" name="Inkt 151">
                  <a:extLst>
                    <a:ext uri="{FF2B5EF4-FFF2-40B4-BE49-F238E27FC236}">
                      <a16:creationId xmlns:a16="http://schemas.microsoft.com/office/drawing/2014/main" id="{0BFB6F9C-2FC6-4257-B959-C1B6F10578A5}"/>
                    </a:ext>
                  </a:extLst>
                </p14:cNvPr>
                <p14:cNvContentPartPr/>
                <p14:nvPr/>
              </p14:nvContentPartPr>
              <p14:xfrm>
                <a:off x="6263750" y="2480619"/>
                <a:ext cx="97560" cy="307080"/>
              </p14:xfrm>
            </p:contentPart>
          </mc:Choice>
          <mc:Fallback xmlns="">
            <p:pic>
              <p:nvPicPr>
                <p:cNvPr id="152" name="Inkt 151">
                  <a:extLst>
                    <a:ext uri="{FF2B5EF4-FFF2-40B4-BE49-F238E27FC236}">
                      <a16:creationId xmlns:a16="http://schemas.microsoft.com/office/drawing/2014/main" id="{0BFB6F9C-2FC6-4257-B959-C1B6F10578A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254750" y="2471619"/>
                  <a:ext cx="1152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53" name="Inkt 152">
                  <a:extLst>
                    <a:ext uri="{FF2B5EF4-FFF2-40B4-BE49-F238E27FC236}">
                      <a16:creationId xmlns:a16="http://schemas.microsoft.com/office/drawing/2014/main" id="{E1138585-29B4-4948-95D2-D19FFDB56986}"/>
                    </a:ext>
                  </a:extLst>
                </p14:cNvPr>
                <p14:cNvContentPartPr/>
                <p14:nvPr/>
              </p14:nvContentPartPr>
              <p14:xfrm>
                <a:off x="6214070" y="2634699"/>
                <a:ext cx="123120" cy="21240"/>
              </p14:xfrm>
            </p:contentPart>
          </mc:Choice>
          <mc:Fallback xmlns="">
            <p:pic>
              <p:nvPicPr>
                <p:cNvPr id="153" name="Inkt 152">
                  <a:extLst>
                    <a:ext uri="{FF2B5EF4-FFF2-40B4-BE49-F238E27FC236}">
                      <a16:creationId xmlns:a16="http://schemas.microsoft.com/office/drawing/2014/main" id="{E1138585-29B4-4948-95D2-D19FFDB5698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205070" y="2625699"/>
                  <a:ext cx="1407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54" name="Inkt 153">
                  <a:extLst>
                    <a:ext uri="{FF2B5EF4-FFF2-40B4-BE49-F238E27FC236}">
                      <a16:creationId xmlns:a16="http://schemas.microsoft.com/office/drawing/2014/main" id="{3E0EAFE8-6247-481E-B2D8-480CDBB1A4D9}"/>
                    </a:ext>
                  </a:extLst>
                </p14:cNvPr>
                <p14:cNvContentPartPr/>
                <p14:nvPr/>
              </p14:nvContentPartPr>
              <p14:xfrm>
                <a:off x="6343310" y="2613459"/>
                <a:ext cx="124200" cy="171000"/>
              </p14:xfrm>
            </p:contentPart>
          </mc:Choice>
          <mc:Fallback xmlns="">
            <p:pic>
              <p:nvPicPr>
                <p:cNvPr id="154" name="Inkt 153">
                  <a:extLst>
                    <a:ext uri="{FF2B5EF4-FFF2-40B4-BE49-F238E27FC236}">
                      <a16:creationId xmlns:a16="http://schemas.microsoft.com/office/drawing/2014/main" id="{3E0EAFE8-6247-481E-B2D8-480CDBB1A4D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334310" y="2604459"/>
                  <a:ext cx="1418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55" name="Inkt 154">
                  <a:extLst>
                    <a:ext uri="{FF2B5EF4-FFF2-40B4-BE49-F238E27FC236}">
                      <a16:creationId xmlns:a16="http://schemas.microsoft.com/office/drawing/2014/main" id="{CC1018E4-CF0A-431B-AFE5-593EF9897F92}"/>
                    </a:ext>
                  </a:extLst>
                </p14:cNvPr>
                <p14:cNvContentPartPr/>
                <p14:nvPr/>
              </p14:nvContentPartPr>
              <p14:xfrm>
                <a:off x="6461750" y="2611659"/>
                <a:ext cx="258120" cy="167400"/>
              </p14:xfrm>
            </p:contentPart>
          </mc:Choice>
          <mc:Fallback xmlns="">
            <p:pic>
              <p:nvPicPr>
                <p:cNvPr id="155" name="Inkt 154">
                  <a:extLst>
                    <a:ext uri="{FF2B5EF4-FFF2-40B4-BE49-F238E27FC236}">
                      <a16:creationId xmlns:a16="http://schemas.microsoft.com/office/drawing/2014/main" id="{CC1018E4-CF0A-431B-AFE5-593EF9897F9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452750" y="2603019"/>
                  <a:ext cx="275760" cy="18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ep 162">
            <a:extLst>
              <a:ext uri="{FF2B5EF4-FFF2-40B4-BE49-F238E27FC236}">
                <a16:creationId xmlns:a16="http://schemas.microsoft.com/office/drawing/2014/main" id="{CD3C3E58-20F0-4EF4-80D9-BDE78B88DE41}"/>
              </a:ext>
            </a:extLst>
          </p:cNvPr>
          <p:cNvGrpSpPr/>
          <p:nvPr/>
        </p:nvGrpSpPr>
        <p:grpSpPr>
          <a:xfrm>
            <a:off x="6996710" y="2554779"/>
            <a:ext cx="1623240" cy="238680"/>
            <a:chOff x="6996710" y="2554779"/>
            <a:chExt cx="1623240" cy="23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56" name="Inkt 155">
                  <a:extLst>
                    <a:ext uri="{FF2B5EF4-FFF2-40B4-BE49-F238E27FC236}">
                      <a16:creationId xmlns:a16="http://schemas.microsoft.com/office/drawing/2014/main" id="{75B115DC-280B-48DE-B24A-43459B571112}"/>
                    </a:ext>
                  </a:extLst>
                </p14:cNvPr>
                <p14:cNvContentPartPr/>
                <p14:nvPr/>
              </p14:nvContentPartPr>
              <p14:xfrm>
                <a:off x="6996710" y="2554779"/>
                <a:ext cx="232560" cy="237600"/>
              </p14:xfrm>
            </p:contentPart>
          </mc:Choice>
          <mc:Fallback xmlns="">
            <p:pic>
              <p:nvPicPr>
                <p:cNvPr id="156" name="Inkt 155">
                  <a:extLst>
                    <a:ext uri="{FF2B5EF4-FFF2-40B4-BE49-F238E27FC236}">
                      <a16:creationId xmlns:a16="http://schemas.microsoft.com/office/drawing/2014/main" id="{75B115DC-280B-48DE-B24A-43459B57111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988070" y="2546139"/>
                  <a:ext cx="2502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57" name="Inkt 156">
                  <a:extLst>
                    <a:ext uri="{FF2B5EF4-FFF2-40B4-BE49-F238E27FC236}">
                      <a16:creationId xmlns:a16="http://schemas.microsoft.com/office/drawing/2014/main" id="{5E377A23-5CDC-4332-93DC-FFC5FC4B962C}"/>
                    </a:ext>
                  </a:extLst>
                </p14:cNvPr>
                <p14:cNvContentPartPr/>
                <p14:nvPr/>
              </p14:nvContentPartPr>
              <p14:xfrm>
                <a:off x="7219910" y="2644059"/>
                <a:ext cx="189000" cy="130680"/>
              </p14:xfrm>
            </p:contentPart>
          </mc:Choice>
          <mc:Fallback xmlns="">
            <p:pic>
              <p:nvPicPr>
                <p:cNvPr id="157" name="Inkt 156">
                  <a:extLst>
                    <a:ext uri="{FF2B5EF4-FFF2-40B4-BE49-F238E27FC236}">
                      <a16:creationId xmlns:a16="http://schemas.microsoft.com/office/drawing/2014/main" id="{5E377A23-5CDC-4332-93DC-FFC5FC4B962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210910" y="2635419"/>
                  <a:ext cx="2066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58" name="Inkt 157">
                  <a:extLst>
                    <a:ext uri="{FF2B5EF4-FFF2-40B4-BE49-F238E27FC236}">
                      <a16:creationId xmlns:a16="http://schemas.microsoft.com/office/drawing/2014/main" id="{53FD2D01-B054-4A92-8638-9FCD79331199}"/>
                    </a:ext>
                  </a:extLst>
                </p14:cNvPr>
                <p14:cNvContentPartPr/>
                <p14:nvPr/>
              </p14:nvContentPartPr>
              <p14:xfrm>
                <a:off x="7393070" y="2624979"/>
                <a:ext cx="193680" cy="134280"/>
              </p14:xfrm>
            </p:contentPart>
          </mc:Choice>
          <mc:Fallback xmlns="">
            <p:pic>
              <p:nvPicPr>
                <p:cNvPr id="158" name="Inkt 157">
                  <a:extLst>
                    <a:ext uri="{FF2B5EF4-FFF2-40B4-BE49-F238E27FC236}">
                      <a16:creationId xmlns:a16="http://schemas.microsoft.com/office/drawing/2014/main" id="{53FD2D01-B054-4A92-8638-9FCD7933119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384070" y="2615979"/>
                  <a:ext cx="2113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59" name="Inkt 158">
                  <a:extLst>
                    <a:ext uri="{FF2B5EF4-FFF2-40B4-BE49-F238E27FC236}">
                      <a16:creationId xmlns:a16="http://schemas.microsoft.com/office/drawing/2014/main" id="{3B60A326-85A6-4204-9B39-B51467829541}"/>
                    </a:ext>
                  </a:extLst>
                </p14:cNvPr>
                <p14:cNvContentPartPr/>
                <p14:nvPr/>
              </p14:nvContentPartPr>
              <p14:xfrm>
                <a:off x="7742630" y="2585019"/>
                <a:ext cx="260640" cy="181080"/>
              </p14:xfrm>
            </p:contentPart>
          </mc:Choice>
          <mc:Fallback xmlns="">
            <p:pic>
              <p:nvPicPr>
                <p:cNvPr id="159" name="Inkt 158">
                  <a:extLst>
                    <a:ext uri="{FF2B5EF4-FFF2-40B4-BE49-F238E27FC236}">
                      <a16:creationId xmlns:a16="http://schemas.microsoft.com/office/drawing/2014/main" id="{3B60A326-85A6-4204-9B39-B51467829541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733990" y="2576379"/>
                  <a:ext cx="2782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60" name="Inkt 159">
                  <a:extLst>
                    <a:ext uri="{FF2B5EF4-FFF2-40B4-BE49-F238E27FC236}">
                      <a16:creationId xmlns:a16="http://schemas.microsoft.com/office/drawing/2014/main" id="{C4D57EA6-BADB-4EB6-83E9-85870D3F6293}"/>
                    </a:ext>
                  </a:extLst>
                </p14:cNvPr>
                <p14:cNvContentPartPr/>
                <p14:nvPr/>
              </p14:nvContentPartPr>
              <p14:xfrm>
                <a:off x="8055470" y="2672499"/>
                <a:ext cx="230760" cy="92520"/>
              </p14:xfrm>
            </p:contentPart>
          </mc:Choice>
          <mc:Fallback xmlns="">
            <p:pic>
              <p:nvPicPr>
                <p:cNvPr id="160" name="Inkt 159">
                  <a:extLst>
                    <a:ext uri="{FF2B5EF4-FFF2-40B4-BE49-F238E27FC236}">
                      <a16:creationId xmlns:a16="http://schemas.microsoft.com/office/drawing/2014/main" id="{C4D57EA6-BADB-4EB6-83E9-85870D3F629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046830" y="2663499"/>
                  <a:ext cx="2484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61" name="Inkt 160">
                  <a:extLst>
                    <a:ext uri="{FF2B5EF4-FFF2-40B4-BE49-F238E27FC236}">
                      <a16:creationId xmlns:a16="http://schemas.microsoft.com/office/drawing/2014/main" id="{A900401E-8587-41E5-BA16-26A008915EC3}"/>
                    </a:ext>
                  </a:extLst>
                </p14:cNvPr>
                <p14:cNvContentPartPr/>
                <p14:nvPr/>
              </p14:nvContentPartPr>
              <p14:xfrm>
                <a:off x="8273630" y="2642259"/>
                <a:ext cx="174960" cy="135720"/>
              </p14:xfrm>
            </p:contentPart>
          </mc:Choice>
          <mc:Fallback xmlns="">
            <p:pic>
              <p:nvPicPr>
                <p:cNvPr id="161" name="Inkt 160">
                  <a:extLst>
                    <a:ext uri="{FF2B5EF4-FFF2-40B4-BE49-F238E27FC236}">
                      <a16:creationId xmlns:a16="http://schemas.microsoft.com/office/drawing/2014/main" id="{A900401E-8587-41E5-BA16-26A008915EC3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264630" y="2633619"/>
                  <a:ext cx="192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62" name="Inkt 161">
                  <a:extLst>
                    <a:ext uri="{FF2B5EF4-FFF2-40B4-BE49-F238E27FC236}">
                      <a16:creationId xmlns:a16="http://schemas.microsoft.com/office/drawing/2014/main" id="{F2125256-C114-4E7E-9D1F-EC6CB89A8E7B}"/>
                    </a:ext>
                  </a:extLst>
                </p14:cNvPr>
                <p14:cNvContentPartPr/>
                <p14:nvPr/>
              </p14:nvContentPartPr>
              <p14:xfrm>
                <a:off x="8431670" y="2588619"/>
                <a:ext cx="188280" cy="204840"/>
              </p14:xfrm>
            </p:contentPart>
          </mc:Choice>
          <mc:Fallback xmlns="">
            <p:pic>
              <p:nvPicPr>
                <p:cNvPr id="162" name="Inkt 161">
                  <a:extLst>
                    <a:ext uri="{FF2B5EF4-FFF2-40B4-BE49-F238E27FC236}">
                      <a16:creationId xmlns:a16="http://schemas.microsoft.com/office/drawing/2014/main" id="{F2125256-C114-4E7E-9D1F-EC6CB89A8E7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423030" y="2579619"/>
                  <a:ext cx="20592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ep 174">
            <a:extLst>
              <a:ext uri="{FF2B5EF4-FFF2-40B4-BE49-F238E27FC236}">
                <a16:creationId xmlns:a16="http://schemas.microsoft.com/office/drawing/2014/main" id="{A178D513-F793-48CD-AEEB-D16A8DA1D339}"/>
              </a:ext>
            </a:extLst>
          </p:cNvPr>
          <p:cNvGrpSpPr/>
          <p:nvPr/>
        </p:nvGrpSpPr>
        <p:grpSpPr>
          <a:xfrm>
            <a:off x="9684470" y="2536059"/>
            <a:ext cx="621360" cy="283680"/>
            <a:chOff x="9684470" y="2536059"/>
            <a:chExt cx="621360" cy="28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72" name="Inkt 171">
                  <a:extLst>
                    <a:ext uri="{FF2B5EF4-FFF2-40B4-BE49-F238E27FC236}">
                      <a16:creationId xmlns:a16="http://schemas.microsoft.com/office/drawing/2014/main" id="{8E9F3E55-4C73-43BB-B4CC-A4DC67D8B0DC}"/>
                    </a:ext>
                  </a:extLst>
                </p14:cNvPr>
                <p14:cNvContentPartPr/>
                <p14:nvPr/>
              </p14:nvContentPartPr>
              <p14:xfrm>
                <a:off x="9684470" y="2646579"/>
                <a:ext cx="193680" cy="136800"/>
              </p14:xfrm>
            </p:contentPart>
          </mc:Choice>
          <mc:Fallback xmlns="">
            <p:pic>
              <p:nvPicPr>
                <p:cNvPr id="172" name="Inkt 171">
                  <a:extLst>
                    <a:ext uri="{FF2B5EF4-FFF2-40B4-BE49-F238E27FC236}">
                      <a16:creationId xmlns:a16="http://schemas.microsoft.com/office/drawing/2014/main" id="{8E9F3E55-4C73-43BB-B4CC-A4DC67D8B0D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675470" y="2637579"/>
                  <a:ext cx="2113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73" name="Inkt 172">
                  <a:extLst>
                    <a:ext uri="{FF2B5EF4-FFF2-40B4-BE49-F238E27FC236}">
                      <a16:creationId xmlns:a16="http://schemas.microsoft.com/office/drawing/2014/main" id="{30270DE5-704B-4DC0-ABDD-620838A1DAFB}"/>
                    </a:ext>
                  </a:extLst>
                </p14:cNvPr>
                <p14:cNvContentPartPr/>
                <p14:nvPr/>
              </p14:nvContentPartPr>
              <p14:xfrm>
                <a:off x="9872030" y="2536059"/>
                <a:ext cx="224280" cy="261000"/>
              </p14:xfrm>
            </p:contentPart>
          </mc:Choice>
          <mc:Fallback xmlns="">
            <p:pic>
              <p:nvPicPr>
                <p:cNvPr id="173" name="Inkt 172">
                  <a:extLst>
                    <a:ext uri="{FF2B5EF4-FFF2-40B4-BE49-F238E27FC236}">
                      <a16:creationId xmlns:a16="http://schemas.microsoft.com/office/drawing/2014/main" id="{30270DE5-704B-4DC0-ABDD-620838A1DAF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863030" y="2527059"/>
                  <a:ext cx="241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74" name="Inkt 173">
                  <a:extLst>
                    <a:ext uri="{FF2B5EF4-FFF2-40B4-BE49-F238E27FC236}">
                      <a16:creationId xmlns:a16="http://schemas.microsoft.com/office/drawing/2014/main" id="{563DB501-6D30-4143-A9CB-21F52E092741}"/>
                    </a:ext>
                  </a:extLst>
                </p14:cNvPr>
                <p14:cNvContentPartPr/>
                <p14:nvPr/>
              </p14:nvContentPartPr>
              <p14:xfrm>
                <a:off x="10068950" y="2536419"/>
                <a:ext cx="236880" cy="283320"/>
              </p14:xfrm>
            </p:contentPart>
          </mc:Choice>
          <mc:Fallback xmlns="">
            <p:pic>
              <p:nvPicPr>
                <p:cNvPr id="174" name="Inkt 173">
                  <a:extLst>
                    <a:ext uri="{FF2B5EF4-FFF2-40B4-BE49-F238E27FC236}">
                      <a16:creationId xmlns:a16="http://schemas.microsoft.com/office/drawing/2014/main" id="{563DB501-6D30-4143-A9CB-21F52E09274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059950" y="2527419"/>
                  <a:ext cx="25452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ep 176">
            <a:extLst>
              <a:ext uri="{FF2B5EF4-FFF2-40B4-BE49-F238E27FC236}">
                <a16:creationId xmlns:a16="http://schemas.microsoft.com/office/drawing/2014/main" id="{9D069B04-79EF-43F1-95E9-29FCFC4E745A}"/>
              </a:ext>
            </a:extLst>
          </p:cNvPr>
          <p:cNvGrpSpPr/>
          <p:nvPr/>
        </p:nvGrpSpPr>
        <p:grpSpPr>
          <a:xfrm>
            <a:off x="8946110" y="2450739"/>
            <a:ext cx="488160" cy="416520"/>
            <a:chOff x="8946110" y="2450739"/>
            <a:chExt cx="488160" cy="41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67" name="Inkt 166">
                  <a:extLst>
                    <a:ext uri="{FF2B5EF4-FFF2-40B4-BE49-F238E27FC236}">
                      <a16:creationId xmlns:a16="http://schemas.microsoft.com/office/drawing/2014/main" id="{E75B2D88-DA9D-4FA0-BA36-C010AA69FC96}"/>
                    </a:ext>
                  </a:extLst>
                </p14:cNvPr>
                <p14:cNvContentPartPr/>
                <p14:nvPr/>
              </p14:nvContentPartPr>
              <p14:xfrm>
                <a:off x="8946110" y="2632539"/>
                <a:ext cx="277200" cy="234720"/>
              </p14:xfrm>
            </p:contentPart>
          </mc:Choice>
          <mc:Fallback xmlns="">
            <p:pic>
              <p:nvPicPr>
                <p:cNvPr id="167" name="Inkt 166">
                  <a:extLst>
                    <a:ext uri="{FF2B5EF4-FFF2-40B4-BE49-F238E27FC236}">
                      <a16:creationId xmlns:a16="http://schemas.microsoft.com/office/drawing/2014/main" id="{E75B2D88-DA9D-4FA0-BA36-C010AA69FC9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937470" y="2623899"/>
                  <a:ext cx="2948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68" name="Inkt 167">
                  <a:extLst>
                    <a:ext uri="{FF2B5EF4-FFF2-40B4-BE49-F238E27FC236}">
                      <a16:creationId xmlns:a16="http://schemas.microsoft.com/office/drawing/2014/main" id="{0F8B83C9-A856-4521-943C-6DD4557C8139}"/>
                    </a:ext>
                  </a:extLst>
                </p14:cNvPr>
                <p14:cNvContentPartPr/>
                <p14:nvPr/>
              </p14:nvContentPartPr>
              <p14:xfrm>
                <a:off x="9230510" y="2524899"/>
                <a:ext cx="22320" cy="272520"/>
              </p14:xfrm>
            </p:contentPart>
          </mc:Choice>
          <mc:Fallback xmlns="">
            <p:pic>
              <p:nvPicPr>
                <p:cNvPr id="168" name="Inkt 167">
                  <a:extLst>
                    <a:ext uri="{FF2B5EF4-FFF2-40B4-BE49-F238E27FC236}">
                      <a16:creationId xmlns:a16="http://schemas.microsoft.com/office/drawing/2014/main" id="{0F8B83C9-A856-4521-943C-6DD4557C8139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221510" y="2516259"/>
                  <a:ext cx="399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69" name="Inkt 168">
                  <a:extLst>
                    <a:ext uri="{FF2B5EF4-FFF2-40B4-BE49-F238E27FC236}">
                      <a16:creationId xmlns:a16="http://schemas.microsoft.com/office/drawing/2014/main" id="{E6E56ADA-0872-48D7-B205-0F39BAA43531}"/>
                    </a:ext>
                  </a:extLst>
                </p14:cNvPr>
                <p14:cNvContentPartPr/>
                <p14:nvPr/>
              </p14:nvContentPartPr>
              <p14:xfrm>
                <a:off x="9308630" y="2521299"/>
                <a:ext cx="28440" cy="290880"/>
              </p14:xfrm>
            </p:contentPart>
          </mc:Choice>
          <mc:Fallback xmlns="">
            <p:pic>
              <p:nvPicPr>
                <p:cNvPr id="169" name="Inkt 168">
                  <a:extLst>
                    <a:ext uri="{FF2B5EF4-FFF2-40B4-BE49-F238E27FC236}">
                      <a16:creationId xmlns:a16="http://schemas.microsoft.com/office/drawing/2014/main" id="{E6E56ADA-0872-48D7-B205-0F39BAA4353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299990" y="2512299"/>
                  <a:ext cx="460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70" name="Inkt 169">
                  <a:extLst>
                    <a:ext uri="{FF2B5EF4-FFF2-40B4-BE49-F238E27FC236}">
                      <a16:creationId xmlns:a16="http://schemas.microsoft.com/office/drawing/2014/main" id="{54AA37FB-6145-4221-A538-EFB19B42AA6B}"/>
                    </a:ext>
                  </a:extLst>
                </p14:cNvPr>
                <p14:cNvContentPartPr/>
                <p14:nvPr/>
              </p14:nvContentPartPr>
              <p14:xfrm>
                <a:off x="9431750" y="2803899"/>
                <a:ext cx="2520" cy="12600"/>
              </p14:xfrm>
            </p:contentPart>
          </mc:Choice>
          <mc:Fallback xmlns="">
            <p:pic>
              <p:nvPicPr>
                <p:cNvPr id="170" name="Inkt 169">
                  <a:extLst>
                    <a:ext uri="{FF2B5EF4-FFF2-40B4-BE49-F238E27FC236}">
                      <a16:creationId xmlns:a16="http://schemas.microsoft.com/office/drawing/2014/main" id="{54AA37FB-6145-4221-A538-EFB19B42AA6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422750" y="2794899"/>
                  <a:ext cx="201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6" name="Inkt 175">
                  <a:extLst>
                    <a:ext uri="{FF2B5EF4-FFF2-40B4-BE49-F238E27FC236}">
                      <a16:creationId xmlns:a16="http://schemas.microsoft.com/office/drawing/2014/main" id="{17E6C4C1-3232-4CE8-9197-940A1B6AE81E}"/>
                    </a:ext>
                  </a:extLst>
                </p14:cNvPr>
                <p14:cNvContentPartPr/>
                <p14:nvPr/>
              </p14:nvContentPartPr>
              <p14:xfrm>
                <a:off x="9069590" y="2450739"/>
                <a:ext cx="25560" cy="223200"/>
              </p14:xfrm>
            </p:contentPart>
          </mc:Choice>
          <mc:Fallback xmlns="">
            <p:pic>
              <p:nvPicPr>
                <p:cNvPr id="176" name="Inkt 175">
                  <a:extLst>
                    <a:ext uri="{FF2B5EF4-FFF2-40B4-BE49-F238E27FC236}">
                      <a16:creationId xmlns:a16="http://schemas.microsoft.com/office/drawing/2014/main" id="{17E6C4C1-3232-4CE8-9197-940A1B6AE81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060950" y="2441739"/>
                  <a:ext cx="43200" cy="24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ep 180">
            <a:extLst>
              <a:ext uri="{FF2B5EF4-FFF2-40B4-BE49-F238E27FC236}">
                <a16:creationId xmlns:a16="http://schemas.microsoft.com/office/drawing/2014/main" id="{0D03A6D8-266F-44A5-81A5-C8B1CBA9FD4B}"/>
              </a:ext>
            </a:extLst>
          </p:cNvPr>
          <p:cNvGrpSpPr/>
          <p:nvPr/>
        </p:nvGrpSpPr>
        <p:grpSpPr>
          <a:xfrm>
            <a:off x="3933830" y="1317819"/>
            <a:ext cx="667080" cy="2337480"/>
            <a:chOff x="3933830" y="1317819"/>
            <a:chExt cx="667080" cy="23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77" name="Inkt 76">
                  <a:extLst>
                    <a:ext uri="{FF2B5EF4-FFF2-40B4-BE49-F238E27FC236}">
                      <a16:creationId xmlns:a16="http://schemas.microsoft.com/office/drawing/2014/main" id="{5353EDC7-DE62-4077-A8B3-B1284B107861}"/>
                    </a:ext>
                  </a:extLst>
                </p14:cNvPr>
                <p14:cNvContentPartPr/>
                <p14:nvPr/>
              </p14:nvContentPartPr>
              <p14:xfrm>
                <a:off x="4302470" y="1317819"/>
                <a:ext cx="76320" cy="375480"/>
              </p14:xfrm>
            </p:contentPart>
          </mc:Choice>
          <mc:Fallback xmlns="">
            <p:pic>
              <p:nvPicPr>
                <p:cNvPr id="77" name="Inkt 76">
                  <a:extLst>
                    <a:ext uri="{FF2B5EF4-FFF2-40B4-BE49-F238E27FC236}">
                      <a16:creationId xmlns:a16="http://schemas.microsoft.com/office/drawing/2014/main" id="{5353EDC7-DE62-4077-A8B3-B1284B10786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293830" y="1308819"/>
                  <a:ext cx="939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78" name="Inkt 77">
                  <a:extLst>
                    <a:ext uri="{FF2B5EF4-FFF2-40B4-BE49-F238E27FC236}">
                      <a16:creationId xmlns:a16="http://schemas.microsoft.com/office/drawing/2014/main" id="{BF8E8D58-F678-48E0-9382-34464722FC07}"/>
                    </a:ext>
                  </a:extLst>
                </p14:cNvPr>
                <p14:cNvContentPartPr/>
                <p14:nvPr/>
              </p14:nvContentPartPr>
              <p14:xfrm>
                <a:off x="4308590" y="1620579"/>
                <a:ext cx="146520" cy="209880"/>
              </p14:xfrm>
            </p:contentPart>
          </mc:Choice>
          <mc:Fallback xmlns="">
            <p:pic>
              <p:nvPicPr>
                <p:cNvPr id="78" name="Inkt 77">
                  <a:extLst>
                    <a:ext uri="{FF2B5EF4-FFF2-40B4-BE49-F238E27FC236}">
                      <a16:creationId xmlns:a16="http://schemas.microsoft.com/office/drawing/2014/main" id="{BF8E8D58-F678-48E0-9382-34464722FC0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299950" y="1611939"/>
                  <a:ext cx="1641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7" name="Inkt 136">
                  <a:extLst>
                    <a:ext uri="{FF2B5EF4-FFF2-40B4-BE49-F238E27FC236}">
                      <a16:creationId xmlns:a16="http://schemas.microsoft.com/office/drawing/2014/main" id="{670E49EC-8EA6-45E2-9059-44D505A01E64}"/>
                    </a:ext>
                  </a:extLst>
                </p14:cNvPr>
                <p14:cNvContentPartPr/>
                <p14:nvPr/>
              </p14:nvContentPartPr>
              <p14:xfrm>
                <a:off x="4063430" y="1425099"/>
                <a:ext cx="370440" cy="1136880"/>
              </p14:xfrm>
            </p:contentPart>
          </mc:Choice>
          <mc:Fallback xmlns="">
            <p:pic>
              <p:nvPicPr>
                <p:cNvPr id="137" name="Inkt 136">
                  <a:extLst>
                    <a:ext uri="{FF2B5EF4-FFF2-40B4-BE49-F238E27FC236}">
                      <a16:creationId xmlns:a16="http://schemas.microsoft.com/office/drawing/2014/main" id="{670E49EC-8EA6-45E2-9059-44D505A01E6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054430" y="1416099"/>
                  <a:ext cx="388080" cy="11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8" name="Inkt 137">
                  <a:extLst>
                    <a:ext uri="{FF2B5EF4-FFF2-40B4-BE49-F238E27FC236}">
                      <a16:creationId xmlns:a16="http://schemas.microsoft.com/office/drawing/2014/main" id="{3634EBAF-E3A5-4699-9D0C-3268909BE89F}"/>
                    </a:ext>
                  </a:extLst>
                </p14:cNvPr>
                <p14:cNvContentPartPr/>
                <p14:nvPr/>
              </p14:nvContentPartPr>
              <p14:xfrm>
                <a:off x="4491470" y="2397459"/>
                <a:ext cx="109440" cy="209160"/>
              </p14:xfrm>
            </p:contentPart>
          </mc:Choice>
          <mc:Fallback xmlns="">
            <p:pic>
              <p:nvPicPr>
                <p:cNvPr id="138" name="Inkt 137">
                  <a:extLst>
                    <a:ext uri="{FF2B5EF4-FFF2-40B4-BE49-F238E27FC236}">
                      <a16:creationId xmlns:a16="http://schemas.microsoft.com/office/drawing/2014/main" id="{3634EBAF-E3A5-4699-9D0C-3268909BE89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482470" y="2388819"/>
                  <a:ext cx="1270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9" name="Inkt 178">
                  <a:extLst>
                    <a:ext uri="{FF2B5EF4-FFF2-40B4-BE49-F238E27FC236}">
                      <a16:creationId xmlns:a16="http://schemas.microsoft.com/office/drawing/2014/main" id="{214A2A38-AEC4-4F62-9814-F4CC969A653E}"/>
                    </a:ext>
                  </a:extLst>
                </p14:cNvPr>
                <p14:cNvContentPartPr/>
                <p14:nvPr/>
              </p14:nvContentPartPr>
              <p14:xfrm>
                <a:off x="3933830" y="2461179"/>
                <a:ext cx="362520" cy="1117080"/>
              </p14:xfrm>
            </p:contentPart>
          </mc:Choice>
          <mc:Fallback xmlns="">
            <p:pic>
              <p:nvPicPr>
                <p:cNvPr id="179" name="Inkt 178">
                  <a:extLst>
                    <a:ext uri="{FF2B5EF4-FFF2-40B4-BE49-F238E27FC236}">
                      <a16:creationId xmlns:a16="http://schemas.microsoft.com/office/drawing/2014/main" id="{214A2A38-AEC4-4F62-9814-F4CC969A653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925190" y="2452179"/>
                  <a:ext cx="380160" cy="11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80" name="Inkt 179">
                  <a:extLst>
                    <a:ext uri="{FF2B5EF4-FFF2-40B4-BE49-F238E27FC236}">
                      <a16:creationId xmlns:a16="http://schemas.microsoft.com/office/drawing/2014/main" id="{449100DE-6845-4B59-A3BF-9A2562B0B204}"/>
                    </a:ext>
                  </a:extLst>
                </p14:cNvPr>
                <p14:cNvContentPartPr/>
                <p14:nvPr/>
              </p14:nvContentPartPr>
              <p14:xfrm>
                <a:off x="4187630" y="3395739"/>
                <a:ext cx="168480" cy="259560"/>
              </p14:xfrm>
            </p:contentPart>
          </mc:Choice>
          <mc:Fallback xmlns="">
            <p:pic>
              <p:nvPicPr>
                <p:cNvPr id="180" name="Inkt 179">
                  <a:extLst>
                    <a:ext uri="{FF2B5EF4-FFF2-40B4-BE49-F238E27FC236}">
                      <a16:creationId xmlns:a16="http://schemas.microsoft.com/office/drawing/2014/main" id="{449100DE-6845-4B59-A3BF-9A2562B0B20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178990" y="3386739"/>
                  <a:ext cx="186120" cy="27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ep 192">
            <a:extLst>
              <a:ext uri="{FF2B5EF4-FFF2-40B4-BE49-F238E27FC236}">
                <a16:creationId xmlns:a16="http://schemas.microsoft.com/office/drawing/2014/main" id="{C5192F9A-7C88-4310-A548-B62B4EB9FFAA}"/>
              </a:ext>
            </a:extLst>
          </p:cNvPr>
          <p:cNvGrpSpPr/>
          <p:nvPr/>
        </p:nvGrpSpPr>
        <p:grpSpPr>
          <a:xfrm>
            <a:off x="4724390" y="3243459"/>
            <a:ext cx="920160" cy="929160"/>
            <a:chOff x="4724390" y="3243459"/>
            <a:chExt cx="920160" cy="9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82" name="Inkt 181">
                  <a:extLst>
                    <a:ext uri="{FF2B5EF4-FFF2-40B4-BE49-F238E27FC236}">
                      <a16:creationId xmlns:a16="http://schemas.microsoft.com/office/drawing/2014/main" id="{C3F178F2-5696-49D5-848D-642FA3364351}"/>
                    </a:ext>
                  </a:extLst>
                </p14:cNvPr>
                <p14:cNvContentPartPr/>
                <p14:nvPr/>
              </p14:nvContentPartPr>
              <p14:xfrm>
                <a:off x="4730150" y="3243459"/>
                <a:ext cx="84960" cy="398880"/>
              </p14:xfrm>
            </p:contentPart>
          </mc:Choice>
          <mc:Fallback xmlns="">
            <p:pic>
              <p:nvPicPr>
                <p:cNvPr id="182" name="Inkt 181">
                  <a:extLst>
                    <a:ext uri="{FF2B5EF4-FFF2-40B4-BE49-F238E27FC236}">
                      <a16:creationId xmlns:a16="http://schemas.microsoft.com/office/drawing/2014/main" id="{C3F178F2-5696-49D5-848D-642FA336435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721150" y="3234819"/>
                  <a:ext cx="10260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83" name="Inkt 182">
                  <a:extLst>
                    <a:ext uri="{FF2B5EF4-FFF2-40B4-BE49-F238E27FC236}">
                      <a16:creationId xmlns:a16="http://schemas.microsoft.com/office/drawing/2014/main" id="{F0443C59-7BCD-436E-8551-8A6A4BB66D24}"/>
                    </a:ext>
                  </a:extLst>
                </p14:cNvPr>
                <p14:cNvContentPartPr/>
                <p14:nvPr/>
              </p14:nvContentPartPr>
              <p14:xfrm>
                <a:off x="4724390" y="3472419"/>
                <a:ext cx="66600" cy="53280"/>
              </p14:xfrm>
            </p:contentPart>
          </mc:Choice>
          <mc:Fallback xmlns="">
            <p:pic>
              <p:nvPicPr>
                <p:cNvPr id="183" name="Inkt 182">
                  <a:extLst>
                    <a:ext uri="{FF2B5EF4-FFF2-40B4-BE49-F238E27FC236}">
                      <a16:creationId xmlns:a16="http://schemas.microsoft.com/office/drawing/2014/main" id="{F0443C59-7BCD-436E-8551-8A6A4BB66D2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715750" y="3463779"/>
                  <a:ext cx="842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84" name="Inkt 183">
                  <a:extLst>
                    <a:ext uri="{FF2B5EF4-FFF2-40B4-BE49-F238E27FC236}">
                      <a16:creationId xmlns:a16="http://schemas.microsoft.com/office/drawing/2014/main" id="{189A5079-6299-462C-B201-9C05849EB728}"/>
                    </a:ext>
                  </a:extLst>
                </p14:cNvPr>
                <p14:cNvContentPartPr/>
                <p14:nvPr/>
              </p14:nvContentPartPr>
              <p14:xfrm>
                <a:off x="4883870" y="3476019"/>
                <a:ext cx="144360" cy="145080"/>
              </p14:xfrm>
            </p:contentPart>
          </mc:Choice>
          <mc:Fallback xmlns="">
            <p:pic>
              <p:nvPicPr>
                <p:cNvPr id="184" name="Inkt 183">
                  <a:extLst>
                    <a:ext uri="{FF2B5EF4-FFF2-40B4-BE49-F238E27FC236}">
                      <a16:creationId xmlns:a16="http://schemas.microsoft.com/office/drawing/2014/main" id="{189A5079-6299-462C-B201-9C05849EB72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874870" y="3467379"/>
                  <a:ext cx="1620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85" name="Inkt 184">
                  <a:extLst>
                    <a:ext uri="{FF2B5EF4-FFF2-40B4-BE49-F238E27FC236}">
                      <a16:creationId xmlns:a16="http://schemas.microsoft.com/office/drawing/2014/main" id="{AC1BBE4E-1582-4DEF-8F50-84804B4D24EF}"/>
                    </a:ext>
                  </a:extLst>
                </p14:cNvPr>
                <p14:cNvContentPartPr/>
                <p14:nvPr/>
              </p14:nvContentPartPr>
              <p14:xfrm>
                <a:off x="5035790" y="3407259"/>
                <a:ext cx="200880" cy="247680"/>
              </p14:xfrm>
            </p:contentPart>
          </mc:Choice>
          <mc:Fallback xmlns="">
            <p:pic>
              <p:nvPicPr>
                <p:cNvPr id="185" name="Inkt 184">
                  <a:extLst>
                    <a:ext uri="{FF2B5EF4-FFF2-40B4-BE49-F238E27FC236}">
                      <a16:creationId xmlns:a16="http://schemas.microsoft.com/office/drawing/2014/main" id="{AC1BBE4E-1582-4DEF-8F50-84804B4D24E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026790" y="3398619"/>
                  <a:ext cx="2185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87" name="Inkt 186">
                  <a:extLst>
                    <a:ext uri="{FF2B5EF4-FFF2-40B4-BE49-F238E27FC236}">
                      <a16:creationId xmlns:a16="http://schemas.microsoft.com/office/drawing/2014/main" id="{43EC2799-D1DF-434B-85AB-76B9BF7E2523}"/>
                    </a:ext>
                  </a:extLst>
                </p14:cNvPr>
                <p14:cNvContentPartPr/>
                <p14:nvPr/>
              </p14:nvContentPartPr>
              <p14:xfrm>
                <a:off x="5136590" y="3792459"/>
                <a:ext cx="64440" cy="361440"/>
              </p14:xfrm>
            </p:contentPart>
          </mc:Choice>
          <mc:Fallback xmlns="">
            <p:pic>
              <p:nvPicPr>
                <p:cNvPr id="187" name="Inkt 186">
                  <a:extLst>
                    <a:ext uri="{FF2B5EF4-FFF2-40B4-BE49-F238E27FC236}">
                      <a16:creationId xmlns:a16="http://schemas.microsoft.com/office/drawing/2014/main" id="{43EC2799-D1DF-434B-85AB-76B9BF7E252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127950" y="3783819"/>
                  <a:ext cx="820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8" name="Inkt 187">
                  <a:extLst>
                    <a:ext uri="{FF2B5EF4-FFF2-40B4-BE49-F238E27FC236}">
                      <a16:creationId xmlns:a16="http://schemas.microsoft.com/office/drawing/2014/main" id="{ACBF9ADA-37D3-4A5B-A697-8C6AF619F185}"/>
                    </a:ext>
                  </a:extLst>
                </p14:cNvPr>
                <p14:cNvContentPartPr/>
                <p14:nvPr/>
              </p14:nvContentPartPr>
              <p14:xfrm>
                <a:off x="5107070" y="3951219"/>
                <a:ext cx="96120" cy="10800"/>
              </p14:xfrm>
            </p:contentPart>
          </mc:Choice>
          <mc:Fallback xmlns="">
            <p:pic>
              <p:nvPicPr>
                <p:cNvPr id="188" name="Inkt 187">
                  <a:extLst>
                    <a:ext uri="{FF2B5EF4-FFF2-40B4-BE49-F238E27FC236}">
                      <a16:creationId xmlns:a16="http://schemas.microsoft.com/office/drawing/2014/main" id="{ACBF9ADA-37D3-4A5B-A697-8C6AF619F18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098430" y="3942579"/>
                  <a:ext cx="1137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89" name="Inkt 188">
                  <a:extLst>
                    <a:ext uri="{FF2B5EF4-FFF2-40B4-BE49-F238E27FC236}">
                      <a16:creationId xmlns:a16="http://schemas.microsoft.com/office/drawing/2014/main" id="{4C40411B-F63E-412E-AB1A-662C1C6C0E1E}"/>
                    </a:ext>
                  </a:extLst>
                </p14:cNvPr>
                <p14:cNvContentPartPr/>
                <p14:nvPr/>
              </p14:nvContentPartPr>
              <p14:xfrm>
                <a:off x="5266190" y="3947979"/>
                <a:ext cx="168480" cy="131040"/>
              </p14:xfrm>
            </p:contentPart>
          </mc:Choice>
          <mc:Fallback xmlns="">
            <p:pic>
              <p:nvPicPr>
                <p:cNvPr id="189" name="Inkt 188">
                  <a:extLst>
                    <a:ext uri="{FF2B5EF4-FFF2-40B4-BE49-F238E27FC236}">
                      <a16:creationId xmlns:a16="http://schemas.microsoft.com/office/drawing/2014/main" id="{4C40411B-F63E-412E-AB1A-662C1C6C0E1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257550" y="3939339"/>
                  <a:ext cx="1861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90" name="Inkt 189">
                  <a:extLst>
                    <a:ext uri="{FF2B5EF4-FFF2-40B4-BE49-F238E27FC236}">
                      <a16:creationId xmlns:a16="http://schemas.microsoft.com/office/drawing/2014/main" id="{4798CEEF-018C-47E4-AA81-F1E51B80BF67}"/>
                    </a:ext>
                  </a:extLst>
                </p14:cNvPr>
                <p14:cNvContentPartPr/>
                <p14:nvPr/>
              </p14:nvContentPartPr>
              <p14:xfrm>
                <a:off x="5434670" y="3883899"/>
                <a:ext cx="209880" cy="249480"/>
              </p14:xfrm>
            </p:contentPart>
          </mc:Choice>
          <mc:Fallback xmlns="">
            <p:pic>
              <p:nvPicPr>
                <p:cNvPr id="190" name="Inkt 189">
                  <a:extLst>
                    <a:ext uri="{FF2B5EF4-FFF2-40B4-BE49-F238E27FC236}">
                      <a16:creationId xmlns:a16="http://schemas.microsoft.com/office/drawing/2014/main" id="{4798CEEF-018C-47E4-AA81-F1E51B80BF6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425670" y="3874899"/>
                  <a:ext cx="2275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92" name="Inkt 191">
                  <a:extLst>
                    <a:ext uri="{FF2B5EF4-FFF2-40B4-BE49-F238E27FC236}">
                      <a16:creationId xmlns:a16="http://schemas.microsoft.com/office/drawing/2014/main" id="{55D9C0CC-15EF-47B1-B833-445AEE9E545F}"/>
                    </a:ext>
                  </a:extLst>
                </p14:cNvPr>
                <p14:cNvContentPartPr/>
                <p14:nvPr/>
              </p14:nvContentPartPr>
              <p14:xfrm>
                <a:off x="4834910" y="3751779"/>
                <a:ext cx="156600" cy="420840"/>
              </p14:xfrm>
            </p:contentPart>
          </mc:Choice>
          <mc:Fallback xmlns="">
            <p:pic>
              <p:nvPicPr>
                <p:cNvPr id="192" name="Inkt 191">
                  <a:extLst>
                    <a:ext uri="{FF2B5EF4-FFF2-40B4-BE49-F238E27FC236}">
                      <a16:creationId xmlns:a16="http://schemas.microsoft.com/office/drawing/2014/main" id="{55D9C0CC-15EF-47B1-B833-445AEE9E545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826270" y="3743139"/>
                  <a:ext cx="174240" cy="43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94" name="Inkt 193">
                <a:extLst>
                  <a:ext uri="{FF2B5EF4-FFF2-40B4-BE49-F238E27FC236}">
                    <a16:creationId xmlns:a16="http://schemas.microsoft.com/office/drawing/2014/main" id="{969C8125-F95D-46B1-B5D5-4F78AD2B2005}"/>
                  </a:ext>
                </a:extLst>
              </p14:cNvPr>
              <p14:cNvContentPartPr/>
              <p14:nvPr/>
            </p14:nvContentPartPr>
            <p14:xfrm>
              <a:off x="5335670" y="4867419"/>
              <a:ext cx="125280" cy="329760"/>
            </p14:xfrm>
          </p:contentPart>
        </mc:Choice>
        <mc:Fallback xmlns="">
          <p:pic>
            <p:nvPicPr>
              <p:cNvPr id="194" name="Inkt 193">
                <a:extLst>
                  <a:ext uri="{FF2B5EF4-FFF2-40B4-BE49-F238E27FC236}">
                    <a16:creationId xmlns:a16="http://schemas.microsoft.com/office/drawing/2014/main" id="{969C8125-F95D-46B1-B5D5-4F78AD2B2005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5326670" y="4858779"/>
                <a:ext cx="14292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95" name="Inkt 194">
                <a:extLst>
                  <a:ext uri="{FF2B5EF4-FFF2-40B4-BE49-F238E27FC236}">
                    <a16:creationId xmlns:a16="http://schemas.microsoft.com/office/drawing/2014/main" id="{CE56D759-EA4B-4FC3-AF0C-5E5BAA5BD7D9}"/>
                  </a:ext>
                </a:extLst>
              </p14:cNvPr>
              <p14:cNvContentPartPr/>
              <p14:nvPr/>
            </p14:nvContentPartPr>
            <p14:xfrm>
              <a:off x="5032190" y="5460699"/>
              <a:ext cx="206280" cy="262440"/>
            </p14:xfrm>
          </p:contentPart>
        </mc:Choice>
        <mc:Fallback xmlns="">
          <p:pic>
            <p:nvPicPr>
              <p:cNvPr id="195" name="Inkt 194">
                <a:extLst>
                  <a:ext uri="{FF2B5EF4-FFF2-40B4-BE49-F238E27FC236}">
                    <a16:creationId xmlns:a16="http://schemas.microsoft.com/office/drawing/2014/main" id="{CE56D759-EA4B-4FC3-AF0C-5E5BAA5BD7D9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5023550" y="5452059"/>
                <a:ext cx="223920" cy="28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4" name="Groep 223">
            <a:extLst>
              <a:ext uri="{FF2B5EF4-FFF2-40B4-BE49-F238E27FC236}">
                <a16:creationId xmlns:a16="http://schemas.microsoft.com/office/drawing/2014/main" id="{DC8F0FAF-62BF-4A07-9C7A-CFFA01118694}"/>
              </a:ext>
            </a:extLst>
          </p:cNvPr>
          <p:cNvGrpSpPr/>
          <p:nvPr/>
        </p:nvGrpSpPr>
        <p:grpSpPr>
          <a:xfrm>
            <a:off x="8025950" y="4562139"/>
            <a:ext cx="363960" cy="90720"/>
            <a:chOff x="8025950" y="4562139"/>
            <a:chExt cx="363960" cy="9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15" name="Inkt 214">
                  <a:extLst>
                    <a:ext uri="{FF2B5EF4-FFF2-40B4-BE49-F238E27FC236}">
                      <a16:creationId xmlns:a16="http://schemas.microsoft.com/office/drawing/2014/main" id="{01A513ED-F534-4863-8C3E-D124FCACC31A}"/>
                    </a:ext>
                  </a:extLst>
                </p14:cNvPr>
                <p14:cNvContentPartPr/>
                <p14:nvPr/>
              </p14:nvContentPartPr>
              <p14:xfrm>
                <a:off x="8025950" y="4570419"/>
                <a:ext cx="120240" cy="4320"/>
              </p14:xfrm>
            </p:contentPart>
          </mc:Choice>
          <mc:Fallback xmlns="">
            <p:pic>
              <p:nvPicPr>
                <p:cNvPr id="215" name="Inkt 214">
                  <a:extLst>
                    <a:ext uri="{FF2B5EF4-FFF2-40B4-BE49-F238E27FC236}">
                      <a16:creationId xmlns:a16="http://schemas.microsoft.com/office/drawing/2014/main" id="{01A513ED-F534-4863-8C3E-D124FCACC31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017310" y="4561779"/>
                  <a:ext cx="1378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16" name="Inkt 215">
                  <a:extLst>
                    <a:ext uri="{FF2B5EF4-FFF2-40B4-BE49-F238E27FC236}">
                      <a16:creationId xmlns:a16="http://schemas.microsoft.com/office/drawing/2014/main" id="{E7707BA0-C7A0-477D-8A7F-837A3E3394BC}"/>
                    </a:ext>
                  </a:extLst>
                </p14:cNvPr>
                <p14:cNvContentPartPr/>
                <p14:nvPr/>
              </p14:nvContentPartPr>
              <p14:xfrm>
                <a:off x="8077430" y="4612539"/>
                <a:ext cx="75240" cy="40320"/>
              </p14:xfrm>
            </p:contentPart>
          </mc:Choice>
          <mc:Fallback xmlns="">
            <p:pic>
              <p:nvPicPr>
                <p:cNvPr id="216" name="Inkt 215">
                  <a:extLst>
                    <a:ext uri="{FF2B5EF4-FFF2-40B4-BE49-F238E27FC236}">
                      <a16:creationId xmlns:a16="http://schemas.microsoft.com/office/drawing/2014/main" id="{E7707BA0-C7A0-477D-8A7F-837A3E3394B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068430" y="4603539"/>
                  <a:ext cx="928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17" name="Inkt 216">
                  <a:extLst>
                    <a:ext uri="{FF2B5EF4-FFF2-40B4-BE49-F238E27FC236}">
                      <a16:creationId xmlns:a16="http://schemas.microsoft.com/office/drawing/2014/main" id="{738B8775-118B-4C3B-A823-285DA3B1FD0C}"/>
                    </a:ext>
                  </a:extLst>
                </p14:cNvPr>
                <p14:cNvContentPartPr/>
                <p14:nvPr/>
              </p14:nvContentPartPr>
              <p14:xfrm>
                <a:off x="8308190" y="4562139"/>
                <a:ext cx="81720" cy="15120"/>
              </p14:xfrm>
            </p:contentPart>
          </mc:Choice>
          <mc:Fallback xmlns="">
            <p:pic>
              <p:nvPicPr>
                <p:cNvPr id="217" name="Inkt 216">
                  <a:extLst>
                    <a:ext uri="{FF2B5EF4-FFF2-40B4-BE49-F238E27FC236}">
                      <a16:creationId xmlns:a16="http://schemas.microsoft.com/office/drawing/2014/main" id="{738B8775-118B-4C3B-A823-285DA3B1FD0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299190" y="4553139"/>
                  <a:ext cx="993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18" name="Inkt 217">
                  <a:extLst>
                    <a:ext uri="{FF2B5EF4-FFF2-40B4-BE49-F238E27FC236}">
                      <a16:creationId xmlns:a16="http://schemas.microsoft.com/office/drawing/2014/main" id="{80374965-B0D6-4CC3-A707-24BAD7856BFC}"/>
                    </a:ext>
                  </a:extLst>
                </p14:cNvPr>
                <p14:cNvContentPartPr/>
                <p14:nvPr/>
              </p14:nvContentPartPr>
              <p14:xfrm>
                <a:off x="8278310" y="4599579"/>
                <a:ext cx="82800" cy="30600"/>
              </p14:xfrm>
            </p:contentPart>
          </mc:Choice>
          <mc:Fallback xmlns="">
            <p:pic>
              <p:nvPicPr>
                <p:cNvPr id="218" name="Inkt 217">
                  <a:extLst>
                    <a:ext uri="{FF2B5EF4-FFF2-40B4-BE49-F238E27FC236}">
                      <a16:creationId xmlns:a16="http://schemas.microsoft.com/office/drawing/2014/main" id="{80374965-B0D6-4CC3-A707-24BAD7856BF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269310" y="4590579"/>
                  <a:ext cx="10044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" name="Groep 222">
            <a:extLst>
              <a:ext uri="{FF2B5EF4-FFF2-40B4-BE49-F238E27FC236}">
                <a16:creationId xmlns:a16="http://schemas.microsoft.com/office/drawing/2014/main" id="{0A906DB3-3BF8-40BB-B274-1590F6A871B7}"/>
              </a:ext>
            </a:extLst>
          </p:cNvPr>
          <p:cNvGrpSpPr/>
          <p:nvPr/>
        </p:nvGrpSpPr>
        <p:grpSpPr>
          <a:xfrm>
            <a:off x="8570990" y="4437579"/>
            <a:ext cx="588600" cy="284040"/>
            <a:chOff x="8570990" y="4437579"/>
            <a:chExt cx="588600" cy="28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19" name="Inkt 218">
                  <a:extLst>
                    <a:ext uri="{FF2B5EF4-FFF2-40B4-BE49-F238E27FC236}">
                      <a16:creationId xmlns:a16="http://schemas.microsoft.com/office/drawing/2014/main" id="{3B55BA19-A882-4E2D-B7A0-BB06D62AE51A}"/>
                    </a:ext>
                  </a:extLst>
                </p14:cNvPr>
                <p14:cNvContentPartPr/>
                <p14:nvPr/>
              </p14:nvContentPartPr>
              <p14:xfrm>
                <a:off x="8570990" y="4493739"/>
                <a:ext cx="248760" cy="215280"/>
              </p14:xfrm>
            </p:contentPart>
          </mc:Choice>
          <mc:Fallback xmlns="">
            <p:pic>
              <p:nvPicPr>
                <p:cNvPr id="219" name="Inkt 218">
                  <a:extLst>
                    <a:ext uri="{FF2B5EF4-FFF2-40B4-BE49-F238E27FC236}">
                      <a16:creationId xmlns:a16="http://schemas.microsoft.com/office/drawing/2014/main" id="{3B55BA19-A882-4E2D-B7A0-BB06D62AE51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561990" y="4484739"/>
                  <a:ext cx="2664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20" name="Inkt 219">
                  <a:extLst>
                    <a:ext uri="{FF2B5EF4-FFF2-40B4-BE49-F238E27FC236}">
                      <a16:creationId xmlns:a16="http://schemas.microsoft.com/office/drawing/2014/main" id="{1AEE4C3F-2DBC-4D7A-84AA-61A8E0A5F23A}"/>
                    </a:ext>
                  </a:extLst>
                </p14:cNvPr>
                <p14:cNvContentPartPr/>
                <p14:nvPr/>
              </p14:nvContentPartPr>
              <p14:xfrm>
                <a:off x="8868710" y="4559259"/>
                <a:ext cx="189720" cy="162360"/>
              </p14:xfrm>
            </p:contentPart>
          </mc:Choice>
          <mc:Fallback xmlns="">
            <p:pic>
              <p:nvPicPr>
                <p:cNvPr id="220" name="Inkt 219">
                  <a:extLst>
                    <a:ext uri="{FF2B5EF4-FFF2-40B4-BE49-F238E27FC236}">
                      <a16:creationId xmlns:a16="http://schemas.microsoft.com/office/drawing/2014/main" id="{1AEE4C3F-2DBC-4D7A-84AA-61A8E0A5F23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859710" y="4550259"/>
                  <a:ext cx="2073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21" name="Inkt 220">
                  <a:extLst>
                    <a:ext uri="{FF2B5EF4-FFF2-40B4-BE49-F238E27FC236}">
                      <a16:creationId xmlns:a16="http://schemas.microsoft.com/office/drawing/2014/main" id="{29F8A6DD-2967-45B4-A375-8B81D689B28A}"/>
                    </a:ext>
                  </a:extLst>
                </p14:cNvPr>
                <p14:cNvContentPartPr/>
                <p14:nvPr/>
              </p14:nvContentPartPr>
              <p14:xfrm>
                <a:off x="9082910" y="4443339"/>
                <a:ext cx="12240" cy="271440"/>
              </p14:xfrm>
            </p:contentPart>
          </mc:Choice>
          <mc:Fallback xmlns="">
            <p:pic>
              <p:nvPicPr>
                <p:cNvPr id="221" name="Inkt 220">
                  <a:extLst>
                    <a:ext uri="{FF2B5EF4-FFF2-40B4-BE49-F238E27FC236}">
                      <a16:creationId xmlns:a16="http://schemas.microsoft.com/office/drawing/2014/main" id="{29F8A6DD-2967-45B4-A375-8B81D689B28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073910" y="4434339"/>
                  <a:ext cx="298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22" name="Inkt 221">
                  <a:extLst>
                    <a:ext uri="{FF2B5EF4-FFF2-40B4-BE49-F238E27FC236}">
                      <a16:creationId xmlns:a16="http://schemas.microsoft.com/office/drawing/2014/main" id="{F16903B6-C991-4CEF-8684-B2F33EC8C84E}"/>
                    </a:ext>
                  </a:extLst>
                </p14:cNvPr>
                <p14:cNvContentPartPr/>
                <p14:nvPr/>
              </p14:nvContentPartPr>
              <p14:xfrm>
                <a:off x="9135110" y="4437579"/>
                <a:ext cx="24480" cy="269280"/>
              </p14:xfrm>
            </p:contentPart>
          </mc:Choice>
          <mc:Fallback xmlns="">
            <p:pic>
              <p:nvPicPr>
                <p:cNvPr id="222" name="Inkt 221">
                  <a:extLst>
                    <a:ext uri="{FF2B5EF4-FFF2-40B4-BE49-F238E27FC236}">
                      <a16:creationId xmlns:a16="http://schemas.microsoft.com/office/drawing/2014/main" id="{F16903B6-C991-4CEF-8684-B2F33EC8C84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126110" y="4428939"/>
                  <a:ext cx="42120" cy="28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ep 238">
            <a:extLst>
              <a:ext uri="{FF2B5EF4-FFF2-40B4-BE49-F238E27FC236}">
                <a16:creationId xmlns:a16="http://schemas.microsoft.com/office/drawing/2014/main" id="{9D1B20B4-29A7-4C0E-A1A9-069427067EFA}"/>
              </a:ext>
            </a:extLst>
          </p:cNvPr>
          <p:cNvGrpSpPr/>
          <p:nvPr/>
        </p:nvGrpSpPr>
        <p:grpSpPr>
          <a:xfrm>
            <a:off x="5775590" y="4295739"/>
            <a:ext cx="2047680" cy="918000"/>
            <a:chOff x="5775590" y="4295739"/>
            <a:chExt cx="2047680" cy="91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96" name="Inkt 195">
                  <a:extLst>
                    <a:ext uri="{FF2B5EF4-FFF2-40B4-BE49-F238E27FC236}">
                      <a16:creationId xmlns:a16="http://schemas.microsoft.com/office/drawing/2014/main" id="{FDB7C615-E0E3-475F-B259-BC3D57EA0EE0}"/>
                    </a:ext>
                  </a:extLst>
                </p14:cNvPr>
                <p14:cNvContentPartPr/>
                <p14:nvPr/>
              </p14:nvContentPartPr>
              <p14:xfrm>
                <a:off x="5775590" y="4442619"/>
                <a:ext cx="21240" cy="171720"/>
              </p14:xfrm>
            </p:contentPart>
          </mc:Choice>
          <mc:Fallback xmlns="">
            <p:pic>
              <p:nvPicPr>
                <p:cNvPr id="196" name="Inkt 195">
                  <a:extLst>
                    <a:ext uri="{FF2B5EF4-FFF2-40B4-BE49-F238E27FC236}">
                      <a16:creationId xmlns:a16="http://schemas.microsoft.com/office/drawing/2014/main" id="{FDB7C615-E0E3-475F-B259-BC3D57EA0EE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766950" y="4433619"/>
                  <a:ext cx="388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97" name="Inkt 196">
                  <a:extLst>
                    <a:ext uri="{FF2B5EF4-FFF2-40B4-BE49-F238E27FC236}">
                      <a16:creationId xmlns:a16="http://schemas.microsoft.com/office/drawing/2014/main" id="{50675228-21FC-4069-9D28-EBFFE0F59E36}"/>
                    </a:ext>
                  </a:extLst>
                </p14:cNvPr>
                <p14:cNvContentPartPr/>
                <p14:nvPr/>
              </p14:nvContentPartPr>
              <p14:xfrm>
                <a:off x="5790350" y="4295739"/>
                <a:ext cx="5400" cy="41040"/>
              </p14:xfrm>
            </p:contentPart>
          </mc:Choice>
          <mc:Fallback xmlns="">
            <p:pic>
              <p:nvPicPr>
                <p:cNvPr id="197" name="Inkt 196">
                  <a:extLst>
                    <a:ext uri="{FF2B5EF4-FFF2-40B4-BE49-F238E27FC236}">
                      <a16:creationId xmlns:a16="http://schemas.microsoft.com/office/drawing/2014/main" id="{50675228-21FC-4069-9D28-EBFFE0F59E3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781350" y="4287099"/>
                  <a:ext cx="230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98" name="Inkt 197">
                  <a:extLst>
                    <a:ext uri="{FF2B5EF4-FFF2-40B4-BE49-F238E27FC236}">
                      <a16:creationId xmlns:a16="http://schemas.microsoft.com/office/drawing/2014/main" id="{5F7843A1-CC70-4054-8000-B44BCF56C55F}"/>
                    </a:ext>
                  </a:extLst>
                </p14:cNvPr>
                <p14:cNvContentPartPr/>
                <p14:nvPr/>
              </p14:nvContentPartPr>
              <p14:xfrm>
                <a:off x="5846510" y="4322739"/>
                <a:ext cx="87120" cy="344520"/>
              </p14:xfrm>
            </p:contentPart>
          </mc:Choice>
          <mc:Fallback xmlns="">
            <p:pic>
              <p:nvPicPr>
                <p:cNvPr id="198" name="Inkt 197">
                  <a:extLst>
                    <a:ext uri="{FF2B5EF4-FFF2-40B4-BE49-F238E27FC236}">
                      <a16:creationId xmlns:a16="http://schemas.microsoft.com/office/drawing/2014/main" id="{5F7843A1-CC70-4054-8000-B44BCF56C55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837870" y="4314099"/>
                  <a:ext cx="1047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99" name="Inkt 198">
                  <a:extLst>
                    <a:ext uri="{FF2B5EF4-FFF2-40B4-BE49-F238E27FC236}">
                      <a16:creationId xmlns:a16="http://schemas.microsoft.com/office/drawing/2014/main" id="{C457C61D-43C0-4BFF-9313-ADF22B08B2AE}"/>
                    </a:ext>
                  </a:extLst>
                </p14:cNvPr>
                <p14:cNvContentPartPr/>
                <p14:nvPr/>
              </p14:nvContentPartPr>
              <p14:xfrm>
                <a:off x="5834630" y="4487259"/>
                <a:ext cx="61200" cy="26280"/>
              </p14:xfrm>
            </p:contentPart>
          </mc:Choice>
          <mc:Fallback xmlns="">
            <p:pic>
              <p:nvPicPr>
                <p:cNvPr id="199" name="Inkt 198">
                  <a:extLst>
                    <a:ext uri="{FF2B5EF4-FFF2-40B4-BE49-F238E27FC236}">
                      <a16:creationId xmlns:a16="http://schemas.microsoft.com/office/drawing/2014/main" id="{C457C61D-43C0-4BFF-9313-ADF22B08B2A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825990" y="4478619"/>
                  <a:ext cx="788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00" name="Inkt 199">
                  <a:extLst>
                    <a:ext uri="{FF2B5EF4-FFF2-40B4-BE49-F238E27FC236}">
                      <a16:creationId xmlns:a16="http://schemas.microsoft.com/office/drawing/2014/main" id="{2E73AD48-C1EA-4DF0-ACBB-8318B93AF27E}"/>
                    </a:ext>
                  </a:extLst>
                </p14:cNvPr>
                <p14:cNvContentPartPr/>
                <p14:nvPr/>
              </p14:nvContentPartPr>
              <p14:xfrm>
                <a:off x="6104270" y="4503099"/>
                <a:ext cx="201240" cy="150840"/>
              </p14:xfrm>
            </p:contentPart>
          </mc:Choice>
          <mc:Fallback xmlns="">
            <p:pic>
              <p:nvPicPr>
                <p:cNvPr id="200" name="Inkt 199">
                  <a:extLst>
                    <a:ext uri="{FF2B5EF4-FFF2-40B4-BE49-F238E27FC236}">
                      <a16:creationId xmlns:a16="http://schemas.microsoft.com/office/drawing/2014/main" id="{2E73AD48-C1EA-4DF0-ACBB-8318B93AF27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095270" y="4494099"/>
                  <a:ext cx="2188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01" name="Inkt 200">
                  <a:extLst>
                    <a:ext uri="{FF2B5EF4-FFF2-40B4-BE49-F238E27FC236}">
                      <a16:creationId xmlns:a16="http://schemas.microsoft.com/office/drawing/2014/main" id="{4A74B942-4A11-4D23-87D5-81D74C478715}"/>
                    </a:ext>
                  </a:extLst>
                </p14:cNvPr>
                <p14:cNvContentPartPr/>
                <p14:nvPr/>
              </p14:nvContentPartPr>
              <p14:xfrm>
                <a:off x="6301910" y="4419939"/>
                <a:ext cx="154440" cy="261360"/>
              </p14:xfrm>
            </p:contentPart>
          </mc:Choice>
          <mc:Fallback xmlns="">
            <p:pic>
              <p:nvPicPr>
                <p:cNvPr id="201" name="Inkt 200">
                  <a:extLst>
                    <a:ext uri="{FF2B5EF4-FFF2-40B4-BE49-F238E27FC236}">
                      <a16:creationId xmlns:a16="http://schemas.microsoft.com/office/drawing/2014/main" id="{4A74B942-4A11-4D23-87D5-81D74C47871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293270" y="4411299"/>
                  <a:ext cx="1720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02" name="Inkt 201">
                  <a:extLst>
                    <a:ext uri="{FF2B5EF4-FFF2-40B4-BE49-F238E27FC236}">
                      <a16:creationId xmlns:a16="http://schemas.microsoft.com/office/drawing/2014/main" id="{1D4EF96B-E82C-477B-AA7C-6FA02F6C1914}"/>
                    </a:ext>
                  </a:extLst>
                </p14:cNvPr>
                <p14:cNvContentPartPr/>
                <p14:nvPr/>
              </p14:nvContentPartPr>
              <p14:xfrm>
                <a:off x="6472910" y="4433619"/>
                <a:ext cx="125280" cy="236520"/>
              </p14:xfrm>
            </p:contentPart>
          </mc:Choice>
          <mc:Fallback xmlns="">
            <p:pic>
              <p:nvPicPr>
                <p:cNvPr id="202" name="Inkt 201">
                  <a:extLst>
                    <a:ext uri="{FF2B5EF4-FFF2-40B4-BE49-F238E27FC236}">
                      <a16:creationId xmlns:a16="http://schemas.microsoft.com/office/drawing/2014/main" id="{1D4EF96B-E82C-477B-AA7C-6FA02F6C191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463910" y="4424619"/>
                  <a:ext cx="1429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03" name="Inkt 202">
                  <a:extLst>
                    <a:ext uri="{FF2B5EF4-FFF2-40B4-BE49-F238E27FC236}">
                      <a16:creationId xmlns:a16="http://schemas.microsoft.com/office/drawing/2014/main" id="{37BC924F-D6C8-4CA5-9064-CF2ED30A9D79}"/>
                    </a:ext>
                  </a:extLst>
                </p14:cNvPr>
                <p14:cNvContentPartPr/>
                <p14:nvPr/>
              </p14:nvContentPartPr>
              <p14:xfrm>
                <a:off x="6602510" y="4520379"/>
                <a:ext cx="230040" cy="173160"/>
              </p14:xfrm>
            </p:contentPart>
          </mc:Choice>
          <mc:Fallback xmlns="">
            <p:pic>
              <p:nvPicPr>
                <p:cNvPr id="203" name="Inkt 202">
                  <a:extLst>
                    <a:ext uri="{FF2B5EF4-FFF2-40B4-BE49-F238E27FC236}">
                      <a16:creationId xmlns:a16="http://schemas.microsoft.com/office/drawing/2014/main" id="{37BC924F-D6C8-4CA5-9064-CF2ED30A9D7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593870" y="4511739"/>
                  <a:ext cx="2476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04" name="Inkt 203">
                  <a:extLst>
                    <a:ext uri="{FF2B5EF4-FFF2-40B4-BE49-F238E27FC236}">
                      <a16:creationId xmlns:a16="http://schemas.microsoft.com/office/drawing/2014/main" id="{4743EE4E-A101-4DAE-8D0F-BED40C4CED29}"/>
                    </a:ext>
                  </a:extLst>
                </p14:cNvPr>
                <p14:cNvContentPartPr/>
                <p14:nvPr/>
              </p14:nvContentPartPr>
              <p14:xfrm>
                <a:off x="6810950" y="4501659"/>
                <a:ext cx="95760" cy="264240"/>
              </p14:xfrm>
            </p:contentPart>
          </mc:Choice>
          <mc:Fallback xmlns="">
            <p:pic>
              <p:nvPicPr>
                <p:cNvPr id="204" name="Inkt 203">
                  <a:extLst>
                    <a:ext uri="{FF2B5EF4-FFF2-40B4-BE49-F238E27FC236}">
                      <a16:creationId xmlns:a16="http://schemas.microsoft.com/office/drawing/2014/main" id="{4743EE4E-A101-4DAE-8D0F-BED40C4CED2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802310" y="4492659"/>
                  <a:ext cx="1134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05" name="Inkt 204">
                  <a:extLst>
                    <a:ext uri="{FF2B5EF4-FFF2-40B4-BE49-F238E27FC236}">
                      <a16:creationId xmlns:a16="http://schemas.microsoft.com/office/drawing/2014/main" id="{92142E46-4795-4436-B452-CE02E103758F}"/>
                    </a:ext>
                  </a:extLst>
                </p14:cNvPr>
                <p14:cNvContentPartPr/>
                <p14:nvPr/>
              </p14:nvContentPartPr>
              <p14:xfrm>
                <a:off x="6804110" y="4584459"/>
                <a:ext cx="127440" cy="286920"/>
              </p14:xfrm>
            </p:contentPart>
          </mc:Choice>
          <mc:Fallback xmlns="">
            <p:pic>
              <p:nvPicPr>
                <p:cNvPr id="205" name="Inkt 204">
                  <a:extLst>
                    <a:ext uri="{FF2B5EF4-FFF2-40B4-BE49-F238E27FC236}">
                      <a16:creationId xmlns:a16="http://schemas.microsoft.com/office/drawing/2014/main" id="{92142E46-4795-4436-B452-CE02E103758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795470" y="4575459"/>
                  <a:ext cx="1450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08" name="Inkt 207">
                  <a:extLst>
                    <a:ext uri="{FF2B5EF4-FFF2-40B4-BE49-F238E27FC236}">
                      <a16:creationId xmlns:a16="http://schemas.microsoft.com/office/drawing/2014/main" id="{B0753A79-AE20-43B5-9424-FE6F7C3A42A1}"/>
                    </a:ext>
                  </a:extLst>
                </p14:cNvPr>
                <p14:cNvContentPartPr/>
                <p14:nvPr/>
              </p14:nvContentPartPr>
              <p14:xfrm>
                <a:off x="7008590" y="4464219"/>
                <a:ext cx="173520" cy="274320"/>
              </p14:xfrm>
            </p:contentPart>
          </mc:Choice>
          <mc:Fallback xmlns="">
            <p:pic>
              <p:nvPicPr>
                <p:cNvPr id="208" name="Inkt 207">
                  <a:extLst>
                    <a:ext uri="{FF2B5EF4-FFF2-40B4-BE49-F238E27FC236}">
                      <a16:creationId xmlns:a16="http://schemas.microsoft.com/office/drawing/2014/main" id="{B0753A79-AE20-43B5-9424-FE6F7C3A42A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999590" y="4455219"/>
                  <a:ext cx="1911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10" name="Inkt 209">
                  <a:extLst>
                    <a:ext uri="{FF2B5EF4-FFF2-40B4-BE49-F238E27FC236}">
                      <a16:creationId xmlns:a16="http://schemas.microsoft.com/office/drawing/2014/main" id="{9DD9B6F0-A481-487F-B835-A6B9F2751ABA}"/>
                    </a:ext>
                  </a:extLst>
                </p14:cNvPr>
                <p14:cNvContentPartPr/>
                <p14:nvPr/>
              </p14:nvContentPartPr>
              <p14:xfrm>
                <a:off x="7228550" y="4579419"/>
                <a:ext cx="87120" cy="5400"/>
              </p14:xfrm>
            </p:contentPart>
          </mc:Choice>
          <mc:Fallback xmlns="">
            <p:pic>
              <p:nvPicPr>
                <p:cNvPr id="210" name="Inkt 209">
                  <a:extLst>
                    <a:ext uri="{FF2B5EF4-FFF2-40B4-BE49-F238E27FC236}">
                      <a16:creationId xmlns:a16="http://schemas.microsoft.com/office/drawing/2014/main" id="{9DD9B6F0-A481-487F-B835-A6B9F2751AB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219550" y="4570779"/>
                  <a:ext cx="1047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11" name="Inkt 210">
                  <a:extLst>
                    <a:ext uri="{FF2B5EF4-FFF2-40B4-BE49-F238E27FC236}">
                      <a16:creationId xmlns:a16="http://schemas.microsoft.com/office/drawing/2014/main" id="{2537FD47-6DD9-43C9-BA5D-62CFC70EB59F}"/>
                    </a:ext>
                  </a:extLst>
                </p14:cNvPr>
                <p14:cNvContentPartPr/>
                <p14:nvPr/>
              </p14:nvContentPartPr>
              <p14:xfrm>
                <a:off x="7411070" y="4711899"/>
                <a:ext cx="9720" cy="67680"/>
              </p14:xfrm>
            </p:contentPart>
          </mc:Choice>
          <mc:Fallback xmlns="">
            <p:pic>
              <p:nvPicPr>
                <p:cNvPr id="211" name="Inkt 210">
                  <a:extLst>
                    <a:ext uri="{FF2B5EF4-FFF2-40B4-BE49-F238E27FC236}">
                      <a16:creationId xmlns:a16="http://schemas.microsoft.com/office/drawing/2014/main" id="{2537FD47-6DD9-43C9-BA5D-62CFC70EB59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402430" y="4703259"/>
                  <a:ext cx="273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12" name="Inkt 211">
                  <a:extLst>
                    <a:ext uri="{FF2B5EF4-FFF2-40B4-BE49-F238E27FC236}">
                      <a16:creationId xmlns:a16="http://schemas.microsoft.com/office/drawing/2014/main" id="{5D3566D2-00A3-4519-966F-1EAF0AAEE92A}"/>
                    </a:ext>
                  </a:extLst>
                </p14:cNvPr>
                <p14:cNvContentPartPr/>
                <p14:nvPr/>
              </p14:nvContentPartPr>
              <p14:xfrm>
                <a:off x="7521950" y="4601739"/>
                <a:ext cx="64440" cy="3240"/>
              </p14:xfrm>
            </p:contentPart>
          </mc:Choice>
          <mc:Fallback xmlns="">
            <p:pic>
              <p:nvPicPr>
                <p:cNvPr id="212" name="Inkt 211">
                  <a:extLst>
                    <a:ext uri="{FF2B5EF4-FFF2-40B4-BE49-F238E27FC236}">
                      <a16:creationId xmlns:a16="http://schemas.microsoft.com/office/drawing/2014/main" id="{5D3566D2-00A3-4519-966F-1EAF0AAEE92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513310" y="4593099"/>
                  <a:ext cx="820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13" name="Inkt 212">
                  <a:extLst>
                    <a:ext uri="{FF2B5EF4-FFF2-40B4-BE49-F238E27FC236}">
                      <a16:creationId xmlns:a16="http://schemas.microsoft.com/office/drawing/2014/main" id="{0413B3F6-A634-4F3D-80CF-E81447D19A3B}"/>
                    </a:ext>
                  </a:extLst>
                </p14:cNvPr>
                <p14:cNvContentPartPr/>
                <p14:nvPr/>
              </p14:nvContentPartPr>
              <p14:xfrm>
                <a:off x="7655510" y="4499499"/>
                <a:ext cx="167760" cy="246960"/>
              </p14:xfrm>
            </p:contentPart>
          </mc:Choice>
          <mc:Fallback xmlns="">
            <p:pic>
              <p:nvPicPr>
                <p:cNvPr id="213" name="Inkt 212">
                  <a:extLst>
                    <a:ext uri="{FF2B5EF4-FFF2-40B4-BE49-F238E27FC236}">
                      <a16:creationId xmlns:a16="http://schemas.microsoft.com/office/drawing/2014/main" id="{0413B3F6-A634-4F3D-80CF-E81447D19A3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646510" y="4490499"/>
                  <a:ext cx="1854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25" name="Inkt 224">
                  <a:extLst>
                    <a:ext uri="{FF2B5EF4-FFF2-40B4-BE49-F238E27FC236}">
                      <a16:creationId xmlns:a16="http://schemas.microsoft.com/office/drawing/2014/main" id="{14C73122-9789-4CB1-A693-FCC56A15C864}"/>
                    </a:ext>
                  </a:extLst>
                </p14:cNvPr>
                <p14:cNvContentPartPr/>
                <p14:nvPr/>
              </p14:nvContentPartPr>
              <p14:xfrm>
                <a:off x="6087350" y="4729539"/>
                <a:ext cx="162720" cy="309960"/>
              </p14:xfrm>
            </p:contentPart>
          </mc:Choice>
          <mc:Fallback xmlns="">
            <p:pic>
              <p:nvPicPr>
                <p:cNvPr id="225" name="Inkt 224">
                  <a:extLst>
                    <a:ext uri="{FF2B5EF4-FFF2-40B4-BE49-F238E27FC236}">
                      <a16:creationId xmlns:a16="http://schemas.microsoft.com/office/drawing/2014/main" id="{14C73122-9789-4CB1-A693-FCC56A15C86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078710" y="4720899"/>
                  <a:ext cx="1803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27" name="Inkt 226">
                  <a:extLst>
                    <a:ext uri="{FF2B5EF4-FFF2-40B4-BE49-F238E27FC236}">
                      <a16:creationId xmlns:a16="http://schemas.microsoft.com/office/drawing/2014/main" id="{C1510E80-D39D-4A4F-BCE2-8F7EDD7F9871}"/>
                    </a:ext>
                  </a:extLst>
                </p14:cNvPr>
                <p14:cNvContentPartPr/>
                <p14:nvPr/>
              </p14:nvContentPartPr>
              <p14:xfrm>
                <a:off x="6414950" y="4913859"/>
                <a:ext cx="133200" cy="169200"/>
              </p14:xfrm>
            </p:contentPart>
          </mc:Choice>
          <mc:Fallback xmlns="">
            <p:pic>
              <p:nvPicPr>
                <p:cNvPr id="227" name="Inkt 226">
                  <a:extLst>
                    <a:ext uri="{FF2B5EF4-FFF2-40B4-BE49-F238E27FC236}">
                      <a16:creationId xmlns:a16="http://schemas.microsoft.com/office/drawing/2014/main" id="{C1510E80-D39D-4A4F-BCE2-8F7EDD7F987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405950" y="4905219"/>
                  <a:ext cx="1508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28" name="Inkt 227">
                  <a:extLst>
                    <a:ext uri="{FF2B5EF4-FFF2-40B4-BE49-F238E27FC236}">
                      <a16:creationId xmlns:a16="http://schemas.microsoft.com/office/drawing/2014/main" id="{7FE83067-A308-40B9-AEFF-302A362B0846}"/>
                    </a:ext>
                  </a:extLst>
                </p14:cNvPr>
                <p14:cNvContentPartPr/>
                <p14:nvPr/>
              </p14:nvContentPartPr>
              <p14:xfrm>
                <a:off x="6556430" y="4874619"/>
                <a:ext cx="129240" cy="209160"/>
              </p14:xfrm>
            </p:contentPart>
          </mc:Choice>
          <mc:Fallback xmlns="">
            <p:pic>
              <p:nvPicPr>
                <p:cNvPr id="228" name="Inkt 227">
                  <a:extLst>
                    <a:ext uri="{FF2B5EF4-FFF2-40B4-BE49-F238E27FC236}">
                      <a16:creationId xmlns:a16="http://schemas.microsoft.com/office/drawing/2014/main" id="{7FE83067-A308-40B9-AEFF-302A362B084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547430" y="4865979"/>
                  <a:ext cx="1468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29" name="Inkt 228">
                  <a:extLst>
                    <a:ext uri="{FF2B5EF4-FFF2-40B4-BE49-F238E27FC236}">
                      <a16:creationId xmlns:a16="http://schemas.microsoft.com/office/drawing/2014/main" id="{E91937B3-32DB-47B2-A4AF-6707B6E63B9E}"/>
                    </a:ext>
                  </a:extLst>
                </p14:cNvPr>
                <p14:cNvContentPartPr/>
                <p14:nvPr/>
              </p14:nvContentPartPr>
              <p14:xfrm>
                <a:off x="6693230" y="4882179"/>
                <a:ext cx="157680" cy="200520"/>
              </p14:xfrm>
            </p:contentPart>
          </mc:Choice>
          <mc:Fallback xmlns="">
            <p:pic>
              <p:nvPicPr>
                <p:cNvPr id="229" name="Inkt 228">
                  <a:extLst>
                    <a:ext uri="{FF2B5EF4-FFF2-40B4-BE49-F238E27FC236}">
                      <a16:creationId xmlns:a16="http://schemas.microsoft.com/office/drawing/2014/main" id="{E91937B3-32DB-47B2-A4AF-6707B6E63B9E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684590" y="4873539"/>
                  <a:ext cx="1753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30" name="Inkt 229">
                  <a:extLst>
                    <a:ext uri="{FF2B5EF4-FFF2-40B4-BE49-F238E27FC236}">
                      <a16:creationId xmlns:a16="http://schemas.microsoft.com/office/drawing/2014/main" id="{EBD21D90-87B6-44B8-8AE5-A982200FDDC1}"/>
                    </a:ext>
                  </a:extLst>
                </p14:cNvPr>
                <p14:cNvContentPartPr/>
                <p14:nvPr/>
              </p14:nvContentPartPr>
              <p14:xfrm>
                <a:off x="6869630" y="4964259"/>
                <a:ext cx="205560" cy="127800"/>
              </p14:xfrm>
            </p:contentPart>
          </mc:Choice>
          <mc:Fallback xmlns="">
            <p:pic>
              <p:nvPicPr>
                <p:cNvPr id="230" name="Inkt 229">
                  <a:extLst>
                    <a:ext uri="{FF2B5EF4-FFF2-40B4-BE49-F238E27FC236}">
                      <a16:creationId xmlns:a16="http://schemas.microsoft.com/office/drawing/2014/main" id="{EBD21D90-87B6-44B8-8AE5-A982200FDDC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860990" y="4955619"/>
                  <a:ext cx="2232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31" name="Inkt 230">
                  <a:extLst>
                    <a:ext uri="{FF2B5EF4-FFF2-40B4-BE49-F238E27FC236}">
                      <a16:creationId xmlns:a16="http://schemas.microsoft.com/office/drawing/2014/main" id="{CDC701E0-9D05-4549-ACA8-6DF666FCEA71}"/>
                    </a:ext>
                  </a:extLst>
                </p14:cNvPr>
                <p14:cNvContentPartPr/>
                <p14:nvPr/>
              </p14:nvContentPartPr>
              <p14:xfrm>
                <a:off x="7082750" y="4935819"/>
                <a:ext cx="94680" cy="206280"/>
              </p14:xfrm>
            </p:contentPart>
          </mc:Choice>
          <mc:Fallback xmlns="">
            <p:pic>
              <p:nvPicPr>
                <p:cNvPr id="231" name="Inkt 230">
                  <a:extLst>
                    <a:ext uri="{FF2B5EF4-FFF2-40B4-BE49-F238E27FC236}">
                      <a16:creationId xmlns:a16="http://schemas.microsoft.com/office/drawing/2014/main" id="{CDC701E0-9D05-4549-ACA8-6DF666FCEA7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073750" y="4926819"/>
                  <a:ext cx="1123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32" name="Inkt 231">
                  <a:extLst>
                    <a:ext uri="{FF2B5EF4-FFF2-40B4-BE49-F238E27FC236}">
                      <a16:creationId xmlns:a16="http://schemas.microsoft.com/office/drawing/2014/main" id="{C75F44BD-D1C9-4B15-B379-767D5B506FE2}"/>
                    </a:ext>
                  </a:extLst>
                </p14:cNvPr>
                <p14:cNvContentPartPr/>
                <p14:nvPr/>
              </p14:nvContentPartPr>
              <p14:xfrm>
                <a:off x="7085630" y="4991619"/>
                <a:ext cx="122400" cy="222120"/>
              </p14:xfrm>
            </p:contentPart>
          </mc:Choice>
          <mc:Fallback xmlns="">
            <p:pic>
              <p:nvPicPr>
                <p:cNvPr id="232" name="Inkt 231">
                  <a:extLst>
                    <a:ext uri="{FF2B5EF4-FFF2-40B4-BE49-F238E27FC236}">
                      <a16:creationId xmlns:a16="http://schemas.microsoft.com/office/drawing/2014/main" id="{C75F44BD-D1C9-4B15-B379-767D5B506FE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076990" y="4982619"/>
                  <a:ext cx="1400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34" name="Inkt 233">
                  <a:extLst>
                    <a:ext uri="{FF2B5EF4-FFF2-40B4-BE49-F238E27FC236}">
                      <a16:creationId xmlns:a16="http://schemas.microsoft.com/office/drawing/2014/main" id="{B267138A-3E38-4C48-AEC6-A67DDF35F5E0}"/>
                    </a:ext>
                  </a:extLst>
                </p14:cNvPr>
                <p14:cNvContentPartPr/>
                <p14:nvPr/>
              </p14:nvContentPartPr>
              <p14:xfrm>
                <a:off x="7380110" y="5035179"/>
                <a:ext cx="65880" cy="8640"/>
              </p14:xfrm>
            </p:contentPart>
          </mc:Choice>
          <mc:Fallback xmlns="">
            <p:pic>
              <p:nvPicPr>
                <p:cNvPr id="234" name="Inkt 233">
                  <a:extLst>
                    <a:ext uri="{FF2B5EF4-FFF2-40B4-BE49-F238E27FC236}">
                      <a16:creationId xmlns:a16="http://schemas.microsoft.com/office/drawing/2014/main" id="{B267138A-3E38-4C48-AEC6-A67DDF35F5E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371470" y="5026179"/>
                  <a:ext cx="835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35" name="Inkt 234">
                  <a:extLst>
                    <a:ext uri="{FF2B5EF4-FFF2-40B4-BE49-F238E27FC236}">
                      <a16:creationId xmlns:a16="http://schemas.microsoft.com/office/drawing/2014/main" id="{794875C2-48D2-4826-8CE3-49880A5774DF}"/>
                    </a:ext>
                  </a:extLst>
                </p14:cNvPr>
                <p14:cNvContentPartPr/>
                <p14:nvPr/>
              </p14:nvContentPartPr>
              <p14:xfrm>
                <a:off x="7360670" y="5071899"/>
                <a:ext cx="77760" cy="17280"/>
              </p14:xfrm>
            </p:contentPart>
          </mc:Choice>
          <mc:Fallback xmlns="">
            <p:pic>
              <p:nvPicPr>
                <p:cNvPr id="235" name="Inkt 234">
                  <a:extLst>
                    <a:ext uri="{FF2B5EF4-FFF2-40B4-BE49-F238E27FC236}">
                      <a16:creationId xmlns:a16="http://schemas.microsoft.com/office/drawing/2014/main" id="{794875C2-48D2-4826-8CE3-49880A5774D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352030" y="5062899"/>
                  <a:ext cx="954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37" name="Inkt 236">
                  <a:extLst>
                    <a:ext uri="{FF2B5EF4-FFF2-40B4-BE49-F238E27FC236}">
                      <a16:creationId xmlns:a16="http://schemas.microsoft.com/office/drawing/2014/main" id="{73B7F2CD-D578-4AE8-824A-6335A8AD7AF4}"/>
                    </a:ext>
                  </a:extLst>
                </p14:cNvPr>
                <p14:cNvContentPartPr/>
                <p14:nvPr/>
              </p14:nvContentPartPr>
              <p14:xfrm>
                <a:off x="7267070" y="4940139"/>
                <a:ext cx="19800" cy="38160"/>
              </p14:xfrm>
            </p:contentPart>
          </mc:Choice>
          <mc:Fallback xmlns="">
            <p:pic>
              <p:nvPicPr>
                <p:cNvPr id="237" name="Inkt 236">
                  <a:extLst>
                    <a:ext uri="{FF2B5EF4-FFF2-40B4-BE49-F238E27FC236}">
                      <a16:creationId xmlns:a16="http://schemas.microsoft.com/office/drawing/2014/main" id="{73B7F2CD-D578-4AE8-824A-6335A8AD7AF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258430" y="4931499"/>
                  <a:ext cx="374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38" name="Inkt 237">
                  <a:extLst>
                    <a:ext uri="{FF2B5EF4-FFF2-40B4-BE49-F238E27FC236}">
                      <a16:creationId xmlns:a16="http://schemas.microsoft.com/office/drawing/2014/main" id="{A757C668-9D98-48A8-B65B-3272B08C12CA}"/>
                    </a:ext>
                  </a:extLst>
                </p14:cNvPr>
                <p14:cNvContentPartPr/>
                <p14:nvPr/>
              </p14:nvContentPartPr>
              <p14:xfrm>
                <a:off x="7283630" y="4885419"/>
                <a:ext cx="54720" cy="66960"/>
              </p14:xfrm>
            </p:contentPart>
          </mc:Choice>
          <mc:Fallback xmlns="">
            <p:pic>
              <p:nvPicPr>
                <p:cNvPr id="238" name="Inkt 237">
                  <a:extLst>
                    <a:ext uri="{FF2B5EF4-FFF2-40B4-BE49-F238E27FC236}">
                      <a16:creationId xmlns:a16="http://schemas.microsoft.com/office/drawing/2014/main" id="{A757C668-9D98-48A8-B65B-3272B08C12CA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274630" y="4876779"/>
                  <a:ext cx="7236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ep 250">
            <a:extLst>
              <a:ext uri="{FF2B5EF4-FFF2-40B4-BE49-F238E27FC236}">
                <a16:creationId xmlns:a16="http://schemas.microsoft.com/office/drawing/2014/main" id="{1E5746A9-6D60-4CD0-9899-15DA4C276C4D}"/>
              </a:ext>
            </a:extLst>
          </p:cNvPr>
          <p:cNvGrpSpPr/>
          <p:nvPr/>
        </p:nvGrpSpPr>
        <p:grpSpPr>
          <a:xfrm>
            <a:off x="7663430" y="4980459"/>
            <a:ext cx="1168200" cy="382680"/>
            <a:chOff x="7663430" y="4980459"/>
            <a:chExt cx="1168200" cy="38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40" name="Inkt 239">
                  <a:extLst>
                    <a:ext uri="{FF2B5EF4-FFF2-40B4-BE49-F238E27FC236}">
                      <a16:creationId xmlns:a16="http://schemas.microsoft.com/office/drawing/2014/main" id="{6896C853-7FB2-4093-8B11-7EEAFD9FB907}"/>
                    </a:ext>
                  </a:extLst>
                </p14:cNvPr>
                <p14:cNvContentPartPr/>
                <p14:nvPr/>
              </p14:nvContentPartPr>
              <p14:xfrm>
                <a:off x="7748750" y="5016819"/>
                <a:ext cx="11520" cy="223200"/>
              </p14:xfrm>
            </p:contentPart>
          </mc:Choice>
          <mc:Fallback xmlns="">
            <p:pic>
              <p:nvPicPr>
                <p:cNvPr id="240" name="Inkt 239">
                  <a:extLst>
                    <a:ext uri="{FF2B5EF4-FFF2-40B4-BE49-F238E27FC236}">
                      <a16:creationId xmlns:a16="http://schemas.microsoft.com/office/drawing/2014/main" id="{6896C853-7FB2-4093-8B11-7EEAFD9FB90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739750" y="5007819"/>
                  <a:ext cx="291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41" name="Inkt 240">
                  <a:extLst>
                    <a:ext uri="{FF2B5EF4-FFF2-40B4-BE49-F238E27FC236}">
                      <a16:creationId xmlns:a16="http://schemas.microsoft.com/office/drawing/2014/main" id="{2216B040-9B42-495C-87B8-159D2DE3DCAD}"/>
                    </a:ext>
                  </a:extLst>
                </p14:cNvPr>
                <p14:cNvContentPartPr/>
                <p14:nvPr/>
              </p14:nvContentPartPr>
              <p14:xfrm>
                <a:off x="7663430" y="4980459"/>
                <a:ext cx="180360" cy="9000"/>
              </p14:xfrm>
            </p:contentPart>
          </mc:Choice>
          <mc:Fallback xmlns="">
            <p:pic>
              <p:nvPicPr>
                <p:cNvPr id="241" name="Inkt 240">
                  <a:extLst>
                    <a:ext uri="{FF2B5EF4-FFF2-40B4-BE49-F238E27FC236}">
                      <a16:creationId xmlns:a16="http://schemas.microsoft.com/office/drawing/2014/main" id="{2216B040-9B42-495C-87B8-159D2DE3DCA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654430" y="4971459"/>
                  <a:ext cx="198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42" name="Inkt 241">
                  <a:extLst>
                    <a:ext uri="{FF2B5EF4-FFF2-40B4-BE49-F238E27FC236}">
                      <a16:creationId xmlns:a16="http://schemas.microsoft.com/office/drawing/2014/main" id="{ACF8733C-B8DD-4FDE-9CA4-4A9D4C7ABFD7}"/>
                    </a:ext>
                  </a:extLst>
                </p14:cNvPr>
                <p14:cNvContentPartPr/>
                <p14:nvPr/>
              </p14:nvContentPartPr>
              <p14:xfrm>
                <a:off x="7817510" y="5056059"/>
                <a:ext cx="108000" cy="159840"/>
              </p14:xfrm>
            </p:contentPart>
          </mc:Choice>
          <mc:Fallback xmlns="">
            <p:pic>
              <p:nvPicPr>
                <p:cNvPr id="242" name="Inkt 241">
                  <a:extLst>
                    <a:ext uri="{FF2B5EF4-FFF2-40B4-BE49-F238E27FC236}">
                      <a16:creationId xmlns:a16="http://schemas.microsoft.com/office/drawing/2014/main" id="{ACF8733C-B8DD-4FDE-9CA4-4A9D4C7ABFD7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808870" y="5047419"/>
                  <a:ext cx="1256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43" name="Inkt 242">
                  <a:extLst>
                    <a:ext uri="{FF2B5EF4-FFF2-40B4-BE49-F238E27FC236}">
                      <a16:creationId xmlns:a16="http://schemas.microsoft.com/office/drawing/2014/main" id="{48377CEC-1987-46FC-8712-26FE231270FF}"/>
                    </a:ext>
                  </a:extLst>
                </p14:cNvPr>
                <p14:cNvContentPartPr/>
                <p14:nvPr/>
              </p14:nvContentPartPr>
              <p14:xfrm>
                <a:off x="7953950" y="5117979"/>
                <a:ext cx="191160" cy="128880"/>
              </p14:xfrm>
            </p:contentPart>
          </mc:Choice>
          <mc:Fallback xmlns="">
            <p:pic>
              <p:nvPicPr>
                <p:cNvPr id="243" name="Inkt 242">
                  <a:extLst>
                    <a:ext uri="{FF2B5EF4-FFF2-40B4-BE49-F238E27FC236}">
                      <a16:creationId xmlns:a16="http://schemas.microsoft.com/office/drawing/2014/main" id="{48377CEC-1987-46FC-8712-26FE231270F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945310" y="5108979"/>
                  <a:ext cx="208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44" name="Inkt 243">
                  <a:extLst>
                    <a:ext uri="{FF2B5EF4-FFF2-40B4-BE49-F238E27FC236}">
                      <a16:creationId xmlns:a16="http://schemas.microsoft.com/office/drawing/2014/main" id="{3519A8CD-6F3B-4A18-9249-83145C755047}"/>
                    </a:ext>
                  </a:extLst>
                </p14:cNvPr>
                <p14:cNvContentPartPr/>
                <p14:nvPr/>
              </p14:nvContentPartPr>
              <p14:xfrm>
                <a:off x="8127470" y="5089899"/>
                <a:ext cx="184320" cy="132840"/>
              </p14:xfrm>
            </p:contentPart>
          </mc:Choice>
          <mc:Fallback xmlns="">
            <p:pic>
              <p:nvPicPr>
                <p:cNvPr id="244" name="Inkt 243">
                  <a:extLst>
                    <a:ext uri="{FF2B5EF4-FFF2-40B4-BE49-F238E27FC236}">
                      <a16:creationId xmlns:a16="http://schemas.microsoft.com/office/drawing/2014/main" id="{3519A8CD-6F3B-4A18-9249-83145C75504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118830" y="5080899"/>
                  <a:ext cx="2019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45" name="Inkt 244">
                  <a:extLst>
                    <a:ext uri="{FF2B5EF4-FFF2-40B4-BE49-F238E27FC236}">
                      <a16:creationId xmlns:a16="http://schemas.microsoft.com/office/drawing/2014/main" id="{0909DCCB-C503-4646-9626-BCA9F7EE4D58}"/>
                    </a:ext>
                  </a:extLst>
                </p14:cNvPr>
                <p14:cNvContentPartPr/>
                <p14:nvPr/>
              </p14:nvContentPartPr>
              <p14:xfrm>
                <a:off x="8261750" y="5075139"/>
                <a:ext cx="131040" cy="167400"/>
              </p14:xfrm>
            </p:contentPart>
          </mc:Choice>
          <mc:Fallback xmlns="">
            <p:pic>
              <p:nvPicPr>
                <p:cNvPr id="245" name="Inkt 244">
                  <a:extLst>
                    <a:ext uri="{FF2B5EF4-FFF2-40B4-BE49-F238E27FC236}">
                      <a16:creationId xmlns:a16="http://schemas.microsoft.com/office/drawing/2014/main" id="{0909DCCB-C503-4646-9626-BCA9F7EE4D58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253110" y="5066139"/>
                  <a:ext cx="1486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46" name="Inkt 245">
                  <a:extLst>
                    <a:ext uri="{FF2B5EF4-FFF2-40B4-BE49-F238E27FC236}">
                      <a16:creationId xmlns:a16="http://schemas.microsoft.com/office/drawing/2014/main" id="{F99F6B12-1AA0-464A-829A-C7DAC1025646}"/>
                    </a:ext>
                  </a:extLst>
                </p14:cNvPr>
                <p14:cNvContentPartPr/>
                <p14:nvPr/>
              </p14:nvContentPartPr>
              <p14:xfrm>
                <a:off x="8394590" y="5020059"/>
                <a:ext cx="74520" cy="343080"/>
              </p14:xfrm>
            </p:contentPart>
          </mc:Choice>
          <mc:Fallback xmlns="">
            <p:pic>
              <p:nvPicPr>
                <p:cNvPr id="246" name="Inkt 245">
                  <a:extLst>
                    <a:ext uri="{FF2B5EF4-FFF2-40B4-BE49-F238E27FC236}">
                      <a16:creationId xmlns:a16="http://schemas.microsoft.com/office/drawing/2014/main" id="{F99F6B12-1AA0-464A-829A-C7DAC1025646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385590" y="5011419"/>
                  <a:ext cx="9216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47" name="Inkt 246">
                  <a:extLst>
                    <a:ext uri="{FF2B5EF4-FFF2-40B4-BE49-F238E27FC236}">
                      <a16:creationId xmlns:a16="http://schemas.microsoft.com/office/drawing/2014/main" id="{1E71BA48-46AE-435F-916F-8BF53A6A4198}"/>
                    </a:ext>
                  </a:extLst>
                </p14:cNvPr>
                <p14:cNvContentPartPr/>
                <p14:nvPr/>
              </p14:nvContentPartPr>
              <p14:xfrm>
                <a:off x="8399990" y="5177019"/>
                <a:ext cx="56880" cy="25560"/>
              </p14:xfrm>
            </p:contentPart>
          </mc:Choice>
          <mc:Fallback xmlns="">
            <p:pic>
              <p:nvPicPr>
                <p:cNvPr id="247" name="Inkt 246">
                  <a:extLst>
                    <a:ext uri="{FF2B5EF4-FFF2-40B4-BE49-F238E27FC236}">
                      <a16:creationId xmlns:a16="http://schemas.microsoft.com/office/drawing/2014/main" id="{1E71BA48-46AE-435F-916F-8BF53A6A419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391350" y="5168379"/>
                  <a:ext cx="745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48" name="Inkt 247">
                  <a:extLst>
                    <a:ext uri="{FF2B5EF4-FFF2-40B4-BE49-F238E27FC236}">
                      <a16:creationId xmlns:a16="http://schemas.microsoft.com/office/drawing/2014/main" id="{A713ECD5-8077-48A4-A8C4-88F803B6B3BD}"/>
                    </a:ext>
                  </a:extLst>
                </p14:cNvPr>
                <p14:cNvContentPartPr/>
                <p14:nvPr/>
              </p14:nvContentPartPr>
              <p14:xfrm>
                <a:off x="8460110" y="5153259"/>
                <a:ext cx="135000" cy="126000"/>
              </p14:xfrm>
            </p:contentPart>
          </mc:Choice>
          <mc:Fallback xmlns="">
            <p:pic>
              <p:nvPicPr>
                <p:cNvPr id="248" name="Inkt 247">
                  <a:extLst>
                    <a:ext uri="{FF2B5EF4-FFF2-40B4-BE49-F238E27FC236}">
                      <a16:creationId xmlns:a16="http://schemas.microsoft.com/office/drawing/2014/main" id="{A713ECD5-8077-48A4-A8C4-88F803B6B3BD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451470" y="5144619"/>
                  <a:ext cx="152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49" name="Inkt 248">
                  <a:extLst>
                    <a:ext uri="{FF2B5EF4-FFF2-40B4-BE49-F238E27FC236}">
                      <a16:creationId xmlns:a16="http://schemas.microsoft.com/office/drawing/2014/main" id="{B5725D6B-8E18-4E3C-BD9D-C44906968495}"/>
                    </a:ext>
                  </a:extLst>
                </p14:cNvPr>
                <p14:cNvContentPartPr/>
                <p14:nvPr/>
              </p14:nvContentPartPr>
              <p14:xfrm>
                <a:off x="8601230" y="5032659"/>
                <a:ext cx="95760" cy="206640"/>
              </p14:xfrm>
            </p:contentPart>
          </mc:Choice>
          <mc:Fallback xmlns="">
            <p:pic>
              <p:nvPicPr>
                <p:cNvPr id="249" name="Inkt 248">
                  <a:extLst>
                    <a:ext uri="{FF2B5EF4-FFF2-40B4-BE49-F238E27FC236}">
                      <a16:creationId xmlns:a16="http://schemas.microsoft.com/office/drawing/2014/main" id="{B5725D6B-8E18-4E3C-BD9D-C44906968495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592590" y="5024019"/>
                  <a:ext cx="1134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50" name="Inkt 249">
                  <a:extLst>
                    <a:ext uri="{FF2B5EF4-FFF2-40B4-BE49-F238E27FC236}">
                      <a16:creationId xmlns:a16="http://schemas.microsoft.com/office/drawing/2014/main" id="{02BB454A-004F-422A-9C03-C662F8B6CF7D}"/>
                    </a:ext>
                  </a:extLst>
                </p14:cNvPr>
                <p14:cNvContentPartPr/>
                <p14:nvPr/>
              </p14:nvContentPartPr>
              <p14:xfrm>
                <a:off x="8687990" y="5069379"/>
                <a:ext cx="143640" cy="137160"/>
              </p14:xfrm>
            </p:contentPart>
          </mc:Choice>
          <mc:Fallback xmlns="">
            <p:pic>
              <p:nvPicPr>
                <p:cNvPr id="250" name="Inkt 249">
                  <a:extLst>
                    <a:ext uri="{FF2B5EF4-FFF2-40B4-BE49-F238E27FC236}">
                      <a16:creationId xmlns:a16="http://schemas.microsoft.com/office/drawing/2014/main" id="{02BB454A-004F-422A-9C03-C662F8B6CF7D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679350" y="5060739"/>
                  <a:ext cx="161280" cy="15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252" name="Inkt 251">
                <a:extLst>
                  <a:ext uri="{FF2B5EF4-FFF2-40B4-BE49-F238E27FC236}">
                    <a16:creationId xmlns:a16="http://schemas.microsoft.com/office/drawing/2014/main" id="{742FD1E3-354A-4E1C-AB82-99C5110D219B}"/>
                  </a:ext>
                </a:extLst>
              </p14:cNvPr>
              <p14:cNvContentPartPr/>
              <p14:nvPr/>
            </p14:nvContentPartPr>
            <p14:xfrm>
              <a:off x="8930270" y="5015019"/>
              <a:ext cx="71280" cy="222840"/>
            </p14:xfrm>
          </p:contentPart>
        </mc:Choice>
        <mc:Fallback xmlns="">
          <p:pic>
            <p:nvPicPr>
              <p:cNvPr id="252" name="Inkt 251">
                <a:extLst>
                  <a:ext uri="{FF2B5EF4-FFF2-40B4-BE49-F238E27FC236}">
                    <a16:creationId xmlns:a16="http://schemas.microsoft.com/office/drawing/2014/main" id="{742FD1E3-354A-4E1C-AB82-99C5110D219B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8921630" y="5006019"/>
                <a:ext cx="88920" cy="24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0" name="Groep 259">
            <a:extLst>
              <a:ext uri="{FF2B5EF4-FFF2-40B4-BE49-F238E27FC236}">
                <a16:creationId xmlns:a16="http://schemas.microsoft.com/office/drawing/2014/main" id="{9F8A11B8-67E7-45D0-AFC9-6B03E8BB2934}"/>
              </a:ext>
            </a:extLst>
          </p:cNvPr>
          <p:cNvGrpSpPr/>
          <p:nvPr/>
        </p:nvGrpSpPr>
        <p:grpSpPr>
          <a:xfrm>
            <a:off x="9082910" y="5002779"/>
            <a:ext cx="356040" cy="348840"/>
            <a:chOff x="9082910" y="5002779"/>
            <a:chExt cx="356040" cy="34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53" name="Inkt 252">
                  <a:extLst>
                    <a:ext uri="{FF2B5EF4-FFF2-40B4-BE49-F238E27FC236}">
                      <a16:creationId xmlns:a16="http://schemas.microsoft.com/office/drawing/2014/main" id="{64065E0C-456D-4F6F-B4FF-011A3E641E55}"/>
                    </a:ext>
                  </a:extLst>
                </p14:cNvPr>
                <p14:cNvContentPartPr/>
                <p14:nvPr/>
              </p14:nvContentPartPr>
              <p14:xfrm>
                <a:off x="9087230" y="5166579"/>
                <a:ext cx="11520" cy="27720"/>
              </p14:xfrm>
            </p:contentPart>
          </mc:Choice>
          <mc:Fallback xmlns="">
            <p:pic>
              <p:nvPicPr>
                <p:cNvPr id="253" name="Inkt 252">
                  <a:extLst>
                    <a:ext uri="{FF2B5EF4-FFF2-40B4-BE49-F238E27FC236}">
                      <a16:creationId xmlns:a16="http://schemas.microsoft.com/office/drawing/2014/main" id="{64065E0C-456D-4F6F-B4FF-011A3E641E5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078230" y="5157939"/>
                  <a:ext cx="291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54" name="Inkt 253">
                  <a:extLst>
                    <a:ext uri="{FF2B5EF4-FFF2-40B4-BE49-F238E27FC236}">
                      <a16:creationId xmlns:a16="http://schemas.microsoft.com/office/drawing/2014/main" id="{DC1B038C-E6F4-4204-8584-38F7CF5203FF}"/>
                    </a:ext>
                  </a:extLst>
                </p14:cNvPr>
                <p14:cNvContentPartPr/>
                <p14:nvPr/>
              </p14:nvContentPartPr>
              <p14:xfrm>
                <a:off x="9082910" y="5049219"/>
                <a:ext cx="4680" cy="360"/>
              </p14:xfrm>
            </p:contentPart>
          </mc:Choice>
          <mc:Fallback xmlns="">
            <p:pic>
              <p:nvPicPr>
                <p:cNvPr id="254" name="Inkt 253">
                  <a:extLst>
                    <a:ext uri="{FF2B5EF4-FFF2-40B4-BE49-F238E27FC236}">
                      <a16:creationId xmlns:a16="http://schemas.microsoft.com/office/drawing/2014/main" id="{DC1B038C-E6F4-4204-8584-38F7CF5203F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073910" y="5040219"/>
                  <a:ext cx="22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55" name="Inkt 254">
                  <a:extLst>
                    <a:ext uri="{FF2B5EF4-FFF2-40B4-BE49-F238E27FC236}">
                      <a16:creationId xmlns:a16="http://schemas.microsoft.com/office/drawing/2014/main" id="{5E1FD01E-5EEA-4E9B-A9C6-D8CDC03A2C5F}"/>
                    </a:ext>
                  </a:extLst>
                </p14:cNvPr>
                <p14:cNvContentPartPr/>
                <p14:nvPr/>
              </p14:nvContentPartPr>
              <p14:xfrm>
                <a:off x="9128630" y="5125899"/>
                <a:ext cx="111960" cy="120600"/>
              </p14:xfrm>
            </p:contentPart>
          </mc:Choice>
          <mc:Fallback xmlns="">
            <p:pic>
              <p:nvPicPr>
                <p:cNvPr id="255" name="Inkt 254">
                  <a:extLst>
                    <a:ext uri="{FF2B5EF4-FFF2-40B4-BE49-F238E27FC236}">
                      <a16:creationId xmlns:a16="http://schemas.microsoft.com/office/drawing/2014/main" id="{5E1FD01E-5EEA-4E9B-A9C6-D8CDC03A2C5F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9119630" y="5117259"/>
                  <a:ext cx="1296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56" name="Inkt 255">
                  <a:extLst>
                    <a:ext uri="{FF2B5EF4-FFF2-40B4-BE49-F238E27FC236}">
                      <a16:creationId xmlns:a16="http://schemas.microsoft.com/office/drawing/2014/main" id="{C2A50A50-1934-40A5-87E4-42EECB468813}"/>
                    </a:ext>
                  </a:extLst>
                </p14:cNvPr>
                <p14:cNvContentPartPr/>
                <p14:nvPr/>
              </p14:nvContentPartPr>
              <p14:xfrm>
                <a:off x="9248150" y="5002779"/>
                <a:ext cx="55800" cy="309960"/>
              </p14:xfrm>
            </p:contentPart>
          </mc:Choice>
          <mc:Fallback xmlns="">
            <p:pic>
              <p:nvPicPr>
                <p:cNvPr id="256" name="Inkt 255">
                  <a:extLst>
                    <a:ext uri="{FF2B5EF4-FFF2-40B4-BE49-F238E27FC236}">
                      <a16:creationId xmlns:a16="http://schemas.microsoft.com/office/drawing/2014/main" id="{C2A50A50-1934-40A5-87E4-42EECB46881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9239510" y="4994139"/>
                  <a:ext cx="7344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57" name="Inkt 256">
                  <a:extLst>
                    <a:ext uri="{FF2B5EF4-FFF2-40B4-BE49-F238E27FC236}">
                      <a16:creationId xmlns:a16="http://schemas.microsoft.com/office/drawing/2014/main" id="{7A26054C-0490-4B6F-8984-39B262899F32}"/>
                    </a:ext>
                  </a:extLst>
                </p14:cNvPr>
                <p14:cNvContentPartPr/>
                <p14:nvPr/>
              </p14:nvContentPartPr>
              <p14:xfrm>
                <a:off x="9203510" y="5143899"/>
                <a:ext cx="100440" cy="39240"/>
              </p14:xfrm>
            </p:contentPart>
          </mc:Choice>
          <mc:Fallback xmlns="">
            <p:pic>
              <p:nvPicPr>
                <p:cNvPr id="257" name="Inkt 256">
                  <a:extLst>
                    <a:ext uri="{FF2B5EF4-FFF2-40B4-BE49-F238E27FC236}">
                      <a16:creationId xmlns:a16="http://schemas.microsoft.com/office/drawing/2014/main" id="{7A26054C-0490-4B6F-8984-39B262899F32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9194510" y="5135259"/>
                  <a:ext cx="1180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58" name="Inkt 257">
                  <a:extLst>
                    <a:ext uri="{FF2B5EF4-FFF2-40B4-BE49-F238E27FC236}">
                      <a16:creationId xmlns:a16="http://schemas.microsoft.com/office/drawing/2014/main" id="{61A18C3B-1DFA-486E-8B66-1E228400EB39}"/>
                    </a:ext>
                  </a:extLst>
                </p14:cNvPr>
                <p14:cNvContentPartPr/>
                <p14:nvPr/>
              </p14:nvContentPartPr>
              <p14:xfrm>
                <a:off x="9298550" y="5183859"/>
                <a:ext cx="82440" cy="77040"/>
              </p14:xfrm>
            </p:contentPart>
          </mc:Choice>
          <mc:Fallback xmlns="">
            <p:pic>
              <p:nvPicPr>
                <p:cNvPr id="258" name="Inkt 257">
                  <a:extLst>
                    <a:ext uri="{FF2B5EF4-FFF2-40B4-BE49-F238E27FC236}">
                      <a16:creationId xmlns:a16="http://schemas.microsoft.com/office/drawing/2014/main" id="{61A18C3B-1DFA-486E-8B66-1E228400EB39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289910" y="5175219"/>
                  <a:ext cx="1000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59" name="Inkt 258">
                  <a:extLst>
                    <a:ext uri="{FF2B5EF4-FFF2-40B4-BE49-F238E27FC236}">
                      <a16:creationId xmlns:a16="http://schemas.microsoft.com/office/drawing/2014/main" id="{35852A90-1328-4A47-83F7-70E27A184C3B}"/>
                    </a:ext>
                  </a:extLst>
                </p14:cNvPr>
                <p14:cNvContentPartPr/>
                <p14:nvPr/>
              </p14:nvContentPartPr>
              <p14:xfrm>
                <a:off x="9425270" y="5273499"/>
                <a:ext cx="13680" cy="78120"/>
              </p14:xfrm>
            </p:contentPart>
          </mc:Choice>
          <mc:Fallback xmlns="">
            <p:pic>
              <p:nvPicPr>
                <p:cNvPr id="259" name="Inkt 258">
                  <a:extLst>
                    <a:ext uri="{FF2B5EF4-FFF2-40B4-BE49-F238E27FC236}">
                      <a16:creationId xmlns:a16="http://schemas.microsoft.com/office/drawing/2014/main" id="{35852A90-1328-4A47-83F7-70E27A184C3B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416270" y="5264859"/>
                  <a:ext cx="3132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oep 272">
            <a:extLst>
              <a:ext uri="{FF2B5EF4-FFF2-40B4-BE49-F238E27FC236}">
                <a16:creationId xmlns:a16="http://schemas.microsoft.com/office/drawing/2014/main" id="{33E9281B-40BB-4E74-BC45-D2632B584686}"/>
              </a:ext>
            </a:extLst>
          </p:cNvPr>
          <p:cNvGrpSpPr/>
          <p:nvPr/>
        </p:nvGrpSpPr>
        <p:grpSpPr>
          <a:xfrm>
            <a:off x="9573590" y="5031939"/>
            <a:ext cx="1021680" cy="310680"/>
            <a:chOff x="9573590" y="5031939"/>
            <a:chExt cx="1021680" cy="31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61" name="Inkt 260">
                  <a:extLst>
                    <a:ext uri="{FF2B5EF4-FFF2-40B4-BE49-F238E27FC236}">
                      <a16:creationId xmlns:a16="http://schemas.microsoft.com/office/drawing/2014/main" id="{D99779FE-BDC1-462E-81D9-C82CD79CECD2}"/>
                    </a:ext>
                  </a:extLst>
                </p14:cNvPr>
                <p14:cNvContentPartPr/>
                <p14:nvPr/>
              </p14:nvContentPartPr>
              <p14:xfrm>
                <a:off x="9573590" y="5094219"/>
                <a:ext cx="96840" cy="133560"/>
              </p14:xfrm>
            </p:contentPart>
          </mc:Choice>
          <mc:Fallback xmlns="">
            <p:pic>
              <p:nvPicPr>
                <p:cNvPr id="261" name="Inkt 260">
                  <a:extLst>
                    <a:ext uri="{FF2B5EF4-FFF2-40B4-BE49-F238E27FC236}">
                      <a16:creationId xmlns:a16="http://schemas.microsoft.com/office/drawing/2014/main" id="{D99779FE-BDC1-462E-81D9-C82CD79CECD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9564590" y="5085579"/>
                  <a:ext cx="1144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62" name="Inkt 261">
                  <a:extLst>
                    <a:ext uri="{FF2B5EF4-FFF2-40B4-BE49-F238E27FC236}">
                      <a16:creationId xmlns:a16="http://schemas.microsoft.com/office/drawing/2014/main" id="{A6EECBBB-06E2-4B24-A03D-334ED8C0A4E7}"/>
                    </a:ext>
                  </a:extLst>
                </p14:cNvPr>
                <p14:cNvContentPartPr/>
                <p14:nvPr/>
              </p14:nvContentPartPr>
              <p14:xfrm>
                <a:off x="9672950" y="5138859"/>
                <a:ext cx="34920" cy="113040"/>
              </p14:xfrm>
            </p:contentPart>
          </mc:Choice>
          <mc:Fallback xmlns="">
            <p:pic>
              <p:nvPicPr>
                <p:cNvPr id="262" name="Inkt 261">
                  <a:extLst>
                    <a:ext uri="{FF2B5EF4-FFF2-40B4-BE49-F238E27FC236}">
                      <a16:creationId xmlns:a16="http://schemas.microsoft.com/office/drawing/2014/main" id="{A6EECBBB-06E2-4B24-A03D-334ED8C0A4E7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9664310" y="5130219"/>
                  <a:ext cx="525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63" name="Inkt 262">
                  <a:extLst>
                    <a:ext uri="{FF2B5EF4-FFF2-40B4-BE49-F238E27FC236}">
                      <a16:creationId xmlns:a16="http://schemas.microsoft.com/office/drawing/2014/main" id="{8D6667C8-1B03-4655-9C5D-0A8D224E6E46}"/>
                    </a:ext>
                  </a:extLst>
                </p14:cNvPr>
                <p14:cNvContentPartPr/>
                <p14:nvPr/>
              </p14:nvContentPartPr>
              <p14:xfrm>
                <a:off x="9664670" y="5140659"/>
                <a:ext cx="76320" cy="201960"/>
              </p14:xfrm>
            </p:contentPart>
          </mc:Choice>
          <mc:Fallback xmlns="">
            <p:pic>
              <p:nvPicPr>
                <p:cNvPr id="263" name="Inkt 262">
                  <a:extLst>
                    <a:ext uri="{FF2B5EF4-FFF2-40B4-BE49-F238E27FC236}">
                      <a16:creationId xmlns:a16="http://schemas.microsoft.com/office/drawing/2014/main" id="{8D6667C8-1B03-4655-9C5D-0A8D224E6E46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9656030" y="5132019"/>
                  <a:ext cx="939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64" name="Inkt 263">
                  <a:extLst>
                    <a:ext uri="{FF2B5EF4-FFF2-40B4-BE49-F238E27FC236}">
                      <a16:creationId xmlns:a16="http://schemas.microsoft.com/office/drawing/2014/main" id="{87C8086F-D19C-4A5A-B52A-13107D3CABA1}"/>
                    </a:ext>
                  </a:extLst>
                </p14:cNvPr>
                <p14:cNvContentPartPr/>
                <p14:nvPr/>
              </p14:nvContentPartPr>
              <p14:xfrm>
                <a:off x="9750350" y="5151819"/>
                <a:ext cx="118800" cy="102600"/>
              </p14:xfrm>
            </p:contentPart>
          </mc:Choice>
          <mc:Fallback xmlns="">
            <p:pic>
              <p:nvPicPr>
                <p:cNvPr id="264" name="Inkt 263">
                  <a:extLst>
                    <a:ext uri="{FF2B5EF4-FFF2-40B4-BE49-F238E27FC236}">
                      <a16:creationId xmlns:a16="http://schemas.microsoft.com/office/drawing/2014/main" id="{87C8086F-D19C-4A5A-B52A-13107D3CABA1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9741710" y="5143179"/>
                  <a:ext cx="1364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65" name="Inkt 264">
                  <a:extLst>
                    <a:ext uri="{FF2B5EF4-FFF2-40B4-BE49-F238E27FC236}">
                      <a16:creationId xmlns:a16="http://schemas.microsoft.com/office/drawing/2014/main" id="{8FE79DF9-4E1E-41BC-B41C-4BA8CB741739}"/>
                    </a:ext>
                  </a:extLst>
                </p14:cNvPr>
                <p14:cNvContentPartPr/>
                <p14:nvPr/>
              </p14:nvContentPartPr>
              <p14:xfrm>
                <a:off x="9862310" y="5076939"/>
                <a:ext cx="109080" cy="175320"/>
              </p14:xfrm>
            </p:contentPart>
          </mc:Choice>
          <mc:Fallback xmlns="">
            <p:pic>
              <p:nvPicPr>
                <p:cNvPr id="265" name="Inkt 264">
                  <a:extLst>
                    <a:ext uri="{FF2B5EF4-FFF2-40B4-BE49-F238E27FC236}">
                      <a16:creationId xmlns:a16="http://schemas.microsoft.com/office/drawing/2014/main" id="{8FE79DF9-4E1E-41BC-B41C-4BA8CB741739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9853310" y="5067939"/>
                  <a:ext cx="1267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66" name="Inkt 265">
                  <a:extLst>
                    <a:ext uri="{FF2B5EF4-FFF2-40B4-BE49-F238E27FC236}">
                      <a16:creationId xmlns:a16="http://schemas.microsoft.com/office/drawing/2014/main" id="{84882333-4500-45EB-B742-A3128856A2B5}"/>
                    </a:ext>
                  </a:extLst>
                </p14:cNvPr>
                <p14:cNvContentPartPr/>
                <p14:nvPr/>
              </p14:nvContentPartPr>
              <p14:xfrm>
                <a:off x="9986510" y="5168019"/>
                <a:ext cx="69840" cy="86040"/>
              </p14:xfrm>
            </p:contentPart>
          </mc:Choice>
          <mc:Fallback xmlns="">
            <p:pic>
              <p:nvPicPr>
                <p:cNvPr id="266" name="Inkt 265">
                  <a:extLst>
                    <a:ext uri="{FF2B5EF4-FFF2-40B4-BE49-F238E27FC236}">
                      <a16:creationId xmlns:a16="http://schemas.microsoft.com/office/drawing/2014/main" id="{84882333-4500-45EB-B742-A3128856A2B5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9977870" y="5159019"/>
                  <a:ext cx="874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67" name="Inkt 266">
                  <a:extLst>
                    <a:ext uri="{FF2B5EF4-FFF2-40B4-BE49-F238E27FC236}">
                      <a16:creationId xmlns:a16="http://schemas.microsoft.com/office/drawing/2014/main" id="{6C05A6B1-863F-4F64-84DD-A9AC676741ED}"/>
                    </a:ext>
                  </a:extLst>
                </p14:cNvPr>
                <p14:cNvContentPartPr/>
                <p14:nvPr/>
              </p14:nvContentPartPr>
              <p14:xfrm>
                <a:off x="10085150" y="5031939"/>
                <a:ext cx="9000" cy="207720"/>
              </p14:xfrm>
            </p:contentPart>
          </mc:Choice>
          <mc:Fallback xmlns="">
            <p:pic>
              <p:nvPicPr>
                <p:cNvPr id="267" name="Inkt 266">
                  <a:extLst>
                    <a:ext uri="{FF2B5EF4-FFF2-40B4-BE49-F238E27FC236}">
                      <a16:creationId xmlns:a16="http://schemas.microsoft.com/office/drawing/2014/main" id="{6C05A6B1-863F-4F64-84DD-A9AC676741ED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0076510" y="5023299"/>
                  <a:ext cx="266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68" name="Inkt 267">
                  <a:extLst>
                    <a:ext uri="{FF2B5EF4-FFF2-40B4-BE49-F238E27FC236}">
                      <a16:creationId xmlns:a16="http://schemas.microsoft.com/office/drawing/2014/main" id="{BB460DBB-8911-4E96-8FF6-847B5B2B6FC9}"/>
                    </a:ext>
                  </a:extLst>
                </p14:cNvPr>
                <p14:cNvContentPartPr/>
                <p14:nvPr/>
              </p14:nvContentPartPr>
              <p14:xfrm>
                <a:off x="10114310" y="5140299"/>
                <a:ext cx="82800" cy="149040"/>
              </p14:xfrm>
            </p:contentPart>
          </mc:Choice>
          <mc:Fallback xmlns="">
            <p:pic>
              <p:nvPicPr>
                <p:cNvPr id="268" name="Inkt 267">
                  <a:extLst>
                    <a:ext uri="{FF2B5EF4-FFF2-40B4-BE49-F238E27FC236}">
                      <a16:creationId xmlns:a16="http://schemas.microsoft.com/office/drawing/2014/main" id="{BB460DBB-8911-4E96-8FF6-847B5B2B6FC9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0105310" y="5131659"/>
                  <a:ext cx="1004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69" name="Inkt 268">
                  <a:extLst>
                    <a:ext uri="{FF2B5EF4-FFF2-40B4-BE49-F238E27FC236}">
                      <a16:creationId xmlns:a16="http://schemas.microsoft.com/office/drawing/2014/main" id="{82807894-3009-4B8E-A546-5C346C099674}"/>
                    </a:ext>
                  </a:extLst>
                </p14:cNvPr>
                <p14:cNvContentPartPr/>
                <p14:nvPr/>
              </p14:nvContentPartPr>
              <p14:xfrm>
                <a:off x="10270550" y="5144619"/>
                <a:ext cx="99720" cy="147960"/>
              </p14:xfrm>
            </p:contentPart>
          </mc:Choice>
          <mc:Fallback xmlns="">
            <p:pic>
              <p:nvPicPr>
                <p:cNvPr id="269" name="Inkt 268">
                  <a:extLst>
                    <a:ext uri="{FF2B5EF4-FFF2-40B4-BE49-F238E27FC236}">
                      <a16:creationId xmlns:a16="http://schemas.microsoft.com/office/drawing/2014/main" id="{82807894-3009-4B8E-A546-5C346C099674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261550" y="5135979"/>
                  <a:ext cx="1173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71" name="Inkt 270">
                  <a:extLst>
                    <a:ext uri="{FF2B5EF4-FFF2-40B4-BE49-F238E27FC236}">
                      <a16:creationId xmlns:a16="http://schemas.microsoft.com/office/drawing/2014/main" id="{DBC4A900-8D17-4CC6-9DB1-582437EF1259}"/>
                    </a:ext>
                  </a:extLst>
                </p14:cNvPr>
                <p14:cNvContentPartPr/>
                <p14:nvPr/>
              </p14:nvContentPartPr>
              <p14:xfrm>
                <a:off x="10432910" y="5129139"/>
                <a:ext cx="74880" cy="169200"/>
              </p14:xfrm>
            </p:contentPart>
          </mc:Choice>
          <mc:Fallback xmlns="">
            <p:pic>
              <p:nvPicPr>
                <p:cNvPr id="271" name="Inkt 270">
                  <a:extLst>
                    <a:ext uri="{FF2B5EF4-FFF2-40B4-BE49-F238E27FC236}">
                      <a16:creationId xmlns:a16="http://schemas.microsoft.com/office/drawing/2014/main" id="{DBC4A900-8D17-4CC6-9DB1-582437EF1259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0424270" y="5120499"/>
                  <a:ext cx="925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72" name="Inkt 271">
                  <a:extLst>
                    <a:ext uri="{FF2B5EF4-FFF2-40B4-BE49-F238E27FC236}">
                      <a16:creationId xmlns:a16="http://schemas.microsoft.com/office/drawing/2014/main" id="{E36C0073-D3CE-4FBC-8CBE-4204702452DC}"/>
                    </a:ext>
                  </a:extLst>
                </p14:cNvPr>
                <p14:cNvContentPartPr/>
                <p14:nvPr/>
              </p14:nvContentPartPr>
              <p14:xfrm>
                <a:off x="10588430" y="5267019"/>
                <a:ext cx="6840" cy="64440"/>
              </p14:xfrm>
            </p:contentPart>
          </mc:Choice>
          <mc:Fallback xmlns="">
            <p:pic>
              <p:nvPicPr>
                <p:cNvPr id="272" name="Inkt 271">
                  <a:extLst>
                    <a:ext uri="{FF2B5EF4-FFF2-40B4-BE49-F238E27FC236}">
                      <a16:creationId xmlns:a16="http://schemas.microsoft.com/office/drawing/2014/main" id="{E36C0073-D3CE-4FBC-8CBE-4204702452DC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0579790" y="5258019"/>
                  <a:ext cx="24480" cy="8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9" name="Groep 288">
            <a:extLst>
              <a:ext uri="{FF2B5EF4-FFF2-40B4-BE49-F238E27FC236}">
                <a16:creationId xmlns:a16="http://schemas.microsoft.com/office/drawing/2014/main" id="{3D4A50A2-3683-4E6C-B35D-07648EFFB4BC}"/>
              </a:ext>
            </a:extLst>
          </p:cNvPr>
          <p:cNvGrpSpPr/>
          <p:nvPr/>
        </p:nvGrpSpPr>
        <p:grpSpPr>
          <a:xfrm>
            <a:off x="10743590" y="5010699"/>
            <a:ext cx="838800" cy="320760"/>
            <a:chOff x="10743590" y="5010699"/>
            <a:chExt cx="838800" cy="32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74" name="Inkt 273">
                  <a:extLst>
                    <a:ext uri="{FF2B5EF4-FFF2-40B4-BE49-F238E27FC236}">
                      <a16:creationId xmlns:a16="http://schemas.microsoft.com/office/drawing/2014/main" id="{7C66C6BE-790A-4C6E-9DEF-0B0907CCB092}"/>
                    </a:ext>
                  </a:extLst>
                </p14:cNvPr>
                <p14:cNvContentPartPr/>
                <p14:nvPr/>
              </p14:nvContentPartPr>
              <p14:xfrm>
                <a:off x="10743590" y="5104659"/>
                <a:ext cx="118080" cy="187200"/>
              </p14:xfrm>
            </p:contentPart>
          </mc:Choice>
          <mc:Fallback xmlns="">
            <p:pic>
              <p:nvPicPr>
                <p:cNvPr id="274" name="Inkt 273">
                  <a:extLst>
                    <a:ext uri="{FF2B5EF4-FFF2-40B4-BE49-F238E27FC236}">
                      <a16:creationId xmlns:a16="http://schemas.microsoft.com/office/drawing/2014/main" id="{7C66C6BE-790A-4C6E-9DEF-0B0907CCB092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0734590" y="5096019"/>
                  <a:ext cx="1357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75" name="Inkt 274">
                  <a:extLst>
                    <a:ext uri="{FF2B5EF4-FFF2-40B4-BE49-F238E27FC236}">
                      <a16:creationId xmlns:a16="http://schemas.microsoft.com/office/drawing/2014/main" id="{B24340FA-250C-4469-B516-669B68B5C00C}"/>
                    </a:ext>
                  </a:extLst>
                </p14:cNvPr>
                <p14:cNvContentPartPr/>
                <p14:nvPr/>
              </p14:nvContentPartPr>
              <p14:xfrm>
                <a:off x="10868870" y="5175579"/>
                <a:ext cx="93960" cy="106920"/>
              </p14:xfrm>
            </p:contentPart>
          </mc:Choice>
          <mc:Fallback xmlns="">
            <p:pic>
              <p:nvPicPr>
                <p:cNvPr id="275" name="Inkt 274">
                  <a:extLst>
                    <a:ext uri="{FF2B5EF4-FFF2-40B4-BE49-F238E27FC236}">
                      <a16:creationId xmlns:a16="http://schemas.microsoft.com/office/drawing/2014/main" id="{B24340FA-250C-4469-B516-669B68B5C00C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859870" y="5166579"/>
                  <a:ext cx="1116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76" name="Inkt 275">
                  <a:extLst>
                    <a:ext uri="{FF2B5EF4-FFF2-40B4-BE49-F238E27FC236}">
                      <a16:creationId xmlns:a16="http://schemas.microsoft.com/office/drawing/2014/main" id="{0DBF1AE1-393E-403A-80EA-A582712F057C}"/>
                    </a:ext>
                  </a:extLst>
                </p14:cNvPr>
                <p14:cNvContentPartPr/>
                <p14:nvPr/>
              </p14:nvContentPartPr>
              <p14:xfrm>
                <a:off x="10959230" y="5171259"/>
                <a:ext cx="262440" cy="125280"/>
              </p14:xfrm>
            </p:contentPart>
          </mc:Choice>
          <mc:Fallback xmlns="">
            <p:pic>
              <p:nvPicPr>
                <p:cNvPr id="276" name="Inkt 275">
                  <a:extLst>
                    <a:ext uri="{FF2B5EF4-FFF2-40B4-BE49-F238E27FC236}">
                      <a16:creationId xmlns:a16="http://schemas.microsoft.com/office/drawing/2014/main" id="{0DBF1AE1-393E-403A-80EA-A582712F057C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950230" y="5162259"/>
                  <a:ext cx="2800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77" name="Inkt 276">
                  <a:extLst>
                    <a:ext uri="{FF2B5EF4-FFF2-40B4-BE49-F238E27FC236}">
                      <a16:creationId xmlns:a16="http://schemas.microsoft.com/office/drawing/2014/main" id="{99F7C482-E92D-4C65-B6E3-2A5A53686A30}"/>
                    </a:ext>
                  </a:extLst>
                </p14:cNvPr>
                <p14:cNvContentPartPr/>
                <p14:nvPr/>
              </p14:nvContentPartPr>
              <p14:xfrm>
                <a:off x="11205830" y="5146419"/>
                <a:ext cx="69840" cy="144360"/>
              </p14:xfrm>
            </p:contentPart>
          </mc:Choice>
          <mc:Fallback xmlns="">
            <p:pic>
              <p:nvPicPr>
                <p:cNvPr id="277" name="Inkt 276">
                  <a:extLst>
                    <a:ext uri="{FF2B5EF4-FFF2-40B4-BE49-F238E27FC236}">
                      <a16:creationId xmlns:a16="http://schemas.microsoft.com/office/drawing/2014/main" id="{99F7C482-E92D-4C65-B6E3-2A5A53686A30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197190" y="5137779"/>
                  <a:ext cx="874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78" name="Inkt 277">
                  <a:extLst>
                    <a:ext uri="{FF2B5EF4-FFF2-40B4-BE49-F238E27FC236}">
                      <a16:creationId xmlns:a16="http://schemas.microsoft.com/office/drawing/2014/main" id="{8628EF57-D490-4414-A65B-90744286750B}"/>
                    </a:ext>
                  </a:extLst>
                </p14:cNvPr>
                <p14:cNvContentPartPr/>
                <p14:nvPr/>
              </p14:nvContentPartPr>
              <p14:xfrm>
                <a:off x="11269190" y="5188179"/>
                <a:ext cx="142560" cy="127080"/>
              </p14:xfrm>
            </p:contentPart>
          </mc:Choice>
          <mc:Fallback xmlns="">
            <p:pic>
              <p:nvPicPr>
                <p:cNvPr id="278" name="Inkt 277">
                  <a:extLst>
                    <a:ext uri="{FF2B5EF4-FFF2-40B4-BE49-F238E27FC236}">
                      <a16:creationId xmlns:a16="http://schemas.microsoft.com/office/drawing/2014/main" id="{8628EF57-D490-4414-A65B-90744286750B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1260550" y="5179539"/>
                  <a:ext cx="1602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79" name="Inkt 278">
                  <a:extLst>
                    <a:ext uri="{FF2B5EF4-FFF2-40B4-BE49-F238E27FC236}">
                      <a16:creationId xmlns:a16="http://schemas.microsoft.com/office/drawing/2014/main" id="{0664AE61-68F6-4F52-84F9-CC184D05788A}"/>
                    </a:ext>
                  </a:extLst>
                </p14:cNvPr>
                <p14:cNvContentPartPr/>
                <p14:nvPr/>
              </p14:nvContentPartPr>
              <p14:xfrm>
                <a:off x="11394110" y="5010699"/>
                <a:ext cx="65520" cy="274320"/>
              </p14:xfrm>
            </p:contentPart>
          </mc:Choice>
          <mc:Fallback xmlns="">
            <p:pic>
              <p:nvPicPr>
                <p:cNvPr id="279" name="Inkt 278">
                  <a:extLst>
                    <a:ext uri="{FF2B5EF4-FFF2-40B4-BE49-F238E27FC236}">
                      <a16:creationId xmlns:a16="http://schemas.microsoft.com/office/drawing/2014/main" id="{0664AE61-68F6-4F52-84F9-CC184D05788A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1385110" y="5002059"/>
                  <a:ext cx="831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80" name="Inkt 279">
                  <a:extLst>
                    <a:ext uri="{FF2B5EF4-FFF2-40B4-BE49-F238E27FC236}">
                      <a16:creationId xmlns:a16="http://schemas.microsoft.com/office/drawing/2014/main" id="{DEB8306C-374D-4BF9-B03D-4836E6A04FAB}"/>
                    </a:ext>
                  </a:extLst>
                </p14:cNvPr>
                <p14:cNvContentPartPr/>
                <p14:nvPr/>
              </p14:nvContentPartPr>
              <p14:xfrm>
                <a:off x="11363510" y="5181699"/>
                <a:ext cx="147960" cy="20880"/>
              </p14:xfrm>
            </p:contentPart>
          </mc:Choice>
          <mc:Fallback xmlns="">
            <p:pic>
              <p:nvPicPr>
                <p:cNvPr id="280" name="Inkt 279">
                  <a:extLst>
                    <a:ext uri="{FF2B5EF4-FFF2-40B4-BE49-F238E27FC236}">
                      <a16:creationId xmlns:a16="http://schemas.microsoft.com/office/drawing/2014/main" id="{DEB8306C-374D-4BF9-B03D-4836E6A04FAB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1354870" y="5172699"/>
                  <a:ext cx="165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81" name="Inkt 280">
                  <a:extLst>
                    <a:ext uri="{FF2B5EF4-FFF2-40B4-BE49-F238E27FC236}">
                      <a16:creationId xmlns:a16="http://schemas.microsoft.com/office/drawing/2014/main" id="{4B42BDC3-A7FE-428D-8674-6DAE43FC4035}"/>
                    </a:ext>
                  </a:extLst>
                </p14:cNvPr>
                <p14:cNvContentPartPr/>
                <p14:nvPr/>
              </p14:nvContentPartPr>
              <p14:xfrm>
                <a:off x="11454230" y="5210859"/>
                <a:ext cx="128160" cy="120600"/>
              </p14:xfrm>
            </p:contentPart>
          </mc:Choice>
          <mc:Fallback xmlns="">
            <p:pic>
              <p:nvPicPr>
                <p:cNvPr id="281" name="Inkt 280">
                  <a:extLst>
                    <a:ext uri="{FF2B5EF4-FFF2-40B4-BE49-F238E27FC236}">
                      <a16:creationId xmlns:a16="http://schemas.microsoft.com/office/drawing/2014/main" id="{4B42BDC3-A7FE-428D-8674-6DAE43FC4035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1445230" y="5202219"/>
                  <a:ext cx="14580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Groep 290">
            <a:extLst>
              <a:ext uri="{FF2B5EF4-FFF2-40B4-BE49-F238E27FC236}">
                <a16:creationId xmlns:a16="http://schemas.microsoft.com/office/drawing/2014/main" id="{4B53C75E-7C5D-43A4-A1BB-E9ADD550D978}"/>
              </a:ext>
            </a:extLst>
          </p:cNvPr>
          <p:cNvGrpSpPr/>
          <p:nvPr/>
        </p:nvGrpSpPr>
        <p:grpSpPr>
          <a:xfrm>
            <a:off x="11734310" y="4963899"/>
            <a:ext cx="1126080" cy="347760"/>
            <a:chOff x="11734310" y="4963899"/>
            <a:chExt cx="1126080" cy="34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82" name="Inkt 281">
                  <a:extLst>
                    <a:ext uri="{FF2B5EF4-FFF2-40B4-BE49-F238E27FC236}">
                      <a16:creationId xmlns:a16="http://schemas.microsoft.com/office/drawing/2014/main" id="{CCA983A8-F511-4ABA-B07F-A44D76DD2AE4}"/>
                    </a:ext>
                  </a:extLst>
                </p14:cNvPr>
                <p14:cNvContentPartPr/>
                <p14:nvPr/>
              </p14:nvContentPartPr>
              <p14:xfrm>
                <a:off x="11734310" y="5154339"/>
                <a:ext cx="213480" cy="104400"/>
              </p14:xfrm>
            </p:contentPart>
          </mc:Choice>
          <mc:Fallback xmlns="">
            <p:pic>
              <p:nvPicPr>
                <p:cNvPr id="282" name="Inkt 281">
                  <a:extLst>
                    <a:ext uri="{FF2B5EF4-FFF2-40B4-BE49-F238E27FC236}">
                      <a16:creationId xmlns:a16="http://schemas.microsoft.com/office/drawing/2014/main" id="{CCA983A8-F511-4ABA-B07F-A44D76DD2AE4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1725310" y="5145699"/>
                  <a:ext cx="2311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83" name="Inkt 282">
                  <a:extLst>
                    <a:ext uri="{FF2B5EF4-FFF2-40B4-BE49-F238E27FC236}">
                      <a16:creationId xmlns:a16="http://schemas.microsoft.com/office/drawing/2014/main" id="{D858553D-404E-440F-B002-B6BFF3A74F9E}"/>
                    </a:ext>
                  </a:extLst>
                </p14:cNvPr>
                <p14:cNvContentPartPr/>
                <p14:nvPr/>
              </p14:nvContentPartPr>
              <p14:xfrm>
                <a:off x="11970470" y="5148579"/>
                <a:ext cx="168840" cy="122040"/>
              </p14:xfrm>
            </p:contentPart>
          </mc:Choice>
          <mc:Fallback xmlns="">
            <p:pic>
              <p:nvPicPr>
                <p:cNvPr id="283" name="Inkt 282">
                  <a:extLst>
                    <a:ext uri="{FF2B5EF4-FFF2-40B4-BE49-F238E27FC236}">
                      <a16:creationId xmlns:a16="http://schemas.microsoft.com/office/drawing/2014/main" id="{D858553D-404E-440F-B002-B6BFF3A74F9E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1961470" y="5139579"/>
                  <a:ext cx="1864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84" name="Inkt 283">
                  <a:extLst>
                    <a:ext uri="{FF2B5EF4-FFF2-40B4-BE49-F238E27FC236}">
                      <a16:creationId xmlns:a16="http://schemas.microsoft.com/office/drawing/2014/main" id="{A808434E-A58C-49C4-A2BB-1B3E810DA2A9}"/>
                    </a:ext>
                  </a:extLst>
                </p14:cNvPr>
                <p14:cNvContentPartPr/>
                <p14:nvPr/>
              </p14:nvContentPartPr>
              <p14:xfrm>
                <a:off x="12137510" y="5107179"/>
                <a:ext cx="164520" cy="163800"/>
              </p14:xfrm>
            </p:contentPart>
          </mc:Choice>
          <mc:Fallback xmlns="">
            <p:pic>
              <p:nvPicPr>
                <p:cNvPr id="284" name="Inkt 283">
                  <a:extLst>
                    <a:ext uri="{FF2B5EF4-FFF2-40B4-BE49-F238E27FC236}">
                      <a16:creationId xmlns:a16="http://schemas.microsoft.com/office/drawing/2014/main" id="{A808434E-A58C-49C4-A2BB-1B3E810DA2A9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2128510" y="5098539"/>
                  <a:ext cx="1821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85" name="Inkt 284">
                  <a:extLst>
                    <a:ext uri="{FF2B5EF4-FFF2-40B4-BE49-F238E27FC236}">
                      <a16:creationId xmlns:a16="http://schemas.microsoft.com/office/drawing/2014/main" id="{9DE4F4B7-5D76-4F4F-8449-3414720768EF}"/>
                    </a:ext>
                  </a:extLst>
                </p14:cNvPr>
                <p14:cNvContentPartPr/>
                <p14:nvPr/>
              </p14:nvContentPartPr>
              <p14:xfrm>
                <a:off x="12340550" y="5036979"/>
                <a:ext cx="95760" cy="255960"/>
              </p14:xfrm>
            </p:contentPart>
          </mc:Choice>
          <mc:Fallback xmlns="">
            <p:pic>
              <p:nvPicPr>
                <p:cNvPr id="285" name="Inkt 284">
                  <a:extLst>
                    <a:ext uri="{FF2B5EF4-FFF2-40B4-BE49-F238E27FC236}">
                      <a16:creationId xmlns:a16="http://schemas.microsoft.com/office/drawing/2014/main" id="{9DE4F4B7-5D76-4F4F-8449-3414720768EF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2331910" y="5027979"/>
                  <a:ext cx="1134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86" name="Inkt 285">
                  <a:extLst>
                    <a:ext uri="{FF2B5EF4-FFF2-40B4-BE49-F238E27FC236}">
                      <a16:creationId xmlns:a16="http://schemas.microsoft.com/office/drawing/2014/main" id="{FCFBB398-E32F-474B-8843-F01BBC9064C1}"/>
                    </a:ext>
                  </a:extLst>
                </p14:cNvPr>
                <p14:cNvContentPartPr/>
                <p14:nvPr/>
              </p14:nvContentPartPr>
              <p14:xfrm>
                <a:off x="12451790" y="5179179"/>
                <a:ext cx="112320" cy="127080"/>
              </p14:xfrm>
            </p:contentPart>
          </mc:Choice>
          <mc:Fallback xmlns="">
            <p:pic>
              <p:nvPicPr>
                <p:cNvPr id="286" name="Inkt 285">
                  <a:extLst>
                    <a:ext uri="{FF2B5EF4-FFF2-40B4-BE49-F238E27FC236}">
                      <a16:creationId xmlns:a16="http://schemas.microsoft.com/office/drawing/2014/main" id="{FCFBB398-E32F-474B-8843-F01BBC9064C1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2442790" y="5170539"/>
                  <a:ext cx="1299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87" name="Inkt 286">
                  <a:extLst>
                    <a:ext uri="{FF2B5EF4-FFF2-40B4-BE49-F238E27FC236}">
                      <a16:creationId xmlns:a16="http://schemas.microsoft.com/office/drawing/2014/main" id="{509E445F-5156-4D4A-9DE8-D839D02EFB97}"/>
                    </a:ext>
                  </a:extLst>
                </p14:cNvPr>
                <p14:cNvContentPartPr/>
                <p14:nvPr/>
              </p14:nvContentPartPr>
              <p14:xfrm>
                <a:off x="12561590" y="5096739"/>
                <a:ext cx="110520" cy="198000"/>
              </p14:xfrm>
            </p:contentPart>
          </mc:Choice>
          <mc:Fallback xmlns="">
            <p:pic>
              <p:nvPicPr>
                <p:cNvPr id="287" name="Inkt 286">
                  <a:extLst>
                    <a:ext uri="{FF2B5EF4-FFF2-40B4-BE49-F238E27FC236}">
                      <a16:creationId xmlns:a16="http://schemas.microsoft.com/office/drawing/2014/main" id="{509E445F-5156-4D4A-9DE8-D839D02EFB97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2552950" y="5087739"/>
                  <a:ext cx="1281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90" name="Inkt 289">
                  <a:extLst>
                    <a:ext uri="{FF2B5EF4-FFF2-40B4-BE49-F238E27FC236}">
                      <a16:creationId xmlns:a16="http://schemas.microsoft.com/office/drawing/2014/main" id="{F73ABBD5-CF78-4DBD-8FB8-408AD718261E}"/>
                    </a:ext>
                  </a:extLst>
                </p14:cNvPr>
                <p14:cNvContentPartPr/>
                <p14:nvPr/>
              </p14:nvContentPartPr>
              <p14:xfrm>
                <a:off x="12658430" y="4963899"/>
                <a:ext cx="201960" cy="347760"/>
              </p14:xfrm>
            </p:contentPart>
          </mc:Choice>
          <mc:Fallback xmlns="">
            <p:pic>
              <p:nvPicPr>
                <p:cNvPr id="290" name="Inkt 289">
                  <a:extLst>
                    <a:ext uri="{FF2B5EF4-FFF2-40B4-BE49-F238E27FC236}">
                      <a16:creationId xmlns:a16="http://schemas.microsoft.com/office/drawing/2014/main" id="{F73ABBD5-CF78-4DBD-8FB8-408AD718261E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2649430" y="4955259"/>
                  <a:ext cx="219600" cy="36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1">
            <p14:nvContentPartPr>
              <p14:cNvPr id="2" name="Inkt 1">
                <a:extLst>
                  <a:ext uri="{FF2B5EF4-FFF2-40B4-BE49-F238E27FC236}">
                    <a16:creationId xmlns:a16="http://schemas.microsoft.com/office/drawing/2014/main" id="{9ADF34C3-6C03-4D9D-A24B-B7665F4583AE}"/>
                  </a:ext>
                </a:extLst>
              </p14:cNvPr>
              <p14:cNvContentPartPr/>
              <p14:nvPr/>
            </p14:nvContentPartPr>
            <p14:xfrm>
              <a:off x="6525110" y="2386299"/>
              <a:ext cx="2589480" cy="2274120"/>
            </p14:xfrm>
          </p:contentPart>
        </mc:Choice>
        <mc:Fallback xmlns="">
          <p:pic>
            <p:nvPicPr>
              <p:cNvPr id="2" name="Inkt 1">
                <a:extLst>
                  <a:ext uri="{FF2B5EF4-FFF2-40B4-BE49-F238E27FC236}">
                    <a16:creationId xmlns:a16="http://schemas.microsoft.com/office/drawing/2014/main" id="{9ADF34C3-6C03-4D9D-A24B-B7665F4583AE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6471110" y="2278659"/>
                <a:ext cx="2697120" cy="248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859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2" name="Inkt 61">
                <a:extLst>
                  <a:ext uri="{FF2B5EF4-FFF2-40B4-BE49-F238E27FC236}">
                    <a16:creationId xmlns:a16="http://schemas.microsoft.com/office/drawing/2014/main" id="{7B4B6664-95D4-4609-93FF-8B0CCBB03FF6}"/>
                  </a:ext>
                </a:extLst>
              </p14:cNvPr>
              <p14:cNvContentPartPr/>
              <p14:nvPr/>
            </p14:nvContentPartPr>
            <p14:xfrm>
              <a:off x="4982510" y="2676068"/>
              <a:ext cx="200160" cy="354960"/>
            </p14:xfrm>
          </p:contentPart>
        </mc:Choice>
        <mc:Fallback xmlns="">
          <p:pic>
            <p:nvPicPr>
              <p:cNvPr id="62" name="Inkt 61">
                <a:extLst>
                  <a:ext uri="{FF2B5EF4-FFF2-40B4-BE49-F238E27FC236}">
                    <a16:creationId xmlns:a16="http://schemas.microsoft.com/office/drawing/2014/main" id="{7B4B6664-95D4-4609-93FF-8B0CCBB03F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73510" y="2667068"/>
                <a:ext cx="21780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8" name="Inkt 97">
                <a:extLst>
                  <a:ext uri="{FF2B5EF4-FFF2-40B4-BE49-F238E27FC236}">
                    <a16:creationId xmlns:a16="http://schemas.microsoft.com/office/drawing/2014/main" id="{E531A83D-413C-40CD-BB66-70EDB15EF981}"/>
                  </a:ext>
                </a:extLst>
              </p14:cNvPr>
              <p14:cNvContentPartPr/>
              <p14:nvPr/>
            </p14:nvContentPartPr>
            <p14:xfrm>
              <a:off x="6459230" y="1361348"/>
              <a:ext cx="8640" cy="3240"/>
            </p14:xfrm>
          </p:contentPart>
        </mc:Choice>
        <mc:Fallback xmlns="">
          <p:pic>
            <p:nvPicPr>
              <p:cNvPr id="98" name="Inkt 97">
                <a:extLst>
                  <a:ext uri="{FF2B5EF4-FFF2-40B4-BE49-F238E27FC236}">
                    <a16:creationId xmlns:a16="http://schemas.microsoft.com/office/drawing/2014/main" id="{E531A83D-413C-40CD-BB66-70EDB15EF9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50230" y="1352348"/>
                <a:ext cx="262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0" name="Inkt 99">
                <a:extLst>
                  <a:ext uri="{FF2B5EF4-FFF2-40B4-BE49-F238E27FC236}">
                    <a16:creationId xmlns:a16="http://schemas.microsoft.com/office/drawing/2014/main" id="{119B04AE-6605-4B37-877E-C33DAA677BC6}"/>
                  </a:ext>
                </a:extLst>
              </p14:cNvPr>
              <p14:cNvContentPartPr/>
              <p14:nvPr/>
            </p14:nvContentPartPr>
            <p14:xfrm>
              <a:off x="3519470" y="1017548"/>
              <a:ext cx="2130840" cy="3315960"/>
            </p14:xfrm>
          </p:contentPart>
        </mc:Choice>
        <mc:Fallback xmlns="">
          <p:pic>
            <p:nvPicPr>
              <p:cNvPr id="100" name="Inkt 99">
                <a:extLst>
                  <a:ext uri="{FF2B5EF4-FFF2-40B4-BE49-F238E27FC236}">
                    <a16:creationId xmlns:a16="http://schemas.microsoft.com/office/drawing/2014/main" id="{119B04AE-6605-4B37-877E-C33DAA677BC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10830" y="1008908"/>
                <a:ext cx="2148480" cy="33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1" name="Inkt 100">
                <a:extLst>
                  <a:ext uri="{FF2B5EF4-FFF2-40B4-BE49-F238E27FC236}">
                    <a16:creationId xmlns:a16="http://schemas.microsoft.com/office/drawing/2014/main" id="{2AB9A1BF-F55D-4C83-9CB5-10C5D49368BF}"/>
                  </a:ext>
                </a:extLst>
              </p14:cNvPr>
              <p14:cNvContentPartPr/>
              <p14:nvPr/>
            </p14:nvContentPartPr>
            <p14:xfrm>
              <a:off x="3431990" y="4247468"/>
              <a:ext cx="189000" cy="324000"/>
            </p14:xfrm>
          </p:contentPart>
        </mc:Choice>
        <mc:Fallback xmlns="">
          <p:pic>
            <p:nvPicPr>
              <p:cNvPr id="101" name="Inkt 100">
                <a:extLst>
                  <a:ext uri="{FF2B5EF4-FFF2-40B4-BE49-F238E27FC236}">
                    <a16:creationId xmlns:a16="http://schemas.microsoft.com/office/drawing/2014/main" id="{2AB9A1BF-F55D-4C83-9CB5-10C5D49368B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22990" y="4238468"/>
                <a:ext cx="206640" cy="34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ep 136">
            <a:extLst>
              <a:ext uri="{FF2B5EF4-FFF2-40B4-BE49-F238E27FC236}">
                <a16:creationId xmlns:a16="http://schemas.microsoft.com/office/drawing/2014/main" id="{9D4A855C-81B3-4A04-9C61-3ADC8C285DD5}"/>
              </a:ext>
            </a:extLst>
          </p:cNvPr>
          <p:cNvGrpSpPr/>
          <p:nvPr/>
        </p:nvGrpSpPr>
        <p:grpSpPr>
          <a:xfrm>
            <a:off x="1616870" y="4540868"/>
            <a:ext cx="3240720" cy="1202040"/>
            <a:chOff x="1616870" y="4540868"/>
            <a:chExt cx="3240720" cy="120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3" name="Inkt 102">
                  <a:extLst>
                    <a:ext uri="{FF2B5EF4-FFF2-40B4-BE49-F238E27FC236}">
                      <a16:creationId xmlns:a16="http://schemas.microsoft.com/office/drawing/2014/main" id="{3AD36831-7B86-40EF-A23D-E489AEAD100B}"/>
                    </a:ext>
                  </a:extLst>
                </p14:cNvPr>
                <p14:cNvContentPartPr/>
                <p14:nvPr/>
              </p14:nvContentPartPr>
              <p14:xfrm>
                <a:off x="2297990" y="4793588"/>
                <a:ext cx="58320" cy="286560"/>
              </p14:xfrm>
            </p:contentPart>
          </mc:Choice>
          <mc:Fallback xmlns="">
            <p:pic>
              <p:nvPicPr>
                <p:cNvPr id="103" name="Inkt 102">
                  <a:extLst>
                    <a:ext uri="{FF2B5EF4-FFF2-40B4-BE49-F238E27FC236}">
                      <a16:creationId xmlns:a16="http://schemas.microsoft.com/office/drawing/2014/main" id="{3AD36831-7B86-40EF-A23D-E489AEAD100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89350" y="4784588"/>
                  <a:ext cx="759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4" name="Inkt 103">
                  <a:extLst>
                    <a:ext uri="{FF2B5EF4-FFF2-40B4-BE49-F238E27FC236}">
                      <a16:creationId xmlns:a16="http://schemas.microsoft.com/office/drawing/2014/main" id="{1168AE02-C103-4F1F-A843-2B789C8C05F3}"/>
                    </a:ext>
                  </a:extLst>
                </p14:cNvPr>
                <p14:cNvContentPartPr/>
                <p14:nvPr/>
              </p14:nvContentPartPr>
              <p14:xfrm>
                <a:off x="2190710" y="4711508"/>
                <a:ext cx="340560" cy="373680"/>
              </p14:xfrm>
            </p:contentPart>
          </mc:Choice>
          <mc:Fallback xmlns="">
            <p:pic>
              <p:nvPicPr>
                <p:cNvPr id="104" name="Inkt 103">
                  <a:extLst>
                    <a:ext uri="{FF2B5EF4-FFF2-40B4-BE49-F238E27FC236}">
                      <a16:creationId xmlns:a16="http://schemas.microsoft.com/office/drawing/2014/main" id="{1168AE02-C103-4F1F-A843-2B789C8C05F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82070" y="4702868"/>
                  <a:ext cx="3582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5" name="Inkt 104">
                  <a:extLst>
                    <a:ext uri="{FF2B5EF4-FFF2-40B4-BE49-F238E27FC236}">
                      <a16:creationId xmlns:a16="http://schemas.microsoft.com/office/drawing/2014/main" id="{101C59AF-D22F-48AA-A15F-CADCC00BA09A}"/>
                    </a:ext>
                  </a:extLst>
                </p14:cNvPr>
                <p14:cNvContentPartPr/>
                <p14:nvPr/>
              </p14:nvContentPartPr>
              <p14:xfrm>
                <a:off x="2495990" y="4855148"/>
                <a:ext cx="190800" cy="177120"/>
              </p14:xfrm>
            </p:contentPart>
          </mc:Choice>
          <mc:Fallback xmlns="">
            <p:pic>
              <p:nvPicPr>
                <p:cNvPr id="105" name="Inkt 104">
                  <a:extLst>
                    <a:ext uri="{FF2B5EF4-FFF2-40B4-BE49-F238E27FC236}">
                      <a16:creationId xmlns:a16="http://schemas.microsoft.com/office/drawing/2014/main" id="{101C59AF-D22F-48AA-A15F-CADCC00BA0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86990" y="4846508"/>
                  <a:ext cx="2084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6" name="Inkt 105">
                  <a:extLst>
                    <a:ext uri="{FF2B5EF4-FFF2-40B4-BE49-F238E27FC236}">
                      <a16:creationId xmlns:a16="http://schemas.microsoft.com/office/drawing/2014/main" id="{E690470F-3063-490F-A065-AADA6F176559}"/>
                    </a:ext>
                  </a:extLst>
                </p14:cNvPr>
                <p14:cNvContentPartPr/>
                <p14:nvPr/>
              </p14:nvContentPartPr>
              <p14:xfrm>
                <a:off x="2639630" y="4824188"/>
                <a:ext cx="153360" cy="178200"/>
              </p14:xfrm>
            </p:contentPart>
          </mc:Choice>
          <mc:Fallback xmlns="">
            <p:pic>
              <p:nvPicPr>
                <p:cNvPr id="106" name="Inkt 105">
                  <a:extLst>
                    <a:ext uri="{FF2B5EF4-FFF2-40B4-BE49-F238E27FC236}">
                      <a16:creationId xmlns:a16="http://schemas.microsoft.com/office/drawing/2014/main" id="{E690470F-3063-490F-A065-AADA6F17655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30990" y="4815548"/>
                  <a:ext cx="1710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7" name="Inkt 106">
                  <a:extLst>
                    <a:ext uri="{FF2B5EF4-FFF2-40B4-BE49-F238E27FC236}">
                      <a16:creationId xmlns:a16="http://schemas.microsoft.com/office/drawing/2014/main" id="{A01CA522-C956-4A42-A2FE-0776955F5E9D}"/>
                    </a:ext>
                  </a:extLst>
                </p14:cNvPr>
                <p14:cNvContentPartPr/>
                <p14:nvPr/>
              </p14:nvContentPartPr>
              <p14:xfrm>
                <a:off x="2841590" y="4867748"/>
                <a:ext cx="103320" cy="130320"/>
              </p14:xfrm>
            </p:contentPart>
          </mc:Choice>
          <mc:Fallback xmlns="">
            <p:pic>
              <p:nvPicPr>
                <p:cNvPr id="107" name="Inkt 106">
                  <a:extLst>
                    <a:ext uri="{FF2B5EF4-FFF2-40B4-BE49-F238E27FC236}">
                      <a16:creationId xmlns:a16="http://schemas.microsoft.com/office/drawing/2014/main" id="{A01CA522-C956-4A42-A2FE-0776955F5E9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32950" y="4858748"/>
                  <a:ext cx="1209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8" name="Inkt 107">
                  <a:extLst>
                    <a:ext uri="{FF2B5EF4-FFF2-40B4-BE49-F238E27FC236}">
                      <a16:creationId xmlns:a16="http://schemas.microsoft.com/office/drawing/2014/main" id="{9DE5486F-CCCA-4EBE-8805-9C6EB822F6F1}"/>
                    </a:ext>
                  </a:extLst>
                </p14:cNvPr>
                <p14:cNvContentPartPr/>
                <p14:nvPr/>
              </p14:nvContentPartPr>
              <p14:xfrm>
                <a:off x="2919350" y="4793948"/>
                <a:ext cx="301320" cy="200520"/>
              </p14:xfrm>
            </p:contentPart>
          </mc:Choice>
          <mc:Fallback xmlns="">
            <p:pic>
              <p:nvPicPr>
                <p:cNvPr id="108" name="Inkt 107">
                  <a:extLst>
                    <a:ext uri="{FF2B5EF4-FFF2-40B4-BE49-F238E27FC236}">
                      <a16:creationId xmlns:a16="http://schemas.microsoft.com/office/drawing/2014/main" id="{9DE5486F-CCCA-4EBE-8805-9C6EB822F6F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10350" y="4784948"/>
                  <a:ext cx="3189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9" name="Inkt 108">
                  <a:extLst>
                    <a:ext uri="{FF2B5EF4-FFF2-40B4-BE49-F238E27FC236}">
                      <a16:creationId xmlns:a16="http://schemas.microsoft.com/office/drawing/2014/main" id="{53030E47-942E-40FD-BA93-F3C8142AD0F2}"/>
                    </a:ext>
                  </a:extLst>
                </p14:cNvPr>
                <p14:cNvContentPartPr/>
                <p14:nvPr/>
              </p14:nvContentPartPr>
              <p14:xfrm>
                <a:off x="3465110" y="4892228"/>
                <a:ext cx="229320" cy="245520"/>
              </p14:xfrm>
            </p:contentPart>
          </mc:Choice>
          <mc:Fallback xmlns="">
            <p:pic>
              <p:nvPicPr>
                <p:cNvPr id="109" name="Inkt 108">
                  <a:extLst>
                    <a:ext uri="{FF2B5EF4-FFF2-40B4-BE49-F238E27FC236}">
                      <a16:creationId xmlns:a16="http://schemas.microsoft.com/office/drawing/2014/main" id="{53030E47-942E-40FD-BA93-F3C8142AD0F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56470" y="4883228"/>
                  <a:ext cx="2469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0" name="Inkt 109">
                  <a:extLst>
                    <a:ext uri="{FF2B5EF4-FFF2-40B4-BE49-F238E27FC236}">
                      <a16:creationId xmlns:a16="http://schemas.microsoft.com/office/drawing/2014/main" id="{FD8954F5-B96E-4719-AC09-EBDCBAB3FA6E}"/>
                    </a:ext>
                  </a:extLst>
                </p14:cNvPr>
                <p14:cNvContentPartPr/>
                <p14:nvPr/>
              </p14:nvContentPartPr>
              <p14:xfrm>
                <a:off x="3686510" y="4923548"/>
                <a:ext cx="97200" cy="166680"/>
              </p14:xfrm>
            </p:contentPart>
          </mc:Choice>
          <mc:Fallback xmlns="">
            <p:pic>
              <p:nvPicPr>
                <p:cNvPr id="110" name="Inkt 109">
                  <a:extLst>
                    <a:ext uri="{FF2B5EF4-FFF2-40B4-BE49-F238E27FC236}">
                      <a16:creationId xmlns:a16="http://schemas.microsoft.com/office/drawing/2014/main" id="{FD8954F5-B96E-4719-AC09-EBDCBAB3FA6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77870" y="4914548"/>
                  <a:ext cx="1148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11" name="Inkt 110">
                  <a:extLst>
                    <a:ext uri="{FF2B5EF4-FFF2-40B4-BE49-F238E27FC236}">
                      <a16:creationId xmlns:a16="http://schemas.microsoft.com/office/drawing/2014/main" id="{627B084B-7024-4EEF-9912-79AE699B455B}"/>
                    </a:ext>
                  </a:extLst>
                </p14:cNvPr>
                <p14:cNvContentPartPr/>
                <p14:nvPr/>
              </p14:nvContentPartPr>
              <p14:xfrm>
                <a:off x="3788390" y="4884668"/>
                <a:ext cx="13680" cy="416520"/>
              </p14:xfrm>
            </p:contentPart>
          </mc:Choice>
          <mc:Fallback xmlns="">
            <p:pic>
              <p:nvPicPr>
                <p:cNvPr id="111" name="Inkt 110">
                  <a:extLst>
                    <a:ext uri="{FF2B5EF4-FFF2-40B4-BE49-F238E27FC236}">
                      <a16:creationId xmlns:a16="http://schemas.microsoft.com/office/drawing/2014/main" id="{627B084B-7024-4EEF-9912-79AE699B455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79750" y="4875668"/>
                  <a:ext cx="3132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12" name="Inkt 111">
                  <a:extLst>
                    <a:ext uri="{FF2B5EF4-FFF2-40B4-BE49-F238E27FC236}">
                      <a16:creationId xmlns:a16="http://schemas.microsoft.com/office/drawing/2014/main" id="{3CE15B77-56CA-4271-925B-D7D438509146}"/>
                    </a:ext>
                  </a:extLst>
                </p14:cNvPr>
                <p14:cNvContentPartPr/>
                <p14:nvPr/>
              </p14:nvContentPartPr>
              <p14:xfrm>
                <a:off x="3824390" y="4867028"/>
                <a:ext cx="243720" cy="153360"/>
              </p14:xfrm>
            </p:contentPart>
          </mc:Choice>
          <mc:Fallback xmlns="">
            <p:pic>
              <p:nvPicPr>
                <p:cNvPr id="112" name="Inkt 111">
                  <a:extLst>
                    <a:ext uri="{FF2B5EF4-FFF2-40B4-BE49-F238E27FC236}">
                      <a16:creationId xmlns:a16="http://schemas.microsoft.com/office/drawing/2014/main" id="{3CE15B77-56CA-4271-925B-D7D43850914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15750" y="4858028"/>
                  <a:ext cx="2613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13" name="Inkt 112">
                  <a:extLst>
                    <a:ext uri="{FF2B5EF4-FFF2-40B4-BE49-F238E27FC236}">
                      <a16:creationId xmlns:a16="http://schemas.microsoft.com/office/drawing/2014/main" id="{C73F3E27-F458-43BB-94F5-76C73854A82E}"/>
                    </a:ext>
                  </a:extLst>
                </p14:cNvPr>
                <p14:cNvContentPartPr/>
                <p14:nvPr/>
              </p14:nvContentPartPr>
              <p14:xfrm>
                <a:off x="4055150" y="4698548"/>
                <a:ext cx="223200" cy="313200"/>
              </p14:xfrm>
            </p:contentPart>
          </mc:Choice>
          <mc:Fallback xmlns="">
            <p:pic>
              <p:nvPicPr>
                <p:cNvPr id="113" name="Inkt 112">
                  <a:extLst>
                    <a:ext uri="{FF2B5EF4-FFF2-40B4-BE49-F238E27FC236}">
                      <a16:creationId xmlns:a16="http://schemas.microsoft.com/office/drawing/2014/main" id="{C73F3E27-F458-43BB-94F5-76C73854A82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46150" y="4689548"/>
                  <a:ext cx="24084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14" name="Inkt 113">
                  <a:extLst>
                    <a:ext uri="{FF2B5EF4-FFF2-40B4-BE49-F238E27FC236}">
                      <a16:creationId xmlns:a16="http://schemas.microsoft.com/office/drawing/2014/main" id="{230B15DC-0A7D-4562-BE4B-335206FB0A01}"/>
                    </a:ext>
                  </a:extLst>
                </p14:cNvPr>
                <p14:cNvContentPartPr/>
                <p14:nvPr/>
              </p14:nvContentPartPr>
              <p14:xfrm>
                <a:off x="4286990" y="4829948"/>
                <a:ext cx="135000" cy="167400"/>
              </p14:xfrm>
            </p:contentPart>
          </mc:Choice>
          <mc:Fallback xmlns="">
            <p:pic>
              <p:nvPicPr>
                <p:cNvPr id="114" name="Inkt 113">
                  <a:extLst>
                    <a:ext uri="{FF2B5EF4-FFF2-40B4-BE49-F238E27FC236}">
                      <a16:creationId xmlns:a16="http://schemas.microsoft.com/office/drawing/2014/main" id="{230B15DC-0A7D-4562-BE4B-335206FB0A0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78350" y="4821308"/>
                  <a:ext cx="1526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15" name="Inkt 114">
                  <a:extLst>
                    <a:ext uri="{FF2B5EF4-FFF2-40B4-BE49-F238E27FC236}">
                      <a16:creationId xmlns:a16="http://schemas.microsoft.com/office/drawing/2014/main" id="{084DF4ED-3443-4130-AF67-A5A136107F6C}"/>
                    </a:ext>
                  </a:extLst>
                </p14:cNvPr>
                <p14:cNvContentPartPr/>
                <p14:nvPr/>
              </p14:nvContentPartPr>
              <p14:xfrm>
                <a:off x="4393910" y="4540868"/>
                <a:ext cx="63720" cy="384840"/>
              </p14:xfrm>
            </p:contentPart>
          </mc:Choice>
          <mc:Fallback xmlns="">
            <p:pic>
              <p:nvPicPr>
                <p:cNvPr id="115" name="Inkt 114">
                  <a:extLst>
                    <a:ext uri="{FF2B5EF4-FFF2-40B4-BE49-F238E27FC236}">
                      <a16:creationId xmlns:a16="http://schemas.microsoft.com/office/drawing/2014/main" id="{084DF4ED-3443-4130-AF67-A5A136107F6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85270" y="4531868"/>
                  <a:ext cx="8136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6" name="Inkt 115">
                  <a:extLst>
                    <a:ext uri="{FF2B5EF4-FFF2-40B4-BE49-F238E27FC236}">
                      <a16:creationId xmlns:a16="http://schemas.microsoft.com/office/drawing/2014/main" id="{B9B784F5-5BA3-4D29-8F3F-1161887DD153}"/>
                    </a:ext>
                  </a:extLst>
                </p14:cNvPr>
                <p14:cNvContentPartPr/>
                <p14:nvPr/>
              </p14:nvContentPartPr>
              <p14:xfrm>
                <a:off x="4502630" y="4723028"/>
                <a:ext cx="154440" cy="277200"/>
              </p14:xfrm>
            </p:contentPart>
          </mc:Choice>
          <mc:Fallback xmlns="">
            <p:pic>
              <p:nvPicPr>
                <p:cNvPr id="116" name="Inkt 115">
                  <a:extLst>
                    <a:ext uri="{FF2B5EF4-FFF2-40B4-BE49-F238E27FC236}">
                      <a16:creationId xmlns:a16="http://schemas.microsoft.com/office/drawing/2014/main" id="{B9B784F5-5BA3-4D29-8F3F-1161887DD15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93990" y="4714028"/>
                  <a:ext cx="1720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9" name="Inkt 118">
                  <a:extLst>
                    <a:ext uri="{FF2B5EF4-FFF2-40B4-BE49-F238E27FC236}">
                      <a16:creationId xmlns:a16="http://schemas.microsoft.com/office/drawing/2014/main" id="{62AE4D4A-B63E-45BC-BD45-29862D01827B}"/>
                    </a:ext>
                  </a:extLst>
                </p14:cNvPr>
                <p14:cNvContentPartPr/>
                <p14:nvPr/>
              </p14:nvContentPartPr>
              <p14:xfrm>
                <a:off x="1616870" y="5458148"/>
                <a:ext cx="273600" cy="202320"/>
              </p14:xfrm>
            </p:contentPart>
          </mc:Choice>
          <mc:Fallback xmlns="">
            <p:pic>
              <p:nvPicPr>
                <p:cNvPr id="119" name="Inkt 118">
                  <a:extLst>
                    <a:ext uri="{FF2B5EF4-FFF2-40B4-BE49-F238E27FC236}">
                      <a16:creationId xmlns:a16="http://schemas.microsoft.com/office/drawing/2014/main" id="{62AE4D4A-B63E-45BC-BD45-29862D01827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08230" y="5449148"/>
                  <a:ext cx="2912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20" name="Inkt 119">
                  <a:extLst>
                    <a:ext uri="{FF2B5EF4-FFF2-40B4-BE49-F238E27FC236}">
                      <a16:creationId xmlns:a16="http://schemas.microsoft.com/office/drawing/2014/main" id="{46AE20F8-60B7-4F7E-A1D1-275FD1C49DAC}"/>
                    </a:ext>
                  </a:extLst>
                </p14:cNvPr>
                <p14:cNvContentPartPr/>
                <p14:nvPr/>
              </p14:nvContentPartPr>
              <p14:xfrm>
                <a:off x="1894070" y="5295788"/>
                <a:ext cx="113760" cy="447120"/>
              </p14:xfrm>
            </p:contentPart>
          </mc:Choice>
          <mc:Fallback xmlns="">
            <p:pic>
              <p:nvPicPr>
                <p:cNvPr id="120" name="Inkt 119">
                  <a:extLst>
                    <a:ext uri="{FF2B5EF4-FFF2-40B4-BE49-F238E27FC236}">
                      <a16:creationId xmlns:a16="http://schemas.microsoft.com/office/drawing/2014/main" id="{46AE20F8-60B7-4F7E-A1D1-275FD1C49DA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885430" y="5286788"/>
                  <a:ext cx="13140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21" name="Inkt 120">
                  <a:extLst>
                    <a:ext uri="{FF2B5EF4-FFF2-40B4-BE49-F238E27FC236}">
                      <a16:creationId xmlns:a16="http://schemas.microsoft.com/office/drawing/2014/main" id="{B91A3AE3-9DAB-47F9-85C6-1AB79CCE18B4}"/>
                    </a:ext>
                  </a:extLst>
                </p14:cNvPr>
                <p14:cNvContentPartPr/>
                <p14:nvPr/>
              </p14:nvContentPartPr>
              <p14:xfrm>
                <a:off x="1872470" y="5546348"/>
                <a:ext cx="102240" cy="52200"/>
              </p14:xfrm>
            </p:contentPart>
          </mc:Choice>
          <mc:Fallback xmlns="">
            <p:pic>
              <p:nvPicPr>
                <p:cNvPr id="121" name="Inkt 120">
                  <a:extLst>
                    <a:ext uri="{FF2B5EF4-FFF2-40B4-BE49-F238E27FC236}">
                      <a16:creationId xmlns:a16="http://schemas.microsoft.com/office/drawing/2014/main" id="{B91A3AE3-9DAB-47F9-85C6-1AB79CCE18B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63470" y="5537348"/>
                  <a:ext cx="1198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22" name="Inkt 121">
                  <a:extLst>
                    <a:ext uri="{FF2B5EF4-FFF2-40B4-BE49-F238E27FC236}">
                      <a16:creationId xmlns:a16="http://schemas.microsoft.com/office/drawing/2014/main" id="{51B2B198-A7F8-40A4-939F-123FAEF5F59B}"/>
                    </a:ext>
                  </a:extLst>
                </p14:cNvPr>
                <p14:cNvContentPartPr/>
                <p14:nvPr/>
              </p14:nvContentPartPr>
              <p14:xfrm>
                <a:off x="1977590" y="5300108"/>
                <a:ext cx="226440" cy="371520"/>
              </p14:xfrm>
            </p:contentPart>
          </mc:Choice>
          <mc:Fallback xmlns="">
            <p:pic>
              <p:nvPicPr>
                <p:cNvPr id="122" name="Inkt 121">
                  <a:extLst>
                    <a:ext uri="{FF2B5EF4-FFF2-40B4-BE49-F238E27FC236}">
                      <a16:creationId xmlns:a16="http://schemas.microsoft.com/office/drawing/2014/main" id="{51B2B198-A7F8-40A4-939F-123FAEF5F59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68590" y="5291108"/>
                  <a:ext cx="2440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23" name="Inkt 122">
                  <a:extLst>
                    <a:ext uri="{FF2B5EF4-FFF2-40B4-BE49-F238E27FC236}">
                      <a16:creationId xmlns:a16="http://schemas.microsoft.com/office/drawing/2014/main" id="{30358329-D6B6-4ABD-8125-8759C76BF02C}"/>
                    </a:ext>
                  </a:extLst>
                </p14:cNvPr>
                <p14:cNvContentPartPr/>
                <p14:nvPr/>
              </p14:nvContentPartPr>
              <p14:xfrm>
                <a:off x="2176670" y="5494508"/>
                <a:ext cx="166320" cy="141480"/>
              </p14:xfrm>
            </p:contentPart>
          </mc:Choice>
          <mc:Fallback xmlns="">
            <p:pic>
              <p:nvPicPr>
                <p:cNvPr id="123" name="Inkt 122">
                  <a:extLst>
                    <a:ext uri="{FF2B5EF4-FFF2-40B4-BE49-F238E27FC236}">
                      <a16:creationId xmlns:a16="http://schemas.microsoft.com/office/drawing/2014/main" id="{30358329-D6B6-4ABD-8125-8759C76BF02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67670" y="5485508"/>
                  <a:ext cx="1839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4" name="Inkt 123">
                  <a:extLst>
                    <a:ext uri="{FF2B5EF4-FFF2-40B4-BE49-F238E27FC236}">
                      <a16:creationId xmlns:a16="http://schemas.microsoft.com/office/drawing/2014/main" id="{B49606BF-61DC-4D12-8BED-665EF5D71B92}"/>
                    </a:ext>
                  </a:extLst>
                </p14:cNvPr>
                <p14:cNvContentPartPr/>
                <p14:nvPr/>
              </p14:nvContentPartPr>
              <p14:xfrm>
                <a:off x="2311310" y="5389748"/>
                <a:ext cx="208080" cy="200880"/>
              </p14:xfrm>
            </p:contentPart>
          </mc:Choice>
          <mc:Fallback xmlns="">
            <p:pic>
              <p:nvPicPr>
                <p:cNvPr id="124" name="Inkt 123">
                  <a:extLst>
                    <a:ext uri="{FF2B5EF4-FFF2-40B4-BE49-F238E27FC236}">
                      <a16:creationId xmlns:a16="http://schemas.microsoft.com/office/drawing/2014/main" id="{B49606BF-61DC-4D12-8BED-665EF5D71B9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02670" y="5381108"/>
                  <a:ext cx="2257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5" name="Inkt 124">
                  <a:extLst>
                    <a:ext uri="{FF2B5EF4-FFF2-40B4-BE49-F238E27FC236}">
                      <a16:creationId xmlns:a16="http://schemas.microsoft.com/office/drawing/2014/main" id="{EB16E9C4-F557-476D-B84E-EB80E21A90B0}"/>
                    </a:ext>
                  </a:extLst>
                </p14:cNvPr>
                <p14:cNvContentPartPr/>
                <p14:nvPr/>
              </p14:nvContentPartPr>
              <p14:xfrm>
                <a:off x="2759150" y="5486228"/>
                <a:ext cx="232560" cy="172440"/>
              </p14:xfrm>
            </p:contentPart>
          </mc:Choice>
          <mc:Fallback xmlns="">
            <p:pic>
              <p:nvPicPr>
                <p:cNvPr id="125" name="Inkt 124">
                  <a:extLst>
                    <a:ext uri="{FF2B5EF4-FFF2-40B4-BE49-F238E27FC236}">
                      <a16:creationId xmlns:a16="http://schemas.microsoft.com/office/drawing/2014/main" id="{EB16E9C4-F557-476D-B84E-EB80E21A90B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50510" y="5477588"/>
                  <a:ext cx="2502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26" name="Inkt 125">
                  <a:extLst>
                    <a:ext uri="{FF2B5EF4-FFF2-40B4-BE49-F238E27FC236}">
                      <a16:creationId xmlns:a16="http://schemas.microsoft.com/office/drawing/2014/main" id="{9A40F441-6BBF-49FC-867A-C88CAB4E2D6C}"/>
                    </a:ext>
                  </a:extLst>
                </p14:cNvPr>
                <p14:cNvContentPartPr/>
                <p14:nvPr/>
              </p14:nvContentPartPr>
              <p14:xfrm>
                <a:off x="2981270" y="5337188"/>
                <a:ext cx="189000" cy="273240"/>
              </p14:xfrm>
            </p:contentPart>
          </mc:Choice>
          <mc:Fallback xmlns="">
            <p:pic>
              <p:nvPicPr>
                <p:cNvPr id="126" name="Inkt 125">
                  <a:extLst>
                    <a:ext uri="{FF2B5EF4-FFF2-40B4-BE49-F238E27FC236}">
                      <a16:creationId xmlns:a16="http://schemas.microsoft.com/office/drawing/2014/main" id="{9A40F441-6BBF-49FC-867A-C88CAB4E2D6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72630" y="5328548"/>
                  <a:ext cx="2066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27" name="Inkt 126">
                  <a:extLst>
                    <a:ext uri="{FF2B5EF4-FFF2-40B4-BE49-F238E27FC236}">
                      <a16:creationId xmlns:a16="http://schemas.microsoft.com/office/drawing/2014/main" id="{A720CF36-5B52-4BD3-AB1E-AB470D79079C}"/>
                    </a:ext>
                  </a:extLst>
                </p14:cNvPr>
                <p14:cNvContentPartPr/>
                <p14:nvPr/>
              </p14:nvContentPartPr>
              <p14:xfrm>
                <a:off x="3124550" y="5259068"/>
                <a:ext cx="343080" cy="326520"/>
              </p14:xfrm>
            </p:contentPart>
          </mc:Choice>
          <mc:Fallback xmlns="">
            <p:pic>
              <p:nvPicPr>
                <p:cNvPr id="127" name="Inkt 126">
                  <a:extLst>
                    <a:ext uri="{FF2B5EF4-FFF2-40B4-BE49-F238E27FC236}">
                      <a16:creationId xmlns:a16="http://schemas.microsoft.com/office/drawing/2014/main" id="{A720CF36-5B52-4BD3-AB1E-AB470D79079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15550" y="5250068"/>
                  <a:ext cx="36072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28" name="Inkt 127">
                  <a:extLst>
                    <a:ext uri="{FF2B5EF4-FFF2-40B4-BE49-F238E27FC236}">
                      <a16:creationId xmlns:a16="http://schemas.microsoft.com/office/drawing/2014/main" id="{5C3539A0-3111-4BEA-A7A0-C16E860BAA59}"/>
                    </a:ext>
                  </a:extLst>
                </p14:cNvPr>
                <p14:cNvContentPartPr/>
                <p14:nvPr/>
              </p14:nvContentPartPr>
              <p14:xfrm>
                <a:off x="3375470" y="5291828"/>
                <a:ext cx="321120" cy="300960"/>
              </p14:xfrm>
            </p:contentPart>
          </mc:Choice>
          <mc:Fallback xmlns="">
            <p:pic>
              <p:nvPicPr>
                <p:cNvPr id="128" name="Inkt 127">
                  <a:extLst>
                    <a:ext uri="{FF2B5EF4-FFF2-40B4-BE49-F238E27FC236}">
                      <a16:creationId xmlns:a16="http://schemas.microsoft.com/office/drawing/2014/main" id="{5C3539A0-3111-4BEA-A7A0-C16E860BAA5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66830" y="5283188"/>
                  <a:ext cx="3387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30" name="Inkt 129">
                  <a:extLst>
                    <a:ext uri="{FF2B5EF4-FFF2-40B4-BE49-F238E27FC236}">
                      <a16:creationId xmlns:a16="http://schemas.microsoft.com/office/drawing/2014/main" id="{2A650AE7-686B-4E29-9ACC-4788E4CF3AC9}"/>
                    </a:ext>
                  </a:extLst>
                </p14:cNvPr>
                <p14:cNvContentPartPr/>
                <p14:nvPr/>
              </p14:nvContentPartPr>
              <p14:xfrm>
                <a:off x="3852470" y="5209388"/>
                <a:ext cx="175320" cy="376200"/>
              </p14:xfrm>
            </p:contentPart>
          </mc:Choice>
          <mc:Fallback xmlns="">
            <p:pic>
              <p:nvPicPr>
                <p:cNvPr id="130" name="Inkt 129">
                  <a:extLst>
                    <a:ext uri="{FF2B5EF4-FFF2-40B4-BE49-F238E27FC236}">
                      <a16:creationId xmlns:a16="http://schemas.microsoft.com/office/drawing/2014/main" id="{2A650AE7-686B-4E29-9ACC-4788E4CF3AC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43830" y="5200388"/>
                  <a:ext cx="19296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31" name="Inkt 130">
                  <a:extLst>
                    <a:ext uri="{FF2B5EF4-FFF2-40B4-BE49-F238E27FC236}">
                      <a16:creationId xmlns:a16="http://schemas.microsoft.com/office/drawing/2014/main" id="{B9BC25D7-B025-4109-B6F3-4336AAEA6E42}"/>
                    </a:ext>
                  </a:extLst>
                </p14:cNvPr>
                <p14:cNvContentPartPr/>
                <p14:nvPr/>
              </p14:nvContentPartPr>
              <p14:xfrm>
                <a:off x="3867950" y="5416388"/>
                <a:ext cx="133920" cy="27000"/>
              </p14:xfrm>
            </p:contentPart>
          </mc:Choice>
          <mc:Fallback xmlns="">
            <p:pic>
              <p:nvPicPr>
                <p:cNvPr id="131" name="Inkt 130">
                  <a:extLst>
                    <a:ext uri="{FF2B5EF4-FFF2-40B4-BE49-F238E27FC236}">
                      <a16:creationId xmlns:a16="http://schemas.microsoft.com/office/drawing/2014/main" id="{B9BC25D7-B025-4109-B6F3-4336AAEA6E4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59310" y="5407388"/>
                  <a:ext cx="1515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32" name="Inkt 131">
                  <a:extLst>
                    <a:ext uri="{FF2B5EF4-FFF2-40B4-BE49-F238E27FC236}">
                      <a16:creationId xmlns:a16="http://schemas.microsoft.com/office/drawing/2014/main" id="{1B87DFEA-7047-49EC-8E88-2000F939490D}"/>
                    </a:ext>
                  </a:extLst>
                </p14:cNvPr>
                <p14:cNvContentPartPr/>
                <p14:nvPr/>
              </p14:nvContentPartPr>
              <p14:xfrm>
                <a:off x="4016270" y="5396588"/>
                <a:ext cx="153360" cy="137880"/>
              </p14:xfrm>
            </p:contentPart>
          </mc:Choice>
          <mc:Fallback xmlns="">
            <p:pic>
              <p:nvPicPr>
                <p:cNvPr id="132" name="Inkt 131">
                  <a:extLst>
                    <a:ext uri="{FF2B5EF4-FFF2-40B4-BE49-F238E27FC236}">
                      <a16:creationId xmlns:a16="http://schemas.microsoft.com/office/drawing/2014/main" id="{1B87DFEA-7047-49EC-8E88-2000F939490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07270" y="5387588"/>
                  <a:ext cx="1710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34" name="Inkt 133">
                  <a:extLst>
                    <a:ext uri="{FF2B5EF4-FFF2-40B4-BE49-F238E27FC236}">
                      <a16:creationId xmlns:a16="http://schemas.microsoft.com/office/drawing/2014/main" id="{1F67BCB3-CD07-41F5-B39C-700B987DE1D6}"/>
                    </a:ext>
                  </a:extLst>
                </p14:cNvPr>
                <p14:cNvContentPartPr/>
                <p14:nvPr/>
              </p14:nvContentPartPr>
              <p14:xfrm>
                <a:off x="4415870" y="5170508"/>
                <a:ext cx="228600" cy="324720"/>
              </p14:xfrm>
            </p:contentPart>
          </mc:Choice>
          <mc:Fallback xmlns="">
            <p:pic>
              <p:nvPicPr>
                <p:cNvPr id="134" name="Inkt 133">
                  <a:extLst>
                    <a:ext uri="{FF2B5EF4-FFF2-40B4-BE49-F238E27FC236}">
                      <a16:creationId xmlns:a16="http://schemas.microsoft.com/office/drawing/2014/main" id="{1F67BCB3-CD07-41F5-B39C-700B987DE1D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07230" y="5161868"/>
                  <a:ext cx="2462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35" name="Inkt 134">
                  <a:extLst>
                    <a:ext uri="{FF2B5EF4-FFF2-40B4-BE49-F238E27FC236}">
                      <a16:creationId xmlns:a16="http://schemas.microsoft.com/office/drawing/2014/main" id="{3613DD60-B2FB-48E3-9B7A-E45E27F5B1C5}"/>
                    </a:ext>
                  </a:extLst>
                </p14:cNvPr>
                <p14:cNvContentPartPr/>
                <p14:nvPr/>
              </p14:nvContentPartPr>
              <p14:xfrm>
                <a:off x="4567070" y="5185268"/>
                <a:ext cx="117720" cy="295200"/>
              </p14:xfrm>
            </p:contentPart>
          </mc:Choice>
          <mc:Fallback xmlns="">
            <p:pic>
              <p:nvPicPr>
                <p:cNvPr id="135" name="Inkt 134">
                  <a:extLst>
                    <a:ext uri="{FF2B5EF4-FFF2-40B4-BE49-F238E27FC236}">
                      <a16:creationId xmlns:a16="http://schemas.microsoft.com/office/drawing/2014/main" id="{3613DD60-B2FB-48E3-9B7A-E45E27F5B1C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558070" y="5176268"/>
                  <a:ext cx="1353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36" name="Inkt 135">
                  <a:extLst>
                    <a:ext uri="{FF2B5EF4-FFF2-40B4-BE49-F238E27FC236}">
                      <a16:creationId xmlns:a16="http://schemas.microsoft.com/office/drawing/2014/main" id="{B759C077-CB86-41F9-A816-8FBF53462202}"/>
                    </a:ext>
                  </a:extLst>
                </p14:cNvPr>
                <p14:cNvContentPartPr/>
                <p14:nvPr/>
              </p14:nvContentPartPr>
              <p14:xfrm>
                <a:off x="4662830" y="5054228"/>
                <a:ext cx="194760" cy="383400"/>
              </p14:xfrm>
            </p:contentPart>
          </mc:Choice>
          <mc:Fallback xmlns="">
            <p:pic>
              <p:nvPicPr>
                <p:cNvPr id="136" name="Inkt 135">
                  <a:extLst>
                    <a:ext uri="{FF2B5EF4-FFF2-40B4-BE49-F238E27FC236}">
                      <a16:creationId xmlns:a16="http://schemas.microsoft.com/office/drawing/2014/main" id="{B759C077-CB86-41F9-A816-8FBF5346220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654190" y="5045228"/>
                  <a:ext cx="212400" cy="40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ep 148">
            <a:extLst>
              <a:ext uri="{FF2B5EF4-FFF2-40B4-BE49-F238E27FC236}">
                <a16:creationId xmlns:a16="http://schemas.microsoft.com/office/drawing/2014/main" id="{4905BD36-5A66-457B-96B4-61444BDF08B0}"/>
              </a:ext>
            </a:extLst>
          </p:cNvPr>
          <p:cNvGrpSpPr/>
          <p:nvPr/>
        </p:nvGrpSpPr>
        <p:grpSpPr>
          <a:xfrm>
            <a:off x="5068190" y="5022188"/>
            <a:ext cx="1371960" cy="513720"/>
            <a:chOff x="5068190" y="5022188"/>
            <a:chExt cx="1371960" cy="51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38" name="Inkt 137">
                  <a:extLst>
                    <a:ext uri="{FF2B5EF4-FFF2-40B4-BE49-F238E27FC236}">
                      <a16:creationId xmlns:a16="http://schemas.microsoft.com/office/drawing/2014/main" id="{255F2292-5A14-4721-A50D-54A9136B5C27}"/>
                    </a:ext>
                  </a:extLst>
                </p14:cNvPr>
                <p14:cNvContentPartPr/>
                <p14:nvPr/>
              </p14:nvContentPartPr>
              <p14:xfrm>
                <a:off x="5068190" y="5301908"/>
                <a:ext cx="214200" cy="165960"/>
              </p14:xfrm>
            </p:contentPart>
          </mc:Choice>
          <mc:Fallback xmlns="">
            <p:pic>
              <p:nvPicPr>
                <p:cNvPr id="138" name="Inkt 137">
                  <a:extLst>
                    <a:ext uri="{FF2B5EF4-FFF2-40B4-BE49-F238E27FC236}">
                      <a16:creationId xmlns:a16="http://schemas.microsoft.com/office/drawing/2014/main" id="{255F2292-5A14-4721-A50D-54A9136B5C2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59550" y="5292908"/>
                  <a:ext cx="2318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39" name="Inkt 138">
                  <a:extLst>
                    <a:ext uri="{FF2B5EF4-FFF2-40B4-BE49-F238E27FC236}">
                      <a16:creationId xmlns:a16="http://schemas.microsoft.com/office/drawing/2014/main" id="{EF46DAC8-8684-4620-B5E9-6B47CC8D2352}"/>
                    </a:ext>
                  </a:extLst>
                </p14:cNvPr>
                <p14:cNvContentPartPr/>
                <p14:nvPr/>
              </p14:nvContentPartPr>
              <p14:xfrm>
                <a:off x="5247470" y="5252588"/>
                <a:ext cx="160200" cy="173520"/>
              </p14:xfrm>
            </p:contentPart>
          </mc:Choice>
          <mc:Fallback xmlns="">
            <p:pic>
              <p:nvPicPr>
                <p:cNvPr id="139" name="Inkt 138">
                  <a:extLst>
                    <a:ext uri="{FF2B5EF4-FFF2-40B4-BE49-F238E27FC236}">
                      <a16:creationId xmlns:a16="http://schemas.microsoft.com/office/drawing/2014/main" id="{EF46DAC8-8684-4620-B5E9-6B47CC8D235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38830" y="5243588"/>
                  <a:ext cx="1778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40" name="Inkt 139">
                  <a:extLst>
                    <a:ext uri="{FF2B5EF4-FFF2-40B4-BE49-F238E27FC236}">
                      <a16:creationId xmlns:a16="http://schemas.microsoft.com/office/drawing/2014/main" id="{959922D5-DACC-4E51-8895-8C6C6B69F459}"/>
                    </a:ext>
                  </a:extLst>
                </p14:cNvPr>
                <p14:cNvContentPartPr/>
                <p14:nvPr/>
              </p14:nvContentPartPr>
              <p14:xfrm>
                <a:off x="5364830" y="5222348"/>
                <a:ext cx="164160" cy="178560"/>
              </p14:xfrm>
            </p:contentPart>
          </mc:Choice>
          <mc:Fallback xmlns="">
            <p:pic>
              <p:nvPicPr>
                <p:cNvPr id="140" name="Inkt 139">
                  <a:extLst>
                    <a:ext uri="{FF2B5EF4-FFF2-40B4-BE49-F238E27FC236}">
                      <a16:creationId xmlns:a16="http://schemas.microsoft.com/office/drawing/2014/main" id="{959922D5-DACC-4E51-8895-8C6C6B69F45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55830" y="5213348"/>
                  <a:ext cx="1818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41" name="Inkt 140">
                  <a:extLst>
                    <a:ext uri="{FF2B5EF4-FFF2-40B4-BE49-F238E27FC236}">
                      <a16:creationId xmlns:a16="http://schemas.microsoft.com/office/drawing/2014/main" id="{41675463-492A-4643-8231-536AE4118295}"/>
                    </a:ext>
                  </a:extLst>
                </p14:cNvPr>
                <p14:cNvContentPartPr/>
                <p14:nvPr/>
              </p14:nvContentPartPr>
              <p14:xfrm>
                <a:off x="5510990" y="5281388"/>
                <a:ext cx="216360" cy="131760"/>
              </p14:xfrm>
            </p:contentPart>
          </mc:Choice>
          <mc:Fallback xmlns="">
            <p:pic>
              <p:nvPicPr>
                <p:cNvPr id="141" name="Inkt 140">
                  <a:extLst>
                    <a:ext uri="{FF2B5EF4-FFF2-40B4-BE49-F238E27FC236}">
                      <a16:creationId xmlns:a16="http://schemas.microsoft.com/office/drawing/2014/main" id="{41675463-492A-4643-8231-536AE411829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01990" y="5272388"/>
                  <a:ext cx="2340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42" name="Inkt 141">
                  <a:extLst>
                    <a:ext uri="{FF2B5EF4-FFF2-40B4-BE49-F238E27FC236}">
                      <a16:creationId xmlns:a16="http://schemas.microsoft.com/office/drawing/2014/main" id="{697DBD64-4297-4788-99A3-B8B4FD8DFA6E}"/>
                    </a:ext>
                  </a:extLst>
                </p14:cNvPr>
                <p14:cNvContentPartPr/>
                <p14:nvPr/>
              </p14:nvContentPartPr>
              <p14:xfrm>
                <a:off x="5671550" y="5178788"/>
                <a:ext cx="122040" cy="238320"/>
              </p14:xfrm>
            </p:contentPart>
          </mc:Choice>
          <mc:Fallback xmlns="">
            <p:pic>
              <p:nvPicPr>
                <p:cNvPr id="142" name="Inkt 141">
                  <a:extLst>
                    <a:ext uri="{FF2B5EF4-FFF2-40B4-BE49-F238E27FC236}">
                      <a16:creationId xmlns:a16="http://schemas.microsoft.com/office/drawing/2014/main" id="{697DBD64-4297-4788-99A3-B8B4FD8DFA6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662910" y="5170148"/>
                  <a:ext cx="1396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43" name="Inkt 142">
                  <a:extLst>
                    <a:ext uri="{FF2B5EF4-FFF2-40B4-BE49-F238E27FC236}">
                      <a16:creationId xmlns:a16="http://schemas.microsoft.com/office/drawing/2014/main" id="{51131C0D-59AC-4F6D-8ED3-7D24ACD61B9E}"/>
                    </a:ext>
                  </a:extLst>
                </p14:cNvPr>
                <p14:cNvContentPartPr/>
                <p14:nvPr/>
              </p14:nvContentPartPr>
              <p14:xfrm>
                <a:off x="5775590" y="5217668"/>
                <a:ext cx="36360" cy="318240"/>
              </p14:xfrm>
            </p:contentPart>
          </mc:Choice>
          <mc:Fallback xmlns="">
            <p:pic>
              <p:nvPicPr>
                <p:cNvPr id="143" name="Inkt 142">
                  <a:extLst>
                    <a:ext uri="{FF2B5EF4-FFF2-40B4-BE49-F238E27FC236}">
                      <a16:creationId xmlns:a16="http://schemas.microsoft.com/office/drawing/2014/main" id="{51131C0D-59AC-4F6D-8ED3-7D24ACD61B9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66950" y="5209028"/>
                  <a:ext cx="540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44" name="Inkt 143">
                  <a:extLst>
                    <a:ext uri="{FF2B5EF4-FFF2-40B4-BE49-F238E27FC236}">
                      <a16:creationId xmlns:a16="http://schemas.microsoft.com/office/drawing/2014/main" id="{B8B3C40B-F578-4DA1-90C4-9C17FF09C6CB}"/>
                    </a:ext>
                  </a:extLst>
                </p14:cNvPr>
                <p14:cNvContentPartPr/>
                <p14:nvPr/>
              </p14:nvContentPartPr>
              <p14:xfrm>
                <a:off x="5907710" y="5101748"/>
                <a:ext cx="118800" cy="278280"/>
              </p14:xfrm>
            </p:contentPart>
          </mc:Choice>
          <mc:Fallback xmlns="">
            <p:pic>
              <p:nvPicPr>
                <p:cNvPr id="144" name="Inkt 143">
                  <a:extLst>
                    <a:ext uri="{FF2B5EF4-FFF2-40B4-BE49-F238E27FC236}">
                      <a16:creationId xmlns:a16="http://schemas.microsoft.com/office/drawing/2014/main" id="{B8B3C40B-F578-4DA1-90C4-9C17FF09C6C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99070" y="5092748"/>
                  <a:ext cx="1364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45" name="Inkt 144">
                  <a:extLst>
                    <a:ext uri="{FF2B5EF4-FFF2-40B4-BE49-F238E27FC236}">
                      <a16:creationId xmlns:a16="http://schemas.microsoft.com/office/drawing/2014/main" id="{262FBE35-332E-4F94-9AC0-A8750B3ADAE7}"/>
                    </a:ext>
                  </a:extLst>
                </p14:cNvPr>
                <p14:cNvContentPartPr/>
                <p14:nvPr/>
              </p14:nvContentPartPr>
              <p14:xfrm>
                <a:off x="6002750" y="5345468"/>
                <a:ext cx="98280" cy="35280"/>
              </p14:xfrm>
            </p:contentPart>
          </mc:Choice>
          <mc:Fallback xmlns="">
            <p:pic>
              <p:nvPicPr>
                <p:cNvPr id="145" name="Inkt 144">
                  <a:extLst>
                    <a:ext uri="{FF2B5EF4-FFF2-40B4-BE49-F238E27FC236}">
                      <a16:creationId xmlns:a16="http://schemas.microsoft.com/office/drawing/2014/main" id="{262FBE35-332E-4F94-9AC0-A8750B3ADAE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994110" y="5336828"/>
                  <a:ext cx="1159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46" name="Inkt 145">
                  <a:extLst>
                    <a:ext uri="{FF2B5EF4-FFF2-40B4-BE49-F238E27FC236}">
                      <a16:creationId xmlns:a16="http://schemas.microsoft.com/office/drawing/2014/main" id="{71FD75E4-83A1-466C-9CE0-C585D42EA650}"/>
                    </a:ext>
                  </a:extLst>
                </p14:cNvPr>
                <p14:cNvContentPartPr/>
                <p14:nvPr/>
              </p14:nvContentPartPr>
              <p14:xfrm>
                <a:off x="5963870" y="5275988"/>
                <a:ext cx="73080" cy="7200"/>
              </p14:xfrm>
            </p:contentPart>
          </mc:Choice>
          <mc:Fallback xmlns="">
            <p:pic>
              <p:nvPicPr>
                <p:cNvPr id="146" name="Inkt 145">
                  <a:extLst>
                    <a:ext uri="{FF2B5EF4-FFF2-40B4-BE49-F238E27FC236}">
                      <a16:creationId xmlns:a16="http://schemas.microsoft.com/office/drawing/2014/main" id="{71FD75E4-83A1-466C-9CE0-C585D42EA65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955230" y="5267348"/>
                  <a:ext cx="907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47" name="Inkt 146">
                  <a:extLst>
                    <a:ext uri="{FF2B5EF4-FFF2-40B4-BE49-F238E27FC236}">
                      <a16:creationId xmlns:a16="http://schemas.microsoft.com/office/drawing/2014/main" id="{E3EE2D9C-1CA8-4EF8-848B-30AF658C8EF5}"/>
                    </a:ext>
                  </a:extLst>
                </p14:cNvPr>
                <p14:cNvContentPartPr/>
                <p14:nvPr/>
              </p14:nvContentPartPr>
              <p14:xfrm>
                <a:off x="6175910" y="5305148"/>
                <a:ext cx="16560" cy="105480"/>
              </p14:xfrm>
            </p:contentPart>
          </mc:Choice>
          <mc:Fallback xmlns="">
            <p:pic>
              <p:nvPicPr>
                <p:cNvPr id="147" name="Inkt 146">
                  <a:extLst>
                    <a:ext uri="{FF2B5EF4-FFF2-40B4-BE49-F238E27FC236}">
                      <a16:creationId xmlns:a16="http://schemas.microsoft.com/office/drawing/2014/main" id="{E3EE2D9C-1CA8-4EF8-848B-30AF658C8EF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166910" y="5296148"/>
                  <a:ext cx="342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48" name="Inkt 147">
                  <a:extLst>
                    <a:ext uri="{FF2B5EF4-FFF2-40B4-BE49-F238E27FC236}">
                      <a16:creationId xmlns:a16="http://schemas.microsoft.com/office/drawing/2014/main" id="{6EC3A597-83CD-4D22-84ED-FDB009F336CB}"/>
                    </a:ext>
                  </a:extLst>
                </p14:cNvPr>
                <p14:cNvContentPartPr/>
                <p14:nvPr/>
              </p14:nvContentPartPr>
              <p14:xfrm>
                <a:off x="6193190" y="5022188"/>
                <a:ext cx="246960" cy="325440"/>
              </p14:xfrm>
            </p:contentPart>
          </mc:Choice>
          <mc:Fallback xmlns="">
            <p:pic>
              <p:nvPicPr>
                <p:cNvPr id="148" name="Inkt 147">
                  <a:extLst>
                    <a:ext uri="{FF2B5EF4-FFF2-40B4-BE49-F238E27FC236}">
                      <a16:creationId xmlns:a16="http://schemas.microsoft.com/office/drawing/2014/main" id="{6EC3A597-83CD-4D22-84ED-FDB009F336C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84550" y="5013548"/>
                  <a:ext cx="264600" cy="34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03" name="Inkt 202">
                <a:extLst>
                  <a:ext uri="{FF2B5EF4-FFF2-40B4-BE49-F238E27FC236}">
                    <a16:creationId xmlns:a16="http://schemas.microsoft.com/office/drawing/2014/main" id="{DC3886F8-6E90-425D-99DB-69E78AD01AEA}"/>
                  </a:ext>
                </a:extLst>
              </p14:cNvPr>
              <p14:cNvContentPartPr/>
              <p14:nvPr/>
            </p14:nvContentPartPr>
            <p14:xfrm>
              <a:off x="5870270" y="2845988"/>
              <a:ext cx="1087920" cy="1835280"/>
            </p14:xfrm>
          </p:contentPart>
        </mc:Choice>
        <mc:Fallback xmlns="">
          <p:pic>
            <p:nvPicPr>
              <p:cNvPr id="203" name="Inkt 202">
                <a:extLst>
                  <a:ext uri="{FF2B5EF4-FFF2-40B4-BE49-F238E27FC236}">
                    <a16:creationId xmlns:a16="http://schemas.microsoft.com/office/drawing/2014/main" id="{DC3886F8-6E90-425D-99DB-69E78AD01AE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861270" y="2836988"/>
                <a:ext cx="1105560" cy="18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04" name="Inkt 203">
                <a:extLst>
                  <a:ext uri="{FF2B5EF4-FFF2-40B4-BE49-F238E27FC236}">
                    <a16:creationId xmlns:a16="http://schemas.microsoft.com/office/drawing/2014/main" id="{3D00479C-65B5-4982-91D6-18669DFBC0BA}"/>
                  </a:ext>
                </a:extLst>
              </p14:cNvPr>
              <p14:cNvContentPartPr/>
              <p14:nvPr/>
            </p14:nvContentPartPr>
            <p14:xfrm>
              <a:off x="6946670" y="4477508"/>
              <a:ext cx="237960" cy="357120"/>
            </p14:xfrm>
          </p:contentPart>
        </mc:Choice>
        <mc:Fallback xmlns="">
          <p:pic>
            <p:nvPicPr>
              <p:cNvPr id="204" name="Inkt 203">
                <a:extLst>
                  <a:ext uri="{FF2B5EF4-FFF2-40B4-BE49-F238E27FC236}">
                    <a16:creationId xmlns:a16="http://schemas.microsoft.com/office/drawing/2014/main" id="{3D00479C-65B5-4982-91D6-18669DFBC0B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937670" y="4468868"/>
                <a:ext cx="255600" cy="37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7" name="Groep 236">
            <a:extLst>
              <a:ext uri="{FF2B5EF4-FFF2-40B4-BE49-F238E27FC236}">
                <a16:creationId xmlns:a16="http://schemas.microsoft.com/office/drawing/2014/main" id="{9F83A7C7-C7D3-42B1-90D6-3CBA81129562}"/>
              </a:ext>
            </a:extLst>
          </p:cNvPr>
          <p:cNvGrpSpPr/>
          <p:nvPr/>
        </p:nvGrpSpPr>
        <p:grpSpPr>
          <a:xfrm>
            <a:off x="7482350" y="4434668"/>
            <a:ext cx="1131840" cy="550800"/>
            <a:chOff x="7482350" y="4434668"/>
            <a:chExt cx="1131840" cy="55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06" name="Inkt 205">
                  <a:extLst>
                    <a:ext uri="{FF2B5EF4-FFF2-40B4-BE49-F238E27FC236}">
                      <a16:creationId xmlns:a16="http://schemas.microsoft.com/office/drawing/2014/main" id="{8D5C86CA-58DE-4455-A5AA-7C0A8DCC894D}"/>
                    </a:ext>
                  </a:extLst>
                </p14:cNvPr>
                <p14:cNvContentPartPr/>
                <p14:nvPr/>
              </p14:nvContentPartPr>
              <p14:xfrm>
                <a:off x="7582790" y="4576508"/>
                <a:ext cx="67320" cy="408960"/>
              </p14:xfrm>
            </p:contentPart>
          </mc:Choice>
          <mc:Fallback xmlns="">
            <p:pic>
              <p:nvPicPr>
                <p:cNvPr id="206" name="Inkt 205">
                  <a:extLst>
                    <a:ext uri="{FF2B5EF4-FFF2-40B4-BE49-F238E27FC236}">
                      <a16:creationId xmlns:a16="http://schemas.microsoft.com/office/drawing/2014/main" id="{8D5C86CA-58DE-4455-A5AA-7C0A8DCC894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73790" y="4567508"/>
                  <a:ext cx="8496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07" name="Inkt 206">
                  <a:extLst>
                    <a:ext uri="{FF2B5EF4-FFF2-40B4-BE49-F238E27FC236}">
                      <a16:creationId xmlns:a16="http://schemas.microsoft.com/office/drawing/2014/main" id="{002CBB13-418B-4751-B740-7009E26B5F06}"/>
                    </a:ext>
                  </a:extLst>
                </p14:cNvPr>
                <p14:cNvContentPartPr/>
                <p14:nvPr/>
              </p14:nvContentPartPr>
              <p14:xfrm>
                <a:off x="7482350" y="4503428"/>
                <a:ext cx="364680" cy="400680"/>
              </p14:xfrm>
            </p:contentPart>
          </mc:Choice>
          <mc:Fallback xmlns="">
            <p:pic>
              <p:nvPicPr>
                <p:cNvPr id="207" name="Inkt 206">
                  <a:extLst>
                    <a:ext uri="{FF2B5EF4-FFF2-40B4-BE49-F238E27FC236}">
                      <a16:creationId xmlns:a16="http://schemas.microsoft.com/office/drawing/2014/main" id="{002CBB13-418B-4751-B740-7009E26B5F0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73710" y="4494428"/>
                  <a:ext cx="38232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08" name="Inkt 207">
                  <a:extLst>
                    <a:ext uri="{FF2B5EF4-FFF2-40B4-BE49-F238E27FC236}">
                      <a16:creationId xmlns:a16="http://schemas.microsoft.com/office/drawing/2014/main" id="{EDB23500-AA04-437B-AAE9-3F63D41AB696}"/>
                    </a:ext>
                  </a:extLst>
                </p14:cNvPr>
                <p14:cNvContentPartPr/>
                <p14:nvPr/>
              </p14:nvContentPartPr>
              <p14:xfrm>
                <a:off x="7819670" y="4710788"/>
                <a:ext cx="213120" cy="207360"/>
              </p14:xfrm>
            </p:contentPart>
          </mc:Choice>
          <mc:Fallback xmlns="">
            <p:pic>
              <p:nvPicPr>
                <p:cNvPr id="208" name="Inkt 207">
                  <a:extLst>
                    <a:ext uri="{FF2B5EF4-FFF2-40B4-BE49-F238E27FC236}">
                      <a16:creationId xmlns:a16="http://schemas.microsoft.com/office/drawing/2014/main" id="{EDB23500-AA04-437B-AAE9-3F63D41AB69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811030" y="4702148"/>
                  <a:ext cx="2307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09" name="Inkt 208">
                  <a:extLst>
                    <a:ext uri="{FF2B5EF4-FFF2-40B4-BE49-F238E27FC236}">
                      <a16:creationId xmlns:a16="http://schemas.microsoft.com/office/drawing/2014/main" id="{2A229027-6AA8-4ACE-ADF8-5C8755A1B975}"/>
                    </a:ext>
                  </a:extLst>
                </p14:cNvPr>
                <p14:cNvContentPartPr/>
                <p14:nvPr/>
              </p14:nvContentPartPr>
              <p14:xfrm>
                <a:off x="7998230" y="4652468"/>
                <a:ext cx="142200" cy="312480"/>
              </p14:xfrm>
            </p:contentPart>
          </mc:Choice>
          <mc:Fallback xmlns="">
            <p:pic>
              <p:nvPicPr>
                <p:cNvPr id="209" name="Inkt 208">
                  <a:extLst>
                    <a:ext uri="{FF2B5EF4-FFF2-40B4-BE49-F238E27FC236}">
                      <a16:creationId xmlns:a16="http://schemas.microsoft.com/office/drawing/2014/main" id="{2A229027-6AA8-4ACE-ADF8-5C8755A1B97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89230" y="4643468"/>
                  <a:ext cx="1598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10" name="Inkt 209">
                  <a:extLst>
                    <a:ext uri="{FF2B5EF4-FFF2-40B4-BE49-F238E27FC236}">
                      <a16:creationId xmlns:a16="http://schemas.microsoft.com/office/drawing/2014/main" id="{2A0A2D5D-6A23-4ED9-9522-8F62C8131929}"/>
                    </a:ext>
                  </a:extLst>
                </p14:cNvPr>
                <p14:cNvContentPartPr/>
                <p14:nvPr/>
              </p14:nvContentPartPr>
              <p14:xfrm>
                <a:off x="8131790" y="4683428"/>
                <a:ext cx="189360" cy="189000"/>
              </p14:xfrm>
            </p:contentPart>
          </mc:Choice>
          <mc:Fallback xmlns="">
            <p:pic>
              <p:nvPicPr>
                <p:cNvPr id="210" name="Inkt 209">
                  <a:extLst>
                    <a:ext uri="{FF2B5EF4-FFF2-40B4-BE49-F238E27FC236}">
                      <a16:creationId xmlns:a16="http://schemas.microsoft.com/office/drawing/2014/main" id="{2A0A2D5D-6A23-4ED9-9522-8F62C813192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122790" y="4674788"/>
                  <a:ext cx="2070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11" name="Inkt 210">
                  <a:extLst>
                    <a:ext uri="{FF2B5EF4-FFF2-40B4-BE49-F238E27FC236}">
                      <a16:creationId xmlns:a16="http://schemas.microsoft.com/office/drawing/2014/main" id="{4B657BBD-8B46-4642-AB9F-8B6EBF91AF9D}"/>
                    </a:ext>
                  </a:extLst>
                </p14:cNvPr>
                <p14:cNvContentPartPr/>
                <p14:nvPr/>
              </p14:nvContentPartPr>
              <p14:xfrm>
                <a:off x="8265710" y="4701788"/>
                <a:ext cx="249120" cy="168120"/>
              </p14:xfrm>
            </p:contentPart>
          </mc:Choice>
          <mc:Fallback xmlns="">
            <p:pic>
              <p:nvPicPr>
                <p:cNvPr id="211" name="Inkt 210">
                  <a:extLst>
                    <a:ext uri="{FF2B5EF4-FFF2-40B4-BE49-F238E27FC236}">
                      <a16:creationId xmlns:a16="http://schemas.microsoft.com/office/drawing/2014/main" id="{4B657BBD-8B46-4642-AB9F-8B6EBF91AF9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256710" y="4693148"/>
                  <a:ext cx="2667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12" name="Inkt 211">
                  <a:extLst>
                    <a:ext uri="{FF2B5EF4-FFF2-40B4-BE49-F238E27FC236}">
                      <a16:creationId xmlns:a16="http://schemas.microsoft.com/office/drawing/2014/main" id="{8DCF7E16-99B9-4688-AFD1-2184E876B6DC}"/>
                    </a:ext>
                  </a:extLst>
                </p14:cNvPr>
                <p14:cNvContentPartPr/>
                <p14:nvPr/>
              </p14:nvContentPartPr>
              <p14:xfrm>
                <a:off x="8422670" y="4434668"/>
                <a:ext cx="191520" cy="405000"/>
              </p14:xfrm>
            </p:contentPart>
          </mc:Choice>
          <mc:Fallback xmlns="">
            <p:pic>
              <p:nvPicPr>
                <p:cNvPr id="212" name="Inkt 211">
                  <a:extLst>
                    <a:ext uri="{FF2B5EF4-FFF2-40B4-BE49-F238E27FC236}">
                      <a16:creationId xmlns:a16="http://schemas.microsoft.com/office/drawing/2014/main" id="{8DCF7E16-99B9-4688-AFD1-2184E876B6D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14030" y="4425668"/>
                  <a:ext cx="20916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13" name="Inkt 212">
                  <a:extLst>
                    <a:ext uri="{FF2B5EF4-FFF2-40B4-BE49-F238E27FC236}">
                      <a16:creationId xmlns:a16="http://schemas.microsoft.com/office/drawing/2014/main" id="{063D0E31-FC17-4834-8A2F-3542EA47D49E}"/>
                    </a:ext>
                  </a:extLst>
                </p14:cNvPr>
                <p14:cNvContentPartPr/>
                <p14:nvPr/>
              </p14:nvContentPartPr>
              <p14:xfrm>
                <a:off x="8393870" y="4659668"/>
                <a:ext cx="219960" cy="97560"/>
              </p14:xfrm>
            </p:contentPart>
          </mc:Choice>
          <mc:Fallback xmlns="">
            <p:pic>
              <p:nvPicPr>
                <p:cNvPr id="213" name="Inkt 212">
                  <a:extLst>
                    <a:ext uri="{FF2B5EF4-FFF2-40B4-BE49-F238E27FC236}">
                      <a16:creationId xmlns:a16="http://schemas.microsoft.com/office/drawing/2014/main" id="{063D0E31-FC17-4834-8A2F-3542EA47D49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384870" y="4651028"/>
                  <a:ext cx="237600" cy="11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ep 235">
            <a:extLst>
              <a:ext uri="{FF2B5EF4-FFF2-40B4-BE49-F238E27FC236}">
                <a16:creationId xmlns:a16="http://schemas.microsoft.com/office/drawing/2014/main" id="{A14C8A10-4237-49A9-BD0A-9E8C793C0849}"/>
              </a:ext>
            </a:extLst>
          </p:cNvPr>
          <p:cNvGrpSpPr/>
          <p:nvPr/>
        </p:nvGrpSpPr>
        <p:grpSpPr>
          <a:xfrm>
            <a:off x="8939630" y="4445828"/>
            <a:ext cx="776880" cy="549000"/>
            <a:chOff x="8939630" y="4445828"/>
            <a:chExt cx="776880" cy="54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14" name="Inkt 213">
                  <a:extLst>
                    <a:ext uri="{FF2B5EF4-FFF2-40B4-BE49-F238E27FC236}">
                      <a16:creationId xmlns:a16="http://schemas.microsoft.com/office/drawing/2014/main" id="{441731DC-CE94-4AE2-8E9F-B1C2A5F6C1D2}"/>
                    </a:ext>
                  </a:extLst>
                </p14:cNvPr>
                <p14:cNvContentPartPr/>
                <p14:nvPr/>
              </p14:nvContentPartPr>
              <p14:xfrm>
                <a:off x="8939630" y="4732028"/>
                <a:ext cx="270720" cy="141480"/>
              </p14:xfrm>
            </p:contentPart>
          </mc:Choice>
          <mc:Fallback xmlns="">
            <p:pic>
              <p:nvPicPr>
                <p:cNvPr id="214" name="Inkt 213">
                  <a:extLst>
                    <a:ext uri="{FF2B5EF4-FFF2-40B4-BE49-F238E27FC236}">
                      <a16:creationId xmlns:a16="http://schemas.microsoft.com/office/drawing/2014/main" id="{441731DC-CE94-4AE2-8E9F-B1C2A5F6C1D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30630" y="4723028"/>
                  <a:ext cx="2883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15" name="Inkt 214">
                  <a:extLst>
                    <a:ext uri="{FF2B5EF4-FFF2-40B4-BE49-F238E27FC236}">
                      <a16:creationId xmlns:a16="http://schemas.microsoft.com/office/drawing/2014/main" id="{EA9226ED-5224-4C94-A357-155195949A84}"/>
                    </a:ext>
                  </a:extLst>
                </p14:cNvPr>
                <p14:cNvContentPartPr/>
                <p14:nvPr/>
              </p14:nvContentPartPr>
              <p14:xfrm>
                <a:off x="9170390" y="4448348"/>
                <a:ext cx="158040" cy="546480"/>
              </p14:xfrm>
            </p:contentPart>
          </mc:Choice>
          <mc:Fallback xmlns="">
            <p:pic>
              <p:nvPicPr>
                <p:cNvPr id="215" name="Inkt 214">
                  <a:extLst>
                    <a:ext uri="{FF2B5EF4-FFF2-40B4-BE49-F238E27FC236}">
                      <a16:creationId xmlns:a16="http://schemas.microsoft.com/office/drawing/2014/main" id="{EA9226ED-5224-4C94-A357-155195949A8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161390" y="4439348"/>
                  <a:ext cx="17568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16" name="Inkt 215">
                  <a:extLst>
                    <a:ext uri="{FF2B5EF4-FFF2-40B4-BE49-F238E27FC236}">
                      <a16:creationId xmlns:a16="http://schemas.microsoft.com/office/drawing/2014/main" id="{BF757DFB-F49C-4FC6-95D2-5AEB780FC5A4}"/>
                    </a:ext>
                  </a:extLst>
                </p14:cNvPr>
                <p14:cNvContentPartPr/>
                <p14:nvPr/>
              </p14:nvContentPartPr>
              <p14:xfrm>
                <a:off x="9151310" y="4744988"/>
                <a:ext cx="139320" cy="54000"/>
              </p14:xfrm>
            </p:contentPart>
          </mc:Choice>
          <mc:Fallback xmlns="">
            <p:pic>
              <p:nvPicPr>
                <p:cNvPr id="216" name="Inkt 215">
                  <a:extLst>
                    <a:ext uri="{FF2B5EF4-FFF2-40B4-BE49-F238E27FC236}">
                      <a16:creationId xmlns:a16="http://schemas.microsoft.com/office/drawing/2014/main" id="{BF757DFB-F49C-4FC6-95D2-5AEB780FC5A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142310" y="4735988"/>
                  <a:ext cx="1569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17" name="Inkt 216">
                  <a:extLst>
                    <a:ext uri="{FF2B5EF4-FFF2-40B4-BE49-F238E27FC236}">
                      <a16:creationId xmlns:a16="http://schemas.microsoft.com/office/drawing/2014/main" id="{6D2D1B4D-D414-4A24-904F-DEAAAEADEDDB}"/>
                    </a:ext>
                  </a:extLst>
                </p14:cNvPr>
                <p14:cNvContentPartPr/>
                <p14:nvPr/>
              </p14:nvContentPartPr>
              <p14:xfrm>
                <a:off x="9208910" y="4445828"/>
                <a:ext cx="277200" cy="444240"/>
              </p14:xfrm>
            </p:contentPart>
          </mc:Choice>
          <mc:Fallback xmlns="">
            <p:pic>
              <p:nvPicPr>
                <p:cNvPr id="217" name="Inkt 216">
                  <a:extLst>
                    <a:ext uri="{FF2B5EF4-FFF2-40B4-BE49-F238E27FC236}">
                      <a16:creationId xmlns:a16="http://schemas.microsoft.com/office/drawing/2014/main" id="{6D2D1B4D-D414-4A24-904F-DEAAAEADEDD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200270" y="4436828"/>
                  <a:ext cx="29484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18" name="Inkt 217">
                  <a:extLst>
                    <a:ext uri="{FF2B5EF4-FFF2-40B4-BE49-F238E27FC236}">
                      <a16:creationId xmlns:a16="http://schemas.microsoft.com/office/drawing/2014/main" id="{9A17B8C6-B603-4809-B355-5D67E61BA427}"/>
                    </a:ext>
                  </a:extLst>
                </p14:cNvPr>
                <p14:cNvContentPartPr/>
                <p14:nvPr/>
              </p14:nvContentPartPr>
              <p14:xfrm>
                <a:off x="9356870" y="4679468"/>
                <a:ext cx="231840" cy="167400"/>
              </p14:xfrm>
            </p:contentPart>
          </mc:Choice>
          <mc:Fallback xmlns="">
            <p:pic>
              <p:nvPicPr>
                <p:cNvPr id="218" name="Inkt 217">
                  <a:extLst>
                    <a:ext uri="{FF2B5EF4-FFF2-40B4-BE49-F238E27FC236}">
                      <a16:creationId xmlns:a16="http://schemas.microsoft.com/office/drawing/2014/main" id="{9A17B8C6-B603-4809-B355-5D67E61BA42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347870" y="4670828"/>
                  <a:ext cx="2494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19" name="Inkt 218">
                  <a:extLst>
                    <a:ext uri="{FF2B5EF4-FFF2-40B4-BE49-F238E27FC236}">
                      <a16:creationId xmlns:a16="http://schemas.microsoft.com/office/drawing/2014/main" id="{F01CE3EF-F5E4-4131-9277-1F21BDB700A6}"/>
                    </a:ext>
                  </a:extLst>
                </p14:cNvPr>
                <p14:cNvContentPartPr/>
                <p14:nvPr/>
              </p14:nvContentPartPr>
              <p14:xfrm>
                <a:off x="9549830" y="4628708"/>
                <a:ext cx="166680" cy="207720"/>
              </p14:xfrm>
            </p:contentPart>
          </mc:Choice>
          <mc:Fallback xmlns="">
            <p:pic>
              <p:nvPicPr>
                <p:cNvPr id="219" name="Inkt 218">
                  <a:extLst>
                    <a:ext uri="{FF2B5EF4-FFF2-40B4-BE49-F238E27FC236}">
                      <a16:creationId xmlns:a16="http://schemas.microsoft.com/office/drawing/2014/main" id="{F01CE3EF-F5E4-4131-9277-1F21BDB700A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540830" y="4619708"/>
                  <a:ext cx="18432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ep 234">
            <a:extLst>
              <a:ext uri="{FF2B5EF4-FFF2-40B4-BE49-F238E27FC236}">
                <a16:creationId xmlns:a16="http://schemas.microsoft.com/office/drawing/2014/main" id="{84B597CD-75AE-40D4-B161-C3C922C15BB1}"/>
              </a:ext>
            </a:extLst>
          </p:cNvPr>
          <p:cNvGrpSpPr/>
          <p:nvPr/>
        </p:nvGrpSpPr>
        <p:grpSpPr>
          <a:xfrm>
            <a:off x="9952310" y="4555988"/>
            <a:ext cx="732600" cy="268560"/>
            <a:chOff x="9952310" y="4555988"/>
            <a:chExt cx="732600" cy="2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20" name="Inkt 219">
                  <a:extLst>
                    <a:ext uri="{FF2B5EF4-FFF2-40B4-BE49-F238E27FC236}">
                      <a16:creationId xmlns:a16="http://schemas.microsoft.com/office/drawing/2014/main" id="{F954B55E-2863-469D-BA69-7E599A4CB8E2}"/>
                    </a:ext>
                  </a:extLst>
                </p14:cNvPr>
                <p14:cNvContentPartPr/>
                <p14:nvPr/>
              </p14:nvContentPartPr>
              <p14:xfrm>
                <a:off x="9952310" y="4599908"/>
                <a:ext cx="524160" cy="224640"/>
              </p14:xfrm>
            </p:contentPart>
          </mc:Choice>
          <mc:Fallback xmlns="">
            <p:pic>
              <p:nvPicPr>
                <p:cNvPr id="220" name="Inkt 219">
                  <a:extLst>
                    <a:ext uri="{FF2B5EF4-FFF2-40B4-BE49-F238E27FC236}">
                      <a16:creationId xmlns:a16="http://schemas.microsoft.com/office/drawing/2014/main" id="{F954B55E-2863-469D-BA69-7E599A4CB8E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943670" y="4591268"/>
                  <a:ext cx="5418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21" name="Inkt 220">
                  <a:extLst>
                    <a:ext uri="{FF2B5EF4-FFF2-40B4-BE49-F238E27FC236}">
                      <a16:creationId xmlns:a16="http://schemas.microsoft.com/office/drawing/2014/main" id="{15ED35E6-C567-4017-BB99-2DE68C69A4AD}"/>
                    </a:ext>
                  </a:extLst>
                </p14:cNvPr>
                <p14:cNvContentPartPr/>
                <p14:nvPr/>
              </p14:nvContentPartPr>
              <p14:xfrm>
                <a:off x="10382870" y="4555988"/>
                <a:ext cx="302040" cy="221760"/>
              </p14:xfrm>
            </p:contentPart>
          </mc:Choice>
          <mc:Fallback xmlns="">
            <p:pic>
              <p:nvPicPr>
                <p:cNvPr id="221" name="Inkt 220">
                  <a:extLst>
                    <a:ext uri="{FF2B5EF4-FFF2-40B4-BE49-F238E27FC236}">
                      <a16:creationId xmlns:a16="http://schemas.microsoft.com/office/drawing/2014/main" id="{15ED35E6-C567-4017-BB99-2DE68C69A4A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374230" y="4546988"/>
                  <a:ext cx="319680" cy="23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ep 233">
            <a:extLst>
              <a:ext uri="{FF2B5EF4-FFF2-40B4-BE49-F238E27FC236}">
                <a16:creationId xmlns:a16="http://schemas.microsoft.com/office/drawing/2014/main" id="{A5E751AA-DCEF-4B4F-AA80-E0AF482BF231}"/>
              </a:ext>
            </a:extLst>
          </p:cNvPr>
          <p:cNvGrpSpPr/>
          <p:nvPr/>
        </p:nvGrpSpPr>
        <p:grpSpPr>
          <a:xfrm>
            <a:off x="10926470" y="4213268"/>
            <a:ext cx="1120320" cy="799200"/>
            <a:chOff x="10926470" y="4213268"/>
            <a:chExt cx="1120320" cy="79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22" name="Inkt 221">
                  <a:extLst>
                    <a:ext uri="{FF2B5EF4-FFF2-40B4-BE49-F238E27FC236}">
                      <a16:creationId xmlns:a16="http://schemas.microsoft.com/office/drawing/2014/main" id="{4EDE32F8-DDE0-42DD-9B84-08872F31B761}"/>
                    </a:ext>
                  </a:extLst>
                </p14:cNvPr>
                <p14:cNvContentPartPr/>
                <p14:nvPr/>
              </p14:nvContentPartPr>
              <p14:xfrm>
                <a:off x="10926470" y="4482548"/>
                <a:ext cx="250920" cy="305280"/>
              </p14:xfrm>
            </p:contentPart>
          </mc:Choice>
          <mc:Fallback xmlns="">
            <p:pic>
              <p:nvPicPr>
                <p:cNvPr id="222" name="Inkt 221">
                  <a:extLst>
                    <a:ext uri="{FF2B5EF4-FFF2-40B4-BE49-F238E27FC236}">
                      <a16:creationId xmlns:a16="http://schemas.microsoft.com/office/drawing/2014/main" id="{4EDE32F8-DDE0-42DD-9B84-08872F31B76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917470" y="4473548"/>
                  <a:ext cx="2685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23" name="Inkt 222">
                  <a:extLst>
                    <a:ext uri="{FF2B5EF4-FFF2-40B4-BE49-F238E27FC236}">
                      <a16:creationId xmlns:a16="http://schemas.microsoft.com/office/drawing/2014/main" id="{0A928173-8DA4-42BF-9A3E-193F286FFF65}"/>
                    </a:ext>
                  </a:extLst>
                </p14:cNvPr>
                <p14:cNvContentPartPr/>
                <p14:nvPr/>
              </p14:nvContentPartPr>
              <p14:xfrm>
                <a:off x="11139590" y="4566788"/>
                <a:ext cx="128160" cy="202680"/>
              </p14:xfrm>
            </p:contentPart>
          </mc:Choice>
          <mc:Fallback xmlns="">
            <p:pic>
              <p:nvPicPr>
                <p:cNvPr id="223" name="Inkt 222">
                  <a:extLst>
                    <a:ext uri="{FF2B5EF4-FFF2-40B4-BE49-F238E27FC236}">
                      <a16:creationId xmlns:a16="http://schemas.microsoft.com/office/drawing/2014/main" id="{0A928173-8DA4-42BF-9A3E-193F286FFF6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130950" y="4557788"/>
                  <a:ext cx="1458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24" name="Inkt 223">
                  <a:extLst>
                    <a:ext uri="{FF2B5EF4-FFF2-40B4-BE49-F238E27FC236}">
                      <a16:creationId xmlns:a16="http://schemas.microsoft.com/office/drawing/2014/main" id="{E1DBD75E-7E60-4025-9E60-38E6F9E73650}"/>
                    </a:ext>
                  </a:extLst>
                </p14:cNvPr>
                <p14:cNvContentPartPr/>
                <p14:nvPr/>
              </p14:nvContentPartPr>
              <p14:xfrm>
                <a:off x="11254790" y="4590188"/>
                <a:ext cx="36360" cy="422280"/>
              </p14:xfrm>
            </p:contentPart>
          </mc:Choice>
          <mc:Fallback xmlns="">
            <p:pic>
              <p:nvPicPr>
                <p:cNvPr id="224" name="Inkt 223">
                  <a:extLst>
                    <a:ext uri="{FF2B5EF4-FFF2-40B4-BE49-F238E27FC236}">
                      <a16:creationId xmlns:a16="http://schemas.microsoft.com/office/drawing/2014/main" id="{E1DBD75E-7E60-4025-9E60-38E6F9E7365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246150" y="4581188"/>
                  <a:ext cx="540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25" name="Inkt 224">
                  <a:extLst>
                    <a:ext uri="{FF2B5EF4-FFF2-40B4-BE49-F238E27FC236}">
                      <a16:creationId xmlns:a16="http://schemas.microsoft.com/office/drawing/2014/main" id="{F386745D-B635-4C9B-9B6D-7FDEF995A071}"/>
                    </a:ext>
                  </a:extLst>
                </p14:cNvPr>
                <p14:cNvContentPartPr/>
                <p14:nvPr/>
              </p14:nvContentPartPr>
              <p14:xfrm>
                <a:off x="11324270" y="4569308"/>
                <a:ext cx="231120" cy="192960"/>
              </p14:xfrm>
            </p:contentPart>
          </mc:Choice>
          <mc:Fallback xmlns="">
            <p:pic>
              <p:nvPicPr>
                <p:cNvPr id="225" name="Inkt 224">
                  <a:extLst>
                    <a:ext uri="{FF2B5EF4-FFF2-40B4-BE49-F238E27FC236}">
                      <a16:creationId xmlns:a16="http://schemas.microsoft.com/office/drawing/2014/main" id="{F386745D-B635-4C9B-9B6D-7FDEF995A07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315270" y="4560308"/>
                  <a:ext cx="2487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26" name="Inkt 225">
                  <a:extLst>
                    <a:ext uri="{FF2B5EF4-FFF2-40B4-BE49-F238E27FC236}">
                      <a16:creationId xmlns:a16="http://schemas.microsoft.com/office/drawing/2014/main" id="{E4327652-AD76-4F7D-A696-F66BA02D9609}"/>
                    </a:ext>
                  </a:extLst>
                </p14:cNvPr>
                <p14:cNvContentPartPr/>
                <p14:nvPr/>
              </p14:nvContentPartPr>
              <p14:xfrm>
                <a:off x="11517590" y="4402988"/>
                <a:ext cx="231120" cy="344160"/>
              </p14:xfrm>
            </p:contentPart>
          </mc:Choice>
          <mc:Fallback xmlns="">
            <p:pic>
              <p:nvPicPr>
                <p:cNvPr id="226" name="Inkt 225">
                  <a:extLst>
                    <a:ext uri="{FF2B5EF4-FFF2-40B4-BE49-F238E27FC236}">
                      <a16:creationId xmlns:a16="http://schemas.microsoft.com/office/drawing/2014/main" id="{E4327652-AD76-4F7D-A696-F66BA02D960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508950" y="4394348"/>
                  <a:ext cx="24876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27" name="Inkt 226">
                  <a:extLst>
                    <a:ext uri="{FF2B5EF4-FFF2-40B4-BE49-F238E27FC236}">
                      <a16:creationId xmlns:a16="http://schemas.microsoft.com/office/drawing/2014/main" id="{37FE9D37-A15D-4DF2-A69D-F2127620A028}"/>
                    </a:ext>
                  </a:extLst>
                </p14:cNvPr>
                <p14:cNvContentPartPr/>
                <p14:nvPr/>
              </p14:nvContentPartPr>
              <p14:xfrm>
                <a:off x="11695070" y="4557428"/>
                <a:ext cx="158040" cy="183600"/>
              </p14:xfrm>
            </p:contentPart>
          </mc:Choice>
          <mc:Fallback xmlns="">
            <p:pic>
              <p:nvPicPr>
                <p:cNvPr id="227" name="Inkt 226">
                  <a:extLst>
                    <a:ext uri="{FF2B5EF4-FFF2-40B4-BE49-F238E27FC236}">
                      <a16:creationId xmlns:a16="http://schemas.microsoft.com/office/drawing/2014/main" id="{37FE9D37-A15D-4DF2-A69D-F2127620A02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686430" y="4548428"/>
                  <a:ext cx="1756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28" name="Inkt 227">
                  <a:extLst>
                    <a:ext uri="{FF2B5EF4-FFF2-40B4-BE49-F238E27FC236}">
                      <a16:creationId xmlns:a16="http://schemas.microsoft.com/office/drawing/2014/main" id="{1D19CAF8-9868-4235-912F-5900724AACF0}"/>
                    </a:ext>
                  </a:extLst>
                </p14:cNvPr>
                <p14:cNvContentPartPr/>
                <p14:nvPr/>
              </p14:nvContentPartPr>
              <p14:xfrm>
                <a:off x="11778590" y="4213268"/>
                <a:ext cx="101520" cy="485280"/>
              </p14:xfrm>
            </p:contentPart>
          </mc:Choice>
          <mc:Fallback xmlns="">
            <p:pic>
              <p:nvPicPr>
                <p:cNvPr id="228" name="Inkt 227">
                  <a:extLst>
                    <a:ext uri="{FF2B5EF4-FFF2-40B4-BE49-F238E27FC236}">
                      <a16:creationId xmlns:a16="http://schemas.microsoft.com/office/drawing/2014/main" id="{1D19CAF8-9868-4235-912F-5900724AACF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769950" y="4204628"/>
                  <a:ext cx="11916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29" name="Inkt 228">
                  <a:extLst>
                    <a:ext uri="{FF2B5EF4-FFF2-40B4-BE49-F238E27FC236}">
                      <a16:creationId xmlns:a16="http://schemas.microsoft.com/office/drawing/2014/main" id="{351B70B7-DD27-40ED-9021-394B70D2BDDB}"/>
                    </a:ext>
                  </a:extLst>
                </p14:cNvPr>
                <p14:cNvContentPartPr/>
                <p14:nvPr/>
              </p14:nvContentPartPr>
              <p14:xfrm>
                <a:off x="11772470" y="4430708"/>
                <a:ext cx="274320" cy="313200"/>
              </p14:xfrm>
            </p:contentPart>
          </mc:Choice>
          <mc:Fallback xmlns="">
            <p:pic>
              <p:nvPicPr>
                <p:cNvPr id="229" name="Inkt 228">
                  <a:extLst>
                    <a:ext uri="{FF2B5EF4-FFF2-40B4-BE49-F238E27FC236}">
                      <a16:creationId xmlns:a16="http://schemas.microsoft.com/office/drawing/2014/main" id="{351B70B7-DD27-40ED-9021-394B70D2BDD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763470" y="4422068"/>
                  <a:ext cx="291960" cy="33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ep 232">
            <a:extLst>
              <a:ext uri="{FF2B5EF4-FFF2-40B4-BE49-F238E27FC236}">
                <a16:creationId xmlns:a16="http://schemas.microsoft.com/office/drawing/2014/main" id="{A9D27C90-A352-4DAF-9701-E21916C2B872}"/>
              </a:ext>
            </a:extLst>
          </p:cNvPr>
          <p:cNvGrpSpPr/>
          <p:nvPr/>
        </p:nvGrpSpPr>
        <p:grpSpPr>
          <a:xfrm>
            <a:off x="7863230" y="5224508"/>
            <a:ext cx="606600" cy="279360"/>
            <a:chOff x="7863230" y="5224508"/>
            <a:chExt cx="606600" cy="27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30" name="Inkt 229">
                  <a:extLst>
                    <a:ext uri="{FF2B5EF4-FFF2-40B4-BE49-F238E27FC236}">
                      <a16:creationId xmlns:a16="http://schemas.microsoft.com/office/drawing/2014/main" id="{BD679447-241A-4391-A7D1-C239EC95F65B}"/>
                    </a:ext>
                  </a:extLst>
                </p14:cNvPr>
                <p14:cNvContentPartPr/>
                <p14:nvPr/>
              </p14:nvContentPartPr>
              <p14:xfrm>
                <a:off x="7863230" y="5324228"/>
                <a:ext cx="273960" cy="179640"/>
              </p14:xfrm>
            </p:contentPart>
          </mc:Choice>
          <mc:Fallback xmlns="">
            <p:pic>
              <p:nvPicPr>
                <p:cNvPr id="230" name="Inkt 229">
                  <a:extLst>
                    <a:ext uri="{FF2B5EF4-FFF2-40B4-BE49-F238E27FC236}">
                      <a16:creationId xmlns:a16="http://schemas.microsoft.com/office/drawing/2014/main" id="{BD679447-241A-4391-A7D1-C239EC95F65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854230" y="5315588"/>
                  <a:ext cx="2916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31" name="Inkt 230">
                  <a:extLst>
                    <a:ext uri="{FF2B5EF4-FFF2-40B4-BE49-F238E27FC236}">
                      <a16:creationId xmlns:a16="http://schemas.microsoft.com/office/drawing/2014/main" id="{ACC340C9-244C-421B-A426-7E9691934D88}"/>
                    </a:ext>
                  </a:extLst>
                </p14:cNvPr>
                <p14:cNvContentPartPr/>
                <p14:nvPr/>
              </p14:nvContentPartPr>
              <p14:xfrm>
                <a:off x="8134670" y="5224508"/>
                <a:ext cx="177120" cy="229320"/>
              </p14:xfrm>
            </p:contentPart>
          </mc:Choice>
          <mc:Fallback xmlns="">
            <p:pic>
              <p:nvPicPr>
                <p:cNvPr id="231" name="Inkt 230">
                  <a:extLst>
                    <a:ext uri="{FF2B5EF4-FFF2-40B4-BE49-F238E27FC236}">
                      <a16:creationId xmlns:a16="http://schemas.microsoft.com/office/drawing/2014/main" id="{ACC340C9-244C-421B-A426-7E9691934D8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126030" y="5215508"/>
                  <a:ext cx="1947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32" name="Inkt 231">
                  <a:extLst>
                    <a:ext uri="{FF2B5EF4-FFF2-40B4-BE49-F238E27FC236}">
                      <a16:creationId xmlns:a16="http://schemas.microsoft.com/office/drawing/2014/main" id="{5A051028-2C54-4413-AB75-463428F49ECF}"/>
                    </a:ext>
                  </a:extLst>
                </p14:cNvPr>
                <p14:cNvContentPartPr/>
                <p14:nvPr/>
              </p14:nvContentPartPr>
              <p14:xfrm>
                <a:off x="8291270" y="5301548"/>
                <a:ext cx="178560" cy="159480"/>
              </p14:xfrm>
            </p:contentPart>
          </mc:Choice>
          <mc:Fallback xmlns="">
            <p:pic>
              <p:nvPicPr>
                <p:cNvPr id="232" name="Inkt 231">
                  <a:extLst>
                    <a:ext uri="{FF2B5EF4-FFF2-40B4-BE49-F238E27FC236}">
                      <a16:creationId xmlns:a16="http://schemas.microsoft.com/office/drawing/2014/main" id="{5A051028-2C54-4413-AB75-463428F49EC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282630" y="5292908"/>
                  <a:ext cx="19620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ep 258">
            <a:extLst>
              <a:ext uri="{FF2B5EF4-FFF2-40B4-BE49-F238E27FC236}">
                <a16:creationId xmlns:a16="http://schemas.microsoft.com/office/drawing/2014/main" id="{10301159-C987-4DAB-9CDD-31CD3C0EBB14}"/>
              </a:ext>
            </a:extLst>
          </p:cNvPr>
          <p:cNvGrpSpPr/>
          <p:nvPr/>
        </p:nvGrpSpPr>
        <p:grpSpPr>
          <a:xfrm>
            <a:off x="8698790" y="5162588"/>
            <a:ext cx="870120" cy="352800"/>
            <a:chOff x="8698790" y="5162588"/>
            <a:chExt cx="870120" cy="35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38" name="Inkt 237">
                  <a:extLst>
                    <a:ext uri="{FF2B5EF4-FFF2-40B4-BE49-F238E27FC236}">
                      <a16:creationId xmlns:a16="http://schemas.microsoft.com/office/drawing/2014/main" id="{82E418FB-C1DD-4AF9-9F6F-EEB87797312C}"/>
                    </a:ext>
                  </a:extLst>
                </p14:cNvPr>
                <p14:cNvContentPartPr/>
                <p14:nvPr/>
              </p14:nvContentPartPr>
              <p14:xfrm>
                <a:off x="8698790" y="5196428"/>
                <a:ext cx="406800" cy="318960"/>
              </p14:xfrm>
            </p:contentPart>
          </mc:Choice>
          <mc:Fallback xmlns="">
            <p:pic>
              <p:nvPicPr>
                <p:cNvPr id="238" name="Inkt 237">
                  <a:extLst>
                    <a:ext uri="{FF2B5EF4-FFF2-40B4-BE49-F238E27FC236}">
                      <a16:creationId xmlns:a16="http://schemas.microsoft.com/office/drawing/2014/main" id="{82E418FB-C1DD-4AF9-9F6F-EEB87797312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690150" y="5187428"/>
                  <a:ext cx="4244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39" name="Inkt 238">
                  <a:extLst>
                    <a:ext uri="{FF2B5EF4-FFF2-40B4-BE49-F238E27FC236}">
                      <a16:creationId xmlns:a16="http://schemas.microsoft.com/office/drawing/2014/main" id="{6FB9AD55-DAC3-47D5-802F-0E7D8A73ED5A}"/>
                    </a:ext>
                  </a:extLst>
                </p14:cNvPr>
                <p14:cNvContentPartPr/>
                <p14:nvPr/>
              </p14:nvContentPartPr>
              <p14:xfrm>
                <a:off x="9055910" y="5277428"/>
                <a:ext cx="257400" cy="151920"/>
              </p14:xfrm>
            </p:contentPart>
          </mc:Choice>
          <mc:Fallback xmlns="">
            <p:pic>
              <p:nvPicPr>
                <p:cNvPr id="239" name="Inkt 238">
                  <a:extLst>
                    <a:ext uri="{FF2B5EF4-FFF2-40B4-BE49-F238E27FC236}">
                      <a16:creationId xmlns:a16="http://schemas.microsoft.com/office/drawing/2014/main" id="{6FB9AD55-DAC3-47D5-802F-0E7D8A73ED5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046910" y="5268428"/>
                  <a:ext cx="2750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40" name="Inkt 239">
                  <a:extLst>
                    <a:ext uri="{FF2B5EF4-FFF2-40B4-BE49-F238E27FC236}">
                      <a16:creationId xmlns:a16="http://schemas.microsoft.com/office/drawing/2014/main" id="{FCDC36A3-BC49-4DF7-8536-4FAAF98B9098}"/>
                    </a:ext>
                  </a:extLst>
                </p14:cNvPr>
                <p14:cNvContentPartPr/>
                <p14:nvPr/>
              </p14:nvContentPartPr>
              <p14:xfrm>
                <a:off x="9287750" y="5162588"/>
                <a:ext cx="281160" cy="252000"/>
              </p14:xfrm>
            </p:contentPart>
          </mc:Choice>
          <mc:Fallback xmlns="">
            <p:pic>
              <p:nvPicPr>
                <p:cNvPr id="240" name="Inkt 239">
                  <a:extLst>
                    <a:ext uri="{FF2B5EF4-FFF2-40B4-BE49-F238E27FC236}">
                      <a16:creationId xmlns:a16="http://schemas.microsoft.com/office/drawing/2014/main" id="{FCDC36A3-BC49-4DF7-8536-4FAAF98B909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278750" y="5153588"/>
                  <a:ext cx="29880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ep 257">
            <a:extLst>
              <a:ext uri="{FF2B5EF4-FFF2-40B4-BE49-F238E27FC236}">
                <a16:creationId xmlns:a16="http://schemas.microsoft.com/office/drawing/2014/main" id="{4226A722-F49E-496C-A4C9-000738282941}"/>
              </a:ext>
            </a:extLst>
          </p:cNvPr>
          <p:cNvGrpSpPr/>
          <p:nvPr/>
        </p:nvGrpSpPr>
        <p:grpSpPr>
          <a:xfrm>
            <a:off x="9855830" y="5094548"/>
            <a:ext cx="1484640" cy="371520"/>
            <a:chOff x="9855830" y="5094548"/>
            <a:chExt cx="1484640" cy="37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41" name="Inkt 240">
                  <a:extLst>
                    <a:ext uri="{FF2B5EF4-FFF2-40B4-BE49-F238E27FC236}">
                      <a16:creationId xmlns:a16="http://schemas.microsoft.com/office/drawing/2014/main" id="{7B1B112F-F49A-41E5-9B44-E42657144455}"/>
                    </a:ext>
                  </a:extLst>
                </p14:cNvPr>
                <p14:cNvContentPartPr/>
                <p14:nvPr/>
              </p14:nvContentPartPr>
              <p14:xfrm>
                <a:off x="9855830" y="5094548"/>
                <a:ext cx="217080" cy="328680"/>
              </p14:xfrm>
            </p:contentPart>
          </mc:Choice>
          <mc:Fallback xmlns="">
            <p:pic>
              <p:nvPicPr>
                <p:cNvPr id="241" name="Inkt 240">
                  <a:extLst>
                    <a:ext uri="{FF2B5EF4-FFF2-40B4-BE49-F238E27FC236}">
                      <a16:creationId xmlns:a16="http://schemas.microsoft.com/office/drawing/2014/main" id="{7B1B112F-F49A-41E5-9B44-E4265714445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846830" y="5085908"/>
                  <a:ext cx="2347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42" name="Inkt 241">
                  <a:extLst>
                    <a:ext uri="{FF2B5EF4-FFF2-40B4-BE49-F238E27FC236}">
                      <a16:creationId xmlns:a16="http://schemas.microsoft.com/office/drawing/2014/main" id="{8383BD70-DB72-44E2-B209-8DC96CD7827B}"/>
                    </a:ext>
                  </a:extLst>
                </p14:cNvPr>
                <p14:cNvContentPartPr/>
                <p14:nvPr/>
              </p14:nvContentPartPr>
              <p14:xfrm>
                <a:off x="10051310" y="5299028"/>
                <a:ext cx="235440" cy="142200"/>
              </p14:xfrm>
            </p:contentPart>
          </mc:Choice>
          <mc:Fallback xmlns="">
            <p:pic>
              <p:nvPicPr>
                <p:cNvPr id="242" name="Inkt 241">
                  <a:extLst>
                    <a:ext uri="{FF2B5EF4-FFF2-40B4-BE49-F238E27FC236}">
                      <a16:creationId xmlns:a16="http://schemas.microsoft.com/office/drawing/2014/main" id="{8383BD70-DB72-44E2-B209-8DC96CD7827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042310" y="5290028"/>
                  <a:ext cx="2530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43" name="Inkt 242">
                  <a:extLst>
                    <a:ext uri="{FF2B5EF4-FFF2-40B4-BE49-F238E27FC236}">
                      <a16:creationId xmlns:a16="http://schemas.microsoft.com/office/drawing/2014/main" id="{2B9C7FED-9D70-4F14-97EA-50E5C8CA3615}"/>
                    </a:ext>
                  </a:extLst>
                </p14:cNvPr>
                <p14:cNvContentPartPr/>
                <p14:nvPr/>
              </p14:nvContentPartPr>
              <p14:xfrm>
                <a:off x="10272710" y="5232428"/>
                <a:ext cx="189000" cy="176400"/>
              </p14:xfrm>
            </p:contentPart>
          </mc:Choice>
          <mc:Fallback xmlns="">
            <p:pic>
              <p:nvPicPr>
                <p:cNvPr id="243" name="Inkt 242">
                  <a:extLst>
                    <a:ext uri="{FF2B5EF4-FFF2-40B4-BE49-F238E27FC236}">
                      <a16:creationId xmlns:a16="http://schemas.microsoft.com/office/drawing/2014/main" id="{2B9C7FED-9D70-4F14-97EA-50E5C8CA361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263710" y="5223428"/>
                  <a:ext cx="2066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44" name="Inkt 243">
                  <a:extLst>
                    <a:ext uri="{FF2B5EF4-FFF2-40B4-BE49-F238E27FC236}">
                      <a16:creationId xmlns:a16="http://schemas.microsoft.com/office/drawing/2014/main" id="{49A0F7E4-9E9E-4827-82BD-734766B43395}"/>
                    </a:ext>
                  </a:extLst>
                </p14:cNvPr>
                <p14:cNvContentPartPr/>
                <p14:nvPr/>
              </p14:nvContentPartPr>
              <p14:xfrm>
                <a:off x="10404830" y="5116148"/>
                <a:ext cx="54720" cy="304200"/>
              </p14:xfrm>
            </p:contentPart>
          </mc:Choice>
          <mc:Fallback xmlns="">
            <p:pic>
              <p:nvPicPr>
                <p:cNvPr id="244" name="Inkt 243">
                  <a:extLst>
                    <a:ext uri="{FF2B5EF4-FFF2-40B4-BE49-F238E27FC236}">
                      <a16:creationId xmlns:a16="http://schemas.microsoft.com/office/drawing/2014/main" id="{49A0F7E4-9E9E-4827-82BD-734766B4339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396190" y="5107508"/>
                  <a:ext cx="723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45" name="Inkt 244">
                  <a:extLst>
                    <a:ext uri="{FF2B5EF4-FFF2-40B4-BE49-F238E27FC236}">
                      <a16:creationId xmlns:a16="http://schemas.microsoft.com/office/drawing/2014/main" id="{6507B6E2-BD8E-4455-BC92-9A0A4920B7B3}"/>
                    </a:ext>
                  </a:extLst>
                </p14:cNvPr>
                <p14:cNvContentPartPr/>
                <p14:nvPr/>
              </p14:nvContentPartPr>
              <p14:xfrm>
                <a:off x="10442270" y="5207948"/>
                <a:ext cx="171720" cy="178200"/>
              </p14:xfrm>
            </p:contentPart>
          </mc:Choice>
          <mc:Fallback xmlns="">
            <p:pic>
              <p:nvPicPr>
                <p:cNvPr id="245" name="Inkt 244">
                  <a:extLst>
                    <a:ext uri="{FF2B5EF4-FFF2-40B4-BE49-F238E27FC236}">
                      <a16:creationId xmlns:a16="http://schemas.microsoft.com/office/drawing/2014/main" id="{6507B6E2-BD8E-4455-BC92-9A0A4920B7B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433270" y="5198948"/>
                  <a:ext cx="1893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46" name="Inkt 245">
                  <a:extLst>
                    <a:ext uri="{FF2B5EF4-FFF2-40B4-BE49-F238E27FC236}">
                      <a16:creationId xmlns:a16="http://schemas.microsoft.com/office/drawing/2014/main" id="{1F0D1147-E191-4FFF-B09F-635EB48D04C9}"/>
                    </a:ext>
                  </a:extLst>
                </p14:cNvPr>
                <p14:cNvContentPartPr/>
                <p14:nvPr/>
              </p14:nvContentPartPr>
              <p14:xfrm>
                <a:off x="10744310" y="5108228"/>
                <a:ext cx="98640" cy="357840"/>
              </p14:xfrm>
            </p:contentPart>
          </mc:Choice>
          <mc:Fallback xmlns="">
            <p:pic>
              <p:nvPicPr>
                <p:cNvPr id="246" name="Inkt 245">
                  <a:extLst>
                    <a:ext uri="{FF2B5EF4-FFF2-40B4-BE49-F238E27FC236}">
                      <a16:creationId xmlns:a16="http://schemas.microsoft.com/office/drawing/2014/main" id="{1F0D1147-E191-4FFF-B09F-635EB48D04C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735670" y="5099588"/>
                  <a:ext cx="11628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47" name="Inkt 246">
                  <a:extLst>
                    <a:ext uri="{FF2B5EF4-FFF2-40B4-BE49-F238E27FC236}">
                      <a16:creationId xmlns:a16="http://schemas.microsoft.com/office/drawing/2014/main" id="{24CC8BDD-CA6B-49B5-A9E2-B26CFD2AACD6}"/>
                    </a:ext>
                  </a:extLst>
                </p14:cNvPr>
                <p14:cNvContentPartPr/>
                <p14:nvPr/>
              </p14:nvContentPartPr>
              <p14:xfrm>
                <a:off x="10721270" y="5294708"/>
                <a:ext cx="147960" cy="75600"/>
              </p14:xfrm>
            </p:contentPart>
          </mc:Choice>
          <mc:Fallback xmlns="">
            <p:pic>
              <p:nvPicPr>
                <p:cNvPr id="247" name="Inkt 246">
                  <a:extLst>
                    <a:ext uri="{FF2B5EF4-FFF2-40B4-BE49-F238E27FC236}">
                      <a16:creationId xmlns:a16="http://schemas.microsoft.com/office/drawing/2014/main" id="{24CC8BDD-CA6B-49B5-A9E2-B26CFD2AACD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712270" y="5285708"/>
                  <a:ext cx="1656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48" name="Inkt 247">
                  <a:extLst>
                    <a:ext uri="{FF2B5EF4-FFF2-40B4-BE49-F238E27FC236}">
                      <a16:creationId xmlns:a16="http://schemas.microsoft.com/office/drawing/2014/main" id="{3D656DC2-469B-4AE4-9B4F-435EDE2B5F69}"/>
                    </a:ext>
                  </a:extLst>
                </p14:cNvPr>
                <p14:cNvContentPartPr/>
                <p14:nvPr/>
              </p14:nvContentPartPr>
              <p14:xfrm>
                <a:off x="10849070" y="5201828"/>
                <a:ext cx="221400" cy="241200"/>
              </p14:xfrm>
            </p:contentPart>
          </mc:Choice>
          <mc:Fallback xmlns="">
            <p:pic>
              <p:nvPicPr>
                <p:cNvPr id="248" name="Inkt 247">
                  <a:extLst>
                    <a:ext uri="{FF2B5EF4-FFF2-40B4-BE49-F238E27FC236}">
                      <a16:creationId xmlns:a16="http://schemas.microsoft.com/office/drawing/2014/main" id="{3D656DC2-469B-4AE4-9B4F-435EDE2B5F6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840430" y="5192828"/>
                  <a:ext cx="2390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49" name="Inkt 248">
                  <a:extLst>
                    <a:ext uri="{FF2B5EF4-FFF2-40B4-BE49-F238E27FC236}">
                      <a16:creationId xmlns:a16="http://schemas.microsoft.com/office/drawing/2014/main" id="{E0DE5DC9-EF69-447F-9E11-95B766C9F04A}"/>
                    </a:ext>
                  </a:extLst>
                </p14:cNvPr>
                <p14:cNvContentPartPr/>
                <p14:nvPr/>
              </p14:nvContentPartPr>
              <p14:xfrm>
                <a:off x="11003510" y="5262668"/>
                <a:ext cx="139680" cy="140040"/>
              </p14:xfrm>
            </p:contentPart>
          </mc:Choice>
          <mc:Fallback xmlns="">
            <p:pic>
              <p:nvPicPr>
                <p:cNvPr id="249" name="Inkt 248">
                  <a:extLst>
                    <a:ext uri="{FF2B5EF4-FFF2-40B4-BE49-F238E27FC236}">
                      <a16:creationId xmlns:a16="http://schemas.microsoft.com/office/drawing/2014/main" id="{E0DE5DC9-EF69-447F-9E11-95B766C9F04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994510" y="5253668"/>
                  <a:ext cx="1573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50" name="Inkt 249">
                  <a:extLst>
                    <a:ext uri="{FF2B5EF4-FFF2-40B4-BE49-F238E27FC236}">
                      <a16:creationId xmlns:a16="http://schemas.microsoft.com/office/drawing/2014/main" id="{038238FE-06A8-41F2-B602-DEE0C324EC0D}"/>
                    </a:ext>
                  </a:extLst>
                </p14:cNvPr>
                <p14:cNvContentPartPr/>
                <p14:nvPr/>
              </p14:nvContentPartPr>
              <p14:xfrm>
                <a:off x="11137430" y="5160068"/>
                <a:ext cx="203040" cy="165600"/>
              </p14:xfrm>
            </p:contentPart>
          </mc:Choice>
          <mc:Fallback xmlns="">
            <p:pic>
              <p:nvPicPr>
                <p:cNvPr id="250" name="Inkt 249">
                  <a:extLst>
                    <a:ext uri="{FF2B5EF4-FFF2-40B4-BE49-F238E27FC236}">
                      <a16:creationId xmlns:a16="http://schemas.microsoft.com/office/drawing/2014/main" id="{038238FE-06A8-41F2-B602-DEE0C324EC0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128790" y="5151068"/>
                  <a:ext cx="22068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ep 256">
            <a:extLst>
              <a:ext uri="{FF2B5EF4-FFF2-40B4-BE49-F238E27FC236}">
                <a16:creationId xmlns:a16="http://schemas.microsoft.com/office/drawing/2014/main" id="{80489B55-C086-40CC-95C4-46618328AD7B}"/>
              </a:ext>
            </a:extLst>
          </p:cNvPr>
          <p:cNvGrpSpPr/>
          <p:nvPr/>
        </p:nvGrpSpPr>
        <p:grpSpPr>
          <a:xfrm>
            <a:off x="11598230" y="4906988"/>
            <a:ext cx="976680" cy="451800"/>
            <a:chOff x="11598230" y="4906988"/>
            <a:chExt cx="976680" cy="45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51" name="Inkt 250">
                  <a:extLst>
                    <a:ext uri="{FF2B5EF4-FFF2-40B4-BE49-F238E27FC236}">
                      <a16:creationId xmlns:a16="http://schemas.microsoft.com/office/drawing/2014/main" id="{78EE10D3-D9A1-4106-AEB5-FBBB460B12A1}"/>
                    </a:ext>
                  </a:extLst>
                </p14:cNvPr>
                <p14:cNvContentPartPr/>
                <p14:nvPr/>
              </p14:nvContentPartPr>
              <p14:xfrm>
                <a:off x="11598230" y="4989068"/>
                <a:ext cx="34200" cy="369720"/>
              </p14:xfrm>
            </p:contentPart>
          </mc:Choice>
          <mc:Fallback xmlns="">
            <p:pic>
              <p:nvPicPr>
                <p:cNvPr id="251" name="Inkt 250">
                  <a:extLst>
                    <a:ext uri="{FF2B5EF4-FFF2-40B4-BE49-F238E27FC236}">
                      <a16:creationId xmlns:a16="http://schemas.microsoft.com/office/drawing/2014/main" id="{78EE10D3-D9A1-4106-AEB5-FBBB460B12A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589230" y="4980428"/>
                  <a:ext cx="5184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52" name="Inkt 251">
                  <a:extLst>
                    <a:ext uri="{FF2B5EF4-FFF2-40B4-BE49-F238E27FC236}">
                      <a16:creationId xmlns:a16="http://schemas.microsoft.com/office/drawing/2014/main" id="{9E509E57-DC67-4256-BE14-8499CB4E0B53}"/>
                    </a:ext>
                  </a:extLst>
                </p14:cNvPr>
                <p14:cNvContentPartPr/>
                <p14:nvPr/>
              </p14:nvContentPartPr>
              <p14:xfrm>
                <a:off x="11650430" y="5040908"/>
                <a:ext cx="197280" cy="304560"/>
              </p14:xfrm>
            </p:contentPart>
          </mc:Choice>
          <mc:Fallback xmlns="">
            <p:pic>
              <p:nvPicPr>
                <p:cNvPr id="252" name="Inkt 251">
                  <a:extLst>
                    <a:ext uri="{FF2B5EF4-FFF2-40B4-BE49-F238E27FC236}">
                      <a16:creationId xmlns:a16="http://schemas.microsoft.com/office/drawing/2014/main" id="{9E509E57-DC67-4256-BE14-8499CB4E0B5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641430" y="5032268"/>
                  <a:ext cx="2149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53" name="Inkt 252">
                  <a:extLst>
                    <a:ext uri="{FF2B5EF4-FFF2-40B4-BE49-F238E27FC236}">
                      <a16:creationId xmlns:a16="http://schemas.microsoft.com/office/drawing/2014/main" id="{C10320F4-BD24-4CE2-8AEB-95E8B7A4CB4C}"/>
                    </a:ext>
                  </a:extLst>
                </p14:cNvPr>
                <p14:cNvContentPartPr/>
                <p14:nvPr/>
              </p14:nvContentPartPr>
              <p14:xfrm>
                <a:off x="11875430" y="5045948"/>
                <a:ext cx="254880" cy="281160"/>
              </p14:xfrm>
            </p:contentPart>
          </mc:Choice>
          <mc:Fallback xmlns="">
            <p:pic>
              <p:nvPicPr>
                <p:cNvPr id="253" name="Inkt 252">
                  <a:extLst>
                    <a:ext uri="{FF2B5EF4-FFF2-40B4-BE49-F238E27FC236}">
                      <a16:creationId xmlns:a16="http://schemas.microsoft.com/office/drawing/2014/main" id="{C10320F4-BD24-4CE2-8AEB-95E8B7A4CB4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866430" y="5036948"/>
                  <a:ext cx="27252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54" name="Inkt 253">
                  <a:extLst>
                    <a:ext uri="{FF2B5EF4-FFF2-40B4-BE49-F238E27FC236}">
                      <a16:creationId xmlns:a16="http://schemas.microsoft.com/office/drawing/2014/main" id="{BB805809-1758-46C4-B899-7784582DFD12}"/>
                    </a:ext>
                  </a:extLst>
                </p14:cNvPr>
                <p14:cNvContentPartPr/>
                <p14:nvPr/>
              </p14:nvContentPartPr>
              <p14:xfrm>
                <a:off x="12042470" y="5035508"/>
                <a:ext cx="280440" cy="250920"/>
              </p14:xfrm>
            </p:contentPart>
          </mc:Choice>
          <mc:Fallback xmlns="">
            <p:pic>
              <p:nvPicPr>
                <p:cNvPr id="254" name="Inkt 253">
                  <a:extLst>
                    <a:ext uri="{FF2B5EF4-FFF2-40B4-BE49-F238E27FC236}">
                      <a16:creationId xmlns:a16="http://schemas.microsoft.com/office/drawing/2014/main" id="{BB805809-1758-46C4-B899-7784582DFD1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2033470" y="5026868"/>
                  <a:ext cx="2980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55" name="Inkt 254">
                  <a:extLst>
                    <a:ext uri="{FF2B5EF4-FFF2-40B4-BE49-F238E27FC236}">
                      <a16:creationId xmlns:a16="http://schemas.microsoft.com/office/drawing/2014/main" id="{7B0C4E57-B986-4C6D-ACD8-3B960B33C9F1}"/>
                    </a:ext>
                  </a:extLst>
                </p14:cNvPr>
                <p14:cNvContentPartPr/>
                <p14:nvPr/>
              </p14:nvContentPartPr>
              <p14:xfrm>
                <a:off x="12357830" y="4935428"/>
                <a:ext cx="93240" cy="324360"/>
              </p14:xfrm>
            </p:contentPart>
          </mc:Choice>
          <mc:Fallback xmlns="">
            <p:pic>
              <p:nvPicPr>
                <p:cNvPr id="255" name="Inkt 254">
                  <a:extLst>
                    <a:ext uri="{FF2B5EF4-FFF2-40B4-BE49-F238E27FC236}">
                      <a16:creationId xmlns:a16="http://schemas.microsoft.com/office/drawing/2014/main" id="{7B0C4E57-B986-4C6D-ACD8-3B960B33C9F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2349190" y="4926428"/>
                  <a:ext cx="1108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56" name="Inkt 255">
                  <a:extLst>
                    <a:ext uri="{FF2B5EF4-FFF2-40B4-BE49-F238E27FC236}">
                      <a16:creationId xmlns:a16="http://schemas.microsoft.com/office/drawing/2014/main" id="{279B1EA6-3A86-4A6E-89E1-EF0F06E92B9A}"/>
                    </a:ext>
                  </a:extLst>
                </p14:cNvPr>
                <p14:cNvContentPartPr/>
                <p14:nvPr/>
              </p14:nvContentPartPr>
              <p14:xfrm>
                <a:off x="12465830" y="4906988"/>
                <a:ext cx="109080" cy="327960"/>
              </p14:xfrm>
            </p:contentPart>
          </mc:Choice>
          <mc:Fallback xmlns="">
            <p:pic>
              <p:nvPicPr>
                <p:cNvPr id="256" name="Inkt 255">
                  <a:extLst>
                    <a:ext uri="{FF2B5EF4-FFF2-40B4-BE49-F238E27FC236}">
                      <a16:creationId xmlns:a16="http://schemas.microsoft.com/office/drawing/2014/main" id="{279B1EA6-3A86-4A6E-89E1-EF0F06E92B9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2456830" y="4897988"/>
                  <a:ext cx="126720" cy="34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" name="Groep 285">
            <a:extLst>
              <a:ext uri="{FF2B5EF4-FFF2-40B4-BE49-F238E27FC236}">
                <a16:creationId xmlns:a16="http://schemas.microsoft.com/office/drawing/2014/main" id="{F135D451-869D-49E1-8B10-708A3E0ED63A}"/>
              </a:ext>
            </a:extLst>
          </p:cNvPr>
          <p:cNvGrpSpPr/>
          <p:nvPr/>
        </p:nvGrpSpPr>
        <p:grpSpPr>
          <a:xfrm>
            <a:off x="-52810" y="-120052"/>
            <a:ext cx="12258360" cy="3974400"/>
            <a:chOff x="-52810" y="-120052"/>
            <a:chExt cx="12258360" cy="397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9" name="Inkt 28">
                  <a:extLst>
                    <a:ext uri="{FF2B5EF4-FFF2-40B4-BE49-F238E27FC236}">
                      <a16:creationId xmlns:a16="http://schemas.microsoft.com/office/drawing/2014/main" id="{E203BC9B-86F1-4224-A655-D976C9FEA257}"/>
                    </a:ext>
                  </a:extLst>
                </p14:cNvPr>
                <p14:cNvContentPartPr/>
                <p14:nvPr/>
              </p14:nvContentPartPr>
              <p14:xfrm>
                <a:off x="6479750" y="139148"/>
                <a:ext cx="469800" cy="522720"/>
              </p14:xfrm>
            </p:contentPart>
          </mc:Choice>
          <mc:Fallback xmlns="">
            <p:pic>
              <p:nvPicPr>
                <p:cNvPr id="29" name="Inkt 28">
                  <a:extLst>
                    <a:ext uri="{FF2B5EF4-FFF2-40B4-BE49-F238E27FC236}">
                      <a16:creationId xmlns:a16="http://schemas.microsoft.com/office/drawing/2014/main" id="{E203BC9B-86F1-4224-A655-D976C9FEA25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471110" y="130508"/>
                  <a:ext cx="48744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30" name="Inkt 29">
                  <a:extLst>
                    <a:ext uri="{FF2B5EF4-FFF2-40B4-BE49-F238E27FC236}">
                      <a16:creationId xmlns:a16="http://schemas.microsoft.com/office/drawing/2014/main" id="{AD1B824E-D138-4D26-B90F-A56755C5B988}"/>
                    </a:ext>
                  </a:extLst>
                </p14:cNvPr>
                <p14:cNvContentPartPr/>
                <p14:nvPr/>
              </p14:nvContentPartPr>
              <p14:xfrm>
                <a:off x="7065110" y="138428"/>
                <a:ext cx="293760" cy="377640"/>
              </p14:xfrm>
            </p:contentPart>
          </mc:Choice>
          <mc:Fallback xmlns="">
            <p:pic>
              <p:nvPicPr>
                <p:cNvPr id="30" name="Inkt 29">
                  <a:extLst>
                    <a:ext uri="{FF2B5EF4-FFF2-40B4-BE49-F238E27FC236}">
                      <a16:creationId xmlns:a16="http://schemas.microsoft.com/office/drawing/2014/main" id="{AD1B824E-D138-4D26-B90F-A56755C5B98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056470" y="129428"/>
                  <a:ext cx="31140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31" name="Inkt 30">
                  <a:extLst>
                    <a:ext uri="{FF2B5EF4-FFF2-40B4-BE49-F238E27FC236}">
                      <a16:creationId xmlns:a16="http://schemas.microsoft.com/office/drawing/2014/main" id="{D59FFE6D-9A5F-40A1-BB79-7148ADCA5C49}"/>
                    </a:ext>
                  </a:extLst>
                </p14:cNvPr>
                <p14:cNvContentPartPr/>
                <p14:nvPr/>
              </p14:nvContentPartPr>
              <p14:xfrm>
                <a:off x="7297670" y="223748"/>
                <a:ext cx="254880" cy="253440"/>
              </p14:xfrm>
            </p:contentPart>
          </mc:Choice>
          <mc:Fallback xmlns="">
            <p:pic>
              <p:nvPicPr>
                <p:cNvPr id="31" name="Inkt 30">
                  <a:extLst>
                    <a:ext uri="{FF2B5EF4-FFF2-40B4-BE49-F238E27FC236}">
                      <a16:creationId xmlns:a16="http://schemas.microsoft.com/office/drawing/2014/main" id="{D59FFE6D-9A5F-40A1-BB79-7148ADCA5C4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288670" y="214748"/>
                  <a:ext cx="2725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32" name="Inkt 31">
                  <a:extLst>
                    <a:ext uri="{FF2B5EF4-FFF2-40B4-BE49-F238E27FC236}">
                      <a16:creationId xmlns:a16="http://schemas.microsoft.com/office/drawing/2014/main" id="{0B84C760-B5FB-4415-A9CB-813A72C626D1}"/>
                    </a:ext>
                  </a:extLst>
                </p14:cNvPr>
                <p14:cNvContentPartPr/>
                <p14:nvPr/>
              </p14:nvContentPartPr>
              <p14:xfrm>
                <a:off x="7431590" y="150668"/>
                <a:ext cx="225360" cy="190440"/>
              </p14:xfrm>
            </p:contentPart>
          </mc:Choice>
          <mc:Fallback xmlns="">
            <p:pic>
              <p:nvPicPr>
                <p:cNvPr id="32" name="Inkt 31">
                  <a:extLst>
                    <a:ext uri="{FF2B5EF4-FFF2-40B4-BE49-F238E27FC236}">
                      <a16:creationId xmlns:a16="http://schemas.microsoft.com/office/drawing/2014/main" id="{0B84C760-B5FB-4415-A9CB-813A72C626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422590" y="141668"/>
                  <a:ext cx="2430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3" name="Inkt 32">
                  <a:extLst>
                    <a:ext uri="{FF2B5EF4-FFF2-40B4-BE49-F238E27FC236}">
                      <a16:creationId xmlns:a16="http://schemas.microsoft.com/office/drawing/2014/main" id="{0CE60722-E417-45FB-A364-81118DFB5207}"/>
                    </a:ext>
                  </a:extLst>
                </p14:cNvPr>
                <p14:cNvContentPartPr/>
                <p14:nvPr/>
              </p14:nvContentPartPr>
              <p14:xfrm>
                <a:off x="7714550" y="215828"/>
                <a:ext cx="177120" cy="150840"/>
              </p14:xfrm>
            </p:contentPart>
          </mc:Choice>
          <mc:Fallback xmlns="">
            <p:pic>
              <p:nvPicPr>
                <p:cNvPr id="33" name="Inkt 32">
                  <a:extLst>
                    <a:ext uri="{FF2B5EF4-FFF2-40B4-BE49-F238E27FC236}">
                      <a16:creationId xmlns:a16="http://schemas.microsoft.com/office/drawing/2014/main" id="{0CE60722-E417-45FB-A364-81118DFB520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705550" y="207188"/>
                  <a:ext cx="1947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4" name="Inkt 33">
                  <a:extLst>
                    <a:ext uri="{FF2B5EF4-FFF2-40B4-BE49-F238E27FC236}">
                      <a16:creationId xmlns:a16="http://schemas.microsoft.com/office/drawing/2014/main" id="{DBE86822-2F8E-4989-BC14-7BA787132236}"/>
                    </a:ext>
                  </a:extLst>
                </p14:cNvPr>
                <p14:cNvContentPartPr/>
                <p14:nvPr/>
              </p14:nvContentPartPr>
              <p14:xfrm>
                <a:off x="7848830" y="104948"/>
                <a:ext cx="526680" cy="261720"/>
              </p14:xfrm>
            </p:contentPart>
          </mc:Choice>
          <mc:Fallback xmlns="">
            <p:pic>
              <p:nvPicPr>
                <p:cNvPr id="34" name="Inkt 33">
                  <a:extLst>
                    <a:ext uri="{FF2B5EF4-FFF2-40B4-BE49-F238E27FC236}">
                      <a16:creationId xmlns:a16="http://schemas.microsoft.com/office/drawing/2014/main" id="{DBE86822-2F8E-4989-BC14-7BA78713223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840190" y="95948"/>
                  <a:ext cx="5443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5" name="Inkt 34">
                  <a:extLst>
                    <a:ext uri="{FF2B5EF4-FFF2-40B4-BE49-F238E27FC236}">
                      <a16:creationId xmlns:a16="http://schemas.microsoft.com/office/drawing/2014/main" id="{91AC87CB-0CA8-4ED2-8382-868D85819CE6}"/>
                    </a:ext>
                  </a:extLst>
                </p14:cNvPr>
                <p14:cNvContentPartPr/>
                <p14:nvPr/>
              </p14:nvContentPartPr>
              <p14:xfrm>
                <a:off x="8498270" y="58148"/>
                <a:ext cx="260640" cy="345600"/>
              </p14:xfrm>
            </p:contentPart>
          </mc:Choice>
          <mc:Fallback xmlns="">
            <p:pic>
              <p:nvPicPr>
                <p:cNvPr id="35" name="Inkt 34">
                  <a:extLst>
                    <a:ext uri="{FF2B5EF4-FFF2-40B4-BE49-F238E27FC236}">
                      <a16:creationId xmlns:a16="http://schemas.microsoft.com/office/drawing/2014/main" id="{91AC87CB-0CA8-4ED2-8382-868D85819CE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489630" y="49148"/>
                  <a:ext cx="2782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6" name="Inkt 35">
                  <a:extLst>
                    <a:ext uri="{FF2B5EF4-FFF2-40B4-BE49-F238E27FC236}">
                      <a16:creationId xmlns:a16="http://schemas.microsoft.com/office/drawing/2014/main" id="{B44259E1-ABFC-4AB0-997A-82424AB73F11}"/>
                    </a:ext>
                  </a:extLst>
                </p14:cNvPr>
                <p14:cNvContentPartPr/>
                <p14:nvPr/>
              </p14:nvContentPartPr>
              <p14:xfrm>
                <a:off x="8767190" y="158948"/>
                <a:ext cx="202680" cy="181440"/>
              </p14:xfrm>
            </p:contentPart>
          </mc:Choice>
          <mc:Fallback xmlns="">
            <p:pic>
              <p:nvPicPr>
                <p:cNvPr id="36" name="Inkt 35">
                  <a:extLst>
                    <a:ext uri="{FF2B5EF4-FFF2-40B4-BE49-F238E27FC236}">
                      <a16:creationId xmlns:a16="http://schemas.microsoft.com/office/drawing/2014/main" id="{B44259E1-ABFC-4AB0-997A-82424AB73F1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758550" y="149948"/>
                  <a:ext cx="2203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7" name="Inkt 36">
                  <a:extLst>
                    <a:ext uri="{FF2B5EF4-FFF2-40B4-BE49-F238E27FC236}">
                      <a16:creationId xmlns:a16="http://schemas.microsoft.com/office/drawing/2014/main" id="{A8863D2B-0FDE-4283-8291-EBFEB5ADC9FE}"/>
                    </a:ext>
                  </a:extLst>
                </p14:cNvPr>
                <p14:cNvContentPartPr/>
                <p14:nvPr/>
              </p14:nvContentPartPr>
              <p14:xfrm>
                <a:off x="8936030" y="107828"/>
                <a:ext cx="64440" cy="580680"/>
              </p14:xfrm>
            </p:contentPart>
          </mc:Choice>
          <mc:Fallback xmlns="">
            <p:pic>
              <p:nvPicPr>
                <p:cNvPr id="37" name="Inkt 36">
                  <a:extLst>
                    <a:ext uri="{FF2B5EF4-FFF2-40B4-BE49-F238E27FC236}">
                      <a16:creationId xmlns:a16="http://schemas.microsoft.com/office/drawing/2014/main" id="{A8863D2B-0FDE-4283-8291-EBFEB5ADC9F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927030" y="98828"/>
                  <a:ext cx="8208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8" name="Inkt 37">
                  <a:extLst>
                    <a:ext uri="{FF2B5EF4-FFF2-40B4-BE49-F238E27FC236}">
                      <a16:creationId xmlns:a16="http://schemas.microsoft.com/office/drawing/2014/main" id="{03E4CCC1-9866-4C7F-BE4C-E9496AF8C32F}"/>
                    </a:ext>
                  </a:extLst>
                </p14:cNvPr>
                <p14:cNvContentPartPr/>
                <p14:nvPr/>
              </p14:nvContentPartPr>
              <p14:xfrm>
                <a:off x="8959790" y="115388"/>
                <a:ext cx="316080" cy="228600"/>
              </p14:xfrm>
            </p:contentPart>
          </mc:Choice>
          <mc:Fallback xmlns="">
            <p:pic>
              <p:nvPicPr>
                <p:cNvPr id="38" name="Inkt 37">
                  <a:extLst>
                    <a:ext uri="{FF2B5EF4-FFF2-40B4-BE49-F238E27FC236}">
                      <a16:creationId xmlns:a16="http://schemas.microsoft.com/office/drawing/2014/main" id="{03E4CCC1-9866-4C7F-BE4C-E9496AF8C32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951150" y="106748"/>
                  <a:ext cx="3337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9" name="Inkt 38">
                  <a:extLst>
                    <a:ext uri="{FF2B5EF4-FFF2-40B4-BE49-F238E27FC236}">
                      <a16:creationId xmlns:a16="http://schemas.microsoft.com/office/drawing/2014/main" id="{EA5D8F5D-2E35-4447-A0BC-35B508D54424}"/>
                    </a:ext>
                  </a:extLst>
                </p14:cNvPr>
                <p14:cNvContentPartPr/>
                <p14:nvPr/>
              </p14:nvContentPartPr>
              <p14:xfrm>
                <a:off x="9191630" y="-3412"/>
                <a:ext cx="306000" cy="343080"/>
              </p14:xfrm>
            </p:contentPart>
          </mc:Choice>
          <mc:Fallback xmlns="">
            <p:pic>
              <p:nvPicPr>
                <p:cNvPr id="39" name="Inkt 38">
                  <a:extLst>
                    <a:ext uri="{FF2B5EF4-FFF2-40B4-BE49-F238E27FC236}">
                      <a16:creationId xmlns:a16="http://schemas.microsoft.com/office/drawing/2014/main" id="{EA5D8F5D-2E35-4447-A0BC-35B508D5442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182630" y="-12052"/>
                  <a:ext cx="3236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0" name="Inkt 39">
                  <a:extLst>
                    <a:ext uri="{FF2B5EF4-FFF2-40B4-BE49-F238E27FC236}">
                      <a16:creationId xmlns:a16="http://schemas.microsoft.com/office/drawing/2014/main" id="{911F10D7-D489-4035-BFE7-DB4F11D532A1}"/>
                    </a:ext>
                  </a:extLst>
                </p14:cNvPr>
                <p14:cNvContentPartPr/>
                <p14:nvPr/>
              </p14:nvContentPartPr>
              <p14:xfrm>
                <a:off x="9483590" y="135908"/>
                <a:ext cx="218520" cy="190440"/>
              </p14:xfrm>
            </p:contentPart>
          </mc:Choice>
          <mc:Fallback xmlns="">
            <p:pic>
              <p:nvPicPr>
                <p:cNvPr id="40" name="Inkt 39">
                  <a:extLst>
                    <a:ext uri="{FF2B5EF4-FFF2-40B4-BE49-F238E27FC236}">
                      <a16:creationId xmlns:a16="http://schemas.microsoft.com/office/drawing/2014/main" id="{911F10D7-D489-4035-BFE7-DB4F11D532A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474590" y="126908"/>
                  <a:ext cx="2361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1" name="Inkt 40">
                  <a:extLst>
                    <a:ext uri="{FF2B5EF4-FFF2-40B4-BE49-F238E27FC236}">
                      <a16:creationId xmlns:a16="http://schemas.microsoft.com/office/drawing/2014/main" id="{A4577827-BE1E-47FD-86E9-00AAF2F12F9E}"/>
                    </a:ext>
                  </a:extLst>
                </p14:cNvPr>
                <p14:cNvContentPartPr/>
                <p14:nvPr/>
              </p14:nvContentPartPr>
              <p14:xfrm>
                <a:off x="9819110" y="-45532"/>
                <a:ext cx="159120" cy="214920"/>
              </p14:xfrm>
            </p:contentPart>
          </mc:Choice>
          <mc:Fallback xmlns="">
            <p:pic>
              <p:nvPicPr>
                <p:cNvPr id="41" name="Inkt 40">
                  <a:extLst>
                    <a:ext uri="{FF2B5EF4-FFF2-40B4-BE49-F238E27FC236}">
                      <a16:creationId xmlns:a16="http://schemas.microsoft.com/office/drawing/2014/main" id="{A4577827-BE1E-47FD-86E9-00AAF2F12F9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810110" y="-54532"/>
                  <a:ext cx="1767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3" name="Inkt 42">
                  <a:extLst>
                    <a:ext uri="{FF2B5EF4-FFF2-40B4-BE49-F238E27FC236}">
                      <a16:creationId xmlns:a16="http://schemas.microsoft.com/office/drawing/2014/main" id="{08D9E0A5-3B3B-40E2-B9DD-0F8A5C7FD6DF}"/>
                    </a:ext>
                  </a:extLst>
                </p14:cNvPr>
                <p14:cNvContentPartPr/>
                <p14:nvPr/>
              </p14:nvContentPartPr>
              <p14:xfrm>
                <a:off x="9693470" y="-120052"/>
                <a:ext cx="63360" cy="487800"/>
              </p14:xfrm>
            </p:contentPart>
          </mc:Choice>
          <mc:Fallback xmlns="">
            <p:pic>
              <p:nvPicPr>
                <p:cNvPr id="43" name="Inkt 42">
                  <a:extLst>
                    <a:ext uri="{FF2B5EF4-FFF2-40B4-BE49-F238E27FC236}">
                      <a16:creationId xmlns:a16="http://schemas.microsoft.com/office/drawing/2014/main" id="{08D9E0A5-3B3B-40E2-B9DD-0F8A5C7FD6D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684830" y="-128692"/>
                  <a:ext cx="8100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4" name="Inkt 43">
                  <a:extLst>
                    <a:ext uri="{FF2B5EF4-FFF2-40B4-BE49-F238E27FC236}">
                      <a16:creationId xmlns:a16="http://schemas.microsoft.com/office/drawing/2014/main" id="{BEE90C74-581D-440D-8C17-23E366C94A44}"/>
                    </a:ext>
                  </a:extLst>
                </p14:cNvPr>
                <p14:cNvContentPartPr/>
                <p14:nvPr/>
              </p14:nvContentPartPr>
              <p14:xfrm>
                <a:off x="9872390" y="53468"/>
                <a:ext cx="127080" cy="240480"/>
              </p14:xfrm>
            </p:contentPart>
          </mc:Choice>
          <mc:Fallback xmlns="">
            <p:pic>
              <p:nvPicPr>
                <p:cNvPr id="44" name="Inkt 43">
                  <a:extLst>
                    <a:ext uri="{FF2B5EF4-FFF2-40B4-BE49-F238E27FC236}">
                      <a16:creationId xmlns:a16="http://schemas.microsoft.com/office/drawing/2014/main" id="{BEE90C74-581D-440D-8C17-23E366C94A4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863390" y="44468"/>
                  <a:ext cx="1447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" name="Inkt 1">
                  <a:extLst>
                    <a:ext uri="{FF2B5EF4-FFF2-40B4-BE49-F238E27FC236}">
                      <a16:creationId xmlns:a16="http://schemas.microsoft.com/office/drawing/2014/main" id="{DB36B66A-CB1C-4CDB-9C58-122926ACAF42}"/>
                    </a:ext>
                  </a:extLst>
                </p14:cNvPr>
                <p14:cNvContentPartPr/>
                <p14:nvPr/>
              </p14:nvContentPartPr>
              <p14:xfrm>
                <a:off x="2792990" y="438699"/>
                <a:ext cx="161280" cy="446400"/>
              </p14:xfrm>
            </p:contentPart>
          </mc:Choice>
          <mc:Fallback xmlns="">
            <p:pic>
              <p:nvPicPr>
                <p:cNvPr id="2" name="Inkt 1">
                  <a:extLst>
                    <a:ext uri="{FF2B5EF4-FFF2-40B4-BE49-F238E27FC236}">
                      <a16:creationId xmlns:a16="http://schemas.microsoft.com/office/drawing/2014/main" id="{DB36B66A-CB1C-4CDB-9C58-122926ACAF4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783990" y="429699"/>
                  <a:ext cx="17892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3" name="Inkt 2">
                  <a:extLst>
                    <a:ext uri="{FF2B5EF4-FFF2-40B4-BE49-F238E27FC236}">
                      <a16:creationId xmlns:a16="http://schemas.microsoft.com/office/drawing/2014/main" id="{BC20E4D8-459B-45BA-B480-4EF1227D701B}"/>
                    </a:ext>
                  </a:extLst>
                </p14:cNvPr>
                <p14:cNvContentPartPr/>
                <p14:nvPr/>
              </p14:nvContentPartPr>
              <p14:xfrm>
                <a:off x="2551430" y="275979"/>
                <a:ext cx="690840" cy="583920"/>
              </p14:xfrm>
            </p:contentPart>
          </mc:Choice>
          <mc:Fallback xmlns="">
            <p:pic>
              <p:nvPicPr>
                <p:cNvPr id="3" name="Inkt 2">
                  <a:extLst>
                    <a:ext uri="{FF2B5EF4-FFF2-40B4-BE49-F238E27FC236}">
                      <a16:creationId xmlns:a16="http://schemas.microsoft.com/office/drawing/2014/main" id="{BC20E4D8-459B-45BA-B480-4EF1227D701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542790" y="267339"/>
                  <a:ext cx="70848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5" name="Inkt 4">
                  <a:extLst>
                    <a:ext uri="{FF2B5EF4-FFF2-40B4-BE49-F238E27FC236}">
                      <a16:creationId xmlns:a16="http://schemas.microsoft.com/office/drawing/2014/main" id="{37A78FF1-6DA2-4C26-85E2-352FAB7B3513}"/>
                    </a:ext>
                  </a:extLst>
                </p14:cNvPr>
                <p14:cNvContentPartPr/>
                <p14:nvPr/>
              </p14:nvContentPartPr>
              <p14:xfrm>
                <a:off x="3131030" y="580899"/>
                <a:ext cx="272880" cy="212400"/>
              </p14:xfrm>
            </p:contentPart>
          </mc:Choice>
          <mc:Fallback xmlns="">
            <p:pic>
              <p:nvPicPr>
                <p:cNvPr id="5" name="Inkt 4">
                  <a:extLst>
                    <a:ext uri="{FF2B5EF4-FFF2-40B4-BE49-F238E27FC236}">
                      <a16:creationId xmlns:a16="http://schemas.microsoft.com/office/drawing/2014/main" id="{37A78FF1-6DA2-4C26-85E2-352FAB7B351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122390" y="571899"/>
                  <a:ext cx="2905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6" name="Inkt 5">
                  <a:extLst>
                    <a:ext uri="{FF2B5EF4-FFF2-40B4-BE49-F238E27FC236}">
                      <a16:creationId xmlns:a16="http://schemas.microsoft.com/office/drawing/2014/main" id="{DAEC084A-CAB0-47B9-860D-95675FDE0D2F}"/>
                    </a:ext>
                  </a:extLst>
                </p14:cNvPr>
                <p14:cNvContentPartPr/>
                <p14:nvPr/>
              </p14:nvContentPartPr>
              <p14:xfrm>
                <a:off x="3343430" y="572259"/>
                <a:ext cx="311040" cy="654120"/>
              </p14:xfrm>
            </p:contentPart>
          </mc:Choice>
          <mc:Fallback xmlns="">
            <p:pic>
              <p:nvPicPr>
                <p:cNvPr id="6" name="Inkt 5">
                  <a:extLst>
                    <a:ext uri="{FF2B5EF4-FFF2-40B4-BE49-F238E27FC236}">
                      <a16:creationId xmlns:a16="http://schemas.microsoft.com/office/drawing/2014/main" id="{DAEC084A-CAB0-47B9-860D-95675FDE0D2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334790" y="563259"/>
                  <a:ext cx="328680" cy="67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7" name="Inkt 6">
                  <a:extLst>
                    <a:ext uri="{FF2B5EF4-FFF2-40B4-BE49-F238E27FC236}">
                      <a16:creationId xmlns:a16="http://schemas.microsoft.com/office/drawing/2014/main" id="{34E8B427-4740-4249-B82B-017FAFFB7991}"/>
                    </a:ext>
                  </a:extLst>
                </p14:cNvPr>
                <p14:cNvContentPartPr/>
                <p14:nvPr/>
              </p14:nvContentPartPr>
              <p14:xfrm>
                <a:off x="3525230" y="556419"/>
                <a:ext cx="195120" cy="203400"/>
              </p14:xfrm>
            </p:contentPart>
          </mc:Choice>
          <mc:Fallback xmlns="">
            <p:pic>
              <p:nvPicPr>
                <p:cNvPr id="7" name="Inkt 6">
                  <a:extLst>
                    <a:ext uri="{FF2B5EF4-FFF2-40B4-BE49-F238E27FC236}">
                      <a16:creationId xmlns:a16="http://schemas.microsoft.com/office/drawing/2014/main" id="{34E8B427-4740-4249-B82B-017FAFFB799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516230" y="547419"/>
                  <a:ext cx="2127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8" name="Inkt 7">
                  <a:extLst>
                    <a:ext uri="{FF2B5EF4-FFF2-40B4-BE49-F238E27FC236}">
                      <a16:creationId xmlns:a16="http://schemas.microsoft.com/office/drawing/2014/main" id="{F3483B63-B109-4EFF-AC32-79B8AB759AED}"/>
                    </a:ext>
                  </a:extLst>
                </p14:cNvPr>
                <p14:cNvContentPartPr/>
                <p14:nvPr/>
              </p14:nvContentPartPr>
              <p14:xfrm>
                <a:off x="3651590" y="474339"/>
                <a:ext cx="392040" cy="209880"/>
              </p14:xfrm>
            </p:contentPart>
          </mc:Choice>
          <mc:Fallback xmlns="">
            <p:pic>
              <p:nvPicPr>
                <p:cNvPr id="8" name="Inkt 7">
                  <a:extLst>
                    <a:ext uri="{FF2B5EF4-FFF2-40B4-BE49-F238E27FC236}">
                      <a16:creationId xmlns:a16="http://schemas.microsoft.com/office/drawing/2014/main" id="{F3483B63-B109-4EFF-AC32-79B8AB759AE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642590" y="465339"/>
                  <a:ext cx="4096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9" name="Inkt 8">
                  <a:extLst>
                    <a:ext uri="{FF2B5EF4-FFF2-40B4-BE49-F238E27FC236}">
                      <a16:creationId xmlns:a16="http://schemas.microsoft.com/office/drawing/2014/main" id="{97D4420A-FA60-4FF0-9C2A-8A9FF95307BE}"/>
                    </a:ext>
                  </a:extLst>
                </p14:cNvPr>
                <p14:cNvContentPartPr/>
                <p14:nvPr/>
              </p14:nvContentPartPr>
              <p14:xfrm>
                <a:off x="3865790" y="289299"/>
                <a:ext cx="235080" cy="290880"/>
              </p14:xfrm>
            </p:contentPart>
          </mc:Choice>
          <mc:Fallback xmlns="">
            <p:pic>
              <p:nvPicPr>
                <p:cNvPr id="9" name="Inkt 8">
                  <a:extLst>
                    <a:ext uri="{FF2B5EF4-FFF2-40B4-BE49-F238E27FC236}">
                      <a16:creationId xmlns:a16="http://schemas.microsoft.com/office/drawing/2014/main" id="{97D4420A-FA60-4FF0-9C2A-8A9FF95307B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857150" y="280659"/>
                  <a:ext cx="2527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0" name="Inkt 9">
                  <a:extLst>
                    <a:ext uri="{FF2B5EF4-FFF2-40B4-BE49-F238E27FC236}">
                      <a16:creationId xmlns:a16="http://schemas.microsoft.com/office/drawing/2014/main" id="{9C6C07C6-5B4F-43D8-9809-81B436B90B2F}"/>
                    </a:ext>
                  </a:extLst>
                </p14:cNvPr>
                <p14:cNvContentPartPr/>
                <p14:nvPr/>
              </p14:nvContentPartPr>
              <p14:xfrm>
                <a:off x="4110590" y="325299"/>
                <a:ext cx="335880" cy="307080"/>
              </p14:xfrm>
            </p:contentPart>
          </mc:Choice>
          <mc:Fallback xmlns="">
            <p:pic>
              <p:nvPicPr>
                <p:cNvPr id="10" name="Inkt 9">
                  <a:extLst>
                    <a:ext uri="{FF2B5EF4-FFF2-40B4-BE49-F238E27FC236}">
                      <a16:creationId xmlns:a16="http://schemas.microsoft.com/office/drawing/2014/main" id="{9C6C07C6-5B4F-43D8-9809-81B436B90B2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101950" y="316659"/>
                  <a:ext cx="3535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1" name="Inkt 10">
                  <a:extLst>
                    <a:ext uri="{FF2B5EF4-FFF2-40B4-BE49-F238E27FC236}">
                      <a16:creationId xmlns:a16="http://schemas.microsoft.com/office/drawing/2014/main" id="{BEF8D869-D182-4348-AEEA-C69A88D6F047}"/>
                    </a:ext>
                  </a:extLst>
                </p14:cNvPr>
                <p14:cNvContentPartPr/>
                <p14:nvPr/>
              </p14:nvContentPartPr>
              <p14:xfrm>
                <a:off x="4422350" y="439419"/>
                <a:ext cx="81000" cy="138600"/>
              </p14:xfrm>
            </p:contentPart>
          </mc:Choice>
          <mc:Fallback xmlns="">
            <p:pic>
              <p:nvPicPr>
                <p:cNvPr id="11" name="Inkt 10">
                  <a:extLst>
                    <a:ext uri="{FF2B5EF4-FFF2-40B4-BE49-F238E27FC236}">
                      <a16:creationId xmlns:a16="http://schemas.microsoft.com/office/drawing/2014/main" id="{BEF8D869-D182-4348-AEEA-C69A88D6F04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413350" y="430419"/>
                  <a:ext cx="986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2" name="Inkt 11">
                  <a:extLst>
                    <a:ext uri="{FF2B5EF4-FFF2-40B4-BE49-F238E27FC236}">
                      <a16:creationId xmlns:a16="http://schemas.microsoft.com/office/drawing/2014/main" id="{A456A3E4-7AAF-4DC3-AE1B-8B0087D2A76D}"/>
                    </a:ext>
                  </a:extLst>
                </p14:cNvPr>
                <p14:cNvContentPartPr/>
                <p14:nvPr/>
              </p14:nvContentPartPr>
              <p14:xfrm>
                <a:off x="4495070" y="390819"/>
                <a:ext cx="395280" cy="244440"/>
              </p14:xfrm>
            </p:contentPart>
          </mc:Choice>
          <mc:Fallback xmlns="">
            <p:pic>
              <p:nvPicPr>
                <p:cNvPr id="12" name="Inkt 11">
                  <a:extLst>
                    <a:ext uri="{FF2B5EF4-FFF2-40B4-BE49-F238E27FC236}">
                      <a16:creationId xmlns:a16="http://schemas.microsoft.com/office/drawing/2014/main" id="{A456A3E4-7AAF-4DC3-AE1B-8B0087D2A76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486430" y="381819"/>
                  <a:ext cx="4129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" name="Inkt 12">
                  <a:extLst>
                    <a:ext uri="{FF2B5EF4-FFF2-40B4-BE49-F238E27FC236}">
                      <a16:creationId xmlns:a16="http://schemas.microsoft.com/office/drawing/2014/main" id="{61F3A522-15C7-430E-A84C-6ECC82E9D450}"/>
                    </a:ext>
                  </a:extLst>
                </p14:cNvPr>
                <p14:cNvContentPartPr/>
                <p14:nvPr/>
              </p14:nvContentPartPr>
              <p14:xfrm>
                <a:off x="4851830" y="409899"/>
                <a:ext cx="295560" cy="691200"/>
              </p14:xfrm>
            </p:contentPart>
          </mc:Choice>
          <mc:Fallback xmlns="">
            <p:pic>
              <p:nvPicPr>
                <p:cNvPr id="13" name="Inkt 12">
                  <a:extLst>
                    <a:ext uri="{FF2B5EF4-FFF2-40B4-BE49-F238E27FC236}">
                      <a16:creationId xmlns:a16="http://schemas.microsoft.com/office/drawing/2014/main" id="{61F3A522-15C7-430E-A84C-6ECC82E9D45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843190" y="401259"/>
                  <a:ext cx="313200" cy="70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" name="Inkt 14">
                  <a:extLst>
                    <a:ext uri="{FF2B5EF4-FFF2-40B4-BE49-F238E27FC236}">
                      <a16:creationId xmlns:a16="http://schemas.microsoft.com/office/drawing/2014/main" id="{F3F63731-BEAB-4E83-90CF-47D016B00D2B}"/>
                    </a:ext>
                  </a:extLst>
                </p14:cNvPr>
                <p14:cNvContentPartPr/>
                <p14:nvPr/>
              </p14:nvContentPartPr>
              <p14:xfrm>
                <a:off x="5350430" y="169059"/>
                <a:ext cx="452520" cy="419040"/>
              </p14:xfrm>
            </p:contentPart>
          </mc:Choice>
          <mc:Fallback xmlns="">
            <p:pic>
              <p:nvPicPr>
                <p:cNvPr id="15" name="Inkt 14">
                  <a:extLst>
                    <a:ext uri="{FF2B5EF4-FFF2-40B4-BE49-F238E27FC236}">
                      <a16:creationId xmlns:a16="http://schemas.microsoft.com/office/drawing/2014/main" id="{F3F63731-BEAB-4E83-90CF-47D016B00D2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341430" y="160419"/>
                  <a:ext cx="47016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" name="Inkt 15">
                  <a:extLst>
                    <a:ext uri="{FF2B5EF4-FFF2-40B4-BE49-F238E27FC236}">
                      <a16:creationId xmlns:a16="http://schemas.microsoft.com/office/drawing/2014/main" id="{297885FC-F25C-4850-9EB2-5A017B65D871}"/>
                    </a:ext>
                  </a:extLst>
                </p14:cNvPr>
                <p14:cNvContentPartPr/>
                <p14:nvPr/>
              </p14:nvContentPartPr>
              <p14:xfrm>
                <a:off x="5645630" y="189219"/>
                <a:ext cx="213480" cy="346320"/>
              </p14:xfrm>
            </p:contentPart>
          </mc:Choice>
          <mc:Fallback xmlns="">
            <p:pic>
              <p:nvPicPr>
                <p:cNvPr id="16" name="Inkt 15">
                  <a:extLst>
                    <a:ext uri="{FF2B5EF4-FFF2-40B4-BE49-F238E27FC236}">
                      <a16:creationId xmlns:a16="http://schemas.microsoft.com/office/drawing/2014/main" id="{297885FC-F25C-4850-9EB2-5A017B65D87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636630" y="180219"/>
                  <a:ext cx="2311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" name="Inkt 16">
                  <a:extLst>
                    <a:ext uri="{FF2B5EF4-FFF2-40B4-BE49-F238E27FC236}">
                      <a16:creationId xmlns:a16="http://schemas.microsoft.com/office/drawing/2014/main" id="{20CB68AD-4B5A-483E-B6B3-B1CBD0566EAB}"/>
                    </a:ext>
                  </a:extLst>
                </p14:cNvPr>
                <p14:cNvContentPartPr/>
                <p14:nvPr/>
              </p14:nvContentPartPr>
              <p14:xfrm>
                <a:off x="5793230" y="-8421"/>
                <a:ext cx="296280" cy="473040"/>
              </p14:xfrm>
            </p:contentPart>
          </mc:Choice>
          <mc:Fallback xmlns="">
            <p:pic>
              <p:nvPicPr>
                <p:cNvPr id="17" name="Inkt 16">
                  <a:extLst>
                    <a:ext uri="{FF2B5EF4-FFF2-40B4-BE49-F238E27FC236}">
                      <a16:creationId xmlns:a16="http://schemas.microsoft.com/office/drawing/2014/main" id="{20CB68AD-4B5A-483E-B6B3-B1CBD0566EA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784230" y="-17061"/>
                  <a:ext cx="31392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8" name="Inkt 17">
                  <a:extLst>
                    <a:ext uri="{FF2B5EF4-FFF2-40B4-BE49-F238E27FC236}">
                      <a16:creationId xmlns:a16="http://schemas.microsoft.com/office/drawing/2014/main" id="{C24E9426-0C1E-481C-B461-6ABD997C29DC}"/>
                    </a:ext>
                  </a:extLst>
                </p14:cNvPr>
                <p14:cNvContentPartPr/>
                <p14:nvPr/>
              </p14:nvContentPartPr>
              <p14:xfrm>
                <a:off x="5875670" y="283868"/>
                <a:ext cx="160560" cy="79920"/>
              </p14:xfrm>
            </p:contentPart>
          </mc:Choice>
          <mc:Fallback xmlns="">
            <p:pic>
              <p:nvPicPr>
                <p:cNvPr id="18" name="Inkt 17">
                  <a:extLst>
                    <a:ext uri="{FF2B5EF4-FFF2-40B4-BE49-F238E27FC236}">
                      <a16:creationId xmlns:a16="http://schemas.microsoft.com/office/drawing/2014/main" id="{C24E9426-0C1E-481C-B461-6ABD997C29D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867030" y="274868"/>
                  <a:ext cx="1782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9" name="Inkt 18">
                  <a:extLst>
                    <a:ext uri="{FF2B5EF4-FFF2-40B4-BE49-F238E27FC236}">
                      <a16:creationId xmlns:a16="http://schemas.microsoft.com/office/drawing/2014/main" id="{42C067B8-6944-444E-90E7-C8EC87F1EA0B}"/>
                    </a:ext>
                  </a:extLst>
                </p14:cNvPr>
                <p14:cNvContentPartPr/>
                <p14:nvPr/>
              </p14:nvContentPartPr>
              <p14:xfrm>
                <a:off x="6106790" y="236348"/>
                <a:ext cx="163440" cy="253080"/>
              </p14:xfrm>
            </p:contentPart>
          </mc:Choice>
          <mc:Fallback xmlns="">
            <p:pic>
              <p:nvPicPr>
                <p:cNvPr id="19" name="Inkt 18">
                  <a:extLst>
                    <a:ext uri="{FF2B5EF4-FFF2-40B4-BE49-F238E27FC236}">
                      <a16:creationId xmlns:a16="http://schemas.microsoft.com/office/drawing/2014/main" id="{42C067B8-6944-444E-90E7-C8EC87F1EA0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097790" y="227708"/>
                  <a:ext cx="1810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46" name="Inkt 45">
                  <a:extLst>
                    <a:ext uri="{FF2B5EF4-FFF2-40B4-BE49-F238E27FC236}">
                      <a16:creationId xmlns:a16="http://schemas.microsoft.com/office/drawing/2014/main" id="{F84FDF2B-2125-4EDC-A08C-BB0103644C15}"/>
                    </a:ext>
                  </a:extLst>
                </p14:cNvPr>
                <p14:cNvContentPartPr/>
                <p14:nvPr/>
              </p14:nvContentPartPr>
              <p14:xfrm>
                <a:off x="2142470" y="822788"/>
                <a:ext cx="2189520" cy="1554120"/>
              </p14:xfrm>
            </p:contentPart>
          </mc:Choice>
          <mc:Fallback xmlns="">
            <p:pic>
              <p:nvPicPr>
                <p:cNvPr id="46" name="Inkt 45">
                  <a:extLst>
                    <a:ext uri="{FF2B5EF4-FFF2-40B4-BE49-F238E27FC236}">
                      <a16:creationId xmlns:a16="http://schemas.microsoft.com/office/drawing/2014/main" id="{F84FDF2B-2125-4EDC-A08C-BB0103644C1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133830" y="813788"/>
                  <a:ext cx="2207160" cy="157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7" name="Inkt 46">
                  <a:extLst>
                    <a:ext uri="{FF2B5EF4-FFF2-40B4-BE49-F238E27FC236}">
                      <a16:creationId xmlns:a16="http://schemas.microsoft.com/office/drawing/2014/main" id="{6911965E-3461-409A-A9F8-9162AD056C4F}"/>
                    </a:ext>
                  </a:extLst>
                </p14:cNvPr>
                <p14:cNvContentPartPr/>
                <p14:nvPr/>
              </p14:nvContentPartPr>
              <p14:xfrm>
                <a:off x="2092790" y="2191868"/>
                <a:ext cx="441720" cy="480240"/>
              </p14:xfrm>
            </p:contentPart>
          </mc:Choice>
          <mc:Fallback xmlns="">
            <p:pic>
              <p:nvPicPr>
                <p:cNvPr id="47" name="Inkt 46">
                  <a:extLst>
                    <a:ext uri="{FF2B5EF4-FFF2-40B4-BE49-F238E27FC236}">
                      <a16:creationId xmlns:a16="http://schemas.microsoft.com/office/drawing/2014/main" id="{6911965E-3461-409A-A9F8-9162AD056C4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083790" y="2182868"/>
                  <a:ext cx="45936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49" name="Inkt 48">
                  <a:extLst>
                    <a:ext uri="{FF2B5EF4-FFF2-40B4-BE49-F238E27FC236}">
                      <a16:creationId xmlns:a16="http://schemas.microsoft.com/office/drawing/2014/main" id="{5B738C67-242E-458C-91CA-0CCD4E0070AC}"/>
                    </a:ext>
                  </a:extLst>
                </p14:cNvPr>
                <p14:cNvContentPartPr/>
                <p14:nvPr/>
              </p14:nvContentPartPr>
              <p14:xfrm>
                <a:off x="2850590" y="2657348"/>
                <a:ext cx="249120" cy="447480"/>
              </p14:xfrm>
            </p:contentPart>
          </mc:Choice>
          <mc:Fallback xmlns="">
            <p:pic>
              <p:nvPicPr>
                <p:cNvPr id="49" name="Inkt 48">
                  <a:extLst>
                    <a:ext uri="{FF2B5EF4-FFF2-40B4-BE49-F238E27FC236}">
                      <a16:creationId xmlns:a16="http://schemas.microsoft.com/office/drawing/2014/main" id="{5B738C67-242E-458C-91CA-0CCD4E0070A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841950" y="2648348"/>
                  <a:ext cx="26676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50" name="Inkt 49">
                  <a:extLst>
                    <a:ext uri="{FF2B5EF4-FFF2-40B4-BE49-F238E27FC236}">
                      <a16:creationId xmlns:a16="http://schemas.microsoft.com/office/drawing/2014/main" id="{8CAB7670-A15C-4A2E-AC0D-411E8521ED93}"/>
                    </a:ext>
                  </a:extLst>
                </p14:cNvPr>
                <p14:cNvContentPartPr/>
                <p14:nvPr/>
              </p14:nvContentPartPr>
              <p14:xfrm>
                <a:off x="3249110" y="2917628"/>
                <a:ext cx="124560" cy="27720"/>
              </p14:xfrm>
            </p:contentPart>
          </mc:Choice>
          <mc:Fallback xmlns="">
            <p:pic>
              <p:nvPicPr>
                <p:cNvPr id="50" name="Inkt 49">
                  <a:extLst>
                    <a:ext uri="{FF2B5EF4-FFF2-40B4-BE49-F238E27FC236}">
                      <a16:creationId xmlns:a16="http://schemas.microsoft.com/office/drawing/2014/main" id="{8CAB7670-A15C-4A2E-AC0D-411E8521ED9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240470" y="2908628"/>
                  <a:ext cx="1422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51" name="Inkt 50">
                  <a:extLst>
                    <a:ext uri="{FF2B5EF4-FFF2-40B4-BE49-F238E27FC236}">
                      <a16:creationId xmlns:a16="http://schemas.microsoft.com/office/drawing/2014/main" id="{8D759C89-BF3F-46CC-B499-3F724CC91ECC}"/>
                    </a:ext>
                  </a:extLst>
                </p14:cNvPr>
                <p14:cNvContentPartPr/>
                <p14:nvPr/>
              </p14:nvContentPartPr>
              <p14:xfrm>
                <a:off x="3278630" y="2836988"/>
                <a:ext cx="42840" cy="144720"/>
              </p14:xfrm>
            </p:contentPart>
          </mc:Choice>
          <mc:Fallback xmlns="">
            <p:pic>
              <p:nvPicPr>
                <p:cNvPr id="51" name="Inkt 50">
                  <a:extLst>
                    <a:ext uri="{FF2B5EF4-FFF2-40B4-BE49-F238E27FC236}">
                      <a16:creationId xmlns:a16="http://schemas.microsoft.com/office/drawing/2014/main" id="{8D759C89-BF3F-46CC-B499-3F724CC91EC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269990" y="2828348"/>
                  <a:ext cx="60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53" name="Inkt 52">
                  <a:extLst>
                    <a:ext uri="{FF2B5EF4-FFF2-40B4-BE49-F238E27FC236}">
                      <a16:creationId xmlns:a16="http://schemas.microsoft.com/office/drawing/2014/main" id="{0A63A950-8CD2-4AC1-85BE-9D386E7A5ED4}"/>
                    </a:ext>
                  </a:extLst>
                </p14:cNvPr>
                <p14:cNvContentPartPr/>
                <p14:nvPr/>
              </p14:nvContentPartPr>
              <p14:xfrm>
                <a:off x="3799550" y="2823308"/>
                <a:ext cx="204840" cy="178920"/>
              </p14:xfrm>
            </p:contentPart>
          </mc:Choice>
          <mc:Fallback xmlns="">
            <p:pic>
              <p:nvPicPr>
                <p:cNvPr id="53" name="Inkt 52">
                  <a:extLst>
                    <a:ext uri="{FF2B5EF4-FFF2-40B4-BE49-F238E27FC236}">
                      <a16:creationId xmlns:a16="http://schemas.microsoft.com/office/drawing/2014/main" id="{0A63A950-8CD2-4AC1-85BE-9D386E7A5ED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790910" y="2814308"/>
                  <a:ext cx="2224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54" name="Inkt 53">
                  <a:extLst>
                    <a:ext uri="{FF2B5EF4-FFF2-40B4-BE49-F238E27FC236}">
                      <a16:creationId xmlns:a16="http://schemas.microsoft.com/office/drawing/2014/main" id="{6FE300CE-63A9-4915-BF6E-896A8FBB35B1}"/>
                    </a:ext>
                  </a:extLst>
                </p14:cNvPr>
                <p14:cNvContentPartPr/>
                <p14:nvPr/>
              </p14:nvContentPartPr>
              <p14:xfrm>
                <a:off x="3752390" y="2644748"/>
                <a:ext cx="170640" cy="196920"/>
              </p14:xfrm>
            </p:contentPart>
          </mc:Choice>
          <mc:Fallback xmlns="">
            <p:pic>
              <p:nvPicPr>
                <p:cNvPr id="54" name="Inkt 53">
                  <a:extLst>
                    <a:ext uri="{FF2B5EF4-FFF2-40B4-BE49-F238E27FC236}">
                      <a16:creationId xmlns:a16="http://schemas.microsoft.com/office/drawing/2014/main" id="{6FE300CE-63A9-4915-BF6E-896A8FBB35B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743390" y="2635748"/>
                  <a:ext cx="1882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55" name="Inkt 54">
                  <a:extLst>
                    <a:ext uri="{FF2B5EF4-FFF2-40B4-BE49-F238E27FC236}">
                      <a16:creationId xmlns:a16="http://schemas.microsoft.com/office/drawing/2014/main" id="{9C1955CE-844A-4312-AD22-2C7352D2DC16}"/>
                    </a:ext>
                  </a:extLst>
                </p14:cNvPr>
                <p14:cNvContentPartPr/>
                <p14:nvPr/>
              </p14:nvContentPartPr>
              <p14:xfrm>
                <a:off x="4001510" y="2815388"/>
                <a:ext cx="97200" cy="178200"/>
              </p14:xfrm>
            </p:contentPart>
          </mc:Choice>
          <mc:Fallback xmlns="">
            <p:pic>
              <p:nvPicPr>
                <p:cNvPr id="55" name="Inkt 54">
                  <a:extLst>
                    <a:ext uri="{FF2B5EF4-FFF2-40B4-BE49-F238E27FC236}">
                      <a16:creationId xmlns:a16="http://schemas.microsoft.com/office/drawing/2014/main" id="{9C1955CE-844A-4312-AD22-2C7352D2DC1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992870" y="2806748"/>
                  <a:ext cx="1148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56" name="Inkt 55">
                  <a:extLst>
                    <a:ext uri="{FF2B5EF4-FFF2-40B4-BE49-F238E27FC236}">
                      <a16:creationId xmlns:a16="http://schemas.microsoft.com/office/drawing/2014/main" id="{74BB59D8-26DD-440C-AC8A-A4000684E945}"/>
                    </a:ext>
                  </a:extLst>
                </p14:cNvPr>
                <p14:cNvContentPartPr/>
                <p14:nvPr/>
              </p14:nvContentPartPr>
              <p14:xfrm>
                <a:off x="4135430" y="2793428"/>
                <a:ext cx="36360" cy="501120"/>
              </p14:xfrm>
            </p:contentPart>
          </mc:Choice>
          <mc:Fallback xmlns="">
            <p:pic>
              <p:nvPicPr>
                <p:cNvPr id="56" name="Inkt 55">
                  <a:extLst>
                    <a:ext uri="{FF2B5EF4-FFF2-40B4-BE49-F238E27FC236}">
                      <a16:creationId xmlns:a16="http://schemas.microsoft.com/office/drawing/2014/main" id="{74BB59D8-26DD-440C-AC8A-A4000684E94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126790" y="2784428"/>
                  <a:ext cx="5400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57" name="Inkt 56">
                  <a:extLst>
                    <a:ext uri="{FF2B5EF4-FFF2-40B4-BE49-F238E27FC236}">
                      <a16:creationId xmlns:a16="http://schemas.microsoft.com/office/drawing/2014/main" id="{41E6BD04-E2C1-4A8C-B2B5-5FF9AC81CDE0}"/>
                    </a:ext>
                  </a:extLst>
                </p14:cNvPr>
                <p14:cNvContentPartPr/>
                <p14:nvPr/>
              </p14:nvContentPartPr>
              <p14:xfrm>
                <a:off x="4180070" y="2796668"/>
                <a:ext cx="255960" cy="174240"/>
              </p14:xfrm>
            </p:contentPart>
          </mc:Choice>
          <mc:Fallback xmlns="">
            <p:pic>
              <p:nvPicPr>
                <p:cNvPr id="57" name="Inkt 56">
                  <a:extLst>
                    <a:ext uri="{FF2B5EF4-FFF2-40B4-BE49-F238E27FC236}">
                      <a16:creationId xmlns:a16="http://schemas.microsoft.com/office/drawing/2014/main" id="{41E6BD04-E2C1-4A8C-B2B5-5FF9AC81CDE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171070" y="2787668"/>
                  <a:ext cx="2736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58" name="Inkt 57">
                  <a:extLst>
                    <a:ext uri="{FF2B5EF4-FFF2-40B4-BE49-F238E27FC236}">
                      <a16:creationId xmlns:a16="http://schemas.microsoft.com/office/drawing/2014/main" id="{D2CE35A0-D3A1-4F1F-81C8-4D1005BC4FBE}"/>
                    </a:ext>
                  </a:extLst>
                </p14:cNvPr>
                <p14:cNvContentPartPr/>
                <p14:nvPr/>
              </p14:nvContentPartPr>
              <p14:xfrm>
                <a:off x="4393910" y="2636828"/>
                <a:ext cx="252360" cy="426600"/>
              </p14:xfrm>
            </p:contentPart>
          </mc:Choice>
          <mc:Fallback xmlns="">
            <p:pic>
              <p:nvPicPr>
                <p:cNvPr id="58" name="Inkt 57">
                  <a:extLst>
                    <a:ext uri="{FF2B5EF4-FFF2-40B4-BE49-F238E27FC236}">
                      <a16:creationId xmlns:a16="http://schemas.microsoft.com/office/drawing/2014/main" id="{D2CE35A0-D3A1-4F1F-81C8-4D1005BC4FB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385270" y="2628188"/>
                  <a:ext cx="27000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59" name="Inkt 58">
                  <a:extLst>
                    <a:ext uri="{FF2B5EF4-FFF2-40B4-BE49-F238E27FC236}">
                      <a16:creationId xmlns:a16="http://schemas.microsoft.com/office/drawing/2014/main" id="{04C98238-5C49-4F59-A46A-A045CD86DD34}"/>
                    </a:ext>
                  </a:extLst>
                </p14:cNvPr>
                <p14:cNvContentPartPr/>
                <p14:nvPr/>
              </p14:nvContentPartPr>
              <p14:xfrm>
                <a:off x="4677590" y="2810708"/>
                <a:ext cx="172080" cy="150480"/>
              </p14:xfrm>
            </p:contentPart>
          </mc:Choice>
          <mc:Fallback xmlns="">
            <p:pic>
              <p:nvPicPr>
                <p:cNvPr id="59" name="Inkt 58">
                  <a:extLst>
                    <a:ext uri="{FF2B5EF4-FFF2-40B4-BE49-F238E27FC236}">
                      <a16:creationId xmlns:a16="http://schemas.microsoft.com/office/drawing/2014/main" id="{04C98238-5C49-4F59-A46A-A045CD86DD3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668590" y="2802068"/>
                  <a:ext cx="1897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60" name="Inkt 59">
                  <a:extLst>
                    <a:ext uri="{FF2B5EF4-FFF2-40B4-BE49-F238E27FC236}">
                      <a16:creationId xmlns:a16="http://schemas.microsoft.com/office/drawing/2014/main" id="{495DE61E-4E3B-4FF2-81FA-7A4DBCFACBFF}"/>
                    </a:ext>
                  </a:extLst>
                </p14:cNvPr>
                <p14:cNvContentPartPr/>
                <p14:nvPr/>
              </p14:nvContentPartPr>
              <p14:xfrm>
                <a:off x="4774430" y="2550788"/>
                <a:ext cx="183960" cy="489240"/>
              </p14:xfrm>
            </p:contentPart>
          </mc:Choice>
          <mc:Fallback xmlns="">
            <p:pic>
              <p:nvPicPr>
                <p:cNvPr id="60" name="Inkt 59">
                  <a:extLst>
                    <a:ext uri="{FF2B5EF4-FFF2-40B4-BE49-F238E27FC236}">
                      <a16:creationId xmlns:a16="http://schemas.microsoft.com/office/drawing/2014/main" id="{495DE61E-4E3B-4FF2-81FA-7A4DBCFACBF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765790" y="2541788"/>
                  <a:ext cx="20160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64" name="Inkt 63">
                  <a:extLst>
                    <a:ext uri="{FF2B5EF4-FFF2-40B4-BE49-F238E27FC236}">
                      <a16:creationId xmlns:a16="http://schemas.microsoft.com/office/drawing/2014/main" id="{0AC2599E-6D7B-49CC-80A6-1B6A7D805ACC}"/>
                    </a:ext>
                  </a:extLst>
                </p14:cNvPr>
                <p14:cNvContentPartPr/>
                <p14:nvPr/>
              </p14:nvContentPartPr>
              <p14:xfrm>
                <a:off x="5051990" y="1288988"/>
                <a:ext cx="371880" cy="448920"/>
              </p14:xfrm>
            </p:contentPart>
          </mc:Choice>
          <mc:Fallback xmlns="">
            <p:pic>
              <p:nvPicPr>
                <p:cNvPr id="64" name="Inkt 63">
                  <a:extLst>
                    <a:ext uri="{FF2B5EF4-FFF2-40B4-BE49-F238E27FC236}">
                      <a16:creationId xmlns:a16="http://schemas.microsoft.com/office/drawing/2014/main" id="{0AC2599E-6D7B-49CC-80A6-1B6A7D805AC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042990" y="1279988"/>
                  <a:ext cx="38952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65" name="Inkt 64">
                  <a:extLst>
                    <a:ext uri="{FF2B5EF4-FFF2-40B4-BE49-F238E27FC236}">
                      <a16:creationId xmlns:a16="http://schemas.microsoft.com/office/drawing/2014/main" id="{CC8F8F21-81CD-4DC3-B000-BFA1F425862B}"/>
                    </a:ext>
                  </a:extLst>
                </p14:cNvPr>
                <p14:cNvContentPartPr/>
                <p14:nvPr/>
              </p14:nvContentPartPr>
              <p14:xfrm>
                <a:off x="5370230" y="1593188"/>
                <a:ext cx="284040" cy="222840"/>
              </p14:xfrm>
            </p:contentPart>
          </mc:Choice>
          <mc:Fallback xmlns="">
            <p:pic>
              <p:nvPicPr>
                <p:cNvPr id="65" name="Inkt 64">
                  <a:extLst>
                    <a:ext uri="{FF2B5EF4-FFF2-40B4-BE49-F238E27FC236}">
                      <a16:creationId xmlns:a16="http://schemas.microsoft.com/office/drawing/2014/main" id="{CC8F8F21-81CD-4DC3-B000-BFA1F425862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361590" y="1584188"/>
                  <a:ext cx="3016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66" name="Inkt 65">
                  <a:extLst>
                    <a:ext uri="{FF2B5EF4-FFF2-40B4-BE49-F238E27FC236}">
                      <a16:creationId xmlns:a16="http://schemas.microsoft.com/office/drawing/2014/main" id="{28E9CCB1-F9DD-492E-A577-F8ACA7B07A7A}"/>
                    </a:ext>
                  </a:extLst>
                </p14:cNvPr>
                <p14:cNvContentPartPr/>
                <p14:nvPr/>
              </p14:nvContentPartPr>
              <p14:xfrm>
                <a:off x="5827070" y="1357748"/>
                <a:ext cx="95760" cy="320400"/>
              </p14:xfrm>
            </p:contentPart>
          </mc:Choice>
          <mc:Fallback xmlns="">
            <p:pic>
              <p:nvPicPr>
                <p:cNvPr id="66" name="Inkt 65">
                  <a:extLst>
                    <a:ext uri="{FF2B5EF4-FFF2-40B4-BE49-F238E27FC236}">
                      <a16:creationId xmlns:a16="http://schemas.microsoft.com/office/drawing/2014/main" id="{28E9CCB1-F9DD-492E-A577-F8ACA7B07A7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818070" y="1348748"/>
                  <a:ext cx="1134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67" name="Inkt 66">
                  <a:extLst>
                    <a:ext uri="{FF2B5EF4-FFF2-40B4-BE49-F238E27FC236}">
                      <a16:creationId xmlns:a16="http://schemas.microsoft.com/office/drawing/2014/main" id="{5ECF0644-07AF-4CE9-9ADA-DD7E75E72E01}"/>
                    </a:ext>
                  </a:extLst>
                </p14:cNvPr>
                <p14:cNvContentPartPr/>
                <p14:nvPr/>
              </p14:nvContentPartPr>
              <p14:xfrm>
                <a:off x="5970710" y="1382948"/>
                <a:ext cx="109440" cy="306360"/>
              </p14:xfrm>
            </p:contentPart>
          </mc:Choice>
          <mc:Fallback xmlns="">
            <p:pic>
              <p:nvPicPr>
                <p:cNvPr id="67" name="Inkt 66">
                  <a:extLst>
                    <a:ext uri="{FF2B5EF4-FFF2-40B4-BE49-F238E27FC236}">
                      <a16:creationId xmlns:a16="http://schemas.microsoft.com/office/drawing/2014/main" id="{5ECF0644-07AF-4CE9-9ADA-DD7E75E72E0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961710" y="1373948"/>
                  <a:ext cx="1270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68" name="Inkt 67">
                  <a:extLst>
                    <a:ext uri="{FF2B5EF4-FFF2-40B4-BE49-F238E27FC236}">
                      <a16:creationId xmlns:a16="http://schemas.microsoft.com/office/drawing/2014/main" id="{FAF334E1-CA0E-46AE-8F3B-1D2F161FE3D3}"/>
                    </a:ext>
                  </a:extLst>
                </p14:cNvPr>
                <p14:cNvContentPartPr/>
                <p14:nvPr/>
              </p14:nvContentPartPr>
              <p14:xfrm>
                <a:off x="5961710" y="1526948"/>
                <a:ext cx="139320" cy="33480"/>
              </p14:xfrm>
            </p:contentPart>
          </mc:Choice>
          <mc:Fallback xmlns="">
            <p:pic>
              <p:nvPicPr>
                <p:cNvPr id="68" name="Inkt 67">
                  <a:extLst>
                    <a:ext uri="{FF2B5EF4-FFF2-40B4-BE49-F238E27FC236}">
                      <a16:creationId xmlns:a16="http://schemas.microsoft.com/office/drawing/2014/main" id="{FAF334E1-CA0E-46AE-8F3B-1D2F161FE3D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953070" y="1518308"/>
                  <a:ext cx="1569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69" name="Inkt 68">
                  <a:extLst>
                    <a:ext uri="{FF2B5EF4-FFF2-40B4-BE49-F238E27FC236}">
                      <a16:creationId xmlns:a16="http://schemas.microsoft.com/office/drawing/2014/main" id="{ED9D6FB1-A500-46B0-B5C6-8DC61D67F852}"/>
                    </a:ext>
                  </a:extLst>
                </p14:cNvPr>
                <p14:cNvContentPartPr/>
                <p14:nvPr/>
              </p14:nvContentPartPr>
              <p14:xfrm>
                <a:off x="6283550" y="1294388"/>
                <a:ext cx="274320" cy="345600"/>
              </p14:xfrm>
            </p:contentPart>
          </mc:Choice>
          <mc:Fallback xmlns="">
            <p:pic>
              <p:nvPicPr>
                <p:cNvPr id="69" name="Inkt 68">
                  <a:extLst>
                    <a:ext uri="{FF2B5EF4-FFF2-40B4-BE49-F238E27FC236}">
                      <a16:creationId xmlns:a16="http://schemas.microsoft.com/office/drawing/2014/main" id="{ED9D6FB1-A500-46B0-B5C6-8DC61D67F85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274910" y="1285388"/>
                  <a:ext cx="29196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70" name="Inkt 69">
                  <a:extLst>
                    <a:ext uri="{FF2B5EF4-FFF2-40B4-BE49-F238E27FC236}">
                      <a16:creationId xmlns:a16="http://schemas.microsoft.com/office/drawing/2014/main" id="{D87AA4D8-31F0-41C8-91F4-9CD71B36F263}"/>
                    </a:ext>
                  </a:extLst>
                </p14:cNvPr>
                <p14:cNvContentPartPr/>
                <p14:nvPr/>
              </p14:nvContentPartPr>
              <p14:xfrm>
                <a:off x="6542030" y="1510028"/>
                <a:ext cx="42840" cy="110520"/>
              </p14:xfrm>
            </p:contentPart>
          </mc:Choice>
          <mc:Fallback xmlns="">
            <p:pic>
              <p:nvPicPr>
                <p:cNvPr id="70" name="Inkt 69">
                  <a:extLst>
                    <a:ext uri="{FF2B5EF4-FFF2-40B4-BE49-F238E27FC236}">
                      <a16:creationId xmlns:a16="http://schemas.microsoft.com/office/drawing/2014/main" id="{D87AA4D8-31F0-41C8-91F4-9CD71B36F26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533390" y="1501388"/>
                  <a:ext cx="60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71" name="Inkt 70">
                  <a:extLst>
                    <a:ext uri="{FF2B5EF4-FFF2-40B4-BE49-F238E27FC236}">
                      <a16:creationId xmlns:a16="http://schemas.microsoft.com/office/drawing/2014/main" id="{04374C9B-7281-4CDD-B4E4-CF01E8CCC60C}"/>
                    </a:ext>
                  </a:extLst>
                </p14:cNvPr>
                <p14:cNvContentPartPr/>
                <p14:nvPr/>
              </p14:nvContentPartPr>
              <p14:xfrm>
                <a:off x="6553190" y="1187108"/>
                <a:ext cx="212400" cy="416160"/>
              </p14:xfrm>
            </p:contentPart>
          </mc:Choice>
          <mc:Fallback xmlns="">
            <p:pic>
              <p:nvPicPr>
                <p:cNvPr id="71" name="Inkt 70">
                  <a:extLst>
                    <a:ext uri="{FF2B5EF4-FFF2-40B4-BE49-F238E27FC236}">
                      <a16:creationId xmlns:a16="http://schemas.microsoft.com/office/drawing/2014/main" id="{04374C9B-7281-4CDD-B4E4-CF01E8CCC60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544550" y="1178468"/>
                  <a:ext cx="23004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72" name="Inkt 71">
                  <a:extLst>
                    <a:ext uri="{FF2B5EF4-FFF2-40B4-BE49-F238E27FC236}">
                      <a16:creationId xmlns:a16="http://schemas.microsoft.com/office/drawing/2014/main" id="{D6EACC55-0F09-419B-B377-A61679848610}"/>
                    </a:ext>
                  </a:extLst>
                </p14:cNvPr>
                <p14:cNvContentPartPr/>
                <p14:nvPr/>
              </p14:nvContentPartPr>
              <p14:xfrm>
                <a:off x="6586670" y="1443428"/>
                <a:ext cx="124560" cy="43200"/>
              </p14:xfrm>
            </p:contentPart>
          </mc:Choice>
          <mc:Fallback xmlns="">
            <p:pic>
              <p:nvPicPr>
                <p:cNvPr id="72" name="Inkt 71">
                  <a:extLst>
                    <a:ext uri="{FF2B5EF4-FFF2-40B4-BE49-F238E27FC236}">
                      <a16:creationId xmlns:a16="http://schemas.microsoft.com/office/drawing/2014/main" id="{D6EACC55-0F09-419B-B377-A6167984861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578030" y="1434788"/>
                  <a:ext cx="1422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73" name="Inkt 72">
                  <a:extLst>
                    <a:ext uri="{FF2B5EF4-FFF2-40B4-BE49-F238E27FC236}">
                      <a16:creationId xmlns:a16="http://schemas.microsoft.com/office/drawing/2014/main" id="{844A1205-10A4-4C5A-B1A6-84437DE3B3BF}"/>
                    </a:ext>
                  </a:extLst>
                </p14:cNvPr>
                <p14:cNvContentPartPr/>
                <p14:nvPr/>
              </p14:nvContentPartPr>
              <p14:xfrm>
                <a:off x="6876110" y="1385828"/>
                <a:ext cx="132840" cy="50400"/>
              </p14:xfrm>
            </p:contentPart>
          </mc:Choice>
          <mc:Fallback xmlns="">
            <p:pic>
              <p:nvPicPr>
                <p:cNvPr id="73" name="Inkt 72">
                  <a:extLst>
                    <a:ext uri="{FF2B5EF4-FFF2-40B4-BE49-F238E27FC236}">
                      <a16:creationId xmlns:a16="http://schemas.microsoft.com/office/drawing/2014/main" id="{844A1205-10A4-4C5A-B1A6-84437DE3B3B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867110" y="1377188"/>
                  <a:ext cx="1504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74" name="Inkt 73">
                  <a:extLst>
                    <a:ext uri="{FF2B5EF4-FFF2-40B4-BE49-F238E27FC236}">
                      <a16:creationId xmlns:a16="http://schemas.microsoft.com/office/drawing/2014/main" id="{B613F653-7A9B-4A51-A65F-B8AE39511C66}"/>
                    </a:ext>
                  </a:extLst>
                </p14:cNvPr>
                <p14:cNvContentPartPr/>
                <p14:nvPr/>
              </p14:nvContentPartPr>
              <p14:xfrm>
                <a:off x="6890150" y="1448468"/>
                <a:ext cx="97200" cy="38880"/>
              </p14:xfrm>
            </p:contentPart>
          </mc:Choice>
          <mc:Fallback xmlns="">
            <p:pic>
              <p:nvPicPr>
                <p:cNvPr id="74" name="Inkt 73">
                  <a:extLst>
                    <a:ext uri="{FF2B5EF4-FFF2-40B4-BE49-F238E27FC236}">
                      <a16:creationId xmlns:a16="http://schemas.microsoft.com/office/drawing/2014/main" id="{B613F653-7A9B-4A51-A65F-B8AE39511C6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881150" y="1439828"/>
                  <a:ext cx="1148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75" name="Inkt 74">
                  <a:extLst>
                    <a:ext uri="{FF2B5EF4-FFF2-40B4-BE49-F238E27FC236}">
                      <a16:creationId xmlns:a16="http://schemas.microsoft.com/office/drawing/2014/main" id="{F0EE0DAF-9DE5-49BA-8A0E-76CBA759FB1C}"/>
                    </a:ext>
                  </a:extLst>
                </p14:cNvPr>
                <p14:cNvContentPartPr/>
                <p14:nvPr/>
              </p14:nvContentPartPr>
              <p14:xfrm>
                <a:off x="7096790" y="1330028"/>
                <a:ext cx="133920" cy="52200"/>
              </p14:xfrm>
            </p:contentPart>
          </mc:Choice>
          <mc:Fallback xmlns="">
            <p:pic>
              <p:nvPicPr>
                <p:cNvPr id="75" name="Inkt 74">
                  <a:extLst>
                    <a:ext uri="{FF2B5EF4-FFF2-40B4-BE49-F238E27FC236}">
                      <a16:creationId xmlns:a16="http://schemas.microsoft.com/office/drawing/2014/main" id="{F0EE0DAF-9DE5-49BA-8A0E-76CBA759FB1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088150" y="1321388"/>
                  <a:ext cx="1515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76" name="Inkt 75">
                  <a:extLst>
                    <a:ext uri="{FF2B5EF4-FFF2-40B4-BE49-F238E27FC236}">
                      <a16:creationId xmlns:a16="http://schemas.microsoft.com/office/drawing/2014/main" id="{CA2A78C4-8E65-462E-806D-E2B55F1F4D72}"/>
                    </a:ext>
                  </a:extLst>
                </p14:cNvPr>
                <p14:cNvContentPartPr/>
                <p14:nvPr/>
              </p14:nvContentPartPr>
              <p14:xfrm>
                <a:off x="7071590" y="1410308"/>
                <a:ext cx="131760" cy="43200"/>
              </p14:xfrm>
            </p:contentPart>
          </mc:Choice>
          <mc:Fallback xmlns="">
            <p:pic>
              <p:nvPicPr>
                <p:cNvPr id="76" name="Inkt 75">
                  <a:extLst>
                    <a:ext uri="{FF2B5EF4-FFF2-40B4-BE49-F238E27FC236}">
                      <a16:creationId xmlns:a16="http://schemas.microsoft.com/office/drawing/2014/main" id="{CA2A78C4-8E65-462E-806D-E2B55F1F4D7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062950" y="1401668"/>
                  <a:ext cx="1494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77" name="Inkt 76">
                  <a:extLst>
                    <a:ext uri="{FF2B5EF4-FFF2-40B4-BE49-F238E27FC236}">
                      <a16:creationId xmlns:a16="http://schemas.microsoft.com/office/drawing/2014/main" id="{4FB5843C-D219-40AB-B3B4-F16AE0137210}"/>
                    </a:ext>
                  </a:extLst>
                </p14:cNvPr>
                <p14:cNvContentPartPr/>
                <p14:nvPr/>
              </p14:nvContentPartPr>
              <p14:xfrm>
                <a:off x="7369310" y="1105028"/>
                <a:ext cx="226440" cy="461520"/>
              </p14:xfrm>
            </p:contentPart>
          </mc:Choice>
          <mc:Fallback xmlns="">
            <p:pic>
              <p:nvPicPr>
                <p:cNvPr id="77" name="Inkt 76">
                  <a:extLst>
                    <a:ext uri="{FF2B5EF4-FFF2-40B4-BE49-F238E27FC236}">
                      <a16:creationId xmlns:a16="http://schemas.microsoft.com/office/drawing/2014/main" id="{4FB5843C-D219-40AB-B3B4-F16AE013721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360670" y="1096028"/>
                  <a:ext cx="24408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78" name="Inkt 77">
                  <a:extLst>
                    <a:ext uri="{FF2B5EF4-FFF2-40B4-BE49-F238E27FC236}">
                      <a16:creationId xmlns:a16="http://schemas.microsoft.com/office/drawing/2014/main" id="{C9F7FD1A-6292-4BEE-BD88-E6C5C7414F54}"/>
                    </a:ext>
                  </a:extLst>
                </p14:cNvPr>
                <p14:cNvContentPartPr/>
                <p14:nvPr/>
              </p14:nvContentPartPr>
              <p14:xfrm>
                <a:off x="7369670" y="1385828"/>
                <a:ext cx="152640" cy="46800"/>
              </p14:xfrm>
            </p:contentPart>
          </mc:Choice>
          <mc:Fallback xmlns="">
            <p:pic>
              <p:nvPicPr>
                <p:cNvPr id="78" name="Inkt 77">
                  <a:extLst>
                    <a:ext uri="{FF2B5EF4-FFF2-40B4-BE49-F238E27FC236}">
                      <a16:creationId xmlns:a16="http://schemas.microsoft.com/office/drawing/2014/main" id="{C9F7FD1A-6292-4BEE-BD88-E6C5C7414F5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360670" y="1377188"/>
                  <a:ext cx="1702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79" name="Inkt 78">
                  <a:extLst>
                    <a:ext uri="{FF2B5EF4-FFF2-40B4-BE49-F238E27FC236}">
                      <a16:creationId xmlns:a16="http://schemas.microsoft.com/office/drawing/2014/main" id="{A2CBEBEF-6603-411B-A999-F2D4E943B837}"/>
                    </a:ext>
                  </a:extLst>
                </p14:cNvPr>
                <p14:cNvContentPartPr/>
                <p14:nvPr/>
              </p14:nvContentPartPr>
              <p14:xfrm>
                <a:off x="7516190" y="1307348"/>
                <a:ext cx="229680" cy="229320"/>
              </p14:xfrm>
            </p:contentPart>
          </mc:Choice>
          <mc:Fallback xmlns="">
            <p:pic>
              <p:nvPicPr>
                <p:cNvPr id="79" name="Inkt 78">
                  <a:extLst>
                    <a:ext uri="{FF2B5EF4-FFF2-40B4-BE49-F238E27FC236}">
                      <a16:creationId xmlns:a16="http://schemas.microsoft.com/office/drawing/2014/main" id="{A2CBEBEF-6603-411B-A999-F2D4E943B83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507550" y="1298708"/>
                  <a:ext cx="2473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80" name="Inkt 79">
                  <a:extLst>
                    <a:ext uri="{FF2B5EF4-FFF2-40B4-BE49-F238E27FC236}">
                      <a16:creationId xmlns:a16="http://schemas.microsoft.com/office/drawing/2014/main" id="{8049FC36-2A51-4FC3-B836-32E125E79424}"/>
                    </a:ext>
                  </a:extLst>
                </p14:cNvPr>
                <p14:cNvContentPartPr/>
                <p14:nvPr/>
              </p14:nvContentPartPr>
              <p14:xfrm>
                <a:off x="7707710" y="1301948"/>
                <a:ext cx="381960" cy="222120"/>
              </p14:xfrm>
            </p:contentPart>
          </mc:Choice>
          <mc:Fallback xmlns="">
            <p:pic>
              <p:nvPicPr>
                <p:cNvPr id="80" name="Inkt 79">
                  <a:extLst>
                    <a:ext uri="{FF2B5EF4-FFF2-40B4-BE49-F238E27FC236}">
                      <a16:creationId xmlns:a16="http://schemas.microsoft.com/office/drawing/2014/main" id="{8049FC36-2A51-4FC3-B836-32E125E7942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698710" y="1293308"/>
                  <a:ext cx="3996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82" name="Inkt 81">
                  <a:extLst>
                    <a:ext uri="{FF2B5EF4-FFF2-40B4-BE49-F238E27FC236}">
                      <a16:creationId xmlns:a16="http://schemas.microsoft.com/office/drawing/2014/main" id="{05248F59-461E-4187-9A1E-5032AA41540F}"/>
                    </a:ext>
                  </a:extLst>
                </p14:cNvPr>
                <p14:cNvContentPartPr/>
                <p14:nvPr/>
              </p14:nvContentPartPr>
              <p14:xfrm>
                <a:off x="8317550" y="1200788"/>
                <a:ext cx="276480" cy="284760"/>
              </p14:xfrm>
            </p:contentPart>
          </mc:Choice>
          <mc:Fallback xmlns="">
            <p:pic>
              <p:nvPicPr>
                <p:cNvPr id="82" name="Inkt 81">
                  <a:extLst>
                    <a:ext uri="{FF2B5EF4-FFF2-40B4-BE49-F238E27FC236}">
                      <a16:creationId xmlns:a16="http://schemas.microsoft.com/office/drawing/2014/main" id="{05248F59-461E-4187-9A1E-5032AA41540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308910" y="1191788"/>
                  <a:ext cx="2941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83" name="Inkt 82">
                  <a:extLst>
                    <a:ext uri="{FF2B5EF4-FFF2-40B4-BE49-F238E27FC236}">
                      <a16:creationId xmlns:a16="http://schemas.microsoft.com/office/drawing/2014/main" id="{E90ECB2C-0401-4AEC-853B-2077286BBA9A}"/>
                    </a:ext>
                  </a:extLst>
                </p14:cNvPr>
                <p14:cNvContentPartPr/>
                <p14:nvPr/>
              </p14:nvContentPartPr>
              <p14:xfrm>
                <a:off x="8563790" y="1297268"/>
                <a:ext cx="209880" cy="146880"/>
              </p14:xfrm>
            </p:contentPart>
          </mc:Choice>
          <mc:Fallback xmlns="">
            <p:pic>
              <p:nvPicPr>
                <p:cNvPr id="83" name="Inkt 82">
                  <a:extLst>
                    <a:ext uri="{FF2B5EF4-FFF2-40B4-BE49-F238E27FC236}">
                      <a16:creationId xmlns:a16="http://schemas.microsoft.com/office/drawing/2014/main" id="{E90ECB2C-0401-4AEC-853B-2077286BBA9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554790" y="1288268"/>
                  <a:ext cx="2275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84" name="Inkt 83">
                  <a:extLst>
                    <a:ext uri="{FF2B5EF4-FFF2-40B4-BE49-F238E27FC236}">
                      <a16:creationId xmlns:a16="http://schemas.microsoft.com/office/drawing/2014/main" id="{5AFEABC6-877B-418E-AF4F-341B70A46F9B}"/>
                    </a:ext>
                  </a:extLst>
                </p14:cNvPr>
                <p14:cNvContentPartPr/>
                <p14:nvPr/>
              </p14:nvContentPartPr>
              <p14:xfrm>
                <a:off x="8719670" y="1182788"/>
                <a:ext cx="290520" cy="223920"/>
              </p14:xfrm>
            </p:contentPart>
          </mc:Choice>
          <mc:Fallback xmlns="">
            <p:pic>
              <p:nvPicPr>
                <p:cNvPr id="84" name="Inkt 83">
                  <a:extLst>
                    <a:ext uri="{FF2B5EF4-FFF2-40B4-BE49-F238E27FC236}">
                      <a16:creationId xmlns:a16="http://schemas.microsoft.com/office/drawing/2014/main" id="{5AFEABC6-877B-418E-AF4F-341B70A46F9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711030" y="1174148"/>
                  <a:ext cx="3081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86" name="Inkt 85">
                  <a:extLst>
                    <a:ext uri="{FF2B5EF4-FFF2-40B4-BE49-F238E27FC236}">
                      <a16:creationId xmlns:a16="http://schemas.microsoft.com/office/drawing/2014/main" id="{2AAE31DE-48E9-4DD7-8EC4-FE6D1720F756}"/>
                    </a:ext>
                  </a:extLst>
                </p14:cNvPr>
                <p14:cNvContentPartPr/>
                <p14:nvPr/>
              </p14:nvContentPartPr>
              <p14:xfrm>
                <a:off x="9207830" y="1241108"/>
                <a:ext cx="384480" cy="181440"/>
              </p14:xfrm>
            </p:contentPart>
          </mc:Choice>
          <mc:Fallback xmlns="">
            <p:pic>
              <p:nvPicPr>
                <p:cNvPr id="86" name="Inkt 85">
                  <a:extLst>
                    <a:ext uri="{FF2B5EF4-FFF2-40B4-BE49-F238E27FC236}">
                      <a16:creationId xmlns:a16="http://schemas.microsoft.com/office/drawing/2014/main" id="{2AAE31DE-48E9-4DD7-8EC4-FE6D1720F75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198830" y="1232108"/>
                  <a:ext cx="4021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87" name="Inkt 86">
                  <a:extLst>
                    <a:ext uri="{FF2B5EF4-FFF2-40B4-BE49-F238E27FC236}">
                      <a16:creationId xmlns:a16="http://schemas.microsoft.com/office/drawing/2014/main" id="{3C49D5AD-C12A-4983-81D6-BEE9D31B4242}"/>
                    </a:ext>
                  </a:extLst>
                </p14:cNvPr>
                <p14:cNvContentPartPr/>
                <p14:nvPr/>
              </p14:nvContentPartPr>
              <p14:xfrm>
                <a:off x="9576830" y="1242188"/>
                <a:ext cx="236880" cy="142200"/>
              </p14:xfrm>
            </p:contentPart>
          </mc:Choice>
          <mc:Fallback xmlns="">
            <p:pic>
              <p:nvPicPr>
                <p:cNvPr id="87" name="Inkt 86">
                  <a:extLst>
                    <a:ext uri="{FF2B5EF4-FFF2-40B4-BE49-F238E27FC236}">
                      <a16:creationId xmlns:a16="http://schemas.microsoft.com/office/drawing/2014/main" id="{3C49D5AD-C12A-4983-81D6-BEE9D31B424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568190" y="1233548"/>
                  <a:ext cx="2545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88" name="Inkt 87">
                  <a:extLst>
                    <a:ext uri="{FF2B5EF4-FFF2-40B4-BE49-F238E27FC236}">
                      <a16:creationId xmlns:a16="http://schemas.microsoft.com/office/drawing/2014/main" id="{9C83BD14-B514-4430-8295-54623F130186}"/>
                    </a:ext>
                  </a:extLst>
                </p14:cNvPr>
                <p14:cNvContentPartPr/>
                <p14:nvPr/>
              </p14:nvContentPartPr>
              <p14:xfrm>
                <a:off x="9778070" y="1196108"/>
                <a:ext cx="236880" cy="135000"/>
              </p14:xfrm>
            </p:contentPart>
          </mc:Choice>
          <mc:Fallback xmlns="">
            <p:pic>
              <p:nvPicPr>
                <p:cNvPr id="88" name="Inkt 87">
                  <a:extLst>
                    <a:ext uri="{FF2B5EF4-FFF2-40B4-BE49-F238E27FC236}">
                      <a16:creationId xmlns:a16="http://schemas.microsoft.com/office/drawing/2014/main" id="{9C83BD14-B514-4430-8295-54623F13018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769070" y="1187468"/>
                  <a:ext cx="2545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89" name="Inkt 88">
                  <a:extLst>
                    <a:ext uri="{FF2B5EF4-FFF2-40B4-BE49-F238E27FC236}">
                      <a16:creationId xmlns:a16="http://schemas.microsoft.com/office/drawing/2014/main" id="{878573A6-6C72-4438-9D8A-6F62559C2916}"/>
                    </a:ext>
                  </a:extLst>
                </p14:cNvPr>
                <p14:cNvContentPartPr/>
                <p14:nvPr/>
              </p14:nvContentPartPr>
              <p14:xfrm>
                <a:off x="9979310" y="1102508"/>
                <a:ext cx="206280" cy="181800"/>
              </p14:xfrm>
            </p:contentPart>
          </mc:Choice>
          <mc:Fallback xmlns="">
            <p:pic>
              <p:nvPicPr>
                <p:cNvPr id="89" name="Inkt 88">
                  <a:extLst>
                    <a:ext uri="{FF2B5EF4-FFF2-40B4-BE49-F238E27FC236}">
                      <a16:creationId xmlns:a16="http://schemas.microsoft.com/office/drawing/2014/main" id="{878573A6-6C72-4438-9D8A-6F62559C2916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970670" y="1093508"/>
                  <a:ext cx="2239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90" name="Inkt 89">
                  <a:extLst>
                    <a:ext uri="{FF2B5EF4-FFF2-40B4-BE49-F238E27FC236}">
                      <a16:creationId xmlns:a16="http://schemas.microsoft.com/office/drawing/2014/main" id="{5B1AF147-4559-483D-A4A9-CB4EDF73D292}"/>
                    </a:ext>
                  </a:extLst>
                </p14:cNvPr>
                <p14:cNvContentPartPr/>
                <p14:nvPr/>
              </p14:nvContentPartPr>
              <p14:xfrm>
                <a:off x="10322390" y="1114748"/>
                <a:ext cx="343800" cy="166320"/>
              </p14:xfrm>
            </p:contentPart>
          </mc:Choice>
          <mc:Fallback xmlns="">
            <p:pic>
              <p:nvPicPr>
                <p:cNvPr id="90" name="Inkt 89">
                  <a:extLst>
                    <a:ext uri="{FF2B5EF4-FFF2-40B4-BE49-F238E27FC236}">
                      <a16:creationId xmlns:a16="http://schemas.microsoft.com/office/drawing/2014/main" id="{5B1AF147-4559-483D-A4A9-CB4EDF73D29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313390" y="1106108"/>
                  <a:ext cx="3614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91" name="Inkt 90">
                  <a:extLst>
                    <a:ext uri="{FF2B5EF4-FFF2-40B4-BE49-F238E27FC236}">
                      <a16:creationId xmlns:a16="http://schemas.microsoft.com/office/drawing/2014/main" id="{BEC0E78A-D750-40A2-9D41-6181354B2506}"/>
                    </a:ext>
                  </a:extLst>
                </p14:cNvPr>
                <p14:cNvContentPartPr/>
                <p14:nvPr/>
              </p14:nvContentPartPr>
              <p14:xfrm>
                <a:off x="10705790" y="1165868"/>
                <a:ext cx="29880" cy="102240"/>
              </p14:xfrm>
            </p:contentPart>
          </mc:Choice>
          <mc:Fallback xmlns="">
            <p:pic>
              <p:nvPicPr>
                <p:cNvPr id="91" name="Inkt 90">
                  <a:extLst>
                    <a:ext uri="{FF2B5EF4-FFF2-40B4-BE49-F238E27FC236}">
                      <a16:creationId xmlns:a16="http://schemas.microsoft.com/office/drawing/2014/main" id="{BEC0E78A-D750-40A2-9D41-6181354B250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696790" y="1156868"/>
                  <a:ext cx="475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92" name="Inkt 91">
                  <a:extLst>
                    <a:ext uri="{FF2B5EF4-FFF2-40B4-BE49-F238E27FC236}">
                      <a16:creationId xmlns:a16="http://schemas.microsoft.com/office/drawing/2014/main" id="{A9253D13-C66E-4A8F-A23D-34B8237DA8C1}"/>
                    </a:ext>
                  </a:extLst>
                </p14:cNvPr>
                <p14:cNvContentPartPr/>
                <p14:nvPr/>
              </p14:nvContentPartPr>
              <p14:xfrm>
                <a:off x="10610390" y="952028"/>
                <a:ext cx="2520" cy="19080"/>
              </p14:xfrm>
            </p:contentPart>
          </mc:Choice>
          <mc:Fallback xmlns="">
            <p:pic>
              <p:nvPicPr>
                <p:cNvPr id="92" name="Inkt 91">
                  <a:extLst>
                    <a:ext uri="{FF2B5EF4-FFF2-40B4-BE49-F238E27FC236}">
                      <a16:creationId xmlns:a16="http://schemas.microsoft.com/office/drawing/2014/main" id="{A9253D13-C66E-4A8F-A23D-34B8237DA8C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601390" y="943028"/>
                  <a:ext cx="201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93" name="Inkt 92">
                  <a:extLst>
                    <a:ext uri="{FF2B5EF4-FFF2-40B4-BE49-F238E27FC236}">
                      <a16:creationId xmlns:a16="http://schemas.microsoft.com/office/drawing/2014/main" id="{DFF1C3FA-4944-4083-A049-8B28E781B90A}"/>
                    </a:ext>
                  </a:extLst>
                </p14:cNvPr>
                <p14:cNvContentPartPr/>
                <p14:nvPr/>
              </p14:nvContentPartPr>
              <p14:xfrm>
                <a:off x="10753670" y="1036988"/>
                <a:ext cx="231480" cy="214920"/>
              </p14:xfrm>
            </p:contentPart>
          </mc:Choice>
          <mc:Fallback xmlns="">
            <p:pic>
              <p:nvPicPr>
                <p:cNvPr id="93" name="Inkt 92">
                  <a:extLst>
                    <a:ext uri="{FF2B5EF4-FFF2-40B4-BE49-F238E27FC236}">
                      <a16:creationId xmlns:a16="http://schemas.microsoft.com/office/drawing/2014/main" id="{DFF1C3FA-4944-4083-A049-8B28E781B90A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745030" y="1027988"/>
                  <a:ext cx="2491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95" name="Inkt 94">
                  <a:extLst>
                    <a:ext uri="{FF2B5EF4-FFF2-40B4-BE49-F238E27FC236}">
                      <a16:creationId xmlns:a16="http://schemas.microsoft.com/office/drawing/2014/main" id="{C913D28B-1843-4778-82A2-09B3CEBF1F09}"/>
                    </a:ext>
                  </a:extLst>
                </p14:cNvPr>
                <p14:cNvContentPartPr/>
                <p14:nvPr/>
              </p14:nvContentPartPr>
              <p14:xfrm>
                <a:off x="11124470" y="1138148"/>
                <a:ext cx="135000" cy="81000"/>
              </p14:xfrm>
            </p:contentPart>
          </mc:Choice>
          <mc:Fallback xmlns="">
            <p:pic>
              <p:nvPicPr>
                <p:cNvPr id="95" name="Inkt 94">
                  <a:extLst>
                    <a:ext uri="{FF2B5EF4-FFF2-40B4-BE49-F238E27FC236}">
                      <a16:creationId xmlns:a16="http://schemas.microsoft.com/office/drawing/2014/main" id="{C913D28B-1843-4778-82A2-09B3CEBF1F09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115470" y="1129508"/>
                  <a:ext cx="1526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96" name="Inkt 95">
                  <a:extLst>
                    <a:ext uri="{FF2B5EF4-FFF2-40B4-BE49-F238E27FC236}">
                      <a16:creationId xmlns:a16="http://schemas.microsoft.com/office/drawing/2014/main" id="{18204DC3-5736-4D66-9021-BDD73270681D}"/>
                    </a:ext>
                  </a:extLst>
                </p14:cNvPr>
                <p14:cNvContentPartPr/>
                <p14:nvPr/>
              </p14:nvContentPartPr>
              <p14:xfrm>
                <a:off x="11172350" y="1049588"/>
                <a:ext cx="69840" cy="230400"/>
              </p14:xfrm>
            </p:contentPart>
          </mc:Choice>
          <mc:Fallback xmlns="">
            <p:pic>
              <p:nvPicPr>
                <p:cNvPr id="96" name="Inkt 95">
                  <a:extLst>
                    <a:ext uri="{FF2B5EF4-FFF2-40B4-BE49-F238E27FC236}">
                      <a16:creationId xmlns:a16="http://schemas.microsoft.com/office/drawing/2014/main" id="{18204DC3-5736-4D66-9021-BDD73270681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163350" y="1040588"/>
                  <a:ext cx="874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50" name="Inkt 149">
                  <a:extLst>
                    <a:ext uri="{FF2B5EF4-FFF2-40B4-BE49-F238E27FC236}">
                      <a16:creationId xmlns:a16="http://schemas.microsoft.com/office/drawing/2014/main" id="{EE5DE454-35F6-4955-B459-634441E98F34}"/>
                    </a:ext>
                  </a:extLst>
                </p14:cNvPr>
                <p14:cNvContentPartPr/>
                <p14:nvPr/>
              </p14:nvContentPartPr>
              <p14:xfrm>
                <a:off x="5537630" y="2563388"/>
                <a:ext cx="1762200" cy="303480"/>
              </p14:xfrm>
            </p:contentPart>
          </mc:Choice>
          <mc:Fallback xmlns="">
            <p:pic>
              <p:nvPicPr>
                <p:cNvPr id="150" name="Inkt 149">
                  <a:extLst>
                    <a:ext uri="{FF2B5EF4-FFF2-40B4-BE49-F238E27FC236}">
                      <a16:creationId xmlns:a16="http://schemas.microsoft.com/office/drawing/2014/main" id="{EE5DE454-35F6-4955-B459-634441E98F34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528990" y="2554748"/>
                  <a:ext cx="17798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51" name="Inkt 150">
                  <a:extLst>
                    <a:ext uri="{FF2B5EF4-FFF2-40B4-BE49-F238E27FC236}">
                      <a16:creationId xmlns:a16="http://schemas.microsoft.com/office/drawing/2014/main" id="{A3AB94DB-7C95-47F5-B77E-92E35B2A10E6}"/>
                    </a:ext>
                  </a:extLst>
                </p14:cNvPr>
                <p14:cNvContentPartPr/>
                <p14:nvPr/>
              </p14:nvContentPartPr>
              <p14:xfrm>
                <a:off x="7234670" y="2548268"/>
                <a:ext cx="234360" cy="373320"/>
              </p14:xfrm>
            </p:contentPart>
          </mc:Choice>
          <mc:Fallback xmlns="">
            <p:pic>
              <p:nvPicPr>
                <p:cNvPr id="151" name="Inkt 150">
                  <a:extLst>
                    <a:ext uri="{FF2B5EF4-FFF2-40B4-BE49-F238E27FC236}">
                      <a16:creationId xmlns:a16="http://schemas.microsoft.com/office/drawing/2014/main" id="{A3AB94DB-7C95-47F5-B77E-92E35B2A10E6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225670" y="2539268"/>
                  <a:ext cx="25200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52" name="Inkt 151">
                  <a:extLst>
                    <a:ext uri="{FF2B5EF4-FFF2-40B4-BE49-F238E27FC236}">
                      <a16:creationId xmlns:a16="http://schemas.microsoft.com/office/drawing/2014/main" id="{177D5A98-D58A-410A-B869-5B72B5E8C456}"/>
                    </a:ext>
                  </a:extLst>
                </p14:cNvPr>
                <p14:cNvContentPartPr/>
                <p14:nvPr/>
              </p14:nvContentPartPr>
              <p14:xfrm>
                <a:off x="7717790" y="2854268"/>
                <a:ext cx="300960" cy="174600"/>
              </p14:xfrm>
            </p:contentPart>
          </mc:Choice>
          <mc:Fallback xmlns="">
            <p:pic>
              <p:nvPicPr>
                <p:cNvPr id="152" name="Inkt 151">
                  <a:extLst>
                    <a:ext uri="{FF2B5EF4-FFF2-40B4-BE49-F238E27FC236}">
                      <a16:creationId xmlns:a16="http://schemas.microsoft.com/office/drawing/2014/main" id="{177D5A98-D58A-410A-B869-5B72B5E8C45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708790" y="2845268"/>
                  <a:ext cx="3186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53" name="Inkt 152">
                  <a:extLst>
                    <a:ext uri="{FF2B5EF4-FFF2-40B4-BE49-F238E27FC236}">
                      <a16:creationId xmlns:a16="http://schemas.microsoft.com/office/drawing/2014/main" id="{6309CF70-94A9-4337-8817-3F890D84D14E}"/>
                    </a:ext>
                  </a:extLst>
                </p14:cNvPr>
                <p14:cNvContentPartPr/>
                <p14:nvPr/>
              </p14:nvContentPartPr>
              <p14:xfrm>
                <a:off x="7928390" y="2631428"/>
                <a:ext cx="162360" cy="480240"/>
              </p14:xfrm>
            </p:contentPart>
          </mc:Choice>
          <mc:Fallback xmlns="">
            <p:pic>
              <p:nvPicPr>
                <p:cNvPr id="153" name="Inkt 152">
                  <a:extLst>
                    <a:ext uri="{FF2B5EF4-FFF2-40B4-BE49-F238E27FC236}">
                      <a16:creationId xmlns:a16="http://schemas.microsoft.com/office/drawing/2014/main" id="{6309CF70-94A9-4337-8817-3F890D84D14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919750" y="2622788"/>
                  <a:ext cx="18000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54" name="Inkt 153">
                  <a:extLst>
                    <a:ext uri="{FF2B5EF4-FFF2-40B4-BE49-F238E27FC236}">
                      <a16:creationId xmlns:a16="http://schemas.microsoft.com/office/drawing/2014/main" id="{C8D5E8B5-1A79-4824-A89E-FAEE3E2658EA}"/>
                    </a:ext>
                  </a:extLst>
                </p14:cNvPr>
                <p14:cNvContentPartPr/>
                <p14:nvPr/>
              </p14:nvContentPartPr>
              <p14:xfrm>
                <a:off x="7934870" y="2858948"/>
                <a:ext cx="124200" cy="67680"/>
              </p14:xfrm>
            </p:contentPart>
          </mc:Choice>
          <mc:Fallback xmlns="">
            <p:pic>
              <p:nvPicPr>
                <p:cNvPr id="154" name="Inkt 153">
                  <a:extLst>
                    <a:ext uri="{FF2B5EF4-FFF2-40B4-BE49-F238E27FC236}">
                      <a16:creationId xmlns:a16="http://schemas.microsoft.com/office/drawing/2014/main" id="{C8D5E8B5-1A79-4824-A89E-FAEE3E2658EA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926230" y="2849948"/>
                  <a:ext cx="1418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55" name="Inkt 154">
                  <a:extLst>
                    <a:ext uri="{FF2B5EF4-FFF2-40B4-BE49-F238E27FC236}">
                      <a16:creationId xmlns:a16="http://schemas.microsoft.com/office/drawing/2014/main" id="{3012A3D9-F262-4E90-AFA7-6F3E5F9444AF}"/>
                    </a:ext>
                  </a:extLst>
                </p14:cNvPr>
                <p14:cNvContentPartPr/>
                <p14:nvPr/>
              </p14:nvContentPartPr>
              <p14:xfrm>
                <a:off x="8014070" y="2617028"/>
                <a:ext cx="215640" cy="419760"/>
              </p14:xfrm>
            </p:contentPart>
          </mc:Choice>
          <mc:Fallback xmlns="">
            <p:pic>
              <p:nvPicPr>
                <p:cNvPr id="155" name="Inkt 154">
                  <a:extLst>
                    <a:ext uri="{FF2B5EF4-FFF2-40B4-BE49-F238E27FC236}">
                      <a16:creationId xmlns:a16="http://schemas.microsoft.com/office/drawing/2014/main" id="{3012A3D9-F262-4E90-AFA7-6F3E5F9444A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005430" y="2608028"/>
                  <a:ext cx="23328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56" name="Inkt 155">
                  <a:extLst>
                    <a:ext uri="{FF2B5EF4-FFF2-40B4-BE49-F238E27FC236}">
                      <a16:creationId xmlns:a16="http://schemas.microsoft.com/office/drawing/2014/main" id="{E5B5FCF1-3869-472B-B4C2-D8659D719320}"/>
                    </a:ext>
                  </a:extLst>
                </p14:cNvPr>
                <p14:cNvContentPartPr/>
                <p14:nvPr/>
              </p14:nvContentPartPr>
              <p14:xfrm>
                <a:off x="8159510" y="2856788"/>
                <a:ext cx="195120" cy="169560"/>
              </p14:xfrm>
            </p:contentPart>
          </mc:Choice>
          <mc:Fallback xmlns="">
            <p:pic>
              <p:nvPicPr>
                <p:cNvPr id="156" name="Inkt 155">
                  <a:extLst>
                    <a:ext uri="{FF2B5EF4-FFF2-40B4-BE49-F238E27FC236}">
                      <a16:creationId xmlns:a16="http://schemas.microsoft.com/office/drawing/2014/main" id="{E5B5FCF1-3869-472B-B4C2-D8659D719320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150870" y="2848148"/>
                  <a:ext cx="2127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57" name="Inkt 156">
                  <a:extLst>
                    <a:ext uri="{FF2B5EF4-FFF2-40B4-BE49-F238E27FC236}">
                      <a16:creationId xmlns:a16="http://schemas.microsoft.com/office/drawing/2014/main" id="{7F7E8C0C-D563-472B-AA06-65F8438DD207}"/>
                    </a:ext>
                  </a:extLst>
                </p14:cNvPr>
                <p14:cNvContentPartPr/>
                <p14:nvPr/>
              </p14:nvContentPartPr>
              <p14:xfrm>
                <a:off x="8298470" y="2796668"/>
                <a:ext cx="149040" cy="243720"/>
              </p14:xfrm>
            </p:contentPart>
          </mc:Choice>
          <mc:Fallback xmlns="">
            <p:pic>
              <p:nvPicPr>
                <p:cNvPr id="157" name="Inkt 156">
                  <a:extLst>
                    <a:ext uri="{FF2B5EF4-FFF2-40B4-BE49-F238E27FC236}">
                      <a16:creationId xmlns:a16="http://schemas.microsoft.com/office/drawing/2014/main" id="{7F7E8C0C-D563-472B-AA06-65F8438DD207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289830" y="2788028"/>
                  <a:ext cx="1666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160" name="Inkt 159">
                  <a:extLst>
                    <a:ext uri="{FF2B5EF4-FFF2-40B4-BE49-F238E27FC236}">
                      <a16:creationId xmlns:a16="http://schemas.microsoft.com/office/drawing/2014/main" id="{E1B2A405-D756-4C89-B1B1-50BE16724024}"/>
                    </a:ext>
                  </a:extLst>
                </p14:cNvPr>
                <p14:cNvContentPartPr/>
                <p14:nvPr/>
              </p14:nvContentPartPr>
              <p14:xfrm>
                <a:off x="8758550" y="2875868"/>
                <a:ext cx="255960" cy="176400"/>
              </p14:xfrm>
            </p:contentPart>
          </mc:Choice>
          <mc:Fallback xmlns="">
            <p:pic>
              <p:nvPicPr>
                <p:cNvPr id="160" name="Inkt 159">
                  <a:extLst>
                    <a:ext uri="{FF2B5EF4-FFF2-40B4-BE49-F238E27FC236}">
                      <a16:creationId xmlns:a16="http://schemas.microsoft.com/office/drawing/2014/main" id="{E1B2A405-D756-4C89-B1B1-50BE16724024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749910" y="2866868"/>
                  <a:ext cx="2736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161" name="Inkt 160">
                  <a:extLst>
                    <a:ext uri="{FF2B5EF4-FFF2-40B4-BE49-F238E27FC236}">
                      <a16:creationId xmlns:a16="http://schemas.microsoft.com/office/drawing/2014/main" id="{DEA00B13-129C-4A88-B6E9-D9ED71A45A19}"/>
                    </a:ext>
                  </a:extLst>
                </p14:cNvPr>
                <p14:cNvContentPartPr/>
                <p14:nvPr/>
              </p14:nvContentPartPr>
              <p14:xfrm>
                <a:off x="8976350" y="2713148"/>
                <a:ext cx="101520" cy="386280"/>
              </p14:xfrm>
            </p:contentPart>
          </mc:Choice>
          <mc:Fallback xmlns="">
            <p:pic>
              <p:nvPicPr>
                <p:cNvPr id="161" name="Inkt 160">
                  <a:extLst>
                    <a:ext uri="{FF2B5EF4-FFF2-40B4-BE49-F238E27FC236}">
                      <a16:creationId xmlns:a16="http://schemas.microsoft.com/office/drawing/2014/main" id="{DEA00B13-129C-4A88-B6E9-D9ED71A45A19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967350" y="2704148"/>
                  <a:ext cx="1191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162" name="Inkt 161">
                  <a:extLst>
                    <a:ext uri="{FF2B5EF4-FFF2-40B4-BE49-F238E27FC236}">
                      <a16:creationId xmlns:a16="http://schemas.microsoft.com/office/drawing/2014/main" id="{DB35450F-EF81-452D-9347-D1364BE7666E}"/>
                    </a:ext>
                  </a:extLst>
                </p14:cNvPr>
                <p14:cNvContentPartPr/>
                <p14:nvPr/>
              </p14:nvContentPartPr>
              <p14:xfrm>
                <a:off x="9067430" y="2708108"/>
                <a:ext cx="92880" cy="372240"/>
              </p14:xfrm>
            </p:contentPart>
          </mc:Choice>
          <mc:Fallback xmlns="">
            <p:pic>
              <p:nvPicPr>
                <p:cNvPr id="162" name="Inkt 161">
                  <a:extLst>
                    <a:ext uri="{FF2B5EF4-FFF2-40B4-BE49-F238E27FC236}">
                      <a16:creationId xmlns:a16="http://schemas.microsoft.com/office/drawing/2014/main" id="{DB35450F-EF81-452D-9347-D1364BE7666E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058430" y="2699468"/>
                  <a:ext cx="11052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163" name="Inkt 162">
                  <a:extLst>
                    <a:ext uri="{FF2B5EF4-FFF2-40B4-BE49-F238E27FC236}">
                      <a16:creationId xmlns:a16="http://schemas.microsoft.com/office/drawing/2014/main" id="{49B61849-D62E-41C8-A8AD-C2FF60825E2C}"/>
                    </a:ext>
                  </a:extLst>
                </p14:cNvPr>
                <p14:cNvContentPartPr/>
                <p14:nvPr/>
              </p14:nvContentPartPr>
              <p14:xfrm>
                <a:off x="9351110" y="2849948"/>
                <a:ext cx="172080" cy="398520"/>
              </p14:xfrm>
            </p:contentPart>
          </mc:Choice>
          <mc:Fallback xmlns="">
            <p:pic>
              <p:nvPicPr>
                <p:cNvPr id="163" name="Inkt 162">
                  <a:extLst>
                    <a:ext uri="{FF2B5EF4-FFF2-40B4-BE49-F238E27FC236}">
                      <a16:creationId xmlns:a16="http://schemas.microsoft.com/office/drawing/2014/main" id="{49B61849-D62E-41C8-A8AD-C2FF60825E2C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342470" y="2840948"/>
                  <a:ext cx="18972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164" name="Inkt 163">
                  <a:extLst>
                    <a:ext uri="{FF2B5EF4-FFF2-40B4-BE49-F238E27FC236}">
                      <a16:creationId xmlns:a16="http://schemas.microsoft.com/office/drawing/2014/main" id="{6A0EF53F-3F7F-4802-8A7E-1FAD9E87C2F3}"/>
                    </a:ext>
                  </a:extLst>
                </p14:cNvPr>
                <p14:cNvContentPartPr/>
                <p14:nvPr/>
              </p14:nvContentPartPr>
              <p14:xfrm>
                <a:off x="9559910" y="2939948"/>
                <a:ext cx="169920" cy="164160"/>
              </p14:xfrm>
            </p:contentPart>
          </mc:Choice>
          <mc:Fallback xmlns="">
            <p:pic>
              <p:nvPicPr>
                <p:cNvPr id="164" name="Inkt 163">
                  <a:extLst>
                    <a:ext uri="{FF2B5EF4-FFF2-40B4-BE49-F238E27FC236}">
                      <a16:creationId xmlns:a16="http://schemas.microsoft.com/office/drawing/2014/main" id="{6A0EF53F-3F7F-4802-8A7E-1FAD9E87C2F3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551270" y="2930948"/>
                  <a:ext cx="1875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165" name="Inkt 164">
                  <a:extLst>
                    <a:ext uri="{FF2B5EF4-FFF2-40B4-BE49-F238E27FC236}">
                      <a16:creationId xmlns:a16="http://schemas.microsoft.com/office/drawing/2014/main" id="{8F673DC5-5564-44DD-97E1-ABA4156C7125}"/>
                    </a:ext>
                  </a:extLst>
                </p14:cNvPr>
                <p14:cNvContentPartPr/>
                <p14:nvPr/>
              </p14:nvContentPartPr>
              <p14:xfrm>
                <a:off x="9728030" y="2887028"/>
                <a:ext cx="141120" cy="218160"/>
              </p14:xfrm>
            </p:contentPart>
          </mc:Choice>
          <mc:Fallback xmlns="">
            <p:pic>
              <p:nvPicPr>
                <p:cNvPr id="165" name="Inkt 164">
                  <a:extLst>
                    <a:ext uri="{FF2B5EF4-FFF2-40B4-BE49-F238E27FC236}">
                      <a16:creationId xmlns:a16="http://schemas.microsoft.com/office/drawing/2014/main" id="{8F673DC5-5564-44DD-97E1-ABA4156C7125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719030" y="2878388"/>
                  <a:ext cx="1587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166" name="Inkt 165">
                  <a:extLst>
                    <a:ext uri="{FF2B5EF4-FFF2-40B4-BE49-F238E27FC236}">
                      <a16:creationId xmlns:a16="http://schemas.microsoft.com/office/drawing/2014/main" id="{F9C84D20-81C6-4D3A-95E9-4ED897DB85C4}"/>
                    </a:ext>
                  </a:extLst>
                </p14:cNvPr>
                <p14:cNvContentPartPr/>
                <p14:nvPr/>
              </p14:nvContentPartPr>
              <p14:xfrm>
                <a:off x="9856550" y="2819348"/>
                <a:ext cx="187200" cy="270000"/>
              </p14:xfrm>
            </p:contentPart>
          </mc:Choice>
          <mc:Fallback xmlns="">
            <p:pic>
              <p:nvPicPr>
                <p:cNvPr id="166" name="Inkt 165">
                  <a:extLst>
                    <a:ext uri="{FF2B5EF4-FFF2-40B4-BE49-F238E27FC236}">
                      <a16:creationId xmlns:a16="http://schemas.microsoft.com/office/drawing/2014/main" id="{F9C84D20-81C6-4D3A-95E9-4ED897DB85C4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9847910" y="2810348"/>
                  <a:ext cx="2048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167" name="Inkt 166">
                  <a:extLst>
                    <a:ext uri="{FF2B5EF4-FFF2-40B4-BE49-F238E27FC236}">
                      <a16:creationId xmlns:a16="http://schemas.microsoft.com/office/drawing/2014/main" id="{A6F74D68-668C-4712-B171-0BA78620EA8F}"/>
                    </a:ext>
                  </a:extLst>
                </p14:cNvPr>
                <p14:cNvContentPartPr/>
                <p14:nvPr/>
              </p14:nvContentPartPr>
              <p14:xfrm>
                <a:off x="10057070" y="2881628"/>
                <a:ext cx="34920" cy="159120"/>
              </p14:xfrm>
            </p:contentPart>
          </mc:Choice>
          <mc:Fallback xmlns="">
            <p:pic>
              <p:nvPicPr>
                <p:cNvPr id="167" name="Inkt 166">
                  <a:extLst>
                    <a:ext uri="{FF2B5EF4-FFF2-40B4-BE49-F238E27FC236}">
                      <a16:creationId xmlns:a16="http://schemas.microsoft.com/office/drawing/2014/main" id="{A6F74D68-668C-4712-B171-0BA78620EA8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048070" y="2872628"/>
                  <a:ext cx="525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168" name="Inkt 167">
                  <a:extLst>
                    <a:ext uri="{FF2B5EF4-FFF2-40B4-BE49-F238E27FC236}">
                      <a16:creationId xmlns:a16="http://schemas.microsoft.com/office/drawing/2014/main" id="{A46E8F7F-6C17-41A8-9CE2-341DC8A26249}"/>
                    </a:ext>
                  </a:extLst>
                </p14:cNvPr>
                <p14:cNvContentPartPr/>
                <p14:nvPr/>
              </p14:nvContentPartPr>
              <p14:xfrm>
                <a:off x="10103510" y="2541428"/>
                <a:ext cx="236160" cy="528120"/>
              </p14:xfrm>
            </p:contentPart>
          </mc:Choice>
          <mc:Fallback xmlns="">
            <p:pic>
              <p:nvPicPr>
                <p:cNvPr id="168" name="Inkt 167">
                  <a:extLst>
                    <a:ext uri="{FF2B5EF4-FFF2-40B4-BE49-F238E27FC236}">
                      <a16:creationId xmlns:a16="http://schemas.microsoft.com/office/drawing/2014/main" id="{A46E8F7F-6C17-41A8-9CE2-341DC8A26249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094870" y="2532788"/>
                  <a:ext cx="25380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169" name="Inkt 168">
                  <a:extLst>
                    <a:ext uri="{FF2B5EF4-FFF2-40B4-BE49-F238E27FC236}">
                      <a16:creationId xmlns:a16="http://schemas.microsoft.com/office/drawing/2014/main" id="{F27636AA-A7C0-4AD4-B72E-F8132DBA22DD}"/>
                    </a:ext>
                  </a:extLst>
                </p14:cNvPr>
                <p14:cNvContentPartPr/>
                <p14:nvPr/>
              </p14:nvContentPartPr>
              <p14:xfrm>
                <a:off x="10280630" y="2573828"/>
                <a:ext cx="279720" cy="467640"/>
              </p14:xfrm>
            </p:contentPart>
          </mc:Choice>
          <mc:Fallback xmlns="">
            <p:pic>
              <p:nvPicPr>
                <p:cNvPr id="169" name="Inkt 168">
                  <a:extLst>
                    <a:ext uri="{FF2B5EF4-FFF2-40B4-BE49-F238E27FC236}">
                      <a16:creationId xmlns:a16="http://schemas.microsoft.com/office/drawing/2014/main" id="{F27636AA-A7C0-4AD4-B72E-F8132DBA22DD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271990" y="2565188"/>
                  <a:ext cx="29736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170" name="Inkt 169">
                  <a:extLst>
                    <a:ext uri="{FF2B5EF4-FFF2-40B4-BE49-F238E27FC236}">
                      <a16:creationId xmlns:a16="http://schemas.microsoft.com/office/drawing/2014/main" id="{D1EC1791-DD7F-4C65-AF6F-4D6892D50CD0}"/>
                    </a:ext>
                  </a:extLst>
                </p14:cNvPr>
                <p14:cNvContentPartPr/>
                <p14:nvPr/>
              </p14:nvContentPartPr>
              <p14:xfrm>
                <a:off x="10599230" y="2669228"/>
                <a:ext cx="309600" cy="428040"/>
              </p14:xfrm>
            </p:contentPart>
          </mc:Choice>
          <mc:Fallback xmlns="">
            <p:pic>
              <p:nvPicPr>
                <p:cNvPr id="170" name="Inkt 169">
                  <a:extLst>
                    <a:ext uri="{FF2B5EF4-FFF2-40B4-BE49-F238E27FC236}">
                      <a16:creationId xmlns:a16="http://schemas.microsoft.com/office/drawing/2014/main" id="{D1EC1791-DD7F-4C65-AF6F-4D6892D50CD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0590230" y="2660588"/>
                  <a:ext cx="32724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171" name="Inkt 170">
                  <a:extLst>
                    <a:ext uri="{FF2B5EF4-FFF2-40B4-BE49-F238E27FC236}">
                      <a16:creationId xmlns:a16="http://schemas.microsoft.com/office/drawing/2014/main" id="{E49D8EB5-8FBC-45F1-8499-545E25656D32}"/>
                    </a:ext>
                  </a:extLst>
                </p14:cNvPr>
                <p14:cNvContentPartPr/>
                <p14:nvPr/>
              </p14:nvContentPartPr>
              <p14:xfrm>
                <a:off x="10938710" y="3002228"/>
                <a:ext cx="30600" cy="100800"/>
              </p14:xfrm>
            </p:contentPart>
          </mc:Choice>
          <mc:Fallback xmlns="">
            <p:pic>
              <p:nvPicPr>
                <p:cNvPr id="171" name="Inkt 170">
                  <a:extLst>
                    <a:ext uri="{FF2B5EF4-FFF2-40B4-BE49-F238E27FC236}">
                      <a16:creationId xmlns:a16="http://schemas.microsoft.com/office/drawing/2014/main" id="{E49D8EB5-8FBC-45F1-8499-545E25656D3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0929710" y="2993588"/>
                  <a:ext cx="482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172" name="Inkt 171">
                  <a:extLst>
                    <a:ext uri="{FF2B5EF4-FFF2-40B4-BE49-F238E27FC236}">
                      <a16:creationId xmlns:a16="http://schemas.microsoft.com/office/drawing/2014/main" id="{09F0B1D6-83CE-42DE-8C2E-648B21BA9055}"/>
                    </a:ext>
                  </a:extLst>
                </p14:cNvPr>
                <p14:cNvContentPartPr/>
                <p14:nvPr/>
              </p14:nvContentPartPr>
              <p14:xfrm>
                <a:off x="10979750" y="2536028"/>
                <a:ext cx="214920" cy="505440"/>
              </p14:xfrm>
            </p:contentPart>
          </mc:Choice>
          <mc:Fallback xmlns="">
            <p:pic>
              <p:nvPicPr>
                <p:cNvPr id="172" name="Inkt 171">
                  <a:extLst>
                    <a:ext uri="{FF2B5EF4-FFF2-40B4-BE49-F238E27FC236}">
                      <a16:creationId xmlns:a16="http://schemas.microsoft.com/office/drawing/2014/main" id="{09F0B1D6-83CE-42DE-8C2E-648B21BA9055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0970750" y="2527028"/>
                  <a:ext cx="23256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173" name="Inkt 172">
                  <a:extLst>
                    <a:ext uri="{FF2B5EF4-FFF2-40B4-BE49-F238E27FC236}">
                      <a16:creationId xmlns:a16="http://schemas.microsoft.com/office/drawing/2014/main" id="{49D1BD0F-5609-4FC1-BED9-DFBA25911366}"/>
                    </a:ext>
                  </a:extLst>
                </p14:cNvPr>
                <p14:cNvContentPartPr/>
                <p14:nvPr/>
              </p14:nvContentPartPr>
              <p14:xfrm>
                <a:off x="11007830" y="2797388"/>
                <a:ext cx="306000" cy="295200"/>
              </p14:xfrm>
            </p:contentPart>
          </mc:Choice>
          <mc:Fallback xmlns="">
            <p:pic>
              <p:nvPicPr>
                <p:cNvPr id="173" name="Inkt 172">
                  <a:extLst>
                    <a:ext uri="{FF2B5EF4-FFF2-40B4-BE49-F238E27FC236}">
                      <a16:creationId xmlns:a16="http://schemas.microsoft.com/office/drawing/2014/main" id="{49D1BD0F-5609-4FC1-BED9-DFBA25911366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0999190" y="2788388"/>
                  <a:ext cx="3236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175" name="Inkt 174">
                  <a:extLst>
                    <a:ext uri="{FF2B5EF4-FFF2-40B4-BE49-F238E27FC236}">
                      <a16:creationId xmlns:a16="http://schemas.microsoft.com/office/drawing/2014/main" id="{B9972CCA-51B0-4B92-882C-C34E3B10758D}"/>
                    </a:ext>
                  </a:extLst>
                </p14:cNvPr>
                <p14:cNvContentPartPr/>
                <p14:nvPr/>
              </p14:nvContentPartPr>
              <p14:xfrm>
                <a:off x="7724630" y="3418388"/>
                <a:ext cx="186480" cy="281880"/>
              </p14:xfrm>
            </p:contentPart>
          </mc:Choice>
          <mc:Fallback xmlns="">
            <p:pic>
              <p:nvPicPr>
                <p:cNvPr id="175" name="Inkt 174">
                  <a:extLst>
                    <a:ext uri="{FF2B5EF4-FFF2-40B4-BE49-F238E27FC236}">
                      <a16:creationId xmlns:a16="http://schemas.microsoft.com/office/drawing/2014/main" id="{B9972CCA-51B0-4B92-882C-C34E3B10758D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715630" y="3409748"/>
                  <a:ext cx="2041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176" name="Inkt 175">
                  <a:extLst>
                    <a:ext uri="{FF2B5EF4-FFF2-40B4-BE49-F238E27FC236}">
                      <a16:creationId xmlns:a16="http://schemas.microsoft.com/office/drawing/2014/main" id="{CC6559CB-D27D-46B8-AFB8-AF2E20161BB3}"/>
                    </a:ext>
                  </a:extLst>
                </p14:cNvPr>
                <p14:cNvContentPartPr/>
                <p14:nvPr/>
              </p14:nvContentPartPr>
              <p14:xfrm>
                <a:off x="7927310" y="3560588"/>
                <a:ext cx="207720" cy="130320"/>
              </p14:xfrm>
            </p:contentPart>
          </mc:Choice>
          <mc:Fallback xmlns="">
            <p:pic>
              <p:nvPicPr>
                <p:cNvPr id="176" name="Inkt 175">
                  <a:extLst>
                    <a:ext uri="{FF2B5EF4-FFF2-40B4-BE49-F238E27FC236}">
                      <a16:creationId xmlns:a16="http://schemas.microsoft.com/office/drawing/2014/main" id="{CC6559CB-D27D-46B8-AFB8-AF2E20161BB3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918670" y="3551948"/>
                  <a:ext cx="2253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177" name="Inkt 176">
                  <a:extLst>
                    <a:ext uri="{FF2B5EF4-FFF2-40B4-BE49-F238E27FC236}">
                      <a16:creationId xmlns:a16="http://schemas.microsoft.com/office/drawing/2014/main" id="{77243037-533E-4933-919A-8E098083277F}"/>
                    </a:ext>
                  </a:extLst>
                </p14:cNvPr>
                <p14:cNvContentPartPr/>
                <p14:nvPr/>
              </p14:nvContentPartPr>
              <p14:xfrm>
                <a:off x="8276150" y="3508388"/>
                <a:ext cx="281880" cy="163800"/>
              </p14:xfrm>
            </p:contentPart>
          </mc:Choice>
          <mc:Fallback xmlns="">
            <p:pic>
              <p:nvPicPr>
                <p:cNvPr id="177" name="Inkt 176">
                  <a:extLst>
                    <a:ext uri="{FF2B5EF4-FFF2-40B4-BE49-F238E27FC236}">
                      <a16:creationId xmlns:a16="http://schemas.microsoft.com/office/drawing/2014/main" id="{77243037-533E-4933-919A-8E098083277F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267150" y="3499388"/>
                  <a:ext cx="2995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178" name="Inkt 177">
                  <a:extLst>
                    <a:ext uri="{FF2B5EF4-FFF2-40B4-BE49-F238E27FC236}">
                      <a16:creationId xmlns:a16="http://schemas.microsoft.com/office/drawing/2014/main" id="{10E38A96-A800-47C8-A9C0-229216925497}"/>
                    </a:ext>
                  </a:extLst>
                </p14:cNvPr>
                <p14:cNvContentPartPr/>
                <p14:nvPr/>
              </p14:nvContentPartPr>
              <p14:xfrm>
                <a:off x="8578550" y="3531068"/>
                <a:ext cx="252360" cy="167400"/>
              </p14:xfrm>
            </p:contentPart>
          </mc:Choice>
          <mc:Fallback xmlns="">
            <p:pic>
              <p:nvPicPr>
                <p:cNvPr id="178" name="Inkt 177">
                  <a:extLst>
                    <a:ext uri="{FF2B5EF4-FFF2-40B4-BE49-F238E27FC236}">
                      <a16:creationId xmlns:a16="http://schemas.microsoft.com/office/drawing/2014/main" id="{10E38A96-A800-47C8-A9C0-229216925497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569910" y="3522068"/>
                  <a:ext cx="2700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179" name="Inkt 178">
                  <a:extLst>
                    <a:ext uri="{FF2B5EF4-FFF2-40B4-BE49-F238E27FC236}">
                      <a16:creationId xmlns:a16="http://schemas.microsoft.com/office/drawing/2014/main" id="{301ABBD9-399B-4DF8-B542-68E2C0BAFD1C}"/>
                    </a:ext>
                  </a:extLst>
                </p14:cNvPr>
                <p14:cNvContentPartPr/>
                <p14:nvPr/>
              </p14:nvContentPartPr>
              <p14:xfrm>
                <a:off x="8763950" y="3510188"/>
                <a:ext cx="243720" cy="180360"/>
              </p14:xfrm>
            </p:contentPart>
          </mc:Choice>
          <mc:Fallback xmlns="">
            <p:pic>
              <p:nvPicPr>
                <p:cNvPr id="179" name="Inkt 178">
                  <a:extLst>
                    <a:ext uri="{FF2B5EF4-FFF2-40B4-BE49-F238E27FC236}">
                      <a16:creationId xmlns:a16="http://schemas.microsoft.com/office/drawing/2014/main" id="{301ABBD9-399B-4DF8-B542-68E2C0BAFD1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754950" y="3501548"/>
                  <a:ext cx="2613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180" name="Inkt 179">
                  <a:extLst>
                    <a:ext uri="{FF2B5EF4-FFF2-40B4-BE49-F238E27FC236}">
                      <a16:creationId xmlns:a16="http://schemas.microsoft.com/office/drawing/2014/main" id="{927B3C1A-1ADE-4E83-8AA5-5C292DCD84DF}"/>
                    </a:ext>
                  </a:extLst>
                </p14:cNvPr>
                <p14:cNvContentPartPr/>
                <p14:nvPr/>
              </p14:nvContentPartPr>
              <p14:xfrm>
                <a:off x="8981750" y="3451508"/>
                <a:ext cx="186840" cy="214200"/>
              </p14:xfrm>
            </p:contentPart>
          </mc:Choice>
          <mc:Fallback xmlns="">
            <p:pic>
              <p:nvPicPr>
                <p:cNvPr id="180" name="Inkt 179">
                  <a:extLst>
                    <a:ext uri="{FF2B5EF4-FFF2-40B4-BE49-F238E27FC236}">
                      <a16:creationId xmlns:a16="http://schemas.microsoft.com/office/drawing/2014/main" id="{927B3C1A-1ADE-4E83-8AA5-5C292DCD84DF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973110" y="3442508"/>
                  <a:ext cx="2044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182" name="Inkt 181">
                  <a:extLst>
                    <a:ext uri="{FF2B5EF4-FFF2-40B4-BE49-F238E27FC236}">
                      <a16:creationId xmlns:a16="http://schemas.microsoft.com/office/drawing/2014/main" id="{47E6BB28-7E70-45B5-AA6C-92E134DCEBCE}"/>
                    </a:ext>
                  </a:extLst>
                </p14:cNvPr>
                <p14:cNvContentPartPr/>
                <p14:nvPr/>
              </p14:nvContentPartPr>
              <p14:xfrm>
                <a:off x="9445070" y="3524228"/>
                <a:ext cx="193320" cy="190080"/>
              </p14:xfrm>
            </p:contentPart>
          </mc:Choice>
          <mc:Fallback xmlns="">
            <p:pic>
              <p:nvPicPr>
                <p:cNvPr id="182" name="Inkt 181">
                  <a:extLst>
                    <a:ext uri="{FF2B5EF4-FFF2-40B4-BE49-F238E27FC236}">
                      <a16:creationId xmlns:a16="http://schemas.microsoft.com/office/drawing/2014/main" id="{47E6BB28-7E70-45B5-AA6C-92E134DCEBCE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436430" y="3515588"/>
                  <a:ext cx="210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183" name="Inkt 182">
                  <a:extLst>
                    <a:ext uri="{FF2B5EF4-FFF2-40B4-BE49-F238E27FC236}">
                      <a16:creationId xmlns:a16="http://schemas.microsoft.com/office/drawing/2014/main" id="{2907B6C8-7BA4-406A-B6FE-59D571D266AB}"/>
                    </a:ext>
                  </a:extLst>
                </p14:cNvPr>
                <p14:cNvContentPartPr/>
                <p14:nvPr/>
              </p14:nvContentPartPr>
              <p14:xfrm>
                <a:off x="9611750" y="3407948"/>
                <a:ext cx="192240" cy="289800"/>
              </p14:xfrm>
            </p:contentPart>
          </mc:Choice>
          <mc:Fallback xmlns="">
            <p:pic>
              <p:nvPicPr>
                <p:cNvPr id="183" name="Inkt 182">
                  <a:extLst>
                    <a:ext uri="{FF2B5EF4-FFF2-40B4-BE49-F238E27FC236}">
                      <a16:creationId xmlns:a16="http://schemas.microsoft.com/office/drawing/2014/main" id="{2907B6C8-7BA4-406A-B6FE-59D571D266A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602750" y="3399308"/>
                  <a:ext cx="2098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184" name="Inkt 183">
                  <a:extLst>
                    <a:ext uri="{FF2B5EF4-FFF2-40B4-BE49-F238E27FC236}">
                      <a16:creationId xmlns:a16="http://schemas.microsoft.com/office/drawing/2014/main" id="{4071DA02-769F-4DA2-BFFE-B68B72A5429B}"/>
                    </a:ext>
                  </a:extLst>
                </p14:cNvPr>
                <p14:cNvContentPartPr/>
                <p14:nvPr/>
              </p14:nvContentPartPr>
              <p14:xfrm>
                <a:off x="9749990" y="3433148"/>
                <a:ext cx="263520" cy="257760"/>
              </p14:xfrm>
            </p:contentPart>
          </mc:Choice>
          <mc:Fallback xmlns="">
            <p:pic>
              <p:nvPicPr>
                <p:cNvPr id="184" name="Inkt 183">
                  <a:extLst>
                    <a:ext uri="{FF2B5EF4-FFF2-40B4-BE49-F238E27FC236}">
                      <a16:creationId xmlns:a16="http://schemas.microsoft.com/office/drawing/2014/main" id="{4071DA02-769F-4DA2-BFFE-B68B72A5429B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741350" y="3424508"/>
                  <a:ext cx="2811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185" name="Inkt 184">
                  <a:extLst>
                    <a:ext uri="{FF2B5EF4-FFF2-40B4-BE49-F238E27FC236}">
                      <a16:creationId xmlns:a16="http://schemas.microsoft.com/office/drawing/2014/main" id="{5D701987-AC3C-4CB1-AC06-5A692C7554C0}"/>
                    </a:ext>
                  </a:extLst>
                </p14:cNvPr>
                <p14:cNvContentPartPr/>
                <p14:nvPr/>
              </p14:nvContentPartPr>
              <p14:xfrm>
                <a:off x="9990470" y="3463388"/>
                <a:ext cx="154800" cy="191880"/>
              </p14:xfrm>
            </p:contentPart>
          </mc:Choice>
          <mc:Fallback xmlns="">
            <p:pic>
              <p:nvPicPr>
                <p:cNvPr id="185" name="Inkt 184">
                  <a:extLst>
                    <a:ext uri="{FF2B5EF4-FFF2-40B4-BE49-F238E27FC236}">
                      <a16:creationId xmlns:a16="http://schemas.microsoft.com/office/drawing/2014/main" id="{5D701987-AC3C-4CB1-AC06-5A692C7554C0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9981830" y="3454748"/>
                  <a:ext cx="1724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186" name="Inkt 185">
                  <a:extLst>
                    <a:ext uri="{FF2B5EF4-FFF2-40B4-BE49-F238E27FC236}">
                      <a16:creationId xmlns:a16="http://schemas.microsoft.com/office/drawing/2014/main" id="{D05767B6-8DFE-4F79-B77F-5DA841A16C7E}"/>
                    </a:ext>
                  </a:extLst>
                </p14:cNvPr>
                <p14:cNvContentPartPr/>
                <p14:nvPr/>
              </p14:nvContentPartPr>
              <p14:xfrm>
                <a:off x="10193870" y="3493628"/>
                <a:ext cx="82800" cy="175320"/>
              </p14:xfrm>
            </p:contentPart>
          </mc:Choice>
          <mc:Fallback xmlns="">
            <p:pic>
              <p:nvPicPr>
                <p:cNvPr id="186" name="Inkt 185">
                  <a:extLst>
                    <a:ext uri="{FF2B5EF4-FFF2-40B4-BE49-F238E27FC236}">
                      <a16:creationId xmlns:a16="http://schemas.microsoft.com/office/drawing/2014/main" id="{D05767B6-8DFE-4F79-B77F-5DA841A16C7E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0184870" y="3484988"/>
                  <a:ext cx="1004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187" name="Inkt 186">
                  <a:extLst>
                    <a:ext uri="{FF2B5EF4-FFF2-40B4-BE49-F238E27FC236}">
                      <a16:creationId xmlns:a16="http://schemas.microsoft.com/office/drawing/2014/main" id="{28DE055A-7C86-4BF6-B2F0-116B07681CA9}"/>
                    </a:ext>
                  </a:extLst>
                </p14:cNvPr>
                <p14:cNvContentPartPr/>
                <p14:nvPr/>
              </p14:nvContentPartPr>
              <p14:xfrm>
                <a:off x="10248230" y="3478868"/>
                <a:ext cx="52560" cy="375480"/>
              </p14:xfrm>
            </p:contentPart>
          </mc:Choice>
          <mc:Fallback xmlns="">
            <p:pic>
              <p:nvPicPr>
                <p:cNvPr id="187" name="Inkt 186">
                  <a:extLst>
                    <a:ext uri="{FF2B5EF4-FFF2-40B4-BE49-F238E27FC236}">
                      <a16:creationId xmlns:a16="http://schemas.microsoft.com/office/drawing/2014/main" id="{28DE055A-7C86-4BF6-B2F0-116B07681CA9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0239230" y="3470228"/>
                  <a:ext cx="7020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188" name="Inkt 187">
                  <a:extLst>
                    <a:ext uri="{FF2B5EF4-FFF2-40B4-BE49-F238E27FC236}">
                      <a16:creationId xmlns:a16="http://schemas.microsoft.com/office/drawing/2014/main" id="{531949A2-3D50-48C5-8A29-9660FE680A82}"/>
                    </a:ext>
                  </a:extLst>
                </p14:cNvPr>
                <p14:cNvContentPartPr/>
                <p14:nvPr/>
              </p14:nvContentPartPr>
              <p14:xfrm>
                <a:off x="10303310" y="3491828"/>
                <a:ext cx="203040" cy="137520"/>
              </p14:xfrm>
            </p:contentPart>
          </mc:Choice>
          <mc:Fallback xmlns="">
            <p:pic>
              <p:nvPicPr>
                <p:cNvPr id="188" name="Inkt 187">
                  <a:extLst>
                    <a:ext uri="{FF2B5EF4-FFF2-40B4-BE49-F238E27FC236}">
                      <a16:creationId xmlns:a16="http://schemas.microsoft.com/office/drawing/2014/main" id="{531949A2-3D50-48C5-8A29-9660FE680A82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294670" y="3483188"/>
                  <a:ext cx="2206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189" name="Inkt 188">
                  <a:extLst>
                    <a:ext uri="{FF2B5EF4-FFF2-40B4-BE49-F238E27FC236}">
                      <a16:creationId xmlns:a16="http://schemas.microsoft.com/office/drawing/2014/main" id="{9D36BCD7-E513-4B41-8533-CF1B1D5C3D9D}"/>
                    </a:ext>
                  </a:extLst>
                </p14:cNvPr>
                <p14:cNvContentPartPr/>
                <p14:nvPr/>
              </p14:nvContentPartPr>
              <p14:xfrm>
                <a:off x="10488350" y="3395708"/>
                <a:ext cx="140400" cy="229680"/>
              </p14:xfrm>
            </p:contentPart>
          </mc:Choice>
          <mc:Fallback xmlns="">
            <p:pic>
              <p:nvPicPr>
                <p:cNvPr id="189" name="Inkt 188">
                  <a:extLst>
                    <a:ext uri="{FF2B5EF4-FFF2-40B4-BE49-F238E27FC236}">
                      <a16:creationId xmlns:a16="http://schemas.microsoft.com/office/drawing/2014/main" id="{9D36BCD7-E513-4B41-8533-CF1B1D5C3D9D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479350" y="3387068"/>
                  <a:ext cx="1580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190" name="Inkt 189">
                  <a:extLst>
                    <a:ext uri="{FF2B5EF4-FFF2-40B4-BE49-F238E27FC236}">
                      <a16:creationId xmlns:a16="http://schemas.microsoft.com/office/drawing/2014/main" id="{D1A5FA84-568B-4D3B-AA46-8317C13159FF}"/>
                    </a:ext>
                  </a:extLst>
                </p14:cNvPr>
                <p14:cNvContentPartPr/>
                <p14:nvPr/>
              </p14:nvContentPartPr>
              <p14:xfrm>
                <a:off x="10611830" y="3504788"/>
                <a:ext cx="111960" cy="154800"/>
              </p14:xfrm>
            </p:contentPart>
          </mc:Choice>
          <mc:Fallback xmlns="">
            <p:pic>
              <p:nvPicPr>
                <p:cNvPr id="190" name="Inkt 189">
                  <a:extLst>
                    <a:ext uri="{FF2B5EF4-FFF2-40B4-BE49-F238E27FC236}">
                      <a16:creationId xmlns:a16="http://schemas.microsoft.com/office/drawing/2014/main" id="{D1A5FA84-568B-4D3B-AA46-8317C13159FF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603190" y="3496148"/>
                  <a:ext cx="1296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191" name="Inkt 190">
                  <a:extLst>
                    <a:ext uri="{FF2B5EF4-FFF2-40B4-BE49-F238E27FC236}">
                      <a16:creationId xmlns:a16="http://schemas.microsoft.com/office/drawing/2014/main" id="{86F1C442-4430-4306-883C-2FD9A27A9086}"/>
                    </a:ext>
                  </a:extLst>
                </p14:cNvPr>
                <p14:cNvContentPartPr/>
                <p14:nvPr/>
              </p14:nvContentPartPr>
              <p14:xfrm>
                <a:off x="10685990" y="3313988"/>
                <a:ext cx="68760" cy="300960"/>
              </p14:xfrm>
            </p:contentPart>
          </mc:Choice>
          <mc:Fallback xmlns="">
            <p:pic>
              <p:nvPicPr>
                <p:cNvPr id="191" name="Inkt 190">
                  <a:extLst>
                    <a:ext uri="{FF2B5EF4-FFF2-40B4-BE49-F238E27FC236}">
                      <a16:creationId xmlns:a16="http://schemas.microsoft.com/office/drawing/2014/main" id="{86F1C442-4430-4306-883C-2FD9A27A9086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0677350" y="3305348"/>
                  <a:ext cx="864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192" name="Inkt 191">
                  <a:extLst>
                    <a:ext uri="{FF2B5EF4-FFF2-40B4-BE49-F238E27FC236}">
                      <a16:creationId xmlns:a16="http://schemas.microsoft.com/office/drawing/2014/main" id="{04538AF7-D77B-426B-B674-5B9F2D446C39}"/>
                    </a:ext>
                  </a:extLst>
                </p14:cNvPr>
                <p14:cNvContentPartPr/>
                <p14:nvPr/>
              </p14:nvContentPartPr>
              <p14:xfrm>
                <a:off x="10754750" y="3407948"/>
                <a:ext cx="111600" cy="228240"/>
              </p14:xfrm>
            </p:contentPart>
          </mc:Choice>
          <mc:Fallback xmlns="">
            <p:pic>
              <p:nvPicPr>
                <p:cNvPr id="192" name="Inkt 191">
                  <a:extLst>
                    <a:ext uri="{FF2B5EF4-FFF2-40B4-BE49-F238E27FC236}">
                      <a16:creationId xmlns:a16="http://schemas.microsoft.com/office/drawing/2014/main" id="{04538AF7-D77B-426B-B674-5B9F2D446C39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745750" y="3399308"/>
                  <a:ext cx="1292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193" name="Inkt 192">
                  <a:extLst>
                    <a:ext uri="{FF2B5EF4-FFF2-40B4-BE49-F238E27FC236}">
                      <a16:creationId xmlns:a16="http://schemas.microsoft.com/office/drawing/2014/main" id="{3B2A007D-A727-4095-A226-9E8F0D41414D}"/>
                    </a:ext>
                  </a:extLst>
                </p14:cNvPr>
                <p14:cNvContentPartPr/>
                <p14:nvPr/>
              </p14:nvContentPartPr>
              <p14:xfrm>
                <a:off x="10948430" y="3636908"/>
                <a:ext cx="18720" cy="39240"/>
              </p14:xfrm>
            </p:contentPart>
          </mc:Choice>
          <mc:Fallback xmlns="">
            <p:pic>
              <p:nvPicPr>
                <p:cNvPr id="193" name="Inkt 192">
                  <a:extLst>
                    <a:ext uri="{FF2B5EF4-FFF2-40B4-BE49-F238E27FC236}">
                      <a16:creationId xmlns:a16="http://schemas.microsoft.com/office/drawing/2014/main" id="{3B2A007D-A727-4095-A226-9E8F0D41414D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0939430" y="3627908"/>
                  <a:ext cx="363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194" name="Inkt 193">
                  <a:extLst>
                    <a:ext uri="{FF2B5EF4-FFF2-40B4-BE49-F238E27FC236}">
                      <a16:creationId xmlns:a16="http://schemas.microsoft.com/office/drawing/2014/main" id="{8F8F2C63-1BB6-412D-B4ED-591B7D278DA5}"/>
                    </a:ext>
                  </a:extLst>
                </p14:cNvPr>
                <p14:cNvContentPartPr/>
                <p14:nvPr/>
              </p14:nvContentPartPr>
              <p14:xfrm>
                <a:off x="11174510" y="3257468"/>
                <a:ext cx="64440" cy="347040"/>
              </p14:xfrm>
            </p:contentPart>
          </mc:Choice>
          <mc:Fallback xmlns="">
            <p:pic>
              <p:nvPicPr>
                <p:cNvPr id="194" name="Inkt 193">
                  <a:extLst>
                    <a:ext uri="{FF2B5EF4-FFF2-40B4-BE49-F238E27FC236}">
                      <a16:creationId xmlns:a16="http://schemas.microsoft.com/office/drawing/2014/main" id="{8F8F2C63-1BB6-412D-B4ED-591B7D278DA5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1165510" y="3248468"/>
                  <a:ext cx="8208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195" name="Inkt 194">
                  <a:extLst>
                    <a:ext uri="{FF2B5EF4-FFF2-40B4-BE49-F238E27FC236}">
                      <a16:creationId xmlns:a16="http://schemas.microsoft.com/office/drawing/2014/main" id="{ACF368E0-1C7F-493A-991F-D866E11B288E}"/>
                    </a:ext>
                  </a:extLst>
                </p14:cNvPr>
                <p14:cNvContentPartPr/>
                <p14:nvPr/>
              </p14:nvContentPartPr>
              <p14:xfrm>
                <a:off x="11259110" y="3290228"/>
                <a:ext cx="234000" cy="317160"/>
              </p14:xfrm>
            </p:contentPart>
          </mc:Choice>
          <mc:Fallback xmlns="">
            <p:pic>
              <p:nvPicPr>
                <p:cNvPr id="195" name="Inkt 194">
                  <a:extLst>
                    <a:ext uri="{FF2B5EF4-FFF2-40B4-BE49-F238E27FC236}">
                      <a16:creationId xmlns:a16="http://schemas.microsoft.com/office/drawing/2014/main" id="{ACF368E0-1C7F-493A-991F-D866E11B288E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1250470" y="3281588"/>
                  <a:ext cx="2516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196" name="Inkt 195">
                  <a:extLst>
                    <a:ext uri="{FF2B5EF4-FFF2-40B4-BE49-F238E27FC236}">
                      <a16:creationId xmlns:a16="http://schemas.microsoft.com/office/drawing/2014/main" id="{B47249A7-4F3E-4AAA-9E89-7A687C60F489}"/>
                    </a:ext>
                  </a:extLst>
                </p14:cNvPr>
                <p14:cNvContentPartPr/>
                <p14:nvPr/>
              </p14:nvContentPartPr>
              <p14:xfrm>
                <a:off x="11224550" y="3493628"/>
                <a:ext cx="163440" cy="16560"/>
              </p14:xfrm>
            </p:contentPart>
          </mc:Choice>
          <mc:Fallback xmlns="">
            <p:pic>
              <p:nvPicPr>
                <p:cNvPr id="196" name="Inkt 195">
                  <a:extLst>
                    <a:ext uri="{FF2B5EF4-FFF2-40B4-BE49-F238E27FC236}">
                      <a16:creationId xmlns:a16="http://schemas.microsoft.com/office/drawing/2014/main" id="{B47249A7-4F3E-4AAA-9E89-7A687C60F489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1215550" y="3484988"/>
                  <a:ext cx="1810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197" name="Inkt 196">
                  <a:extLst>
                    <a:ext uri="{FF2B5EF4-FFF2-40B4-BE49-F238E27FC236}">
                      <a16:creationId xmlns:a16="http://schemas.microsoft.com/office/drawing/2014/main" id="{6EA680EB-25CC-48B5-8FBC-B26A7F0FDA83}"/>
                    </a:ext>
                  </a:extLst>
                </p14:cNvPr>
                <p14:cNvContentPartPr/>
                <p14:nvPr/>
              </p14:nvContentPartPr>
              <p14:xfrm>
                <a:off x="11459270" y="3280508"/>
                <a:ext cx="203400" cy="308160"/>
              </p14:xfrm>
            </p:contentPart>
          </mc:Choice>
          <mc:Fallback xmlns="">
            <p:pic>
              <p:nvPicPr>
                <p:cNvPr id="197" name="Inkt 196">
                  <a:extLst>
                    <a:ext uri="{FF2B5EF4-FFF2-40B4-BE49-F238E27FC236}">
                      <a16:creationId xmlns:a16="http://schemas.microsoft.com/office/drawing/2014/main" id="{6EA680EB-25CC-48B5-8FBC-B26A7F0FDA83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1450270" y="3271868"/>
                  <a:ext cx="2210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198" name="Inkt 197">
                  <a:extLst>
                    <a:ext uri="{FF2B5EF4-FFF2-40B4-BE49-F238E27FC236}">
                      <a16:creationId xmlns:a16="http://schemas.microsoft.com/office/drawing/2014/main" id="{411246C1-85F3-4E71-A3BB-398141A1D2C6}"/>
                    </a:ext>
                  </a:extLst>
                </p14:cNvPr>
                <p14:cNvContentPartPr/>
                <p14:nvPr/>
              </p14:nvContentPartPr>
              <p14:xfrm>
                <a:off x="11597870" y="3254588"/>
                <a:ext cx="275760" cy="324720"/>
              </p14:xfrm>
            </p:contentPart>
          </mc:Choice>
          <mc:Fallback xmlns="">
            <p:pic>
              <p:nvPicPr>
                <p:cNvPr id="198" name="Inkt 197">
                  <a:extLst>
                    <a:ext uri="{FF2B5EF4-FFF2-40B4-BE49-F238E27FC236}">
                      <a16:creationId xmlns:a16="http://schemas.microsoft.com/office/drawing/2014/main" id="{411246C1-85F3-4E71-A3BB-398141A1D2C6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1589230" y="3245948"/>
                  <a:ext cx="2934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199" name="Inkt 198">
                  <a:extLst>
                    <a:ext uri="{FF2B5EF4-FFF2-40B4-BE49-F238E27FC236}">
                      <a16:creationId xmlns:a16="http://schemas.microsoft.com/office/drawing/2014/main" id="{42534C48-133E-4BF9-A52C-6164D5F6DBF5}"/>
                    </a:ext>
                  </a:extLst>
                </p14:cNvPr>
                <p14:cNvContentPartPr/>
                <p14:nvPr/>
              </p14:nvContentPartPr>
              <p14:xfrm>
                <a:off x="11995310" y="3217508"/>
                <a:ext cx="63000" cy="319320"/>
              </p14:xfrm>
            </p:contentPart>
          </mc:Choice>
          <mc:Fallback xmlns="">
            <p:pic>
              <p:nvPicPr>
                <p:cNvPr id="199" name="Inkt 198">
                  <a:extLst>
                    <a:ext uri="{FF2B5EF4-FFF2-40B4-BE49-F238E27FC236}">
                      <a16:creationId xmlns:a16="http://schemas.microsoft.com/office/drawing/2014/main" id="{42534C48-133E-4BF9-A52C-6164D5F6DBF5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1986670" y="3208868"/>
                  <a:ext cx="8064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00" name="Inkt 199">
                  <a:extLst>
                    <a:ext uri="{FF2B5EF4-FFF2-40B4-BE49-F238E27FC236}">
                      <a16:creationId xmlns:a16="http://schemas.microsoft.com/office/drawing/2014/main" id="{F26DEDA2-02E9-487E-A890-877DE4F11DBF}"/>
                    </a:ext>
                  </a:extLst>
                </p14:cNvPr>
                <p14:cNvContentPartPr/>
                <p14:nvPr/>
              </p14:nvContentPartPr>
              <p14:xfrm>
                <a:off x="12139670" y="3203108"/>
                <a:ext cx="65880" cy="363240"/>
              </p14:xfrm>
            </p:contentPart>
          </mc:Choice>
          <mc:Fallback xmlns="">
            <p:pic>
              <p:nvPicPr>
                <p:cNvPr id="200" name="Inkt 199">
                  <a:extLst>
                    <a:ext uri="{FF2B5EF4-FFF2-40B4-BE49-F238E27FC236}">
                      <a16:creationId xmlns:a16="http://schemas.microsoft.com/office/drawing/2014/main" id="{F26DEDA2-02E9-487E-A890-877DE4F11DBF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2130670" y="3194108"/>
                  <a:ext cx="8352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64" name="Inkt 263">
                  <a:extLst>
                    <a:ext uri="{FF2B5EF4-FFF2-40B4-BE49-F238E27FC236}">
                      <a16:creationId xmlns:a16="http://schemas.microsoft.com/office/drawing/2014/main" id="{E71BDFBD-6EC3-410F-BFD5-16EEE0C4FC9E}"/>
                    </a:ext>
                  </a:extLst>
                </p14:cNvPr>
                <p14:cNvContentPartPr/>
                <p14:nvPr/>
              </p14:nvContentPartPr>
              <p14:xfrm>
                <a:off x="1544870" y="757628"/>
                <a:ext cx="788400" cy="1130040"/>
              </p14:xfrm>
            </p:contentPart>
          </mc:Choice>
          <mc:Fallback xmlns="">
            <p:pic>
              <p:nvPicPr>
                <p:cNvPr id="264" name="Inkt 263">
                  <a:extLst>
                    <a:ext uri="{FF2B5EF4-FFF2-40B4-BE49-F238E27FC236}">
                      <a16:creationId xmlns:a16="http://schemas.microsoft.com/office/drawing/2014/main" id="{E71BDFBD-6EC3-410F-BFD5-16EEE0C4FC9E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535870" y="748988"/>
                  <a:ext cx="806040" cy="11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65" name="Inkt 264">
                  <a:extLst>
                    <a:ext uri="{FF2B5EF4-FFF2-40B4-BE49-F238E27FC236}">
                      <a16:creationId xmlns:a16="http://schemas.microsoft.com/office/drawing/2014/main" id="{7136C292-CB15-46C1-8BC1-CAE59193FD14}"/>
                    </a:ext>
                  </a:extLst>
                </p14:cNvPr>
                <p14:cNvContentPartPr/>
                <p14:nvPr/>
              </p14:nvContentPartPr>
              <p14:xfrm>
                <a:off x="1503830" y="1769948"/>
                <a:ext cx="308520" cy="356400"/>
              </p14:xfrm>
            </p:contentPart>
          </mc:Choice>
          <mc:Fallback xmlns="">
            <p:pic>
              <p:nvPicPr>
                <p:cNvPr id="265" name="Inkt 264">
                  <a:extLst>
                    <a:ext uri="{FF2B5EF4-FFF2-40B4-BE49-F238E27FC236}">
                      <a16:creationId xmlns:a16="http://schemas.microsoft.com/office/drawing/2014/main" id="{7136C292-CB15-46C1-8BC1-CAE59193FD14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494830" y="1760948"/>
                  <a:ext cx="3261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73" name="Inkt 272">
                  <a:extLst>
                    <a:ext uri="{FF2B5EF4-FFF2-40B4-BE49-F238E27FC236}">
                      <a16:creationId xmlns:a16="http://schemas.microsoft.com/office/drawing/2014/main" id="{5A14604E-AE60-4CAC-BA98-C7E9645D0244}"/>
                    </a:ext>
                  </a:extLst>
                </p14:cNvPr>
                <p14:cNvContentPartPr/>
                <p14:nvPr/>
              </p14:nvContentPartPr>
              <p14:xfrm>
                <a:off x="-52810" y="2496428"/>
                <a:ext cx="80640" cy="316080"/>
              </p14:xfrm>
            </p:contentPart>
          </mc:Choice>
          <mc:Fallback xmlns="">
            <p:pic>
              <p:nvPicPr>
                <p:cNvPr id="273" name="Inkt 272">
                  <a:extLst>
                    <a:ext uri="{FF2B5EF4-FFF2-40B4-BE49-F238E27FC236}">
                      <a16:creationId xmlns:a16="http://schemas.microsoft.com/office/drawing/2014/main" id="{5A14604E-AE60-4CAC-BA98-C7E9645D0244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-61450" y="2487428"/>
                  <a:ext cx="982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74" name="Inkt 273">
                  <a:extLst>
                    <a:ext uri="{FF2B5EF4-FFF2-40B4-BE49-F238E27FC236}">
                      <a16:creationId xmlns:a16="http://schemas.microsoft.com/office/drawing/2014/main" id="{93C12940-E313-4EBF-AD30-9AD4C0857180}"/>
                    </a:ext>
                  </a:extLst>
                </p14:cNvPr>
                <p14:cNvContentPartPr/>
                <p14:nvPr/>
              </p14:nvContentPartPr>
              <p14:xfrm>
                <a:off x="56630" y="2543228"/>
                <a:ext cx="147240" cy="303840"/>
              </p14:xfrm>
            </p:contentPart>
          </mc:Choice>
          <mc:Fallback xmlns="">
            <p:pic>
              <p:nvPicPr>
                <p:cNvPr id="274" name="Inkt 273">
                  <a:extLst>
                    <a:ext uri="{FF2B5EF4-FFF2-40B4-BE49-F238E27FC236}">
                      <a16:creationId xmlns:a16="http://schemas.microsoft.com/office/drawing/2014/main" id="{93C12940-E313-4EBF-AD30-9AD4C0857180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47990" y="2534588"/>
                  <a:ext cx="1648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75" name="Inkt 274">
                  <a:extLst>
                    <a:ext uri="{FF2B5EF4-FFF2-40B4-BE49-F238E27FC236}">
                      <a16:creationId xmlns:a16="http://schemas.microsoft.com/office/drawing/2014/main" id="{76CCB9B9-9B6C-4384-A682-F9964FC7A28D}"/>
                    </a:ext>
                  </a:extLst>
                </p14:cNvPr>
                <p14:cNvContentPartPr/>
                <p14:nvPr/>
              </p14:nvContentPartPr>
              <p14:xfrm>
                <a:off x="83630" y="2716388"/>
                <a:ext cx="129960" cy="68760"/>
              </p14:xfrm>
            </p:contentPart>
          </mc:Choice>
          <mc:Fallback xmlns="">
            <p:pic>
              <p:nvPicPr>
                <p:cNvPr id="275" name="Inkt 274">
                  <a:extLst>
                    <a:ext uri="{FF2B5EF4-FFF2-40B4-BE49-F238E27FC236}">
                      <a16:creationId xmlns:a16="http://schemas.microsoft.com/office/drawing/2014/main" id="{76CCB9B9-9B6C-4384-A682-F9964FC7A28D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74990" y="2707748"/>
                  <a:ext cx="1476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76" name="Inkt 275">
                  <a:extLst>
                    <a:ext uri="{FF2B5EF4-FFF2-40B4-BE49-F238E27FC236}">
                      <a16:creationId xmlns:a16="http://schemas.microsoft.com/office/drawing/2014/main" id="{AC4A8806-0919-4680-91A7-A9C2CE5061F9}"/>
                    </a:ext>
                  </a:extLst>
                </p14:cNvPr>
                <p14:cNvContentPartPr/>
                <p14:nvPr/>
              </p14:nvContentPartPr>
              <p14:xfrm>
                <a:off x="292790" y="2441708"/>
                <a:ext cx="276840" cy="302400"/>
              </p14:xfrm>
            </p:contentPart>
          </mc:Choice>
          <mc:Fallback xmlns="">
            <p:pic>
              <p:nvPicPr>
                <p:cNvPr id="276" name="Inkt 275">
                  <a:extLst>
                    <a:ext uri="{FF2B5EF4-FFF2-40B4-BE49-F238E27FC236}">
                      <a16:creationId xmlns:a16="http://schemas.microsoft.com/office/drawing/2014/main" id="{AC4A8806-0919-4680-91A7-A9C2CE5061F9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284150" y="2433068"/>
                  <a:ext cx="2944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77" name="Inkt 276">
                  <a:extLst>
                    <a:ext uri="{FF2B5EF4-FFF2-40B4-BE49-F238E27FC236}">
                      <a16:creationId xmlns:a16="http://schemas.microsoft.com/office/drawing/2014/main" id="{F9ED378F-F8BC-4B80-9882-2FA1991EF1AC}"/>
                    </a:ext>
                  </a:extLst>
                </p14:cNvPr>
                <p14:cNvContentPartPr/>
                <p14:nvPr/>
              </p14:nvContentPartPr>
              <p14:xfrm>
                <a:off x="427430" y="2456468"/>
                <a:ext cx="183960" cy="271440"/>
              </p14:xfrm>
            </p:contentPart>
          </mc:Choice>
          <mc:Fallback xmlns="">
            <p:pic>
              <p:nvPicPr>
                <p:cNvPr id="277" name="Inkt 276">
                  <a:extLst>
                    <a:ext uri="{FF2B5EF4-FFF2-40B4-BE49-F238E27FC236}">
                      <a16:creationId xmlns:a16="http://schemas.microsoft.com/office/drawing/2014/main" id="{F9ED378F-F8BC-4B80-9882-2FA1991EF1AC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18430" y="2447828"/>
                  <a:ext cx="2016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78" name="Inkt 277">
                  <a:extLst>
                    <a:ext uri="{FF2B5EF4-FFF2-40B4-BE49-F238E27FC236}">
                      <a16:creationId xmlns:a16="http://schemas.microsoft.com/office/drawing/2014/main" id="{EB69269B-DB2A-4C2B-9BA4-3F530940DE2D}"/>
                    </a:ext>
                  </a:extLst>
                </p14:cNvPr>
                <p14:cNvContentPartPr/>
                <p14:nvPr/>
              </p14:nvContentPartPr>
              <p14:xfrm>
                <a:off x="534710" y="2276468"/>
                <a:ext cx="259560" cy="420120"/>
              </p14:xfrm>
            </p:contentPart>
          </mc:Choice>
          <mc:Fallback xmlns="">
            <p:pic>
              <p:nvPicPr>
                <p:cNvPr id="278" name="Inkt 277">
                  <a:extLst>
                    <a:ext uri="{FF2B5EF4-FFF2-40B4-BE49-F238E27FC236}">
                      <a16:creationId xmlns:a16="http://schemas.microsoft.com/office/drawing/2014/main" id="{EB69269B-DB2A-4C2B-9BA4-3F530940DE2D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26070" y="2267828"/>
                  <a:ext cx="27720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79" name="Inkt 278">
                  <a:extLst>
                    <a:ext uri="{FF2B5EF4-FFF2-40B4-BE49-F238E27FC236}">
                      <a16:creationId xmlns:a16="http://schemas.microsoft.com/office/drawing/2014/main" id="{96C4DA02-FA46-4DDC-92CC-575A06D34D5C}"/>
                    </a:ext>
                  </a:extLst>
                </p14:cNvPr>
                <p14:cNvContentPartPr/>
                <p14:nvPr/>
              </p14:nvContentPartPr>
              <p14:xfrm>
                <a:off x="865910" y="2542508"/>
                <a:ext cx="151200" cy="78840"/>
              </p14:xfrm>
            </p:contentPart>
          </mc:Choice>
          <mc:Fallback xmlns="">
            <p:pic>
              <p:nvPicPr>
                <p:cNvPr id="279" name="Inkt 278">
                  <a:extLst>
                    <a:ext uri="{FF2B5EF4-FFF2-40B4-BE49-F238E27FC236}">
                      <a16:creationId xmlns:a16="http://schemas.microsoft.com/office/drawing/2014/main" id="{96C4DA02-FA46-4DDC-92CC-575A06D34D5C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856910" y="2533868"/>
                  <a:ext cx="1688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80" name="Inkt 279">
                  <a:extLst>
                    <a:ext uri="{FF2B5EF4-FFF2-40B4-BE49-F238E27FC236}">
                      <a16:creationId xmlns:a16="http://schemas.microsoft.com/office/drawing/2014/main" id="{0AE26E54-46AE-4028-A384-B78DED14CAE7}"/>
                    </a:ext>
                  </a:extLst>
                </p14:cNvPr>
                <p14:cNvContentPartPr/>
                <p14:nvPr/>
              </p14:nvContentPartPr>
              <p14:xfrm>
                <a:off x="1017110" y="2462228"/>
                <a:ext cx="144000" cy="143280"/>
              </p14:xfrm>
            </p:contentPart>
          </mc:Choice>
          <mc:Fallback xmlns="">
            <p:pic>
              <p:nvPicPr>
                <p:cNvPr id="280" name="Inkt 279">
                  <a:extLst>
                    <a:ext uri="{FF2B5EF4-FFF2-40B4-BE49-F238E27FC236}">
                      <a16:creationId xmlns:a16="http://schemas.microsoft.com/office/drawing/2014/main" id="{0AE26E54-46AE-4028-A384-B78DED14CAE7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008470" y="2453228"/>
                  <a:ext cx="1616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81" name="Inkt 280">
                  <a:extLst>
                    <a:ext uri="{FF2B5EF4-FFF2-40B4-BE49-F238E27FC236}">
                      <a16:creationId xmlns:a16="http://schemas.microsoft.com/office/drawing/2014/main" id="{BB347531-10C2-4AAD-BF05-96E0682C7297}"/>
                    </a:ext>
                  </a:extLst>
                </p14:cNvPr>
                <p14:cNvContentPartPr/>
                <p14:nvPr/>
              </p14:nvContentPartPr>
              <p14:xfrm>
                <a:off x="1199630" y="2381948"/>
                <a:ext cx="248400" cy="434160"/>
              </p14:xfrm>
            </p:contentPart>
          </mc:Choice>
          <mc:Fallback xmlns="">
            <p:pic>
              <p:nvPicPr>
                <p:cNvPr id="281" name="Inkt 280">
                  <a:extLst>
                    <a:ext uri="{FF2B5EF4-FFF2-40B4-BE49-F238E27FC236}">
                      <a16:creationId xmlns:a16="http://schemas.microsoft.com/office/drawing/2014/main" id="{BB347531-10C2-4AAD-BF05-96E0682C7297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190990" y="2372948"/>
                  <a:ext cx="26604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82" name="Inkt 281">
                  <a:extLst>
                    <a:ext uri="{FF2B5EF4-FFF2-40B4-BE49-F238E27FC236}">
                      <a16:creationId xmlns:a16="http://schemas.microsoft.com/office/drawing/2014/main" id="{BAA8E947-8E93-452D-802E-269F2A5B9168}"/>
                    </a:ext>
                  </a:extLst>
                </p14:cNvPr>
                <p14:cNvContentPartPr/>
                <p14:nvPr/>
              </p14:nvContentPartPr>
              <p14:xfrm>
                <a:off x="1249310" y="2565908"/>
                <a:ext cx="142920" cy="87120"/>
              </p14:xfrm>
            </p:contentPart>
          </mc:Choice>
          <mc:Fallback xmlns="">
            <p:pic>
              <p:nvPicPr>
                <p:cNvPr id="282" name="Inkt 281">
                  <a:extLst>
                    <a:ext uri="{FF2B5EF4-FFF2-40B4-BE49-F238E27FC236}">
                      <a16:creationId xmlns:a16="http://schemas.microsoft.com/office/drawing/2014/main" id="{BAA8E947-8E93-452D-802E-269F2A5B9168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240310" y="2556908"/>
                  <a:ext cx="1605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83" name="Inkt 282">
                  <a:extLst>
                    <a:ext uri="{FF2B5EF4-FFF2-40B4-BE49-F238E27FC236}">
                      <a16:creationId xmlns:a16="http://schemas.microsoft.com/office/drawing/2014/main" id="{2CFF0A52-9C3D-4ACE-84EF-D142A081377E}"/>
                    </a:ext>
                  </a:extLst>
                </p14:cNvPr>
                <p14:cNvContentPartPr/>
                <p14:nvPr/>
              </p14:nvContentPartPr>
              <p14:xfrm>
                <a:off x="1409870" y="2561228"/>
                <a:ext cx="239040" cy="101520"/>
              </p14:xfrm>
            </p:contentPart>
          </mc:Choice>
          <mc:Fallback xmlns="">
            <p:pic>
              <p:nvPicPr>
                <p:cNvPr id="283" name="Inkt 282">
                  <a:extLst>
                    <a:ext uri="{FF2B5EF4-FFF2-40B4-BE49-F238E27FC236}">
                      <a16:creationId xmlns:a16="http://schemas.microsoft.com/office/drawing/2014/main" id="{2CFF0A52-9C3D-4ACE-84EF-D142A081377E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400870" y="2552228"/>
                  <a:ext cx="2566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84" name="Inkt 283">
                  <a:extLst>
                    <a:ext uri="{FF2B5EF4-FFF2-40B4-BE49-F238E27FC236}">
                      <a16:creationId xmlns:a16="http://schemas.microsoft.com/office/drawing/2014/main" id="{C389F24F-091F-453C-AD57-D174E7EE5EF5}"/>
                    </a:ext>
                  </a:extLst>
                </p14:cNvPr>
                <p14:cNvContentPartPr/>
                <p14:nvPr/>
              </p14:nvContentPartPr>
              <p14:xfrm>
                <a:off x="1502390" y="2386628"/>
                <a:ext cx="208800" cy="274320"/>
              </p14:xfrm>
            </p:contentPart>
          </mc:Choice>
          <mc:Fallback xmlns="">
            <p:pic>
              <p:nvPicPr>
                <p:cNvPr id="284" name="Inkt 283">
                  <a:extLst>
                    <a:ext uri="{FF2B5EF4-FFF2-40B4-BE49-F238E27FC236}">
                      <a16:creationId xmlns:a16="http://schemas.microsoft.com/office/drawing/2014/main" id="{C389F24F-091F-453C-AD57-D174E7EE5EF5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493750" y="2377988"/>
                  <a:ext cx="2264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85" name="Inkt 284">
                  <a:extLst>
                    <a:ext uri="{FF2B5EF4-FFF2-40B4-BE49-F238E27FC236}">
                      <a16:creationId xmlns:a16="http://schemas.microsoft.com/office/drawing/2014/main" id="{B36F6924-6DC0-40EB-8BCD-24FD1278DCD6}"/>
                    </a:ext>
                  </a:extLst>
                </p14:cNvPr>
                <p14:cNvContentPartPr/>
                <p14:nvPr/>
              </p14:nvContentPartPr>
              <p14:xfrm>
                <a:off x="1671230" y="2437028"/>
                <a:ext cx="264600" cy="205200"/>
              </p14:xfrm>
            </p:contentPart>
          </mc:Choice>
          <mc:Fallback xmlns="">
            <p:pic>
              <p:nvPicPr>
                <p:cNvPr id="285" name="Inkt 284">
                  <a:extLst>
                    <a:ext uri="{FF2B5EF4-FFF2-40B4-BE49-F238E27FC236}">
                      <a16:creationId xmlns:a16="http://schemas.microsoft.com/office/drawing/2014/main" id="{B36F6924-6DC0-40EB-8BCD-24FD1278DCD6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662590" y="2428028"/>
                  <a:ext cx="282240" cy="2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9" name="Groep 288">
            <a:extLst>
              <a:ext uri="{FF2B5EF4-FFF2-40B4-BE49-F238E27FC236}">
                <a16:creationId xmlns:a16="http://schemas.microsoft.com/office/drawing/2014/main" id="{8188DF1B-6BA7-4492-AA46-80D662F462CC}"/>
              </a:ext>
            </a:extLst>
          </p:cNvPr>
          <p:cNvGrpSpPr/>
          <p:nvPr/>
        </p:nvGrpSpPr>
        <p:grpSpPr>
          <a:xfrm>
            <a:off x="-34450" y="3002228"/>
            <a:ext cx="351360" cy="537120"/>
            <a:chOff x="-34450" y="3002228"/>
            <a:chExt cx="351360" cy="53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87" name="Inkt 286">
                  <a:extLst>
                    <a:ext uri="{FF2B5EF4-FFF2-40B4-BE49-F238E27FC236}">
                      <a16:creationId xmlns:a16="http://schemas.microsoft.com/office/drawing/2014/main" id="{45C51431-2285-407F-B1AE-ACA29774B103}"/>
                    </a:ext>
                  </a:extLst>
                </p14:cNvPr>
                <p14:cNvContentPartPr/>
                <p14:nvPr/>
              </p14:nvContentPartPr>
              <p14:xfrm>
                <a:off x="-34450" y="3002228"/>
                <a:ext cx="185760" cy="484560"/>
              </p14:xfrm>
            </p:contentPart>
          </mc:Choice>
          <mc:Fallback xmlns="">
            <p:pic>
              <p:nvPicPr>
                <p:cNvPr id="287" name="Inkt 286">
                  <a:extLst>
                    <a:ext uri="{FF2B5EF4-FFF2-40B4-BE49-F238E27FC236}">
                      <a16:creationId xmlns:a16="http://schemas.microsoft.com/office/drawing/2014/main" id="{45C51431-2285-407F-B1AE-ACA29774B103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-43090" y="2993588"/>
                  <a:ext cx="20340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88" name="Inkt 287">
                  <a:extLst>
                    <a:ext uri="{FF2B5EF4-FFF2-40B4-BE49-F238E27FC236}">
                      <a16:creationId xmlns:a16="http://schemas.microsoft.com/office/drawing/2014/main" id="{1A15C94B-F3E6-47F9-A2FF-60F0589E6416}"/>
                    </a:ext>
                  </a:extLst>
                </p14:cNvPr>
                <p14:cNvContentPartPr/>
                <p14:nvPr/>
              </p14:nvContentPartPr>
              <p14:xfrm>
                <a:off x="80750" y="3321548"/>
                <a:ext cx="236160" cy="217800"/>
              </p14:xfrm>
            </p:contentPart>
          </mc:Choice>
          <mc:Fallback xmlns="">
            <p:pic>
              <p:nvPicPr>
                <p:cNvPr id="288" name="Inkt 287">
                  <a:extLst>
                    <a:ext uri="{FF2B5EF4-FFF2-40B4-BE49-F238E27FC236}">
                      <a16:creationId xmlns:a16="http://schemas.microsoft.com/office/drawing/2014/main" id="{1A15C94B-F3E6-47F9-A2FF-60F0589E6416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71750" y="3312548"/>
                  <a:ext cx="253800" cy="23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2" name="Groep 301">
            <a:extLst>
              <a:ext uri="{FF2B5EF4-FFF2-40B4-BE49-F238E27FC236}">
                <a16:creationId xmlns:a16="http://schemas.microsoft.com/office/drawing/2014/main" id="{2A379309-25F0-472E-B057-A700C79A9E13}"/>
              </a:ext>
            </a:extLst>
          </p:cNvPr>
          <p:cNvGrpSpPr/>
          <p:nvPr/>
        </p:nvGrpSpPr>
        <p:grpSpPr>
          <a:xfrm>
            <a:off x="401150" y="3106268"/>
            <a:ext cx="1729080" cy="428760"/>
            <a:chOff x="401150" y="3106268"/>
            <a:chExt cx="1729080" cy="42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90" name="Inkt 289">
                  <a:extLst>
                    <a:ext uri="{FF2B5EF4-FFF2-40B4-BE49-F238E27FC236}">
                      <a16:creationId xmlns:a16="http://schemas.microsoft.com/office/drawing/2014/main" id="{BE7F0DE6-18FE-47B9-9A70-0A3A79700B41}"/>
                    </a:ext>
                  </a:extLst>
                </p14:cNvPr>
                <p14:cNvContentPartPr/>
                <p14:nvPr/>
              </p14:nvContentPartPr>
              <p14:xfrm>
                <a:off x="488270" y="3257468"/>
                <a:ext cx="102240" cy="232920"/>
              </p14:xfrm>
            </p:contentPart>
          </mc:Choice>
          <mc:Fallback xmlns="">
            <p:pic>
              <p:nvPicPr>
                <p:cNvPr id="290" name="Inkt 289">
                  <a:extLst>
                    <a:ext uri="{FF2B5EF4-FFF2-40B4-BE49-F238E27FC236}">
                      <a16:creationId xmlns:a16="http://schemas.microsoft.com/office/drawing/2014/main" id="{BE7F0DE6-18FE-47B9-9A70-0A3A79700B41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479270" y="3248468"/>
                  <a:ext cx="1198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91" name="Inkt 290">
                  <a:extLst>
                    <a:ext uri="{FF2B5EF4-FFF2-40B4-BE49-F238E27FC236}">
                      <a16:creationId xmlns:a16="http://schemas.microsoft.com/office/drawing/2014/main" id="{907D8A58-8758-48A5-BA41-0022A8EC9531}"/>
                    </a:ext>
                  </a:extLst>
                </p14:cNvPr>
                <p14:cNvContentPartPr/>
                <p14:nvPr/>
              </p14:nvContentPartPr>
              <p14:xfrm>
                <a:off x="401150" y="3189788"/>
                <a:ext cx="319680" cy="345240"/>
              </p14:xfrm>
            </p:contentPart>
          </mc:Choice>
          <mc:Fallback xmlns="">
            <p:pic>
              <p:nvPicPr>
                <p:cNvPr id="291" name="Inkt 290">
                  <a:extLst>
                    <a:ext uri="{FF2B5EF4-FFF2-40B4-BE49-F238E27FC236}">
                      <a16:creationId xmlns:a16="http://schemas.microsoft.com/office/drawing/2014/main" id="{907D8A58-8758-48A5-BA41-0022A8EC9531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392510" y="3180788"/>
                  <a:ext cx="3373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92" name="Inkt 291">
                  <a:extLst>
                    <a:ext uri="{FF2B5EF4-FFF2-40B4-BE49-F238E27FC236}">
                      <a16:creationId xmlns:a16="http://schemas.microsoft.com/office/drawing/2014/main" id="{C3D66900-51CA-42A5-8B71-87A0DC750C5F}"/>
                    </a:ext>
                  </a:extLst>
                </p14:cNvPr>
                <p14:cNvContentPartPr/>
                <p14:nvPr/>
              </p14:nvContentPartPr>
              <p14:xfrm>
                <a:off x="698510" y="3329828"/>
                <a:ext cx="135720" cy="156600"/>
              </p14:xfrm>
            </p:contentPart>
          </mc:Choice>
          <mc:Fallback xmlns="">
            <p:pic>
              <p:nvPicPr>
                <p:cNvPr id="292" name="Inkt 291">
                  <a:extLst>
                    <a:ext uri="{FF2B5EF4-FFF2-40B4-BE49-F238E27FC236}">
                      <a16:creationId xmlns:a16="http://schemas.microsoft.com/office/drawing/2014/main" id="{C3D66900-51CA-42A5-8B71-87A0DC750C5F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89510" y="3320828"/>
                  <a:ext cx="1533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93" name="Inkt 292">
                  <a:extLst>
                    <a:ext uri="{FF2B5EF4-FFF2-40B4-BE49-F238E27FC236}">
                      <a16:creationId xmlns:a16="http://schemas.microsoft.com/office/drawing/2014/main" id="{E55C1D81-43F9-4A69-BBFD-AC5ACF1CA365}"/>
                    </a:ext>
                  </a:extLst>
                </p14:cNvPr>
                <p14:cNvContentPartPr/>
                <p14:nvPr/>
              </p14:nvContentPartPr>
              <p14:xfrm>
                <a:off x="814070" y="3334148"/>
                <a:ext cx="240120" cy="120960"/>
              </p14:xfrm>
            </p:contentPart>
          </mc:Choice>
          <mc:Fallback xmlns="">
            <p:pic>
              <p:nvPicPr>
                <p:cNvPr id="293" name="Inkt 292">
                  <a:extLst>
                    <a:ext uri="{FF2B5EF4-FFF2-40B4-BE49-F238E27FC236}">
                      <a16:creationId xmlns:a16="http://schemas.microsoft.com/office/drawing/2014/main" id="{E55C1D81-43F9-4A69-BBFD-AC5ACF1CA365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805070" y="3325508"/>
                  <a:ext cx="2577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94" name="Inkt 293">
                  <a:extLst>
                    <a:ext uri="{FF2B5EF4-FFF2-40B4-BE49-F238E27FC236}">
                      <a16:creationId xmlns:a16="http://schemas.microsoft.com/office/drawing/2014/main" id="{6D12D450-C11F-42C8-BBC7-A2C359DB8F46}"/>
                    </a:ext>
                  </a:extLst>
                </p14:cNvPr>
                <p14:cNvContentPartPr/>
                <p14:nvPr/>
              </p14:nvContentPartPr>
              <p14:xfrm>
                <a:off x="928190" y="3245588"/>
                <a:ext cx="165960" cy="169920"/>
              </p14:xfrm>
            </p:contentPart>
          </mc:Choice>
          <mc:Fallback xmlns="">
            <p:pic>
              <p:nvPicPr>
                <p:cNvPr id="294" name="Inkt 293">
                  <a:extLst>
                    <a:ext uri="{FF2B5EF4-FFF2-40B4-BE49-F238E27FC236}">
                      <a16:creationId xmlns:a16="http://schemas.microsoft.com/office/drawing/2014/main" id="{6D12D450-C11F-42C8-BBC7-A2C359DB8F46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919550" y="3236948"/>
                  <a:ext cx="1836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95" name="Inkt 294">
                  <a:extLst>
                    <a:ext uri="{FF2B5EF4-FFF2-40B4-BE49-F238E27FC236}">
                      <a16:creationId xmlns:a16="http://schemas.microsoft.com/office/drawing/2014/main" id="{8170B4AC-45AA-448C-B430-BA3CFA29D63E}"/>
                    </a:ext>
                  </a:extLst>
                </p14:cNvPr>
                <p14:cNvContentPartPr/>
                <p14:nvPr/>
              </p14:nvContentPartPr>
              <p14:xfrm>
                <a:off x="1037630" y="3212108"/>
                <a:ext cx="251280" cy="210600"/>
              </p14:xfrm>
            </p:contentPart>
          </mc:Choice>
          <mc:Fallback xmlns="">
            <p:pic>
              <p:nvPicPr>
                <p:cNvPr id="295" name="Inkt 294">
                  <a:extLst>
                    <a:ext uri="{FF2B5EF4-FFF2-40B4-BE49-F238E27FC236}">
                      <a16:creationId xmlns:a16="http://schemas.microsoft.com/office/drawing/2014/main" id="{8170B4AC-45AA-448C-B430-BA3CFA29D63E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028630" y="3203108"/>
                  <a:ext cx="2689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96" name="Inkt 295">
                  <a:extLst>
                    <a:ext uri="{FF2B5EF4-FFF2-40B4-BE49-F238E27FC236}">
                      <a16:creationId xmlns:a16="http://schemas.microsoft.com/office/drawing/2014/main" id="{E1E367C6-8FA0-4639-8BB6-372F878276E4}"/>
                    </a:ext>
                  </a:extLst>
                </p14:cNvPr>
                <p14:cNvContentPartPr/>
                <p14:nvPr/>
              </p14:nvContentPartPr>
              <p14:xfrm>
                <a:off x="1313750" y="3272228"/>
                <a:ext cx="112680" cy="57600"/>
              </p14:xfrm>
            </p:contentPart>
          </mc:Choice>
          <mc:Fallback xmlns="">
            <p:pic>
              <p:nvPicPr>
                <p:cNvPr id="296" name="Inkt 295">
                  <a:extLst>
                    <a:ext uri="{FF2B5EF4-FFF2-40B4-BE49-F238E27FC236}">
                      <a16:creationId xmlns:a16="http://schemas.microsoft.com/office/drawing/2014/main" id="{E1E367C6-8FA0-4639-8BB6-372F878276E4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305110" y="3263228"/>
                  <a:ext cx="1303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97" name="Inkt 296">
                  <a:extLst>
                    <a:ext uri="{FF2B5EF4-FFF2-40B4-BE49-F238E27FC236}">
                      <a16:creationId xmlns:a16="http://schemas.microsoft.com/office/drawing/2014/main" id="{671B12E0-2216-4B40-8DB6-CA27ED0A873D}"/>
                    </a:ext>
                  </a:extLst>
                </p14:cNvPr>
                <p14:cNvContentPartPr/>
                <p14:nvPr/>
              </p14:nvContentPartPr>
              <p14:xfrm>
                <a:off x="1375310" y="3331268"/>
                <a:ext cx="65520" cy="29520"/>
              </p14:xfrm>
            </p:contentPart>
          </mc:Choice>
          <mc:Fallback xmlns="">
            <p:pic>
              <p:nvPicPr>
                <p:cNvPr id="297" name="Inkt 296">
                  <a:extLst>
                    <a:ext uri="{FF2B5EF4-FFF2-40B4-BE49-F238E27FC236}">
                      <a16:creationId xmlns:a16="http://schemas.microsoft.com/office/drawing/2014/main" id="{671B12E0-2216-4B40-8DB6-CA27ED0A873D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366670" y="3322268"/>
                  <a:ext cx="8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99" name="Inkt 298">
                  <a:extLst>
                    <a:ext uri="{FF2B5EF4-FFF2-40B4-BE49-F238E27FC236}">
                      <a16:creationId xmlns:a16="http://schemas.microsoft.com/office/drawing/2014/main" id="{7361E4E3-E5C1-4BBC-A635-61645A060B13}"/>
                    </a:ext>
                  </a:extLst>
                </p14:cNvPr>
                <p14:cNvContentPartPr/>
                <p14:nvPr/>
              </p14:nvContentPartPr>
              <p14:xfrm>
                <a:off x="1526510" y="3112028"/>
                <a:ext cx="214920" cy="266040"/>
              </p14:xfrm>
            </p:contentPart>
          </mc:Choice>
          <mc:Fallback xmlns="">
            <p:pic>
              <p:nvPicPr>
                <p:cNvPr id="299" name="Inkt 298">
                  <a:extLst>
                    <a:ext uri="{FF2B5EF4-FFF2-40B4-BE49-F238E27FC236}">
                      <a16:creationId xmlns:a16="http://schemas.microsoft.com/office/drawing/2014/main" id="{7361E4E3-E5C1-4BBC-A635-61645A060B13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517510" y="3103028"/>
                  <a:ext cx="2325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00" name="Inkt 299">
                  <a:extLst>
                    <a:ext uri="{FF2B5EF4-FFF2-40B4-BE49-F238E27FC236}">
                      <a16:creationId xmlns:a16="http://schemas.microsoft.com/office/drawing/2014/main" id="{7C9EF5F1-1BE6-4C47-9C76-7E7E0393AC71}"/>
                    </a:ext>
                  </a:extLst>
                </p14:cNvPr>
                <p14:cNvContentPartPr/>
                <p14:nvPr/>
              </p14:nvContentPartPr>
              <p14:xfrm>
                <a:off x="1674830" y="3220388"/>
                <a:ext cx="137520" cy="143280"/>
              </p14:xfrm>
            </p:contentPart>
          </mc:Choice>
          <mc:Fallback xmlns="">
            <p:pic>
              <p:nvPicPr>
                <p:cNvPr id="300" name="Inkt 299">
                  <a:extLst>
                    <a:ext uri="{FF2B5EF4-FFF2-40B4-BE49-F238E27FC236}">
                      <a16:creationId xmlns:a16="http://schemas.microsoft.com/office/drawing/2014/main" id="{7C9EF5F1-1BE6-4C47-9C76-7E7E0393AC71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1666190" y="3211388"/>
                  <a:ext cx="1551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01" name="Inkt 300">
                  <a:extLst>
                    <a:ext uri="{FF2B5EF4-FFF2-40B4-BE49-F238E27FC236}">
                      <a16:creationId xmlns:a16="http://schemas.microsoft.com/office/drawing/2014/main" id="{B0BB9C66-1CB8-4A88-B65D-C47878DB9705}"/>
                    </a:ext>
                  </a:extLst>
                </p14:cNvPr>
                <p14:cNvContentPartPr/>
                <p14:nvPr/>
              </p14:nvContentPartPr>
              <p14:xfrm>
                <a:off x="1746830" y="3106268"/>
                <a:ext cx="383400" cy="189720"/>
              </p14:xfrm>
            </p:contentPart>
          </mc:Choice>
          <mc:Fallback xmlns="">
            <p:pic>
              <p:nvPicPr>
                <p:cNvPr id="301" name="Inkt 300">
                  <a:extLst>
                    <a:ext uri="{FF2B5EF4-FFF2-40B4-BE49-F238E27FC236}">
                      <a16:creationId xmlns:a16="http://schemas.microsoft.com/office/drawing/2014/main" id="{B0BB9C66-1CB8-4A88-B65D-C47878DB9705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1738190" y="3097628"/>
                  <a:ext cx="401040" cy="20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6">
            <p14:nvContentPartPr>
              <p14:cNvPr id="4" name="Inkt 3">
                <a:extLst>
                  <a:ext uri="{FF2B5EF4-FFF2-40B4-BE49-F238E27FC236}">
                    <a16:creationId xmlns:a16="http://schemas.microsoft.com/office/drawing/2014/main" id="{F619F009-8CAC-429A-BCDE-837AE750E4BC}"/>
                  </a:ext>
                </a:extLst>
              </p14:cNvPr>
              <p14:cNvContentPartPr/>
              <p14:nvPr/>
            </p14:nvContentPartPr>
            <p14:xfrm>
              <a:off x="2732150" y="2617388"/>
              <a:ext cx="2421720" cy="516960"/>
            </p14:xfrm>
          </p:contentPart>
        </mc:Choice>
        <mc:Fallback xmlns="">
          <p:pic>
            <p:nvPicPr>
              <p:cNvPr id="4" name="Inkt 3">
                <a:extLst>
                  <a:ext uri="{FF2B5EF4-FFF2-40B4-BE49-F238E27FC236}">
                    <a16:creationId xmlns:a16="http://schemas.microsoft.com/office/drawing/2014/main" id="{F619F009-8CAC-429A-BCDE-837AE750E4BC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2678150" y="2509748"/>
                <a:ext cx="2529360" cy="73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8">
            <p14:nvContentPartPr>
              <p14:cNvPr id="14" name="Inkt 13">
                <a:extLst>
                  <a:ext uri="{FF2B5EF4-FFF2-40B4-BE49-F238E27FC236}">
                    <a16:creationId xmlns:a16="http://schemas.microsoft.com/office/drawing/2014/main" id="{0D4A8B32-F4A3-4059-94CB-254A20D875CF}"/>
                  </a:ext>
                </a:extLst>
              </p14:cNvPr>
              <p14:cNvContentPartPr/>
              <p14:nvPr/>
            </p14:nvContentPartPr>
            <p14:xfrm>
              <a:off x="4447550" y="4808708"/>
              <a:ext cx="61200" cy="66240"/>
            </p14:xfrm>
          </p:contentPart>
        </mc:Choice>
        <mc:Fallback xmlns="">
          <p:pic>
            <p:nvPicPr>
              <p:cNvPr id="14" name="Inkt 13">
                <a:extLst>
                  <a:ext uri="{FF2B5EF4-FFF2-40B4-BE49-F238E27FC236}">
                    <a16:creationId xmlns:a16="http://schemas.microsoft.com/office/drawing/2014/main" id="{0D4A8B32-F4A3-4059-94CB-254A20D875CF}"/>
                  </a:ext>
                </a:extLst>
              </p:cNvPr>
              <p:cNvPicPr/>
              <p:nvPr/>
            </p:nvPicPr>
            <p:blipFill>
              <a:blip r:embed="rId489"/>
              <a:stretch>
                <a:fillRect/>
              </a:stretch>
            </p:blipFill>
            <p:spPr>
              <a:xfrm>
                <a:off x="4393910" y="4701068"/>
                <a:ext cx="1688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0">
            <p14:nvContentPartPr>
              <p14:cNvPr id="20" name="Inkt 19">
                <a:extLst>
                  <a:ext uri="{FF2B5EF4-FFF2-40B4-BE49-F238E27FC236}">
                    <a16:creationId xmlns:a16="http://schemas.microsoft.com/office/drawing/2014/main" id="{9ED82665-25C8-4754-A2CD-AA07C02A425F}"/>
                  </a:ext>
                </a:extLst>
              </p14:cNvPr>
              <p14:cNvContentPartPr/>
              <p14:nvPr/>
            </p14:nvContentPartPr>
            <p14:xfrm>
              <a:off x="7547510" y="4168628"/>
              <a:ext cx="4923000" cy="1293120"/>
            </p14:xfrm>
          </p:contentPart>
        </mc:Choice>
        <mc:Fallback xmlns="">
          <p:pic>
            <p:nvPicPr>
              <p:cNvPr id="20" name="Inkt 19">
                <a:extLst>
                  <a:ext uri="{FF2B5EF4-FFF2-40B4-BE49-F238E27FC236}">
                    <a16:creationId xmlns:a16="http://schemas.microsoft.com/office/drawing/2014/main" id="{9ED82665-25C8-4754-A2CD-AA07C02A425F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7493870" y="4060628"/>
                <a:ext cx="5030640" cy="15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2">
            <p14:nvContentPartPr>
              <p14:cNvPr id="21" name="Inkt 20">
                <a:extLst>
                  <a:ext uri="{FF2B5EF4-FFF2-40B4-BE49-F238E27FC236}">
                    <a16:creationId xmlns:a16="http://schemas.microsoft.com/office/drawing/2014/main" id="{40A4051E-FDDB-4394-A56E-77CE73BEFBBE}"/>
                  </a:ext>
                </a:extLst>
              </p14:cNvPr>
              <p14:cNvContentPartPr/>
              <p14:nvPr/>
            </p14:nvContentPartPr>
            <p14:xfrm>
              <a:off x="7771070" y="2523428"/>
              <a:ext cx="3944520" cy="1396800"/>
            </p14:xfrm>
          </p:contentPart>
        </mc:Choice>
        <mc:Fallback xmlns="">
          <p:pic>
            <p:nvPicPr>
              <p:cNvPr id="21" name="Inkt 20">
                <a:extLst>
                  <a:ext uri="{FF2B5EF4-FFF2-40B4-BE49-F238E27FC236}">
                    <a16:creationId xmlns:a16="http://schemas.microsoft.com/office/drawing/2014/main" id="{40A4051E-FDDB-4394-A56E-77CE73BEFBBE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7717430" y="2415428"/>
                <a:ext cx="4052160" cy="16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4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7C7F1E49-8D8F-457F-8A56-CEC0A0E501CC}"/>
                  </a:ext>
                </a:extLst>
              </p14:cNvPr>
              <p14:cNvContentPartPr/>
              <p14:nvPr/>
            </p14:nvContentPartPr>
            <p14:xfrm>
              <a:off x="5841470" y="880028"/>
              <a:ext cx="5532840" cy="90756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7C7F1E49-8D8F-457F-8A56-CEC0A0E501CC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5787470" y="772028"/>
                <a:ext cx="5640480" cy="11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6">
            <p14:nvContentPartPr>
              <p14:cNvPr id="23" name="Inkt 22">
                <a:extLst>
                  <a:ext uri="{FF2B5EF4-FFF2-40B4-BE49-F238E27FC236}">
                    <a16:creationId xmlns:a16="http://schemas.microsoft.com/office/drawing/2014/main" id="{3A372174-C514-4531-BB6A-90343FFFD05E}"/>
                  </a:ext>
                </a:extLst>
              </p14:cNvPr>
              <p14:cNvContentPartPr/>
              <p14:nvPr/>
            </p14:nvContentPartPr>
            <p14:xfrm>
              <a:off x="10435430" y="932948"/>
              <a:ext cx="1112400" cy="495360"/>
            </p14:xfrm>
          </p:contentPart>
        </mc:Choice>
        <mc:Fallback xmlns="">
          <p:pic>
            <p:nvPicPr>
              <p:cNvPr id="23" name="Inkt 22">
                <a:extLst>
                  <a:ext uri="{FF2B5EF4-FFF2-40B4-BE49-F238E27FC236}">
                    <a16:creationId xmlns:a16="http://schemas.microsoft.com/office/drawing/2014/main" id="{3A372174-C514-4531-BB6A-90343FFFD05E}"/>
                  </a:ext>
                </a:extLst>
              </p:cNvPr>
              <p:cNvPicPr/>
              <p:nvPr/>
            </p:nvPicPr>
            <p:blipFill>
              <a:blip r:embed="rId497"/>
              <a:stretch>
                <a:fillRect/>
              </a:stretch>
            </p:blipFill>
            <p:spPr>
              <a:xfrm>
                <a:off x="10381430" y="825308"/>
                <a:ext cx="1220040" cy="71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8">
            <p14:nvContentPartPr>
              <p14:cNvPr id="24" name="Inkt 23">
                <a:extLst>
                  <a:ext uri="{FF2B5EF4-FFF2-40B4-BE49-F238E27FC236}">
                    <a16:creationId xmlns:a16="http://schemas.microsoft.com/office/drawing/2014/main" id="{6645D2BD-B4BE-4267-A52F-19AA324162C0}"/>
                  </a:ext>
                </a:extLst>
              </p14:cNvPr>
              <p14:cNvContentPartPr/>
              <p14:nvPr/>
            </p14:nvContentPartPr>
            <p14:xfrm>
              <a:off x="-284290" y="2367908"/>
              <a:ext cx="2381760" cy="1135440"/>
            </p14:xfrm>
          </p:contentPart>
        </mc:Choice>
        <mc:Fallback xmlns="">
          <p:pic>
            <p:nvPicPr>
              <p:cNvPr id="24" name="Inkt 23">
                <a:extLst>
                  <a:ext uri="{FF2B5EF4-FFF2-40B4-BE49-F238E27FC236}">
                    <a16:creationId xmlns:a16="http://schemas.microsoft.com/office/drawing/2014/main" id="{6645D2BD-B4BE-4267-A52F-19AA324162C0}"/>
                  </a:ext>
                </a:extLst>
              </p:cNvPr>
              <p:cNvPicPr/>
              <p:nvPr/>
            </p:nvPicPr>
            <p:blipFill>
              <a:blip r:embed="rId499"/>
              <a:stretch>
                <a:fillRect/>
              </a:stretch>
            </p:blipFill>
            <p:spPr>
              <a:xfrm>
                <a:off x="-337930" y="2260268"/>
                <a:ext cx="2489400" cy="13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0">
            <p14:nvContentPartPr>
              <p14:cNvPr id="25" name="Inkt 24">
                <a:extLst>
                  <a:ext uri="{FF2B5EF4-FFF2-40B4-BE49-F238E27FC236}">
                    <a16:creationId xmlns:a16="http://schemas.microsoft.com/office/drawing/2014/main" id="{0256DFA0-38C8-468E-8DBF-160CA488C430}"/>
                  </a:ext>
                </a:extLst>
              </p14:cNvPr>
              <p14:cNvContentPartPr/>
              <p14:nvPr/>
            </p14:nvContentPartPr>
            <p14:xfrm>
              <a:off x="2809190" y="193868"/>
              <a:ext cx="3479760" cy="642960"/>
            </p14:xfrm>
          </p:contentPart>
        </mc:Choice>
        <mc:Fallback xmlns="">
          <p:pic>
            <p:nvPicPr>
              <p:cNvPr id="25" name="Inkt 24">
                <a:extLst>
                  <a:ext uri="{FF2B5EF4-FFF2-40B4-BE49-F238E27FC236}">
                    <a16:creationId xmlns:a16="http://schemas.microsoft.com/office/drawing/2014/main" id="{0256DFA0-38C8-468E-8DBF-160CA488C430}"/>
                  </a:ext>
                </a:extLst>
              </p:cNvPr>
              <p:cNvPicPr/>
              <p:nvPr/>
            </p:nvPicPr>
            <p:blipFill>
              <a:blip r:embed="rId501"/>
              <a:stretch>
                <a:fillRect/>
              </a:stretch>
            </p:blipFill>
            <p:spPr>
              <a:xfrm>
                <a:off x="2755190" y="85868"/>
                <a:ext cx="3587400" cy="85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ep 98">
            <a:extLst>
              <a:ext uri="{FF2B5EF4-FFF2-40B4-BE49-F238E27FC236}">
                <a16:creationId xmlns:a16="http://schemas.microsoft.com/office/drawing/2014/main" id="{FBBAC47D-5E24-495C-BC75-EAF3D6668940}"/>
              </a:ext>
            </a:extLst>
          </p:cNvPr>
          <p:cNvGrpSpPr/>
          <p:nvPr/>
        </p:nvGrpSpPr>
        <p:grpSpPr>
          <a:xfrm>
            <a:off x="5593070" y="5790068"/>
            <a:ext cx="2079000" cy="730800"/>
            <a:chOff x="5593070" y="5790068"/>
            <a:chExt cx="2079000" cy="73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26" name="Inkt 25">
                  <a:extLst>
                    <a:ext uri="{FF2B5EF4-FFF2-40B4-BE49-F238E27FC236}">
                      <a16:creationId xmlns:a16="http://schemas.microsoft.com/office/drawing/2014/main" id="{D5E9B4A4-1205-497B-A178-980B2AF059B7}"/>
                    </a:ext>
                  </a:extLst>
                </p14:cNvPr>
                <p14:cNvContentPartPr/>
                <p14:nvPr/>
              </p14:nvContentPartPr>
              <p14:xfrm>
                <a:off x="5593070" y="5975468"/>
                <a:ext cx="381960" cy="508320"/>
              </p14:xfrm>
            </p:contentPart>
          </mc:Choice>
          <mc:Fallback xmlns="">
            <p:pic>
              <p:nvPicPr>
                <p:cNvPr id="26" name="Inkt 25">
                  <a:extLst>
                    <a:ext uri="{FF2B5EF4-FFF2-40B4-BE49-F238E27FC236}">
                      <a16:creationId xmlns:a16="http://schemas.microsoft.com/office/drawing/2014/main" id="{D5E9B4A4-1205-497B-A178-980B2AF059B7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5584070" y="5966828"/>
                  <a:ext cx="39960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27" name="Inkt 26">
                  <a:extLst>
                    <a:ext uri="{FF2B5EF4-FFF2-40B4-BE49-F238E27FC236}">
                      <a16:creationId xmlns:a16="http://schemas.microsoft.com/office/drawing/2014/main" id="{86C89637-CB85-456A-80E6-DAB7E651B361}"/>
                    </a:ext>
                  </a:extLst>
                </p14:cNvPr>
                <p14:cNvContentPartPr/>
                <p14:nvPr/>
              </p14:nvContentPartPr>
              <p14:xfrm>
                <a:off x="6016070" y="6229268"/>
                <a:ext cx="190440" cy="217800"/>
              </p14:xfrm>
            </p:contentPart>
          </mc:Choice>
          <mc:Fallback xmlns="">
            <p:pic>
              <p:nvPicPr>
                <p:cNvPr id="27" name="Inkt 26">
                  <a:extLst>
                    <a:ext uri="{FF2B5EF4-FFF2-40B4-BE49-F238E27FC236}">
                      <a16:creationId xmlns:a16="http://schemas.microsoft.com/office/drawing/2014/main" id="{86C89637-CB85-456A-80E6-DAB7E651B361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6007430" y="6220268"/>
                  <a:ext cx="208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28" name="Inkt 27">
                  <a:extLst>
                    <a:ext uri="{FF2B5EF4-FFF2-40B4-BE49-F238E27FC236}">
                      <a16:creationId xmlns:a16="http://schemas.microsoft.com/office/drawing/2014/main" id="{7CB366C3-6E08-4869-A63D-F92B4A68862A}"/>
                    </a:ext>
                  </a:extLst>
                </p14:cNvPr>
                <p14:cNvContentPartPr/>
                <p14:nvPr/>
              </p14:nvContentPartPr>
              <p14:xfrm>
                <a:off x="6225590" y="6287228"/>
                <a:ext cx="271440" cy="175320"/>
              </p14:xfrm>
            </p:contentPart>
          </mc:Choice>
          <mc:Fallback xmlns="">
            <p:pic>
              <p:nvPicPr>
                <p:cNvPr id="28" name="Inkt 27">
                  <a:extLst>
                    <a:ext uri="{FF2B5EF4-FFF2-40B4-BE49-F238E27FC236}">
                      <a16:creationId xmlns:a16="http://schemas.microsoft.com/office/drawing/2014/main" id="{7CB366C3-6E08-4869-A63D-F92B4A68862A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6216590" y="6278228"/>
                  <a:ext cx="2890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42" name="Inkt 41">
                  <a:extLst>
                    <a:ext uri="{FF2B5EF4-FFF2-40B4-BE49-F238E27FC236}">
                      <a16:creationId xmlns:a16="http://schemas.microsoft.com/office/drawing/2014/main" id="{FE9659E0-6C86-499B-BAFD-A049BD47B4B4}"/>
                    </a:ext>
                  </a:extLst>
                </p14:cNvPr>
                <p14:cNvContentPartPr/>
                <p14:nvPr/>
              </p14:nvContentPartPr>
              <p14:xfrm>
                <a:off x="6455630" y="5790068"/>
                <a:ext cx="237240" cy="572040"/>
              </p14:xfrm>
            </p:contentPart>
          </mc:Choice>
          <mc:Fallback xmlns="">
            <p:pic>
              <p:nvPicPr>
                <p:cNvPr id="42" name="Inkt 41">
                  <a:extLst>
                    <a:ext uri="{FF2B5EF4-FFF2-40B4-BE49-F238E27FC236}">
                      <a16:creationId xmlns:a16="http://schemas.microsoft.com/office/drawing/2014/main" id="{FE9659E0-6C86-499B-BAFD-A049BD47B4B4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6446630" y="5781068"/>
                  <a:ext cx="25488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45" name="Inkt 44">
                  <a:extLst>
                    <a:ext uri="{FF2B5EF4-FFF2-40B4-BE49-F238E27FC236}">
                      <a16:creationId xmlns:a16="http://schemas.microsoft.com/office/drawing/2014/main" id="{ABBDA351-04DA-4102-94DE-4CF70A43B002}"/>
                    </a:ext>
                  </a:extLst>
                </p14:cNvPr>
                <p14:cNvContentPartPr/>
                <p14:nvPr/>
              </p14:nvContentPartPr>
              <p14:xfrm>
                <a:off x="6435470" y="6201908"/>
                <a:ext cx="187560" cy="31320"/>
              </p14:xfrm>
            </p:contentPart>
          </mc:Choice>
          <mc:Fallback xmlns="">
            <p:pic>
              <p:nvPicPr>
                <p:cNvPr id="45" name="Inkt 44">
                  <a:extLst>
                    <a:ext uri="{FF2B5EF4-FFF2-40B4-BE49-F238E27FC236}">
                      <a16:creationId xmlns:a16="http://schemas.microsoft.com/office/drawing/2014/main" id="{ABBDA351-04DA-4102-94DE-4CF70A43B002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6426830" y="6193268"/>
                  <a:ext cx="2052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48" name="Inkt 47">
                  <a:extLst>
                    <a:ext uri="{FF2B5EF4-FFF2-40B4-BE49-F238E27FC236}">
                      <a16:creationId xmlns:a16="http://schemas.microsoft.com/office/drawing/2014/main" id="{ACE8D6B6-37DF-44AE-9576-36D0C13F3150}"/>
                    </a:ext>
                  </a:extLst>
                </p14:cNvPr>
                <p14:cNvContentPartPr/>
                <p14:nvPr/>
              </p14:nvContentPartPr>
              <p14:xfrm>
                <a:off x="6659390" y="5827508"/>
                <a:ext cx="197640" cy="563040"/>
              </p14:xfrm>
            </p:contentPart>
          </mc:Choice>
          <mc:Fallback xmlns="">
            <p:pic>
              <p:nvPicPr>
                <p:cNvPr id="48" name="Inkt 47">
                  <a:extLst>
                    <a:ext uri="{FF2B5EF4-FFF2-40B4-BE49-F238E27FC236}">
                      <a16:creationId xmlns:a16="http://schemas.microsoft.com/office/drawing/2014/main" id="{ACE8D6B6-37DF-44AE-9576-36D0C13F3150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6650390" y="5818508"/>
                  <a:ext cx="21528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52" name="Inkt 51">
                  <a:extLst>
                    <a:ext uri="{FF2B5EF4-FFF2-40B4-BE49-F238E27FC236}">
                      <a16:creationId xmlns:a16="http://schemas.microsoft.com/office/drawing/2014/main" id="{C3308EED-E807-4F39-8CC6-DFB2F73F5B43}"/>
                    </a:ext>
                  </a:extLst>
                </p14:cNvPr>
                <p14:cNvContentPartPr/>
                <p14:nvPr/>
              </p14:nvContentPartPr>
              <p14:xfrm>
                <a:off x="6658670" y="6195788"/>
                <a:ext cx="230760" cy="19800"/>
              </p14:xfrm>
            </p:contentPart>
          </mc:Choice>
          <mc:Fallback xmlns="">
            <p:pic>
              <p:nvPicPr>
                <p:cNvPr id="52" name="Inkt 51">
                  <a:extLst>
                    <a:ext uri="{FF2B5EF4-FFF2-40B4-BE49-F238E27FC236}">
                      <a16:creationId xmlns:a16="http://schemas.microsoft.com/office/drawing/2014/main" id="{C3308EED-E807-4F39-8CC6-DFB2F73F5B43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6649670" y="6186788"/>
                  <a:ext cx="2484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61" name="Inkt 60">
                  <a:extLst>
                    <a:ext uri="{FF2B5EF4-FFF2-40B4-BE49-F238E27FC236}">
                      <a16:creationId xmlns:a16="http://schemas.microsoft.com/office/drawing/2014/main" id="{49C59AD4-234B-4149-B5C2-FBE589F32C91}"/>
                    </a:ext>
                  </a:extLst>
                </p14:cNvPr>
                <p14:cNvContentPartPr/>
                <p14:nvPr/>
              </p14:nvContentPartPr>
              <p14:xfrm>
                <a:off x="6822470" y="6159788"/>
                <a:ext cx="273600" cy="218520"/>
              </p14:xfrm>
            </p:contentPart>
          </mc:Choice>
          <mc:Fallback xmlns="">
            <p:pic>
              <p:nvPicPr>
                <p:cNvPr id="61" name="Inkt 60">
                  <a:extLst>
                    <a:ext uri="{FF2B5EF4-FFF2-40B4-BE49-F238E27FC236}">
                      <a16:creationId xmlns:a16="http://schemas.microsoft.com/office/drawing/2014/main" id="{49C59AD4-234B-4149-B5C2-FBE589F32C91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6813830" y="6150788"/>
                  <a:ext cx="2912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63" name="Inkt 62">
                  <a:extLst>
                    <a:ext uri="{FF2B5EF4-FFF2-40B4-BE49-F238E27FC236}">
                      <a16:creationId xmlns:a16="http://schemas.microsoft.com/office/drawing/2014/main" id="{001EAADC-2771-4FE6-A156-1853C04F52BF}"/>
                    </a:ext>
                  </a:extLst>
                </p14:cNvPr>
                <p14:cNvContentPartPr/>
                <p14:nvPr/>
              </p14:nvContentPartPr>
              <p14:xfrm>
                <a:off x="7053950" y="6133508"/>
                <a:ext cx="266040" cy="277200"/>
              </p14:xfrm>
            </p:contentPart>
          </mc:Choice>
          <mc:Fallback xmlns="">
            <p:pic>
              <p:nvPicPr>
                <p:cNvPr id="63" name="Inkt 62">
                  <a:extLst>
                    <a:ext uri="{FF2B5EF4-FFF2-40B4-BE49-F238E27FC236}">
                      <a16:creationId xmlns:a16="http://schemas.microsoft.com/office/drawing/2014/main" id="{001EAADC-2771-4FE6-A156-1853C04F52BF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7045310" y="6124508"/>
                  <a:ext cx="2836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81" name="Inkt 80">
                  <a:extLst>
                    <a:ext uri="{FF2B5EF4-FFF2-40B4-BE49-F238E27FC236}">
                      <a16:creationId xmlns:a16="http://schemas.microsoft.com/office/drawing/2014/main" id="{58EC2F95-1778-4435-B865-8B4EC264BA45}"/>
                    </a:ext>
                  </a:extLst>
                </p14:cNvPr>
                <p14:cNvContentPartPr/>
                <p14:nvPr/>
              </p14:nvContentPartPr>
              <p14:xfrm>
                <a:off x="7456430" y="5872508"/>
                <a:ext cx="215640" cy="291960"/>
              </p14:xfrm>
            </p:contentPart>
          </mc:Choice>
          <mc:Fallback xmlns="">
            <p:pic>
              <p:nvPicPr>
                <p:cNvPr id="81" name="Inkt 80">
                  <a:extLst>
                    <a:ext uri="{FF2B5EF4-FFF2-40B4-BE49-F238E27FC236}">
                      <a16:creationId xmlns:a16="http://schemas.microsoft.com/office/drawing/2014/main" id="{58EC2F95-1778-4435-B865-8B4EC264BA45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7447430" y="5863868"/>
                  <a:ext cx="2332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85" name="Inkt 84">
                  <a:extLst>
                    <a:ext uri="{FF2B5EF4-FFF2-40B4-BE49-F238E27FC236}">
                      <a16:creationId xmlns:a16="http://schemas.microsoft.com/office/drawing/2014/main" id="{FD276814-3733-4D65-A951-7D905B7F04B3}"/>
                    </a:ext>
                  </a:extLst>
                </p14:cNvPr>
                <p14:cNvContentPartPr/>
                <p14:nvPr/>
              </p14:nvContentPartPr>
              <p14:xfrm>
                <a:off x="7590350" y="5889068"/>
                <a:ext cx="30240" cy="406440"/>
              </p14:xfrm>
            </p:contentPart>
          </mc:Choice>
          <mc:Fallback xmlns="">
            <p:pic>
              <p:nvPicPr>
                <p:cNvPr id="85" name="Inkt 84">
                  <a:extLst>
                    <a:ext uri="{FF2B5EF4-FFF2-40B4-BE49-F238E27FC236}">
                      <a16:creationId xmlns:a16="http://schemas.microsoft.com/office/drawing/2014/main" id="{FD276814-3733-4D65-A951-7D905B7F04B3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7581710" y="5880068"/>
                  <a:ext cx="478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94" name="Inkt 93">
                  <a:extLst>
                    <a:ext uri="{FF2B5EF4-FFF2-40B4-BE49-F238E27FC236}">
                      <a16:creationId xmlns:a16="http://schemas.microsoft.com/office/drawing/2014/main" id="{672B20F5-0C66-4BB6-A11A-B5ECF3B4188B}"/>
                    </a:ext>
                  </a:extLst>
                </p14:cNvPr>
                <p14:cNvContentPartPr/>
                <p14:nvPr/>
              </p14:nvContentPartPr>
              <p14:xfrm>
                <a:off x="7530590" y="6273188"/>
                <a:ext cx="135000" cy="247680"/>
              </p14:xfrm>
            </p:contentPart>
          </mc:Choice>
          <mc:Fallback xmlns="">
            <p:pic>
              <p:nvPicPr>
                <p:cNvPr id="94" name="Inkt 93">
                  <a:extLst>
                    <a:ext uri="{FF2B5EF4-FFF2-40B4-BE49-F238E27FC236}">
                      <a16:creationId xmlns:a16="http://schemas.microsoft.com/office/drawing/2014/main" id="{672B20F5-0C66-4BB6-A11A-B5ECF3B4188B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7521950" y="6264548"/>
                  <a:ext cx="1526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97" name="Inkt 96">
                  <a:extLst>
                    <a:ext uri="{FF2B5EF4-FFF2-40B4-BE49-F238E27FC236}">
                      <a16:creationId xmlns:a16="http://schemas.microsoft.com/office/drawing/2014/main" id="{324228A4-5AC8-4C28-85F8-75B69E70EA8A}"/>
                    </a:ext>
                  </a:extLst>
                </p14:cNvPr>
                <p14:cNvContentPartPr/>
                <p14:nvPr/>
              </p14:nvContentPartPr>
              <p14:xfrm>
                <a:off x="7216310" y="6079148"/>
                <a:ext cx="191160" cy="293760"/>
              </p14:xfrm>
            </p:contentPart>
          </mc:Choice>
          <mc:Fallback xmlns="">
            <p:pic>
              <p:nvPicPr>
                <p:cNvPr id="97" name="Inkt 96">
                  <a:extLst>
                    <a:ext uri="{FF2B5EF4-FFF2-40B4-BE49-F238E27FC236}">
                      <a16:creationId xmlns:a16="http://schemas.microsoft.com/office/drawing/2014/main" id="{324228A4-5AC8-4C28-85F8-75B69E70EA8A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7207310" y="6070148"/>
                  <a:ext cx="208800" cy="31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ep 128">
            <a:extLst>
              <a:ext uri="{FF2B5EF4-FFF2-40B4-BE49-F238E27FC236}">
                <a16:creationId xmlns:a16="http://schemas.microsoft.com/office/drawing/2014/main" id="{52858169-6C1C-49E7-8E07-020AC572CF71}"/>
              </a:ext>
            </a:extLst>
          </p:cNvPr>
          <p:cNvGrpSpPr/>
          <p:nvPr/>
        </p:nvGrpSpPr>
        <p:grpSpPr>
          <a:xfrm>
            <a:off x="5133350" y="5978708"/>
            <a:ext cx="327600" cy="609480"/>
            <a:chOff x="5133350" y="5978708"/>
            <a:chExt cx="327600" cy="60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102" name="Inkt 101">
                  <a:extLst>
                    <a:ext uri="{FF2B5EF4-FFF2-40B4-BE49-F238E27FC236}">
                      <a16:creationId xmlns:a16="http://schemas.microsoft.com/office/drawing/2014/main" id="{6A517D13-779F-4D64-B69C-98C24A6135BC}"/>
                    </a:ext>
                  </a:extLst>
                </p14:cNvPr>
                <p14:cNvContentPartPr/>
                <p14:nvPr/>
              </p14:nvContentPartPr>
              <p14:xfrm>
                <a:off x="5133350" y="5978708"/>
                <a:ext cx="327600" cy="331560"/>
              </p14:xfrm>
            </p:contentPart>
          </mc:Choice>
          <mc:Fallback xmlns="">
            <p:pic>
              <p:nvPicPr>
                <p:cNvPr id="102" name="Inkt 101">
                  <a:extLst>
                    <a:ext uri="{FF2B5EF4-FFF2-40B4-BE49-F238E27FC236}">
                      <a16:creationId xmlns:a16="http://schemas.microsoft.com/office/drawing/2014/main" id="{6A517D13-779F-4D64-B69C-98C24A6135BC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5124710" y="5970068"/>
                  <a:ext cx="34524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117" name="Inkt 116">
                  <a:extLst>
                    <a:ext uri="{FF2B5EF4-FFF2-40B4-BE49-F238E27FC236}">
                      <a16:creationId xmlns:a16="http://schemas.microsoft.com/office/drawing/2014/main" id="{B50F451C-F806-4E05-8C0A-979371286132}"/>
                    </a:ext>
                  </a:extLst>
                </p14:cNvPr>
                <p14:cNvContentPartPr/>
                <p14:nvPr/>
              </p14:nvContentPartPr>
              <p14:xfrm>
                <a:off x="5249630" y="5982668"/>
                <a:ext cx="108360" cy="444960"/>
              </p14:xfrm>
            </p:contentPart>
          </mc:Choice>
          <mc:Fallback xmlns="">
            <p:pic>
              <p:nvPicPr>
                <p:cNvPr id="117" name="Inkt 116">
                  <a:extLst>
                    <a:ext uri="{FF2B5EF4-FFF2-40B4-BE49-F238E27FC236}">
                      <a16:creationId xmlns:a16="http://schemas.microsoft.com/office/drawing/2014/main" id="{B50F451C-F806-4E05-8C0A-979371286132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5240990" y="5973668"/>
                  <a:ext cx="12600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118" name="Inkt 117">
                  <a:extLst>
                    <a:ext uri="{FF2B5EF4-FFF2-40B4-BE49-F238E27FC236}">
                      <a16:creationId xmlns:a16="http://schemas.microsoft.com/office/drawing/2014/main" id="{123F9E80-8119-4C92-A6A5-81384BBEA09B}"/>
                    </a:ext>
                  </a:extLst>
                </p14:cNvPr>
                <p14:cNvContentPartPr/>
                <p14:nvPr/>
              </p14:nvContentPartPr>
              <p14:xfrm>
                <a:off x="5154590" y="6382988"/>
                <a:ext cx="206280" cy="205200"/>
              </p14:xfrm>
            </p:contentPart>
          </mc:Choice>
          <mc:Fallback xmlns="">
            <p:pic>
              <p:nvPicPr>
                <p:cNvPr id="118" name="Inkt 117">
                  <a:extLst>
                    <a:ext uri="{FF2B5EF4-FFF2-40B4-BE49-F238E27FC236}">
                      <a16:creationId xmlns:a16="http://schemas.microsoft.com/office/drawing/2014/main" id="{123F9E80-8119-4C92-A6A5-81384BBEA09B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5145950" y="6373988"/>
                  <a:ext cx="223920" cy="2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9" name="Groep 308">
            <a:extLst>
              <a:ext uri="{FF2B5EF4-FFF2-40B4-BE49-F238E27FC236}">
                <a16:creationId xmlns:a16="http://schemas.microsoft.com/office/drawing/2014/main" id="{6141753D-AD0E-4F65-B5D6-AE81FF488E5E}"/>
              </a:ext>
            </a:extLst>
          </p:cNvPr>
          <p:cNvGrpSpPr/>
          <p:nvPr/>
        </p:nvGrpSpPr>
        <p:grpSpPr>
          <a:xfrm>
            <a:off x="404750" y="3594068"/>
            <a:ext cx="1496880" cy="1474920"/>
            <a:chOff x="404750" y="3594068"/>
            <a:chExt cx="1496880" cy="147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174" name="Inkt 173">
                  <a:extLst>
                    <a:ext uri="{FF2B5EF4-FFF2-40B4-BE49-F238E27FC236}">
                      <a16:creationId xmlns:a16="http://schemas.microsoft.com/office/drawing/2014/main" id="{F153E12C-6F98-459A-9A16-F48F672300D5}"/>
                    </a:ext>
                  </a:extLst>
                </p14:cNvPr>
                <p14:cNvContentPartPr/>
                <p14:nvPr/>
              </p14:nvContentPartPr>
              <p14:xfrm>
                <a:off x="517790" y="4742468"/>
                <a:ext cx="217800" cy="87120"/>
              </p14:xfrm>
            </p:contentPart>
          </mc:Choice>
          <mc:Fallback xmlns="">
            <p:pic>
              <p:nvPicPr>
                <p:cNvPr id="174" name="Inkt 173">
                  <a:extLst>
                    <a:ext uri="{FF2B5EF4-FFF2-40B4-BE49-F238E27FC236}">
                      <a16:creationId xmlns:a16="http://schemas.microsoft.com/office/drawing/2014/main" id="{F153E12C-6F98-459A-9A16-F48F672300D5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508790" y="4733828"/>
                  <a:ext cx="2354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181" name="Inkt 180">
                  <a:extLst>
                    <a:ext uri="{FF2B5EF4-FFF2-40B4-BE49-F238E27FC236}">
                      <a16:creationId xmlns:a16="http://schemas.microsoft.com/office/drawing/2014/main" id="{0373D2EC-087E-4B29-97A9-08BF5DBEC8B7}"/>
                    </a:ext>
                  </a:extLst>
                </p14:cNvPr>
                <p14:cNvContentPartPr/>
                <p14:nvPr/>
              </p14:nvContentPartPr>
              <p14:xfrm>
                <a:off x="404750" y="4621868"/>
                <a:ext cx="357120" cy="252360"/>
              </p14:xfrm>
            </p:contentPart>
          </mc:Choice>
          <mc:Fallback xmlns="">
            <p:pic>
              <p:nvPicPr>
                <p:cNvPr id="181" name="Inkt 180">
                  <a:extLst>
                    <a:ext uri="{FF2B5EF4-FFF2-40B4-BE49-F238E27FC236}">
                      <a16:creationId xmlns:a16="http://schemas.microsoft.com/office/drawing/2014/main" id="{0373D2EC-087E-4B29-97A9-08BF5DBEC8B7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396110" y="4612868"/>
                  <a:ext cx="3747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201" name="Inkt 200">
                  <a:extLst>
                    <a:ext uri="{FF2B5EF4-FFF2-40B4-BE49-F238E27FC236}">
                      <a16:creationId xmlns:a16="http://schemas.microsoft.com/office/drawing/2014/main" id="{D71B58DA-5FF2-41A0-931B-365AD6D1A39F}"/>
                    </a:ext>
                  </a:extLst>
                </p14:cNvPr>
                <p14:cNvContentPartPr/>
                <p14:nvPr/>
              </p14:nvContentPartPr>
              <p14:xfrm>
                <a:off x="701750" y="4477148"/>
                <a:ext cx="245520" cy="194760"/>
              </p14:xfrm>
            </p:contentPart>
          </mc:Choice>
          <mc:Fallback xmlns="">
            <p:pic>
              <p:nvPicPr>
                <p:cNvPr id="201" name="Inkt 200">
                  <a:extLst>
                    <a:ext uri="{FF2B5EF4-FFF2-40B4-BE49-F238E27FC236}">
                      <a16:creationId xmlns:a16="http://schemas.microsoft.com/office/drawing/2014/main" id="{D71B58DA-5FF2-41A0-931B-365AD6D1A39F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692750" y="4468508"/>
                  <a:ext cx="2631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202" name="Inkt 201">
                  <a:extLst>
                    <a:ext uri="{FF2B5EF4-FFF2-40B4-BE49-F238E27FC236}">
                      <a16:creationId xmlns:a16="http://schemas.microsoft.com/office/drawing/2014/main" id="{32112CF2-6BD3-40F3-99C9-A6465CEBF973}"/>
                    </a:ext>
                  </a:extLst>
                </p14:cNvPr>
                <p14:cNvContentPartPr/>
                <p14:nvPr/>
              </p14:nvContentPartPr>
              <p14:xfrm>
                <a:off x="836030" y="4456268"/>
                <a:ext cx="159120" cy="100800"/>
              </p14:xfrm>
            </p:contentPart>
          </mc:Choice>
          <mc:Fallback xmlns="">
            <p:pic>
              <p:nvPicPr>
                <p:cNvPr id="202" name="Inkt 201">
                  <a:extLst>
                    <a:ext uri="{FF2B5EF4-FFF2-40B4-BE49-F238E27FC236}">
                      <a16:creationId xmlns:a16="http://schemas.microsoft.com/office/drawing/2014/main" id="{32112CF2-6BD3-40F3-99C9-A6465CEBF973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827390" y="4447628"/>
                  <a:ext cx="1767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205" name="Inkt 204">
                  <a:extLst>
                    <a:ext uri="{FF2B5EF4-FFF2-40B4-BE49-F238E27FC236}">
                      <a16:creationId xmlns:a16="http://schemas.microsoft.com/office/drawing/2014/main" id="{92E21EBD-32EF-4FC2-B789-1706EB4EE814}"/>
                    </a:ext>
                  </a:extLst>
                </p14:cNvPr>
                <p14:cNvContentPartPr/>
                <p14:nvPr/>
              </p14:nvContentPartPr>
              <p14:xfrm>
                <a:off x="804710" y="4260788"/>
                <a:ext cx="333000" cy="234360"/>
              </p14:xfrm>
            </p:contentPart>
          </mc:Choice>
          <mc:Fallback xmlns="">
            <p:pic>
              <p:nvPicPr>
                <p:cNvPr id="205" name="Inkt 204">
                  <a:extLst>
                    <a:ext uri="{FF2B5EF4-FFF2-40B4-BE49-F238E27FC236}">
                      <a16:creationId xmlns:a16="http://schemas.microsoft.com/office/drawing/2014/main" id="{92E21EBD-32EF-4FC2-B789-1706EB4EE814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796070" y="4252148"/>
                  <a:ext cx="3506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260" name="Inkt 259">
                  <a:extLst>
                    <a:ext uri="{FF2B5EF4-FFF2-40B4-BE49-F238E27FC236}">
                      <a16:creationId xmlns:a16="http://schemas.microsoft.com/office/drawing/2014/main" id="{60A11C46-523B-4EEA-BC86-F0C40655FCA5}"/>
                    </a:ext>
                  </a:extLst>
                </p14:cNvPr>
                <p14:cNvContentPartPr/>
                <p14:nvPr/>
              </p14:nvContentPartPr>
              <p14:xfrm>
                <a:off x="1057070" y="4125428"/>
                <a:ext cx="222840" cy="138600"/>
              </p14:xfrm>
            </p:contentPart>
          </mc:Choice>
          <mc:Fallback xmlns="">
            <p:pic>
              <p:nvPicPr>
                <p:cNvPr id="260" name="Inkt 259">
                  <a:extLst>
                    <a:ext uri="{FF2B5EF4-FFF2-40B4-BE49-F238E27FC236}">
                      <a16:creationId xmlns:a16="http://schemas.microsoft.com/office/drawing/2014/main" id="{60A11C46-523B-4EEA-BC86-F0C40655FCA5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1048430" y="4116428"/>
                  <a:ext cx="2404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261" name="Inkt 260">
                  <a:extLst>
                    <a:ext uri="{FF2B5EF4-FFF2-40B4-BE49-F238E27FC236}">
                      <a16:creationId xmlns:a16="http://schemas.microsoft.com/office/drawing/2014/main" id="{4C05A443-39C0-48E0-9482-5229A4FCF18A}"/>
                    </a:ext>
                  </a:extLst>
                </p14:cNvPr>
                <p14:cNvContentPartPr/>
                <p14:nvPr/>
              </p14:nvContentPartPr>
              <p14:xfrm>
                <a:off x="1166510" y="4083308"/>
                <a:ext cx="211320" cy="27360"/>
              </p14:xfrm>
            </p:contentPart>
          </mc:Choice>
          <mc:Fallback xmlns="">
            <p:pic>
              <p:nvPicPr>
                <p:cNvPr id="261" name="Inkt 260">
                  <a:extLst>
                    <a:ext uri="{FF2B5EF4-FFF2-40B4-BE49-F238E27FC236}">
                      <a16:creationId xmlns:a16="http://schemas.microsoft.com/office/drawing/2014/main" id="{4C05A443-39C0-48E0-9482-5229A4FCF18A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1157870" y="4074308"/>
                  <a:ext cx="2289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262" name="Inkt 261">
                  <a:extLst>
                    <a:ext uri="{FF2B5EF4-FFF2-40B4-BE49-F238E27FC236}">
                      <a16:creationId xmlns:a16="http://schemas.microsoft.com/office/drawing/2014/main" id="{96BC0470-96AF-4C27-B752-262A577C7DC5}"/>
                    </a:ext>
                  </a:extLst>
                </p14:cNvPr>
                <p14:cNvContentPartPr/>
                <p14:nvPr/>
              </p14:nvContentPartPr>
              <p14:xfrm>
                <a:off x="1263350" y="4001228"/>
                <a:ext cx="257760" cy="252000"/>
              </p14:xfrm>
            </p:contentPart>
          </mc:Choice>
          <mc:Fallback xmlns="">
            <p:pic>
              <p:nvPicPr>
                <p:cNvPr id="262" name="Inkt 261">
                  <a:extLst>
                    <a:ext uri="{FF2B5EF4-FFF2-40B4-BE49-F238E27FC236}">
                      <a16:creationId xmlns:a16="http://schemas.microsoft.com/office/drawing/2014/main" id="{96BC0470-96AF-4C27-B752-262A577C7DC5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1254350" y="3992588"/>
                  <a:ext cx="2754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263" name="Inkt 262">
                  <a:extLst>
                    <a:ext uri="{FF2B5EF4-FFF2-40B4-BE49-F238E27FC236}">
                      <a16:creationId xmlns:a16="http://schemas.microsoft.com/office/drawing/2014/main" id="{308DCC5A-4951-4BD9-89E6-C43139E6DD00}"/>
                    </a:ext>
                  </a:extLst>
                </p14:cNvPr>
                <p14:cNvContentPartPr/>
                <p14:nvPr/>
              </p14:nvContentPartPr>
              <p14:xfrm>
                <a:off x="1234910" y="3895748"/>
                <a:ext cx="266400" cy="149400"/>
              </p14:xfrm>
            </p:contentPart>
          </mc:Choice>
          <mc:Fallback xmlns="">
            <p:pic>
              <p:nvPicPr>
                <p:cNvPr id="263" name="Inkt 262">
                  <a:extLst>
                    <a:ext uri="{FF2B5EF4-FFF2-40B4-BE49-F238E27FC236}">
                      <a16:creationId xmlns:a16="http://schemas.microsoft.com/office/drawing/2014/main" id="{308DCC5A-4951-4BD9-89E6-C43139E6DD00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1226270" y="3886748"/>
                  <a:ext cx="284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266" name="Inkt 265">
                  <a:extLst>
                    <a:ext uri="{FF2B5EF4-FFF2-40B4-BE49-F238E27FC236}">
                      <a16:creationId xmlns:a16="http://schemas.microsoft.com/office/drawing/2014/main" id="{A45CFB2A-4283-47EE-9AAD-E3D7ECF976F8}"/>
                    </a:ext>
                  </a:extLst>
                </p14:cNvPr>
                <p14:cNvContentPartPr/>
                <p14:nvPr/>
              </p14:nvContentPartPr>
              <p14:xfrm>
                <a:off x="1232750" y="3758588"/>
                <a:ext cx="381240" cy="163080"/>
              </p14:xfrm>
            </p:contentPart>
          </mc:Choice>
          <mc:Fallback xmlns="">
            <p:pic>
              <p:nvPicPr>
                <p:cNvPr id="266" name="Inkt 265">
                  <a:extLst>
                    <a:ext uri="{FF2B5EF4-FFF2-40B4-BE49-F238E27FC236}">
                      <a16:creationId xmlns:a16="http://schemas.microsoft.com/office/drawing/2014/main" id="{A45CFB2A-4283-47EE-9AAD-E3D7ECF976F8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1224110" y="3749588"/>
                  <a:ext cx="3988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267" name="Inkt 266">
                  <a:extLst>
                    <a:ext uri="{FF2B5EF4-FFF2-40B4-BE49-F238E27FC236}">
                      <a16:creationId xmlns:a16="http://schemas.microsoft.com/office/drawing/2014/main" id="{21A07BE4-43B3-4156-B34E-58AA0F837DC9}"/>
                    </a:ext>
                  </a:extLst>
                </p14:cNvPr>
                <p14:cNvContentPartPr/>
                <p14:nvPr/>
              </p14:nvContentPartPr>
              <p14:xfrm>
                <a:off x="1534070" y="3792788"/>
                <a:ext cx="160920" cy="91080"/>
              </p14:xfrm>
            </p:contentPart>
          </mc:Choice>
          <mc:Fallback xmlns="">
            <p:pic>
              <p:nvPicPr>
                <p:cNvPr id="267" name="Inkt 266">
                  <a:extLst>
                    <a:ext uri="{FF2B5EF4-FFF2-40B4-BE49-F238E27FC236}">
                      <a16:creationId xmlns:a16="http://schemas.microsoft.com/office/drawing/2014/main" id="{21A07BE4-43B3-4156-B34E-58AA0F837DC9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1525430" y="3783788"/>
                  <a:ext cx="1785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268" name="Inkt 267">
                  <a:extLst>
                    <a:ext uri="{FF2B5EF4-FFF2-40B4-BE49-F238E27FC236}">
                      <a16:creationId xmlns:a16="http://schemas.microsoft.com/office/drawing/2014/main" id="{25D93ECD-9066-4BCC-8086-06A7C2378C94}"/>
                    </a:ext>
                  </a:extLst>
                </p14:cNvPr>
                <p14:cNvContentPartPr/>
                <p14:nvPr/>
              </p14:nvContentPartPr>
              <p14:xfrm>
                <a:off x="1406630" y="3632228"/>
                <a:ext cx="294120" cy="161280"/>
              </p14:xfrm>
            </p:contentPart>
          </mc:Choice>
          <mc:Fallback xmlns="">
            <p:pic>
              <p:nvPicPr>
                <p:cNvPr id="268" name="Inkt 267">
                  <a:extLst>
                    <a:ext uri="{FF2B5EF4-FFF2-40B4-BE49-F238E27FC236}">
                      <a16:creationId xmlns:a16="http://schemas.microsoft.com/office/drawing/2014/main" id="{25D93ECD-9066-4BCC-8086-06A7C2378C94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1397990" y="3623588"/>
                  <a:ext cx="3117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269" name="Inkt 268">
                  <a:extLst>
                    <a:ext uri="{FF2B5EF4-FFF2-40B4-BE49-F238E27FC236}">
                      <a16:creationId xmlns:a16="http://schemas.microsoft.com/office/drawing/2014/main" id="{1F027EA9-05F9-4574-997A-18488DEE4FF1}"/>
                    </a:ext>
                  </a:extLst>
                </p14:cNvPr>
                <p14:cNvContentPartPr/>
                <p14:nvPr/>
              </p14:nvContentPartPr>
              <p14:xfrm>
                <a:off x="1619750" y="3594068"/>
                <a:ext cx="203040" cy="217440"/>
              </p14:xfrm>
            </p:contentPart>
          </mc:Choice>
          <mc:Fallback xmlns="">
            <p:pic>
              <p:nvPicPr>
                <p:cNvPr id="269" name="Inkt 268">
                  <a:extLst>
                    <a:ext uri="{FF2B5EF4-FFF2-40B4-BE49-F238E27FC236}">
                      <a16:creationId xmlns:a16="http://schemas.microsoft.com/office/drawing/2014/main" id="{1F027EA9-05F9-4574-997A-18488DEE4FF1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1611110" y="3585068"/>
                  <a:ext cx="2206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271" name="Inkt 270">
                  <a:extLst>
                    <a:ext uri="{FF2B5EF4-FFF2-40B4-BE49-F238E27FC236}">
                      <a16:creationId xmlns:a16="http://schemas.microsoft.com/office/drawing/2014/main" id="{AF6B2987-E0EC-43F9-81D6-3F3239ED1FB8}"/>
                    </a:ext>
                  </a:extLst>
                </p14:cNvPr>
                <p14:cNvContentPartPr/>
                <p14:nvPr/>
              </p14:nvContentPartPr>
              <p14:xfrm>
                <a:off x="1611470" y="4804388"/>
                <a:ext cx="256680" cy="262440"/>
              </p14:xfrm>
            </p:contentPart>
          </mc:Choice>
          <mc:Fallback xmlns="">
            <p:pic>
              <p:nvPicPr>
                <p:cNvPr id="271" name="Inkt 270">
                  <a:extLst>
                    <a:ext uri="{FF2B5EF4-FFF2-40B4-BE49-F238E27FC236}">
                      <a16:creationId xmlns:a16="http://schemas.microsoft.com/office/drawing/2014/main" id="{AF6B2987-E0EC-43F9-81D6-3F3239ED1FB8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1602470" y="4795388"/>
                  <a:ext cx="2743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133" name="Inkt 132">
                  <a:extLst>
                    <a:ext uri="{FF2B5EF4-FFF2-40B4-BE49-F238E27FC236}">
                      <a16:creationId xmlns:a16="http://schemas.microsoft.com/office/drawing/2014/main" id="{6332A268-D24B-4969-978D-67D83B75454C}"/>
                    </a:ext>
                  </a:extLst>
                </p14:cNvPr>
                <p14:cNvContentPartPr/>
                <p14:nvPr/>
              </p14:nvContentPartPr>
              <p14:xfrm>
                <a:off x="1773110" y="5003468"/>
                <a:ext cx="128520" cy="60120"/>
              </p14:xfrm>
            </p:contentPart>
          </mc:Choice>
          <mc:Fallback xmlns="">
            <p:pic>
              <p:nvPicPr>
                <p:cNvPr id="133" name="Inkt 132">
                  <a:extLst>
                    <a:ext uri="{FF2B5EF4-FFF2-40B4-BE49-F238E27FC236}">
                      <a16:creationId xmlns:a16="http://schemas.microsoft.com/office/drawing/2014/main" id="{6332A268-D24B-4969-978D-67D83B75454C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1764470" y="4994468"/>
                  <a:ext cx="1461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158" name="Inkt 157">
                  <a:extLst>
                    <a:ext uri="{FF2B5EF4-FFF2-40B4-BE49-F238E27FC236}">
                      <a16:creationId xmlns:a16="http://schemas.microsoft.com/office/drawing/2014/main" id="{2CA942AA-118C-414A-BDE2-A92BBDF03BA3}"/>
                    </a:ext>
                  </a:extLst>
                </p14:cNvPr>
                <p14:cNvContentPartPr/>
                <p14:nvPr/>
              </p14:nvContentPartPr>
              <p14:xfrm>
                <a:off x="1699670" y="4879268"/>
                <a:ext cx="129240" cy="189720"/>
              </p14:xfrm>
            </p:contentPart>
          </mc:Choice>
          <mc:Fallback xmlns="">
            <p:pic>
              <p:nvPicPr>
                <p:cNvPr id="158" name="Inkt 157">
                  <a:extLst>
                    <a:ext uri="{FF2B5EF4-FFF2-40B4-BE49-F238E27FC236}">
                      <a16:creationId xmlns:a16="http://schemas.microsoft.com/office/drawing/2014/main" id="{2CA942AA-118C-414A-BDE2-A92BBDF03BA3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1690670" y="4870268"/>
                  <a:ext cx="1468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298" name="Inkt 297">
                  <a:extLst>
                    <a:ext uri="{FF2B5EF4-FFF2-40B4-BE49-F238E27FC236}">
                      <a16:creationId xmlns:a16="http://schemas.microsoft.com/office/drawing/2014/main" id="{278BDCFD-5CB7-4ABC-89BD-5A0522D2A6B6}"/>
                    </a:ext>
                  </a:extLst>
                </p14:cNvPr>
                <p14:cNvContentPartPr/>
                <p14:nvPr/>
              </p14:nvContentPartPr>
              <p14:xfrm>
                <a:off x="1528670" y="4758668"/>
                <a:ext cx="323280" cy="224280"/>
              </p14:xfrm>
            </p:contentPart>
          </mc:Choice>
          <mc:Fallback xmlns="">
            <p:pic>
              <p:nvPicPr>
                <p:cNvPr id="298" name="Inkt 297">
                  <a:extLst>
                    <a:ext uri="{FF2B5EF4-FFF2-40B4-BE49-F238E27FC236}">
                      <a16:creationId xmlns:a16="http://schemas.microsoft.com/office/drawing/2014/main" id="{278BDCFD-5CB7-4ABC-89BD-5A0522D2A6B6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519670" y="4750028"/>
                  <a:ext cx="3409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04" name="Inkt 303">
                  <a:extLst>
                    <a:ext uri="{FF2B5EF4-FFF2-40B4-BE49-F238E27FC236}">
                      <a16:creationId xmlns:a16="http://schemas.microsoft.com/office/drawing/2014/main" id="{7D4CBCE9-B6CE-4BF2-86C6-81C72B7ADF11}"/>
                    </a:ext>
                  </a:extLst>
                </p14:cNvPr>
                <p14:cNvContentPartPr/>
                <p14:nvPr/>
              </p14:nvContentPartPr>
              <p14:xfrm>
                <a:off x="977510" y="4798268"/>
                <a:ext cx="189000" cy="97200"/>
              </p14:xfrm>
            </p:contentPart>
          </mc:Choice>
          <mc:Fallback xmlns="">
            <p:pic>
              <p:nvPicPr>
                <p:cNvPr id="304" name="Inkt 303">
                  <a:extLst>
                    <a:ext uri="{FF2B5EF4-FFF2-40B4-BE49-F238E27FC236}">
                      <a16:creationId xmlns:a16="http://schemas.microsoft.com/office/drawing/2014/main" id="{7D4CBCE9-B6CE-4BF2-86C6-81C72B7ADF11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968510" y="4789628"/>
                  <a:ext cx="2066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305" name="Inkt 304">
                  <a:extLst>
                    <a:ext uri="{FF2B5EF4-FFF2-40B4-BE49-F238E27FC236}">
                      <a16:creationId xmlns:a16="http://schemas.microsoft.com/office/drawing/2014/main" id="{4B7C544D-1739-4644-A0DA-CE2837DED50B}"/>
                    </a:ext>
                  </a:extLst>
                </p14:cNvPr>
                <p14:cNvContentPartPr/>
                <p14:nvPr/>
              </p14:nvContentPartPr>
              <p14:xfrm>
                <a:off x="1099190" y="4714748"/>
                <a:ext cx="194040" cy="131040"/>
              </p14:xfrm>
            </p:contentPart>
          </mc:Choice>
          <mc:Fallback xmlns="">
            <p:pic>
              <p:nvPicPr>
                <p:cNvPr id="305" name="Inkt 304">
                  <a:extLst>
                    <a:ext uri="{FF2B5EF4-FFF2-40B4-BE49-F238E27FC236}">
                      <a16:creationId xmlns:a16="http://schemas.microsoft.com/office/drawing/2014/main" id="{4B7C544D-1739-4644-A0DA-CE2837DED50B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1090550" y="4706108"/>
                  <a:ext cx="2116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06" name="Inkt 305">
                  <a:extLst>
                    <a:ext uri="{FF2B5EF4-FFF2-40B4-BE49-F238E27FC236}">
                      <a16:creationId xmlns:a16="http://schemas.microsoft.com/office/drawing/2014/main" id="{1598B05A-06AA-4876-9367-4B249001C800}"/>
                    </a:ext>
                  </a:extLst>
                </p14:cNvPr>
                <p14:cNvContentPartPr/>
                <p14:nvPr/>
              </p14:nvContentPartPr>
              <p14:xfrm>
                <a:off x="1342550" y="4477508"/>
                <a:ext cx="254520" cy="227520"/>
              </p14:xfrm>
            </p:contentPart>
          </mc:Choice>
          <mc:Fallback xmlns="">
            <p:pic>
              <p:nvPicPr>
                <p:cNvPr id="306" name="Inkt 305">
                  <a:extLst>
                    <a:ext uri="{FF2B5EF4-FFF2-40B4-BE49-F238E27FC236}">
                      <a16:creationId xmlns:a16="http://schemas.microsoft.com/office/drawing/2014/main" id="{1598B05A-06AA-4876-9367-4B249001C800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1333910" y="4468868"/>
                  <a:ext cx="2721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07" name="Inkt 306">
                  <a:extLst>
                    <a:ext uri="{FF2B5EF4-FFF2-40B4-BE49-F238E27FC236}">
                      <a16:creationId xmlns:a16="http://schemas.microsoft.com/office/drawing/2014/main" id="{3D5FBE3C-11BC-4FC8-BB60-54A9588F3304}"/>
                    </a:ext>
                  </a:extLst>
                </p14:cNvPr>
                <p14:cNvContentPartPr/>
                <p14:nvPr/>
              </p14:nvContentPartPr>
              <p14:xfrm>
                <a:off x="1353710" y="4369868"/>
                <a:ext cx="331920" cy="201960"/>
              </p14:xfrm>
            </p:contentPart>
          </mc:Choice>
          <mc:Fallback xmlns="">
            <p:pic>
              <p:nvPicPr>
                <p:cNvPr id="307" name="Inkt 306">
                  <a:extLst>
                    <a:ext uri="{FF2B5EF4-FFF2-40B4-BE49-F238E27FC236}">
                      <a16:creationId xmlns:a16="http://schemas.microsoft.com/office/drawing/2014/main" id="{3D5FBE3C-11BC-4FC8-BB60-54A9588F3304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1344710" y="4361228"/>
                  <a:ext cx="3495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08" name="Inkt 307">
                  <a:extLst>
                    <a:ext uri="{FF2B5EF4-FFF2-40B4-BE49-F238E27FC236}">
                      <a16:creationId xmlns:a16="http://schemas.microsoft.com/office/drawing/2014/main" id="{E0EE6B74-7302-4856-812D-5F14D0ECCDF0}"/>
                    </a:ext>
                  </a:extLst>
                </p14:cNvPr>
                <p14:cNvContentPartPr/>
                <p14:nvPr/>
              </p14:nvContentPartPr>
              <p14:xfrm>
                <a:off x="1499150" y="4361948"/>
                <a:ext cx="235440" cy="179280"/>
              </p14:xfrm>
            </p:contentPart>
          </mc:Choice>
          <mc:Fallback xmlns="">
            <p:pic>
              <p:nvPicPr>
                <p:cNvPr id="308" name="Inkt 307">
                  <a:extLst>
                    <a:ext uri="{FF2B5EF4-FFF2-40B4-BE49-F238E27FC236}">
                      <a16:creationId xmlns:a16="http://schemas.microsoft.com/office/drawing/2014/main" id="{E0EE6B74-7302-4856-812D-5F14D0ECCDF0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1490150" y="4353308"/>
                  <a:ext cx="253080" cy="19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8">
            <p14:nvContentPartPr>
              <p14:cNvPr id="310" name="Inkt 309">
                <a:extLst>
                  <a:ext uri="{FF2B5EF4-FFF2-40B4-BE49-F238E27FC236}">
                    <a16:creationId xmlns:a16="http://schemas.microsoft.com/office/drawing/2014/main" id="{406A7964-0747-449E-AF33-DF532F09BC9B}"/>
                  </a:ext>
                </a:extLst>
              </p14:cNvPr>
              <p14:cNvContentPartPr/>
              <p14:nvPr/>
            </p14:nvContentPartPr>
            <p14:xfrm>
              <a:off x="239510" y="3544028"/>
              <a:ext cx="1725120" cy="1734840"/>
            </p14:xfrm>
          </p:contentPart>
        </mc:Choice>
        <mc:Fallback xmlns="">
          <p:pic>
            <p:nvPicPr>
              <p:cNvPr id="310" name="Inkt 309">
                <a:extLst>
                  <a:ext uri="{FF2B5EF4-FFF2-40B4-BE49-F238E27FC236}">
                    <a16:creationId xmlns:a16="http://schemas.microsoft.com/office/drawing/2014/main" id="{406A7964-0747-449E-AF33-DF532F09BC9B}"/>
                  </a:ext>
                </a:extLst>
              </p:cNvPr>
              <p:cNvPicPr/>
              <p:nvPr/>
            </p:nvPicPr>
            <p:blipFill>
              <a:blip r:embed="rId579"/>
              <a:stretch>
                <a:fillRect/>
              </a:stretch>
            </p:blipFill>
            <p:spPr>
              <a:xfrm>
                <a:off x="230510" y="3535388"/>
                <a:ext cx="1742760" cy="175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295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roep 357">
            <a:extLst>
              <a:ext uri="{FF2B5EF4-FFF2-40B4-BE49-F238E27FC236}">
                <a16:creationId xmlns:a16="http://schemas.microsoft.com/office/drawing/2014/main" id="{C2DCD758-6129-4D3C-932F-AE47E7B172EC}"/>
              </a:ext>
            </a:extLst>
          </p:cNvPr>
          <p:cNvGrpSpPr/>
          <p:nvPr/>
        </p:nvGrpSpPr>
        <p:grpSpPr>
          <a:xfrm>
            <a:off x="261830" y="2846567"/>
            <a:ext cx="11418636" cy="3857212"/>
            <a:chOff x="261830" y="200739"/>
            <a:chExt cx="12220920" cy="6503040"/>
          </a:xfrm>
        </p:grpSpPr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2E1EEAAC-9474-45DA-9CBD-03EB78FEDD11}"/>
                </a:ext>
              </a:extLst>
            </p:cNvPr>
            <p:cNvGrpSpPr/>
            <p:nvPr/>
          </p:nvGrpSpPr>
          <p:grpSpPr>
            <a:xfrm>
              <a:off x="3649430" y="200739"/>
              <a:ext cx="1479600" cy="780480"/>
              <a:chOff x="3649430" y="200739"/>
              <a:chExt cx="1479600" cy="780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2" name="Inkt 1">
                    <a:extLst>
                      <a:ext uri="{FF2B5EF4-FFF2-40B4-BE49-F238E27FC236}">
                        <a16:creationId xmlns:a16="http://schemas.microsoft.com/office/drawing/2014/main" id="{C30BE415-8565-4CD8-BA74-3C267EC16F5A}"/>
                      </a:ext>
                    </a:extLst>
                  </p14:cNvPr>
                  <p14:cNvContentPartPr/>
                  <p14:nvPr/>
                </p14:nvContentPartPr>
                <p14:xfrm>
                  <a:off x="3815750" y="284259"/>
                  <a:ext cx="105840" cy="483840"/>
                </p14:xfrm>
              </p:contentPart>
            </mc:Choice>
            <mc:Fallback xmlns="">
              <p:pic>
                <p:nvPicPr>
                  <p:cNvPr id="2" name="Inkt 1">
                    <a:extLst>
                      <a:ext uri="{FF2B5EF4-FFF2-40B4-BE49-F238E27FC236}">
                        <a16:creationId xmlns:a16="http://schemas.microsoft.com/office/drawing/2014/main" id="{C30BE415-8565-4CD8-BA74-3C267EC16F5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806479" y="269101"/>
                    <a:ext cx="124768" cy="5135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3" name="Inkt 2">
                    <a:extLst>
                      <a:ext uri="{FF2B5EF4-FFF2-40B4-BE49-F238E27FC236}">
                        <a16:creationId xmlns:a16="http://schemas.microsoft.com/office/drawing/2014/main" id="{D4E3F47D-3DDE-4991-9D0C-3BA8B423AE43}"/>
                      </a:ext>
                    </a:extLst>
                  </p14:cNvPr>
                  <p14:cNvContentPartPr/>
                  <p14:nvPr/>
                </p14:nvContentPartPr>
                <p14:xfrm>
                  <a:off x="3649430" y="200739"/>
                  <a:ext cx="384480" cy="283680"/>
                </p14:xfrm>
              </p:contentPart>
            </mc:Choice>
            <mc:Fallback xmlns="">
              <p:pic>
                <p:nvPicPr>
                  <p:cNvPr id="3" name="Inkt 2">
                    <a:extLst>
                      <a:ext uri="{FF2B5EF4-FFF2-40B4-BE49-F238E27FC236}">
                        <a16:creationId xmlns:a16="http://schemas.microsoft.com/office/drawing/2014/main" id="{D4E3F47D-3DDE-4991-9D0C-3BA8B423AE43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9799" y="185585"/>
                    <a:ext cx="403357" cy="31338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4" name="Inkt 3">
                    <a:extLst>
                      <a:ext uri="{FF2B5EF4-FFF2-40B4-BE49-F238E27FC236}">
                        <a16:creationId xmlns:a16="http://schemas.microsoft.com/office/drawing/2014/main" id="{4BA445C5-D1A3-4A87-8B7D-CA165E61EA35}"/>
                      </a:ext>
                    </a:extLst>
                  </p14:cNvPr>
                  <p14:cNvContentPartPr/>
                  <p14:nvPr/>
                </p14:nvContentPartPr>
                <p14:xfrm>
                  <a:off x="4100870" y="528339"/>
                  <a:ext cx="276480" cy="145800"/>
                </p14:xfrm>
              </p:contentPart>
            </mc:Choice>
            <mc:Fallback xmlns="">
              <p:pic>
                <p:nvPicPr>
                  <p:cNvPr id="4" name="Inkt 3">
                    <a:extLst>
                      <a:ext uri="{FF2B5EF4-FFF2-40B4-BE49-F238E27FC236}">
                        <a16:creationId xmlns:a16="http://schemas.microsoft.com/office/drawing/2014/main" id="{4BA445C5-D1A3-4A87-8B7D-CA165E61EA35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91615" y="513215"/>
                    <a:ext cx="295375" cy="17544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5" name="Inkt 4">
                    <a:extLst>
                      <a:ext uri="{FF2B5EF4-FFF2-40B4-BE49-F238E27FC236}">
                        <a16:creationId xmlns:a16="http://schemas.microsoft.com/office/drawing/2014/main" id="{EB8A02C1-0F38-47D9-B1C0-7F6C8A8A88C1}"/>
                      </a:ext>
                    </a:extLst>
                  </p14:cNvPr>
                  <p14:cNvContentPartPr/>
                  <p14:nvPr/>
                </p14:nvContentPartPr>
                <p14:xfrm>
                  <a:off x="4322630" y="492699"/>
                  <a:ext cx="131760" cy="228960"/>
                </p14:xfrm>
              </p:contentPart>
            </mc:Choice>
            <mc:Fallback xmlns="">
              <p:pic>
                <p:nvPicPr>
                  <p:cNvPr id="5" name="Inkt 4">
                    <a:extLst>
                      <a:ext uri="{FF2B5EF4-FFF2-40B4-BE49-F238E27FC236}">
                        <a16:creationId xmlns:a16="http://schemas.microsoft.com/office/drawing/2014/main" id="{EB8A02C1-0F38-47D9-B1C0-7F6C8A8A88C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312998" y="477556"/>
                    <a:ext cx="150638" cy="25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6" name="Inkt 5">
                    <a:extLst>
                      <a:ext uri="{FF2B5EF4-FFF2-40B4-BE49-F238E27FC236}">
                        <a16:creationId xmlns:a16="http://schemas.microsoft.com/office/drawing/2014/main" id="{C211F07F-74D6-4240-AB02-1F5DF00A0300}"/>
                      </a:ext>
                    </a:extLst>
                  </p14:cNvPr>
                  <p14:cNvContentPartPr/>
                  <p14:nvPr/>
                </p14:nvContentPartPr>
                <p14:xfrm>
                  <a:off x="4411550" y="493779"/>
                  <a:ext cx="69840" cy="487440"/>
                </p14:xfrm>
              </p:contentPart>
            </mc:Choice>
            <mc:Fallback xmlns="">
              <p:pic>
                <p:nvPicPr>
                  <p:cNvPr id="6" name="Inkt 5">
                    <a:extLst>
                      <a:ext uri="{FF2B5EF4-FFF2-40B4-BE49-F238E27FC236}">
                        <a16:creationId xmlns:a16="http://schemas.microsoft.com/office/drawing/2014/main" id="{C211F07F-74D6-4240-AB02-1F5DF00A0300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402289" y="478622"/>
                    <a:ext cx="88747" cy="51714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7" name="Inkt 6">
                    <a:extLst>
                      <a:ext uri="{FF2B5EF4-FFF2-40B4-BE49-F238E27FC236}">
                        <a16:creationId xmlns:a16="http://schemas.microsoft.com/office/drawing/2014/main" id="{5900A0E1-EA0A-4B06-B99A-BDDC88C1F60F}"/>
                      </a:ext>
                    </a:extLst>
                  </p14:cNvPr>
                  <p14:cNvContentPartPr/>
                  <p14:nvPr/>
                </p14:nvContentPartPr>
                <p14:xfrm>
                  <a:off x="4513430" y="589899"/>
                  <a:ext cx="187560" cy="209880"/>
                </p14:xfrm>
              </p:contentPart>
            </mc:Choice>
            <mc:Fallback xmlns="">
              <p:pic>
                <p:nvPicPr>
                  <p:cNvPr id="7" name="Inkt 6">
                    <a:extLst>
                      <a:ext uri="{FF2B5EF4-FFF2-40B4-BE49-F238E27FC236}">
                        <a16:creationId xmlns:a16="http://schemas.microsoft.com/office/drawing/2014/main" id="{5900A0E1-EA0A-4B06-B99A-BDDC88C1F60F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504187" y="574734"/>
                    <a:ext cx="206432" cy="2396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8" name="Inkt 7">
                    <a:extLst>
                      <a:ext uri="{FF2B5EF4-FFF2-40B4-BE49-F238E27FC236}">
                        <a16:creationId xmlns:a16="http://schemas.microsoft.com/office/drawing/2014/main" id="{1F029A91-D5DE-44EC-96F4-F65281777C62}"/>
                      </a:ext>
                    </a:extLst>
                  </p14:cNvPr>
                  <p14:cNvContentPartPr/>
                  <p14:nvPr/>
                </p14:nvContentPartPr>
                <p14:xfrm>
                  <a:off x="4710350" y="514659"/>
                  <a:ext cx="325800" cy="209520"/>
                </p14:xfrm>
              </p:contentPart>
            </mc:Choice>
            <mc:Fallback xmlns="">
              <p:pic>
                <p:nvPicPr>
                  <p:cNvPr id="8" name="Inkt 7">
                    <a:extLst>
                      <a:ext uri="{FF2B5EF4-FFF2-40B4-BE49-F238E27FC236}">
                        <a16:creationId xmlns:a16="http://schemas.microsoft.com/office/drawing/2014/main" id="{1F029A91-D5DE-44EC-96F4-F65281777C62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700711" y="499520"/>
                    <a:ext cx="344693" cy="23919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9" name="Inkt 8">
                    <a:extLst>
                      <a:ext uri="{FF2B5EF4-FFF2-40B4-BE49-F238E27FC236}">
                        <a16:creationId xmlns:a16="http://schemas.microsoft.com/office/drawing/2014/main" id="{7B0460BC-B127-4C65-BD21-3B18D627648E}"/>
                      </a:ext>
                    </a:extLst>
                  </p14:cNvPr>
                  <p14:cNvContentPartPr/>
                  <p14:nvPr/>
                </p14:nvContentPartPr>
                <p14:xfrm>
                  <a:off x="4933190" y="246819"/>
                  <a:ext cx="192960" cy="458640"/>
                </p14:xfrm>
              </p:contentPart>
            </mc:Choice>
            <mc:Fallback xmlns="">
              <p:pic>
                <p:nvPicPr>
                  <p:cNvPr id="9" name="Inkt 8">
                    <a:extLst>
                      <a:ext uri="{FF2B5EF4-FFF2-40B4-BE49-F238E27FC236}">
                        <a16:creationId xmlns:a16="http://schemas.microsoft.com/office/drawing/2014/main" id="{7B0460BC-B127-4C65-BD21-3B18D627648E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923946" y="231652"/>
                    <a:ext cx="211832" cy="48836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0" name="Inkt 9">
                    <a:extLst>
                      <a:ext uri="{FF2B5EF4-FFF2-40B4-BE49-F238E27FC236}">
                        <a16:creationId xmlns:a16="http://schemas.microsoft.com/office/drawing/2014/main" id="{2B81285D-1632-46D2-BB3E-B6C9720E9BEB}"/>
                      </a:ext>
                    </a:extLst>
                  </p14:cNvPr>
                  <p14:cNvContentPartPr/>
                  <p14:nvPr/>
                </p14:nvContentPartPr>
                <p14:xfrm>
                  <a:off x="4914830" y="509979"/>
                  <a:ext cx="214200" cy="84600"/>
                </p14:xfrm>
              </p:contentPart>
            </mc:Choice>
            <mc:Fallback xmlns="">
              <p:pic>
                <p:nvPicPr>
                  <p:cNvPr id="10" name="Inkt 9">
                    <a:extLst>
                      <a:ext uri="{FF2B5EF4-FFF2-40B4-BE49-F238E27FC236}">
                        <a16:creationId xmlns:a16="http://schemas.microsoft.com/office/drawing/2014/main" id="{2B81285D-1632-46D2-BB3E-B6C9720E9BEB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4905584" y="494872"/>
                    <a:ext cx="233077" cy="11421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D18F7724-6327-4A76-8E47-B76193310718}"/>
                </a:ext>
              </a:extLst>
            </p:cNvPr>
            <p:cNvGrpSpPr/>
            <p:nvPr/>
          </p:nvGrpSpPr>
          <p:grpSpPr>
            <a:xfrm>
              <a:off x="5559950" y="241779"/>
              <a:ext cx="1613160" cy="639000"/>
              <a:chOff x="5559950" y="241779"/>
              <a:chExt cx="1613160" cy="639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1" name="Inkt 10">
                    <a:extLst>
                      <a:ext uri="{FF2B5EF4-FFF2-40B4-BE49-F238E27FC236}">
                        <a16:creationId xmlns:a16="http://schemas.microsoft.com/office/drawing/2014/main" id="{AB0BE8A1-7151-41E3-A4A6-0A37D6DAD302}"/>
                      </a:ext>
                    </a:extLst>
                  </p14:cNvPr>
                  <p14:cNvContentPartPr/>
                  <p14:nvPr/>
                </p14:nvContentPartPr>
                <p14:xfrm>
                  <a:off x="5559950" y="519339"/>
                  <a:ext cx="196560" cy="361440"/>
                </p14:xfrm>
              </p:contentPart>
            </mc:Choice>
            <mc:Fallback xmlns="">
              <p:pic>
                <p:nvPicPr>
                  <p:cNvPr id="11" name="Inkt 10">
                    <a:extLst>
                      <a:ext uri="{FF2B5EF4-FFF2-40B4-BE49-F238E27FC236}">
                        <a16:creationId xmlns:a16="http://schemas.microsoft.com/office/drawing/2014/main" id="{AB0BE8A1-7151-41E3-A4A6-0A37D6DAD302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5550315" y="504178"/>
                    <a:ext cx="215445" cy="39115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12" name="Inkt 11">
                    <a:extLst>
                      <a:ext uri="{FF2B5EF4-FFF2-40B4-BE49-F238E27FC236}">
                        <a16:creationId xmlns:a16="http://schemas.microsoft.com/office/drawing/2014/main" id="{14FCE2A1-7E32-422F-BA82-5E28AA0F901A}"/>
                      </a:ext>
                    </a:extLst>
                  </p14:cNvPr>
                  <p14:cNvContentPartPr/>
                  <p14:nvPr/>
                </p14:nvContentPartPr>
                <p14:xfrm>
                  <a:off x="5764790" y="565779"/>
                  <a:ext cx="311400" cy="217080"/>
                </p14:xfrm>
              </p:contentPart>
            </mc:Choice>
            <mc:Fallback xmlns="">
              <p:pic>
                <p:nvPicPr>
                  <p:cNvPr id="12" name="Inkt 11">
                    <a:extLst>
                      <a:ext uri="{FF2B5EF4-FFF2-40B4-BE49-F238E27FC236}">
                        <a16:creationId xmlns:a16="http://schemas.microsoft.com/office/drawing/2014/main" id="{14FCE2A1-7E32-422F-BA82-5E28AA0F901A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5755552" y="550620"/>
                    <a:ext cx="330261" cy="24679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13" name="Inkt 12">
                    <a:extLst>
                      <a:ext uri="{FF2B5EF4-FFF2-40B4-BE49-F238E27FC236}">
                        <a16:creationId xmlns:a16="http://schemas.microsoft.com/office/drawing/2014/main" id="{C1B603C6-8E1B-4C5D-94E1-2B6FF74C88F8}"/>
                      </a:ext>
                    </a:extLst>
                  </p14:cNvPr>
                  <p14:cNvContentPartPr/>
                  <p14:nvPr/>
                </p14:nvContentPartPr>
                <p14:xfrm>
                  <a:off x="6029030" y="536619"/>
                  <a:ext cx="366840" cy="233640"/>
                </p14:xfrm>
              </p:contentPart>
            </mc:Choice>
            <mc:Fallback xmlns="">
              <p:pic>
                <p:nvPicPr>
                  <p:cNvPr id="13" name="Inkt 12">
                    <a:extLst>
                      <a:ext uri="{FF2B5EF4-FFF2-40B4-BE49-F238E27FC236}">
                        <a16:creationId xmlns:a16="http://schemas.microsoft.com/office/drawing/2014/main" id="{C1B603C6-8E1B-4C5D-94E1-2B6FF74C88F8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6019397" y="521448"/>
                    <a:ext cx="385721" cy="2633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14" name="Inkt 13">
                    <a:extLst>
                      <a:ext uri="{FF2B5EF4-FFF2-40B4-BE49-F238E27FC236}">
                        <a16:creationId xmlns:a16="http://schemas.microsoft.com/office/drawing/2014/main" id="{137AB973-4F45-40DB-996B-021B74F89222}"/>
                      </a:ext>
                    </a:extLst>
                  </p14:cNvPr>
                  <p14:cNvContentPartPr/>
                  <p14:nvPr/>
                </p14:nvContentPartPr>
                <p14:xfrm>
                  <a:off x="6542030" y="376059"/>
                  <a:ext cx="349200" cy="360360"/>
                </p14:xfrm>
              </p:contentPart>
            </mc:Choice>
            <mc:Fallback xmlns="">
              <p:pic>
                <p:nvPicPr>
                  <p:cNvPr id="14" name="Inkt 13">
                    <a:extLst>
                      <a:ext uri="{FF2B5EF4-FFF2-40B4-BE49-F238E27FC236}">
                        <a16:creationId xmlns:a16="http://schemas.microsoft.com/office/drawing/2014/main" id="{137AB973-4F45-40DB-996B-021B74F89222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6532780" y="360892"/>
                    <a:ext cx="368086" cy="3900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15" name="Inkt 14">
                    <a:extLst>
                      <a:ext uri="{FF2B5EF4-FFF2-40B4-BE49-F238E27FC236}">
                        <a16:creationId xmlns:a16="http://schemas.microsoft.com/office/drawing/2014/main" id="{0639DD64-9BE8-4219-9281-B7B4E2CD6382}"/>
                      </a:ext>
                    </a:extLst>
                  </p14:cNvPr>
                  <p14:cNvContentPartPr/>
                  <p14:nvPr/>
                </p14:nvContentPartPr>
                <p14:xfrm>
                  <a:off x="6919670" y="644259"/>
                  <a:ext cx="25200" cy="75600"/>
                </p14:xfrm>
              </p:contentPart>
            </mc:Choice>
            <mc:Fallback xmlns="">
              <p:pic>
                <p:nvPicPr>
                  <p:cNvPr id="15" name="Inkt 14">
                    <a:extLst>
                      <a:ext uri="{FF2B5EF4-FFF2-40B4-BE49-F238E27FC236}">
                        <a16:creationId xmlns:a16="http://schemas.microsoft.com/office/drawing/2014/main" id="{0639DD64-9BE8-4219-9281-B7B4E2CD6382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6909978" y="629744"/>
                    <a:ext cx="44197" cy="10523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16" name="Inkt 15">
                    <a:extLst>
                      <a:ext uri="{FF2B5EF4-FFF2-40B4-BE49-F238E27FC236}">
                        <a16:creationId xmlns:a16="http://schemas.microsoft.com/office/drawing/2014/main" id="{303BECC7-248E-4BE9-A9C1-2C0B3A6A1492}"/>
                      </a:ext>
                    </a:extLst>
                  </p14:cNvPr>
                  <p14:cNvContentPartPr/>
                  <p14:nvPr/>
                </p14:nvContentPartPr>
                <p14:xfrm>
                  <a:off x="6990950" y="241779"/>
                  <a:ext cx="182160" cy="447120"/>
                </p14:xfrm>
              </p:contentPart>
            </mc:Choice>
            <mc:Fallback xmlns="">
              <p:pic>
                <p:nvPicPr>
                  <p:cNvPr id="16" name="Inkt 15">
                    <a:extLst>
                      <a:ext uri="{FF2B5EF4-FFF2-40B4-BE49-F238E27FC236}">
                        <a16:creationId xmlns:a16="http://schemas.microsoft.com/office/drawing/2014/main" id="{303BECC7-248E-4BE9-A9C1-2C0B3A6A1492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6981322" y="226612"/>
                    <a:ext cx="201031" cy="47684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17" name="Inkt 16">
                    <a:extLst>
                      <a:ext uri="{FF2B5EF4-FFF2-40B4-BE49-F238E27FC236}">
                        <a16:creationId xmlns:a16="http://schemas.microsoft.com/office/drawing/2014/main" id="{2B406B45-212B-4F00-9D6B-1166B5509FE9}"/>
                      </a:ext>
                    </a:extLst>
                  </p14:cNvPr>
                  <p14:cNvContentPartPr/>
                  <p14:nvPr/>
                </p14:nvContentPartPr>
                <p14:xfrm>
                  <a:off x="6989150" y="521499"/>
                  <a:ext cx="163440" cy="37440"/>
                </p14:xfrm>
              </p:contentPart>
            </mc:Choice>
            <mc:Fallback xmlns="">
              <p:pic>
                <p:nvPicPr>
                  <p:cNvPr id="17" name="Inkt 16">
                    <a:extLst>
                      <a:ext uri="{FF2B5EF4-FFF2-40B4-BE49-F238E27FC236}">
                        <a16:creationId xmlns:a16="http://schemas.microsoft.com/office/drawing/2014/main" id="{2B406B45-212B-4F00-9D6B-1166B5509FE9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6979513" y="506402"/>
                    <a:ext cx="182328" cy="6703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18" name="Inkt 17">
                    <a:extLst>
                      <a:ext uri="{FF2B5EF4-FFF2-40B4-BE49-F238E27FC236}">
                        <a16:creationId xmlns:a16="http://schemas.microsoft.com/office/drawing/2014/main" id="{E6D5EA91-231D-4EAA-BB6F-915E1E285D80}"/>
                      </a:ext>
                    </a:extLst>
                  </p14:cNvPr>
                  <p14:cNvContentPartPr/>
                  <p14:nvPr/>
                </p14:nvContentPartPr>
                <p14:xfrm>
                  <a:off x="6863870" y="436899"/>
                  <a:ext cx="360" cy="23760"/>
                </p14:xfrm>
              </p:contentPart>
            </mc:Choice>
            <mc:Fallback xmlns="">
              <p:pic>
                <p:nvPicPr>
                  <p:cNvPr id="18" name="Inkt 17">
                    <a:extLst>
                      <a:ext uri="{FF2B5EF4-FFF2-40B4-BE49-F238E27FC236}">
                        <a16:creationId xmlns:a16="http://schemas.microsoft.com/office/drawing/2014/main" id="{E6D5EA91-231D-4EAA-BB6F-915E1E285D80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6855230" y="422049"/>
                    <a:ext cx="18000" cy="52866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" name="Groep 24">
              <a:extLst>
                <a:ext uri="{FF2B5EF4-FFF2-40B4-BE49-F238E27FC236}">
                  <a16:creationId xmlns:a16="http://schemas.microsoft.com/office/drawing/2014/main" id="{53CB7033-E31E-4903-92D5-5116DC00BBA7}"/>
                </a:ext>
              </a:extLst>
            </p:cNvPr>
            <p:cNvGrpSpPr/>
            <p:nvPr/>
          </p:nvGrpSpPr>
          <p:grpSpPr>
            <a:xfrm>
              <a:off x="841790" y="1444179"/>
              <a:ext cx="1146240" cy="1095840"/>
              <a:chOff x="841790" y="1444179"/>
              <a:chExt cx="1146240" cy="1095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21" name="Inkt 20">
                    <a:extLst>
                      <a:ext uri="{FF2B5EF4-FFF2-40B4-BE49-F238E27FC236}">
                        <a16:creationId xmlns:a16="http://schemas.microsoft.com/office/drawing/2014/main" id="{FDEEBB2E-A69C-4F57-8B37-11C635B2A341}"/>
                      </a:ext>
                    </a:extLst>
                  </p14:cNvPr>
                  <p14:cNvContentPartPr/>
                  <p14:nvPr/>
                </p14:nvContentPartPr>
                <p14:xfrm>
                  <a:off x="841790" y="1444179"/>
                  <a:ext cx="1146240" cy="848520"/>
                </p14:xfrm>
              </p:contentPart>
            </mc:Choice>
            <mc:Fallback xmlns="">
              <p:pic>
                <p:nvPicPr>
                  <p:cNvPr id="21" name="Inkt 20">
                    <a:extLst>
                      <a:ext uri="{FF2B5EF4-FFF2-40B4-BE49-F238E27FC236}">
                        <a16:creationId xmlns:a16="http://schemas.microsoft.com/office/drawing/2014/main" id="{FDEEBB2E-A69C-4F57-8B37-11C635B2A341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832158" y="1429005"/>
                    <a:ext cx="1165119" cy="87826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22" name="Inkt 21">
                    <a:extLst>
                      <a:ext uri="{FF2B5EF4-FFF2-40B4-BE49-F238E27FC236}">
                        <a16:creationId xmlns:a16="http://schemas.microsoft.com/office/drawing/2014/main" id="{033E403A-5B72-4821-BABE-CB2568494465}"/>
                      </a:ext>
                    </a:extLst>
                  </p14:cNvPr>
                  <p14:cNvContentPartPr/>
                  <p14:nvPr/>
                </p14:nvContentPartPr>
                <p14:xfrm>
                  <a:off x="1154630" y="1808139"/>
                  <a:ext cx="68760" cy="200160"/>
                </p14:xfrm>
              </p:contentPart>
            </mc:Choice>
            <mc:Fallback xmlns="">
              <p:pic>
                <p:nvPicPr>
                  <p:cNvPr id="22" name="Inkt 21">
                    <a:extLst>
                      <a:ext uri="{FF2B5EF4-FFF2-40B4-BE49-F238E27FC236}">
                        <a16:creationId xmlns:a16="http://schemas.microsoft.com/office/drawing/2014/main" id="{033E403A-5B72-4821-BABE-CB2568494465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1144973" y="1792975"/>
                    <a:ext cx="87688" cy="2298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23" name="Inkt 22">
                    <a:extLst>
                      <a:ext uri="{FF2B5EF4-FFF2-40B4-BE49-F238E27FC236}">
                        <a16:creationId xmlns:a16="http://schemas.microsoft.com/office/drawing/2014/main" id="{87F70CB2-1DEB-436B-87B9-74EAB9F32858}"/>
                      </a:ext>
                    </a:extLst>
                  </p14:cNvPr>
                  <p14:cNvContentPartPr/>
                  <p14:nvPr/>
                </p14:nvContentPartPr>
                <p14:xfrm>
                  <a:off x="1259030" y="1781859"/>
                  <a:ext cx="249120" cy="182880"/>
                </p14:xfrm>
              </p:contentPart>
            </mc:Choice>
            <mc:Fallback xmlns="">
              <p:pic>
                <p:nvPicPr>
                  <p:cNvPr id="23" name="Inkt 22">
                    <a:extLst>
                      <a:ext uri="{FF2B5EF4-FFF2-40B4-BE49-F238E27FC236}">
                        <a16:creationId xmlns:a16="http://schemas.microsoft.com/office/drawing/2014/main" id="{87F70CB2-1DEB-436B-87B9-74EAB9F32858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1249389" y="1766720"/>
                    <a:ext cx="268016" cy="21255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24" name="Inkt 23">
                    <a:extLst>
                      <a:ext uri="{FF2B5EF4-FFF2-40B4-BE49-F238E27FC236}">
                        <a16:creationId xmlns:a16="http://schemas.microsoft.com/office/drawing/2014/main" id="{995D9398-AF61-455F-9C49-DF4D42162E0B}"/>
                      </a:ext>
                    </a:extLst>
                  </p14:cNvPr>
                  <p14:cNvContentPartPr/>
                  <p14:nvPr/>
                </p14:nvContentPartPr>
                <p14:xfrm>
                  <a:off x="1385390" y="2308899"/>
                  <a:ext cx="21600" cy="231120"/>
                </p14:xfrm>
              </p:contentPart>
            </mc:Choice>
            <mc:Fallback xmlns="">
              <p:pic>
                <p:nvPicPr>
                  <p:cNvPr id="24" name="Inkt 23">
                    <a:extLst>
                      <a:ext uri="{FF2B5EF4-FFF2-40B4-BE49-F238E27FC236}">
                        <a16:creationId xmlns:a16="http://schemas.microsoft.com/office/drawing/2014/main" id="{995D9398-AF61-455F-9C49-DF4D42162E0B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1375916" y="2294340"/>
                    <a:ext cx="40168" cy="260844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" name="Groep 32">
              <a:extLst>
                <a:ext uri="{FF2B5EF4-FFF2-40B4-BE49-F238E27FC236}">
                  <a16:creationId xmlns:a16="http://schemas.microsoft.com/office/drawing/2014/main" id="{225F0757-B261-43B7-80E2-A6438E943953}"/>
                </a:ext>
              </a:extLst>
            </p:cNvPr>
            <p:cNvGrpSpPr/>
            <p:nvPr/>
          </p:nvGrpSpPr>
          <p:grpSpPr>
            <a:xfrm>
              <a:off x="261830" y="2869059"/>
              <a:ext cx="910440" cy="503280"/>
              <a:chOff x="261830" y="2869059"/>
              <a:chExt cx="910440" cy="50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26" name="Inkt 25">
                    <a:extLst>
                      <a:ext uri="{FF2B5EF4-FFF2-40B4-BE49-F238E27FC236}">
                        <a16:creationId xmlns:a16="http://schemas.microsoft.com/office/drawing/2014/main" id="{68464107-4DBA-4D6A-B0A3-8E1548928F67}"/>
                      </a:ext>
                    </a:extLst>
                  </p14:cNvPr>
                  <p14:cNvContentPartPr/>
                  <p14:nvPr/>
                </p14:nvContentPartPr>
                <p14:xfrm>
                  <a:off x="261830" y="2879859"/>
                  <a:ext cx="248040" cy="335520"/>
                </p14:xfrm>
              </p:contentPart>
            </mc:Choice>
            <mc:Fallback xmlns="">
              <p:pic>
                <p:nvPicPr>
                  <p:cNvPr id="26" name="Inkt 25">
                    <a:extLst>
                      <a:ext uri="{FF2B5EF4-FFF2-40B4-BE49-F238E27FC236}">
                        <a16:creationId xmlns:a16="http://schemas.microsoft.com/office/drawing/2014/main" id="{68464107-4DBA-4D6A-B0A3-8E1548928F67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252186" y="2864691"/>
                    <a:ext cx="266942" cy="3652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27" name="Inkt 26">
                    <a:extLst>
                      <a:ext uri="{FF2B5EF4-FFF2-40B4-BE49-F238E27FC236}">
                        <a16:creationId xmlns:a16="http://schemas.microsoft.com/office/drawing/2014/main" id="{E79D47E1-9B16-4999-B5C2-2A07DF1AC710}"/>
                      </a:ext>
                    </a:extLst>
                  </p14:cNvPr>
                  <p14:cNvContentPartPr/>
                  <p14:nvPr/>
                </p14:nvContentPartPr>
                <p14:xfrm>
                  <a:off x="463430" y="3012339"/>
                  <a:ext cx="102600" cy="173160"/>
                </p14:xfrm>
              </p:contentPart>
            </mc:Choice>
            <mc:Fallback xmlns="">
              <p:pic>
                <p:nvPicPr>
                  <p:cNvPr id="27" name="Inkt 26">
                    <a:extLst>
                      <a:ext uri="{FF2B5EF4-FFF2-40B4-BE49-F238E27FC236}">
                        <a16:creationId xmlns:a16="http://schemas.microsoft.com/office/drawing/2014/main" id="{E79D47E1-9B16-4999-B5C2-2A07DF1AC710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453787" y="2997150"/>
                    <a:ext cx="121500" cy="20293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28" name="Inkt 27">
                    <a:extLst>
                      <a:ext uri="{FF2B5EF4-FFF2-40B4-BE49-F238E27FC236}">
                        <a16:creationId xmlns:a16="http://schemas.microsoft.com/office/drawing/2014/main" id="{E5C96258-C300-4BBE-A59B-150073447C80}"/>
                      </a:ext>
                    </a:extLst>
                  </p14:cNvPr>
                  <p14:cNvContentPartPr/>
                  <p14:nvPr/>
                </p14:nvContentPartPr>
                <p14:xfrm>
                  <a:off x="497990" y="3045459"/>
                  <a:ext cx="96120" cy="326880"/>
                </p14:xfrm>
              </p:contentPart>
            </mc:Choice>
            <mc:Fallback xmlns="">
              <p:pic>
                <p:nvPicPr>
                  <p:cNvPr id="28" name="Inkt 27">
                    <a:extLst>
                      <a:ext uri="{FF2B5EF4-FFF2-40B4-BE49-F238E27FC236}">
                        <a16:creationId xmlns:a16="http://schemas.microsoft.com/office/drawing/2014/main" id="{E5C96258-C300-4BBE-A59B-150073447C80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488378" y="3030298"/>
                    <a:ext cx="114960" cy="3565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29" name="Inkt 28">
                    <a:extLst>
                      <a:ext uri="{FF2B5EF4-FFF2-40B4-BE49-F238E27FC236}">
                        <a16:creationId xmlns:a16="http://schemas.microsoft.com/office/drawing/2014/main" id="{FD319062-0F79-4D95-B66B-1EF7BB7F17C7}"/>
                      </a:ext>
                    </a:extLst>
                  </p14:cNvPr>
                  <p14:cNvContentPartPr/>
                  <p14:nvPr/>
                </p14:nvContentPartPr>
                <p14:xfrm>
                  <a:off x="605990" y="3067059"/>
                  <a:ext cx="168480" cy="157320"/>
                </p14:xfrm>
              </p:contentPart>
            </mc:Choice>
            <mc:Fallback xmlns="">
              <p:pic>
                <p:nvPicPr>
                  <p:cNvPr id="29" name="Inkt 28">
                    <a:extLst>
                      <a:ext uri="{FF2B5EF4-FFF2-40B4-BE49-F238E27FC236}">
                        <a16:creationId xmlns:a16="http://schemas.microsoft.com/office/drawing/2014/main" id="{FD319062-0F79-4D95-B66B-1EF7BB7F17C7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596352" y="3051932"/>
                    <a:ext cx="187371" cy="1869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30" name="Inkt 29">
                    <a:extLst>
                      <a:ext uri="{FF2B5EF4-FFF2-40B4-BE49-F238E27FC236}">
                        <a16:creationId xmlns:a16="http://schemas.microsoft.com/office/drawing/2014/main" id="{C3B6E8D5-5591-4E1E-BDB0-DD43126C7705}"/>
                      </a:ext>
                    </a:extLst>
                  </p14:cNvPr>
                  <p14:cNvContentPartPr/>
                  <p14:nvPr/>
                </p14:nvContentPartPr>
                <p14:xfrm>
                  <a:off x="774110" y="2899299"/>
                  <a:ext cx="223920" cy="302400"/>
                </p14:xfrm>
              </p:contentPart>
            </mc:Choice>
            <mc:Fallback xmlns="">
              <p:pic>
                <p:nvPicPr>
                  <p:cNvPr id="30" name="Inkt 29">
                    <a:extLst>
                      <a:ext uri="{FF2B5EF4-FFF2-40B4-BE49-F238E27FC236}">
                        <a16:creationId xmlns:a16="http://schemas.microsoft.com/office/drawing/2014/main" id="{C3B6E8D5-5591-4E1E-BDB0-DD43126C770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764475" y="2884149"/>
                    <a:ext cx="242805" cy="33209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31" name="Inkt 30">
                    <a:extLst>
                      <a:ext uri="{FF2B5EF4-FFF2-40B4-BE49-F238E27FC236}">
                        <a16:creationId xmlns:a16="http://schemas.microsoft.com/office/drawing/2014/main" id="{CF4E421B-6C8A-40A8-AA50-F413FD737E5E}"/>
                      </a:ext>
                    </a:extLst>
                  </p14:cNvPr>
                  <p14:cNvContentPartPr/>
                  <p14:nvPr/>
                </p14:nvContentPartPr>
                <p14:xfrm>
                  <a:off x="976790" y="3072819"/>
                  <a:ext cx="174960" cy="135360"/>
                </p14:xfrm>
              </p:contentPart>
            </mc:Choice>
            <mc:Fallback xmlns="">
              <p:pic>
                <p:nvPicPr>
                  <p:cNvPr id="31" name="Inkt 30">
                    <a:extLst>
                      <a:ext uri="{FF2B5EF4-FFF2-40B4-BE49-F238E27FC236}">
                        <a16:creationId xmlns:a16="http://schemas.microsoft.com/office/drawing/2014/main" id="{CF4E421B-6C8A-40A8-AA50-F413FD737E5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967541" y="3057644"/>
                    <a:ext cx="193843" cy="1651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32" name="Inkt 31">
                    <a:extLst>
                      <a:ext uri="{FF2B5EF4-FFF2-40B4-BE49-F238E27FC236}">
                        <a16:creationId xmlns:a16="http://schemas.microsoft.com/office/drawing/2014/main" id="{A7250BBD-7D15-4EE2-B57F-9A7FAF89E61D}"/>
                      </a:ext>
                    </a:extLst>
                  </p14:cNvPr>
                  <p14:cNvContentPartPr/>
                  <p14:nvPr/>
                </p14:nvContentPartPr>
                <p14:xfrm>
                  <a:off x="1107830" y="2869059"/>
                  <a:ext cx="64440" cy="336960"/>
                </p14:xfrm>
              </p:contentPart>
            </mc:Choice>
            <mc:Fallback xmlns="">
              <p:pic>
                <p:nvPicPr>
                  <p:cNvPr id="32" name="Inkt 31">
                    <a:extLst>
                      <a:ext uri="{FF2B5EF4-FFF2-40B4-BE49-F238E27FC236}">
                        <a16:creationId xmlns:a16="http://schemas.microsoft.com/office/drawing/2014/main" id="{A7250BBD-7D15-4EE2-B57F-9A7FAF89E61D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1098624" y="2854514"/>
                    <a:ext cx="83235" cy="366656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3" name="Groep 42">
              <a:extLst>
                <a:ext uri="{FF2B5EF4-FFF2-40B4-BE49-F238E27FC236}">
                  <a16:creationId xmlns:a16="http://schemas.microsoft.com/office/drawing/2014/main" id="{912947D2-228A-4641-A966-F37E72358166}"/>
                </a:ext>
              </a:extLst>
            </p:cNvPr>
            <p:cNvGrpSpPr/>
            <p:nvPr/>
          </p:nvGrpSpPr>
          <p:grpSpPr>
            <a:xfrm>
              <a:off x="1039790" y="3462699"/>
              <a:ext cx="129240" cy="205200"/>
              <a:chOff x="1039790" y="3462699"/>
              <a:chExt cx="129240" cy="205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41" name="Inkt 40">
                    <a:extLst>
                      <a:ext uri="{FF2B5EF4-FFF2-40B4-BE49-F238E27FC236}">
                        <a16:creationId xmlns:a16="http://schemas.microsoft.com/office/drawing/2014/main" id="{1F13F824-AD1E-4D02-B0B9-D9CFF7BCAA17}"/>
                      </a:ext>
                    </a:extLst>
                  </p14:cNvPr>
                  <p14:cNvContentPartPr/>
                  <p14:nvPr/>
                </p14:nvContentPartPr>
                <p14:xfrm>
                  <a:off x="1039790" y="3596259"/>
                  <a:ext cx="129240" cy="2880"/>
                </p14:xfrm>
              </p:contentPart>
            </mc:Choice>
            <mc:Fallback xmlns="">
              <p:pic>
                <p:nvPicPr>
                  <p:cNvPr id="41" name="Inkt 40">
                    <a:extLst>
                      <a:ext uri="{FF2B5EF4-FFF2-40B4-BE49-F238E27FC236}">
                        <a16:creationId xmlns:a16="http://schemas.microsoft.com/office/drawing/2014/main" id="{1F13F824-AD1E-4D02-B0B9-D9CFF7BCAA17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1030174" y="3581859"/>
                    <a:ext cx="148088" cy="311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42" name="Inkt 41">
                    <a:extLst>
                      <a:ext uri="{FF2B5EF4-FFF2-40B4-BE49-F238E27FC236}">
                        <a16:creationId xmlns:a16="http://schemas.microsoft.com/office/drawing/2014/main" id="{C33AD8C2-908E-4444-A2D1-A39A09810BDC}"/>
                      </a:ext>
                    </a:extLst>
                  </p14:cNvPr>
                  <p14:cNvContentPartPr/>
                  <p14:nvPr/>
                </p14:nvContentPartPr>
                <p14:xfrm>
                  <a:off x="1067510" y="3462699"/>
                  <a:ext cx="30600" cy="205200"/>
                </p14:xfrm>
              </p:contentPart>
            </mc:Choice>
            <mc:Fallback xmlns="">
              <p:pic>
                <p:nvPicPr>
                  <p:cNvPr id="42" name="Inkt 41">
                    <a:extLst>
                      <a:ext uri="{FF2B5EF4-FFF2-40B4-BE49-F238E27FC236}">
                        <a16:creationId xmlns:a16="http://schemas.microsoft.com/office/drawing/2014/main" id="{C33AD8C2-908E-4444-A2D1-A39A09810BDC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1058330" y="3447521"/>
                    <a:ext cx="49343" cy="234948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79ED33F2-D728-411C-85D1-857159A513F0}"/>
                </a:ext>
              </a:extLst>
            </p:cNvPr>
            <p:cNvGrpSpPr/>
            <p:nvPr/>
          </p:nvGrpSpPr>
          <p:grpSpPr>
            <a:xfrm>
              <a:off x="378470" y="3832059"/>
              <a:ext cx="679680" cy="543960"/>
              <a:chOff x="378470" y="3832059"/>
              <a:chExt cx="679680" cy="543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48" name="Inkt 47">
                    <a:extLst>
                      <a:ext uri="{FF2B5EF4-FFF2-40B4-BE49-F238E27FC236}">
                        <a16:creationId xmlns:a16="http://schemas.microsoft.com/office/drawing/2014/main" id="{2E051475-FA0F-4281-A134-9D8672C172BD}"/>
                      </a:ext>
                    </a:extLst>
                  </p14:cNvPr>
                  <p14:cNvContentPartPr/>
                  <p14:nvPr/>
                </p14:nvContentPartPr>
                <p14:xfrm>
                  <a:off x="378470" y="3899739"/>
                  <a:ext cx="306720" cy="476280"/>
                </p14:xfrm>
              </p:contentPart>
            </mc:Choice>
            <mc:Fallback xmlns="">
              <p:pic>
                <p:nvPicPr>
                  <p:cNvPr id="48" name="Inkt 47">
                    <a:extLst>
                      <a:ext uri="{FF2B5EF4-FFF2-40B4-BE49-F238E27FC236}">
                        <a16:creationId xmlns:a16="http://schemas.microsoft.com/office/drawing/2014/main" id="{2E051475-FA0F-4281-A134-9D8672C172BD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369222" y="3885178"/>
                    <a:ext cx="325601" cy="5060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9" name="Inkt 48">
                    <a:extLst>
                      <a:ext uri="{FF2B5EF4-FFF2-40B4-BE49-F238E27FC236}">
                        <a16:creationId xmlns:a16="http://schemas.microsoft.com/office/drawing/2014/main" id="{341077FC-1282-4BB4-B54E-56C9620232B7}"/>
                      </a:ext>
                    </a:extLst>
                  </p14:cNvPr>
                  <p14:cNvContentPartPr/>
                  <p14:nvPr/>
                </p14:nvContentPartPr>
                <p14:xfrm>
                  <a:off x="757910" y="4192419"/>
                  <a:ext cx="28440" cy="108000"/>
                </p14:xfrm>
              </p:contentPart>
            </mc:Choice>
            <mc:Fallback xmlns="">
              <p:pic>
                <p:nvPicPr>
                  <p:cNvPr id="49" name="Inkt 48">
                    <a:extLst>
                      <a:ext uri="{FF2B5EF4-FFF2-40B4-BE49-F238E27FC236}">
                        <a16:creationId xmlns:a16="http://schemas.microsoft.com/office/drawing/2014/main" id="{341077FC-1282-4BB4-B54E-56C9620232B7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748302" y="4177250"/>
                    <a:ext cx="47272" cy="13773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1" name="Inkt 50">
                    <a:extLst>
                      <a:ext uri="{FF2B5EF4-FFF2-40B4-BE49-F238E27FC236}">
                        <a16:creationId xmlns:a16="http://schemas.microsoft.com/office/drawing/2014/main" id="{04F2D57D-E420-46DB-9133-A641503F510F}"/>
                      </a:ext>
                    </a:extLst>
                  </p14:cNvPr>
                  <p14:cNvContentPartPr/>
                  <p14:nvPr/>
                </p14:nvContentPartPr>
                <p14:xfrm>
                  <a:off x="725150" y="3950859"/>
                  <a:ext cx="10080" cy="24120"/>
                </p14:xfrm>
              </p:contentPart>
            </mc:Choice>
            <mc:Fallback xmlns="">
              <p:pic>
                <p:nvPicPr>
                  <p:cNvPr id="51" name="Inkt 50">
                    <a:extLst>
                      <a:ext uri="{FF2B5EF4-FFF2-40B4-BE49-F238E27FC236}">
                        <a16:creationId xmlns:a16="http://schemas.microsoft.com/office/drawing/2014/main" id="{04F2D57D-E420-46DB-9133-A641503F510F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716190" y="3935784"/>
                    <a:ext cx="28373" cy="5366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52" name="Inkt 51">
                    <a:extLst>
                      <a:ext uri="{FF2B5EF4-FFF2-40B4-BE49-F238E27FC236}">
                        <a16:creationId xmlns:a16="http://schemas.microsoft.com/office/drawing/2014/main" id="{9FC32561-4201-49A3-BC02-D8D9D371ED6F}"/>
                      </a:ext>
                    </a:extLst>
                  </p14:cNvPr>
                  <p14:cNvContentPartPr/>
                  <p14:nvPr/>
                </p14:nvContentPartPr>
                <p14:xfrm>
                  <a:off x="884270" y="3832059"/>
                  <a:ext cx="173880" cy="464400"/>
                </p14:xfrm>
              </p:contentPart>
            </mc:Choice>
            <mc:Fallback xmlns="">
              <p:pic>
                <p:nvPicPr>
                  <p:cNvPr id="52" name="Inkt 51">
                    <a:extLst>
                      <a:ext uri="{FF2B5EF4-FFF2-40B4-BE49-F238E27FC236}">
                        <a16:creationId xmlns:a16="http://schemas.microsoft.com/office/drawing/2014/main" id="{9FC32561-4201-49A3-BC02-D8D9D371ED6F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874653" y="3817490"/>
                    <a:ext cx="192730" cy="4941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53" name="Inkt 52">
                    <a:extLst>
                      <a:ext uri="{FF2B5EF4-FFF2-40B4-BE49-F238E27FC236}">
                        <a16:creationId xmlns:a16="http://schemas.microsoft.com/office/drawing/2014/main" id="{5A0405B4-BFAF-4CBE-97CD-43D8CD05F37F}"/>
                      </a:ext>
                    </a:extLst>
                  </p14:cNvPr>
                  <p14:cNvContentPartPr/>
                  <p14:nvPr/>
                </p14:nvContentPartPr>
                <p14:xfrm>
                  <a:off x="896150" y="4126179"/>
                  <a:ext cx="139320" cy="10800"/>
                </p14:xfrm>
              </p:contentPart>
            </mc:Choice>
            <mc:Fallback xmlns="">
              <p:pic>
                <p:nvPicPr>
                  <p:cNvPr id="53" name="Inkt 52">
                    <a:extLst>
                      <a:ext uri="{FF2B5EF4-FFF2-40B4-BE49-F238E27FC236}">
                        <a16:creationId xmlns:a16="http://schemas.microsoft.com/office/drawing/2014/main" id="{5A0405B4-BFAF-4CBE-97CD-43D8CD05F37F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886528" y="4111179"/>
                    <a:ext cx="158178" cy="40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6" name="Groep 65">
              <a:extLst>
                <a:ext uri="{FF2B5EF4-FFF2-40B4-BE49-F238E27FC236}">
                  <a16:creationId xmlns:a16="http://schemas.microsoft.com/office/drawing/2014/main" id="{86E10BF9-6E55-4B4B-914D-D364B3BB15F0}"/>
                </a:ext>
              </a:extLst>
            </p:cNvPr>
            <p:cNvGrpSpPr/>
            <p:nvPr/>
          </p:nvGrpSpPr>
          <p:grpSpPr>
            <a:xfrm>
              <a:off x="1334630" y="3798219"/>
              <a:ext cx="1537200" cy="477000"/>
              <a:chOff x="1334630" y="3798219"/>
              <a:chExt cx="1537200" cy="477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55" name="Inkt 54">
                    <a:extLst>
                      <a:ext uri="{FF2B5EF4-FFF2-40B4-BE49-F238E27FC236}">
                        <a16:creationId xmlns:a16="http://schemas.microsoft.com/office/drawing/2014/main" id="{0F3343D6-CB03-4CF3-BF82-ADF00B155CDB}"/>
                      </a:ext>
                    </a:extLst>
                  </p14:cNvPr>
                  <p14:cNvContentPartPr/>
                  <p14:nvPr/>
                </p14:nvContentPartPr>
                <p14:xfrm>
                  <a:off x="1334630" y="4109619"/>
                  <a:ext cx="225720" cy="165600"/>
                </p14:xfrm>
              </p:contentPart>
            </mc:Choice>
            <mc:Fallback xmlns="">
              <p:pic>
                <p:nvPicPr>
                  <p:cNvPr id="55" name="Inkt 54">
                    <a:extLst>
                      <a:ext uri="{FF2B5EF4-FFF2-40B4-BE49-F238E27FC236}">
                        <a16:creationId xmlns:a16="http://schemas.microsoft.com/office/drawing/2014/main" id="{0F3343D6-CB03-4CF3-BF82-ADF00B155CDB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1325385" y="4094510"/>
                    <a:ext cx="244594" cy="1952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56" name="Inkt 55">
                    <a:extLst>
                      <a:ext uri="{FF2B5EF4-FFF2-40B4-BE49-F238E27FC236}">
                        <a16:creationId xmlns:a16="http://schemas.microsoft.com/office/drawing/2014/main" id="{98B6A108-D51F-4F63-91D4-35AAD5C50FE8}"/>
                      </a:ext>
                    </a:extLst>
                  </p14:cNvPr>
                  <p14:cNvContentPartPr/>
                  <p14:nvPr/>
                </p14:nvContentPartPr>
                <p14:xfrm>
                  <a:off x="1548470" y="4063539"/>
                  <a:ext cx="182880" cy="142920"/>
                </p14:xfrm>
              </p:contentPart>
            </mc:Choice>
            <mc:Fallback xmlns="">
              <p:pic>
                <p:nvPicPr>
                  <p:cNvPr id="56" name="Inkt 55">
                    <a:extLst>
                      <a:ext uri="{FF2B5EF4-FFF2-40B4-BE49-F238E27FC236}">
                        <a16:creationId xmlns:a16="http://schemas.microsoft.com/office/drawing/2014/main" id="{98B6A108-D51F-4F63-91D4-35AAD5C50FE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1538824" y="4048399"/>
                    <a:ext cx="201785" cy="17259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57" name="Inkt 56">
                    <a:extLst>
                      <a:ext uri="{FF2B5EF4-FFF2-40B4-BE49-F238E27FC236}">
                        <a16:creationId xmlns:a16="http://schemas.microsoft.com/office/drawing/2014/main" id="{3E9A968D-D7C0-4027-B638-5D35A5B3B5BD}"/>
                      </a:ext>
                    </a:extLst>
                  </p14:cNvPr>
                  <p14:cNvContentPartPr/>
                  <p14:nvPr/>
                </p14:nvContentPartPr>
                <p14:xfrm>
                  <a:off x="1771310" y="4090179"/>
                  <a:ext cx="124200" cy="153000"/>
                </p14:xfrm>
              </p:contentPart>
            </mc:Choice>
            <mc:Fallback xmlns="">
              <p:pic>
                <p:nvPicPr>
                  <p:cNvPr id="57" name="Inkt 56">
                    <a:extLst>
                      <a:ext uri="{FF2B5EF4-FFF2-40B4-BE49-F238E27FC236}">
                        <a16:creationId xmlns:a16="http://schemas.microsoft.com/office/drawing/2014/main" id="{3E9A968D-D7C0-4027-B638-5D35A5B3B5B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1761667" y="4075060"/>
                    <a:ext cx="143100" cy="1826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58" name="Inkt 57">
                    <a:extLst>
                      <a:ext uri="{FF2B5EF4-FFF2-40B4-BE49-F238E27FC236}">
                        <a16:creationId xmlns:a16="http://schemas.microsoft.com/office/drawing/2014/main" id="{D04BECDC-1457-41AA-A81C-ADE8E313D246}"/>
                      </a:ext>
                    </a:extLst>
                  </p14:cNvPr>
                  <p14:cNvContentPartPr/>
                  <p14:nvPr/>
                </p14:nvContentPartPr>
                <p14:xfrm>
                  <a:off x="1883630" y="4061379"/>
                  <a:ext cx="283320" cy="205560"/>
                </p14:xfrm>
              </p:contentPart>
            </mc:Choice>
            <mc:Fallback xmlns="">
              <p:pic>
                <p:nvPicPr>
                  <p:cNvPr id="58" name="Inkt 57">
                    <a:extLst>
                      <a:ext uri="{FF2B5EF4-FFF2-40B4-BE49-F238E27FC236}">
                        <a16:creationId xmlns:a16="http://schemas.microsoft.com/office/drawing/2014/main" id="{D04BECDC-1457-41AA-A81C-ADE8E313D246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1874391" y="4046220"/>
                    <a:ext cx="302182" cy="23527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59" name="Inkt 58">
                    <a:extLst>
                      <a:ext uri="{FF2B5EF4-FFF2-40B4-BE49-F238E27FC236}">
                        <a16:creationId xmlns:a16="http://schemas.microsoft.com/office/drawing/2014/main" id="{9E615280-1B49-45B0-B235-6D03F1030387}"/>
                      </a:ext>
                    </a:extLst>
                  </p14:cNvPr>
                  <p14:cNvContentPartPr/>
                  <p14:nvPr/>
                </p14:nvContentPartPr>
                <p14:xfrm>
                  <a:off x="2151110" y="4063539"/>
                  <a:ext cx="185040" cy="139320"/>
                </p14:xfrm>
              </p:contentPart>
            </mc:Choice>
            <mc:Fallback xmlns="">
              <p:pic>
                <p:nvPicPr>
                  <p:cNvPr id="59" name="Inkt 58">
                    <a:extLst>
                      <a:ext uri="{FF2B5EF4-FFF2-40B4-BE49-F238E27FC236}">
                        <a16:creationId xmlns:a16="http://schemas.microsoft.com/office/drawing/2014/main" id="{9E615280-1B49-45B0-B235-6D03F1030387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2141493" y="4048396"/>
                    <a:ext cx="203890" cy="16900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60" name="Inkt 59">
                    <a:extLst>
                      <a:ext uri="{FF2B5EF4-FFF2-40B4-BE49-F238E27FC236}">
                        <a16:creationId xmlns:a16="http://schemas.microsoft.com/office/drawing/2014/main" id="{22AC8904-D993-4397-A24D-F4FB31D81984}"/>
                      </a:ext>
                    </a:extLst>
                  </p14:cNvPr>
                  <p14:cNvContentPartPr/>
                  <p14:nvPr/>
                </p14:nvContentPartPr>
                <p14:xfrm>
                  <a:off x="2330750" y="3798219"/>
                  <a:ext cx="149400" cy="382320"/>
                </p14:xfrm>
              </p:contentPart>
            </mc:Choice>
            <mc:Fallback xmlns="">
              <p:pic>
                <p:nvPicPr>
                  <p:cNvPr id="60" name="Inkt 59">
                    <a:extLst>
                      <a:ext uri="{FF2B5EF4-FFF2-40B4-BE49-F238E27FC236}">
                        <a16:creationId xmlns:a16="http://schemas.microsoft.com/office/drawing/2014/main" id="{22AC8904-D993-4397-A24D-F4FB31D81984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2321124" y="3783048"/>
                    <a:ext cx="168268" cy="41205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61" name="Inkt 60">
                    <a:extLst>
                      <a:ext uri="{FF2B5EF4-FFF2-40B4-BE49-F238E27FC236}">
                        <a16:creationId xmlns:a16="http://schemas.microsoft.com/office/drawing/2014/main" id="{DC64E4A6-165A-4846-9F3E-E3418BFBFF61}"/>
                      </a:ext>
                    </a:extLst>
                  </p14:cNvPr>
                  <p14:cNvContentPartPr/>
                  <p14:nvPr/>
                </p14:nvContentPartPr>
                <p14:xfrm>
                  <a:off x="2319950" y="4037619"/>
                  <a:ext cx="122040" cy="33480"/>
                </p14:xfrm>
              </p:contentPart>
            </mc:Choice>
            <mc:Fallback xmlns="">
              <p:pic>
                <p:nvPicPr>
                  <p:cNvPr id="61" name="Inkt 60">
                    <a:extLst>
                      <a:ext uri="{FF2B5EF4-FFF2-40B4-BE49-F238E27FC236}">
                        <a16:creationId xmlns:a16="http://schemas.microsoft.com/office/drawing/2014/main" id="{DC64E4A6-165A-4846-9F3E-E3418BFBFF61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2310681" y="4022673"/>
                    <a:ext cx="140964" cy="627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62" name="Inkt 61">
                    <a:extLst>
                      <a:ext uri="{FF2B5EF4-FFF2-40B4-BE49-F238E27FC236}">
                        <a16:creationId xmlns:a16="http://schemas.microsoft.com/office/drawing/2014/main" id="{82720D30-1BF9-4367-A16E-472546FA0783}"/>
                      </a:ext>
                    </a:extLst>
                  </p14:cNvPr>
                  <p14:cNvContentPartPr/>
                  <p14:nvPr/>
                </p14:nvContentPartPr>
                <p14:xfrm>
                  <a:off x="2601470" y="3929979"/>
                  <a:ext cx="46080" cy="234360"/>
                </p14:xfrm>
              </p:contentPart>
            </mc:Choice>
            <mc:Fallback xmlns="">
              <p:pic>
                <p:nvPicPr>
                  <p:cNvPr id="62" name="Inkt 61">
                    <a:extLst>
                      <a:ext uri="{FF2B5EF4-FFF2-40B4-BE49-F238E27FC236}">
                        <a16:creationId xmlns:a16="http://schemas.microsoft.com/office/drawing/2014/main" id="{82720D30-1BF9-4367-A16E-472546FA0783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2592254" y="3914800"/>
                    <a:ext cx="64896" cy="2641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64" name="Inkt 63">
                    <a:extLst>
                      <a:ext uri="{FF2B5EF4-FFF2-40B4-BE49-F238E27FC236}">
                        <a16:creationId xmlns:a16="http://schemas.microsoft.com/office/drawing/2014/main" id="{C4CDC8C9-6C24-4B06-9B47-41395B06D2B7}"/>
                      </a:ext>
                    </a:extLst>
                  </p14:cNvPr>
                  <p14:cNvContentPartPr/>
                  <p14:nvPr/>
                </p14:nvContentPartPr>
                <p14:xfrm>
                  <a:off x="2669150" y="3969579"/>
                  <a:ext cx="100080" cy="186840"/>
                </p14:xfrm>
              </p:contentPart>
            </mc:Choice>
            <mc:Fallback xmlns="">
              <p:pic>
                <p:nvPicPr>
                  <p:cNvPr id="64" name="Inkt 63">
                    <a:extLst>
                      <a:ext uri="{FF2B5EF4-FFF2-40B4-BE49-F238E27FC236}">
                        <a16:creationId xmlns:a16="http://schemas.microsoft.com/office/drawing/2014/main" id="{C4CDC8C9-6C24-4B06-9B47-41395B06D2B7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2659876" y="3954413"/>
                    <a:ext cx="119014" cy="21656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65" name="Inkt 64">
                    <a:extLst>
                      <a:ext uri="{FF2B5EF4-FFF2-40B4-BE49-F238E27FC236}">
                        <a16:creationId xmlns:a16="http://schemas.microsoft.com/office/drawing/2014/main" id="{16990261-E678-40EA-9B29-29F027E55085}"/>
                      </a:ext>
                    </a:extLst>
                  </p14:cNvPr>
                  <p14:cNvContentPartPr/>
                  <p14:nvPr/>
                </p14:nvContentPartPr>
                <p14:xfrm>
                  <a:off x="2825750" y="3879219"/>
                  <a:ext cx="46080" cy="270000"/>
                </p14:xfrm>
              </p:contentPart>
            </mc:Choice>
            <mc:Fallback xmlns="">
              <p:pic>
                <p:nvPicPr>
                  <p:cNvPr id="65" name="Inkt 64">
                    <a:extLst>
                      <a:ext uri="{FF2B5EF4-FFF2-40B4-BE49-F238E27FC236}">
                        <a16:creationId xmlns:a16="http://schemas.microsoft.com/office/drawing/2014/main" id="{16990261-E678-40EA-9B29-29F027E55085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2816150" y="3864050"/>
                    <a:ext cx="64896" cy="29973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5" name="Groep 94">
              <a:extLst>
                <a:ext uri="{FF2B5EF4-FFF2-40B4-BE49-F238E27FC236}">
                  <a16:creationId xmlns:a16="http://schemas.microsoft.com/office/drawing/2014/main" id="{D185908C-B4DD-494A-82D9-61667876989E}"/>
                </a:ext>
              </a:extLst>
            </p:cNvPr>
            <p:cNvGrpSpPr/>
            <p:nvPr/>
          </p:nvGrpSpPr>
          <p:grpSpPr>
            <a:xfrm>
              <a:off x="1468550" y="2889579"/>
              <a:ext cx="2041200" cy="852120"/>
              <a:chOff x="1468550" y="2889579"/>
              <a:chExt cx="2041200" cy="852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34" name="Inkt 33">
                    <a:extLst>
                      <a:ext uri="{FF2B5EF4-FFF2-40B4-BE49-F238E27FC236}">
                        <a16:creationId xmlns:a16="http://schemas.microsoft.com/office/drawing/2014/main" id="{415F4ECC-A627-4880-B7F1-994B010B3AC5}"/>
                      </a:ext>
                    </a:extLst>
                  </p14:cNvPr>
                  <p14:cNvContentPartPr/>
                  <p14:nvPr/>
                </p14:nvContentPartPr>
                <p14:xfrm>
                  <a:off x="1506350" y="2889579"/>
                  <a:ext cx="121320" cy="330840"/>
                </p14:xfrm>
              </p:contentPart>
            </mc:Choice>
            <mc:Fallback xmlns="">
              <p:pic>
                <p:nvPicPr>
                  <p:cNvPr id="34" name="Inkt 33">
                    <a:extLst>
                      <a:ext uri="{FF2B5EF4-FFF2-40B4-BE49-F238E27FC236}">
                        <a16:creationId xmlns:a16="http://schemas.microsoft.com/office/drawing/2014/main" id="{415F4ECC-A627-4880-B7F1-994B010B3AC5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1497107" y="2874431"/>
                    <a:ext cx="140192" cy="36053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35" name="Inkt 34">
                    <a:extLst>
                      <a:ext uri="{FF2B5EF4-FFF2-40B4-BE49-F238E27FC236}">
                        <a16:creationId xmlns:a16="http://schemas.microsoft.com/office/drawing/2014/main" id="{EF228D19-D680-4DCE-85C3-9EBED5EFC18F}"/>
                      </a:ext>
                    </a:extLst>
                  </p14:cNvPr>
                  <p14:cNvContentPartPr/>
                  <p14:nvPr/>
                </p14:nvContentPartPr>
                <p14:xfrm>
                  <a:off x="1468550" y="3091899"/>
                  <a:ext cx="102600" cy="11520"/>
                </p14:xfrm>
              </p:contentPart>
            </mc:Choice>
            <mc:Fallback xmlns="">
              <p:pic>
                <p:nvPicPr>
                  <p:cNvPr id="35" name="Inkt 34">
                    <a:extLst>
                      <a:ext uri="{FF2B5EF4-FFF2-40B4-BE49-F238E27FC236}">
                        <a16:creationId xmlns:a16="http://schemas.microsoft.com/office/drawing/2014/main" id="{EF228D19-D680-4DCE-85C3-9EBED5EFC18F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1459293" y="3077347"/>
                    <a:ext cx="121500" cy="412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36" name="Inkt 35">
                    <a:extLst>
                      <a:ext uri="{FF2B5EF4-FFF2-40B4-BE49-F238E27FC236}">
                        <a16:creationId xmlns:a16="http://schemas.microsoft.com/office/drawing/2014/main" id="{E32BD562-0AC9-4789-84ED-5BF739A443C0}"/>
                      </a:ext>
                    </a:extLst>
                  </p14:cNvPr>
                  <p14:cNvContentPartPr/>
                  <p14:nvPr/>
                </p14:nvContentPartPr>
                <p14:xfrm>
                  <a:off x="1619030" y="3106299"/>
                  <a:ext cx="78840" cy="138600"/>
                </p14:xfrm>
              </p:contentPart>
            </mc:Choice>
            <mc:Fallback xmlns="">
              <p:pic>
                <p:nvPicPr>
                  <p:cNvPr id="36" name="Inkt 35">
                    <a:extLst>
                      <a:ext uri="{FF2B5EF4-FFF2-40B4-BE49-F238E27FC236}">
                        <a16:creationId xmlns:a16="http://schemas.microsoft.com/office/drawing/2014/main" id="{E32BD562-0AC9-4789-84ED-5BF739A443C0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1609368" y="3091168"/>
                    <a:ext cx="97777" cy="1682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37" name="Inkt 36">
                    <a:extLst>
                      <a:ext uri="{FF2B5EF4-FFF2-40B4-BE49-F238E27FC236}">
                        <a16:creationId xmlns:a16="http://schemas.microsoft.com/office/drawing/2014/main" id="{433BDBF2-DF18-4715-B502-95FBF0E41BCE}"/>
                      </a:ext>
                    </a:extLst>
                  </p14:cNvPr>
                  <p14:cNvContentPartPr/>
                  <p14:nvPr/>
                </p14:nvContentPartPr>
                <p14:xfrm>
                  <a:off x="1673390" y="3059499"/>
                  <a:ext cx="42840" cy="352440"/>
                </p14:xfrm>
              </p:contentPart>
            </mc:Choice>
            <mc:Fallback xmlns="">
              <p:pic>
                <p:nvPicPr>
                  <p:cNvPr id="37" name="Inkt 36">
                    <a:extLst>
                      <a:ext uri="{FF2B5EF4-FFF2-40B4-BE49-F238E27FC236}">
                        <a16:creationId xmlns:a16="http://schemas.microsoft.com/office/drawing/2014/main" id="{433BDBF2-DF18-4715-B502-95FBF0E41BCE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1663741" y="3044334"/>
                    <a:ext cx="61751" cy="3821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38" name="Inkt 37">
                    <a:extLst>
                      <a:ext uri="{FF2B5EF4-FFF2-40B4-BE49-F238E27FC236}">
                        <a16:creationId xmlns:a16="http://schemas.microsoft.com/office/drawing/2014/main" id="{AE6F1290-A3A6-4117-8B10-828E444BE5A4}"/>
                      </a:ext>
                    </a:extLst>
                  </p14:cNvPr>
                  <p14:cNvContentPartPr/>
                  <p14:nvPr/>
                </p14:nvContentPartPr>
                <p14:xfrm>
                  <a:off x="1762310" y="2994339"/>
                  <a:ext cx="149760" cy="312480"/>
                </p14:xfrm>
              </p:contentPart>
            </mc:Choice>
            <mc:Fallback xmlns="">
              <p:pic>
                <p:nvPicPr>
                  <p:cNvPr id="38" name="Inkt 37">
                    <a:extLst>
                      <a:ext uri="{FF2B5EF4-FFF2-40B4-BE49-F238E27FC236}">
                        <a16:creationId xmlns:a16="http://schemas.microsoft.com/office/drawing/2014/main" id="{AE6F1290-A3A6-4117-8B10-828E444BE5A4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1752661" y="2979777"/>
                    <a:ext cx="168673" cy="3422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39" name="Inkt 38">
                    <a:extLst>
                      <a:ext uri="{FF2B5EF4-FFF2-40B4-BE49-F238E27FC236}">
                        <a16:creationId xmlns:a16="http://schemas.microsoft.com/office/drawing/2014/main" id="{A6236316-F28A-4359-BDB8-E556D647D2D4}"/>
                      </a:ext>
                    </a:extLst>
                  </p14:cNvPr>
                  <p14:cNvContentPartPr/>
                  <p14:nvPr/>
                </p14:nvContentPartPr>
                <p14:xfrm>
                  <a:off x="1891550" y="3031059"/>
                  <a:ext cx="208080" cy="138960"/>
                </p14:xfrm>
              </p:contentPart>
            </mc:Choice>
            <mc:Fallback xmlns="">
              <p:pic>
                <p:nvPicPr>
                  <p:cNvPr id="39" name="Inkt 38">
                    <a:extLst>
                      <a:ext uri="{FF2B5EF4-FFF2-40B4-BE49-F238E27FC236}">
                        <a16:creationId xmlns:a16="http://schemas.microsoft.com/office/drawing/2014/main" id="{A6236316-F28A-4359-BDB8-E556D647D2D4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1881917" y="3015955"/>
                    <a:ext cx="226961" cy="16856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44" name="Inkt 43">
                    <a:extLst>
                      <a:ext uri="{FF2B5EF4-FFF2-40B4-BE49-F238E27FC236}">
                        <a16:creationId xmlns:a16="http://schemas.microsoft.com/office/drawing/2014/main" id="{8ACBB8AB-2F06-4016-9F3D-9FF3D0324D4C}"/>
                      </a:ext>
                    </a:extLst>
                  </p14:cNvPr>
                  <p14:cNvContentPartPr/>
                  <p14:nvPr/>
                </p14:nvContentPartPr>
                <p14:xfrm>
                  <a:off x="2176310" y="2927379"/>
                  <a:ext cx="27000" cy="246600"/>
                </p14:xfrm>
              </p:contentPart>
            </mc:Choice>
            <mc:Fallback xmlns="">
              <p:pic>
                <p:nvPicPr>
                  <p:cNvPr id="44" name="Inkt 43">
                    <a:extLst>
                      <a:ext uri="{FF2B5EF4-FFF2-40B4-BE49-F238E27FC236}">
                        <a16:creationId xmlns:a16="http://schemas.microsoft.com/office/drawing/2014/main" id="{8ACBB8AB-2F06-4016-9F3D-9FF3D0324D4C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2167053" y="2912837"/>
                    <a:ext cx="45900" cy="2762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45" name="Inkt 44">
                    <a:extLst>
                      <a:ext uri="{FF2B5EF4-FFF2-40B4-BE49-F238E27FC236}">
                        <a16:creationId xmlns:a16="http://schemas.microsoft.com/office/drawing/2014/main" id="{F0CFA375-AC0C-4349-9039-FC590D144829}"/>
                      </a:ext>
                    </a:extLst>
                  </p14:cNvPr>
                  <p14:cNvContentPartPr/>
                  <p14:nvPr/>
                </p14:nvContentPartPr>
                <p14:xfrm>
                  <a:off x="2311310" y="2979219"/>
                  <a:ext cx="92880" cy="209520"/>
                </p14:xfrm>
              </p:contentPart>
            </mc:Choice>
            <mc:Fallback xmlns="">
              <p:pic>
                <p:nvPicPr>
                  <p:cNvPr id="45" name="Inkt 44">
                    <a:extLst>
                      <a:ext uri="{FF2B5EF4-FFF2-40B4-BE49-F238E27FC236}">
                        <a16:creationId xmlns:a16="http://schemas.microsoft.com/office/drawing/2014/main" id="{F0CFA375-AC0C-4349-9039-FC590D144829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2302061" y="2964080"/>
                    <a:ext cx="111764" cy="23919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46" name="Inkt 45">
                    <a:extLst>
                      <a:ext uri="{FF2B5EF4-FFF2-40B4-BE49-F238E27FC236}">
                        <a16:creationId xmlns:a16="http://schemas.microsoft.com/office/drawing/2014/main" id="{7276F713-F7CF-49B7-9C11-811FA236BDFA}"/>
                      </a:ext>
                    </a:extLst>
                  </p14:cNvPr>
                  <p14:cNvContentPartPr/>
                  <p14:nvPr/>
                </p14:nvContentPartPr>
                <p14:xfrm>
                  <a:off x="2461430" y="2897499"/>
                  <a:ext cx="78480" cy="294840"/>
                </p14:xfrm>
              </p:contentPart>
            </mc:Choice>
            <mc:Fallback xmlns="">
              <p:pic>
                <p:nvPicPr>
                  <p:cNvPr id="46" name="Inkt 45">
                    <a:extLst>
                      <a:ext uri="{FF2B5EF4-FFF2-40B4-BE49-F238E27FC236}">
                        <a16:creationId xmlns:a16="http://schemas.microsoft.com/office/drawing/2014/main" id="{7276F713-F7CF-49B7-9C11-811FA236BDFA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2451812" y="2882332"/>
                    <a:ext cx="97331" cy="32456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67" name="Inkt 66">
                    <a:extLst>
                      <a:ext uri="{FF2B5EF4-FFF2-40B4-BE49-F238E27FC236}">
                        <a16:creationId xmlns:a16="http://schemas.microsoft.com/office/drawing/2014/main" id="{E86DAC66-D96B-4010-AB68-DE6DA1B6E0EF}"/>
                      </a:ext>
                    </a:extLst>
                  </p14:cNvPr>
                  <p14:cNvContentPartPr/>
                  <p14:nvPr/>
                </p14:nvContentPartPr>
                <p14:xfrm>
                  <a:off x="2032670" y="3343899"/>
                  <a:ext cx="117000" cy="390960"/>
                </p14:xfrm>
              </p:contentPart>
            </mc:Choice>
            <mc:Fallback xmlns="">
              <p:pic>
                <p:nvPicPr>
                  <p:cNvPr id="67" name="Inkt 66">
                    <a:extLst>
                      <a:ext uri="{FF2B5EF4-FFF2-40B4-BE49-F238E27FC236}">
                        <a16:creationId xmlns:a16="http://schemas.microsoft.com/office/drawing/2014/main" id="{E86DAC66-D96B-4010-AB68-DE6DA1B6E0EF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2023433" y="3328722"/>
                    <a:ext cx="135859" cy="4207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68" name="Inkt 67">
                    <a:extLst>
                      <a:ext uri="{FF2B5EF4-FFF2-40B4-BE49-F238E27FC236}">
                        <a16:creationId xmlns:a16="http://schemas.microsoft.com/office/drawing/2014/main" id="{5EFA6B28-1DCE-4CD4-B747-85F80E7BE61F}"/>
                      </a:ext>
                    </a:extLst>
                  </p14:cNvPr>
                  <p14:cNvContentPartPr/>
                  <p14:nvPr/>
                </p14:nvContentPartPr>
                <p14:xfrm>
                  <a:off x="2150750" y="3578619"/>
                  <a:ext cx="88560" cy="18000"/>
                </p14:xfrm>
              </p:contentPart>
            </mc:Choice>
            <mc:Fallback xmlns="">
              <p:pic>
                <p:nvPicPr>
                  <p:cNvPr id="68" name="Inkt 67">
                    <a:extLst>
                      <a:ext uri="{FF2B5EF4-FFF2-40B4-BE49-F238E27FC236}">
                        <a16:creationId xmlns:a16="http://schemas.microsoft.com/office/drawing/2014/main" id="{5EFA6B28-1DCE-4CD4-B747-85F80E7BE61F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2141082" y="3564219"/>
                    <a:ext cx="107510" cy="4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80" name="Inkt 79">
                    <a:extLst>
                      <a:ext uri="{FF2B5EF4-FFF2-40B4-BE49-F238E27FC236}">
                        <a16:creationId xmlns:a16="http://schemas.microsoft.com/office/drawing/2014/main" id="{36905AF6-6857-45D6-93AA-90FCF86C34A2}"/>
                      </a:ext>
                    </a:extLst>
                  </p14:cNvPr>
                  <p14:cNvContentPartPr/>
                  <p14:nvPr/>
                </p14:nvContentPartPr>
                <p14:xfrm>
                  <a:off x="2430830" y="3452979"/>
                  <a:ext cx="11160" cy="160920"/>
                </p14:xfrm>
              </p:contentPart>
            </mc:Choice>
            <mc:Fallback xmlns="">
              <p:pic>
                <p:nvPicPr>
                  <p:cNvPr id="80" name="Inkt 79">
                    <a:extLst>
                      <a:ext uri="{FF2B5EF4-FFF2-40B4-BE49-F238E27FC236}">
                        <a16:creationId xmlns:a16="http://schemas.microsoft.com/office/drawing/2014/main" id="{36905AF6-6857-45D6-93AA-90FCF86C34A2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2421209" y="3437798"/>
                    <a:ext cx="30017" cy="1906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81" name="Inkt 80">
                    <a:extLst>
                      <a:ext uri="{FF2B5EF4-FFF2-40B4-BE49-F238E27FC236}">
                        <a16:creationId xmlns:a16="http://schemas.microsoft.com/office/drawing/2014/main" id="{6DAF64DF-E065-4CDA-B17E-B2FFDBEF1D8A}"/>
                      </a:ext>
                    </a:extLst>
                  </p14:cNvPr>
                  <p14:cNvContentPartPr/>
                  <p14:nvPr/>
                </p14:nvContentPartPr>
                <p14:xfrm>
                  <a:off x="2361710" y="3369819"/>
                  <a:ext cx="213120" cy="217080"/>
                </p14:xfrm>
              </p:contentPart>
            </mc:Choice>
            <mc:Fallback xmlns="">
              <p:pic>
                <p:nvPicPr>
                  <p:cNvPr id="81" name="Inkt 80">
                    <a:extLst>
                      <a:ext uri="{FF2B5EF4-FFF2-40B4-BE49-F238E27FC236}">
                        <a16:creationId xmlns:a16="http://schemas.microsoft.com/office/drawing/2014/main" id="{6DAF64DF-E065-4CDA-B17E-B2FFDBEF1D8A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2352075" y="3354660"/>
                    <a:ext cx="232004" cy="24679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82" name="Inkt 81">
                    <a:extLst>
                      <a:ext uri="{FF2B5EF4-FFF2-40B4-BE49-F238E27FC236}">
                        <a16:creationId xmlns:a16="http://schemas.microsoft.com/office/drawing/2014/main" id="{EEC84942-B913-43A8-8911-3E7CE55CB9AB}"/>
                      </a:ext>
                    </a:extLst>
                  </p14:cNvPr>
                  <p14:cNvContentPartPr/>
                  <p14:nvPr/>
                </p14:nvContentPartPr>
                <p14:xfrm>
                  <a:off x="2627750" y="3492219"/>
                  <a:ext cx="6840" cy="68040"/>
                </p14:xfrm>
              </p:contentPart>
            </mc:Choice>
            <mc:Fallback xmlns="">
              <p:pic>
                <p:nvPicPr>
                  <p:cNvPr id="82" name="Inkt 81">
                    <a:extLst>
                      <a:ext uri="{FF2B5EF4-FFF2-40B4-BE49-F238E27FC236}">
                        <a16:creationId xmlns:a16="http://schemas.microsoft.com/office/drawing/2014/main" id="{EEC84942-B913-43A8-8911-3E7CE55CB9AB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618250" y="3477166"/>
                    <a:ext cx="25460" cy="9754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83" name="Inkt 82">
                    <a:extLst>
                      <a:ext uri="{FF2B5EF4-FFF2-40B4-BE49-F238E27FC236}">
                        <a16:creationId xmlns:a16="http://schemas.microsoft.com/office/drawing/2014/main" id="{25D8A7D4-1304-4BB2-9505-81059402EB6D}"/>
                      </a:ext>
                    </a:extLst>
                  </p14:cNvPr>
                  <p14:cNvContentPartPr/>
                  <p14:nvPr/>
                </p14:nvContentPartPr>
                <p14:xfrm>
                  <a:off x="2613710" y="3367659"/>
                  <a:ext cx="360" cy="7200"/>
                </p14:xfrm>
              </p:contentPart>
            </mc:Choice>
            <mc:Fallback xmlns="">
              <p:pic>
                <p:nvPicPr>
                  <p:cNvPr id="83" name="Inkt 82">
                    <a:extLst>
                      <a:ext uri="{FF2B5EF4-FFF2-40B4-BE49-F238E27FC236}">
                        <a16:creationId xmlns:a16="http://schemas.microsoft.com/office/drawing/2014/main" id="{25D8A7D4-1304-4BB2-9505-81059402EB6D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604710" y="3352659"/>
                    <a:ext cx="18000" cy="3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84" name="Inkt 83">
                    <a:extLst>
                      <a:ext uri="{FF2B5EF4-FFF2-40B4-BE49-F238E27FC236}">
                        <a16:creationId xmlns:a16="http://schemas.microsoft.com/office/drawing/2014/main" id="{4B2463FC-D10D-49A0-9C9D-0C3BFF293C60}"/>
                      </a:ext>
                    </a:extLst>
                  </p14:cNvPr>
                  <p14:cNvContentPartPr/>
                  <p14:nvPr/>
                </p14:nvContentPartPr>
                <p14:xfrm>
                  <a:off x="2706230" y="3419859"/>
                  <a:ext cx="87120" cy="123120"/>
                </p14:xfrm>
              </p:contentPart>
            </mc:Choice>
            <mc:Fallback xmlns="">
              <p:pic>
                <p:nvPicPr>
                  <p:cNvPr id="84" name="Inkt 83">
                    <a:extLst>
                      <a:ext uri="{FF2B5EF4-FFF2-40B4-BE49-F238E27FC236}">
                        <a16:creationId xmlns:a16="http://schemas.microsoft.com/office/drawing/2014/main" id="{4B2463FC-D10D-49A0-9C9D-0C3BFF293C60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2696635" y="3404696"/>
                    <a:ext cx="105926" cy="1528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85" name="Inkt 84">
                    <a:extLst>
                      <a:ext uri="{FF2B5EF4-FFF2-40B4-BE49-F238E27FC236}">
                        <a16:creationId xmlns:a16="http://schemas.microsoft.com/office/drawing/2014/main" id="{00C097BC-D404-4967-8AA6-4CDEDABB91F2}"/>
                      </a:ext>
                    </a:extLst>
                  </p14:cNvPr>
                  <p14:cNvContentPartPr/>
                  <p14:nvPr/>
                </p14:nvContentPartPr>
                <p14:xfrm>
                  <a:off x="2789390" y="3299259"/>
                  <a:ext cx="93960" cy="257040"/>
                </p14:xfrm>
              </p:contentPart>
            </mc:Choice>
            <mc:Fallback xmlns="">
              <p:pic>
                <p:nvPicPr>
                  <p:cNvPr id="85" name="Inkt 84">
                    <a:extLst>
                      <a:ext uri="{FF2B5EF4-FFF2-40B4-BE49-F238E27FC236}">
                        <a16:creationId xmlns:a16="http://schemas.microsoft.com/office/drawing/2014/main" id="{00C097BC-D404-4967-8AA6-4CDEDABB91F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2780148" y="3284103"/>
                    <a:ext cx="112829" cy="2867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86" name="Inkt 85">
                    <a:extLst>
                      <a:ext uri="{FF2B5EF4-FFF2-40B4-BE49-F238E27FC236}">
                        <a16:creationId xmlns:a16="http://schemas.microsoft.com/office/drawing/2014/main" id="{0F518FAF-8DD9-46DE-B68D-2338DBEE3BC8}"/>
                      </a:ext>
                    </a:extLst>
                  </p14:cNvPr>
                  <p14:cNvContentPartPr/>
                  <p14:nvPr/>
                </p14:nvContentPartPr>
                <p14:xfrm>
                  <a:off x="2756990" y="3457299"/>
                  <a:ext cx="101520" cy="9720"/>
                </p14:xfrm>
              </p:contentPart>
            </mc:Choice>
            <mc:Fallback xmlns="">
              <p:pic>
                <p:nvPicPr>
                  <p:cNvPr id="86" name="Inkt 85">
                    <a:extLst>
                      <a:ext uri="{FF2B5EF4-FFF2-40B4-BE49-F238E27FC236}">
                        <a16:creationId xmlns:a16="http://schemas.microsoft.com/office/drawing/2014/main" id="{0F518FAF-8DD9-46DE-B68D-2338DBEE3BC8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2747340" y="3443005"/>
                    <a:ext cx="120434" cy="377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87" name="Inkt 86">
                    <a:extLst>
                      <a:ext uri="{FF2B5EF4-FFF2-40B4-BE49-F238E27FC236}">
                        <a16:creationId xmlns:a16="http://schemas.microsoft.com/office/drawing/2014/main" id="{4EE4848F-879F-4C35-B70A-46E3357119DB}"/>
                      </a:ext>
                    </a:extLst>
                  </p14:cNvPr>
                  <p14:cNvContentPartPr/>
                  <p14:nvPr/>
                </p14:nvContentPartPr>
                <p14:xfrm>
                  <a:off x="2854910" y="3465219"/>
                  <a:ext cx="77040" cy="90360"/>
                </p14:xfrm>
              </p:contentPart>
            </mc:Choice>
            <mc:Fallback xmlns="">
              <p:pic>
                <p:nvPicPr>
                  <p:cNvPr id="87" name="Inkt 86">
                    <a:extLst>
                      <a:ext uri="{FF2B5EF4-FFF2-40B4-BE49-F238E27FC236}">
                        <a16:creationId xmlns:a16="http://schemas.microsoft.com/office/drawing/2014/main" id="{4EE4848F-879F-4C35-B70A-46E3357119DB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2845280" y="3450058"/>
                    <a:ext cx="95915" cy="1200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88" name="Inkt 87">
                    <a:extLst>
                      <a:ext uri="{FF2B5EF4-FFF2-40B4-BE49-F238E27FC236}">
                        <a16:creationId xmlns:a16="http://schemas.microsoft.com/office/drawing/2014/main" id="{5AD8A2E0-5114-48CD-ADE0-63979321C56E}"/>
                      </a:ext>
                    </a:extLst>
                  </p14:cNvPr>
                  <p14:cNvContentPartPr/>
                  <p14:nvPr/>
                </p14:nvContentPartPr>
                <p14:xfrm>
                  <a:off x="2928710" y="3446859"/>
                  <a:ext cx="147960" cy="102600"/>
                </p14:xfrm>
              </p:contentPart>
            </mc:Choice>
            <mc:Fallback xmlns="">
              <p:pic>
                <p:nvPicPr>
                  <p:cNvPr id="88" name="Inkt 87">
                    <a:extLst>
                      <a:ext uri="{FF2B5EF4-FFF2-40B4-BE49-F238E27FC236}">
                        <a16:creationId xmlns:a16="http://schemas.microsoft.com/office/drawing/2014/main" id="{5AD8A2E0-5114-48CD-ADE0-63979321C56E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2919077" y="3431681"/>
                    <a:ext cx="166840" cy="13234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89" name="Inkt 88">
                    <a:extLst>
                      <a:ext uri="{FF2B5EF4-FFF2-40B4-BE49-F238E27FC236}">
                        <a16:creationId xmlns:a16="http://schemas.microsoft.com/office/drawing/2014/main" id="{701D53FD-C162-4EF8-BDCD-807FCAC12F56}"/>
                      </a:ext>
                    </a:extLst>
                  </p14:cNvPr>
                  <p14:cNvContentPartPr/>
                  <p14:nvPr/>
                </p14:nvContentPartPr>
                <p14:xfrm>
                  <a:off x="3080630" y="3453699"/>
                  <a:ext cx="153000" cy="99000"/>
                </p14:xfrm>
              </p:contentPart>
            </mc:Choice>
            <mc:Fallback xmlns="">
              <p:pic>
                <p:nvPicPr>
                  <p:cNvPr id="89" name="Inkt 88">
                    <a:extLst>
                      <a:ext uri="{FF2B5EF4-FFF2-40B4-BE49-F238E27FC236}">
                        <a16:creationId xmlns:a16="http://schemas.microsoft.com/office/drawing/2014/main" id="{701D53FD-C162-4EF8-BDCD-807FCAC12F56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071381" y="3438608"/>
                    <a:ext cx="171884" cy="12857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90" name="Inkt 89">
                    <a:extLst>
                      <a:ext uri="{FF2B5EF4-FFF2-40B4-BE49-F238E27FC236}">
                        <a16:creationId xmlns:a16="http://schemas.microsoft.com/office/drawing/2014/main" id="{8793B156-239F-4621-BF0B-AD55D2C9FEEE}"/>
                      </a:ext>
                    </a:extLst>
                  </p14:cNvPr>
                  <p14:cNvContentPartPr/>
                  <p14:nvPr/>
                </p14:nvContentPartPr>
                <p14:xfrm>
                  <a:off x="3240470" y="3500859"/>
                  <a:ext cx="22320" cy="91800"/>
                </p14:xfrm>
              </p:contentPart>
            </mc:Choice>
            <mc:Fallback xmlns="">
              <p:pic>
                <p:nvPicPr>
                  <p:cNvPr id="90" name="Inkt 89">
                    <a:extLst>
                      <a:ext uri="{FF2B5EF4-FFF2-40B4-BE49-F238E27FC236}">
                        <a16:creationId xmlns:a16="http://schemas.microsoft.com/office/drawing/2014/main" id="{8793B156-239F-4621-BF0B-AD55D2C9FEEE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3231234" y="3485760"/>
                    <a:ext cx="41177" cy="12139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6">
                <p14:nvContentPartPr>
                  <p14:cNvPr id="91" name="Inkt 90">
                    <a:extLst>
                      <a:ext uri="{FF2B5EF4-FFF2-40B4-BE49-F238E27FC236}">
                        <a16:creationId xmlns:a16="http://schemas.microsoft.com/office/drawing/2014/main" id="{AF447CFB-5970-4DE9-A377-67C60D33F76E}"/>
                      </a:ext>
                    </a:extLst>
                  </p14:cNvPr>
                  <p14:cNvContentPartPr/>
                  <p14:nvPr/>
                </p14:nvContentPartPr>
                <p14:xfrm>
                  <a:off x="3194030" y="3339219"/>
                  <a:ext cx="1800" cy="9720"/>
                </p14:xfrm>
              </p:contentPart>
            </mc:Choice>
            <mc:Fallback xmlns="">
              <p:pic>
                <p:nvPicPr>
                  <p:cNvPr id="91" name="Inkt 90">
                    <a:extLst>
                      <a:ext uri="{FF2B5EF4-FFF2-40B4-BE49-F238E27FC236}">
                        <a16:creationId xmlns:a16="http://schemas.microsoft.com/office/drawing/2014/main" id="{AF447CFB-5970-4DE9-A377-67C60D33F76E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3182780" y="3324031"/>
                    <a:ext cx="23850" cy="394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7">
                <p14:nvContentPartPr>
                  <p14:cNvPr id="92" name="Inkt 91">
                    <a:extLst>
                      <a:ext uri="{FF2B5EF4-FFF2-40B4-BE49-F238E27FC236}">
                        <a16:creationId xmlns:a16="http://schemas.microsoft.com/office/drawing/2014/main" id="{96A6FF74-9A92-4689-8DE4-16E77B1BA8A2}"/>
                      </a:ext>
                    </a:extLst>
                  </p14:cNvPr>
                  <p14:cNvContentPartPr/>
                  <p14:nvPr/>
                </p14:nvContentPartPr>
                <p14:xfrm>
                  <a:off x="3296270" y="3446859"/>
                  <a:ext cx="105840" cy="176400"/>
                </p14:xfrm>
              </p:contentPart>
            </mc:Choice>
            <mc:Fallback xmlns="">
              <p:pic>
                <p:nvPicPr>
                  <p:cNvPr id="92" name="Inkt 91">
                    <a:extLst>
                      <a:ext uri="{FF2B5EF4-FFF2-40B4-BE49-F238E27FC236}">
                        <a16:creationId xmlns:a16="http://schemas.microsoft.com/office/drawing/2014/main" id="{96A6FF74-9A92-4689-8DE4-16E77B1BA8A2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3286613" y="3431704"/>
                    <a:ext cx="124768" cy="2061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9">
                <p14:nvContentPartPr>
                  <p14:cNvPr id="93" name="Inkt 92">
                    <a:extLst>
                      <a:ext uri="{FF2B5EF4-FFF2-40B4-BE49-F238E27FC236}">
                        <a16:creationId xmlns:a16="http://schemas.microsoft.com/office/drawing/2014/main" id="{950FDF10-CA32-4687-94EA-86502039004B}"/>
                      </a:ext>
                    </a:extLst>
                  </p14:cNvPr>
                  <p14:cNvContentPartPr/>
                  <p14:nvPr/>
                </p14:nvContentPartPr>
                <p14:xfrm>
                  <a:off x="3416870" y="3481419"/>
                  <a:ext cx="34920" cy="109800"/>
                </p14:xfrm>
              </p:contentPart>
            </mc:Choice>
            <mc:Fallback xmlns="">
              <p:pic>
                <p:nvPicPr>
                  <p:cNvPr id="93" name="Inkt 92">
                    <a:extLst>
                      <a:ext uri="{FF2B5EF4-FFF2-40B4-BE49-F238E27FC236}">
                        <a16:creationId xmlns:a16="http://schemas.microsoft.com/office/drawing/2014/main" id="{950FDF10-CA32-4687-94EA-86502039004B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3407660" y="3466253"/>
                    <a:ext cx="53723" cy="13952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1">
                <p14:nvContentPartPr>
                  <p14:cNvPr id="94" name="Inkt 93">
                    <a:extLst>
                      <a:ext uri="{FF2B5EF4-FFF2-40B4-BE49-F238E27FC236}">
                        <a16:creationId xmlns:a16="http://schemas.microsoft.com/office/drawing/2014/main" id="{2C05CA5F-D048-4A53-9D8F-25EEC41ABA52}"/>
                      </a:ext>
                    </a:extLst>
                  </p14:cNvPr>
                  <p14:cNvContentPartPr/>
                  <p14:nvPr/>
                </p14:nvContentPartPr>
                <p14:xfrm>
                  <a:off x="3389510" y="3481419"/>
                  <a:ext cx="120240" cy="260280"/>
                </p14:xfrm>
              </p:contentPart>
            </mc:Choice>
            <mc:Fallback xmlns="">
              <p:pic>
                <p:nvPicPr>
                  <p:cNvPr id="94" name="Inkt 93">
                    <a:extLst>
                      <a:ext uri="{FF2B5EF4-FFF2-40B4-BE49-F238E27FC236}">
                        <a16:creationId xmlns:a16="http://schemas.microsoft.com/office/drawing/2014/main" id="{2C05CA5F-D048-4A53-9D8F-25EEC41ABA52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3380261" y="3466251"/>
                    <a:ext cx="139124" cy="290009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6" name="Groep 105">
              <a:extLst>
                <a:ext uri="{FF2B5EF4-FFF2-40B4-BE49-F238E27FC236}">
                  <a16:creationId xmlns:a16="http://schemas.microsoft.com/office/drawing/2014/main" id="{9CF6B8EE-CED9-4F2E-B5A5-03F83A6873D1}"/>
                </a:ext>
              </a:extLst>
            </p:cNvPr>
            <p:cNvGrpSpPr/>
            <p:nvPr/>
          </p:nvGrpSpPr>
          <p:grpSpPr>
            <a:xfrm>
              <a:off x="662150" y="4716939"/>
              <a:ext cx="1104840" cy="925200"/>
              <a:chOff x="662150" y="4716939"/>
              <a:chExt cx="1104840" cy="925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3">
                <p14:nvContentPartPr>
                  <p14:cNvPr id="96" name="Inkt 95">
                    <a:extLst>
                      <a:ext uri="{FF2B5EF4-FFF2-40B4-BE49-F238E27FC236}">
                        <a16:creationId xmlns:a16="http://schemas.microsoft.com/office/drawing/2014/main" id="{E070BA59-87D6-4B25-A50B-A66E569988CE}"/>
                      </a:ext>
                    </a:extLst>
                  </p14:cNvPr>
                  <p14:cNvContentPartPr/>
                  <p14:nvPr/>
                </p14:nvContentPartPr>
                <p14:xfrm>
                  <a:off x="1154990" y="4826379"/>
                  <a:ext cx="166320" cy="14400"/>
                </p14:xfrm>
              </p:contentPart>
            </mc:Choice>
            <mc:Fallback xmlns="">
              <p:pic>
                <p:nvPicPr>
                  <p:cNvPr id="96" name="Inkt 95">
                    <a:extLst>
                      <a:ext uri="{FF2B5EF4-FFF2-40B4-BE49-F238E27FC236}">
                        <a16:creationId xmlns:a16="http://schemas.microsoft.com/office/drawing/2014/main" id="{E070BA59-87D6-4B25-A50B-A66E569988CE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1145750" y="4811379"/>
                    <a:ext cx="185185" cy="4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5">
                <p14:nvContentPartPr>
                  <p14:cNvPr id="97" name="Inkt 96">
                    <a:extLst>
                      <a:ext uri="{FF2B5EF4-FFF2-40B4-BE49-F238E27FC236}">
                        <a16:creationId xmlns:a16="http://schemas.microsoft.com/office/drawing/2014/main" id="{20DE785A-B4E4-47CE-9266-CA87CF40E625}"/>
                      </a:ext>
                    </a:extLst>
                  </p14:cNvPr>
                  <p14:cNvContentPartPr/>
                  <p14:nvPr/>
                </p14:nvContentPartPr>
                <p14:xfrm>
                  <a:off x="1227350" y="4716939"/>
                  <a:ext cx="1800" cy="218520"/>
                </p14:xfrm>
              </p:contentPart>
            </mc:Choice>
            <mc:Fallback xmlns="">
              <p:pic>
                <p:nvPicPr>
                  <p:cNvPr id="97" name="Inkt 96">
                    <a:extLst>
                      <a:ext uri="{FF2B5EF4-FFF2-40B4-BE49-F238E27FC236}">
                        <a16:creationId xmlns:a16="http://schemas.microsoft.com/office/drawing/2014/main" id="{20DE785A-B4E4-47CE-9266-CA87CF40E625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1216100" y="4701764"/>
                    <a:ext cx="23850" cy="2482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7">
                <p14:nvContentPartPr>
                  <p14:cNvPr id="98" name="Inkt 97">
                    <a:extLst>
                      <a:ext uri="{FF2B5EF4-FFF2-40B4-BE49-F238E27FC236}">
                        <a16:creationId xmlns:a16="http://schemas.microsoft.com/office/drawing/2014/main" id="{7DA376D6-A670-4888-9BCA-0C7B6D4C0BC7}"/>
                      </a:ext>
                    </a:extLst>
                  </p14:cNvPr>
                  <p14:cNvContentPartPr/>
                  <p14:nvPr/>
                </p14:nvContentPartPr>
                <p14:xfrm>
                  <a:off x="662150" y="5013579"/>
                  <a:ext cx="261720" cy="363240"/>
                </p14:xfrm>
              </p:contentPart>
            </mc:Choice>
            <mc:Fallback xmlns="">
              <p:pic>
                <p:nvPicPr>
                  <p:cNvPr id="98" name="Inkt 97">
                    <a:extLst>
                      <a:ext uri="{FF2B5EF4-FFF2-40B4-BE49-F238E27FC236}">
                        <a16:creationId xmlns:a16="http://schemas.microsoft.com/office/drawing/2014/main" id="{7DA376D6-A670-4888-9BCA-0C7B6D4C0BC7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652514" y="4998419"/>
                    <a:ext cx="280607" cy="39295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9">
                <p14:nvContentPartPr>
                  <p14:cNvPr id="99" name="Inkt 98">
                    <a:extLst>
                      <a:ext uri="{FF2B5EF4-FFF2-40B4-BE49-F238E27FC236}">
                        <a16:creationId xmlns:a16="http://schemas.microsoft.com/office/drawing/2014/main" id="{6C67EAEB-2955-4E1D-817F-BEFDDE4C79B3}"/>
                      </a:ext>
                    </a:extLst>
                  </p14:cNvPr>
                  <p14:cNvContentPartPr/>
                  <p14:nvPr/>
                </p14:nvContentPartPr>
                <p14:xfrm>
                  <a:off x="955550" y="5201139"/>
                  <a:ext cx="75600" cy="169560"/>
                </p14:xfrm>
              </p:contentPart>
            </mc:Choice>
            <mc:Fallback xmlns="">
              <p:pic>
                <p:nvPicPr>
                  <p:cNvPr id="99" name="Inkt 98">
                    <a:extLst>
                      <a:ext uri="{FF2B5EF4-FFF2-40B4-BE49-F238E27FC236}">
                        <a16:creationId xmlns:a16="http://schemas.microsoft.com/office/drawing/2014/main" id="{6C67EAEB-2955-4E1D-817F-BEFDDE4C79B3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945956" y="5186000"/>
                    <a:ext cx="94404" cy="19923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1">
                <p14:nvContentPartPr>
                  <p14:cNvPr id="100" name="Inkt 99">
                    <a:extLst>
                      <a:ext uri="{FF2B5EF4-FFF2-40B4-BE49-F238E27FC236}">
                        <a16:creationId xmlns:a16="http://schemas.microsoft.com/office/drawing/2014/main" id="{5554B362-4E6A-49CD-B32F-CFD0E4536063}"/>
                      </a:ext>
                    </a:extLst>
                  </p14:cNvPr>
                  <p14:cNvContentPartPr/>
                  <p14:nvPr/>
                </p14:nvContentPartPr>
                <p14:xfrm>
                  <a:off x="969590" y="5172699"/>
                  <a:ext cx="136440" cy="469440"/>
                </p14:xfrm>
              </p:contentPart>
            </mc:Choice>
            <mc:Fallback xmlns="">
              <p:pic>
                <p:nvPicPr>
                  <p:cNvPr id="100" name="Inkt 99">
                    <a:extLst>
                      <a:ext uri="{FF2B5EF4-FFF2-40B4-BE49-F238E27FC236}">
                        <a16:creationId xmlns:a16="http://schemas.microsoft.com/office/drawing/2014/main" id="{5554B362-4E6A-49CD-B32F-CFD0E4536063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960340" y="5158143"/>
                    <a:ext cx="155326" cy="4991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3">
                <p14:nvContentPartPr>
                  <p14:cNvPr id="101" name="Inkt 100">
                    <a:extLst>
                      <a:ext uri="{FF2B5EF4-FFF2-40B4-BE49-F238E27FC236}">
                        <a16:creationId xmlns:a16="http://schemas.microsoft.com/office/drawing/2014/main" id="{AB8D5B07-CA9E-4A41-8375-81244E7F578C}"/>
                      </a:ext>
                    </a:extLst>
                  </p14:cNvPr>
                  <p14:cNvContentPartPr/>
                  <p14:nvPr/>
                </p14:nvContentPartPr>
                <p14:xfrm>
                  <a:off x="1142750" y="5223099"/>
                  <a:ext cx="192600" cy="172800"/>
                </p14:xfrm>
              </p:contentPart>
            </mc:Choice>
            <mc:Fallback xmlns="">
              <p:pic>
                <p:nvPicPr>
                  <p:cNvPr id="101" name="Inkt 100">
                    <a:extLst>
                      <a:ext uri="{FF2B5EF4-FFF2-40B4-BE49-F238E27FC236}">
                        <a16:creationId xmlns:a16="http://schemas.microsoft.com/office/drawing/2014/main" id="{AB8D5B07-CA9E-4A41-8375-81244E7F578C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1133505" y="5207941"/>
                    <a:ext cx="211475" cy="20250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102" name="Inkt 101">
                    <a:extLst>
                      <a:ext uri="{FF2B5EF4-FFF2-40B4-BE49-F238E27FC236}">
                        <a16:creationId xmlns:a16="http://schemas.microsoft.com/office/drawing/2014/main" id="{4F420345-DC2A-42B3-AC28-5E6BDB763E46}"/>
                      </a:ext>
                    </a:extLst>
                  </p14:cNvPr>
                  <p14:cNvContentPartPr/>
                  <p14:nvPr/>
                </p14:nvContentPartPr>
                <p14:xfrm>
                  <a:off x="1366310" y="5065419"/>
                  <a:ext cx="165600" cy="320400"/>
                </p14:xfrm>
              </p:contentPart>
            </mc:Choice>
            <mc:Fallback xmlns="">
              <p:pic>
                <p:nvPicPr>
                  <p:cNvPr id="102" name="Inkt 101">
                    <a:extLst>
                      <a:ext uri="{FF2B5EF4-FFF2-40B4-BE49-F238E27FC236}">
                        <a16:creationId xmlns:a16="http://schemas.microsoft.com/office/drawing/2014/main" id="{4F420345-DC2A-42B3-AC28-5E6BDB763E46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1357067" y="5050249"/>
                    <a:ext cx="184471" cy="3501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104" name="Inkt 103">
                    <a:extLst>
                      <a:ext uri="{FF2B5EF4-FFF2-40B4-BE49-F238E27FC236}">
                        <a16:creationId xmlns:a16="http://schemas.microsoft.com/office/drawing/2014/main" id="{3A733A4C-E6E5-4A40-8114-A049B7560B3B}"/>
                      </a:ext>
                    </a:extLst>
                  </p14:cNvPr>
                  <p14:cNvContentPartPr/>
                  <p14:nvPr/>
                </p14:nvContentPartPr>
                <p14:xfrm>
                  <a:off x="1560350" y="5239659"/>
                  <a:ext cx="129240" cy="171360"/>
                </p14:xfrm>
              </p:contentPart>
            </mc:Choice>
            <mc:Fallback xmlns="">
              <p:pic>
                <p:nvPicPr>
                  <p:cNvPr id="104" name="Inkt 103">
                    <a:extLst>
                      <a:ext uri="{FF2B5EF4-FFF2-40B4-BE49-F238E27FC236}">
                        <a16:creationId xmlns:a16="http://schemas.microsoft.com/office/drawing/2014/main" id="{3A733A4C-E6E5-4A40-8114-A049B7560B3B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1551119" y="5224521"/>
                    <a:ext cx="148088" cy="20103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105" name="Inkt 104">
                    <a:extLst>
                      <a:ext uri="{FF2B5EF4-FFF2-40B4-BE49-F238E27FC236}">
                        <a16:creationId xmlns:a16="http://schemas.microsoft.com/office/drawing/2014/main" id="{E87D01B1-636A-4CC6-A349-D6F0153F3262}"/>
                      </a:ext>
                    </a:extLst>
                  </p14:cNvPr>
                  <p14:cNvContentPartPr/>
                  <p14:nvPr/>
                </p14:nvContentPartPr>
                <p14:xfrm>
                  <a:off x="1720910" y="4988379"/>
                  <a:ext cx="46080" cy="419760"/>
                </p14:xfrm>
              </p:contentPart>
            </mc:Choice>
            <mc:Fallback xmlns="">
              <p:pic>
                <p:nvPicPr>
                  <p:cNvPr id="105" name="Inkt 104">
                    <a:extLst>
                      <a:ext uri="{FF2B5EF4-FFF2-40B4-BE49-F238E27FC236}">
                        <a16:creationId xmlns:a16="http://schemas.microsoft.com/office/drawing/2014/main" id="{E87D01B1-636A-4CC6-A349-D6F0153F3262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1711229" y="4973214"/>
                    <a:ext cx="65054" cy="449483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8" name="Groep 117">
              <a:extLst>
                <a:ext uri="{FF2B5EF4-FFF2-40B4-BE49-F238E27FC236}">
                  <a16:creationId xmlns:a16="http://schemas.microsoft.com/office/drawing/2014/main" id="{E5880CE6-5325-495A-B561-B0BC360628E3}"/>
                </a:ext>
              </a:extLst>
            </p:cNvPr>
            <p:cNvGrpSpPr/>
            <p:nvPr/>
          </p:nvGrpSpPr>
          <p:grpSpPr>
            <a:xfrm>
              <a:off x="1993430" y="5081619"/>
              <a:ext cx="442800" cy="366480"/>
              <a:chOff x="1993430" y="5081619"/>
              <a:chExt cx="442800" cy="366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107" name="Inkt 106">
                    <a:extLst>
                      <a:ext uri="{FF2B5EF4-FFF2-40B4-BE49-F238E27FC236}">
                        <a16:creationId xmlns:a16="http://schemas.microsoft.com/office/drawing/2014/main" id="{D0EB84AA-4C0F-4CB6-B3A9-C79B69087237}"/>
                      </a:ext>
                    </a:extLst>
                  </p14:cNvPr>
                  <p14:cNvContentPartPr/>
                  <p14:nvPr/>
                </p14:nvContentPartPr>
                <p14:xfrm>
                  <a:off x="1993430" y="5109699"/>
                  <a:ext cx="118440" cy="338400"/>
                </p14:xfrm>
              </p:contentPart>
            </mc:Choice>
            <mc:Fallback xmlns="">
              <p:pic>
                <p:nvPicPr>
                  <p:cNvPr id="107" name="Inkt 106">
                    <a:extLst>
                      <a:ext uri="{FF2B5EF4-FFF2-40B4-BE49-F238E27FC236}">
                        <a16:creationId xmlns:a16="http://schemas.microsoft.com/office/drawing/2014/main" id="{D0EB84AA-4C0F-4CB6-B3A9-C79B69087237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1983816" y="5094538"/>
                    <a:ext cx="137283" cy="3681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108" name="Inkt 107">
                    <a:extLst>
                      <a:ext uri="{FF2B5EF4-FFF2-40B4-BE49-F238E27FC236}">
                        <a16:creationId xmlns:a16="http://schemas.microsoft.com/office/drawing/2014/main" id="{F5C8310E-5BBB-4A35-9243-6EFA92D46495}"/>
                      </a:ext>
                    </a:extLst>
                  </p14:cNvPr>
                  <p14:cNvContentPartPr/>
                  <p14:nvPr/>
                </p14:nvContentPartPr>
                <p14:xfrm>
                  <a:off x="2235350" y="5081619"/>
                  <a:ext cx="200880" cy="329760"/>
                </p14:xfrm>
              </p:contentPart>
            </mc:Choice>
            <mc:Fallback xmlns="">
              <p:pic>
                <p:nvPicPr>
                  <p:cNvPr id="108" name="Inkt 107">
                    <a:extLst>
                      <a:ext uri="{FF2B5EF4-FFF2-40B4-BE49-F238E27FC236}">
                        <a16:creationId xmlns:a16="http://schemas.microsoft.com/office/drawing/2014/main" id="{F5C8310E-5BBB-4A35-9243-6EFA92D46495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2225711" y="5066437"/>
                    <a:ext cx="219773" cy="359517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7" name="Groep 116">
              <a:extLst>
                <a:ext uri="{FF2B5EF4-FFF2-40B4-BE49-F238E27FC236}">
                  <a16:creationId xmlns:a16="http://schemas.microsoft.com/office/drawing/2014/main" id="{65D0F958-BCD1-445D-AE1C-402F9DEE953C}"/>
                </a:ext>
              </a:extLst>
            </p:cNvPr>
            <p:cNvGrpSpPr/>
            <p:nvPr/>
          </p:nvGrpSpPr>
          <p:grpSpPr>
            <a:xfrm>
              <a:off x="2619470" y="5019699"/>
              <a:ext cx="807120" cy="567360"/>
              <a:chOff x="2619470" y="5019699"/>
              <a:chExt cx="807120" cy="567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109" name="Inkt 108">
                    <a:extLst>
                      <a:ext uri="{FF2B5EF4-FFF2-40B4-BE49-F238E27FC236}">
                        <a16:creationId xmlns:a16="http://schemas.microsoft.com/office/drawing/2014/main" id="{E0CCBEE5-6672-48D5-AB8A-8FB3C230ADE1}"/>
                      </a:ext>
                    </a:extLst>
                  </p14:cNvPr>
                  <p14:cNvContentPartPr/>
                  <p14:nvPr/>
                </p14:nvContentPartPr>
                <p14:xfrm>
                  <a:off x="2619470" y="5194299"/>
                  <a:ext cx="145440" cy="214920"/>
                </p14:xfrm>
              </p:contentPart>
            </mc:Choice>
            <mc:Fallback xmlns="">
              <p:pic>
                <p:nvPicPr>
                  <p:cNvPr id="109" name="Inkt 108">
                    <a:extLst>
                      <a:ext uri="{FF2B5EF4-FFF2-40B4-BE49-F238E27FC236}">
                        <a16:creationId xmlns:a16="http://schemas.microsoft.com/office/drawing/2014/main" id="{E0CCBEE5-6672-48D5-AB8A-8FB3C230ADE1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2609851" y="5179121"/>
                    <a:ext cx="164293" cy="2446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110" name="Inkt 109">
                    <a:extLst>
                      <a:ext uri="{FF2B5EF4-FFF2-40B4-BE49-F238E27FC236}">
                        <a16:creationId xmlns:a16="http://schemas.microsoft.com/office/drawing/2014/main" id="{7C7370D1-C80D-4EE9-84DB-0D83D847E16D}"/>
                      </a:ext>
                    </a:extLst>
                  </p14:cNvPr>
                  <p14:cNvContentPartPr/>
                  <p14:nvPr/>
                </p14:nvContentPartPr>
                <p14:xfrm>
                  <a:off x="2781110" y="5311659"/>
                  <a:ext cx="58320" cy="117360"/>
                </p14:xfrm>
              </p:contentPart>
            </mc:Choice>
            <mc:Fallback xmlns="">
              <p:pic>
                <p:nvPicPr>
                  <p:cNvPr id="110" name="Inkt 109">
                    <a:extLst>
                      <a:ext uri="{FF2B5EF4-FFF2-40B4-BE49-F238E27FC236}">
                        <a16:creationId xmlns:a16="http://schemas.microsoft.com/office/drawing/2014/main" id="{7C7370D1-C80D-4EE9-84DB-0D83D847E16D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2771454" y="5296535"/>
                    <a:ext cx="77245" cy="1470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111" name="Inkt 110">
                    <a:extLst>
                      <a:ext uri="{FF2B5EF4-FFF2-40B4-BE49-F238E27FC236}">
                        <a16:creationId xmlns:a16="http://schemas.microsoft.com/office/drawing/2014/main" id="{555F8731-3169-4D51-A4F1-0A74739ADAD5}"/>
                      </a:ext>
                    </a:extLst>
                  </p14:cNvPr>
                  <p14:cNvContentPartPr/>
                  <p14:nvPr/>
                </p14:nvContentPartPr>
                <p14:xfrm>
                  <a:off x="2816750" y="5285379"/>
                  <a:ext cx="33840" cy="301680"/>
                </p14:xfrm>
              </p:contentPart>
            </mc:Choice>
            <mc:Fallback xmlns="">
              <p:pic>
                <p:nvPicPr>
                  <p:cNvPr id="111" name="Inkt 110">
                    <a:extLst>
                      <a:ext uri="{FF2B5EF4-FFF2-40B4-BE49-F238E27FC236}">
                        <a16:creationId xmlns:a16="http://schemas.microsoft.com/office/drawing/2014/main" id="{555F8731-3169-4D51-A4F1-0A74739ADAD5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2807521" y="5270204"/>
                    <a:ext cx="52683" cy="33142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112" name="Inkt 111">
                    <a:extLst>
                      <a:ext uri="{FF2B5EF4-FFF2-40B4-BE49-F238E27FC236}">
                        <a16:creationId xmlns:a16="http://schemas.microsoft.com/office/drawing/2014/main" id="{D9F7DF9E-FEE8-43B7-8D0A-ADB946577109}"/>
                      </a:ext>
                    </a:extLst>
                  </p14:cNvPr>
                  <p14:cNvContentPartPr/>
                  <p14:nvPr/>
                </p14:nvContentPartPr>
                <p14:xfrm>
                  <a:off x="2859950" y="5256939"/>
                  <a:ext cx="179640" cy="153360"/>
                </p14:xfrm>
              </p:contentPart>
            </mc:Choice>
            <mc:Fallback xmlns="">
              <p:pic>
                <p:nvPicPr>
                  <p:cNvPr id="112" name="Inkt 111">
                    <a:extLst>
                      <a:ext uri="{FF2B5EF4-FFF2-40B4-BE49-F238E27FC236}">
                        <a16:creationId xmlns:a16="http://schemas.microsoft.com/office/drawing/2014/main" id="{D9F7DF9E-FEE8-43B7-8D0A-ADB946577109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2850698" y="5241785"/>
                    <a:ext cx="198529" cy="18306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113" name="Inkt 112">
                    <a:extLst>
                      <a:ext uri="{FF2B5EF4-FFF2-40B4-BE49-F238E27FC236}">
                        <a16:creationId xmlns:a16="http://schemas.microsoft.com/office/drawing/2014/main" id="{FF8179B5-F00D-4FB7-9618-995923119B7F}"/>
                      </a:ext>
                    </a:extLst>
                  </p14:cNvPr>
                  <p14:cNvContentPartPr/>
                  <p14:nvPr/>
                </p14:nvContentPartPr>
                <p14:xfrm>
                  <a:off x="3020870" y="5093499"/>
                  <a:ext cx="144720" cy="267480"/>
                </p14:xfrm>
              </p:contentPart>
            </mc:Choice>
            <mc:Fallback xmlns="">
              <p:pic>
                <p:nvPicPr>
                  <p:cNvPr id="113" name="Inkt 112">
                    <a:extLst>
                      <a:ext uri="{FF2B5EF4-FFF2-40B4-BE49-F238E27FC236}">
                        <a16:creationId xmlns:a16="http://schemas.microsoft.com/office/drawing/2014/main" id="{FF8179B5-F00D-4FB7-9618-995923119B7F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3011608" y="5078336"/>
                    <a:ext cx="163630" cy="29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114" name="Inkt 113">
                    <a:extLst>
                      <a:ext uri="{FF2B5EF4-FFF2-40B4-BE49-F238E27FC236}">
                        <a16:creationId xmlns:a16="http://schemas.microsoft.com/office/drawing/2014/main" id="{478A4049-CAB5-408D-AF24-9C58EDC14E5F}"/>
                      </a:ext>
                    </a:extLst>
                  </p14:cNvPr>
                  <p14:cNvContentPartPr/>
                  <p14:nvPr/>
                </p14:nvContentPartPr>
                <p14:xfrm>
                  <a:off x="3142190" y="5273499"/>
                  <a:ext cx="120240" cy="112680"/>
                </p14:xfrm>
              </p:contentPart>
            </mc:Choice>
            <mc:Fallback xmlns="">
              <p:pic>
                <p:nvPicPr>
                  <p:cNvPr id="114" name="Inkt 113">
                    <a:extLst>
                      <a:ext uri="{FF2B5EF4-FFF2-40B4-BE49-F238E27FC236}">
                        <a16:creationId xmlns:a16="http://schemas.microsoft.com/office/drawing/2014/main" id="{478A4049-CAB5-408D-AF24-9C58EDC14E5F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3132941" y="5258960"/>
                    <a:ext cx="139124" cy="14236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115" name="Inkt 114">
                    <a:extLst>
                      <a:ext uri="{FF2B5EF4-FFF2-40B4-BE49-F238E27FC236}">
                        <a16:creationId xmlns:a16="http://schemas.microsoft.com/office/drawing/2014/main" id="{17317208-6B16-49A2-9D1D-57CF1D336DE7}"/>
                      </a:ext>
                    </a:extLst>
                  </p14:cNvPr>
                  <p14:cNvContentPartPr/>
                  <p14:nvPr/>
                </p14:nvContentPartPr>
                <p14:xfrm>
                  <a:off x="3224270" y="5019699"/>
                  <a:ext cx="59040" cy="347040"/>
                </p14:xfrm>
              </p:contentPart>
            </mc:Choice>
            <mc:Fallback xmlns="">
              <p:pic>
                <p:nvPicPr>
                  <p:cNvPr id="115" name="Inkt 114">
                    <a:extLst>
                      <a:ext uri="{FF2B5EF4-FFF2-40B4-BE49-F238E27FC236}">
                        <a16:creationId xmlns:a16="http://schemas.microsoft.com/office/drawing/2014/main" id="{17317208-6B16-49A2-9D1D-57CF1D336DE7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3215009" y="5005138"/>
                    <a:ext cx="77948" cy="3767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16" name="Inkt 115">
                    <a:extLst>
                      <a:ext uri="{FF2B5EF4-FFF2-40B4-BE49-F238E27FC236}">
                        <a16:creationId xmlns:a16="http://schemas.microsoft.com/office/drawing/2014/main" id="{C3411FFF-463A-4018-9BFF-DD464215F01C}"/>
                      </a:ext>
                    </a:extLst>
                  </p14:cNvPr>
                  <p14:cNvContentPartPr/>
                  <p14:nvPr/>
                </p14:nvContentPartPr>
                <p14:xfrm>
                  <a:off x="3324350" y="5184219"/>
                  <a:ext cx="102240" cy="240480"/>
                </p14:xfrm>
              </p:contentPart>
            </mc:Choice>
            <mc:Fallback xmlns="">
              <p:pic>
                <p:nvPicPr>
                  <p:cNvPr id="116" name="Inkt 115">
                    <a:extLst>
                      <a:ext uri="{FF2B5EF4-FFF2-40B4-BE49-F238E27FC236}">
                        <a16:creationId xmlns:a16="http://schemas.microsoft.com/office/drawing/2014/main" id="{C3411FFF-463A-4018-9BFF-DD464215F01C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3315125" y="5169681"/>
                    <a:ext cx="121074" cy="270161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6" name="Groep 125">
              <a:extLst>
                <a:ext uri="{FF2B5EF4-FFF2-40B4-BE49-F238E27FC236}">
                  <a16:creationId xmlns:a16="http://schemas.microsoft.com/office/drawing/2014/main" id="{DEE26E0D-8E12-4797-899E-36739D1926E8}"/>
                </a:ext>
              </a:extLst>
            </p:cNvPr>
            <p:cNvGrpSpPr/>
            <p:nvPr/>
          </p:nvGrpSpPr>
          <p:grpSpPr>
            <a:xfrm>
              <a:off x="10223030" y="1263099"/>
              <a:ext cx="1016280" cy="1195920"/>
              <a:chOff x="10223030" y="1263099"/>
              <a:chExt cx="1016280" cy="1195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19" name="Inkt 118">
                    <a:extLst>
                      <a:ext uri="{FF2B5EF4-FFF2-40B4-BE49-F238E27FC236}">
                        <a16:creationId xmlns:a16="http://schemas.microsoft.com/office/drawing/2014/main" id="{BE3B5803-CDAB-4B69-AEA0-4B0686A0C27F}"/>
                      </a:ext>
                    </a:extLst>
                  </p14:cNvPr>
                  <p14:cNvContentPartPr/>
                  <p14:nvPr/>
                </p14:nvContentPartPr>
                <p14:xfrm>
                  <a:off x="10453070" y="1689699"/>
                  <a:ext cx="155520" cy="253440"/>
                </p14:xfrm>
              </p:contentPart>
            </mc:Choice>
            <mc:Fallback xmlns="">
              <p:pic>
                <p:nvPicPr>
                  <p:cNvPr id="119" name="Inkt 118">
                    <a:extLst>
                      <a:ext uri="{FF2B5EF4-FFF2-40B4-BE49-F238E27FC236}">
                        <a16:creationId xmlns:a16="http://schemas.microsoft.com/office/drawing/2014/main" id="{BE3B5803-CDAB-4B69-AEA0-4B0686A0C27F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10443446" y="1674541"/>
                    <a:ext cx="174383" cy="2831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20" name="Inkt 119">
                    <a:extLst>
                      <a:ext uri="{FF2B5EF4-FFF2-40B4-BE49-F238E27FC236}">
                        <a16:creationId xmlns:a16="http://schemas.microsoft.com/office/drawing/2014/main" id="{FB2D9AAD-2880-4357-A944-1F770CA4E440}"/>
                      </a:ext>
                    </a:extLst>
                  </p14:cNvPr>
                  <p14:cNvContentPartPr/>
                  <p14:nvPr/>
                </p14:nvContentPartPr>
                <p14:xfrm>
                  <a:off x="10682390" y="1727499"/>
                  <a:ext cx="244800" cy="194040"/>
                </p14:xfrm>
              </p:contentPart>
            </mc:Choice>
            <mc:Fallback xmlns="">
              <p:pic>
                <p:nvPicPr>
                  <p:cNvPr id="120" name="Inkt 119">
                    <a:extLst>
                      <a:ext uri="{FF2B5EF4-FFF2-40B4-BE49-F238E27FC236}">
                        <a16:creationId xmlns:a16="http://schemas.microsoft.com/office/drawing/2014/main" id="{FB2D9AAD-2880-4357-A944-1F770CA4E440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10672752" y="1712946"/>
                    <a:ext cx="263690" cy="22375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21" name="Inkt 120">
                    <a:extLst>
                      <a:ext uri="{FF2B5EF4-FFF2-40B4-BE49-F238E27FC236}">
                        <a16:creationId xmlns:a16="http://schemas.microsoft.com/office/drawing/2014/main" id="{C276B607-509E-41B3-BDB9-F175828A8C97}"/>
                      </a:ext>
                    </a:extLst>
                  </p14:cNvPr>
                  <p14:cNvContentPartPr/>
                  <p14:nvPr/>
                </p14:nvContentPartPr>
                <p14:xfrm>
                  <a:off x="10887230" y="1441659"/>
                  <a:ext cx="116640" cy="478080"/>
                </p14:xfrm>
              </p:contentPart>
            </mc:Choice>
            <mc:Fallback xmlns="">
              <p:pic>
                <p:nvPicPr>
                  <p:cNvPr id="121" name="Inkt 120">
                    <a:extLst>
                      <a:ext uri="{FF2B5EF4-FFF2-40B4-BE49-F238E27FC236}">
                        <a16:creationId xmlns:a16="http://schemas.microsoft.com/office/drawing/2014/main" id="{C276B607-509E-41B3-BDB9-F175828A8C97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10877606" y="1426491"/>
                    <a:ext cx="135503" cy="50780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7">
                <p14:nvContentPartPr>
                  <p14:cNvPr id="122" name="Inkt 121">
                    <a:extLst>
                      <a:ext uri="{FF2B5EF4-FFF2-40B4-BE49-F238E27FC236}">
                        <a16:creationId xmlns:a16="http://schemas.microsoft.com/office/drawing/2014/main" id="{CA831749-3865-46A3-AB07-787B9F310922}"/>
                      </a:ext>
                    </a:extLst>
                  </p14:cNvPr>
                  <p14:cNvContentPartPr/>
                  <p14:nvPr/>
                </p14:nvContentPartPr>
                <p14:xfrm>
                  <a:off x="10815590" y="1735059"/>
                  <a:ext cx="186120" cy="19800"/>
                </p14:xfrm>
              </p:contentPart>
            </mc:Choice>
            <mc:Fallback xmlns="">
              <p:pic>
                <p:nvPicPr>
                  <p:cNvPr id="122" name="Inkt 121">
                    <a:extLst>
                      <a:ext uri="{FF2B5EF4-FFF2-40B4-BE49-F238E27FC236}">
                        <a16:creationId xmlns:a16="http://schemas.microsoft.com/office/drawing/2014/main" id="{CA831749-3865-46A3-AB07-787B9F310922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10806342" y="1720059"/>
                    <a:ext cx="205002" cy="4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9">
                <p14:nvContentPartPr>
                  <p14:cNvPr id="123" name="Inkt 122">
                    <a:extLst>
                      <a:ext uri="{FF2B5EF4-FFF2-40B4-BE49-F238E27FC236}">
                        <a16:creationId xmlns:a16="http://schemas.microsoft.com/office/drawing/2014/main" id="{87AE62D9-4C25-43F7-8DF4-A5B80E883A3E}"/>
                      </a:ext>
                    </a:extLst>
                  </p14:cNvPr>
                  <p14:cNvContentPartPr/>
                  <p14:nvPr/>
                </p14:nvContentPartPr>
                <p14:xfrm>
                  <a:off x="10223030" y="1263099"/>
                  <a:ext cx="1016280" cy="952200"/>
                </p14:xfrm>
              </p:contentPart>
            </mc:Choice>
            <mc:Fallback xmlns="">
              <p:pic>
                <p:nvPicPr>
                  <p:cNvPr id="123" name="Inkt 122">
                    <a:extLst>
                      <a:ext uri="{FF2B5EF4-FFF2-40B4-BE49-F238E27FC236}">
                        <a16:creationId xmlns:a16="http://schemas.microsoft.com/office/drawing/2014/main" id="{87AE62D9-4C25-43F7-8DF4-A5B80E883A3E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10213395" y="1248534"/>
                    <a:ext cx="1035164" cy="98193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1">
                <p14:nvContentPartPr>
                  <p14:cNvPr id="125" name="Inkt 124">
                    <a:extLst>
                      <a:ext uri="{FF2B5EF4-FFF2-40B4-BE49-F238E27FC236}">
                        <a16:creationId xmlns:a16="http://schemas.microsoft.com/office/drawing/2014/main" id="{625648F2-C46F-44B6-8E26-8CF7A238B163}"/>
                      </a:ext>
                    </a:extLst>
                  </p14:cNvPr>
                  <p14:cNvContentPartPr/>
                  <p14:nvPr/>
                </p14:nvContentPartPr>
                <p14:xfrm>
                  <a:off x="10713710" y="2207019"/>
                  <a:ext cx="5760" cy="252000"/>
                </p14:xfrm>
              </p:contentPart>
            </mc:Choice>
            <mc:Fallback xmlns="">
              <p:pic>
                <p:nvPicPr>
                  <p:cNvPr id="125" name="Inkt 124">
                    <a:extLst>
                      <a:ext uri="{FF2B5EF4-FFF2-40B4-BE49-F238E27FC236}">
                        <a16:creationId xmlns:a16="http://schemas.microsoft.com/office/drawing/2014/main" id="{625648F2-C46F-44B6-8E26-8CF7A238B163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10704494" y="2191875"/>
                    <a:ext cx="24576" cy="281683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7" name="Inkt 126">
                  <a:extLst>
                    <a:ext uri="{FF2B5EF4-FFF2-40B4-BE49-F238E27FC236}">
                      <a16:creationId xmlns:a16="http://schemas.microsoft.com/office/drawing/2014/main" id="{E75503A6-FF19-4467-89D4-C1739E863225}"/>
                    </a:ext>
                  </a:extLst>
                </p14:cNvPr>
                <p14:cNvContentPartPr/>
                <p14:nvPr/>
              </p14:nvContentPartPr>
              <p14:xfrm>
                <a:off x="1279550" y="2444259"/>
                <a:ext cx="269280" cy="222840"/>
              </p14:xfrm>
            </p:contentPart>
          </mc:Choice>
          <mc:Fallback xmlns="">
            <p:pic>
              <p:nvPicPr>
                <p:cNvPr id="127" name="Inkt 126">
                  <a:extLst>
                    <a:ext uri="{FF2B5EF4-FFF2-40B4-BE49-F238E27FC236}">
                      <a16:creationId xmlns:a16="http://schemas.microsoft.com/office/drawing/2014/main" id="{E75503A6-FF19-4467-89D4-C1739E86322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269919" y="2429120"/>
                  <a:ext cx="288157" cy="2525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8" name="Inkt 127">
                  <a:extLst>
                    <a:ext uri="{FF2B5EF4-FFF2-40B4-BE49-F238E27FC236}">
                      <a16:creationId xmlns:a16="http://schemas.microsoft.com/office/drawing/2014/main" id="{BF1C4FBD-0E7D-4104-A653-E7043574666B}"/>
                    </a:ext>
                  </a:extLst>
                </p14:cNvPr>
                <p14:cNvContentPartPr/>
                <p14:nvPr/>
              </p14:nvContentPartPr>
              <p14:xfrm>
                <a:off x="10590590" y="2402499"/>
                <a:ext cx="295920" cy="174960"/>
              </p14:xfrm>
            </p:contentPart>
          </mc:Choice>
          <mc:Fallback xmlns="">
            <p:pic>
              <p:nvPicPr>
                <p:cNvPr id="128" name="Inkt 127">
                  <a:extLst>
                    <a:ext uri="{FF2B5EF4-FFF2-40B4-BE49-F238E27FC236}">
                      <a16:creationId xmlns:a16="http://schemas.microsoft.com/office/drawing/2014/main" id="{BF1C4FBD-0E7D-4104-A653-E7043574666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581342" y="2387364"/>
                  <a:ext cx="314800" cy="2046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9" name="Inkt 128">
                  <a:extLst>
                    <a:ext uri="{FF2B5EF4-FFF2-40B4-BE49-F238E27FC236}">
                      <a16:creationId xmlns:a16="http://schemas.microsoft.com/office/drawing/2014/main" id="{03324DAF-B226-4447-8B82-496312ABBF9B}"/>
                    </a:ext>
                  </a:extLst>
                </p14:cNvPr>
                <p14:cNvContentPartPr/>
                <p14:nvPr/>
              </p14:nvContentPartPr>
              <p14:xfrm>
                <a:off x="9991550" y="2856099"/>
                <a:ext cx="116640" cy="315360"/>
              </p14:xfrm>
            </p:contentPart>
          </mc:Choice>
          <mc:Fallback xmlns="">
            <p:pic>
              <p:nvPicPr>
                <p:cNvPr id="129" name="Inkt 128">
                  <a:extLst>
                    <a:ext uri="{FF2B5EF4-FFF2-40B4-BE49-F238E27FC236}">
                      <a16:creationId xmlns:a16="http://schemas.microsoft.com/office/drawing/2014/main" id="{03324DAF-B226-4447-8B82-496312ABBF9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981926" y="2841544"/>
                  <a:ext cx="135503" cy="3450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0" name="Inkt 129">
                  <a:extLst>
                    <a:ext uri="{FF2B5EF4-FFF2-40B4-BE49-F238E27FC236}">
                      <a16:creationId xmlns:a16="http://schemas.microsoft.com/office/drawing/2014/main" id="{2BD16754-6075-45C9-B2FC-8E2E67299BF2}"/>
                    </a:ext>
                  </a:extLst>
                </p14:cNvPr>
                <p14:cNvContentPartPr/>
                <p14:nvPr/>
              </p14:nvContentPartPr>
              <p14:xfrm>
                <a:off x="9938270" y="3057699"/>
                <a:ext cx="88560" cy="23040"/>
              </p14:xfrm>
            </p:contentPart>
          </mc:Choice>
          <mc:Fallback xmlns="">
            <p:pic>
              <p:nvPicPr>
                <p:cNvPr id="130" name="Inkt 129">
                  <a:extLst>
                    <a:ext uri="{FF2B5EF4-FFF2-40B4-BE49-F238E27FC236}">
                      <a16:creationId xmlns:a16="http://schemas.microsoft.com/office/drawing/2014/main" id="{2BD16754-6075-45C9-B2FC-8E2E67299BF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929029" y="3042541"/>
                  <a:ext cx="107427" cy="527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1" name="Inkt 130">
                  <a:extLst>
                    <a:ext uri="{FF2B5EF4-FFF2-40B4-BE49-F238E27FC236}">
                      <a16:creationId xmlns:a16="http://schemas.microsoft.com/office/drawing/2014/main" id="{BEDA4324-2653-4FB3-84B8-D4C363F41A07}"/>
                    </a:ext>
                  </a:extLst>
                </p14:cNvPr>
                <p14:cNvContentPartPr/>
                <p14:nvPr/>
              </p14:nvContentPartPr>
              <p14:xfrm>
                <a:off x="10112510" y="3055899"/>
                <a:ext cx="113760" cy="126360"/>
              </p14:xfrm>
            </p:contentPart>
          </mc:Choice>
          <mc:Fallback xmlns="">
            <p:pic>
              <p:nvPicPr>
                <p:cNvPr id="131" name="Inkt 130">
                  <a:extLst>
                    <a:ext uri="{FF2B5EF4-FFF2-40B4-BE49-F238E27FC236}">
                      <a16:creationId xmlns:a16="http://schemas.microsoft.com/office/drawing/2014/main" id="{BEDA4324-2653-4FB3-84B8-D4C363F41A0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102869" y="3040711"/>
                  <a:ext cx="132656" cy="1561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2" name="Inkt 131">
                  <a:extLst>
                    <a:ext uri="{FF2B5EF4-FFF2-40B4-BE49-F238E27FC236}">
                      <a16:creationId xmlns:a16="http://schemas.microsoft.com/office/drawing/2014/main" id="{6EA2A618-95DA-4375-AA99-B4FC28834C02}"/>
                    </a:ext>
                  </a:extLst>
                </p14:cNvPr>
                <p14:cNvContentPartPr/>
                <p14:nvPr/>
              </p14:nvContentPartPr>
              <p14:xfrm>
                <a:off x="10258670" y="2839539"/>
                <a:ext cx="158400" cy="369720"/>
              </p14:xfrm>
            </p:contentPart>
          </mc:Choice>
          <mc:Fallback xmlns="">
            <p:pic>
              <p:nvPicPr>
                <p:cNvPr id="132" name="Inkt 131">
                  <a:extLst>
                    <a:ext uri="{FF2B5EF4-FFF2-40B4-BE49-F238E27FC236}">
                      <a16:creationId xmlns:a16="http://schemas.microsoft.com/office/drawing/2014/main" id="{6EA2A618-95DA-4375-AA99-B4FC28834C0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249058" y="2824387"/>
                  <a:ext cx="177239" cy="3994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3" name="Inkt 132">
                  <a:extLst>
                    <a:ext uri="{FF2B5EF4-FFF2-40B4-BE49-F238E27FC236}">
                      <a16:creationId xmlns:a16="http://schemas.microsoft.com/office/drawing/2014/main" id="{A23256A8-45FE-4E5E-BC1C-08479712E1E1}"/>
                    </a:ext>
                  </a:extLst>
                </p14:cNvPr>
                <p14:cNvContentPartPr/>
                <p14:nvPr/>
              </p14:nvContentPartPr>
              <p14:xfrm>
                <a:off x="10252550" y="3086499"/>
                <a:ext cx="120960" cy="2520"/>
              </p14:xfrm>
            </p:contentPart>
          </mc:Choice>
          <mc:Fallback xmlns="">
            <p:pic>
              <p:nvPicPr>
                <p:cNvPr id="133" name="Inkt 132">
                  <a:extLst>
                    <a:ext uri="{FF2B5EF4-FFF2-40B4-BE49-F238E27FC236}">
                      <a16:creationId xmlns:a16="http://schemas.microsoft.com/office/drawing/2014/main" id="{A23256A8-45FE-4E5E-BC1C-08479712E1E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242919" y="3073899"/>
                  <a:ext cx="139836" cy="272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4" name="Inkt 133">
                  <a:extLst>
                    <a:ext uri="{FF2B5EF4-FFF2-40B4-BE49-F238E27FC236}">
                      <a16:creationId xmlns:a16="http://schemas.microsoft.com/office/drawing/2014/main" id="{3D604407-D10F-43C4-A01A-41AC9D5E0493}"/>
                    </a:ext>
                  </a:extLst>
                </p14:cNvPr>
                <p14:cNvContentPartPr/>
                <p14:nvPr/>
              </p14:nvContentPartPr>
              <p14:xfrm>
                <a:off x="10408070" y="3090819"/>
                <a:ext cx="188640" cy="140760"/>
              </p14:xfrm>
            </p:contentPart>
          </mc:Choice>
          <mc:Fallback xmlns="">
            <p:pic>
              <p:nvPicPr>
                <p:cNvPr id="134" name="Inkt 133">
                  <a:extLst>
                    <a:ext uri="{FF2B5EF4-FFF2-40B4-BE49-F238E27FC236}">
                      <a16:creationId xmlns:a16="http://schemas.microsoft.com/office/drawing/2014/main" id="{3D604407-D10F-43C4-A01A-41AC9D5E049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398426" y="3075716"/>
                  <a:ext cx="207543" cy="1703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5" name="Inkt 134">
                  <a:extLst>
                    <a:ext uri="{FF2B5EF4-FFF2-40B4-BE49-F238E27FC236}">
                      <a16:creationId xmlns:a16="http://schemas.microsoft.com/office/drawing/2014/main" id="{1635FE3E-0215-4C55-B29A-96FED51B3DAC}"/>
                    </a:ext>
                  </a:extLst>
                </p14:cNvPr>
                <p14:cNvContentPartPr/>
                <p14:nvPr/>
              </p14:nvContentPartPr>
              <p14:xfrm>
                <a:off x="10570790" y="2865459"/>
                <a:ext cx="32040" cy="397800"/>
              </p14:xfrm>
            </p:contentPart>
          </mc:Choice>
          <mc:Fallback xmlns="">
            <p:pic>
              <p:nvPicPr>
                <p:cNvPr id="135" name="Inkt 134">
                  <a:extLst>
                    <a:ext uri="{FF2B5EF4-FFF2-40B4-BE49-F238E27FC236}">
                      <a16:creationId xmlns:a16="http://schemas.microsoft.com/office/drawing/2014/main" id="{1635FE3E-0215-4C55-B29A-96FED51B3DA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561525" y="2850299"/>
                  <a:ext cx="50955" cy="427514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86D2A084-0604-45C1-8D74-6590B4B94624}"/>
                </a:ext>
              </a:extLst>
            </p:cNvPr>
            <p:cNvGrpSpPr/>
            <p:nvPr/>
          </p:nvGrpSpPr>
          <p:grpSpPr>
            <a:xfrm>
              <a:off x="10813430" y="2942139"/>
              <a:ext cx="1669320" cy="507600"/>
              <a:chOff x="10813430" y="2942139"/>
              <a:chExt cx="1669320" cy="507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1">
                <p14:nvContentPartPr>
                  <p14:cNvPr id="136" name="Inkt 135">
                    <a:extLst>
                      <a:ext uri="{FF2B5EF4-FFF2-40B4-BE49-F238E27FC236}">
                        <a16:creationId xmlns:a16="http://schemas.microsoft.com/office/drawing/2014/main" id="{5D92204E-868E-42E8-834B-C9675C9F24F6}"/>
                      </a:ext>
                    </a:extLst>
                  </p14:cNvPr>
                  <p14:cNvContentPartPr/>
                  <p14:nvPr/>
                </p14:nvContentPartPr>
                <p14:xfrm>
                  <a:off x="10813430" y="3071739"/>
                  <a:ext cx="244080" cy="153360"/>
                </p14:xfrm>
              </p:contentPart>
            </mc:Choice>
            <mc:Fallback xmlns="">
              <p:pic>
                <p:nvPicPr>
                  <p:cNvPr id="136" name="Inkt 135">
                    <a:extLst>
                      <a:ext uri="{FF2B5EF4-FFF2-40B4-BE49-F238E27FC236}">
                        <a16:creationId xmlns:a16="http://schemas.microsoft.com/office/drawing/2014/main" id="{5D92204E-868E-42E8-834B-C9675C9F24F6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10804190" y="3056585"/>
                    <a:ext cx="262944" cy="18306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3">
                <p14:nvContentPartPr>
                  <p14:cNvPr id="137" name="Inkt 136">
                    <a:extLst>
                      <a:ext uri="{FF2B5EF4-FFF2-40B4-BE49-F238E27FC236}">
                        <a16:creationId xmlns:a16="http://schemas.microsoft.com/office/drawing/2014/main" id="{AE748E89-9256-492E-A386-B150BA1F4BAD}"/>
                      </a:ext>
                    </a:extLst>
                  </p14:cNvPr>
                  <p14:cNvContentPartPr/>
                  <p14:nvPr/>
                </p14:nvContentPartPr>
                <p14:xfrm>
                  <a:off x="11099630" y="3121779"/>
                  <a:ext cx="21600" cy="115560"/>
                </p14:xfrm>
              </p:contentPart>
            </mc:Choice>
            <mc:Fallback xmlns="">
              <p:pic>
                <p:nvPicPr>
                  <p:cNvPr id="137" name="Inkt 136">
                    <a:extLst>
                      <a:ext uri="{FF2B5EF4-FFF2-40B4-BE49-F238E27FC236}">
                        <a16:creationId xmlns:a16="http://schemas.microsoft.com/office/drawing/2014/main" id="{AE748E89-9256-492E-A386-B150BA1F4BAD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11090156" y="3106653"/>
                    <a:ext cx="40168" cy="14520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5">
                <p14:nvContentPartPr>
                  <p14:cNvPr id="138" name="Inkt 137">
                    <a:extLst>
                      <a:ext uri="{FF2B5EF4-FFF2-40B4-BE49-F238E27FC236}">
                        <a16:creationId xmlns:a16="http://schemas.microsoft.com/office/drawing/2014/main" id="{B998F98C-1410-44AB-8F5F-BEDAAABF35D4}"/>
                      </a:ext>
                    </a:extLst>
                  </p14:cNvPr>
                  <p14:cNvContentPartPr/>
                  <p14:nvPr/>
                </p14:nvContentPartPr>
                <p14:xfrm>
                  <a:off x="11160830" y="3062019"/>
                  <a:ext cx="265680" cy="196560"/>
                </p14:xfrm>
              </p:contentPart>
            </mc:Choice>
            <mc:Fallback xmlns="">
              <p:pic>
                <p:nvPicPr>
                  <p:cNvPr id="138" name="Inkt 137">
                    <a:extLst>
                      <a:ext uri="{FF2B5EF4-FFF2-40B4-BE49-F238E27FC236}">
                        <a16:creationId xmlns:a16="http://schemas.microsoft.com/office/drawing/2014/main" id="{B998F98C-1410-44AB-8F5F-BEDAAABF35D4}"/>
                      </a:ext>
                    </a:extLst>
                  </p:cNvPr>
                  <p:cNvPicPr/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11151589" y="3046852"/>
                    <a:ext cx="284547" cy="2262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7">
                <p14:nvContentPartPr>
                  <p14:cNvPr id="140" name="Inkt 139">
                    <a:extLst>
                      <a:ext uri="{FF2B5EF4-FFF2-40B4-BE49-F238E27FC236}">
                        <a16:creationId xmlns:a16="http://schemas.microsoft.com/office/drawing/2014/main" id="{15C2CADB-C6AB-47DE-B305-0A89EDA3A256}"/>
                      </a:ext>
                    </a:extLst>
                  </p14:cNvPr>
                  <p14:cNvContentPartPr/>
                  <p14:nvPr/>
                </p14:nvContentPartPr>
                <p14:xfrm>
                  <a:off x="11619830" y="3145179"/>
                  <a:ext cx="138600" cy="132840"/>
                </p14:xfrm>
              </p:contentPart>
            </mc:Choice>
            <mc:Fallback xmlns="">
              <p:pic>
                <p:nvPicPr>
                  <p:cNvPr id="140" name="Inkt 139">
                    <a:extLst>
                      <a:ext uri="{FF2B5EF4-FFF2-40B4-BE49-F238E27FC236}">
                        <a16:creationId xmlns:a16="http://schemas.microsoft.com/office/drawing/2014/main" id="{15C2CADB-C6AB-47DE-B305-0A89EDA3A256}"/>
                      </a:ext>
                    </a:extLst>
                  </p:cNvPr>
                  <p:cNvPicPr/>
                  <p:nvPr/>
                </p:nvPicPr>
                <p:blipFill>
                  <a:blip r:embed="rId218"/>
                  <a:stretch>
                    <a:fillRect/>
                  </a:stretch>
                </p:blipFill>
                <p:spPr>
                  <a:xfrm>
                    <a:off x="11610205" y="3130015"/>
                    <a:ext cx="157465" cy="16256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9">
                <p14:nvContentPartPr>
                  <p14:cNvPr id="141" name="Inkt 140">
                    <a:extLst>
                      <a:ext uri="{FF2B5EF4-FFF2-40B4-BE49-F238E27FC236}">
                        <a16:creationId xmlns:a16="http://schemas.microsoft.com/office/drawing/2014/main" id="{9FB865F2-F66C-4EBA-B723-BDAC87543B0B}"/>
                      </a:ext>
                    </a:extLst>
                  </p14:cNvPr>
                  <p14:cNvContentPartPr/>
                  <p14:nvPr/>
                </p14:nvContentPartPr>
                <p14:xfrm>
                  <a:off x="11730710" y="2942139"/>
                  <a:ext cx="95040" cy="440640"/>
                </p14:xfrm>
              </p:contentPart>
            </mc:Choice>
            <mc:Fallback xmlns="">
              <p:pic>
                <p:nvPicPr>
                  <p:cNvPr id="141" name="Inkt 140">
                    <a:extLst>
                      <a:ext uri="{FF2B5EF4-FFF2-40B4-BE49-F238E27FC236}">
                        <a16:creationId xmlns:a16="http://schemas.microsoft.com/office/drawing/2014/main" id="{9FB865F2-F66C-4EBA-B723-BDAC87543B0B}"/>
                      </a:ext>
                    </a:extLst>
                  </p:cNvPr>
                  <p:cNvPicPr/>
                  <p:nvPr/>
                </p:nvPicPr>
                <p:blipFill>
                  <a:blip r:embed="rId220"/>
                  <a:stretch>
                    <a:fillRect/>
                  </a:stretch>
                </p:blipFill>
                <p:spPr>
                  <a:xfrm>
                    <a:off x="11721091" y="2926986"/>
                    <a:ext cx="113894" cy="4703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1">
                <p14:nvContentPartPr>
                  <p14:cNvPr id="142" name="Inkt 141">
                    <a:extLst>
                      <a:ext uri="{FF2B5EF4-FFF2-40B4-BE49-F238E27FC236}">
                        <a16:creationId xmlns:a16="http://schemas.microsoft.com/office/drawing/2014/main" id="{C965AC9A-01D8-43A4-BF2C-FC345FF281C7}"/>
                      </a:ext>
                    </a:extLst>
                  </p14:cNvPr>
                  <p14:cNvContentPartPr/>
                  <p14:nvPr/>
                </p14:nvContentPartPr>
                <p14:xfrm>
                  <a:off x="11735030" y="3163179"/>
                  <a:ext cx="127800" cy="36720"/>
                </p14:xfrm>
              </p:contentPart>
            </mc:Choice>
            <mc:Fallback xmlns="">
              <p:pic>
                <p:nvPicPr>
                  <p:cNvPr id="142" name="Inkt 141">
                    <a:extLst>
                      <a:ext uri="{FF2B5EF4-FFF2-40B4-BE49-F238E27FC236}">
                        <a16:creationId xmlns:a16="http://schemas.microsoft.com/office/drawing/2014/main" id="{C965AC9A-01D8-43A4-BF2C-FC345FF281C7}"/>
                      </a:ext>
                    </a:extLst>
                  </p:cNvPr>
                  <p:cNvPicPr/>
                  <p:nvPr/>
                </p:nvPicPr>
                <p:blipFill>
                  <a:blip r:embed="rId222"/>
                  <a:stretch>
                    <a:fillRect/>
                  </a:stretch>
                </p:blipFill>
                <p:spPr>
                  <a:xfrm>
                    <a:off x="11725791" y="3148732"/>
                    <a:ext cx="146662" cy="662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3">
                <p14:nvContentPartPr>
                  <p14:cNvPr id="143" name="Inkt 142">
                    <a:extLst>
                      <a:ext uri="{FF2B5EF4-FFF2-40B4-BE49-F238E27FC236}">
                        <a16:creationId xmlns:a16="http://schemas.microsoft.com/office/drawing/2014/main" id="{B71FFF60-42D0-43AD-BFB7-D156B3B57BA2}"/>
                      </a:ext>
                    </a:extLst>
                  </p14:cNvPr>
                  <p14:cNvContentPartPr/>
                  <p14:nvPr/>
                </p14:nvContentPartPr>
                <p14:xfrm>
                  <a:off x="11936990" y="3154899"/>
                  <a:ext cx="121320" cy="164880"/>
                </p14:xfrm>
              </p:contentPart>
            </mc:Choice>
            <mc:Fallback xmlns="">
              <p:pic>
                <p:nvPicPr>
                  <p:cNvPr id="143" name="Inkt 142">
                    <a:extLst>
                      <a:ext uri="{FF2B5EF4-FFF2-40B4-BE49-F238E27FC236}">
                        <a16:creationId xmlns:a16="http://schemas.microsoft.com/office/drawing/2014/main" id="{B71FFF60-42D0-43AD-BFB7-D156B3B57BA2}"/>
                      </a:ext>
                    </a:extLst>
                  </p:cNvPr>
                  <p:cNvPicPr/>
                  <p:nvPr/>
                </p:nvPicPr>
                <p:blipFill>
                  <a:blip r:embed="rId224"/>
                  <a:stretch>
                    <a:fillRect/>
                  </a:stretch>
                </p:blipFill>
                <p:spPr>
                  <a:xfrm>
                    <a:off x="11927747" y="3139745"/>
                    <a:ext cx="140192" cy="194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5">
                <p14:nvContentPartPr>
                  <p14:cNvPr id="144" name="Inkt 143">
                    <a:extLst>
                      <a:ext uri="{FF2B5EF4-FFF2-40B4-BE49-F238E27FC236}">
                        <a16:creationId xmlns:a16="http://schemas.microsoft.com/office/drawing/2014/main" id="{F5190C61-3B6A-45A4-B397-34BD728A8F10}"/>
                      </a:ext>
                    </a:extLst>
                  </p14:cNvPr>
                  <p14:cNvContentPartPr/>
                  <p14:nvPr/>
                </p14:nvContentPartPr>
                <p14:xfrm>
                  <a:off x="12079910" y="3145179"/>
                  <a:ext cx="148320" cy="304560"/>
                </p14:xfrm>
              </p:contentPart>
            </mc:Choice>
            <mc:Fallback xmlns="">
              <p:pic>
                <p:nvPicPr>
                  <p:cNvPr id="144" name="Inkt 143">
                    <a:extLst>
                      <a:ext uri="{FF2B5EF4-FFF2-40B4-BE49-F238E27FC236}">
                        <a16:creationId xmlns:a16="http://schemas.microsoft.com/office/drawing/2014/main" id="{F5190C61-3B6A-45A4-B397-34BD728A8F10}"/>
                      </a:ext>
                    </a:extLst>
                  </p:cNvPr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12070664" y="3130012"/>
                    <a:ext cx="167197" cy="3342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7">
                <p14:nvContentPartPr>
                  <p14:cNvPr id="145" name="Inkt 144">
                    <a:extLst>
                      <a:ext uri="{FF2B5EF4-FFF2-40B4-BE49-F238E27FC236}">
                        <a16:creationId xmlns:a16="http://schemas.microsoft.com/office/drawing/2014/main" id="{820F59ED-111A-46CB-A948-A41121A715F4}"/>
                      </a:ext>
                    </a:extLst>
                  </p14:cNvPr>
                  <p14:cNvContentPartPr/>
                  <p14:nvPr/>
                </p14:nvContentPartPr>
                <p14:xfrm>
                  <a:off x="12236150" y="3218259"/>
                  <a:ext cx="16920" cy="104040"/>
                </p14:xfrm>
              </p:contentPart>
            </mc:Choice>
            <mc:Fallback xmlns="">
              <p:pic>
                <p:nvPicPr>
                  <p:cNvPr id="145" name="Inkt 144">
                    <a:extLst>
                      <a:ext uri="{FF2B5EF4-FFF2-40B4-BE49-F238E27FC236}">
                        <a16:creationId xmlns:a16="http://schemas.microsoft.com/office/drawing/2014/main" id="{820F59ED-111A-46CB-A948-A41121A715F4}"/>
                      </a:ext>
                    </a:extLst>
                  </p:cNvPr>
                  <p:cNvPicPr/>
                  <p:nvPr/>
                </p:nvPicPr>
                <p:blipFill>
                  <a:blip r:embed="rId228"/>
                  <a:stretch>
                    <a:fillRect/>
                  </a:stretch>
                </p:blipFill>
                <p:spPr>
                  <a:xfrm>
                    <a:off x="12226921" y="3203137"/>
                    <a:ext cx="35763" cy="13367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9">
                <p14:nvContentPartPr>
                  <p14:cNvPr id="146" name="Inkt 145">
                    <a:extLst>
                      <a:ext uri="{FF2B5EF4-FFF2-40B4-BE49-F238E27FC236}">
                        <a16:creationId xmlns:a16="http://schemas.microsoft.com/office/drawing/2014/main" id="{D827882D-611E-4FB8-802F-AA38E0F3536B}"/>
                      </a:ext>
                    </a:extLst>
                  </p14:cNvPr>
                  <p14:cNvContentPartPr/>
                  <p14:nvPr/>
                </p14:nvContentPartPr>
                <p14:xfrm>
                  <a:off x="12183230" y="3048339"/>
                  <a:ext cx="1080" cy="23760"/>
                </p14:xfrm>
              </p:contentPart>
            </mc:Choice>
            <mc:Fallback xmlns="">
              <p:pic>
                <p:nvPicPr>
                  <p:cNvPr id="146" name="Inkt 145">
                    <a:extLst>
                      <a:ext uri="{FF2B5EF4-FFF2-40B4-BE49-F238E27FC236}">
                        <a16:creationId xmlns:a16="http://schemas.microsoft.com/office/drawing/2014/main" id="{D827882D-611E-4FB8-802F-AA38E0F3536B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12174230" y="3033489"/>
                    <a:ext cx="18720" cy="5286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147" name="Inkt 146">
                    <a:extLst>
                      <a:ext uri="{FF2B5EF4-FFF2-40B4-BE49-F238E27FC236}">
                        <a16:creationId xmlns:a16="http://schemas.microsoft.com/office/drawing/2014/main" id="{DEF69D19-DDF3-4319-BAD8-3AAE9A1D5669}"/>
                      </a:ext>
                    </a:extLst>
                  </p14:cNvPr>
                  <p14:cNvContentPartPr/>
                  <p14:nvPr/>
                </p14:nvContentPartPr>
                <p14:xfrm>
                  <a:off x="12301670" y="3168219"/>
                  <a:ext cx="181080" cy="162360"/>
                </p14:xfrm>
              </p:contentPart>
            </mc:Choice>
            <mc:Fallback xmlns="">
              <p:pic>
                <p:nvPicPr>
                  <p:cNvPr id="147" name="Inkt 146">
                    <a:extLst>
                      <a:ext uri="{FF2B5EF4-FFF2-40B4-BE49-F238E27FC236}">
                        <a16:creationId xmlns:a16="http://schemas.microsoft.com/office/drawing/2014/main" id="{DEF69D19-DDF3-4319-BAD8-3AAE9A1D5669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12292423" y="3153073"/>
                    <a:ext cx="199959" cy="192045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1" name="Groep 150">
              <a:extLst>
                <a:ext uri="{FF2B5EF4-FFF2-40B4-BE49-F238E27FC236}">
                  <a16:creationId xmlns:a16="http://schemas.microsoft.com/office/drawing/2014/main" id="{AC8F49B6-94E8-4816-B11F-7254C1F86E27}"/>
                </a:ext>
              </a:extLst>
            </p:cNvPr>
            <p:cNvGrpSpPr/>
            <p:nvPr/>
          </p:nvGrpSpPr>
          <p:grpSpPr>
            <a:xfrm>
              <a:off x="1252910" y="5700819"/>
              <a:ext cx="199800" cy="279720"/>
              <a:chOff x="1252910" y="5700819"/>
              <a:chExt cx="199800" cy="279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149" name="Inkt 148">
                    <a:extLst>
                      <a:ext uri="{FF2B5EF4-FFF2-40B4-BE49-F238E27FC236}">
                        <a16:creationId xmlns:a16="http://schemas.microsoft.com/office/drawing/2014/main" id="{CA9F53A6-C299-4C64-A402-1067998632B2}"/>
                      </a:ext>
                    </a:extLst>
                  </p14:cNvPr>
                  <p14:cNvContentPartPr/>
                  <p14:nvPr/>
                </p14:nvContentPartPr>
                <p14:xfrm>
                  <a:off x="1252910" y="5845899"/>
                  <a:ext cx="199800" cy="48600"/>
                </p14:xfrm>
              </p:contentPart>
            </mc:Choice>
            <mc:Fallback xmlns="">
              <p:pic>
                <p:nvPicPr>
                  <p:cNvPr id="149" name="Inkt 148">
                    <a:extLst>
                      <a:ext uri="{FF2B5EF4-FFF2-40B4-BE49-F238E27FC236}">
                        <a16:creationId xmlns:a16="http://schemas.microsoft.com/office/drawing/2014/main" id="{CA9F53A6-C299-4C64-A402-1067998632B2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1243671" y="5830899"/>
                    <a:ext cx="218664" cy="7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4">
                <p14:nvContentPartPr>
                  <p14:cNvPr id="150" name="Inkt 149">
                    <a:extLst>
                      <a:ext uri="{FF2B5EF4-FFF2-40B4-BE49-F238E27FC236}">
                        <a16:creationId xmlns:a16="http://schemas.microsoft.com/office/drawing/2014/main" id="{21F9BA9C-CCDB-45D2-8DAF-CC2DC7F2652D}"/>
                      </a:ext>
                    </a:extLst>
                  </p14:cNvPr>
                  <p14:cNvContentPartPr/>
                  <p14:nvPr/>
                </p14:nvContentPartPr>
                <p14:xfrm>
                  <a:off x="1345070" y="5700819"/>
                  <a:ext cx="11160" cy="279720"/>
                </p14:xfrm>
              </p:contentPart>
            </mc:Choice>
            <mc:Fallback xmlns="">
              <p:pic>
                <p:nvPicPr>
                  <p:cNvPr id="150" name="Inkt 149">
                    <a:extLst>
                      <a:ext uri="{FF2B5EF4-FFF2-40B4-BE49-F238E27FC236}">
                        <a16:creationId xmlns:a16="http://schemas.microsoft.com/office/drawing/2014/main" id="{21F9BA9C-CCDB-45D2-8DAF-CC2DC7F2652D}"/>
                      </a:ext>
                    </a:extLst>
                  </p:cNvPr>
                  <p:cNvPicPr/>
                  <p:nvPr/>
                </p:nvPicPr>
                <p:blipFill>
                  <a:blip r:embed="rId235"/>
                  <a:stretch>
                    <a:fillRect/>
                  </a:stretch>
                </p:blipFill>
                <p:spPr>
                  <a:xfrm>
                    <a:off x="1335449" y="5685683"/>
                    <a:ext cx="30017" cy="309387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1" name="Groep 190">
              <a:extLst>
                <a:ext uri="{FF2B5EF4-FFF2-40B4-BE49-F238E27FC236}">
                  <a16:creationId xmlns:a16="http://schemas.microsoft.com/office/drawing/2014/main" id="{A01BF00B-512E-4E6C-BBDE-53C7537E3D1C}"/>
                </a:ext>
              </a:extLst>
            </p:cNvPr>
            <p:cNvGrpSpPr/>
            <p:nvPr/>
          </p:nvGrpSpPr>
          <p:grpSpPr>
            <a:xfrm>
              <a:off x="629390" y="6172419"/>
              <a:ext cx="1031040" cy="498600"/>
              <a:chOff x="629390" y="6172419"/>
              <a:chExt cx="1031040" cy="498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6">
                <p14:nvContentPartPr>
                  <p14:cNvPr id="176" name="Inkt 175">
                    <a:extLst>
                      <a:ext uri="{FF2B5EF4-FFF2-40B4-BE49-F238E27FC236}">
                        <a16:creationId xmlns:a16="http://schemas.microsoft.com/office/drawing/2014/main" id="{3699A178-EBD3-4516-8272-3A265E48BDDF}"/>
                      </a:ext>
                    </a:extLst>
                  </p14:cNvPr>
                  <p14:cNvContentPartPr/>
                  <p14:nvPr/>
                </p14:nvContentPartPr>
                <p14:xfrm>
                  <a:off x="686630" y="6192579"/>
                  <a:ext cx="70560" cy="118800"/>
                </p14:xfrm>
              </p:contentPart>
            </mc:Choice>
            <mc:Fallback xmlns="">
              <p:pic>
                <p:nvPicPr>
                  <p:cNvPr id="176" name="Inkt 175">
                    <a:extLst>
                      <a:ext uri="{FF2B5EF4-FFF2-40B4-BE49-F238E27FC236}">
                        <a16:creationId xmlns:a16="http://schemas.microsoft.com/office/drawing/2014/main" id="{3699A178-EBD3-4516-8272-3A265E48BDDF}"/>
                      </a:ext>
                    </a:extLst>
                  </p:cNvPr>
                  <p:cNvPicPr/>
                  <p:nvPr/>
                </p:nvPicPr>
                <p:blipFill>
                  <a:blip r:embed="rId237"/>
                  <a:stretch>
                    <a:fillRect/>
                  </a:stretch>
                </p:blipFill>
                <p:spPr>
                  <a:xfrm>
                    <a:off x="677376" y="6177426"/>
                    <a:ext cx="89453" cy="1485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8">
                <p14:nvContentPartPr>
                  <p14:cNvPr id="177" name="Inkt 176">
                    <a:extLst>
                      <a:ext uri="{FF2B5EF4-FFF2-40B4-BE49-F238E27FC236}">
                        <a16:creationId xmlns:a16="http://schemas.microsoft.com/office/drawing/2014/main" id="{25E0730A-44A8-4041-A009-76A10E1387D5}"/>
                      </a:ext>
                    </a:extLst>
                  </p14:cNvPr>
                  <p14:cNvContentPartPr/>
                  <p14:nvPr/>
                </p14:nvContentPartPr>
                <p14:xfrm>
                  <a:off x="694910" y="6241899"/>
                  <a:ext cx="40680" cy="73080"/>
                </p14:xfrm>
              </p:contentPart>
            </mc:Choice>
            <mc:Fallback xmlns="">
              <p:pic>
                <p:nvPicPr>
                  <p:cNvPr id="177" name="Inkt 176">
                    <a:extLst>
                      <a:ext uri="{FF2B5EF4-FFF2-40B4-BE49-F238E27FC236}">
                        <a16:creationId xmlns:a16="http://schemas.microsoft.com/office/drawing/2014/main" id="{25E0730A-44A8-4041-A009-76A10E1387D5}"/>
                      </a:ext>
                    </a:extLst>
                  </p:cNvPr>
                  <p:cNvPicPr/>
                  <p:nvPr/>
                </p:nvPicPr>
                <p:blipFill>
                  <a:blip r:embed="rId239"/>
                  <a:stretch>
                    <a:fillRect/>
                  </a:stretch>
                </p:blipFill>
                <p:spPr>
                  <a:xfrm>
                    <a:off x="685224" y="6226800"/>
                    <a:ext cx="59664" cy="10267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178" name="Inkt 177">
                    <a:extLst>
                      <a:ext uri="{FF2B5EF4-FFF2-40B4-BE49-F238E27FC236}">
                        <a16:creationId xmlns:a16="http://schemas.microsoft.com/office/drawing/2014/main" id="{F6896530-882C-41F7-8193-22A98C6D49B5}"/>
                      </a:ext>
                    </a:extLst>
                  </p14:cNvPr>
                  <p14:cNvContentPartPr/>
                  <p14:nvPr/>
                </p14:nvContentPartPr>
                <p14:xfrm>
                  <a:off x="629390" y="6172419"/>
                  <a:ext cx="88560" cy="117720"/>
                </p14:xfrm>
              </p:contentPart>
            </mc:Choice>
            <mc:Fallback xmlns="">
              <p:pic>
                <p:nvPicPr>
                  <p:cNvPr id="178" name="Inkt 177">
                    <a:extLst>
                      <a:ext uri="{FF2B5EF4-FFF2-40B4-BE49-F238E27FC236}">
                        <a16:creationId xmlns:a16="http://schemas.microsoft.com/office/drawing/2014/main" id="{F6896530-882C-41F7-8193-22A98C6D49B5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619764" y="6157249"/>
                    <a:ext cx="107427" cy="14745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179" name="Inkt 178">
                    <a:extLst>
                      <a:ext uri="{FF2B5EF4-FFF2-40B4-BE49-F238E27FC236}">
                        <a16:creationId xmlns:a16="http://schemas.microsoft.com/office/drawing/2014/main" id="{D041F055-5E90-446A-AA1F-6AD621D61D66}"/>
                      </a:ext>
                    </a:extLst>
                  </p14:cNvPr>
                  <p14:cNvContentPartPr/>
                  <p14:nvPr/>
                </p14:nvContentPartPr>
                <p14:xfrm>
                  <a:off x="799670" y="6382659"/>
                  <a:ext cx="44640" cy="285840"/>
                </p14:xfrm>
              </p:contentPart>
            </mc:Choice>
            <mc:Fallback xmlns="">
              <p:pic>
                <p:nvPicPr>
                  <p:cNvPr id="179" name="Inkt 178">
                    <a:extLst>
                      <a:ext uri="{FF2B5EF4-FFF2-40B4-BE49-F238E27FC236}">
                        <a16:creationId xmlns:a16="http://schemas.microsoft.com/office/drawing/2014/main" id="{D041F055-5E90-446A-AA1F-6AD621D61D66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790049" y="6367487"/>
                    <a:ext cx="63497" cy="3155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180" name="Inkt 179">
                    <a:extLst>
                      <a:ext uri="{FF2B5EF4-FFF2-40B4-BE49-F238E27FC236}">
                        <a16:creationId xmlns:a16="http://schemas.microsoft.com/office/drawing/2014/main" id="{8880C844-C15A-47E7-9A9F-393FEAB5DA81}"/>
                      </a:ext>
                    </a:extLst>
                  </p14:cNvPr>
                  <p14:cNvContentPartPr/>
                  <p14:nvPr/>
                </p14:nvContentPartPr>
                <p14:xfrm>
                  <a:off x="848990" y="6512979"/>
                  <a:ext cx="85320" cy="158040"/>
                </p14:xfrm>
              </p:contentPart>
            </mc:Choice>
            <mc:Fallback xmlns="">
              <p:pic>
                <p:nvPicPr>
                  <p:cNvPr id="180" name="Inkt 179">
                    <a:extLst>
                      <a:ext uri="{FF2B5EF4-FFF2-40B4-BE49-F238E27FC236}">
                        <a16:creationId xmlns:a16="http://schemas.microsoft.com/office/drawing/2014/main" id="{8880C844-C15A-47E7-9A9F-393FEAB5DA81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839766" y="6497841"/>
                    <a:ext cx="104152" cy="1877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182" name="Inkt 181">
                    <a:extLst>
                      <a:ext uri="{FF2B5EF4-FFF2-40B4-BE49-F238E27FC236}">
                        <a16:creationId xmlns:a16="http://schemas.microsoft.com/office/drawing/2014/main" id="{421B0075-5F25-4C9F-90A0-3A5A56CF117B}"/>
                      </a:ext>
                    </a:extLst>
                  </p14:cNvPr>
                  <p14:cNvContentPartPr/>
                  <p14:nvPr/>
                </p14:nvContentPartPr>
                <p14:xfrm>
                  <a:off x="963830" y="6498579"/>
                  <a:ext cx="199080" cy="167400"/>
                </p14:xfrm>
              </p:contentPart>
            </mc:Choice>
            <mc:Fallback xmlns="">
              <p:pic>
                <p:nvPicPr>
                  <p:cNvPr id="182" name="Inkt 181">
                    <a:extLst>
                      <a:ext uri="{FF2B5EF4-FFF2-40B4-BE49-F238E27FC236}">
                        <a16:creationId xmlns:a16="http://schemas.microsoft.com/office/drawing/2014/main" id="{421B0075-5F25-4C9F-90A0-3A5A56CF117B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954185" y="6483416"/>
                    <a:ext cx="217985" cy="197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183" name="Inkt 182">
                    <a:extLst>
                      <a:ext uri="{FF2B5EF4-FFF2-40B4-BE49-F238E27FC236}">
                        <a16:creationId xmlns:a16="http://schemas.microsoft.com/office/drawing/2014/main" id="{385BFF61-D464-4978-920D-69E25F018C2A}"/>
                      </a:ext>
                    </a:extLst>
                  </p14:cNvPr>
                  <p14:cNvContentPartPr/>
                  <p14:nvPr/>
                </p14:nvContentPartPr>
                <p14:xfrm>
                  <a:off x="1171190" y="6503259"/>
                  <a:ext cx="116280" cy="141480"/>
                </p14:xfrm>
              </p:contentPart>
            </mc:Choice>
            <mc:Fallback xmlns="">
              <p:pic>
                <p:nvPicPr>
                  <p:cNvPr id="183" name="Inkt 182">
                    <a:extLst>
                      <a:ext uri="{FF2B5EF4-FFF2-40B4-BE49-F238E27FC236}">
                        <a16:creationId xmlns:a16="http://schemas.microsoft.com/office/drawing/2014/main" id="{385BFF61-D464-4978-920D-69E25F018C2A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161949" y="6488079"/>
                    <a:ext cx="135147" cy="17123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184" name="Inkt 183">
                    <a:extLst>
                      <a:ext uri="{FF2B5EF4-FFF2-40B4-BE49-F238E27FC236}">
                        <a16:creationId xmlns:a16="http://schemas.microsoft.com/office/drawing/2014/main" id="{82A15CF0-1EB6-47B4-B7A6-34820E7CCBF0}"/>
                      </a:ext>
                    </a:extLst>
                  </p14:cNvPr>
                  <p14:cNvContentPartPr/>
                  <p14:nvPr/>
                </p14:nvContentPartPr>
                <p14:xfrm>
                  <a:off x="1285670" y="6473019"/>
                  <a:ext cx="172800" cy="162720"/>
                </p14:xfrm>
              </p:contentPart>
            </mc:Choice>
            <mc:Fallback xmlns="">
              <p:pic>
                <p:nvPicPr>
                  <p:cNvPr id="184" name="Inkt 183">
                    <a:extLst>
                      <a:ext uri="{FF2B5EF4-FFF2-40B4-BE49-F238E27FC236}">
                        <a16:creationId xmlns:a16="http://schemas.microsoft.com/office/drawing/2014/main" id="{82A15CF0-1EB6-47B4-B7A6-34820E7CCBF0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276433" y="6458501"/>
                    <a:ext cx="191658" cy="19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185" name="Inkt 184">
                    <a:extLst>
                      <a:ext uri="{FF2B5EF4-FFF2-40B4-BE49-F238E27FC236}">
                        <a16:creationId xmlns:a16="http://schemas.microsoft.com/office/drawing/2014/main" id="{B4B4638C-04FA-471B-98E9-0B27F737A4F6}"/>
                      </a:ext>
                    </a:extLst>
                  </p14:cNvPr>
                  <p14:cNvContentPartPr/>
                  <p14:nvPr/>
                </p14:nvContentPartPr>
                <p14:xfrm>
                  <a:off x="1472870" y="6480579"/>
                  <a:ext cx="187560" cy="167040"/>
                </p14:xfrm>
              </p:contentPart>
            </mc:Choice>
            <mc:Fallback xmlns="">
              <p:pic>
                <p:nvPicPr>
                  <p:cNvPr id="185" name="Inkt 184">
                    <a:extLst>
                      <a:ext uri="{FF2B5EF4-FFF2-40B4-BE49-F238E27FC236}">
                        <a16:creationId xmlns:a16="http://schemas.microsoft.com/office/drawing/2014/main" id="{B4B4638C-04FA-471B-98E9-0B27F737A4F6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1463242" y="6466001"/>
                    <a:ext cx="206432" cy="196803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0" name="Groep 189">
              <a:extLst>
                <a:ext uri="{FF2B5EF4-FFF2-40B4-BE49-F238E27FC236}">
                  <a16:creationId xmlns:a16="http://schemas.microsoft.com/office/drawing/2014/main" id="{63AA48A5-BBBC-4D53-AE45-802CF3163FA6}"/>
                </a:ext>
              </a:extLst>
            </p:cNvPr>
            <p:cNvGrpSpPr/>
            <p:nvPr/>
          </p:nvGrpSpPr>
          <p:grpSpPr>
            <a:xfrm>
              <a:off x="1827470" y="6159459"/>
              <a:ext cx="378000" cy="449640"/>
              <a:chOff x="1827470" y="6159459"/>
              <a:chExt cx="378000" cy="449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186" name="Inkt 185">
                    <a:extLst>
                      <a:ext uri="{FF2B5EF4-FFF2-40B4-BE49-F238E27FC236}">
                        <a16:creationId xmlns:a16="http://schemas.microsoft.com/office/drawing/2014/main" id="{008B8D94-55BD-47C2-8F28-573FB8488C32}"/>
                      </a:ext>
                    </a:extLst>
                  </p14:cNvPr>
                  <p14:cNvContentPartPr/>
                  <p14:nvPr/>
                </p14:nvContentPartPr>
                <p14:xfrm>
                  <a:off x="1827470" y="6326499"/>
                  <a:ext cx="144360" cy="282600"/>
                </p14:xfrm>
              </p:contentPart>
            </mc:Choice>
            <mc:Fallback xmlns="">
              <p:pic>
                <p:nvPicPr>
                  <p:cNvPr id="186" name="Inkt 185">
                    <a:extLst>
                      <a:ext uri="{FF2B5EF4-FFF2-40B4-BE49-F238E27FC236}">
                        <a16:creationId xmlns:a16="http://schemas.microsoft.com/office/drawing/2014/main" id="{008B8D94-55BD-47C2-8F28-573FB8488C32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1818231" y="6311944"/>
                    <a:ext cx="163223" cy="312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187" name="Inkt 186">
                    <a:extLst>
                      <a:ext uri="{FF2B5EF4-FFF2-40B4-BE49-F238E27FC236}">
                        <a16:creationId xmlns:a16="http://schemas.microsoft.com/office/drawing/2014/main" id="{AE7E64D5-BD50-4936-BCDB-512AB7B85297}"/>
                      </a:ext>
                    </a:extLst>
                  </p14:cNvPr>
                  <p14:cNvContentPartPr/>
                  <p14:nvPr/>
                </p14:nvContentPartPr>
                <p14:xfrm>
                  <a:off x="1999550" y="6528459"/>
                  <a:ext cx="14400" cy="74160"/>
                </p14:xfrm>
              </p:contentPart>
            </mc:Choice>
            <mc:Fallback xmlns="">
              <p:pic>
                <p:nvPicPr>
                  <p:cNvPr id="187" name="Inkt 186">
                    <a:extLst>
                      <a:ext uri="{FF2B5EF4-FFF2-40B4-BE49-F238E27FC236}">
                        <a16:creationId xmlns:a16="http://schemas.microsoft.com/office/drawing/2014/main" id="{AE7E64D5-BD50-4936-BCDB-512AB7B85297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1990076" y="6513262"/>
                    <a:ext cx="32968" cy="1039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188" name="Inkt 187">
                    <a:extLst>
                      <a:ext uri="{FF2B5EF4-FFF2-40B4-BE49-F238E27FC236}">
                        <a16:creationId xmlns:a16="http://schemas.microsoft.com/office/drawing/2014/main" id="{EEC2A3D1-508F-430E-965D-F01518201A9B}"/>
                      </a:ext>
                    </a:extLst>
                  </p14:cNvPr>
                  <p14:cNvContentPartPr/>
                  <p14:nvPr/>
                </p14:nvContentPartPr>
                <p14:xfrm>
                  <a:off x="2088470" y="6159459"/>
                  <a:ext cx="115200" cy="378000"/>
                </p14:xfrm>
              </p:contentPart>
            </mc:Choice>
            <mc:Fallback xmlns="">
              <p:pic>
                <p:nvPicPr>
                  <p:cNvPr id="188" name="Inkt 187">
                    <a:extLst>
                      <a:ext uri="{FF2B5EF4-FFF2-40B4-BE49-F238E27FC236}">
                        <a16:creationId xmlns:a16="http://schemas.microsoft.com/office/drawing/2014/main" id="{EEC2A3D1-508F-430E-965D-F01518201A9B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079223" y="6144290"/>
                    <a:ext cx="134079" cy="40773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189" name="Inkt 188">
                    <a:extLst>
                      <a:ext uri="{FF2B5EF4-FFF2-40B4-BE49-F238E27FC236}">
                        <a16:creationId xmlns:a16="http://schemas.microsoft.com/office/drawing/2014/main" id="{8FE7379B-33ED-42AD-A669-E65B74B5F514}"/>
                      </a:ext>
                    </a:extLst>
                  </p14:cNvPr>
                  <p14:cNvContentPartPr/>
                  <p14:nvPr/>
                </p14:nvContentPartPr>
                <p14:xfrm>
                  <a:off x="2051750" y="6402819"/>
                  <a:ext cx="153720" cy="37440"/>
                </p14:xfrm>
              </p:contentPart>
            </mc:Choice>
            <mc:Fallback xmlns="">
              <p:pic>
                <p:nvPicPr>
                  <p:cNvPr id="189" name="Inkt 188">
                    <a:extLst>
                      <a:ext uri="{FF2B5EF4-FFF2-40B4-BE49-F238E27FC236}">
                        <a16:creationId xmlns:a16="http://schemas.microsoft.com/office/drawing/2014/main" id="{8FE7379B-33ED-42AD-A669-E65B74B5F514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042118" y="6387722"/>
                    <a:ext cx="172598" cy="6703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7" name="Groep 196">
              <a:extLst>
                <a:ext uri="{FF2B5EF4-FFF2-40B4-BE49-F238E27FC236}">
                  <a16:creationId xmlns:a16="http://schemas.microsoft.com/office/drawing/2014/main" id="{B87B9257-63A1-40A6-AB1D-703587CFC826}"/>
                </a:ext>
              </a:extLst>
            </p:cNvPr>
            <p:cNvGrpSpPr/>
            <p:nvPr/>
          </p:nvGrpSpPr>
          <p:grpSpPr>
            <a:xfrm>
              <a:off x="2451350" y="6311379"/>
              <a:ext cx="586800" cy="310680"/>
              <a:chOff x="2451350" y="6311379"/>
              <a:chExt cx="586800" cy="310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2">
                <p14:nvContentPartPr>
                  <p14:cNvPr id="192" name="Inkt 191">
                    <a:extLst>
                      <a:ext uri="{FF2B5EF4-FFF2-40B4-BE49-F238E27FC236}">
                        <a16:creationId xmlns:a16="http://schemas.microsoft.com/office/drawing/2014/main" id="{EDDDF77B-F2AA-4A4F-BC12-ED938A8B513C}"/>
                      </a:ext>
                    </a:extLst>
                  </p14:cNvPr>
                  <p14:cNvContentPartPr/>
                  <p14:nvPr/>
                </p14:nvContentPartPr>
                <p14:xfrm>
                  <a:off x="2451350" y="6434499"/>
                  <a:ext cx="183240" cy="127440"/>
                </p14:xfrm>
              </p:contentPart>
            </mc:Choice>
            <mc:Fallback xmlns="">
              <p:pic>
                <p:nvPicPr>
                  <p:cNvPr id="192" name="Inkt 191">
                    <a:extLst>
                      <a:ext uri="{FF2B5EF4-FFF2-40B4-BE49-F238E27FC236}">
                        <a16:creationId xmlns:a16="http://schemas.microsoft.com/office/drawing/2014/main" id="{EDDDF77B-F2AA-4A4F-BC12-ED938A8B513C}"/>
                      </a:ext>
                    </a:extLst>
                  </p:cNvPr>
                  <p:cNvPicPr/>
                  <p:nvPr/>
                </p:nvPicPr>
                <p:blipFill>
                  <a:blip r:embed="rId263"/>
                  <a:stretch>
                    <a:fillRect/>
                  </a:stretch>
                </p:blipFill>
                <p:spPr>
                  <a:xfrm>
                    <a:off x="2441726" y="6419934"/>
                    <a:ext cx="202103" cy="157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4">
                <p14:nvContentPartPr>
                  <p14:cNvPr id="193" name="Inkt 192">
                    <a:extLst>
                      <a:ext uri="{FF2B5EF4-FFF2-40B4-BE49-F238E27FC236}">
                        <a16:creationId xmlns:a16="http://schemas.microsoft.com/office/drawing/2014/main" id="{607F0366-A38B-4EA7-BD7F-DDA82055FA8E}"/>
                      </a:ext>
                    </a:extLst>
                  </p14:cNvPr>
                  <p14:cNvContentPartPr/>
                  <p14:nvPr/>
                </p14:nvContentPartPr>
                <p14:xfrm>
                  <a:off x="2674190" y="6492099"/>
                  <a:ext cx="10080" cy="105480"/>
                </p14:xfrm>
              </p:contentPart>
            </mc:Choice>
            <mc:Fallback xmlns="">
              <p:pic>
                <p:nvPicPr>
                  <p:cNvPr id="193" name="Inkt 192">
                    <a:extLst>
                      <a:ext uri="{FF2B5EF4-FFF2-40B4-BE49-F238E27FC236}">
                        <a16:creationId xmlns:a16="http://schemas.microsoft.com/office/drawing/2014/main" id="{607F0366-A38B-4EA7-BD7F-DDA82055FA8E}"/>
                      </a:ext>
                    </a:extLst>
                  </p:cNvPr>
                  <p:cNvPicPr/>
                  <p:nvPr/>
                </p:nvPicPr>
                <p:blipFill>
                  <a:blip r:embed="rId265"/>
                  <a:stretch>
                    <a:fillRect/>
                  </a:stretch>
                </p:blipFill>
                <p:spPr>
                  <a:xfrm>
                    <a:off x="2665230" y="6476944"/>
                    <a:ext cx="28373" cy="1351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194" name="Inkt 193">
                    <a:extLst>
                      <a:ext uri="{FF2B5EF4-FFF2-40B4-BE49-F238E27FC236}">
                        <a16:creationId xmlns:a16="http://schemas.microsoft.com/office/drawing/2014/main" id="{44EE2FDB-E430-4E56-A8AC-91F364B7E545}"/>
                      </a:ext>
                    </a:extLst>
                  </p14:cNvPr>
                  <p14:cNvContentPartPr/>
                  <p14:nvPr/>
                </p14:nvContentPartPr>
                <p14:xfrm>
                  <a:off x="2644670" y="6311379"/>
                  <a:ext cx="11520" cy="33480"/>
                </p14:xfrm>
              </p:contentPart>
            </mc:Choice>
            <mc:Fallback xmlns="">
              <p:pic>
                <p:nvPicPr>
                  <p:cNvPr id="194" name="Inkt 193">
                    <a:extLst>
                      <a:ext uri="{FF2B5EF4-FFF2-40B4-BE49-F238E27FC236}">
                        <a16:creationId xmlns:a16="http://schemas.microsoft.com/office/drawing/2014/main" id="{44EE2FDB-E430-4E56-A8AC-91F364B7E545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2635454" y="6296433"/>
                    <a:ext cx="30336" cy="627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195" name="Inkt 194">
                    <a:extLst>
                      <a:ext uri="{FF2B5EF4-FFF2-40B4-BE49-F238E27FC236}">
                        <a16:creationId xmlns:a16="http://schemas.microsoft.com/office/drawing/2014/main" id="{DAE7ECD4-6BC8-4298-AB73-E18CEC8A0C4E}"/>
                      </a:ext>
                    </a:extLst>
                  </p14:cNvPr>
                  <p14:cNvContentPartPr/>
                  <p14:nvPr/>
                </p14:nvContentPartPr>
                <p14:xfrm>
                  <a:off x="2723870" y="6462579"/>
                  <a:ext cx="215280" cy="129600"/>
                </p14:xfrm>
              </p:contentPart>
            </mc:Choice>
            <mc:Fallback xmlns="">
              <p:pic>
                <p:nvPicPr>
                  <p:cNvPr id="195" name="Inkt 194">
                    <a:extLst>
                      <a:ext uri="{FF2B5EF4-FFF2-40B4-BE49-F238E27FC236}">
                        <a16:creationId xmlns:a16="http://schemas.microsoft.com/office/drawing/2014/main" id="{DAE7ECD4-6BC8-4298-AB73-E18CEC8A0C4E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2714242" y="6447439"/>
                    <a:ext cx="234151" cy="1592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196" name="Inkt 195">
                    <a:extLst>
                      <a:ext uri="{FF2B5EF4-FFF2-40B4-BE49-F238E27FC236}">
                        <a16:creationId xmlns:a16="http://schemas.microsoft.com/office/drawing/2014/main" id="{79E13BE5-B6EB-4CB3-8483-165428BBC0F0}"/>
                      </a:ext>
                    </a:extLst>
                  </p14:cNvPr>
                  <p14:cNvContentPartPr/>
                  <p14:nvPr/>
                </p14:nvContentPartPr>
                <p14:xfrm>
                  <a:off x="2945990" y="6401739"/>
                  <a:ext cx="92160" cy="220320"/>
                </p14:xfrm>
              </p:contentPart>
            </mc:Choice>
            <mc:Fallback xmlns="">
              <p:pic>
                <p:nvPicPr>
                  <p:cNvPr id="196" name="Inkt 195">
                    <a:extLst>
                      <a:ext uri="{FF2B5EF4-FFF2-40B4-BE49-F238E27FC236}">
                        <a16:creationId xmlns:a16="http://schemas.microsoft.com/office/drawing/2014/main" id="{79E13BE5-B6EB-4CB3-8483-165428BBC0F0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2936735" y="6387212"/>
                    <a:ext cx="111055" cy="249978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7" name="Groep 206">
              <a:extLst>
                <a:ext uri="{FF2B5EF4-FFF2-40B4-BE49-F238E27FC236}">
                  <a16:creationId xmlns:a16="http://schemas.microsoft.com/office/drawing/2014/main" id="{6E277E5E-8AE1-4BD9-AFE3-1A1D25BEF14B}"/>
                </a:ext>
              </a:extLst>
            </p:cNvPr>
            <p:cNvGrpSpPr/>
            <p:nvPr/>
          </p:nvGrpSpPr>
          <p:grpSpPr>
            <a:xfrm>
              <a:off x="3232190" y="6243699"/>
              <a:ext cx="1158120" cy="460080"/>
              <a:chOff x="3232190" y="6243699"/>
              <a:chExt cx="1158120" cy="460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198" name="Inkt 197">
                    <a:extLst>
                      <a:ext uri="{FF2B5EF4-FFF2-40B4-BE49-F238E27FC236}">
                        <a16:creationId xmlns:a16="http://schemas.microsoft.com/office/drawing/2014/main" id="{B350C4A2-F9B8-430B-9691-0885F388DCAA}"/>
                      </a:ext>
                    </a:extLst>
                  </p14:cNvPr>
                  <p14:cNvContentPartPr/>
                  <p14:nvPr/>
                </p14:nvContentPartPr>
                <p14:xfrm>
                  <a:off x="3232190" y="6345219"/>
                  <a:ext cx="99000" cy="275760"/>
                </p14:xfrm>
              </p:contentPart>
            </mc:Choice>
            <mc:Fallback xmlns="">
              <p:pic>
                <p:nvPicPr>
                  <p:cNvPr id="198" name="Inkt 197">
                    <a:extLst>
                      <a:ext uri="{FF2B5EF4-FFF2-40B4-BE49-F238E27FC236}">
                        <a16:creationId xmlns:a16="http://schemas.microsoft.com/office/drawing/2014/main" id="{B350C4A2-F9B8-430B-9691-0885F388DCAA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3222560" y="6330067"/>
                    <a:ext cx="117875" cy="305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199" name="Inkt 198">
                    <a:extLst>
                      <a:ext uri="{FF2B5EF4-FFF2-40B4-BE49-F238E27FC236}">
                        <a16:creationId xmlns:a16="http://schemas.microsoft.com/office/drawing/2014/main" id="{9DDD496B-2876-4CA4-9912-E6388EF3F900}"/>
                      </a:ext>
                    </a:extLst>
                  </p14:cNvPr>
                  <p14:cNvContentPartPr/>
                  <p14:nvPr/>
                </p14:nvContentPartPr>
                <p14:xfrm>
                  <a:off x="3342350" y="6498219"/>
                  <a:ext cx="93600" cy="127080"/>
                </p14:xfrm>
              </p:contentPart>
            </mc:Choice>
            <mc:Fallback xmlns="">
              <p:pic>
                <p:nvPicPr>
                  <p:cNvPr id="199" name="Inkt 198">
                    <a:extLst>
                      <a:ext uri="{FF2B5EF4-FFF2-40B4-BE49-F238E27FC236}">
                        <a16:creationId xmlns:a16="http://schemas.microsoft.com/office/drawing/2014/main" id="{9DDD496B-2876-4CA4-9912-E6388EF3F900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3332720" y="6483090"/>
                    <a:ext cx="112474" cy="1567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00" name="Inkt 199">
                    <a:extLst>
                      <a:ext uri="{FF2B5EF4-FFF2-40B4-BE49-F238E27FC236}">
                        <a16:creationId xmlns:a16="http://schemas.microsoft.com/office/drawing/2014/main" id="{9BAB5C60-A1BE-4895-9656-7426DDE4DBAF}"/>
                      </a:ext>
                    </a:extLst>
                  </p14:cNvPr>
                  <p14:cNvContentPartPr/>
                  <p14:nvPr/>
                </p14:nvContentPartPr>
                <p14:xfrm>
                  <a:off x="3429830" y="6430179"/>
                  <a:ext cx="227520" cy="163440"/>
                </p14:xfrm>
              </p:contentPart>
            </mc:Choice>
            <mc:Fallback xmlns="">
              <p:pic>
                <p:nvPicPr>
                  <p:cNvPr id="200" name="Inkt 199">
                    <a:extLst>
                      <a:ext uri="{FF2B5EF4-FFF2-40B4-BE49-F238E27FC236}">
                        <a16:creationId xmlns:a16="http://schemas.microsoft.com/office/drawing/2014/main" id="{9BAB5C60-A1BE-4895-9656-7426DDE4DBAF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3420206" y="6415651"/>
                    <a:ext cx="246384" cy="19310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01" name="Inkt 200">
                    <a:extLst>
                      <a:ext uri="{FF2B5EF4-FFF2-40B4-BE49-F238E27FC236}">
                        <a16:creationId xmlns:a16="http://schemas.microsoft.com/office/drawing/2014/main" id="{FEC95241-1939-44D0-A567-1E027F4BADD9}"/>
                      </a:ext>
                    </a:extLst>
                  </p14:cNvPr>
                  <p14:cNvContentPartPr/>
                  <p14:nvPr/>
                </p14:nvContentPartPr>
                <p14:xfrm>
                  <a:off x="3645110" y="6415059"/>
                  <a:ext cx="99000" cy="197280"/>
                </p14:xfrm>
              </p:contentPart>
            </mc:Choice>
            <mc:Fallback xmlns="">
              <p:pic>
                <p:nvPicPr>
                  <p:cNvPr id="201" name="Inkt 200">
                    <a:extLst>
                      <a:ext uri="{FF2B5EF4-FFF2-40B4-BE49-F238E27FC236}">
                        <a16:creationId xmlns:a16="http://schemas.microsoft.com/office/drawing/2014/main" id="{FEC95241-1939-44D0-A567-1E027F4BADD9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3635865" y="6399884"/>
                    <a:ext cx="117875" cy="22702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02" name="Inkt 201">
                    <a:extLst>
                      <a:ext uri="{FF2B5EF4-FFF2-40B4-BE49-F238E27FC236}">
                        <a16:creationId xmlns:a16="http://schemas.microsoft.com/office/drawing/2014/main" id="{EAB5A918-9C8C-4758-AAD1-077E754DA3BB}"/>
                      </a:ext>
                    </a:extLst>
                  </p14:cNvPr>
                  <p14:cNvContentPartPr/>
                  <p14:nvPr/>
                </p14:nvContentPartPr>
                <p14:xfrm>
                  <a:off x="3714950" y="6243699"/>
                  <a:ext cx="61200" cy="363960"/>
                </p14:xfrm>
              </p:contentPart>
            </mc:Choice>
            <mc:Fallback xmlns="">
              <p:pic>
                <p:nvPicPr>
                  <p:cNvPr id="202" name="Inkt 201">
                    <a:extLst>
                      <a:ext uri="{FF2B5EF4-FFF2-40B4-BE49-F238E27FC236}">
                        <a16:creationId xmlns:a16="http://schemas.microsoft.com/office/drawing/2014/main" id="{EAB5A918-9C8C-4758-AAD1-077E754DA3BB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3705327" y="6228534"/>
                    <a:ext cx="80060" cy="3936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03" name="Inkt 202">
                    <a:extLst>
                      <a:ext uri="{FF2B5EF4-FFF2-40B4-BE49-F238E27FC236}">
                        <a16:creationId xmlns:a16="http://schemas.microsoft.com/office/drawing/2014/main" id="{CA29A63F-BDC4-4456-940B-7C028FB812C5}"/>
                      </a:ext>
                    </a:extLst>
                  </p14:cNvPr>
                  <p14:cNvContentPartPr/>
                  <p14:nvPr/>
                </p14:nvContentPartPr>
                <p14:xfrm>
                  <a:off x="3791270" y="6483819"/>
                  <a:ext cx="109440" cy="136440"/>
                </p14:xfrm>
              </p:contentPart>
            </mc:Choice>
            <mc:Fallback xmlns="">
              <p:pic>
                <p:nvPicPr>
                  <p:cNvPr id="203" name="Inkt 202">
                    <a:extLst>
                      <a:ext uri="{FF2B5EF4-FFF2-40B4-BE49-F238E27FC236}">
                        <a16:creationId xmlns:a16="http://schemas.microsoft.com/office/drawing/2014/main" id="{CA29A63F-BDC4-4456-940B-7C028FB812C5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3781670" y="6468659"/>
                    <a:ext cx="128256" cy="16615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04" name="Inkt 203">
                    <a:extLst>
                      <a:ext uri="{FF2B5EF4-FFF2-40B4-BE49-F238E27FC236}">
                        <a16:creationId xmlns:a16="http://schemas.microsoft.com/office/drawing/2014/main" id="{836F6606-041C-42BD-B27E-D84F9DCE7031}"/>
                      </a:ext>
                    </a:extLst>
                  </p14:cNvPr>
                  <p14:cNvContentPartPr/>
                  <p14:nvPr/>
                </p14:nvContentPartPr>
                <p14:xfrm>
                  <a:off x="3893870" y="6507939"/>
                  <a:ext cx="185760" cy="114840"/>
                </p14:xfrm>
              </p:contentPart>
            </mc:Choice>
            <mc:Fallback xmlns="">
              <p:pic>
                <p:nvPicPr>
                  <p:cNvPr id="204" name="Inkt 203">
                    <a:extLst>
                      <a:ext uri="{FF2B5EF4-FFF2-40B4-BE49-F238E27FC236}">
                        <a16:creationId xmlns:a16="http://schemas.microsoft.com/office/drawing/2014/main" id="{836F6606-041C-42BD-B27E-D84F9DCE7031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3884235" y="6492828"/>
                    <a:ext cx="204644" cy="144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05" name="Inkt 204">
                    <a:extLst>
                      <a:ext uri="{FF2B5EF4-FFF2-40B4-BE49-F238E27FC236}">
                        <a16:creationId xmlns:a16="http://schemas.microsoft.com/office/drawing/2014/main" id="{C38C6C0C-AE31-4CE1-A140-E77B74B4F7FF}"/>
                      </a:ext>
                    </a:extLst>
                  </p14:cNvPr>
                  <p14:cNvContentPartPr/>
                  <p14:nvPr/>
                </p14:nvContentPartPr>
                <p14:xfrm>
                  <a:off x="4051550" y="6328299"/>
                  <a:ext cx="217800" cy="334800"/>
                </p14:xfrm>
              </p:contentPart>
            </mc:Choice>
            <mc:Fallback xmlns="">
              <p:pic>
                <p:nvPicPr>
                  <p:cNvPr id="205" name="Inkt 204">
                    <a:extLst>
                      <a:ext uri="{FF2B5EF4-FFF2-40B4-BE49-F238E27FC236}">
                        <a16:creationId xmlns:a16="http://schemas.microsoft.com/office/drawing/2014/main" id="{C38C6C0C-AE31-4CE1-A140-E77B74B4F7FF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4042298" y="6313136"/>
                    <a:ext cx="236689" cy="3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8">
                <p14:nvContentPartPr>
                  <p14:cNvPr id="206" name="Inkt 205">
                    <a:extLst>
                      <a:ext uri="{FF2B5EF4-FFF2-40B4-BE49-F238E27FC236}">
                        <a16:creationId xmlns:a16="http://schemas.microsoft.com/office/drawing/2014/main" id="{C80594AA-18AD-434B-92A4-D4CC31E784D2}"/>
                      </a:ext>
                    </a:extLst>
                  </p14:cNvPr>
                  <p14:cNvContentPartPr/>
                  <p14:nvPr/>
                </p14:nvContentPartPr>
                <p14:xfrm>
                  <a:off x="4288790" y="6284739"/>
                  <a:ext cx="101520" cy="419040"/>
                </p14:xfrm>
              </p:contentPart>
            </mc:Choice>
            <mc:Fallback xmlns="">
              <p:pic>
                <p:nvPicPr>
                  <p:cNvPr id="206" name="Inkt 205">
                    <a:extLst>
                      <a:ext uri="{FF2B5EF4-FFF2-40B4-BE49-F238E27FC236}">
                        <a16:creationId xmlns:a16="http://schemas.microsoft.com/office/drawing/2014/main" id="{C80594AA-18AD-434B-92A4-D4CC31E784D2}"/>
                      </a:ext>
                    </a:extLst>
                  </p:cNvPr>
                  <p:cNvPicPr/>
                  <p:nvPr/>
                </p:nvPicPr>
                <p:blipFill>
                  <a:blip r:embed="rId289"/>
                  <a:stretch>
                    <a:fillRect/>
                  </a:stretch>
                </p:blipFill>
                <p:spPr>
                  <a:xfrm>
                    <a:off x="4279176" y="6269578"/>
                    <a:ext cx="120363" cy="448755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0" name="Groep 209">
              <a:extLst>
                <a:ext uri="{FF2B5EF4-FFF2-40B4-BE49-F238E27FC236}">
                  <a16:creationId xmlns:a16="http://schemas.microsoft.com/office/drawing/2014/main" id="{75EE3F9A-60B8-4C1D-8917-C14F8883327D}"/>
                </a:ext>
              </a:extLst>
            </p:cNvPr>
            <p:cNvGrpSpPr/>
            <p:nvPr/>
          </p:nvGrpSpPr>
          <p:grpSpPr>
            <a:xfrm>
              <a:off x="5195630" y="1168779"/>
              <a:ext cx="312120" cy="1150560"/>
              <a:chOff x="5195630" y="1168779"/>
              <a:chExt cx="312120" cy="1150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08" name="Inkt 207">
                    <a:extLst>
                      <a:ext uri="{FF2B5EF4-FFF2-40B4-BE49-F238E27FC236}">
                        <a16:creationId xmlns:a16="http://schemas.microsoft.com/office/drawing/2014/main" id="{C3FA6FCE-3587-4987-8FFD-39CA8290F9BA}"/>
                      </a:ext>
                    </a:extLst>
                  </p14:cNvPr>
                  <p14:cNvContentPartPr/>
                  <p14:nvPr/>
                </p14:nvContentPartPr>
                <p14:xfrm>
                  <a:off x="5285630" y="1168779"/>
                  <a:ext cx="82800" cy="835560"/>
                </p14:xfrm>
              </p:contentPart>
            </mc:Choice>
            <mc:Fallback xmlns="">
              <p:pic>
                <p:nvPicPr>
                  <p:cNvPr id="208" name="Inkt 207">
                    <a:extLst>
                      <a:ext uri="{FF2B5EF4-FFF2-40B4-BE49-F238E27FC236}">
                        <a16:creationId xmlns:a16="http://schemas.microsoft.com/office/drawing/2014/main" id="{C3FA6FCE-3587-4987-8FFD-39CA8290F9BA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5276387" y="1153609"/>
                    <a:ext cx="101671" cy="86529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09" name="Inkt 208">
                    <a:extLst>
                      <a:ext uri="{FF2B5EF4-FFF2-40B4-BE49-F238E27FC236}">
                        <a16:creationId xmlns:a16="http://schemas.microsoft.com/office/drawing/2014/main" id="{270C8496-EB41-448B-B562-B941E06353CF}"/>
                      </a:ext>
                    </a:extLst>
                  </p14:cNvPr>
                  <p14:cNvContentPartPr/>
                  <p14:nvPr/>
                </p14:nvContentPartPr>
                <p14:xfrm>
                  <a:off x="5195630" y="1889859"/>
                  <a:ext cx="312120" cy="429480"/>
                </p14:xfrm>
              </p:contentPart>
            </mc:Choice>
            <mc:Fallback xmlns="">
              <p:pic>
                <p:nvPicPr>
                  <p:cNvPr id="209" name="Inkt 208">
                    <a:extLst>
                      <a:ext uri="{FF2B5EF4-FFF2-40B4-BE49-F238E27FC236}">
                        <a16:creationId xmlns:a16="http://schemas.microsoft.com/office/drawing/2014/main" id="{270C8496-EB41-448B-B562-B941E06353CF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5185997" y="1874694"/>
                    <a:ext cx="331001" cy="459204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1" name="Inkt 210">
                  <a:extLst>
                    <a:ext uri="{FF2B5EF4-FFF2-40B4-BE49-F238E27FC236}">
                      <a16:creationId xmlns:a16="http://schemas.microsoft.com/office/drawing/2014/main" id="{BC494D7D-5EAF-4851-A4E9-6ABB13BC7F2B}"/>
                    </a:ext>
                  </a:extLst>
                </p14:cNvPr>
                <p14:cNvContentPartPr/>
                <p14:nvPr/>
              </p14:nvContentPartPr>
              <p14:xfrm>
                <a:off x="4512710" y="2927379"/>
                <a:ext cx="217440" cy="47520"/>
              </p14:xfrm>
            </p:contentPart>
          </mc:Choice>
          <mc:Fallback xmlns="">
            <p:pic>
              <p:nvPicPr>
                <p:cNvPr id="211" name="Inkt 210">
                  <a:extLst>
                    <a:ext uri="{FF2B5EF4-FFF2-40B4-BE49-F238E27FC236}">
                      <a16:creationId xmlns:a16="http://schemas.microsoft.com/office/drawing/2014/main" id="{BC494D7D-5EAF-4851-A4E9-6ABB13BC7F2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503457" y="2912943"/>
                  <a:ext cx="236331" cy="76994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16" name="Groep 215">
              <a:extLst>
                <a:ext uri="{FF2B5EF4-FFF2-40B4-BE49-F238E27FC236}">
                  <a16:creationId xmlns:a16="http://schemas.microsoft.com/office/drawing/2014/main" id="{7F8448AF-DF9D-4659-A1CA-BA02F3E773B9}"/>
                </a:ext>
              </a:extLst>
            </p:cNvPr>
            <p:cNvGrpSpPr/>
            <p:nvPr/>
          </p:nvGrpSpPr>
          <p:grpSpPr>
            <a:xfrm>
              <a:off x="4893230" y="2658819"/>
              <a:ext cx="395640" cy="398880"/>
              <a:chOff x="4893230" y="2658819"/>
              <a:chExt cx="395640" cy="398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212" name="Inkt 211">
                    <a:extLst>
                      <a:ext uri="{FF2B5EF4-FFF2-40B4-BE49-F238E27FC236}">
                        <a16:creationId xmlns:a16="http://schemas.microsoft.com/office/drawing/2014/main" id="{6590C765-6FC7-4563-8677-F7CF312756EB}"/>
                      </a:ext>
                    </a:extLst>
                  </p14:cNvPr>
                  <p14:cNvContentPartPr/>
                  <p14:nvPr/>
                </p14:nvContentPartPr>
                <p14:xfrm>
                  <a:off x="4943270" y="2658819"/>
                  <a:ext cx="76680" cy="398880"/>
                </p14:xfrm>
              </p:contentPart>
            </mc:Choice>
            <mc:Fallback xmlns="">
              <p:pic>
                <p:nvPicPr>
                  <p:cNvPr id="212" name="Inkt 211">
                    <a:extLst>
                      <a:ext uri="{FF2B5EF4-FFF2-40B4-BE49-F238E27FC236}">
                        <a16:creationId xmlns:a16="http://schemas.microsoft.com/office/drawing/2014/main" id="{6590C765-6FC7-4563-8677-F7CF312756EB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933637" y="2643641"/>
                    <a:ext cx="95561" cy="4286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8">
                <p14:nvContentPartPr>
                  <p14:cNvPr id="213" name="Inkt 212">
                    <a:extLst>
                      <a:ext uri="{FF2B5EF4-FFF2-40B4-BE49-F238E27FC236}">
                        <a16:creationId xmlns:a16="http://schemas.microsoft.com/office/drawing/2014/main" id="{C2CC4BFE-E98B-407C-98A3-00B704105B75}"/>
                      </a:ext>
                    </a:extLst>
                  </p14:cNvPr>
                  <p14:cNvContentPartPr/>
                  <p14:nvPr/>
                </p14:nvContentPartPr>
                <p14:xfrm>
                  <a:off x="4893230" y="2857899"/>
                  <a:ext cx="89280" cy="25560"/>
                </p14:xfrm>
              </p:contentPart>
            </mc:Choice>
            <mc:Fallback xmlns="">
              <p:pic>
                <p:nvPicPr>
                  <p:cNvPr id="213" name="Inkt 212">
                    <a:extLst>
                      <a:ext uri="{FF2B5EF4-FFF2-40B4-BE49-F238E27FC236}">
                        <a16:creationId xmlns:a16="http://schemas.microsoft.com/office/drawing/2014/main" id="{C2CC4BFE-E98B-407C-98A3-00B704105B75}"/>
                      </a:ext>
                    </a:extLst>
                  </p:cNvPr>
                  <p:cNvPicPr/>
                  <p:nvPr/>
                </p:nvPicPr>
                <p:blipFill>
                  <a:blip r:embed="rId299"/>
                  <a:stretch>
                    <a:fillRect/>
                  </a:stretch>
                </p:blipFill>
                <p:spPr>
                  <a:xfrm>
                    <a:off x="4883609" y="2842685"/>
                    <a:ext cx="108137" cy="553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214" name="Inkt 213">
                    <a:extLst>
                      <a:ext uri="{FF2B5EF4-FFF2-40B4-BE49-F238E27FC236}">
                        <a16:creationId xmlns:a16="http://schemas.microsoft.com/office/drawing/2014/main" id="{8A4A76DB-3487-4617-B7BB-2D04D53D7C01}"/>
                      </a:ext>
                    </a:extLst>
                  </p14:cNvPr>
                  <p14:cNvContentPartPr/>
                  <p14:nvPr/>
                </p14:nvContentPartPr>
                <p14:xfrm>
                  <a:off x="5018870" y="2869419"/>
                  <a:ext cx="101880" cy="105480"/>
                </p14:xfrm>
              </p:contentPart>
            </mc:Choice>
            <mc:Fallback xmlns="">
              <p:pic>
                <p:nvPicPr>
                  <p:cNvPr id="214" name="Inkt 213">
                    <a:extLst>
                      <a:ext uri="{FF2B5EF4-FFF2-40B4-BE49-F238E27FC236}">
                        <a16:creationId xmlns:a16="http://schemas.microsoft.com/office/drawing/2014/main" id="{8A4A76DB-3487-4617-B7BB-2D04D53D7C01}"/>
                      </a:ext>
                    </a:extLst>
                  </p:cNvPr>
                  <p:cNvPicPr/>
                  <p:nvPr/>
                </p:nvPicPr>
                <p:blipFill>
                  <a:blip r:embed="rId301"/>
                  <a:stretch>
                    <a:fillRect/>
                  </a:stretch>
                </p:blipFill>
                <p:spPr>
                  <a:xfrm>
                    <a:off x="5009259" y="2854264"/>
                    <a:ext cx="120718" cy="1351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215" name="Inkt 214">
                    <a:extLst>
                      <a:ext uri="{FF2B5EF4-FFF2-40B4-BE49-F238E27FC236}">
                        <a16:creationId xmlns:a16="http://schemas.microsoft.com/office/drawing/2014/main" id="{BA5138E8-3226-4B8A-95D8-D7B1D48A47A7}"/>
                      </a:ext>
                    </a:extLst>
                  </p14:cNvPr>
                  <p14:cNvContentPartPr/>
                  <p14:nvPr/>
                </p14:nvContentPartPr>
                <p14:xfrm>
                  <a:off x="5132630" y="2792379"/>
                  <a:ext cx="156240" cy="232200"/>
                </p14:xfrm>
              </p:contentPart>
            </mc:Choice>
            <mc:Fallback xmlns="">
              <p:pic>
                <p:nvPicPr>
                  <p:cNvPr id="215" name="Inkt 214">
                    <a:extLst>
                      <a:ext uri="{FF2B5EF4-FFF2-40B4-BE49-F238E27FC236}">
                        <a16:creationId xmlns:a16="http://schemas.microsoft.com/office/drawing/2014/main" id="{BA5138E8-3226-4B8A-95D8-D7B1D48A47A7}"/>
                      </a:ext>
                    </a:extLst>
                  </p:cNvPr>
                  <p:cNvPicPr/>
                  <p:nvPr/>
                </p:nvPicPr>
                <p:blipFill>
                  <a:blip r:embed="rId303"/>
                  <a:stretch>
                    <a:fillRect/>
                  </a:stretch>
                </p:blipFill>
                <p:spPr>
                  <a:xfrm>
                    <a:off x="5122986" y="2777222"/>
                    <a:ext cx="175143" cy="261907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35" name="Groep 234">
              <a:extLst>
                <a:ext uri="{FF2B5EF4-FFF2-40B4-BE49-F238E27FC236}">
                  <a16:creationId xmlns:a16="http://schemas.microsoft.com/office/drawing/2014/main" id="{D092C824-861C-4A04-98A8-0A9DAB0A45DA}"/>
                </a:ext>
              </a:extLst>
            </p:cNvPr>
            <p:cNvGrpSpPr/>
            <p:nvPr/>
          </p:nvGrpSpPr>
          <p:grpSpPr>
            <a:xfrm>
              <a:off x="5660390" y="2527779"/>
              <a:ext cx="1441080" cy="634680"/>
              <a:chOff x="5660390" y="2527779"/>
              <a:chExt cx="1441080" cy="63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217" name="Inkt 216">
                    <a:extLst>
                      <a:ext uri="{FF2B5EF4-FFF2-40B4-BE49-F238E27FC236}">
                        <a16:creationId xmlns:a16="http://schemas.microsoft.com/office/drawing/2014/main" id="{4278C2DB-C595-45C0-87A6-B786017AAE12}"/>
                      </a:ext>
                    </a:extLst>
                  </p14:cNvPr>
                  <p14:cNvContentPartPr/>
                  <p14:nvPr/>
                </p14:nvContentPartPr>
                <p14:xfrm>
                  <a:off x="5699990" y="2803899"/>
                  <a:ext cx="12960" cy="148680"/>
                </p14:xfrm>
              </p:contentPart>
            </mc:Choice>
            <mc:Fallback xmlns="">
              <p:pic>
                <p:nvPicPr>
                  <p:cNvPr id="217" name="Inkt 216">
                    <a:extLst>
                      <a:ext uri="{FF2B5EF4-FFF2-40B4-BE49-F238E27FC236}">
                        <a16:creationId xmlns:a16="http://schemas.microsoft.com/office/drawing/2014/main" id="{4278C2DB-C595-45C0-87A6-B786017AAE12}"/>
                      </a:ext>
                    </a:extLst>
                  </p:cNvPr>
                  <p:cNvPicPr/>
                  <p:nvPr/>
                </p:nvPicPr>
                <p:blipFill>
                  <a:blip r:embed="rId305"/>
                  <a:stretch>
                    <a:fillRect/>
                  </a:stretch>
                </p:blipFill>
                <p:spPr>
                  <a:xfrm>
                    <a:off x="5690842" y="2788789"/>
                    <a:ext cx="31638" cy="17829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218" name="Inkt 217">
                    <a:extLst>
                      <a:ext uri="{FF2B5EF4-FFF2-40B4-BE49-F238E27FC236}">
                        <a16:creationId xmlns:a16="http://schemas.microsoft.com/office/drawing/2014/main" id="{4D530275-D59F-48CB-8AE6-8F7878DA248B}"/>
                      </a:ext>
                    </a:extLst>
                  </p14:cNvPr>
                  <p14:cNvContentPartPr/>
                  <p14:nvPr/>
                </p14:nvContentPartPr>
                <p14:xfrm>
                  <a:off x="5817710" y="2798139"/>
                  <a:ext cx="111960" cy="180360"/>
                </p14:xfrm>
              </p:contentPart>
            </mc:Choice>
            <mc:Fallback xmlns="">
              <p:pic>
                <p:nvPicPr>
                  <p:cNvPr id="218" name="Inkt 217">
                    <a:extLst>
                      <a:ext uri="{FF2B5EF4-FFF2-40B4-BE49-F238E27FC236}">
                        <a16:creationId xmlns:a16="http://schemas.microsoft.com/office/drawing/2014/main" id="{4D530275-D59F-48CB-8AE6-8F7878DA248B}"/>
                      </a:ext>
                    </a:extLst>
                  </p:cNvPr>
                  <p:cNvPicPr/>
                  <p:nvPr/>
                </p:nvPicPr>
                <p:blipFill>
                  <a:blip r:embed="rId307"/>
                  <a:stretch>
                    <a:fillRect/>
                  </a:stretch>
                </p:blipFill>
                <p:spPr>
                  <a:xfrm>
                    <a:off x="5808091" y="2783008"/>
                    <a:ext cx="130812" cy="2100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219" name="Inkt 218">
                    <a:extLst>
                      <a:ext uri="{FF2B5EF4-FFF2-40B4-BE49-F238E27FC236}">
                        <a16:creationId xmlns:a16="http://schemas.microsoft.com/office/drawing/2014/main" id="{66DF8EDC-64A0-4D5A-A740-E9047AAF5B4C}"/>
                      </a:ext>
                    </a:extLst>
                  </p14:cNvPr>
                  <p14:cNvContentPartPr/>
                  <p14:nvPr/>
                </p14:nvContentPartPr>
                <p14:xfrm>
                  <a:off x="5660390" y="2672499"/>
                  <a:ext cx="2520" cy="1440"/>
                </p14:xfrm>
              </p:contentPart>
            </mc:Choice>
            <mc:Fallback xmlns="">
              <p:pic>
                <p:nvPicPr>
                  <p:cNvPr id="219" name="Inkt 218">
                    <a:extLst>
                      <a:ext uri="{FF2B5EF4-FFF2-40B4-BE49-F238E27FC236}">
                        <a16:creationId xmlns:a16="http://schemas.microsoft.com/office/drawing/2014/main" id="{66DF8EDC-64A0-4D5A-A740-E9047AAF5B4C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5651750" y="2660499"/>
                    <a:ext cx="20160" cy="2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221" name="Inkt 220">
                    <a:extLst>
                      <a:ext uri="{FF2B5EF4-FFF2-40B4-BE49-F238E27FC236}">
                        <a16:creationId xmlns:a16="http://schemas.microsoft.com/office/drawing/2014/main" id="{025D9127-2EAB-4AAF-942A-DAC5B0CFF8C5}"/>
                      </a:ext>
                    </a:extLst>
                  </p14:cNvPr>
                  <p14:cNvContentPartPr/>
                  <p14:nvPr/>
                </p14:nvContentPartPr>
                <p14:xfrm>
                  <a:off x="6031190" y="2647299"/>
                  <a:ext cx="160560" cy="289800"/>
                </p14:xfrm>
              </p:contentPart>
            </mc:Choice>
            <mc:Fallback xmlns="">
              <p:pic>
                <p:nvPicPr>
                  <p:cNvPr id="221" name="Inkt 220">
                    <a:extLst>
                      <a:ext uri="{FF2B5EF4-FFF2-40B4-BE49-F238E27FC236}">
                        <a16:creationId xmlns:a16="http://schemas.microsoft.com/office/drawing/2014/main" id="{025D9127-2EAB-4AAF-942A-DAC5B0CFF8C5}"/>
                      </a:ext>
                    </a:extLst>
                  </p:cNvPr>
                  <p:cNvPicPr/>
                  <p:nvPr/>
                </p:nvPicPr>
                <p:blipFill>
                  <a:blip r:embed="rId310"/>
                  <a:stretch>
                    <a:fillRect/>
                  </a:stretch>
                </p:blipFill>
                <p:spPr>
                  <a:xfrm>
                    <a:off x="6021541" y="2632142"/>
                    <a:ext cx="179472" cy="31950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222" name="Inkt 221">
                    <a:extLst>
                      <a:ext uri="{FF2B5EF4-FFF2-40B4-BE49-F238E27FC236}">
                        <a16:creationId xmlns:a16="http://schemas.microsoft.com/office/drawing/2014/main" id="{5BAE28D2-2F78-412D-B9E4-60C3D17A7FE6}"/>
                      </a:ext>
                    </a:extLst>
                  </p14:cNvPr>
                  <p14:cNvContentPartPr/>
                  <p14:nvPr/>
                </p14:nvContentPartPr>
                <p14:xfrm>
                  <a:off x="6195350" y="2810019"/>
                  <a:ext cx="4680" cy="59400"/>
                </p14:xfrm>
              </p:contentPart>
            </mc:Choice>
            <mc:Fallback xmlns="">
              <p:pic>
                <p:nvPicPr>
                  <p:cNvPr id="222" name="Inkt 221">
                    <a:extLst>
                      <a:ext uri="{FF2B5EF4-FFF2-40B4-BE49-F238E27FC236}">
                        <a16:creationId xmlns:a16="http://schemas.microsoft.com/office/drawing/2014/main" id="{5BAE28D2-2F78-412D-B9E4-60C3D17A7FE6}"/>
                      </a:ext>
                    </a:extLst>
                  </p:cNvPr>
                  <p:cNvPicPr/>
                  <p:nvPr/>
                </p:nvPicPr>
                <p:blipFill>
                  <a:blip r:embed="rId312"/>
                  <a:stretch>
                    <a:fillRect/>
                  </a:stretch>
                </p:blipFill>
                <p:spPr>
                  <a:xfrm>
                    <a:off x="6185990" y="2794866"/>
                    <a:ext cx="23790" cy="891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224" name="Inkt 223">
                    <a:extLst>
                      <a:ext uri="{FF2B5EF4-FFF2-40B4-BE49-F238E27FC236}">
                        <a16:creationId xmlns:a16="http://schemas.microsoft.com/office/drawing/2014/main" id="{1EB126D3-3D34-4ADE-BD73-279C555BC757}"/>
                      </a:ext>
                    </a:extLst>
                  </p14:cNvPr>
                  <p14:cNvContentPartPr/>
                  <p14:nvPr/>
                </p14:nvContentPartPr>
                <p14:xfrm>
                  <a:off x="6242870" y="2527779"/>
                  <a:ext cx="116280" cy="371160"/>
                </p14:xfrm>
              </p:contentPart>
            </mc:Choice>
            <mc:Fallback xmlns="">
              <p:pic>
                <p:nvPicPr>
                  <p:cNvPr id="224" name="Inkt 223">
                    <a:extLst>
                      <a:ext uri="{FF2B5EF4-FFF2-40B4-BE49-F238E27FC236}">
                        <a16:creationId xmlns:a16="http://schemas.microsoft.com/office/drawing/2014/main" id="{1EB126D3-3D34-4ADE-BD73-279C555BC757}"/>
                      </a:ext>
                    </a:extLst>
                  </p:cNvPr>
                  <p:cNvPicPr/>
                  <p:nvPr/>
                </p:nvPicPr>
                <p:blipFill>
                  <a:blip r:embed="rId314"/>
                  <a:stretch>
                    <a:fillRect/>
                  </a:stretch>
                </p:blipFill>
                <p:spPr>
                  <a:xfrm>
                    <a:off x="6233244" y="2512617"/>
                    <a:ext cx="135147" cy="400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225" name="Inkt 224">
                    <a:extLst>
                      <a:ext uri="{FF2B5EF4-FFF2-40B4-BE49-F238E27FC236}">
                        <a16:creationId xmlns:a16="http://schemas.microsoft.com/office/drawing/2014/main" id="{82B336B9-1E68-491F-A370-6A91A601EDF0}"/>
                      </a:ext>
                    </a:extLst>
                  </p14:cNvPr>
                  <p14:cNvContentPartPr/>
                  <p14:nvPr/>
                </p14:nvContentPartPr>
                <p14:xfrm>
                  <a:off x="6246470" y="2785179"/>
                  <a:ext cx="99360" cy="12960"/>
                </p14:xfrm>
              </p:contentPart>
            </mc:Choice>
            <mc:Fallback xmlns="">
              <p:pic>
                <p:nvPicPr>
                  <p:cNvPr id="225" name="Inkt 224">
                    <a:extLst>
                      <a:ext uri="{FF2B5EF4-FFF2-40B4-BE49-F238E27FC236}">
                        <a16:creationId xmlns:a16="http://schemas.microsoft.com/office/drawing/2014/main" id="{82B336B9-1E68-491F-A370-6A91A601EDF0}"/>
                      </a:ext>
                    </a:extLst>
                  </p:cNvPr>
                  <p:cNvPicPr/>
                  <p:nvPr/>
                </p:nvPicPr>
                <p:blipFill>
                  <a:blip r:embed="rId316"/>
                  <a:stretch>
                    <a:fillRect/>
                  </a:stretch>
                </p:blipFill>
                <p:spPr>
                  <a:xfrm>
                    <a:off x="6236842" y="2770452"/>
                    <a:ext cx="118231" cy="4182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226" name="Inkt 225">
                    <a:extLst>
                      <a:ext uri="{FF2B5EF4-FFF2-40B4-BE49-F238E27FC236}">
                        <a16:creationId xmlns:a16="http://schemas.microsoft.com/office/drawing/2014/main" id="{E0D9C755-A27A-41DD-9F29-AAAEADD0F6F9}"/>
                      </a:ext>
                    </a:extLst>
                  </p14:cNvPr>
                  <p14:cNvContentPartPr/>
                  <p14:nvPr/>
                </p14:nvContentPartPr>
                <p14:xfrm>
                  <a:off x="6348710" y="2767539"/>
                  <a:ext cx="136080" cy="158760"/>
                </p14:xfrm>
              </p:contentPart>
            </mc:Choice>
            <mc:Fallback xmlns="">
              <p:pic>
                <p:nvPicPr>
                  <p:cNvPr id="226" name="Inkt 225">
                    <a:extLst>
                      <a:ext uri="{FF2B5EF4-FFF2-40B4-BE49-F238E27FC236}">
                        <a16:creationId xmlns:a16="http://schemas.microsoft.com/office/drawing/2014/main" id="{E0D9C755-A27A-41DD-9F29-AAAEADD0F6F9}"/>
                      </a:ext>
                    </a:extLst>
                  </p:cNvPr>
                  <p:cNvPicPr/>
                  <p:nvPr/>
                </p:nvPicPr>
                <p:blipFill>
                  <a:blip r:embed="rId318"/>
                  <a:stretch>
                    <a:fillRect/>
                  </a:stretch>
                </p:blipFill>
                <p:spPr>
                  <a:xfrm>
                    <a:off x="6339458" y="2752390"/>
                    <a:ext cx="154969" cy="18845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9">
                <p14:nvContentPartPr>
                  <p14:cNvPr id="227" name="Inkt 226">
                    <a:extLst>
                      <a:ext uri="{FF2B5EF4-FFF2-40B4-BE49-F238E27FC236}">
                        <a16:creationId xmlns:a16="http://schemas.microsoft.com/office/drawing/2014/main" id="{4D58CB84-432F-49EE-9071-F560130494E3}"/>
                      </a:ext>
                    </a:extLst>
                  </p14:cNvPr>
                  <p14:cNvContentPartPr/>
                  <p14:nvPr/>
                </p14:nvContentPartPr>
                <p14:xfrm>
                  <a:off x="6133430" y="2680419"/>
                  <a:ext cx="4680" cy="10080"/>
                </p14:xfrm>
              </p:contentPart>
            </mc:Choice>
            <mc:Fallback xmlns="">
              <p:pic>
                <p:nvPicPr>
                  <p:cNvPr id="227" name="Inkt 226">
                    <a:extLst>
                      <a:ext uri="{FF2B5EF4-FFF2-40B4-BE49-F238E27FC236}">
                        <a16:creationId xmlns:a16="http://schemas.microsoft.com/office/drawing/2014/main" id="{4D58CB84-432F-49EE-9071-F560130494E3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6124070" y="2665595"/>
                    <a:ext cx="23790" cy="391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0">
                <p14:nvContentPartPr>
                  <p14:cNvPr id="229" name="Inkt 228">
                    <a:extLst>
                      <a:ext uri="{FF2B5EF4-FFF2-40B4-BE49-F238E27FC236}">
                        <a16:creationId xmlns:a16="http://schemas.microsoft.com/office/drawing/2014/main" id="{FD793410-8DF0-431D-89DE-713D376D98B1}"/>
                      </a:ext>
                    </a:extLst>
                  </p14:cNvPr>
                  <p14:cNvContentPartPr/>
                  <p14:nvPr/>
                </p14:nvContentPartPr>
                <p14:xfrm>
                  <a:off x="6532310" y="2860419"/>
                  <a:ext cx="7920" cy="6840"/>
                </p14:xfrm>
              </p:contentPart>
            </mc:Choice>
            <mc:Fallback xmlns="">
              <p:pic>
                <p:nvPicPr>
                  <p:cNvPr id="229" name="Inkt 228">
                    <a:extLst>
                      <a:ext uri="{FF2B5EF4-FFF2-40B4-BE49-F238E27FC236}">
                        <a16:creationId xmlns:a16="http://schemas.microsoft.com/office/drawing/2014/main" id="{FD793410-8DF0-431D-89DE-713D376D98B1}"/>
                      </a:ext>
                    </a:extLst>
                  </p:cNvPr>
                  <p:cNvPicPr/>
                  <p:nvPr/>
                </p:nvPicPr>
                <p:blipFill>
                  <a:blip r:embed="rId321"/>
                  <a:stretch>
                    <a:fillRect/>
                  </a:stretch>
                </p:blipFill>
                <p:spPr>
                  <a:xfrm>
                    <a:off x="6523259" y="2846169"/>
                    <a:ext cx="26400" cy="347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230" name="Inkt 229">
                    <a:extLst>
                      <a:ext uri="{FF2B5EF4-FFF2-40B4-BE49-F238E27FC236}">
                        <a16:creationId xmlns:a16="http://schemas.microsoft.com/office/drawing/2014/main" id="{34377309-1D66-457E-80B6-E3038B837181}"/>
                      </a:ext>
                    </a:extLst>
                  </p14:cNvPr>
                  <p14:cNvContentPartPr/>
                  <p14:nvPr/>
                </p14:nvContentPartPr>
                <p14:xfrm>
                  <a:off x="6643190" y="2597979"/>
                  <a:ext cx="152640" cy="262080"/>
                </p14:xfrm>
              </p:contentPart>
            </mc:Choice>
            <mc:Fallback xmlns="">
              <p:pic>
                <p:nvPicPr>
                  <p:cNvPr id="230" name="Inkt 229">
                    <a:extLst>
                      <a:ext uri="{FF2B5EF4-FFF2-40B4-BE49-F238E27FC236}">
                        <a16:creationId xmlns:a16="http://schemas.microsoft.com/office/drawing/2014/main" id="{34377309-1D66-457E-80B6-E3038B837181}"/>
                      </a:ext>
                    </a:extLst>
                  </p:cNvPr>
                  <p:cNvPicPr/>
                  <p:nvPr/>
                </p:nvPicPr>
                <p:blipFill>
                  <a:blip r:embed="rId323"/>
                  <a:stretch>
                    <a:fillRect/>
                  </a:stretch>
                </p:blipFill>
                <p:spPr>
                  <a:xfrm>
                    <a:off x="6633554" y="2582812"/>
                    <a:ext cx="171527" cy="2918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4">
                <p14:nvContentPartPr>
                  <p14:cNvPr id="231" name="Inkt 230">
                    <a:extLst>
                      <a:ext uri="{FF2B5EF4-FFF2-40B4-BE49-F238E27FC236}">
                        <a16:creationId xmlns:a16="http://schemas.microsoft.com/office/drawing/2014/main" id="{24130F7B-1335-4126-841C-D47F28AEB299}"/>
                      </a:ext>
                    </a:extLst>
                  </p14:cNvPr>
                  <p14:cNvContentPartPr/>
                  <p14:nvPr/>
                </p14:nvContentPartPr>
                <p14:xfrm>
                  <a:off x="6763790" y="2743779"/>
                  <a:ext cx="134640" cy="129240"/>
                </p14:xfrm>
              </p:contentPart>
            </mc:Choice>
            <mc:Fallback xmlns="">
              <p:pic>
                <p:nvPicPr>
                  <p:cNvPr id="231" name="Inkt 230">
                    <a:extLst>
                      <a:ext uri="{FF2B5EF4-FFF2-40B4-BE49-F238E27FC236}">
                        <a16:creationId xmlns:a16="http://schemas.microsoft.com/office/drawing/2014/main" id="{24130F7B-1335-4126-841C-D47F28AEB299}"/>
                      </a:ext>
                    </a:extLst>
                  </p:cNvPr>
                  <p:cNvPicPr/>
                  <p:nvPr/>
                </p:nvPicPr>
                <p:blipFill>
                  <a:blip r:embed="rId325"/>
                  <a:stretch>
                    <a:fillRect/>
                  </a:stretch>
                </p:blipFill>
                <p:spPr>
                  <a:xfrm>
                    <a:off x="6754173" y="2728610"/>
                    <a:ext cx="153490" cy="15897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6">
                <p14:nvContentPartPr>
                  <p14:cNvPr id="232" name="Inkt 231">
                    <a:extLst>
                      <a:ext uri="{FF2B5EF4-FFF2-40B4-BE49-F238E27FC236}">
                        <a16:creationId xmlns:a16="http://schemas.microsoft.com/office/drawing/2014/main" id="{BD3DBD28-ED4D-4B3B-8592-AB119AAB9B99}"/>
                      </a:ext>
                    </a:extLst>
                  </p14:cNvPr>
                  <p14:cNvContentPartPr/>
                  <p14:nvPr/>
                </p14:nvContentPartPr>
                <p14:xfrm>
                  <a:off x="6872150" y="2767899"/>
                  <a:ext cx="119880" cy="394560"/>
                </p14:xfrm>
              </p:contentPart>
            </mc:Choice>
            <mc:Fallback xmlns="">
              <p:pic>
                <p:nvPicPr>
                  <p:cNvPr id="232" name="Inkt 231">
                    <a:extLst>
                      <a:ext uri="{FF2B5EF4-FFF2-40B4-BE49-F238E27FC236}">
                        <a16:creationId xmlns:a16="http://schemas.microsoft.com/office/drawing/2014/main" id="{BD3DBD28-ED4D-4B3B-8592-AB119AAB9B99}"/>
                      </a:ext>
                    </a:extLst>
                  </p:cNvPr>
                  <p:cNvPicPr/>
                  <p:nvPr/>
                </p:nvPicPr>
                <p:blipFill>
                  <a:blip r:embed="rId327"/>
                  <a:stretch>
                    <a:fillRect/>
                  </a:stretch>
                </p:blipFill>
                <p:spPr>
                  <a:xfrm>
                    <a:off x="6862513" y="2752747"/>
                    <a:ext cx="138768" cy="4242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8">
                <p14:nvContentPartPr>
                  <p14:cNvPr id="233" name="Inkt 232">
                    <a:extLst>
                      <a:ext uri="{FF2B5EF4-FFF2-40B4-BE49-F238E27FC236}">
                        <a16:creationId xmlns:a16="http://schemas.microsoft.com/office/drawing/2014/main" id="{70F99E83-1627-497D-9DC6-0A7C082A60B8}"/>
                      </a:ext>
                    </a:extLst>
                  </p14:cNvPr>
                  <p14:cNvContentPartPr/>
                  <p14:nvPr/>
                </p14:nvContentPartPr>
                <p14:xfrm>
                  <a:off x="7003190" y="2569539"/>
                  <a:ext cx="98280" cy="317880"/>
                </p14:xfrm>
              </p:contentPart>
            </mc:Choice>
            <mc:Fallback xmlns="">
              <p:pic>
                <p:nvPicPr>
                  <p:cNvPr id="233" name="Inkt 232">
                    <a:extLst>
                      <a:ext uri="{FF2B5EF4-FFF2-40B4-BE49-F238E27FC236}">
                        <a16:creationId xmlns:a16="http://schemas.microsoft.com/office/drawing/2014/main" id="{70F99E83-1627-497D-9DC6-0A7C082A60B8}"/>
                      </a:ext>
                    </a:extLst>
                  </p:cNvPr>
                  <p:cNvPicPr/>
                  <p:nvPr/>
                </p:nvPicPr>
                <p:blipFill>
                  <a:blip r:embed="rId329"/>
                  <a:stretch>
                    <a:fillRect/>
                  </a:stretch>
                </p:blipFill>
                <p:spPr>
                  <a:xfrm>
                    <a:off x="6993940" y="2554980"/>
                    <a:ext cx="117165" cy="3476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0">
                <p14:nvContentPartPr>
                  <p14:cNvPr id="234" name="Inkt 233">
                    <a:extLst>
                      <a:ext uri="{FF2B5EF4-FFF2-40B4-BE49-F238E27FC236}">
                        <a16:creationId xmlns:a16="http://schemas.microsoft.com/office/drawing/2014/main" id="{1D0CCDAE-5B71-4DC7-9DE0-17695D96238E}"/>
                      </a:ext>
                    </a:extLst>
                  </p14:cNvPr>
                  <p14:cNvContentPartPr/>
                  <p14:nvPr/>
                </p14:nvContentPartPr>
                <p14:xfrm>
                  <a:off x="6968630" y="2802819"/>
                  <a:ext cx="119880" cy="16560"/>
                </p14:xfrm>
              </p:contentPart>
            </mc:Choice>
            <mc:Fallback xmlns="">
              <p:pic>
                <p:nvPicPr>
                  <p:cNvPr id="234" name="Inkt 233">
                    <a:extLst>
                      <a:ext uri="{FF2B5EF4-FFF2-40B4-BE49-F238E27FC236}">
                        <a16:creationId xmlns:a16="http://schemas.microsoft.com/office/drawing/2014/main" id="{1D0CCDAE-5B71-4DC7-9DE0-17695D96238E}"/>
                      </a:ext>
                    </a:extLst>
                  </p:cNvPr>
                  <p:cNvPicPr/>
                  <p:nvPr/>
                </p:nvPicPr>
                <p:blipFill>
                  <a:blip r:embed="rId331"/>
                  <a:stretch>
                    <a:fillRect/>
                  </a:stretch>
                </p:blipFill>
                <p:spPr>
                  <a:xfrm>
                    <a:off x="6958993" y="2788033"/>
                    <a:ext cx="138768" cy="455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36" name="Inkt 235">
                  <a:extLst>
                    <a:ext uri="{FF2B5EF4-FFF2-40B4-BE49-F238E27FC236}">
                      <a16:creationId xmlns:a16="http://schemas.microsoft.com/office/drawing/2014/main" id="{2B39D6D6-2BCA-485E-ACE9-B71E782A32AD}"/>
                    </a:ext>
                  </a:extLst>
                </p14:cNvPr>
                <p14:cNvContentPartPr/>
                <p14:nvPr/>
              </p14:nvContentPartPr>
              <p14:xfrm>
                <a:off x="5273750" y="3180099"/>
                <a:ext cx="173880" cy="385200"/>
              </p14:xfrm>
            </p:contentPart>
          </mc:Choice>
          <mc:Fallback xmlns="">
            <p:pic>
              <p:nvPicPr>
                <p:cNvPr id="236" name="Inkt 235">
                  <a:extLst>
                    <a:ext uri="{FF2B5EF4-FFF2-40B4-BE49-F238E27FC236}">
                      <a16:creationId xmlns:a16="http://schemas.microsoft.com/office/drawing/2014/main" id="{2B39D6D6-2BCA-485E-ACE9-B71E782A32A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264517" y="3164934"/>
                  <a:ext cx="192730" cy="414924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9" name="Groep 258">
              <a:extLst>
                <a:ext uri="{FF2B5EF4-FFF2-40B4-BE49-F238E27FC236}">
                  <a16:creationId xmlns:a16="http://schemas.microsoft.com/office/drawing/2014/main" id="{3B3C8510-65D5-4E35-9F8E-625AA7E354A0}"/>
                </a:ext>
              </a:extLst>
            </p:cNvPr>
            <p:cNvGrpSpPr/>
            <p:nvPr/>
          </p:nvGrpSpPr>
          <p:grpSpPr>
            <a:xfrm>
              <a:off x="5617910" y="3276579"/>
              <a:ext cx="181800" cy="259560"/>
              <a:chOff x="5617910" y="3276579"/>
              <a:chExt cx="181800" cy="259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4">
                <p14:nvContentPartPr>
                  <p14:cNvPr id="256" name="Inkt 255">
                    <a:extLst>
                      <a:ext uri="{FF2B5EF4-FFF2-40B4-BE49-F238E27FC236}">
                        <a16:creationId xmlns:a16="http://schemas.microsoft.com/office/drawing/2014/main" id="{9F161798-E1E6-490E-86AB-682A4FD71040}"/>
                      </a:ext>
                    </a:extLst>
                  </p14:cNvPr>
                  <p14:cNvContentPartPr/>
                  <p14:nvPr/>
                </p14:nvContentPartPr>
                <p14:xfrm>
                  <a:off x="5617910" y="3345339"/>
                  <a:ext cx="8280" cy="151560"/>
                </p14:xfrm>
              </p:contentPart>
            </mc:Choice>
            <mc:Fallback xmlns="">
              <p:pic>
                <p:nvPicPr>
                  <p:cNvPr id="256" name="Inkt 255">
                    <a:extLst>
                      <a:ext uri="{FF2B5EF4-FFF2-40B4-BE49-F238E27FC236}">
                        <a16:creationId xmlns:a16="http://schemas.microsoft.com/office/drawing/2014/main" id="{9F161798-E1E6-490E-86AB-682A4FD71040}"/>
                      </a:ext>
                    </a:extLst>
                  </p:cNvPr>
                  <p:cNvPicPr/>
                  <p:nvPr/>
                </p:nvPicPr>
                <p:blipFill>
                  <a:blip r:embed="rId335"/>
                  <a:stretch>
                    <a:fillRect/>
                  </a:stretch>
                </p:blipFill>
                <p:spPr>
                  <a:xfrm>
                    <a:off x="5608501" y="3330789"/>
                    <a:ext cx="26722" cy="18126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6">
                <p14:nvContentPartPr>
                  <p14:cNvPr id="257" name="Inkt 256">
                    <a:extLst>
                      <a:ext uri="{FF2B5EF4-FFF2-40B4-BE49-F238E27FC236}">
                        <a16:creationId xmlns:a16="http://schemas.microsoft.com/office/drawing/2014/main" id="{58BBDFD2-F785-4792-B512-C1C0B40C86CD}"/>
                      </a:ext>
                    </a:extLst>
                  </p14:cNvPr>
                  <p14:cNvContentPartPr/>
                  <p14:nvPr/>
                </p14:nvContentPartPr>
                <p14:xfrm>
                  <a:off x="5725550" y="3276579"/>
                  <a:ext cx="43920" cy="259560"/>
                </p14:xfrm>
              </p:contentPart>
            </mc:Choice>
            <mc:Fallback xmlns="">
              <p:pic>
                <p:nvPicPr>
                  <p:cNvPr id="257" name="Inkt 256">
                    <a:extLst>
                      <a:ext uri="{FF2B5EF4-FFF2-40B4-BE49-F238E27FC236}">
                        <a16:creationId xmlns:a16="http://schemas.microsoft.com/office/drawing/2014/main" id="{58BBDFD2-F785-4792-B512-C1C0B40C86CD}"/>
                      </a:ext>
                    </a:extLst>
                  </p:cNvPr>
                  <p:cNvPicPr/>
                  <p:nvPr/>
                </p:nvPicPr>
                <p:blipFill>
                  <a:blip r:embed="rId337"/>
                  <a:stretch>
                    <a:fillRect/>
                  </a:stretch>
                </p:blipFill>
                <p:spPr>
                  <a:xfrm>
                    <a:off x="5716304" y="3261418"/>
                    <a:ext cx="62798" cy="2892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8">
                <p14:nvContentPartPr>
                  <p14:cNvPr id="258" name="Inkt 257">
                    <a:extLst>
                      <a:ext uri="{FF2B5EF4-FFF2-40B4-BE49-F238E27FC236}">
                        <a16:creationId xmlns:a16="http://schemas.microsoft.com/office/drawing/2014/main" id="{6F7A7414-D58B-4DBA-89D2-A209A7C0934B}"/>
                      </a:ext>
                    </a:extLst>
                  </p14:cNvPr>
                  <p14:cNvContentPartPr/>
                  <p14:nvPr/>
                </p14:nvContentPartPr>
                <p14:xfrm>
                  <a:off x="5733110" y="3397899"/>
                  <a:ext cx="66600" cy="37800"/>
                </p14:xfrm>
              </p:contentPart>
            </mc:Choice>
            <mc:Fallback xmlns="">
              <p:pic>
                <p:nvPicPr>
                  <p:cNvPr id="258" name="Inkt 257">
                    <a:extLst>
                      <a:ext uri="{FF2B5EF4-FFF2-40B4-BE49-F238E27FC236}">
                        <a16:creationId xmlns:a16="http://schemas.microsoft.com/office/drawing/2014/main" id="{6F7A7414-D58B-4DBA-89D2-A209A7C0934B}"/>
                      </a:ext>
                    </a:extLst>
                  </p:cNvPr>
                  <p:cNvPicPr/>
                  <p:nvPr/>
                </p:nvPicPr>
                <p:blipFill>
                  <a:blip r:embed="rId339"/>
                  <a:stretch>
                    <a:fillRect/>
                  </a:stretch>
                </p:blipFill>
                <p:spPr>
                  <a:xfrm>
                    <a:off x="5723871" y="3382657"/>
                    <a:ext cx="85464" cy="67674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2" name="Groep 271">
              <a:extLst>
                <a:ext uri="{FF2B5EF4-FFF2-40B4-BE49-F238E27FC236}">
                  <a16:creationId xmlns:a16="http://schemas.microsoft.com/office/drawing/2014/main" id="{651A2B41-6C5C-4C9D-AE9E-1CA5280DF4E7}"/>
                </a:ext>
              </a:extLst>
            </p:cNvPr>
            <p:cNvGrpSpPr/>
            <p:nvPr/>
          </p:nvGrpSpPr>
          <p:grpSpPr>
            <a:xfrm>
              <a:off x="6030110" y="3211779"/>
              <a:ext cx="864360" cy="315360"/>
              <a:chOff x="6030110" y="3211779"/>
              <a:chExt cx="864360" cy="315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40">
                <p14:nvContentPartPr>
                  <p14:cNvPr id="260" name="Inkt 259">
                    <a:extLst>
                      <a:ext uri="{FF2B5EF4-FFF2-40B4-BE49-F238E27FC236}">
                        <a16:creationId xmlns:a16="http://schemas.microsoft.com/office/drawing/2014/main" id="{E68C8921-D65C-43D8-9F7A-33E7FEDF5931}"/>
                      </a:ext>
                    </a:extLst>
                  </p14:cNvPr>
                  <p14:cNvContentPartPr/>
                  <p14:nvPr/>
                </p14:nvContentPartPr>
                <p14:xfrm>
                  <a:off x="6030110" y="3370539"/>
                  <a:ext cx="112320" cy="118440"/>
                </p14:xfrm>
              </p:contentPart>
            </mc:Choice>
            <mc:Fallback xmlns="">
              <p:pic>
                <p:nvPicPr>
                  <p:cNvPr id="260" name="Inkt 259">
                    <a:extLst>
                      <a:ext uri="{FF2B5EF4-FFF2-40B4-BE49-F238E27FC236}">
                        <a16:creationId xmlns:a16="http://schemas.microsoft.com/office/drawing/2014/main" id="{E68C8921-D65C-43D8-9F7A-33E7FEDF5931}"/>
                      </a:ext>
                    </a:extLst>
                  </p:cNvPr>
                  <p:cNvPicPr/>
                  <p:nvPr/>
                </p:nvPicPr>
                <p:blipFill>
                  <a:blip r:embed="rId341"/>
                  <a:stretch>
                    <a:fillRect/>
                  </a:stretch>
                </p:blipFill>
                <p:spPr>
                  <a:xfrm>
                    <a:off x="6020494" y="3355432"/>
                    <a:ext cx="131168" cy="1480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2">
                <p14:nvContentPartPr>
                  <p14:cNvPr id="261" name="Inkt 260">
                    <a:extLst>
                      <a:ext uri="{FF2B5EF4-FFF2-40B4-BE49-F238E27FC236}">
                        <a16:creationId xmlns:a16="http://schemas.microsoft.com/office/drawing/2014/main" id="{0E728B13-3381-42EC-938B-BD7C217344DD}"/>
                      </a:ext>
                    </a:extLst>
                  </p14:cNvPr>
                  <p14:cNvContentPartPr/>
                  <p14:nvPr/>
                </p14:nvContentPartPr>
                <p14:xfrm>
                  <a:off x="6156110" y="3225459"/>
                  <a:ext cx="2880" cy="256320"/>
                </p14:xfrm>
              </p:contentPart>
            </mc:Choice>
            <mc:Fallback xmlns="">
              <p:pic>
                <p:nvPicPr>
                  <p:cNvPr id="261" name="Inkt 260">
                    <a:extLst>
                      <a:ext uri="{FF2B5EF4-FFF2-40B4-BE49-F238E27FC236}">
                        <a16:creationId xmlns:a16="http://schemas.microsoft.com/office/drawing/2014/main" id="{0E728B13-3381-42EC-938B-BD7C217344DD}"/>
                      </a:ext>
                    </a:extLst>
                  </p:cNvPr>
                  <p:cNvPicPr/>
                  <p:nvPr/>
                </p:nvPicPr>
                <p:blipFill>
                  <a:blip r:embed="rId343"/>
                  <a:stretch>
                    <a:fillRect/>
                  </a:stretch>
                </p:blipFill>
                <p:spPr>
                  <a:xfrm>
                    <a:off x="6147470" y="3210310"/>
                    <a:ext cx="20520" cy="28601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4">
                <p14:nvContentPartPr>
                  <p14:cNvPr id="262" name="Inkt 261">
                    <a:extLst>
                      <a:ext uri="{FF2B5EF4-FFF2-40B4-BE49-F238E27FC236}">
                        <a16:creationId xmlns:a16="http://schemas.microsoft.com/office/drawing/2014/main" id="{79EBA988-5C97-4F32-B081-A2BBBF2A74FD}"/>
                      </a:ext>
                    </a:extLst>
                  </p14:cNvPr>
                  <p14:cNvContentPartPr/>
                  <p14:nvPr/>
                </p14:nvContentPartPr>
                <p14:xfrm>
                  <a:off x="6207230" y="3379539"/>
                  <a:ext cx="124200" cy="102240"/>
                </p14:xfrm>
              </p:contentPart>
            </mc:Choice>
            <mc:Fallback xmlns="">
              <p:pic>
                <p:nvPicPr>
                  <p:cNvPr id="262" name="Inkt 261">
                    <a:extLst>
                      <a:ext uri="{FF2B5EF4-FFF2-40B4-BE49-F238E27FC236}">
                        <a16:creationId xmlns:a16="http://schemas.microsoft.com/office/drawing/2014/main" id="{79EBA988-5C97-4F32-B081-A2BBBF2A74FD}"/>
                      </a:ext>
                    </a:extLst>
                  </p:cNvPr>
                  <p:cNvPicPr/>
                  <p:nvPr/>
                </p:nvPicPr>
                <p:blipFill>
                  <a:blip r:embed="rId345"/>
                  <a:stretch>
                    <a:fillRect/>
                  </a:stretch>
                </p:blipFill>
                <p:spPr>
                  <a:xfrm>
                    <a:off x="6198002" y="3364415"/>
                    <a:ext cx="143041" cy="1318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6">
                <p14:nvContentPartPr>
                  <p14:cNvPr id="263" name="Inkt 262">
                    <a:extLst>
                      <a:ext uri="{FF2B5EF4-FFF2-40B4-BE49-F238E27FC236}">
                        <a16:creationId xmlns:a16="http://schemas.microsoft.com/office/drawing/2014/main" id="{00973215-C501-4C5A-B1F8-72CE4B7134F7}"/>
                      </a:ext>
                    </a:extLst>
                  </p14:cNvPr>
                  <p14:cNvContentPartPr/>
                  <p14:nvPr/>
                </p14:nvContentPartPr>
                <p14:xfrm>
                  <a:off x="6322790" y="3351099"/>
                  <a:ext cx="91080" cy="142560"/>
                </p14:xfrm>
              </p:contentPart>
            </mc:Choice>
            <mc:Fallback xmlns="">
              <p:pic>
                <p:nvPicPr>
                  <p:cNvPr id="263" name="Inkt 262">
                    <a:extLst>
                      <a:ext uri="{FF2B5EF4-FFF2-40B4-BE49-F238E27FC236}">
                        <a16:creationId xmlns:a16="http://schemas.microsoft.com/office/drawing/2014/main" id="{00973215-C501-4C5A-B1F8-72CE4B7134F7}"/>
                      </a:ext>
                    </a:extLst>
                  </p:cNvPr>
                  <p:cNvPicPr/>
                  <p:nvPr/>
                </p:nvPicPr>
                <p:blipFill>
                  <a:blip r:embed="rId347"/>
                  <a:stretch>
                    <a:fillRect/>
                  </a:stretch>
                </p:blipFill>
                <p:spPr>
                  <a:xfrm>
                    <a:off x="6313142" y="3335997"/>
                    <a:ext cx="109991" cy="1721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8">
                <p14:nvContentPartPr>
                  <p14:cNvPr id="264" name="Inkt 263">
                    <a:extLst>
                      <a:ext uri="{FF2B5EF4-FFF2-40B4-BE49-F238E27FC236}">
                        <a16:creationId xmlns:a16="http://schemas.microsoft.com/office/drawing/2014/main" id="{F0B7EFF0-DD70-4EEA-9B51-A07665AC321B}"/>
                      </a:ext>
                    </a:extLst>
                  </p14:cNvPr>
                  <p14:cNvContentPartPr/>
                  <p14:nvPr/>
                </p14:nvContentPartPr>
                <p14:xfrm>
                  <a:off x="6415310" y="3211779"/>
                  <a:ext cx="76320" cy="266400"/>
                </p14:xfrm>
              </p:contentPart>
            </mc:Choice>
            <mc:Fallback xmlns="">
              <p:pic>
                <p:nvPicPr>
                  <p:cNvPr id="264" name="Inkt 263">
                    <a:extLst>
                      <a:ext uri="{FF2B5EF4-FFF2-40B4-BE49-F238E27FC236}">
                        <a16:creationId xmlns:a16="http://schemas.microsoft.com/office/drawing/2014/main" id="{F0B7EFF0-DD70-4EEA-9B51-A07665AC321B}"/>
                      </a:ext>
                    </a:extLst>
                  </p:cNvPr>
                  <p:cNvPicPr/>
                  <p:nvPr/>
                </p:nvPicPr>
                <p:blipFill>
                  <a:blip r:embed="rId349"/>
                  <a:stretch>
                    <a:fillRect/>
                  </a:stretch>
                </p:blipFill>
                <p:spPr>
                  <a:xfrm>
                    <a:off x="6406059" y="3196608"/>
                    <a:ext cx="95207" cy="29613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0">
                <p14:nvContentPartPr>
                  <p14:cNvPr id="265" name="Inkt 264">
                    <a:extLst>
                      <a:ext uri="{FF2B5EF4-FFF2-40B4-BE49-F238E27FC236}">
                        <a16:creationId xmlns:a16="http://schemas.microsoft.com/office/drawing/2014/main" id="{CCE17E1C-0F50-4D12-92A7-05D3902C91A5}"/>
                      </a:ext>
                    </a:extLst>
                  </p14:cNvPr>
                  <p14:cNvContentPartPr/>
                  <p14:nvPr/>
                </p14:nvContentPartPr>
                <p14:xfrm>
                  <a:off x="6378950" y="3390339"/>
                  <a:ext cx="131040" cy="27000"/>
                </p14:xfrm>
              </p:contentPart>
            </mc:Choice>
            <mc:Fallback xmlns="">
              <p:pic>
                <p:nvPicPr>
                  <p:cNvPr id="265" name="Inkt 264">
                    <a:extLst>
                      <a:ext uri="{FF2B5EF4-FFF2-40B4-BE49-F238E27FC236}">
                        <a16:creationId xmlns:a16="http://schemas.microsoft.com/office/drawing/2014/main" id="{CCE17E1C-0F50-4D12-92A7-05D3902C91A5}"/>
                      </a:ext>
                    </a:extLst>
                  </p:cNvPr>
                  <p:cNvPicPr/>
                  <p:nvPr/>
                </p:nvPicPr>
                <p:blipFill>
                  <a:blip r:embed="rId351"/>
                  <a:stretch>
                    <a:fillRect/>
                  </a:stretch>
                </p:blipFill>
                <p:spPr>
                  <a:xfrm>
                    <a:off x="6369700" y="3375339"/>
                    <a:ext cx="149925" cy="5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2">
                <p14:nvContentPartPr>
                  <p14:cNvPr id="266" name="Inkt 265">
                    <a:extLst>
                      <a:ext uri="{FF2B5EF4-FFF2-40B4-BE49-F238E27FC236}">
                        <a16:creationId xmlns:a16="http://schemas.microsoft.com/office/drawing/2014/main" id="{4E219A70-7A48-435B-9DF5-8FE56B2C52C4}"/>
                      </a:ext>
                    </a:extLst>
                  </p14:cNvPr>
                  <p14:cNvContentPartPr/>
                  <p14:nvPr/>
                </p14:nvContentPartPr>
                <p14:xfrm>
                  <a:off x="6445550" y="3398979"/>
                  <a:ext cx="159840" cy="105120"/>
                </p14:xfrm>
              </p:contentPart>
            </mc:Choice>
            <mc:Fallback xmlns="">
              <p:pic>
                <p:nvPicPr>
                  <p:cNvPr id="266" name="Inkt 265">
                    <a:extLst>
                      <a:ext uri="{FF2B5EF4-FFF2-40B4-BE49-F238E27FC236}">
                        <a16:creationId xmlns:a16="http://schemas.microsoft.com/office/drawing/2014/main" id="{4E219A70-7A48-435B-9DF5-8FE56B2C52C4}"/>
                      </a:ext>
                    </a:extLst>
                  </p:cNvPr>
                  <p:cNvPicPr/>
                  <p:nvPr/>
                </p:nvPicPr>
                <p:blipFill>
                  <a:blip r:embed="rId353"/>
                  <a:stretch>
                    <a:fillRect/>
                  </a:stretch>
                </p:blipFill>
                <p:spPr>
                  <a:xfrm>
                    <a:off x="6435921" y="3384480"/>
                    <a:ext cx="178713" cy="13472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4">
                <p14:nvContentPartPr>
                  <p14:cNvPr id="267" name="Inkt 266">
                    <a:extLst>
                      <a:ext uri="{FF2B5EF4-FFF2-40B4-BE49-F238E27FC236}">
                        <a16:creationId xmlns:a16="http://schemas.microsoft.com/office/drawing/2014/main" id="{57889FD9-EA6B-4DD3-BA73-A3AB4B67547E}"/>
                      </a:ext>
                    </a:extLst>
                  </p14:cNvPr>
                  <p14:cNvContentPartPr/>
                  <p14:nvPr/>
                </p14:nvContentPartPr>
                <p14:xfrm>
                  <a:off x="6548510" y="3388179"/>
                  <a:ext cx="137880" cy="138960"/>
                </p14:xfrm>
              </p:contentPart>
            </mc:Choice>
            <mc:Fallback xmlns="">
              <p:pic>
                <p:nvPicPr>
                  <p:cNvPr id="267" name="Inkt 266">
                    <a:extLst>
                      <a:ext uri="{FF2B5EF4-FFF2-40B4-BE49-F238E27FC236}">
                        <a16:creationId xmlns:a16="http://schemas.microsoft.com/office/drawing/2014/main" id="{57889FD9-EA6B-4DD3-BA73-A3AB4B67547E}"/>
                      </a:ext>
                    </a:extLst>
                  </p:cNvPr>
                  <p:cNvPicPr/>
                  <p:nvPr/>
                </p:nvPicPr>
                <p:blipFill>
                  <a:blip r:embed="rId355"/>
                  <a:stretch>
                    <a:fillRect/>
                  </a:stretch>
                </p:blipFill>
                <p:spPr>
                  <a:xfrm>
                    <a:off x="6539267" y="3373009"/>
                    <a:ext cx="156752" cy="16869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6">
                <p14:nvContentPartPr>
                  <p14:cNvPr id="269" name="Inkt 268">
                    <a:extLst>
                      <a:ext uri="{FF2B5EF4-FFF2-40B4-BE49-F238E27FC236}">
                        <a16:creationId xmlns:a16="http://schemas.microsoft.com/office/drawing/2014/main" id="{9179F982-981E-4905-839E-17D6E902D08E}"/>
                      </a:ext>
                    </a:extLst>
                  </p14:cNvPr>
                  <p14:cNvContentPartPr/>
                  <p14:nvPr/>
                </p14:nvContentPartPr>
                <p14:xfrm>
                  <a:off x="6803750" y="3406179"/>
                  <a:ext cx="68400" cy="32760"/>
                </p14:xfrm>
              </p:contentPart>
            </mc:Choice>
            <mc:Fallback xmlns="">
              <p:pic>
                <p:nvPicPr>
                  <p:cNvPr id="269" name="Inkt 268">
                    <a:extLst>
                      <a:ext uri="{FF2B5EF4-FFF2-40B4-BE49-F238E27FC236}">
                        <a16:creationId xmlns:a16="http://schemas.microsoft.com/office/drawing/2014/main" id="{9179F982-981E-4905-839E-17D6E902D08E}"/>
                      </a:ext>
                    </a:extLst>
                  </p:cNvPr>
                  <p:cNvPicPr/>
                  <p:nvPr/>
                </p:nvPicPr>
                <p:blipFill>
                  <a:blip r:embed="rId357"/>
                  <a:stretch>
                    <a:fillRect/>
                  </a:stretch>
                </p:blipFill>
                <p:spPr>
                  <a:xfrm>
                    <a:off x="6794143" y="3391288"/>
                    <a:ext cx="87229" cy="619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8">
                <p14:nvContentPartPr>
                  <p14:cNvPr id="270" name="Inkt 269">
                    <a:extLst>
                      <a:ext uri="{FF2B5EF4-FFF2-40B4-BE49-F238E27FC236}">
                        <a16:creationId xmlns:a16="http://schemas.microsoft.com/office/drawing/2014/main" id="{95E70C18-241D-4340-9E51-C4EDFBFC4FF3}"/>
                      </a:ext>
                    </a:extLst>
                  </p14:cNvPr>
                  <p14:cNvContentPartPr/>
                  <p14:nvPr/>
                </p14:nvContentPartPr>
                <p14:xfrm>
                  <a:off x="6843350" y="3449739"/>
                  <a:ext cx="51120" cy="23040"/>
                </p14:xfrm>
              </p:contentPart>
            </mc:Choice>
            <mc:Fallback xmlns="">
              <p:pic>
                <p:nvPicPr>
                  <p:cNvPr id="270" name="Inkt 269">
                    <a:extLst>
                      <a:ext uri="{FF2B5EF4-FFF2-40B4-BE49-F238E27FC236}">
                        <a16:creationId xmlns:a16="http://schemas.microsoft.com/office/drawing/2014/main" id="{95E70C18-241D-4340-9E51-C4EDFBFC4FF3}"/>
                      </a:ext>
                    </a:extLst>
                  </p:cNvPr>
                  <p:cNvPicPr/>
                  <p:nvPr/>
                </p:nvPicPr>
                <p:blipFill>
                  <a:blip r:embed="rId359"/>
                  <a:stretch>
                    <a:fillRect/>
                  </a:stretch>
                </p:blipFill>
                <p:spPr>
                  <a:xfrm>
                    <a:off x="6834125" y="3435187"/>
                    <a:ext cx="69954" cy="52749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8" name="Groep 277">
              <a:extLst>
                <a:ext uri="{FF2B5EF4-FFF2-40B4-BE49-F238E27FC236}">
                  <a16:creationId xmlns:a16="http://schemas.microsoft.com/office/drawing/2014/main" id="{4989B842-4AB4-4058-97A1-2195132FBABC}"/>
                </a:ext>
              </a:extLst>
            </p:cNvPr>
            <p:cNvGrpSpPr/>
            <p:nvPr/>
          </p:nvGrpSpPr>
          <p:grpSpPr>
            <a:xfrm>
              <a:off x="7076630" y="3262899"/>
              <a:ext cx="511920" cy="262440"/>
              <a:chOff x="7076630" y="3262899"/>
              <a:chExt cx="511920" cy="262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0">
                <p14:nvContentPartPr>
                  <p14:cNvPr id="271" name="Inkt 270">
                    <a:extLst>
                      <a:ext uri="{FF2B5EF4-FFF2-40B4-BE49-F238E27FC236}">
                        <a16:creationId xmlns:a16="http://schemas.microsoft.com/office/drawing/2014/main" id="{95D0417D-3D97-42C6-993F-A411F759B1FB}"/>
                      </a:ext>
                    </a:extLst>
                  </p14:cNvPr>
                  <p14:cNvContentPartPr/>
                  <p14:nvPr/>
                </p14:nvContentPartPr>
                <p14:xfrm>
                  <a:off x="7076630" y="3262899"/>
                  <a:ext cx="125640" cy="251640"/>
                </p14:xfrm>
              </p:contentPart>
            </mc:Choice>
            <mc:Fallback xmlns="">
              <p:pic>
                <p:nvPicPr>
                  <p:cNvPr id="271" name="Inkt 270">
                    <a:extLst>
                      <a:ext uri="{FF2B5EF4-FFF2-40B4-BE49-F238E27FC236}">
                        <a16:creationId xmlns:a16="http://schemas.microsoft.com/office/drawing/2014/main" id="{95D0417D-3D97-42C6-993F-A411F759B1FB}"/>
                      </a:ext>
                    </a:extLst>
                  </p:cNvPr>
                  <p:cNvPicPr/>
                  <p:nvPr/>
                </p:nvPicPr>
                <p:blipFill>
                  <a:blip r:embed="rId361"/>
                  <a:stretch>
                    <a:fillRect/>
                  </a:stretch>
                </p:blipFill>
                <p:spPr>
                  <a:xfrm>
                    <a:off x="7067024" y="3247740"/>
                    <a:ext cx="144467" cy="28135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2">
                <p14:nvContentPartPr>
                  <p14:cNvPr id="273" name="Inkt 272">
                    <a:extLst>
                      <a:ext uri="{FF2B5EF4-FFF2-40B4-BE49-F238E27FC236}">
                        <a16:creationId xmlns:a16="http://schemas.microsoft.com/office/drawing/2014/main" id="{102A8F1A-C0F2-427D-B612-74FB163C4E70}"/>
                      </a:ext>
                    </a:extLst>
                  </p14:cNvPr>
                  <p14:cNvContentPartPr/>
                  <p14:nvPr/>
                </p14:nvContentPartPr>
                <p14:xfrm>
                  <a:off x="7282550" y="3512019"/>
                  <a:ext cx="15840" cy="13320"/>
                </p14:xfrm>
              </p:contentPart>
            </mc:Choice>
            <mc:Fallback xmlns="">
              <p:pic>
                <p:nvPicPr>
                  <p:cNvPr id="273" name="Inkt 272">
                    <a:extLst>
                      <a:ext uri="{FF2B5EF4-FFF2-40B4-BE49-F238E27FC236}">
                        <a16:creationId xmlns:a16="http://schemas.microsoft.com/office/drawing/2014/main" id="{102A8F1A-C0F2-427D-B612-74FB163C4E70}"/>
                      </a:ext>
                    </a:extLst>
                  </p:cNvPr>
                  <p:cNvPicPr/>
                  <p:nvPr/>
                </p:nvPicPr>
                <p:blipFill>
                  <a:blip r:embed="rId363"/>
                  <a:stretch>
                    <a:fillRect/>
                  </a:stretch>
                </p:blipFill>
                <p:spPr>
                  <a:xfrm>
                    <a:off x="7273278" y="3496883"/>
                    <a:ext cx="34771" cy="429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4">
                <p14:nvContentPartPr>
                  <p14:cNvPr id="275" name="Inkt 274">
                    <a:extLst>
                      <a:ext uri="{FF2B5EF4-FFF2-40B4-BE49-F238E27FC236}">
                        <a16:creationId xmlns:a16="http://schemas.microsoft.com/office/drawing/2014/main" id="{260BF8C1-5EB4-42B1-9375-B8BD1E70C078}"/>
                      </a:ext>
                    </a:extLst>
                  </p14:cNvPr>
                  <p14:cNvContentPartPr/>
                  <p14:nvPr/>
                </p14:nvContentPartPr>
                <p14:xfrm>
                  <a:off x="7328630" y="3413739"/>
                  <a:ext cx="58680" cy="21240"/>
                </p14:xfrm>
              </p:contentPart>
            </mc:Choice>
            <mc:Fallback xmlns="">
              <p:pic>
                <p:nvPicPr>
                  <p:cNvPr id="275" name="Inkt 274">
                    <a:extLst>
                      <a:ext uri="{FF2B5EF4-FFF2-40B4-BE49-F238E27FC236}">
                        <a16:creationId xmlns:a16="http://schemas.microsoft.com/office/drawing/2014/main" id="{260BF8C1-5EB4-42B1-9375-B8BD1E70C078}"/>
                      </a:ext>
                    </a:extLst>
                  </p:cNvPr>
                  <p:cNvPicPr/>
                  <p:nvPr/>
                </p:nvPicPr>
                <p:blipFill>
                  <a:blip r:embed="rId365"/>
                  <a:stretch>
                    <a:fillRect/>
                  </a:stretch>
                </p:blipFill>
                <p:spPr>
                  <a:xfrm>
                    <a:off x="7319425" y="3398568"/>
                    <a:ext cx="77473" cy="509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6">
                <p14:nvContentPartPr>
                  <p14:cNvPr id="277" name="Inkt 276">
                    <a:extLst>
                      <a:ext uri="{FF2B5EF4-FFF2-40B4-BE49-F238E27FC236}">
                        <a16:creationId xmlns:a16="http://schemas.microsoft.com/office/drawing/2014/main" id="{A441F27E-C4DC-4EBC-B986-7811FFB24451}"/>
                      </a:ext>
                    </a:extLst>
                  </p14:cNvPr>
                  <p14:cNvContentPartPr/>
                  <p14:nvPr/>
                </p14:nvContentPartPr>
                <p14:xfrm>
                  <a:off x="7449950" y="3310419"/>
                  <a:ext cx="138600" cy="199800"/>
                </p14:xfrm>
              </p:contentPart>
            </mc:Choice>
            <mc:Fallback xmlns="">
              <p:pic>
                <p:nvPicPr>
                  <p:cNvPr id="277" name="Inkt 276">
                    <a:extLst>
                      <a:ext uri="{FF2B5EF4-FFF2-40B4-BE49-F238E27FC236}">
                        <a16:creationId xmlns:a16="http://schemas.microsoft.com/office/drawing/2014/main" id="{A441F27E-C4DC-4EBC-B986-7811FFB24451}"/>
                      </a:ext>
                    </a:extLst>
                  </p:cNvPr>
                  <p:cNvPicPr/>
                  <p:nvPr/>
                </p:nvPicPr>
                <p:blipFill>
                  <a:blip r:embed="rId367"/>
                  <a:stretch>
                    <a:fillRect/>
                  </a:stretch>
                </p:blipFill>
                <p:spPr>
                  <a:xfrm>
                    <a:off x="7440710" y="3295283"/>
                    <a:ext cx="157465" cy="229467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11" name="Inkt 310">
                  <a:extLst>
                    <a:ext uri="{FF2B5EF4-FFF2-40B4-BE49-F238E27FC236}">
                      <a16:creationId xmlns:a16="http://schemas.microsoft.com/office/drawing/2014/main" id="{0259E721-1FE5-4DC3-90FC-D800181FE8AD}"/>
                    </a:ext>
                  </a:extLst>
                </p14:cNvPr>
                <p14:cNvContentPartPr/>
                <p14:nvPr/>
              </p14:nvContentPartPr>
              <p14:xfrm>
                <a:off x="8520590" y="3900819"/>
                <a:ext cx="97920" cy="135720"/>
              </p14:xfrm>
            </p:contentPart>
          </mc:Choice>
          <mc:Fallback xmlns="">
            <p:pic>
              <p:nvPicPr>
                <p:cNvPr id="311" name="Inkt 310">
                  <a:extLst>
                    <a:ext uri="{FF2B5EF4-FFF2-40B4-BE49-F238E27FC236}">
                      <a16:creationId xmlns:a16="http://schemas.microsoft.com/office/drawing/2014/main" id="{0259E721-1FE5-4DC3-90FC-D800181FE8AD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511374" y="3886278"/>
                  <a:ext cx="116736" cy="1654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312" name="Inkt 311">
                  <a:extLst>
                    <a:ext uri="{FF2B5EF4-FFF2-40B4-BE49-F238E27FC236}">
                      <a16:creationId xmlns:a16="http://schemas.microsoft.com/office/drawing/2014/main" id="{B9F98832-8660-4D37-99A7-12B5A717C1E4}"/>
                    </a:ext>
                  </a:extLst>
                </p14:cNvPr>
                <p14:cNvContentPartPr/>
                <p14:nvPr/>
              </p14:nvContentPartPr>
              <p14:xfrm>
                <a:off x="8600150" y="3774459"/>
                <a:ext cx="20160" cy="266040"/>
              </p14:xfrm>
            </p:contentPart>
          </mc:Choice>
          <mc:Fallback xmlns="">
            <p:pic>
              <p:nvPicPr>
                <p:cNvPr id="312" name="Inkt 311">
                  <a:extLst>
                    <a:ext uri="{FF2B5EF4-FFF2-40B4-BE49-F238E27FC236}">
                      <a16:creationId xmlns:a16="http://schemas.microsoft.com/office/drawing/2014/main" id="{B9F98832-8660-4D37-99A7-12B5A717C1E4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8590458" y="3759274"/>
                  <a:ext cx="39157" cy="2958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13" name="Inkt 312">
                  <a:extLst>
                    <a:ext uri="{FF2B5EF4-FFF2-40B4-BE49-F238E27FC236}">
                      <a16:creationId xmlns:a16="http://schemas.microsoft.com/office/drawing/2014/main" id="{D539CA28-E714-4B48-AB26-5AEA10051DEB}"/>
                    </a:ext>
                  </a:extLst>
                </p14:cNvPr>
                <p14:cNvContentPartPr/>
                <p14:nvPr/>
              </p14:nvContentPartPr>
              <p14:xfrm>
                <a:off x="8657750" y="3940419"/>
                <a:ext cx="153720" cy="107280"/>
              </p14:xfrm>
            </p:contentPart>
          </mc:Choice>
          <mc:Fallback xmlns="">
            <p:pic>
              <p:nvPicPr>
                <p:cNvPr id="313" name="Inkt 312">
                  <a:extLst>
                    <a:ext uri="{FF2B5EF4-FFF2-40B4-BE49-F238E27FC236}">
                      <a16:creationId xmlns:a16="http://schemas.microsoft.com/office/drawing/2014/main" id="{D539CA28-E714-4B48-AB26-5AEA10051DEB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648118" y="3925266"/>
                  <a:ext cx="172598" cy="1369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14" name="Inkt 313">
                  <a:extLst>
                    <a:ext uri="{FF2B5EF4-FFF2-40B4-BE49-F238E27FC236}">
                      <a16:creationId xmlns:a16="http://schemas.microsoft.com/office/drawing/2014/main" id="{E4981265-C23A-4DBB-B297-A065F6F74FFC}"/>
                    </a:ext>
                  </a:extLst>
                </p14:cNvPr>
                <p14:cNvContentPartPr/>
                <p14:nvPr/>
              </p14:nvContentPartPr>
              <p14:xfrm>
                <a:off x="8758910" y="3913059"/>
                <a:ext cx="82080" cy="139680"/>
              </p14:xfrm>
            </p:contentPart>
          </mc:Choice>
          <mc:Fallback xmlns="">
            <p:pic>
              <p:nvPicPr>
                <p:cNvPr id="314" name="Inkt 313">
                  <a:extLst>
                    <a:ext uri="{FF2B5EF4-FFF2-40B4-BE49-F238E27FC236}">
                      <a16:creationId xmlns:a16="http://schemas.microsoft.com/office/drawing/2014/main" id="{E4981265-C23A-4DBB-B297-A065F6F74FF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749276" y="3898547"/>
                  <a:ext cx="100962" cy="1693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15" name="Inkt 314">
                  <a:extLst>
                    <a:ext uri="{FF2B5EF4-FFF2-40B4-BE49-F238E27FC236}">
                      <a16:creationId xmlns:a16="http://schemas.microsoft.com/office/drawing/2014/main" id="{99D1DA8F-0EEE-4CE6-A173-80AAB8DC657F}"/>
                    </a:ext>
                  </a:extLst>
                </p14:cNvPr>
                <p14:cNvContentPartPr/>
                <p14:nvPr/>
              </p14:nvContentPartPr>
              <p14:xfrm>
                <a:off x="8807510" y="3778059"/>
                <a:ext cx="98280" cy="270360"/>
              </p14:xfrm>
            </p:contentPart>
          </mc:Choice>
          <mc:Fallback xmlns="">
            <p:pic>
              <p:nvPicPr>
                <p:cNvPr id="315" name="Inkt 314">
                  <a:extLst>
                    <a:ext uri="{FF2B5EF4-FFF2-40B4-BE49-F238E27FC236}">
                      <a16:creationId xmlns:a16="http://schemas.microsoft.com/office/drawing/2014/main" id="{99D1DA8F-0EEE-4CE6-A173-80AAB8DC657F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798260" y="3762904"/>
                  <a:ext cx="117165" cy="3000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16" name="Inkt 315">
                  <a:extLst>
                    <a:ext uri="{FF2B5EF4-FFF2-40B4-BE49-F238E27FC236}">
                      <a16:creationId xmlns:a16="http://schemas.microsoft.com/office/drawing/2014/main" id="{FA3683B6-BFBF-4A71-85A3-80663B749EBC}"/>
                    </a:ext>
                  </a:extLst>
                </p14:cNvPr>
                <p14:cNvContentPartPr/>
                <p14:nvPr/>
              </p14:nvContentPartPr>
              <p14:xfrm>
                <a:off x="8767190" y="3963099"/>
                <a:ext cx="123120" cy="3960"/>
              </p14:xfrm>
            </p:contentPart>
          </mc:Choice>
          <mc:Fallback xmlns="">
            <p:pic>
              <p:nvPicPr>
                <p:cNvPr id="316" name="Inkt 315">
                  <a:extLst>
                    <a:ext uri="{FF2B5EF4-FFF2-40B4-BE49-F238E27FC236}">
                      <a16:creationId xmlns:a16="http://schemas.microsoft.com/office/drawing/2014/main" id="{FA3683B6-BFBF-4A71-85A3-80663B749EBC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757956" y="3948956"/>
                  <a:ext cx="141973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17" name="Inkt 316">
                  <a:extLst>
                    <a:ext uri="{FF2B5EF4-FFF2-40B4-BE49-F238E27FC236}">
                      <a16:creationId xmlns:a16="http://schemas.microsoft.com/office/drawing/2014/main" id="{B8F65C30-0E29-4435-B488-A5265F0F70E4}"/>
                    </a:ext>
                  </a:extLst>
                </p14:cNvPr>
                <p14:cNvContentPartPr/>
                <p14:nvPr/>
              </p14:nvContentPartPr>
              <p14:xfrm>
                <a:off x="8872310" y="3919899"/>
                <a:ext cx="117720" cy="132840"/>
              </p14:xfrm>
            </p:contentPart>
          </mc:Choice>
          <mc:Fallback xmlns="">
            <p:pic>
              <p:nvPicPr>
                <p:cNvPr id="317" name="Inkt 316">
                  <a:extLst>
                    <a:ext uri="{FF2B5EF4-FFF2-40B4-BE49-F238E27FC236}">
                      <a16:creationId xmlns:a16="http://schemas.microsoft.com/office/drawing/2014/main" id="{B8F65C30-0E29-4435-B488-A5265F0F70E4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862661" y="3904804"/>
                  <a:ext cx="136632" cy="1624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18" name="Inkt 317">
                  <a:extLst>
                    <a:ext uri="{FF2B5EF4-FFF2-40B4-BE49-F238E27FC236}">
                      <a16:creationId xmlns:a16="http://schemas.microsoft.com/office/drawing/2014/main" id="{3F12A3FB-36DF-496E-8059-4E1368DA33EA}"/>
                    </a:ext>
                  </a:extLst>
                </p14:cNvPr>
                <p14:cNvContentPartPr/>
                <p14:nvPr/>
              </p14:nvContentPartPr>
              <p14:xfrm>
                <a:off x="8964470" y="3897939"/>
                <a:ext cx="85680" cy="160200"/>
              </p14:xfrm>
            </p:contentPart>
          </mc:Choice>
          <mc:Fallback xmlns="">
            <p:pic>
              <p:nvPicPr>
                <p:cNvPr id="318" name="Inkt 317">
                  <a:extLst>
                    <a:ext uri="{FF2B5EF4-FFF2-40B4-BE49-F238E27FC236}">
                      <a16:creationId xmlns:a16="http://schemas.microsoft.com/office/drawing/2014/main" id="{3F12A3FB-36DF-496E-8059-4E1368DA33EA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954865" y="3882769"/>
                  <a:ext cx="104507" cy="1899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19" name="Inkt 318">
                  <a:extLst>
                    <a:ext uri="{FF2B5EF4-FFF2-40B4-BE49-F238E27FC236}">
                      <a16:creationId xmlns:a16="http://schemas.microsoft.com/office/drawing/2014/main" id="{3971967F-ECA4-42FF-BAD5-A2C5D7AC9BBB}"/>
                    </a:ext>
                  </a:extLst>
                </p14:cNvPr>
                <p14:cNvContentPartPr/>
                <p14:nvPr/>
              </p14:nvContentPartPr>
              <p14:xfrm>
                <a:off x="9177590" y="3885699"/>
                <a:ext cx="82080" cy="162360"/>
              </p14:xfrm>
            </p:contentPart>
          </mc:Choice>
          <mc:Fallback xmlns="">
            <p:pic>
              <p:nvPicPr>
                <p:cNvPr id="319" name="Inkt 318">
                  <a:extLst>
                    <a:ext uri="{FF2B5EF4-FFF2-40B4-BE49-F238E27FC236}">
                      <a16:creationId xmlns:a16="http://schemas.microsoft.com/office/drawing/2014/main" id="{3971967F-ECA4-42FF-BAD5-A2C5D7AC9BBB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167956" y="3870553"/>
                  <a:ext cx="100962" cy="1920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20" name="Inkt 319">
                  <a:extLst>
                    <a:ext uri="{FF2B5EF4-FFF2-40B4-BE49-F238E27FC236}">
                      <a16:creationId xmlns:a16="http://schemas.microsoft.com/office/drawing/2014/main" id="{640852DB-566A-4DCA-9D4B-1C1C7E7EF4CC}"/>
                    </a:ext>
                  </a:extLst>
                </p14:cNvPr>
                <p14:cNvContentPartPr/>
                <p14:nvPr/>
              </p14:nvContentPartPr>
              <p14:xfrm>
                <a:off x="9292430" y="3974619"/>
                <a:ext cx="11520" cy="64440"/>
              </p14:xfrm>
            </p:contentPart>
          </mc:Choice>
          <mc:Fallback xmlns="">
            <p:pic>
              <p:nvPicPr>
                <p:cNvPr id="320" name="Inkt 319">
                  <a:extLst>
                    <a:ext uri="{FF2B5EF4-FFF2-40B4-BE49-F238E27FC236}">
                      <a16:creationId xmlns:a16="http://schemas.microsoft.com/office/drawing/2014/main" id="{640852DB-566A-4DCA-9D4B-1C1C7E7EF4CC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283214" y="3959421"/>
                  <a:ext cx="30336" cy="942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21" name="Inkt 320">
                  <a:extLst>
                    <a:ext uri="{FF2B5EF4-FFF2-40B4-BE49-F238E27FC236}">
                      <a16:creationId xmlns:a16="http://schemas.microsoft.com/office/drawing/2014/main" id="{0AB690FA-9601-49D2-81DC-857432A25B32}"/>
                    </a:ext>
                  </a:extLst>
                </p14:cNvPr>
                <p14:cNvContentPartPr/>
                <p14:nvPr/>
              </p14:nvContentPartPr>
              <p14:xfrm>
                <a:off x="9334910" y="3918459"/>
                <a:ext cx="398880" cy="154800"/>
              </p14:xfrm>
            </p:contentPart>
          </mc:Choice>
          <mc:Fallback xmlns="">
            <p:pic>
              <p:nvPicPr>
                <p:cNvPr id="321" name="Inkt 320">
                  <a:extLst>
                    <a:ext uri="{FF2B5EF4-FFF2-40B4-BE49-F238E27FC236}">
                      <a16:creationId xmlns:a16="http://schemas.microsoft.com/office/drawing/2014/main" id="{0AB690FA-9601-49D2-81DC-857432A25B32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9325670" y="3903342"/>
                  <a:ext cx="417746" cy="1844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23" name="Inkt 322">
                  <a:extLst>
                    <a:ext uri="{FF2B5EF4-FFF2-40B4-BE49-F238E27FC236}">
                      <a16:creationId xmlns:a16="http://schemas.microsoft.com/office/drawing/2014/main" id="{4404F0AF-D48B-4FD7-A716-8C9C536DAF34}"/>
                    </a:ext>
                  </a:extLst>
                </p14:cNvPr>
                <p14:cNvContentPartPr/>
                <p14:nvPr/>
              </p14:nvContentPartPr>
              <p14:xfrm>
                <a:off x="5489750" y="4242459"/>
                <a:ext cx="215280" cy="365040"/>
              </p14:xfrm>
            </p:contentPart>
          </mc:Choice>
          <mc:Fallback xmlns="">
            <p:pic>
              <p:nvPicPr>
                <p:cNvPr id="323" name="Inkt 322">
                  <a:extLst>
                    <a:ext uri="{FF2B5EF4-FFF2-40B4-BE49-F238E27FC236}">
                      <a16:creationId xmlns:a16="http://schemas.microsoft.com/office/drawing/2014/main" id="{4404F0AF-D48B-4FD7-A716-8C9C536DAF34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480122" y="4227300"/>
                  <a:ext cx="234151" cy="394753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2" name="Groep 341">
              <a:extLst>
                <a:ext uri="{FF2B5EF4-FFF2-40B4-BE49-F238E27FC236}">
                  <a16:creationId xmlns:a16="http://schemas.microsoft.com/office/drawing/2014/main" id="{02ADA51A-BF00-459C-B4C1-6C926B14EDA7}"/>
                </a:ext>
              </a:extLst>
            </p:cNvPr>
            <p:cNvGrpSpPr/>
            <p:nvPr/>
          </p:nvGrpSpPr>
          <p:grpSpPr>
            <a:xfrm>
              <a:off x="5871350" y="3703179"/>
              <a:ext cx="2569320" cy="861480"/>
              <a:chOff x="5871350" y="3703179"/>
              <a:chExt cx="2569320" cy="861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2">
                <p14:nvContentPartPr>
                  <p14:cNvPr id="279" name="Inkt 278">
                    <a:extLst>
                      <a:ext uri="{FF2B5EF4-FFF2-40B4-BE49-F238E27FC236}">
                        <a16:creationId xmlns:a16="http://schemas.microsoft.com/office/drawing/2014/main" id="{3A401AA1-976C-4EC8-B332-C4961D893651}"/>
                      </a:ext>
                    </a:extLst>
                  </p14:cNvPr>
                  <p14:cNvContentPartPr/>
                  <p14:nvPr/>
                </p14:nvContentPartPr>
                <p14:xfrm>
                  <a:off x="5974670" y="3876339"/>
                  <a:ext cx="118800" cy="234000"/>
                </p14:xfrm>
              </p:contentPart>
            </mc:Choice>
            <mc:Fallback xmlns="">
              <p:pic>
                <p:nvPicPr>
                  <p:cNvPr id="279" name="Inkt 278">
                    <a:extLst>
                      <a:ext uri="{FF2B5EF4-FFF2-40B4-BE49-F238E27FC236}">
                        <a16:creationId xmlns:a16="http://schemas.microsoft.com/office/drawing/2014/main" id="{3A401AA1-976C-4EC8-B332-C4961D893651}"/>
                      </a:ext>
                    </a:extLst>
                  </p:cNvPr>
                  <p:cNvPicPr/>
                  <p:nvPr/>
                </p:nvPicPr>
                <p:blipFill>
                  <a:blip r:embed="rId393"/>
                  <a:stretch>
                    <a:fillRect/>
                  </a:stretch>
                </p:blipFill>
                <p:spPr>
                  <a:xfrm>
                    <a:off x="5965027" y="3861184"/>
                    <a:ext cx="137700" cy="2637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4">
                <p14:nvContentPartPr>
                  <p14:cNvPr id="280" name="Inkt 279">
                    <a:extLst>
                      <a:ext uri="{FF2B5EF4-FFF2-40B4-BE49-F238E27FC236}">
                        <a16:creationId xmlns:a16="http://schemas.microsoft.com/office/drawing/2014/main" id="{9CE67EFA-2515-4383-8C6C-9D25AF50AE0E}"/>
                      </a:ext>
                    </a:extLst>
                  </p14:cNvPr>
                  <p14:cNvContentPartPr/>
                  <p14:nvPr/>
                </p14:nvContentPartPr>
                <p14:xfrm>
                  <a:off x="6081590" y="3926019"/>
                  <a:ext cx="144720" cy="90000"/>
                </p14:xfrm>
              </p:contentPart>
            </mc:Choice>
            <mc:Fallback xmlns="">
              <p:pic>
                <p:nvPicPr>
                  <p:cNvPr id="280" name="Inkt 279">
                    <a:extLst>
                      <a:ext uri="{FF2B5EF4-FFF2-40B4-BE49-F238E27FC236}">
                        <a16:creationId xmlns:a16="http://schemas.microsoft.com/office/drawing/2014/main" id="{9CE67EFA-2515-4383-8C6C-9D25AF50AE0E}"/>
                      </a:ext>
                    </a:extLst>
                  </p:cNvPr>
                  <p:cNvPicPr/>
                  <p:nvPr/>
                </p:nvPicPr>
                <p:blipFill>
                  <a:blip r:embed="rId395"/>
                  <a:stretch>
                    <a:fillRect/>
                  </a:stretch>
                </p:blipFill>
                <p:spPr>
                  <a:xfrm>
                    <a:off x="6072328" y="3910918"/>
                    <a:ext cx="163630" cy="1195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6">
                <p14:nvContentPartPr>
                  <p14:cNvPr id="281" name="Inkt 280">
                    <a:extLst>
                      <a:ext uri="{FF2B5EF4-FFF2-40B4-BE49-F238E27FC236}">
                        <a16:creationId xmlns:a16="http://schemas.microsoft.com/office/drawing/2014/main" id="{6115770A-90EA-409F-AF4E-6435D20369FF}"/>
                      </a:ext>
                    </a:extLst>
                  </p14:cNvPr>
                  <p14:cNvContentPartPr/>
                  <p14:nvPr/>
                </p14:nvContentPartPr>
                <p14:xfrm>
                  <a:off x="6232430" y="3904059"/>
                  <a:ext cx="52560" cy="133200"/>
                </p14:xfrm>
              </p:contentPart>
            </mc:Choice>
            <mc:Fallback xmlns="">
              <p:pic>
                <p:nvPicPr>
                  <p:cNvPr id="281" name="Inkt 280">
                    <a:extLst>
                      <a:ext uri="{FF2B5EF4-FFF2-40B4-BE49-F238E27FC236}">
                        <a16:creationId xmlns:a16="http://schemas.microsoft.com/office/drawing/2014/main" id="{6115770A-90EA-409F-AF4E-6435D20369FF}"/>
                      </a:ext>
                    </a:extLst>
                  </p:cNvPr>
                  <p:cNvPicPr/>
                  <p:nvPr/>
                </p:nvPicPr>
                <p:blipFill>
                  <a:blip r:embed="rId397"/>
                  <a:stretch>
                    <a:fillRect/>
                  </a:stretch>
                </p:blipFill>
                <p:spPr>
                  <a:xfrm>
                    <a:off x="6222839" y="3888923"/>
                    <a:ext cx="71359" cy="16286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8">
                <p14:nvContentPartPr>
                  <p14:cNvPr id="282" name="Inkt 281">
                    <a:extLst>
                      <a:ext uri="{FF2B5EF4-FFF2-40B4-BE49-F238E27FC236}">
                        <a16:creationId xmlns:a16="http://schemas.microsoft.com/office/drawing/2014/main" id="{4761E49B-8EDF-4596-A09A-74A206ABF0DC}"/>
                      </a:ext>
                    </a:extLst>
                  </p14:cNvPr>
                  <p14:cNvContentPartPr/>
                  <p14:nvPr/>
                </p14:nvContentPartPr>
                <p14:xfrm>
                  <a:off x="6247550" y="3861939"/>
                  <a:ext cx="70920" cy="248400"/>
                </p14:xfrm>
              </p:contentPart>
            </mc:Choice>
            <mc:Fallback xmlns="">
              <p:pic>
                <p:nvPicPr>
                  <p:cNvPr id="282" name="Inkt 281">
                    <a:extLst>
                      <a:ext uri="{FF2B5EF4-FFF2-40B4-BE49-F238E27FC236}">
                        <a16:creationId xmlns:a16="http://schemas.microsoft.com/office/drawing/2014/main" id="{4761E49B-8EDF-4596-A09A-74A206ABF0DC}"/>
                      </a:ext>
                    </a:extLst>
                  </p:cNvPr>
                  <p:cNvPicPr/>
                  <p:nvPr/>
                </p:nvPicPr>
                <p:blipFill>
                  <a:blip r:embed="rId399"/>
                  <a:stretch>
                    <a:fillRect/>
                  </a:stretch>
                </p:blipFill>
                <p:spPr>
                  <a:xfrm>
                    <a:off x="6238300" y="3846793"/>
                    <a:ext cx="89806" cy="2780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0">
                <p14:nvContentPartPr>
                  <p14:cNvPr id="283" name="Inkt 282">
                    <a:extLst>
                      <a:ext uri="{FF2B5EF4-FFF2-40B4-BE49-F238E27FC236}">
                        <a16:creationId xmlns:a16="http://schemas.microsoft.com/office/drawing/2014/main" id="{5593F140-342D-490C-A591-F2BDEAAC156F}"/>
                      </a:ext>
                    </a:extLst>
                  </p14:cNvPr>
                  <p14:cNvContentPartPr/>
                  <p14:nvPr/>
                </p14:nvContentPartPr>
                <p14:xfrm>
                  <a:off x="6348710" y="3894339"/>
                  <a:ext cx="78480" cy="117720"/>
                </p14:xfrm>
              </p:contentPart>
            </mc:Choice>
            <mc:Fallback xmlns="">
              <p:pic>
                <p:nvPicPr>
                  <p:cNvPr id="283" name="Inkt 282">
                    <a:extLst>
                      <a:ext uri="{FF2B5EF4-FFF2-40B4-BE49-F238E27FC236}">
                        <a16:creationId xmlns:a16="http://schemas.microsoft.com/office/drawing/2014/main" id="{5593F140-342D-490C-A591-F2BDEAAC156F}"/>
                      </a:ext>
                    </a:extLst>
                  </p:cNvPr>
                  <p:cNvPicPr/>
                  <p:nvPr/>
                </p:nvPicPr>
                <p:blipFill>
                  <a:blip r:embed="rId401"/>
                  <a:stretch>
                    <a:fillRect/>
                  </a:stretch>
                </p:blipFill>
                <p:spPr>
                  <a:xfrm>
                    <a:off x="6339477" y="3879169"/>
                    <a:ext cx="97331" cy="14745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2">
                <p14:nvContentPartPr>
                  <p14:cNvPr id="284" name="Inkt 283">
                    <a:extLst>
                      <a:ext uri="{FF2B5EF4-FFF2-40B4-BE49-F238E27FC236}">
                        <a16:creationId xmlns:a16="http://schemas.microsoft.com/office/drawing/2014/main" id="{03AF7A35-34C6-4108-9FF7-5E2C934B69F2}"/>
                      </a:ext>
                    </a:extLst>
                  </p14:cNvPr>
                  <p14:cNvContentPartPr/>
                  <p14:nvPr/>
                </p14:nvContentPartPr>
                <p14:xfrm>
                  <a:off x="6439790" y="3874179"/>
                  <a:ext cx="154080" cy="144000"/>
                </p14:xfrm>
              </p:contentPart>
            </mc:Choice>
            <mc:Fallback xmlns="">
              <p:pic>
                <p:nvPicPr>
                  <p:cNvPr id="284" name="Inkt 283">
                    <a:extLst>
                      <a:ext uri="{FF2B5EF4-FFF2-40B4-BE49-F238E27FC236}">
                        <a16:creationId xmlns:a16="http://schemas.microsoft.com/office/drawing/2014/main" id="{03AF7A35-34C6-4108-9FF7-5E2C934B69F2}"/>
                      </a:ext>
                    </a:extLst>
                  </p:cNvPr>
                  <p:cNvPicPr/>
                  <p:nvPr/>
                </p:nvPicPr>
                <p:blipFill>
                  <a:blip r:embed="rId403"/>
                  <a:stretch>
                    <a:fillRect/>
                  </a:stretch>
                </p:blipFill>
                <p:spPr>
                  <a:xfrm>
                    <a:off x="6430545" y="3859053"/>
                    <a:ext cx="172955" cy="17364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4">
                <p14:nvContentPartPr>
                  <p14:cNvPr id="285" name="Inkt 284">
                    <a:extLst>
                      <a:ext uri="{FF2B5EF4-FFF2-40B4-BE49-F238E27FC236}">
                        <a16:creationId xmlns:a16="http://schemas.microsoft.com/office/drawing/2014/main" id="{F7188002-0687-46E7-9CDA-8D7DF2D55378}"/>
                      </a:ext>
                    </a:extLst>
                  </p14:cNvPr>
                  <p14:cNvContentPartPr/>
                  <p14:nvPr/>
                </p14:nvContentPartPr>
                <p14:xfrm>
                  <a:off x="6584510" y="3769059"/>
                  <a:ext cx="59040" cy="243720"/>
                </p14:xfrm>
              </p:contentPart>
            </mc:Choice>
            <mc:Fallback xmlns="">
              <p:pic>
                <p:nvPicPr>
                  <p:cNvPr id="285" name="Inkt 284">
                    <a:extLst>
                      <a:ext uri="{FF2B5EF4-FFF2-40B4-BE49-F238E27FC236}">
                        <a16:creationId xmlns:a16="http://schemas.microsoft.com/office/drawing/2014/main" id="{F7188002-0687-46E7-9CDA-8D7DF2D55378}"/>
                      </a:ext>
                    </a:extLst>
                  </p:cNvPr>
                  <p:cNvPicPr/>
                  <p:nvPr/>
                </p:nvPicPr>
                <p:blipFill>
                  <a:blip r:embed="rId405"/>
                  <a:stretch>
                    <a:fillRect/>
                  </a:stretch>
                </p:blipFill>
                <p:spPr>
                  <a:xfrm>
                    <a:off x="6575249" y="3753902"/>
                    <a:ext cx="77948" cy="2734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6">
                <p14:nvContentPartPr>
                  <p14:cNvPr id="286" name="Inkt 285">
                    <a:extLst>
                      <a:ext uri="{FF2B5EF4-FFF2-40B4-BE49-F238E27FC236}">
                        <a16:creationId xmlns:a16="http://schemas.microsoft.com/office/drawing/2014/main" id="{D8DCA84C-8F6C-4D5E-975E-8775F31FEA49}"/>
                      </a:ext>
                    </a:extLst>
                  </p14:cNvPr>
                  <p14:cNvContentPartPr/>
                  <p14:nvPr/>
                </p14:nvContentPartPr>
                <p14:xfrm>
                  <a:off x="6560750" y="3913059"/>
                  <a:ext cx="104760" cy="2880"/>
                </p14:xfrm>
              </p:contentPart>
            </mc:Choice>
            <mc:Fallback xmlns="">
              <p:pic>
                <p:nvPicPr>
                  <p:cNvPr id="286" name="Inkt 285">
                    <a:extLst>
                      <a:ext uri="{FF2B5EF4-FFF2-40B4-BE49-F238E27FC236}">
                        <a16:creationId xmlns:a16="http://schemas.microsoft.com/office/drawing/2014/main" id="{D8DCA84C-8F6C-4D5E-975E-8775F31FEA49}"/>
                      </a:ext>
                    </a:extLst>
                  </p:cNvPr>
                  <p:cNvPicPr/>
                  <p:nvPr/>
                </p:nvPicPr>
                <p:blipFill>
                  <a:blip r:embed="rId407"/>
                  <a:stretch>
                    <a:fillRect/>
                  </a:stretch>
                </p:blipFill>
                <p:spPr>
                  <a:xfrm>
                    <a:off x="6551121" y="3899235"/>
                    <a:ext cx="123632" cy="311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8">
                <p14:nvContentPartPr>
                  <p14:cNvPr id="287" name="Inkt 286">
                    <a:extLst>
                      <a:ext uri="{FF2B5EF4-FFF2-40B4-BE49-F238E27FC236}">
                        <a16:creationId xmlns:a16="http://schemas.microsoft.com/office/drawing/2014/main" id="{6EC11057-F88D-461C-BF0D-33F90CEF7CCF}"/>
                      </a:ext>
                    </a:extLst>
                  </p14:cNvPr>
                  <p14:cNvContentPartPr/>
                  <p14:nvPr/>
                </p14:nvContentPartPr>
                <p14:xfrm>
                  <a:off x="6775310" y="3897579"/>
                  <a:ext cx="83160" cy="38880"/>
                </p14:xfrm>
              </p:contentPart>
            </mc:Choice>
            <mc:Fallback xmlns="">
              <p:pic>
                <p:nvPicPr>
                  <p:cNvPr id="287" name="Inkt 286">
                    <a:extLst>
                      <a:ext uri="{FF2B5EF4-FFF2-40B4-BE49-F238E27FC236}">
                        <a16:creationId xmlns:a16="http://schemas.microsoft.com/office/drawing/2014/main" id="{6EC11057-F88D-461C-BF0D-33F90CEF7CCF}"/>
                      </a:ext>
                    </a:extLst>
                  </p:cNvPr>
                  <p:cNvPicPr/>
                  <p:nvPr/>
                </p:nvPicPr>
                <p:blipFill>
                  <a:blip r:embed="rId409"/>
                  <a:stretch>
                    <a:fillRect/>
                  </a:stretch>
                </p:blipFill>
                <p:spPr>
                  <a:xfrm>
                    <a:off x="6765640" y="3882625"/>
                    <a:ext cx="102113" cy="681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0">
                <p14:nvContentPartPr>
                  <p14:cNvPr id="288" name="Inkt 287">
                    <a:extLst>
                      <a:ext uri="{FF2B5EF4-FFF2-40B4-BE49-F238E27FC236}">
                        <a16:creationId xmlns:a16="http://schemas.microsoft.com/office/drawing/2014/main" id="{F428FE78-779E-4119-9D22-61F66440991C}"/>
                      </a:ext>
                    </a:extLst>
                  </p14:cNvPr>
                  <p14:cNvContentPartPr/>
                  <p14:nvPr/>
                </p14:nvContentPartPr>
                <p14:xfrm>
                  <a:off x="6820310" y="3946539"/>
                  <a:ext cx="51840" cy="18360"/>
                </p14:xfrm>
              </p:contentPart>
            </mc:Choice>
            <mc:Fallback xmlns="">
              <p:pic>
                <p:nvPicPr>
                  <p:cNvPr id="288" name="Inkt 287">
                    <a:extLst>
                      <a:ext uri="{FF2B5EF4-FFF2-40B4-BE49-F238E27FC236}">
                        <a16:creationId xmlns:a16="http://schemas.microsoft.com/office/drawing/2014/main" id="{F428FE78-779E-4119-9D22-61F66440991C}"/>
                      </a:ext>
                    </a:extLst>
                  </p:cNvPr>
                  <p:cNvPicPr/>
                  <p:nvPr/>
                </p:nvPicPr>
                <p:blipFill>
                  <a:blip r:embed="rId411"/>
                  <a:stretch>
                    <a:fillRect/>
                  </a:stretch>
                </p:blipFill>
                <p:spPr>
                  <a:xfrm>
                    <a:off x="6811025" y="3931239"/>
                    <a:ext cx="70796" cy="4834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2">
                <p14:nvContentPartPr>
                  <p14:cNvPr id="290" name="Inkt 289">
                    <a:extLst>
                      <a:ext uri="{FF2B5EF4-FFF2-40B4-BE49-F238E27FC236}">
                        <a16:creationId xmlns:a16="http://schemas.microsoft.com/office/drawing/2014/main" id="{9EE99D53-B4D1-4754-8CC6-56D8C625C2FC}"/>
                      </a:ext>
                    </a:extLst>
                  </p14:cNvPr>
                  <p14:cNvContentPartPr/>
                  <p14:nvPr/>
                </p14:nvContentPartPr>
                <p14:xfrm>
                  <a:off x="6970790" y="3913059"/>
                  <a:ext cx="98280" cy="186120"/>
                </p14:xfrm>
              </p:contentPart>
            </mc:Choice>
            <mc:Fallback xmlns="">
              <p:pic>
                <p:nvPicPr>
                  <p:cNvPr id="290" name="Inkt 289">
                    <a:extLst>
                      <a:ext uri="{FF2B5EF4-FFF2-40B4-BE49-F238E27FC236}">
                        <a16:creationId xmlns:a16="http://schemas.microsoft.com/office/drawing/2014/main" id="{9EE99D53-B4D1-4754-8CC6-56D8C625C2FC}"/>
                      </a:ext>
                    </a:extLst>
                  </p:cNvPr>
                  <p:cNvPicPr/>
                  <p:nvPr/>
                </p:nvPicPr>
                <p:blipFill>
                  <a:blip r:embed="rId413"/>
                  <a:stretch>
                    <a:fillRect/>
                  </a:stretch>
                </p:blipFill>
                <p:spPr>
                  <a:xfrm>
                    <a:off x="6961155" y="3898509"/>
                    <a:ext cx="117165" cy="21582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4">
                <p14:nvContentPartPr>
                  <p14:cNvPr id="291" name="Inkt 290">
                    <a:extLst>
                      <a:ext uri="{FF2B5EF4-FFF2-40B4-BE49-F238E27FC236}">
                        <a16:creationId xmlns:a16="http://schemas.microsoft.com/office/drawing/2014/main" id="{3710AFC1-BCDC-4D89-8603-F86201880110}"/>
                      </a:ext>
                    </a:extLst>
                  </p14:cNvPr>
                  <p14:cNvContentPartPr/>
                  <p14:nvPr/>
                </p14:nvContentPartPr>
                <p14:xfrm>
                  <a:off x="7064030" y="3974259"/>
                  <a:ext cx="63720" cy="115200"/>
                </p14:xfrm>
              </p:contentPart>
            </mc:Choice>
            <mc:Fallback xmlns="">
              <p:pic>
                <p:nvPicPr>
                  <p:cNvPr id="291" name="Inkt 290">
                    <a:extLst>
                      <a:ext uri="{FF2B5EF4-FFF2-40B4-BE49-F238E27FC236}">
                        <a16:creationId xmlns:a16="http://schemas.microsoft.com/office/drawing/2014/main" id="{3710AFC1-BCDC-4D89-8603-F86201880110}"/>
                      </a:ext>
                    </a:extLst>
                  </p:cNvPr>
                  <p:cNvPicPr/>
                  <p:nvPr/>
                </p:nvPicPr>
                <p:blipFill>
                  <a:blip r:embed="rId415"/>
                  <a:stretch>
                    <a:fillRect/>
                  </a:stretch>
                </p:blipFill>
                <p:spPr>
                  <a:xfrm>
                    <a:off x="7054375" y="3959101"/>
                    <a:ext cx="82643" cy="14490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6">
                <p14:nvContentPartPr>
                  <p14:cNvPr id="292" name="Inkt 291">
                    <a:extLst>
                      <a:ext uri="{FF2B5EF4-FFF2-40B4-BE49-F238E27FC236}">
                        <a16:creationId xmlns:a16="http://schemas.microsoft.com/office/drawing/2014/main" id="{20697CC3-AC1B-4D9A-9362-E6C4E2F7F681}"/>
                      </a:ext>
                    </a:extLst>
                  </p14:cNvPr>
                  <p14:cNvContentPartPr/>
                  <p14:nvPr/>
                </p14:nvContentPartPr>
                <p14:xfrm>
                  <a:off x="7087070" y="3924219"/>
                  <a:ext cx="59760" cy="199440"/>
                </p14:xfrm>
              </p:contentPart>
            </mc:Choice>
            <mc:Fallback xmlns="">
              <p:pic>
                <p:nvPicPr>
                  <p:cNvPr id="292" name="Inkt 291">
                    <a:extLst>
                      <a:ext uri="{FF2B5EF4-FFF2-40B4-BE49-F238E27FC236}">
                        <a16:creationId xmlns:a16="http://schemas.microsoft.com/office/drawing/2014/main" id="{20697CC3-AC1B-4D9A-9362-E6C4E2F7F681}"/>
                      </a:ext>
                    </a:extLst>
                  </p:cNvPr>
                  <p:cNvPicPr/>
                  <p:nvPr/>
                </p:nvPicPr>
                <p:blipFill>
                  <a:blip r:embed="rId417"/>
                  <a:stretch>
                    <a:fillRect/>
                  </a:stretch>
                </p:blipFill>
                <p:spPr>
                  <a:xfrm>
                    <a:off x="7077431" y="3909670"/>
                    <a:ext cx="78652" cy="22914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8">
                <p14:nvContentPartPr>
                  <p14:cNvPr id="293" name="Inkt 292">
                    <a:extLst>
                      <a:ext uri="{FF2B5EF4-FFF2-40B4-BE49-F238E27FC236}">
                        <a16:creationId xmlns:a16="http://schemas.microsoft.com/office/drawing/2014/main" id="{7355BC7B-6C71-4D51-A405-AE4D37BECFCD}"/>
                      </a:ext>
                    </a:extLst>
                  </p14:cNvPr>
                  <p14:cNvContentPartPr/>
                  <p14:nvPr/>
                </p14:nvContentPartPr>
                <p14:xfrm>
                  <a:off x="7153310" y="3925299"/>
                  <a:ext cx="131760" cy="86040"/>
                </p14:xfrm>
              </p:contentPart>
            </mc:Choice>
            <mc:Fallback xmlns="">
              <p:pic>
                <p:nvPicPr>
                  <p:cNvPr id="293" name="Inkt 292">
                    <a:extLst>
                      <a:ext uri="{FF2B5EF4-FFF2-40B4-BE49-F238E27FC236}">
                        <a16:creationId xmlns:a16="http://schemas.microsoft.com/office/drawing/2014/main" id="{7355BC7B-6C71-4D51-A405-AE4D37BECFCD}"/>
                      </a:ext>
                    </a:extLst>
                  </p:cNvPr>
                  <p:cNvPicPr/>
                  <p:nvPr/>
                </p:nvPicPr>
                <p:blipFill>
                  <a:blip r:embed="rId419"/>
                  <a:stretch>
                    <a:fillRect/>
                  </a:stretch>
                </p:blipFill>
                <p:spPr>
                  <a:xfrm>
                    <a:off x="7143678" y="3910151"/>
                    <a:ext cx="150638" cy="11573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0">
                <p14:nvContentPartPr>
                  <p14:cNvPr id="294" name="Inkt 293">
                    <a:extLst>
                      <a:ext uri="{FF2B5EF4-FFF2-40B4-BE49-F238E27FC236}">
                        <a16:creationId xmlns:a16="http://schemas.microsoft.com/office/drawing/2014/main" id="{FAD12757-0F61-466B-A5E1-BF461A8A66B0}"/>
                      </a:ext>
                    </a:extLst>
                  </p14:cNvPr>
                  <p14:cNvContentPartPr/>
                  <p14:nvPr/>
                </p14:nvContentPartPr>
                <p14:xfrm>
                  <a:off x="7292630" y="3810099"/>
                  <a:ext cx="101520" cy="203400"/>
                </p14:xfrm>
              </p:contentPart>
            </mc:Choice>
            <mc:Fallback xmlns="">
              <p:pic>
                <p:nvPicPr>
                  <p:cNvPr id="294" name="Inkt 293">
                    <a:extLst>
                      <a:ext uri="{FF2B5EF4-FFF2-40B4-BE49-F238E27FC236}">
                        <a16:creationId xmlns:a16="http://schemas.microsoft.com/office/drawing/2014/main" id="{FAD12757-0F61-466B-A5E1-BF461A8A66B0}"/>
                      </a:ext>
                    </a:extLst>
                  </p:cNvPr>
                  <p:cNvPicPr/>
                  <p:nvPr/>
                </p:nvPicPr>
                <p:blipFill>
                  <a:blip r:embed="rId421"/>
                  <a:stretch>
                    <a:fillRect/>
                  </a:stretch>
                </p:blipFill>
                <p:spPr>
                  <a:xfrm>
                    <a:off x="7282980" y="3794965"/>
                    <a:ext cx="120434" cy="2330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2">
                <p14:nvContentPartPr>
                  <p14:cNvPr id="295" name="Inkt 294">
                    <a:extLst>
                      <a:ext uri="{FF2B5EF4-FFF2-40B4-BE49-F238E27FC236}">
                        <a16:creationId xmlns:a16="http://schemas.microsoft.com/office/drawing/2014/main" id="{859A8A07-8C9E-481B-A147-C654A2D0F1F4}"/>
                      </a:ext>
                    </a:extLst>
                  </p14:cNvPr>
                  <p14:cNvContentPartPr/>
                  <p14:nvPr/>
                </p14:nvContentPartPr>
                <p14:xfrm>
                  <a:off x="7367510" y="3922779"/>
                  <a:ext cx="119520" cy="128160"/>
                </p14:xfrm>
              </p:contentPart>
            </mc:Choice>
            <mc:Fallback xmlns="">
              <p:pic>
                <p:nvPicPr>
                  <p:cNvPr id="295" name="Inkt 294">
                    <a:extLst>
                      <a:ext uri="{FF2B5EF4-FFF2-40B4-BE49-F238E27FC236}">
                        <a16:creationId xmlns:a16="http://schemas.microsoft.com/office/drawing/2014/main" id="{859A8A07-8C9E-481B-A147-C654A2D0F1F4}"/>
                      </a:ext>
                    </a:extLst>
                  </p:cNvPr>
                  <p:cNvPicPr/>
                  <p:nvPr/>
                </p:nvPicPr>
                <p:blipFill>
                  <a:blip r:embed="rId423"/>
                  <a:stretch>
                    <a:fillRect/>
                  </a:stretch>
                </p:blipFill>
                <p:spPr>
                  <a:xfrm>
                    <a:off x="7357871" y="3907666"/>
                    <a:ext cx="138412" cy="15778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4">
                <p14:nvContentPartPr>
                  <p14:cNvPr id="296" name="Inkt 295">
                    <a:extLst>
                      <a:ext uri="{FF2B5EF4-FFF2-40B4-BE49-F238E27FC236}">
                        <a16:creationId xmlns:a16="http://schemas.microsoft.com/office/drawing/2014/main" id="{946DE0AF-9AAC-4D2C-899F-23805DAEDDBF}"/>
                      </a:ext>
                    </a:extLst>
                  </p14:cNvPr>
                  <p14:cNvContentPartPr/>
                  <p14:nvPr/>
                </p14:nvContentPartPr>
                <p14:xfrm>
                  <a:off x="7476230" y="3788139"/>
                  <a:ext cx="5760" cy="246600"/>
                </p14:xfrm>
              </p:contentPart>
            </mc:Choice>
            <mc:Fallback xmlns="">
              <p:pic>
                <p:nvPicPr>
                  <p:cNvPr id="296" name="Inkt 295">
                    <a:extLst>
                      <a:ext uri="{FF2B5EF4-FFF2-40B4-BE49-F238E27FC236}">
                        <a16:creationId xmlns:a16="http://schemas.microsoft.com/office/drawing/2014/main" id="{946DE0AF-9AAC-4D2C-899F-23805DAEDDBF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7466630" y="3772992"/>
                    <a:ext cx="24576" cy="2762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5">
                <p14:nvContentPartPr>
                  <p14:cNvPr id="297" name="Inkt 296">
                    <a:extLst>
                      <a:ext uri="{FF2B5EF4-FFF2-40B4-BE49-F238E27FC236}">
                        <a16:creationId xmlns:a16="http://schemas.microsoft.com/office/drawing/2014/main" id="{4F3027C8-380E-4FB2-B880-D0714955C660}"/>
                      </a:ext>
                    </a:extLst>
                  </p14:cNvPr>
                  <p14:cNvContentPartPr/>
                  <p14:nvPr/>
                </p14:nvContentPartPr>
                <p14:xfrm>
                  <a:off x="7578470" y="4057059"/>
                  <a:ext cx="360" cy="1800"/>
                </p14:xfrm>
              </p:contentPart>
            </mc:Choice>
            <mc:Fallback xmlns="">
              <p:pic>
                <p:nvPicPr>
                  <p:cNvPr id="297" name="Inkt 296">
                    <a:extLst>
                      <a:ext uri="{FF2B5EF4-FFF2-40B4-BE49-F238E27FC236}">
                        <a16:creationId xmlns:a16="http://schemas.microsoft.com/office/drawing/2014/main" id="{4F3027C8-380E-4FB2-B880-D0714955C660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7569470" y="4042059"/>
                    <a:ext cx="18000" cy="3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6">
                <p14:nvContentPartPr>
                  <p14:cNvPr id="298" name="Inkt 297">
                    <a:extLst>
                      <a:ext uri="{FF2B5EF4-FFF2-40B4-BE49-F238E27FC236}">
                        <a16:creationId xmlns:a16="http://schemas.microsoft.com/office/drawing/2014/main" id="{0BDC6B6A-AFDE-4959-BB78-E376932D57F5}"/>
                      </a:ext>
                    </a:extLst>
                  </p14:cNvPr>
                  <p14:cNvContentPartPr/>
                  <p14:nvPr/>
                </p14:nvContentPartPr>
                <p14:xfrm>
                  <a:off x="7630670" y="3859419"/>
                  <a:ext cx="81360" cy="277560"/>
                </p14:xfrm>
              </p:contentPart>
            </mc:Choice>
            <mc:Fallback xmlns="">
              <p:pic>
                <p:nvPicPr>
                  <p:cNvPr id="298" name="Inkt 297">
                    <a:extLst>
                      <a:ext uri="{FF2B5EF4-FFF2-40B4-BE49-F238E27FC236}">
                        <a16:creationId xmlns:a16="http://schemas.microsoft.com/office/drawing/2014/main" id="{0BDC6B6A-AFDE-4959-BB78-E376932D57F5}"/>
                      </a:ext>
                    </a:extLst>
                  </p:cNvPr>
                  <p:cNvPicPr/>
                  <p:nvPr/>
                </p:nvPicPr>
                <p:blipFill>
                  <a:blip r:embed="rId427"/>
                  <a:stretch>
                    <a:fillRect/>
                  </a:stretch>
                </p:blipFill>
                <p:spPr>
                  <a:xfrm>
                    <a:off x="7621030" y="3844268"/>
                    <a:ext cx="100254" cy="30725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8">
                <p14:nvContentPartPr>
                  <p14:cNvPr id="299" name="Inkt 298">
                    <a:extLst>
                      <a:ext uri="{FF2B5EF4-FFF2-40B4-BE49-F238E27FC236}">
                        <a16:creationId xmlns:a16="http://schemas.microsoft.com/office/drawing/2014/main" id="{BA51C3AE-8CDF-405E-952E-9E729EF82FA4}"/>
                      </a:ext>
                    </a:extLst>
                  </p14:cNvPr>
                  <p14:cNvContentPartPr/>
                  <p14:nvPr/>
                </p14:nvContentPartPr>
                <p14:xfrm>
                  <a:off x="7697990" y="3961659"/>
                  <a:ext cx="187200" cy="100800"/>
                </p14:xfrm>
              </p:contentPart>
            </mc:Choice>
            <mc:Fallback xmlns="">
              <p:pic>
                <p:nvPicPr>
                  <p:cNvPr id="299" name="Inkt 298">
                    <a:extLst>
                      <a:ext uri="{FF2B5EF4-FFF2-40B4-BE49-F238E27FC236}">
                        <a16:creationId xmlns:a16="http://schemas.microsoft.com/office/drawing/2014/main" id="{BA51C3AE-8CDF-405E-952E-9E729EF82FA4}"/>
                      </a:ext>
                    </a:extLst>
                  </p:cNvPr>
                  <p:cNvPicPr/>
                  <p:nvPr/>
                </p:nvPicPr>
                <p:blipFill>
                  <a:blip r:embed="rId429"/>
                  <a:stretch>
                    <a:fillRect/>
                  </a:stretch>
                </p:blipFill>
                <p:spPr>
                  <a:xfrm>
                    <a:off x="7688726" y="3946569"/>
                    <a:ext cx="206113" cy="1303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0">
                <p14:nvContentPartPr>
                  <p14:cNvPr id="300" name="Inkt 299">
                    <a:extLst>
                      <a:ext uri="{FF2B5EF4-FFF2-40B4-BE49-F238E27FC236}">
                        <a16:creationId xmlns:a16="http://schemas.microsoft.com/office/drawing/2014/main" id="{3D5C0D3B-730C-4F74-AAD3-DBA448E8A0D4}"/>
                      </a:ext>
                    </a:extLst>
                  </p14:cNvPr>
                  <p14:cNvContentPartPr/>
                  <p14:nvPr/>
                </p14:nvContentPartPr>
                <p14:xfrm>
                  <a:off x="7872950" y="3941499"/>
                  <a:ext cx="66600" cy="141840"/>
                </p14:xfrm>
              </p:contentPart>
            </mc:Choice>
            <mc:Fallback xmlns="">
              <p:pic>
                <p:nvPicPr>
                  <p:cNvPr id="300" name="Inkt 299">
                    <a:extLst>
                      <a:ext uri="{FF2B5EF4-FFF2-40B4-BE49-F238E27FC236}">
                        <a16:creationId xmlns:a16="http://schemas.microsoft.com/office/drawing/2014/main" id="{3D5C0D3B-730C-4F74-AAD3-DBA448E8A0D4}"/>
                      </a:ext>
                    </a:extLst>
                  </p:cNvPr>
                  <p:cNvPicPr/>
                  <p:nvPr/>
                </p:nvPicPr>
                <p:blipFill>
                  <a:blip r:embed="rId431"/>
                  <a:stretch>
                    <a:fillRect/>
                  </a:stretch>
                </p:blipFill>
                <p:spPr>
                  <a:xfrm>
                    <a:off x="7863326" y="3926345"/>
                    <a:ext cx="85464" cy="17154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2">
                <p14:nvContentPartPr>
                  <p14:cNvPr id="301" name="Inkt 300">
                    <a:extLst>
                      <a:ext uri="{FF2B5EF4-FFF2-40B4-BE49-F238E27FC236}">
                        <a16:creationId xmlns:a16="http://schemas.microsoft.com/office/drawing/2014/main" id="{A44E626C-6C1F-42B7-A03A-9D1EDEFA6A92}"/>
                      </a:ext>
                    </a:extLst>
                  </p14:cNvPr>
                  <p14:cNvContentPartPr/>
                  <p14:nvPr/>
                </p14:nvContentPartPr>
                <p14:xfrm>
                  <a:off x="7896710" y="3937179"/>
                  <a:ext cx="64440" cy="262080"/>
                </p14:xfrm>
              </p:contentPart>
            </mc:Choice>
            <mc:Fallback xmlns="">
              <p:pic>
                <p:nvPicPr>
                  <p:cNvPr id="301" name="Inkt 300">
                    <a:extLst>
                      <a:ext uri="{FF2B5EF4-FFF2-40B4-BE49-F238E27FC236}">
                        <a16:creationId xmlns:a16="http://schemas.microsoft.com/office/drawing/2014/main" id="{A44E626C-6C1F-42B7-A03A-9D1EDEFA6A92}"/>
                      </a:ext>
                    </a:extLst>
                  </p:cNvPr>
                  <p:cNvPicPr/>
                  <p:nvPr/>
                </p:nvPicPr>
                <p:blipFill>
                  <a:blip r:embed="rId433"/>
                  <a:stretch>
                    <a:fillRect/>
                  </a:stretch>
                </p:blipFill>
                <p:spPr>
                  <a:xfrm>
                    <a:off x="7887504" y="3922012"/>
                    <a:ext cx="83235" cy="2918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4">
                <p14:nvContentPartPr>
                  <p14:cNvPr id="302" name="Inkt 301">
                    <a:extLst>
                      <a:ext uri="{FF2B5EF4-FFF2-40B4-BE49-F238E27FC236}">
                        <a16:creationId xmlns:a16="http://schemas.microsoft.com/office/drawing/2014/main" id="{3CAD9373-A455-4F5C-A6A8-CA374460C364}"/>
                      </a:ext>
                    </a:extLst>
                  </p14:cNvPr>
                  <p14:cNvContentPartPr/>
                  <p14:nvPr/>
                </p14:nvContentPartPr>
                <p14:xfrm>
                  <a:off x="7961150" y="3969579"/>
                  <a:ext cx="91800" cy="101160"/>
                </p14:xfrm>
              </p:contentPart>
            </mc:Choice>
            <mc:Fallback xmlns="">
              <p:pic>
                <p:nvPicPr>
                  <p:cNvPr id="302" name="Inkt 301">
                    <a:extLst>
                      <a:ext uri="{FF2B5EF4-FFF2-40B4-BE49-F238E27FC236}">
                        <a16:creationId xmlns:a16="http://schemas.microsoft.com/office/drawing/2014/main" id="{3CAD9373-A455-4F5C-A6A8-CA374460C364}"/>
                      </a:ext>
                    </a:extLst>
                  </p:cNvPr>
                  <p:cNvPicPr/>
                  <p:nvPr/>
                </p:nvPicPr>
                <p:blipFill>
                  <a:blip r:embed="rId435"/>
                  <a:stretch>
                    <a:fillRect/>
                  </a:stretch>
                </p:blipFill>
                <p:spPr>
                  <a:xfrm>
                    <a:off x="7951507" y="3954435"/>
                    <a:ext cx="110700" cy="13084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6">
                <p14:nvContentPartPr>
                  <p14:cNvPr id="303" name="Inkt 302">
                    <a:extLst>
                      <a:ext uri="{FF2B5EF4-FFF2-40B4-BE49-F238E27FC236}">
                        <a16:creationId xmlns:a16="http://schemas.microsoft.com/office/drawing/2014/main" id="{1C53B698-8454-4518-B2D5-3084F0A980AD}"/>
                      </a:ext>
                    </a:extLst>
                  </p14:cNvPr>
                  <p14:cNvContentPartPr/>
                  <p14:nvPr/>
                </p14:nvContentPartPr>
                <p14:xfrm>
                  <a:off x="8055110" y="3935739"/>
                  <a:ext cx="149760" cy="129600"/>
                </p14:xfrm>
              </p:contentPart>
            </mc:Choice>
            <mc:Fallback xmlns="">
              <p:pic>
                <p:nvPicPr>
                  <p:cNvPr id="303" name="Inkt 302">
                    <a:extLst>
                      <a:ext uri="{FF2B5EF4-FFF2-40B4-BE49-F238E27FC236}">
                        <a16:creationId xmlns:a16="http://schemas.microsoft.com/office/drawing/2014/main" id="{1C53B698-8454-4518-B2D5-3084F0A980AD}"/>
                      </a:ext>
                    </a:extLst>
                  </p:cNvPr>
                  <p:cNvPicPr/>
                  <p:nvPr/>
                </p:nvPicPr>
                <p:blipFill>
                  <a:blip r:embed="rId437"/>
                  <a:stretch>
                    <a:fillRect/>
                  </a:stretch>
                </p:blipFill>
                <p:spPr>
                  <a:xfrm>
                    <a:off x="8045485" y="3920599"/>
                    <a:ext cx="168624" cy="1592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8">
                <p14:nvContentPartPr>
                  <p14:cNvPr id="304" name="Inkt 303">
                    <a:extLst>
                      <a:ext uri="{FF2B5EF4-FFF2-40B4-BE49-F238E27FC236}">
                        <a16:creationId xmlns:a16="http://schemas.microsoft.com/office/drawing/2014/main" id="{6E856E30-194E-4BA9-90D0-3D7632CD7138}"/>
                      </a:ext>
                    </a:extLst>
                  </p14:cNvPr>
                  <p14:cNvContentPartPr/>
                  <p14:nvPr/>
                </p14:nvContentPartPr>
                <p14:xfrm>
                  <a:off x="8183630" y="3703179"/>
                  <a:ext cx="101160" cy="317520"/>
                </p14:xfrm>
              </p:contentPart>
            </mc:Choice>
            <mc:Fallback xmlns="">
              <p:pic>
                <p:nvPicPr>
                  <p:cNvPr id="304" name="Inkt 303">
                    <a:extLst>
                      <a:ext uri="{FF2B5EF4-FFF2-40B4-BE49-F238E27FC236}">
                        <a16:creationId xmlns:a16="http://schemas.microsoft.com/office/drawing/2014/main" id="{6E856E30-194E-4BA9-90D0-3D7632CD7138}"/>
                      </a:ext>
                    </a:extLst>
                  </p:cNvPr>
                  <p:cNvPicPr/>
                  <p:nvPr/>
                </p:nvPicPr>
                <p:blipFill>
                  <a:blip r:embed="rId439"/>
                  <a:stretch>
                    <a:fillRect/>
                  </a:stretch>
                </p:blipFill>
                <p:spPr>
                  <a:xfrm>
                    <a:off x="8173977" y="3688030"/>
                    <a:ext cx="120079" cy="34721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0">
                <p14:nvContentPartPr>
                  <p14:cNvPr id="306" name="Inkt 305">
                    <a:extLst>
                      <a:ext uri="{FF2B5EF4-FFF2-40B4-BE49-F238E27FC236}">
                        <a16:creationId xmlns:a16="http://schemas.microsoft.com/office/drawing/2014/main" id="{25D629AA-A1D0-4BF5-8790-337710EF5CAF}"/>
                      </a:ext>
                    </a:extLst>
                  </p14:cNvPr>
                  <p14:cNvContentPartPr/>
                  <p14:nvPr/>
                </p14:nvContentPartPr>
                <p14:xfrm>
                  <a:off x="8354990" y="3914499"/>
                  <a:ext cx="56160" cy="121320"/>
                </p14:xfrm>
              </p:contentPart>
            </mc:Choice>
            <mc:Fallback xmlns="">
              <p:pic>
                <p:nvPicPr>
                  <p:cNvPr id="306" name="Inkt 305">
                    <a:extLst>
                      <a:ext uri="{FF2B5EF4-FFF2-40B4-BE49-F238E27FC236}">
                        <a16:creationId xmlns:a16="http://schemas.microsoft.com/office/drawing/2014/main" id="{25D629AA-A1D0-4BF5-8790-337710EF5CAF}"/>
                      </a:ext>
                    </a:extLst>
                  </p:cNvPr>
                  <p:cNvPicPr/>
                  <p:nvPr/>
                </p:nvPicPr>
                <p:blipFill>
                  <a:blip r:embed="rId441"/>
                  <a:stretch>
                    <a:fillRect/>
                  </a:stretch>
                </p:blipFill>
                <p:spPr>
                  <a:xfrm>
                    <a:off x="8345758" y="3899334"/>
                    <a:ext cx="75008" cy="15104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2">
                <p14:nvContentPartPr>
                  <p14:cNvPr id="307" name="Inkt 306">
                    <a:extLst>
                      <a:ext uri="{FF2B5EF4-FFF2-40B4-BE49-F238E27FC236}">
                        <a16:creationId xmlns:a16="http://schemas.microsoft.com/office/drawing/2014/main" id="{88B9C1D4-CCD3-4E9A-A2F5-63AE0A091027}"/>
                      </a:ext>
                    </a:extLst>
                  </p14:cNvPr>
                  <p14:cNvContentPartPr/>
                  <p14:nvPr/>
                </p14:nvContentPartPr>
                <p14:xfrm>
                  <a:off x="8349230" y="3951939"/>
                  <a:ext cx="91440" cy="99000"/>
                </p14:xfrm>
              </p:contentPart>
            </mc:Choice>
            <mc:Fallback xmlns="">
              <p:pic>
                <p:nvPicPr>
                  <p:cNvPr id="307" name="Inkt 306">
                    <a:extLst>
                      <a:ext uri="{FF2B5EF4-FFF2-40B4-BE49-F238E27FC236}">
                        <a16:creationId xmlns:a16="http://schemas.microsoft.com/office/drawing/2014/main" id="{88B9C1D4-CCD3-4E9A-A2F5-63AE0A091027}"/>
                      </a:ext>
                    </a:extLst>
                  </p:cNvPr>
                  <p:cNvPicPr/>
                  <p:nvPr/>
                </p:nvPicPr>
                <p:blipFill>
                  <a:blip r:embed="rId443"/>
                  <a:stretch>
                    <a:fillRect/>
                  </a:stretch>
                </p:blipFill>
                <p:spPr>
                  <a:xfrm>
                    <a:off x="8339970" y="3936848"/>
                    <a:ext cx="110345" cy="12857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4">
                <p14:nvContentPartPr>
                  <p14:cNvPr id="324" name="Inkt 323">
                    <a:extLst>
                      <a:ext uri="{FF2B5EF4-FFF2-40B4-BE49-F238E27FC236}">
                        <a16:creationId xmlns:a16="http://schemas.microsoft.com/office/drawing/2014/main" id="{F0DFAC2B-ED93-4940-B483-0F089F688E24}"/>
                      </a:ext>
                    </a:extLst>
                  </p14:cNvPr>
                  <p14:cNvContentPartPr/>
                  <p14:nvPr/>
                </p14:nvContentPartPr>
                <p14:xfrm>
                  <a:off x="5871350" y="4203579"/>
                  <a:ext cx="197280" cy="124200"/>
                </p14:xfrm>
              </p:contentPart>
            </mc:Choice>
            <mc:Fallback xmlns="">
              <p:pic>
                <p:nvPicPr>
                  <p:cNvPr id="324" name="Inkt 323">
                    <a:extLst>
                      <a:ext uri="{FF2B5EF4-FFF2-40B4-BE49-F238E27FC236}">
                        <a16:creationId xmlns:a16="http://schemas.microsoft.com/office/drawing/2014/main" id="{F0DFAC2B-ED93-4940-B483-0F089F688E24}"/>
                      </a:ext>
                    </a:extLst>
                  </p:cNvPr>
                  <p:cNvPicPr/>
                  <p:nvPr/>
                </p:nvPicPr>
                <p:blipFill>
                  <a:blip r:embed="rId445"/>
                  <a:stretch>
                    <a:fillRect/>
                  </a:stretch>
                </p:blipFill>
                <p:spPr>
                  <a:xfrm>
                    <a:off x="5862102" y="4188433"/>
                    <a:ext cx="216160" cy="1538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6">
                <p14:nvContentPartPr>
                  <p14:cNvPr id="325" name="Inkt 324">
                    <a:extLst>
                      <a:ext uri="{FF2B5EF4-FFF2-40B4-BE49-F238E27FC236}">
                        <a16:creationId xmlns:a16="http://schemas.microsoft.com/office/drawing/2014/main" id="{AA19E8E5-1533-4095-9049-DAF2A0E2EC25}"/>
                      </a:ext>
                    </a:extLst>
                  </p14:cNvPr>
                  <p14:cNvContentPartPr/>
                  <p14:nvPr/>
                </p14:nvContentPartPr>
                <p14:xfrm>
                  <a:off x="6104270" y="4226259"/>
                  <a:ext cx="9720" cy="75240"/>
                </p14:xfrm>
              </p:contentPart>
            </mc:Choice>
            <mc:Fallback xmlns="">
              <p:pic>
                <p:nvPicPr>
                  <p:cNvPr id="325" name="Inkt 324">
                    <a:extLst>
                      <a:ext uri="{FF2B5EF4-FFF2-40B4-BE49-F238E27FC236}">
                        <a16:creationId xmlns:a16="http://schemas.microsoft.com/office/drawing/2014/main" id="{AA19E8E5-1533-4095-9049-DAF2A0E2EC25}"/>
                      </a:ext>
                    </a:extLst>
                  </p:cNvPr>
                  <p:cNvPicPr/>
                  <p:nvPr/>
                </p:nvPicPr>
                <p:blipFill>
                  <a:blip r:embed="rId447"/>
                  <a:stretch>
                    <a:fillRect/>
                  </a:stretch>
                </p:blipFill>
                <p:spPr>
                  <a:xfrm>
                    <a:off x="6094939" y="4211090"/>
                    <a:ext cx="28771" cy="10497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8">
                <p14:nvContentPartPr>
                  <p14:cNvPr id="326" name="Inkt 325">
                    <a:extLst>
                      <a:ext uri="{FF2B5EF4-FFF2-40B4-BE49-F238E27FC236}">
                        <a16:creationId xmlns:a16="http://schemas.microsoft.com/office/drawing/2014/main" id="{249A6926-46EB-48A6-BF3D-DAE793E4EA5A}"/>
                      </a:ext>
                    </a:extLst>
                  </p14:cNvPr>
                  <p14:cNvContentPartPr/>
                  <p14:nvPr/>
                </p14:nvContentPartPr>
                <p14:xfrm>
                  <a:off x="6094550" y="4137339"/>
                  <a:ext cx="3240" cy="4680"/>
                </p14:xfrm>
              </p:contentPart>
            </mc:Choice>
            <mc:Fallback xmlns="">
              <p:pic>
                <p:nvPicPr>
                  <p:cNvPr id="326" name="Inkt 325">
                    <a:extLst>
                      <a:ext uri="{FF2B5EF4-FFF2-40B4-BE49-F238E27FC236}">
                        <a16:creationId xmlns:a16="http://schemas.microsoft.com/office/drawing/2014/main" id="{249A6926-46EB-48A6-BF3D-DAE793E4EA5A}"/>
                      </a:ext>
                    </a:extLst>
                  </p:cNvPr>
                  <p:cNvPicPr/>
                  <p:nvPr/>
                </p:nvPicPr>
                <p:blipFill>
                  <a:blip r:embed="rId449"/>
                  <a:stretch>
                    <a:fillRect/>
                  </a:stretch>
                </p:blipFill>
                <p:spPr>
                  <a:xfrm>
                    <a:off x="6085550" y="4122714"/>
                    <a:ext cx="20880" cy="333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0">
                <p14:nvContentPartPr>
                  <p14:cNvPr id="327" name="Inkt 326">
                    <a:extLst>
                      <a:ext uri="{FF2B5EF4-FFF2-40B4-BE49-F238E27FC236}">
                        <a16:creationId xmlns:a16="http://schemas.microsoft.com/office/drawing/2014/main" id="{407026E3-1B9A-43FB-93E4-50922295ADB8}"/>
                      </a:ext>
                    </a:extLst>
                  </p14:cNvPr>
                  <p14:cNvContentPartPr/>
                  <p14:nvPr/>
                </p14:nvContentPartPr>
                <p14:xfrm>
                  <a:off x="6161870" y="4165419"/>
                  <a:ext cx="162360" cy="120600"/>
                </p14:xfrm>
              </p:contentPart>
            </mc:Choice>
            <mc:Fallback xmlns="">
              <p:pic>
                <p:nvPicPr>
                  <p:cNvPr id="327" name="Inkt 326">
                    <a:extLst>
                      <a:ext uri="{FF2B5EF4-FFF2-40B4-BE49-F238E27FC236}">
                        <a16:creationId xmlns:a16="http://schemas.microsoft.com/office/drawing/2014/main" id="{407026E3-1B9A-43FB-93E4-50922295ADB8}"/>
                      </a:ext>
                    </a:extLst>
                  </p:cNvPr>
                  <p:cNvPicPr/>
                  <p:nvPr/>
                </p:nvPicPr>
                <p:blipFill>
                  <a:blip r:embed="rId451"/>
                  <a:stretch>
                    <a:fillRect/>
                  </a:stretch>
                </p:blipFill>
                <p:spPr>
                  <a:xfrm>
                    <a:off x="6152229" y="4150268"/>
                    <a:ext cx="181257" cy="15029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2">
                <p14:nvContentPartPr>
                  <p14:cNvPr id="328" name="Inkt 327">
                    <a:extLst>
                      <a:ext uri="{FF2B5EF4-FFF2-40B4-BE49-F238E27FC236}">
                        <a16:creationId xmlns:a16="http://schemas.microsoft.com/office/drawing/2014/main" id="{982739C0-D51C-4A7F-A416-57CB5F9A3C2A}"/>
                      </a:ext>
                    </a:extLst>
                  </p14:cNvPr>
                  <p14:cNvContentPartPr/>
                  <p14:nvPr/>
                </p14:nvContentPartPr>
                <p14:xfrm>
                  <a:off x="6337910" y="4186299"/>
                  <a:ext cx="105480" cy="179640"/>
                </p14:xfrm>
              </p:contentPart>
            </mc:Choice>
            <mc:Fallback xmlns="">
              <p:pic>
                <p:nvPicPr>
                  <p:cNvPr id="328" name="Inkt 327">
                    <a:extLst>
                      <a:ext uri="{FF2B5EF4-FFF2-40B4-BE49-F238E27FC236}">
                        <a16:creationId xmlns:a16="http://schemas.microsoft.com/office/drawing/2014/main" id="{982739C0-D51C-4A7F-A416-57CB5F9A3C2A}"/>
                      </a:ext>
                    </a:extLst>
                  </p:cNvPr>
                  <p:cNvPicPr/>
                  <p:nvPr/>
                </p:nvPicPr>
                <p:blipFill>
                  <a:blip r:embed="rId453"/>
                  <a:stretch>
                    <a:fillRect/>
                  </a:stretch>
                </p:blipFill>
                <p:spPr>
                  <a:xfrm>
                    <a:off x="6328671" y="4171178"/>
                    <a:ext cx="124343" cy="20927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4">
                <p14:nvContentPartPr>
                  <p14:cNvPr id="329" name="Inkt 328">
                    <a:extLst>
                      <a:ext uri="{FF2B5EF4-FFF2-40B4-BE49-F238E27FC236}">
                        <a16:creationId xmlns:a16="http://schemas.microsoft.com/office/drawing/2014/main" id="{42D1D890-5395-4ACC-80C9-6EB7088EFFEE}"/>
                      </a:ext>
                    </a:extLst>
                  </p14:cNvPr>
                  <p14:cNvContentPartPr/>
                  <p14:nvPr/>
                </p14:nvContentPartPr>
                <p14:xfrm>
                  <a:off x="6538430" y="4312299"/>
                  <a:ext cx="69480" cy="10800"/>
                </p14:xfrm>
              </p:contentPart>
            </mc:Choice>
            <mc:Fallback xmlns="">
              <p:pic>
                <p:nvPicPr>
                  <p:cNvPr id="329" name="Inkt 328">
                    <a:extLst>
                      <a:ext uri="{FF2B5EF4-FFF2-40B4-BE49-F238E27FC236}">
                        <a16:creationId xmlns:a16="http://schemas.microsoft.com/office/drawing/2014/main" id="{42D1D890-5395-4ACC-80C9-6EB7088EFFEE}"/>
                      </a:ext>
                    </a:extLst>
                  </p:cNvPr>
                  <p:cNvPicPr/>
                  <p:nvPr/>
                </p:nvPicPr>
                <p:blipFill>
                  <a:blip r:embed="rId455"/>
                  <a:stretch>
                    <a:fillRect/>
                  </a:stretch>
                </p:blipFill>
                <p:spPr>
                  <a:xfrm>
                    <a:off x="6529217" y="4297299"/>
                    <a:ext cx="88290" cy="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6">
                <p14:nvContentPartPr>
                  <p14:cNvPr id="330" name="Inkt 329">
                    <a:extLst>
                      <a:ext uri="{FF2B5EF4-FFF2-40B4-BE49-F238E27FC236}">
                        <a16:creationId xmlns:a16="http://schemas.microsoft.com/office/drawing/2014/main" id="{0E3CB7F1-4F25-414D-B6CC-7E97239FBA75}"/>
                      </a:ext>
                    </a:extLst>
                  </p14:cNvPr>
                  <p14:cNvContentPartPr/>
                  <p14:nvPr/>
                </p14:nvContentPartPr>
                <p14:xfrm>
                  <a:off x="6582350" y="4247499"/>
                  <a:ext cx="4680" cy="143280"/>
                </p14:xfrm>
              </p:contentPart>
            </mc:Choice>
            <mc:Fallback xmlns="">
              <p:pic>
                <p:nvPicPr>
                  <p:cNvPr id="330" name="Inkt 329">
                    <a:extLst>
                      <a:ext uri="{FF2B5EF4-FFF2-40B4-BE49-F238E27FC236}">
                        <a16:creationId xmlns:a16="http://schemas.microsoft.com/office/drawing/2014/main" id="{0E3CB7F1-4F25-414D-B6CC-7E97239FBA75}"/>
                      </a:ext>
                    </a:extLst>
                  </p:cNvPr>
                  <p:cNvPicPr/>
                  <p:nvPr/>
                </p:nvPicPr>
                <p:blipFill>
                  <a:blip r:embed="rId457"/>
                  <a:stretch>
                    <a:fillRect/>
                  </a:stretch>
                </p:blipFill>
                <p:spPr>
                  <a:xfrm>
                    <a:off x="6572990" y="4232928"/>
                    <a:ext cx="23790" cy="1730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8">
                <p14:nvContentPartPr>
                  <p14:cNvPr id="331" name="Inkt 330">
                    <a:extLst>
                      <a:ext uri="{FF2B5EF4-FFF2-40B4-BE49-F238E27FC236}">
                        <a16:creationId xmlns:a16="http://schemas.microsoft.com/office/drawing/2014/main" id="{743FD136-6E21-442B-A5A0-F6B6A06AB42D}"/>
                      </a:ext>
                    </a:extLst>
                  </p14:cNvPr>
                  <p14:cNvContentPartPr/>
                  <p14:nvPr/>
                </p14:nvContentPartPr>
                <p14:xfrm>
                  <a:off x="6724190" y="4244259"/>
                  <a:ext cx="81720" cy="19080"/>
                </p14:xfrm>
              </p:contentPart>
            </mc:Choice>
            <mc:Fallback xmlns="">
              <p:pic>
                <p:nvPicPr>
                  <p:cNvPr id="331" name="Inkt 330">
                    <a:extLst>
                      <a:ext uri="{FF2B5EF4-FFF2-40B4-BE49-F238E27FC236}">
                        <a16:creationId xmlns:a16="http://schemas.microsoft.com/office/drawing/2014/main" id="{743FD136-6E21-442B-A5A0-F6B6A06AB42D}"/>
                      </a:ext>
                    </a:extLst>
                  </p:cNvPr>
                  <p:cNvPicPr/>
                  <p:nvPr/>
                </p:nvPicPr>
                <p:blipFill>
                  <a:blip r:embed="rId459"/>
                  <a:stretch>
                    <a:fillRect/>
                  </a:stretch>
                </p:blipFill>
                <p:spPr>
                  <a:xfrm>
                    <a:off x="6714553" y="4229353"/>
                    <a:ext cx="100608" cy="482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0">
                <p14:nvContentPartPr>
                  <p14:cNvPr id="332" name="Inkt 331">
                    <a:extLst>
                      <a:ext uri="{FF2B5EF4-FFF2-40B4-BE49-F238E27FC236}">
                        <a16:creationId xmlns:a16="http://schemas.microsoft.com/office/drawing/2014/main" id="{0A5533AD-FBB6-4925-8901-C0BDCA13B2C5}"/>
                      </a:ext>
                    </a:extLst>
                  </p14:cNvPr>
                  <p14:cNvContentPartPr/>
                  <p14:nvPr/>
                </p14:nvContentPartPr>
                <p14:xfrm>
                  <a:off x="6711590" y="4313739"/>
                  <a:ext cx="117000" cy="35280"/>
                </p14:xfrm>
              </p:contentPart>
            </mc:Choice>
            <mc:Fallback xmlns="">
              <p:pic>
                <p:nvPicPr>
                  <p:cNvPr id="332" name="Inkt 331">
                    <a:extLst>
                      <a:ext uri="{FF2B5EF4-FFF2-40B4-BE49-F238E27FC236}">
                        <a16:creationId xmlns:a16="http://schemas.microsoft.com/office/drawing/2014/main" id="{0A5533AD-FBB6-4925-8901-C0BDCA13B2C5}"/>
                      </a:ext>
                    </a:extLst>
                  </p:cNvPr>
                  <p:cNvPicPr/>
                  <p:nvPr/>
                </p:nvPicPr>
                <p:blipFill>
                  <a:blip r:embed="rId461"/>
                  <a:stretch>
                    <a:fillRect/>
                  </a:stretch>
                </p:blipFill>
                <p:spPr>
                  <a:xfrm>
                    <a:off x="6701968" y="4298532"/>
                    <a:ext cx="135859" cy="6508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2">
                <p14:nvContentPartPr>
                  <p14:cNvPr id="334" name="Inkt 333">
                    <a:extLst>
                      <a:ext uri="{FF2B5EF4-FFF2-40B4-BE49-F238E27FC236}">
                        <a16:creationId xmlns:a16="http://schemas.microsoft.com/office/drawing/2014/main" id="{05098308-1A2B-45B7-88B3-45E060B8F874}"/>
                      </a:ext>
                    </a:extLst>
                  </p14:cNvPr>
                  <p14:cNvContentPartPr/>
                  <p14:nvPr/>
                </p14:nvContentPartPr>
                <p14:xfrm>
                  <a:off x="7119470" y="4291059"/>
                  <a:ext cx="126720" cy="198360"/>
                </p14:xfrm>
              </p:contentPart>
            </mc:Choice>
            <mc:Fallback xmlns="">
              <p:pic>
                <p:nvPicPr>
                  <p:cNvPr id="334" name="Inkt 333">
                    <a:extLst>
                      <a:ext uri="{FF2B5EF4-FFF2-40B4-BE49-F238E27FC236}">
                        <a16:creationId xmlns:a16="http://schemas.microsoft.com/office/drawing/2014/main" id="{05098308-1A2B-45B7-88B3-45E060B8F874}"/>
                      </a:ext>
                    </a:extLst>
                  </p:cNvPr>
                  <p:cNvPicPr/>
                  <p:nvPr/>
                </p:nvPicPr>
                <p:blipFill>
                  <a:blip r:embed="rId463"/>
                  <a:stretch>
                    <a:fillRect/>
                  </a:stretch>
                </p:blipFill>
                <p:spPr>
                  <a:xfrm>
                    <a:off x="7110226" y="4275894"/>
                    <a:ext cx="145593" cy="2280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4">
                <p14:nvContentPartPr>
                  <p14:cNvPr id="335" name="Inkt 334">
                    <a:extLst>
                      <a:ext uri="{FF2B5EF4-FFF2-40B4-BE49-F238E27FC236}">
                        <a16:creationId xmlns:a16="http://schemas.microsoft.com/office/drawing/2014/main" id="{B27AC0A7-4617-4311-840E-F566264F9740}"/>
                      </a:ext>
                    </a:extLst>
                  </p14:cNvPr>
                  <p14:cNvContentPartPr/>
                  <p14:nvPr/>
                </p14:nvContentPartPr>
                <p14:xfrm>
                  <a:off x="7255550" y="4298259"/>
                  <a:ext cx="164160" cy="119160"/>
                </p14:xfrm>
              </p:contentPart>
            </mc:Choice>
            <mc:Fallback xmlns="">
              <p:pic>
                <p:nvPicPr>
                  <p:cNvPr id="335" name="Inkt 334">
                    <a:extLst>
                      <a:ext uri="{FF2B5EF4-FFF2-40B4-BE49-F238E27FC236}">
                        <a16:creationId xmlns:a16="http://schemas.microsoft.com/office/drawing/2014/main" id="{B27AC0A7-4617-4311-840E-F566264F9740}"/>
                      </a:ext>
                    </a:extLst>
                  </p:cNvPr>
                  <p:cNvPicPr/>
                  <p:nvPr/>
                </p:nvPicPr>
                <p:blipFill>
                  <a:blip r:embed="rId465"/>
                  <a:stretch>
                    <a:fillRect/>
                  </a:stretch>
                </p:blipFill>
                <p:spPr>
                  <a:xfrm>
                    <a:off x="7246323" y="4283137"/>
                    <a:ext cx="182998" cy="14879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6">
                <p14:nvContentPartPr>
                  <p14:cNvPr id="336" name="Inkt 335">
                    <a:extLst>
                      <a:ext uri="{FF2B5EF4-FFF2-40B4-BE49-F238E27FC236}">
                        <a16:creationId xmlns:a16="http://schemas.microsoft.com/office/drawing/2014/main" id="{A93C3723-79EC-41E1-A00A-07025BED6D4C}"/>
                      </a:ext>
                    </a:extLst>
                  </p14:cNvPr>
                  <p14:cNvContentPartPr/>
                  <p14:nvPr/>
                </p14:nvContentPartPr>
                <p14:xfrm>
                  <a:off x="7418270" y="4284579"/>
                  <a:ext cx="42840" cy="130680"/>
                </p14:xfrm>
              </p:contentPart>
            </mc:Choice>
            <mc:Fallback xmlns="">
              <p:pic>
                <p:nvPicPr>
                  <p:cNvPr id="336" name="Inkt 335">
                    <a:extLst>
                      <a:ext uri="{FF2B5EF4-FFF2-40B4-BE49-F238E27FC236}">
                        <a16:creationId xmlns:a16="http://schemas.microsoft.com/office/drawing/2014/main" id="{A93C3723-79EC-41E1-A00A-07025BED6D4C}"/>
                      </a:ext>
                    </a:extLst>
                  </p:cNvPr>
                  <p:cNvPicPr/>
                  <p:nvPr/>
                </p:nvPicPr>
                <p:blipFill>
                  <a:blip r:embed="rId467"/>
                  <a:stretch>
                    <a:fillRect/>
                  </a:stretch>
                </p:blipFill>
                <p:spPr>
                  <a:xfrm>
                    <a:off x="7409007" y="4269454"/>
                    <a:ext cx="61751" cy="16032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8">
                <p14:nvContentPartPr>
                  <p14:cNvPr id="337" name="Inkt 336">
                    <a:extLst>
                      <a:ext uri="{FF2B5EF4-FFF2-40B4-BE49-F238E27FC236}">
                        <a16:creationId xmlns:a16="http://schemas.microsoft.com/office/drawing/2014/main" id="{F2F86C7C-08C6-4A80-A7A2-12F3E62AF7A8}"/>
                      </a:ext>
                    </a:extLst>
                  </p14:cNvPr>
                  <p14:cNvContentPartPr/>
                  <p14:nvPr/>
                </p14:nvContentPartPr>
                <p14:xfrm>
                  <a:off x="7411430" y="4290339"/>
                  <a:ext cx="108720" cy="274320"/>
                </p14:xfrm>
              </p:contentPart>
            </mc:Choice>
            <mc:Fallback xmlns="">
              <p:pic>
                <p:nvPicPr>
                  <p:cNvPr id="337" name="Inkt 336">
                    <a:extLst>
                      <a:ext uri="{FF2B5EF4-FFF2-40B4-BE49-F238E27FC236}">
                        <a16:creationId xmlns:a16="http://schemas.microsoft.com/office/drawing/2014/main" id="{F2F86C7C-08C6-4A80-A7A2-12F3E62AF7A8}"/>
                      </a:ext>
                    </a:extLst>
                  </p:cNvPr>
                  <p:cNvPicPr/>
                  <p:nvPr/>
                </p:nvPicPr>
                <p:blipFill>
                  <a:blip r:embed="rId469"/>
                  <a:stretch>
                    <a:fillRect/>
                  </a:stretch>
                </p:blipFill>
                <p:spPr>
                  <a:xfrm>
                    <a:off x="7401792" y="4275166"/>
                    <a:ext cx="127611" cy="3040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0">
                <p14:nvContentPartPr>
                  <p14:cNvPr id="338" name="Inkt 337">
                    <a:extLst>
                      <a:ext uri="{FF2B5EF4-FFF2-40B4-BE49-F238E27FC236}">
                        <a16:creationId xmlns:a16="http://schemas.microsoft.com/office/drawing/2014/main" id="{678DD3FA-13AE-44AD-93C7-C8266DDBE873}"/>
                      </a:ext>
                    </a:extLst>
                  </p14:cNvPr>
                  <p14:cNvContentPartPr/>
                  <p14:nvPr/>
                </p14:nvContentPartPr>
                <p14:xfrm>
                  <a:off x="7536710" y="4324539"/>
                  <a:ext cx="102600" cy="126720"/>
                </p14:xfrm>
              </p:contentPart>
            </mc:Choice>
            <mc:Fallback xmlns="">
              <p:pic>
                <p:nvPicPr>
                  <p:cNvPr id="338" name="Inkt 337">
                    <a:extLst>
                      <a:ext uri="{FF2B5EF4-FFF2-40B4-BE49-F238E27FC236}">
                        <a16:creationId xmlns:a16="http://schemas.microsoft.com/office/drawing/2014/main" id="{678DD3FA-13AE-44AD-93C7-C8266DDBE873}"/>
                      </a:ext>
                    </a:extLst>
                  </p:cNvPr>
                  <p:cNvPicPr/>
                  <p:nvPr/>
                </p:nvPicPr>
                <p:blipFill>
                  <a:blip r:embed="rId471"/>
                  <a:stretch>
                    <a:fillRect/>
                  </a:stretch>
                </p:blipFill>
                <p:spPr>
                  <a:xfrm>
                    <a:off x="7527453" y="4309381"/>
                    <a:ext cx="121500" cy="1564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2">
                <p14:nvContentPartPr>
                  <p14:cNvPr id="339" name="Inkt 338">
                    <a:extLst>
                      <a:ext uri="{FF2B5EF4-FFF2-40B4-BE49-F238E27FC236}">
                        <a16:creationId xmlns:a16="http://schemas.microsoft.com/office/drawing/2014/main" id="{3EF400E6-CB7C-45CA-8149-A744A5DF346E}"/>
                      </a:ext>
                    </a:extLst>
                  </p14:cNvPr>
                  <p14:cNvContentPartPr/>
                  <p14:nvPr/>
                </p14:nvContentPartPr>
                <p14:xfrm>
                  <a:off x="7655870" y="4300059"/>
                  <a:ext cx="174960" cy="136440"/>
                </p14:xfrm>
              </p:contentPart>
            </mc:Choice>
            <mc:Fallback xmlns="">
              <p:pic>
                <p:nvPicPr>
                  <p:cNvPr id="339" name="Inkt 338">
                    <a:extLst>
                      <a:ext uri="{FF2B5EF4-FFF2-40B4-BE49-F238E27FC236}">
                        <a16:creationId xmlns:a16="http://schemas.microsoft.com/office/drawing/2014/main" id="{3EF400E6-CB7C-45CA-8149-A744A5DF346E}"/>
                      </a:ext>
                    </a:extLst>
                  </p:cNvPr>
                  <p:cNvPicPr/>
                  <p:nvPr/>
                </p:nvPicPr>
                <p:blipFill>
                  <a:blip r:embed="rId473"/>
                  <a:stretch>
                    <a:fillRect/>
                  </a:stretch>
                </p:blipFill>
                <p:spPr>
                  <a:xfrm>
                    <a:off x="7646236" y="4284899"/>
                    <a:ext cx="193843" cy="16615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4">
                <p14:nvContentPartPr>
                  <p14:cNvPr id="340" name="Inkt 339">
                    <a:extLst>
                      <a:ext uri="{FF2B5EF4-FFF2-40B4-BE49-F238E27FC236}">
                        <a16:creationId xmlns:a16="http://schemas.microsoft.com/office/drawing/2014/main" id="{C2C06560-3D40-47B1-B33B-283569773068}"/>
                      </a:ext>
                    </a:extLst>
                  </p14:cNvPr>
                  <p14:cNvContentPartPr/>
                  <p14:nvPr/>
                </p14:nvContentPartPr>
                <p14:xfrm>
                  <a:off x="7829390" y="4167219"/>
                  <a:ext cx="67680" cy="232560"/>
                </p14:xfrm>
              </p:contentPart>
            </mc:Choice>
            <mc:Fallback xmlns="">
              <p:pic>
                <p:nvPicPr>
                  <p:cNvPr id="340" name="Inkt 339">
                    <a:extLst>
                      <a:ext uri="{FF2B5EF4-FFF2-40B4-BE49-F238E27FC236}">
                        <a16:creationId xmlns:a16="http://schemas.microsoft.com/office/drawing/2014/main" id="{C2C06560-3D40-47B1-B33B-283569773068}"/>
                      </a:ext>
                    </a:extLst>
                  </p:cNvPr>
                  <p:cNvPicPr/>
                  <p:nvPr/>
                </p:nvPicPr>
                <p:blipFill>
                  <a:blip r:embed="rId475"/>
                  <a:stretch>
                    <a:fillRect/>
                  </a:stretch>
                </p:blipFill>
                <p:spPr>
                  <a:xfrm>
                    <a:off x="7820161" y="4152039"/>
                    <a:ext cx="86523" cy="2623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6">
                <p14:nvContentPartPr>
                  <p14:cNvPr id="341" name="Inkt 340">
                    <a:extLst>
                      <a:ext uri="{FF2B5EF4-FFF2-40B4-BE49-F238E27FC236}">
                        <a16:creationId xmlns:a16="http://schemas.microsoft.com/office/drawing/2014/main" id="{4E7CF4E3-59F5-415A-B81C-45B6803F7F75}"/>
                      </a:ext>
                    </a:extLst>
                  </p14:cNvPr>
                  <p14:cNvContentPartPr/>
                  <p14:nvPr/>
                </p14:nvContentPartPr>
                <p14:xfrm>
                  <a:off x="7798070" y="4313739"/>
                  <a:ext cx="120960" cy="12600"/>
                </p14:xfrm>
              </p:contentPart>
            </mc:Choice>
            <mc:Fallback xmlns="">
              <p:pic>
                <p:nvPicPr>
                  <p:cNvPr id="341" name="Inkt 340">
                    <a:extLst>
                      <a:ext uri="{FF2B5EF4-FFF2-40B4-BE49-F238E27FC236}">
                        <a16:creationId xmlns:a16="http://schemas.microsoft.com/office/drawing/2014/main" id="{4E7CF4E3-59F5-415A-B81C-45B6803F7F75}"/>
                      </a:ext>
                    </a:extLst>
                  </p:cNvPr>
                  <p:cNvPicPr/>
                  <p:nvPr/>
                </p:nvPicPr>
                <p:blipFill>
                  <a:blip r:embed="rId477"/>
                  <a:stretch>
                    <a:fillRect/>
                  </a:stretch>
                </p:blipFill>
                <p:spPr>
                  <a:xfrm>
                    <a:off x="7788439" y="4298739"/>
                    <a:ext cx="139836" cy="42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7" name="Groep 356">
              <a:extLst>
                <a:ext uri="{FF2B5EF4-FFF2-40B4-BE49-F238E27FC236}">
                  <a16:creationId xmlns:a16="http://schemas.microsoft.com/office/drawing/2014/main" id="{2441F900-EC83-418F-9AE0-9ED4F3AFE41B}"/>
                </a:ext>
              </a:extLst>
            </p:cNvPr>
            <p:cNvGrpSpPr/>
            <p:nvPr/>
          </p:nvGrpSpPr>
          <p:grpSpPr>
            <a:xfrm>
              <a:off x="10478990" y="3401859"/>
              <a:ext cx="715680" cy="261000"/>
              <a:chOff x="10478990" y="3401859"/>
              <a:chExt cx="715680" cy="261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8">
                <p14:nvContentPartPr>
                  <p14:cNvPr id="351" name="Inkt 350">
                    <a:extLst>
                      <a:ext uri="{FF2B5EF4-FFF2-40B4-BE49-F238E27FC236}">
                        <a16:creationId xmlns:a16="http://schemas.microsoft.com/office/drawing/2014/main" id="{118DA525-BD5B-4083-84BE-44EF9D5047DF}"/>
                      </a:ext>
                    </a:extLst>
                  </p14:cNvPr>
                  <p14:cNvContentPartPr/>
                  <p14:nvPr/>
                </p14:nvContentPartPr>
                <p14:xfrm>
                  <a:off x="10478990" y="3416619"/>
                  <a:ext cx="102240" cy="198000"/>
                </p14:xfrm>
              </p:contentPart>
            </mc:Choice>
            <mc:Fallback xmlns="">
              <p:pic>
                <p:nvPicPr>
                  <p:cNvPr id="351" name="Inkt 350">
                    <a:extLst>
                      <a:ext uri="{FF2B5EF4-FFF2-40B4-BE49-F238E27FC236}">
                        <a16:creationId xmlns:a16="http://schemas.microsoft.com/office/drawing/2014/main" id="{118DA525-BD5B-4083-84BE-44EF9D5047DF}"/>
                      </a:ext>
                    </a:extLst>
                  </p:cNvPr>
                  <p:cNvPicPr/>
                  <p:nvPr/>
                </p:nvPicPr>
                <p:blipFill>
                  <a:blip r:embed="rId479"/>
                  <a:stretch>
                    <a:fillRect/>
                  </a:stretch>
                </p:blipFill>
                <p:spPr>
                  <a:xfrm>
                    <a:off x="10469381" y="3401481"/>
                    <a:ext cx="121074" cy="2276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0">
                <p14:nvContentPartPr>
                  <p14:cNvPr id="352" name="Inkt 351">
                    <a:extLst>
                      <a:ext uri="{FF2B5EF4-FFF2-40B4-BE49-F238E27FC236}">
                        <a16:creationId xmlns:a16="http://schemas.microsoft.com/office/drawing/2014/main" id="{CDFD778A-0DD3-4C8C-A09F-EA253C4ACA1B}"/>
                      </a:ext>
                    </a:extLst>
                  </p14:cNvPr>
                  <p14:cNvContentPartPr/>
                  <p14:nvPr/>
                </p14:nvContentPartPr>
                <p14:xfrm>
                  <a:off x="10575110" y="3451539"/>
                  <a:ext cx="186480" cy="134280"/>
                </p14:xfrm>
              </p:contentPart>
            </mc:Choice>
            <mc:Fallback xmlns="">
              <p:pic>
                <p:nvPicPr>
                  <p:cNvPr id="352" name="Inkt 351">
                    <a:extLst>
                      <a:ext uri="{FF2B5EF4-FFF2-40B4-BE49-F238E27FC236}">
                        <a16:creationId xmlns:a16="http://schemas.microsoft.com/office/drawing/2014/main" id="{CDFD778A-0DD3-4C8C-A09F-EA253C4ACA1B}"/>
                      </a:ext>
                    </a:extLst>
                  </p:cNvPr>
                  <p:cNvPicPr/>
                  <p:nvPr/>
                </p:nvPicPr>
                <p:blipFill>
                  <a:blip r:embed="rId481"/>
                  <a:stretch>
                    <a:fillRect/>
                  </a:stretch>
                </p:blipFill>
                <p:spPr>
                  <a:xfrm>
                    <a:off x="10565863" y="3437022"/>
                    <a:ext cx="205359" cy="16391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2">
                <p14:nvContentPartPr>
                  <p14:cNvPr id="353" name="Inkt 352">
                    <a:extLst>
                      <a:ext uri="{FF2B5EF4-FFF2-40B4-BE49-F238E27FC236}">
                        <a16:creationId xmlns:a16="http://schemas.microsoft.com/office/drawing/2014/main" id="{F2AAEBFF-CBC2-4011-AAD4-15D1AE554EDC}"/>
                      </a:ext>
                    </a:extLst>
                  </p14:cNvPr>
                  <p14:cNvContentPartPr/>
                  <p14:nvPr/>
                </p14:nvContentPartPr>
                <p14:xfrm>
                  <a:off x="10808750" y="3559179"/>
                  <a:ext cx="1800" cy="55080"/>
                </p14:xfrm>
              </p:contentPart>
            </mc:Choice>
            <mc:Fallback xmlns="">
              <p:pic>
                <p:nvPicPr>
                  <p:cNvPr id="353" name="Inkt 352">
                    <a:extLst>
                      <a:ext uri="{FF2B5EF4-FFF2-40B4-BE49-F238E27FC236}">
                        <a16:creationId xmlns:a16="http://schemas.microsoft.com/office/drawing/2014/main" id="{F2AAEBFF-CBC2-4011-AAD4-15D1AE554EDC}"/>
                      </a:ext>
                    </a:extLst>
                  </p:cNvPr>
                  <p:cNvPicPr/>
                  <p:nvPr/>
                </p:nvPicPr>
                <p:blipFill>
                  <a:blip r:embed="rId483"/>
                  <a:stretch>
                    <a:fillRect/>
                  </a:stretch>
                </p:blipFill>
                <p:spPr>
                  <a:xfrm>
                    <a:off x="10797950" y="3544047"/>
                    <a:ext cx="23850" cy="847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4">
                <p14:nvContentPartPr>
                  <p14:cNvPr id="354" name="Inkt 353">
                    <a:extLst>
                      <a:ext uri="{FF2B5EF4-FFF2-40B4-BE49-F238E27FC236}">
                        <a16:creationId xmlns:a16="http://schemas.microsoft.com/office/drawing/2014/main" id="{F4579301-0BAC-440B-9D93-D2CF660ABBAC}"/>
                      </a:ext>
                    </a:extLst>
                  </p14:cNvPr>
                  <p14:cNvContentPartPr/>
                  <p14:nvPr/>
                </p14:nvContentPartPr>
                <p14:xfrm>
                  <a:off x="10775630" y="3427059"/>
                  <a:ext cx="4680" cy="6840"/>
                </p14:xfrm>
              </p:contentPart>
            </mc:Choice>
            <mc:Fallback xmlns="">
              <p:pic>
                <p:nvPicPr>
                  <p:cNvPr id="354" name="Inkt 353">
                    <a:extLst>
                      <a:ext uri="{FF2B5EF4-FFF2-40B4-BE49-F238E27FC236}">
                        <a16:creationId xmlns:a16="http://schemas.microsoft.com/office/drawing/2014/main" id="{F4579301-0BAC-440B-9D93-D2CF660ABBAC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10765880" y="3413379"/>
                    <a:ext cx="23790" cy="347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355" name="Inkt 354">
                    <a:extLst>
                      <a:ext uri="{FF2B5EF4-FFF2-40B4-BE49-F238E27FC236}">
                        <a16:creationId xmlns:a16="http://schemas.microsoft.com/office/drawing/2014/main" id="{FC525A2E-DB2D-4BBB-998C-D1E197DCDAA0}"/>
                      </a:ext>
                    </a:extLst>
                  </p14:cNvPr>
                  <p14:cNvContentPartPr/>
                  <p14:nvPr/>
                </p14:nvContentPartPr>
                <p14:xfrm>
                  <a:off x="10876430" y="3460899"/>
                  <a:ext cx="165960" cy="148320"/>
                </p14:xfrm>
              </p:contentPart>
            </mc:Choice>
            <mc:Fallback xmlns="">
              <p:pic>
                <p:nvPicPr>
                  <p:cNvPr id="355" name="Inkt 354">
                    <a:extLst>
                      <a:ext uri="{FF2B5EF4-FFF2-40B4-BE49-F238E27FC236}">
                        <a16:creationId xmlns:a16="http://schemas.microsoft.com/office/drawing/2014/main" id="{FC525A2E-DB2D-4BBB-998C-D1E197DCDAA0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0866804" y="3446370"/>
                    <a:ext cx="184828" cy="1779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356" name="Inkt 355">
                    <a:extLst>
                      <a:ext uri="{FF2B5EF4-FFF2-40B4-BE49-F238E27FC236}">
                        <a16:creationId xmlns:a16="http://schemas.microsoft.com/office/drawing/2014/main" id="{8CAAD50D-19AE-4A0D-BF21-B91E695CE89F}"/>
                      </a:ext>
                    </a:extLst>
                  </p14:cNvPr>
                  <p14:cNvContentPartPr/>
                  <p14:nvPr/>
                </p14:nvContentPartPr>
                <p14:xfrm>
                  <a:off x="11100350" y="3401859"/>
                  <a:ext cx="94320" cy="261000"/>
                </p14:xfrm>
              </p:contentPart>
            </mc:Choice>
            <mc:Fallback xmlns="">
              <p:pic>
                <p:nvPicPr>
                  <p:cNvPr id="356" name="Inkt 355">
                    <a:extLst>
                      <a:ext uri="{FF2B5EF4-FFF2-40B4-BE49-F238E27FC236}">
                        <a16:creationId xmlns:a16="http://schemas.microsoft.com/office/drawing/2014/main" id="{8CAAD50D-19AE-4A0D-BF21-B91E695CE89F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1091110" y="3387325"/>
                    <a:ext cx="113184" cy="290673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489">
            <p14:nvContentPartPr>
              <p14:cNvPr id="359" name="Inkt 358">
                <a:extLst>
                  <a:ext uri="{FF2B5EF4-FFF2-40B4-BE49-F238E27FC236}">
                    <a16:creationId xmlns:a16="http://schemas.microsoft.com/office/drawing/2014/main" id="{1F9E37B5-3CAB-45CC-90A0-914488AFE022}"/>
                  </a:ext>
                </a:extLst>
              </p14:cNvPr>
              <p14:cNvContentPartPr/>
              <p14:nvPr/>
            </p14:nvContentPartPr>
            <p14:xfrm>
              <a:off x="4663910" y="335739"/>
              <a:ext cx="41760" cy="355320"/>
            </p14:xfrm>
          </p:contentPart>
        </mc:Choice>
        <mc:Fallback xmlns="">
          <p:pic>
            <p:nvPicPr>
              <p:cNvPr id="359" name="Inkt 358">
                <a:extLst>
                  <a:ext uri="{FF2B5EF4-FFF2-40B4-BE49-F238E27FC236}">
                    <a16:creationId xmlns:a16="http://schemas.microsoft.com/office/drawing/2014/main" id="{1F9E37B5-3CAB-45CC-90A0-914488AFE022}"/>
                  </a:ext>
                </a:extLst>
              </p:cNvPr>
              <p:cNvPicPr/>
              <p:nvPr/>
            </p:nvPicPr>
            <p:blipFill>
              <a:blip r:embed="rId490"/>
              <a:stretch>
                <a:fillRect/>
              </a:stretch>
            </p:blipFill>
            <p:spPr>
              <a:xfrm>
                <a:off x="4654910" y="327099"/>
                <a:ext cx="5940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1">
            <p14:nvContentPartPr>
              <p14:cNvPr id="360" name="Inkt 359">
                <a:extLst>
                  <a:ext uri="{FF2B5EF4-FFF2-40B4-BE49-F238E27FC236}">
                    <a16:creationId xmlns:a16="http://schemas.microsoft.com/office/drawing/2014/main" id="{45FDBE6D-F89C-4FF8-8D88-7CD90A29E4C2}"/>
                  </a:ext>
                </a:extLst>
              </p14:cNvPr>
              <p14:cNvContentPartPr/>
              <p14:nvPr/>
            </p14:nvContentPartPr>
            <p14:xfrm>
              <a:off x="4852910" y="286419"/>
              <a:ext cx="110520" cy="380880"/>
            </p14:xfrm>
          </p:contentPart>
        </mc:Choice>
        <mc:Fallback xmlns="">
          <p:pic>
            <p:nvPicPr>
              <p:cNvPr id="360" name="Inkt 359">
                <a:extLst>
                  <a:ext uri="{FF2B5EF4-FFF2-40B4-BE49-F238E27FC236}">
                    <a16:creationId xmlns:a16="http://schemas.microsoft.com/office/drawing/2014/main" id="{45FDBE6D-F89C-4FF8-8D88-7CD90A29E4C2}"/>
                  </a:ext>
                </a:extLst>
              </p:cNvPr>
              <p:cNvPicPr/>
              <p:nvPr/>
            </p:nvPicPr>
            <p:blipFill>
              <a:blip r:embed="rId492"/>
              <a:stretch>
                <a:fillRect/>
              </a:stretch>
            </p:blipFill>
            <p:spPr>
              <a:xfrm>
                <a:off x="4843910" y="277779"/>
                <a:ext cx="12816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3">
            <p14:nvContentPartPr>
              <p14:cNvPr id="361" name="Inkt 360">
                <a:extLst>
                  <a:ext uri="{FF2B5EF4-FFF2-40B4-BE49-F238E27FC236}">
                    <a16:creationId xmlns:a16="http://schemas.microsoft.com/office/drawing/2014/main" id="{3F674296-B353-42B2-9C64-3BD19F721E55}"/>
                  </a:ext>
                </a:extLst>
              </p14:cNvPr>
              <p14:cNvContentPartPr/>
              <p14:nvPr/>
            </p14:nvContentPartPr>
            <p14:xfrm>
              <a:off x="4720070" y="526899"/>
              <a:ext cx="188640" cy="28800"/>
            </p14:xfrm>
          </p:contentPart>
        </mc:Choice>
        <mc:Fallback xmlns="">
          <p:pic>
            <p:nvPicPr>
              <p:cNvPr id="361" name="Inkt 360">
                <a:extLst>
                  <a:ext uri="{FF2B5EF4-FFF2-40B4-BE49-F238E27FC236}">
                    <a16:creationId xmlns:a16="http://schemas.microsoft.com/office/drawing/2014/main" id="{3F674296-B353-42B2-9C64-3BD19F721E55}"/>
                  </a:ext>
                </a:extLst>
              </p:cNvPr>
              <p:cNvPicPr/>
              <p:nvPr/>
            </p:nvPicPr>
            <p:blipFill>
              <a:blip r:embed="rId494"/>
              <a:stretch>
                <a:fillRect/>
              </a:stretch>
            </p:blipFill>
            <p:spPr>
              <a:xfrm>
                <a:off x="4711430" y="518259"/>
                <a:ext cx="2062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5">
            <p14:nvContentPartPr>
              <p14:cNvPr id="362" name="Inkt 361">
                <a:extLst>
                  <a:ext uri="{FF2B5EF4-FFF2-40B4-BE49-F238E27FC236}">
                    <a16:creationId xmlns:a16="http://schemas.microsoft.com/office/drawing/2014/main" id="{D4A62787-AF16-4EF5-84EC-04EAE4848864}"/>
                  </a:ext>
                </a:extLst>
              </p14:cNvPr>
              <p14:cNvContentPartPr/>
              <p14:nvPr/>
            </p14:nvContentPartPr>
            <p14:xfrm>
              <a:off x="4958030" y="315579"/>
              <a:ext cx="115920" cy="298080"/>
            </p14:xfrm>
          </p:contentPart>
        </mc:Choice>
        <mc:Fallback xmlns="">
          <p:pic>
            <p:nvPicPr>
              <p:cNvPr id="362" name="Inkt 361">
                <a:extLst>
                  <a:ext uri="{FF2B5EF4-FFF2-40B4-BE49-F238E27FC236}">
                    <a16:creationId xmlns:a16="http://schemas.microsoft.com/office/drawing/2014/main" id="{D4A62787-AF16-4EF5-84EC-04EAE4848864}"/>
                  </a:ext>
                </a:extLst>
              </p:cNvPr>
              <p:cNvPicPr/>
              <p:nvPr/>
            </p:nvPicPr>
            <p:blipFill>
              <a:blip r:embed="rId496"/>
              <a:stretch>
                <a:fillRect/>
              </a:stretch>
            </p:blipFill>
            <p:spPr>
              <a:xfrm>
                <a:off x="4949390" y="306939"/>
                <a:ext cx="13356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7">
            <p14:nvContentPartPr>
              <p14:cNvPr id="363" name="Inkt 362">
                <a:extLst>
                  <a:ext uri="{FF2B5EF4-FFF2-40B4-BE49-F238E27FC236}">
                    <a16:creationId xmlns:a16="http://schemas.microsoft.com/office/drawing/2014/main" id="{11C5F0AA-69F0-4EC8-8296-68A3BCEC195B}"/>
                  </a:ext>
                </a:extLst>
              </p14:cNvPr>
              <p14:cNvContentPartPr/>
              <p14:nvPr/>
            </p14:nvContentPartPr>
            <p14:xfrm>
              <a:off x="5129030" y="94539"/>
              <a:ext cx="209160" cy="484560"/>
            </p14:xfrm>
          </p:contentPart>
        </mc:Choice>
        <mc:Fallback xmlns="">
          <p:pic>
            <p:nvPicPr>
              <p:cNvPr id="363" name="Inkt 362">
                <a:extLst>
                  <a:ext uri="{FF2B5EF4-FFF2-40B4-BE49-F238E27FC236}">
                    <a16:creationId xmlns:a16="http://schemas.microsoft.com/office/drawing/2014/main" id="{11C5F0AA-69F0-4EC8-8296-68A3BCEC195B}"/>
                  </a:ext>
                </a:extLst>
              </p:cNvPr>
              <p:cNvPicPr/>
              <p:nvPr/>
            </p:nvPicPr>
            <p:blipFill>
              <a:blip r:embed="rId498"/>
              <a:stretch>
                <a:fillRect/>
              </a:stretch>
            </p:blipFill>
            <p:spPr>
              <a:xfrm>
                <a:off x="5120030" y="85539"/>
                <a:ext cx="22680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9">
            <p14:nvContentPartPr>
              <p14:cNvPr id="364" name="Inkt 363">
                <a:extLst>
                  <a:ext uri="{FF2B5EF4-FFF2-40B4-BE49-F238E27FC236}">
                    <a16:creationId xmlns:a16="http://schemas.microsoft.com/office/drawing/2014/main" id="{56DD5291-6CAC-45AE-B943-F4B0953D03C6}"/>
                  </a:ext>
                </a:extLst>
              </p14:cNvPr>
              <p14:cNvContentPartPr/>
              <p14:nvPr/>
            </p14:nvContentPartPr>
            <p14:xfrm>
              <a:off x="5097710" y="405219"/>
              <a:ext cx="168480" cy="59400"/>
            </p14:xfrm>
          </p:contentPart>
        </mc:Choice>
        <mc:Fallback xmlns="">
          <p:pic>
            <p:nvPicPr>
              <p:cNvPr id="364" name="Inkt 363">
                <a:extLst>
                  <a:ext uri="{FF2B5EF4-FFF2-40B4-BE49-F238E27FC236}">
                    <a16:creationId xmlns:a16="http://schemas.microsoft.com/office/drawing/2014/main" id="{56DD5291-6CAC-45AE-B943-F4B0953D03C6}"/>
                  </a:ext>
                </a:extLst>
              </p:cNvPr>
              <p:cNvPicPr/>
              <p:nvPr/>
            </p:nvPicPr>
            <p:blipFill>
              <a:blip r:embed="rId500"/>
              <a:stretch>
                <a:fillRect/>
              </a:stretch>
            </p:blipFill>
            <p:spPr>
              <a:xfrm>
                <a:off x="5088710" y="396579"/>
                <a:ext cx="1861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1">
            <p14:nvContentPartPr>
              <p14:cNvPr id="365" name="Inkt 364">
                <a:extLst>
                  <a:ext uri="{FF2B5EF4-FFF2-40B4-BE49-F238E27FC236}">
                    <a16:creationId xmlns:a16="http://schemas.microsoft.com/office/drawing/2014/main" id="{74E88882-9DA4-44DF-AF8D-4B241D109BCD}"/>
                  </a:ext>
                </a:extLst>
              </p14:cNvPr>
              <p14:cNvContentPartPr/>
              <p14:nvPr/>
            </p14:nvContentPartPr>
            <p14:xfrm>
              <a:off x="5307590" y="363099"/>
              <a:ext cx="200160" cy="292320"/>
            </p14:xfrm>
          </p:contentPart>
        </mc:Choice>
        <mc:Fallback xmlns="">
          <p:pic>
            <p:nvPicPr>
              <p:cNvPr id="365" name="Inkt 364">
                <a:extLst>
                  <a:ext uri="{FF2B5EF4-FFF2-40B4-BE49-F238E27FC236}">
                    <a16:creationId xmlns:a16="http://schemas.microsoft.com/office/drawing/2014/main" id="{74E88882-9DA4-44DF-AF8D-4B241D109BCD}"/>
                  </a:ext>
                </a:extLst>
              </p:cNvPr>
              <p:cNvPicPr/>
              <p:nvPr/>
            </p:nvPicPr>
            <p:blipFill>
              <a:blip r:embed="rId502"/>
              <a:stretch>
                <a:fillRect/>
              </a:stretch>
            </p:blipFill>
            <p:spPr>
              <a:xfrm>
                <a:off x="5298590" y="354099"/>
                <a:ext cx="21780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3">
            <p14:nvContentPartPr>
              <p14:cNvPr id="367" name="Inkt 366">
                <a:extLst>
                  <a:ext uri="{FF2B5EF4-FFF2-40B4-BE49-F238E27FC236}">
                    <a16:creationId xmlns:a16="http://schemas.microsoft.com/office/drawing/2014/main" id="{3EB6612A-E54F-4455-8C65-E38C7FEF8228}"/>
                  </a:ext>
                </a:extLst>
              </p14:cNvPr>
              <p14:cNvContentPartPr/>
              <p14:nvPr/>
            </p14:nvContentPartPr>
            <p14:xfrm>
              <a:off x="4827350" y="788259"/>
              <a:ext cx="339120" cy="502920"/>
            </p14:xfrm>
          </p:contentPart>
        </mc:Choice>
        <mc:Fallback xmlns="">
          <p:pic>
            <p:nvPicPr>
              <p:cNvPr id="367" name="Inkt 366">
                <a:extLst>
                  <a:ext uri="{FF2B5EF4-FFF2-40B4-BE49-F238E27FC236}">
                    <a16:creationId xmlns:a16="http://schemas.microsoft.com/office/drawing/2014/main" id="{3EB6612A-E54F-4455-8C65-E38C7FEF8228}"/>
                  </a:ext>
                </a:extLst>
              </p:cNvPr>
              <p:cNvPicPr/>
              <p:nvPr/>
            </p:nvPicPr>
            <p:blipFill>
              <a:blip r:embed="rId504"/>
              <a:stretch>
                <a:fillRect/>
              </a:stretch>
            </p:blipFill>
            <p:spPr>
              <a:xfrm>
                <a:off x="4818710" y="779619"/>
                <a:ext cx="35676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5">
            <p14:nvContentPartPr>
              <p14:cNvPr id="368" name="Inkt 367">
                <a:extLst>
                  <a:ext uri="{FF2B5EF4-FFF2-40B4-BE49-F238E27FC236}">
                    <a16:creationId xmlns:a16="http://schemas.microsoft.com/office/drawing/2014/main" id="{B7866B50-548C-4D86-A4F3-DD91CD2428EA}"/>
                  </a:ext>
                </a:extLst>
              </p14:cNvPr>
              <p14:cNvContentPartPr/>
              <p14:nvPr/>
            </p14:nvContentPartPr>
            <p14:xfrm>
              <a:off x="5073590" y="1106499"/>
              <a:ext cx="275760" cy="281880"/>
            </p14:xfrm>
          </p:contentPart>
        </mc:Choice>
        <mc:Fallback xmlns="">
          <p:pic>
            <p:nvPicPr>
              <p:cNvPr id="368" name="Inkt 367">
                <a:extLst>
                  <a:ext uri="{FF2B5EF4-FFF2-40B4-BE49-F238E27FC236}">
                    <a16:creationId xmlns:a16="http://schemas.microsoft.com/office/drawing/2014/main" id="{B7866B50-548C-4D86-A4F3-DD91CD2428EA}"/>
                  </a:ext>
                </a:extLst>
              </p:cNvPr>
              <p:cNvPicPr/>
              <p:nvPr/>
            </p:nvPicPr>
            <p:blipFill>
              <a:blip r:embed="rId506"/>
              <a:stretch>
                <a:fillRect/>
              </a:stretch>
            </p:blipFill>
            <p:spPr>
              <a:xfrm>
                <a:off x="5064950" y="1097859"/>
                <a:ext cx="293400" cy="29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2" name="Groep 451">
            <a:extLst>
              <a:ext uri="{FF2B5EF4-FFF2-40B4-BE49-F238E27FC236}">
                <a16:creationId xmlns:a16="http://schemas.microsoft.com/office/drawing/2014/main" id="{9D9FB681-678E-4A6E-80EA-A086FAF07873}"/>
              </a:ext>
            </a:extLst>
          </p:cNvPr>
          <p:cNvGrpSpPr/>
          <p:nvPr/>
        </p:nvGrpSpPr>
        <p:grpSpPr>
          <a:xfrm>
            <a:off x="4064150" y="460659"/>
            <a:ext cx="371880" cy="303840"/>
            <a:chOff x="4064150" y="460659"/>
            <a:chExt cx="371880" cy="30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450" name="Inkt 449">
                  <a:extLst>
                    <a:ext uri="{FF2B5EF4-FFF2-40B4-BE49-F238E27FC236}">
                      <a16:creationId xmlns:a16="http://schemas.microsoft.com/office/drawing/2014/main" id="{26E287CB-1802-45DE-931D-AAD56E244C93}"/>
                    </a:ext>
                  </a:extLst>
                </p14:cNvPr>
                <p14:cNvContentPartPr/>
                <p14:nvPr/>
              </p14:nvContentPartPr>
              <p14:xfrm>
                <a:off x="4224710" y="565059"/>
                <a:ext cx="211320" cy="29520"/>
              </p14:xfrm>
            </p:contentPart>
          </mc:Choice>
          <mc:Fallback xmlns="">
            <p:pic>
              <p:nvPicPr>
                <p:cNvPr id="450" name="Inkt 449">
                  <a:extLst>
                    <a:ext uri="{FF2B5EF4-FFF2-40B4-BE49-F238E27FC236}">
                      <a16:creationId xmlns:a16="http://schemas.microsoft.com/office/drawing/2014/main" id="{26E287CB-1802-45DE-931D-AAD56E244C93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4215710" y="556059"/>
                  <a:ext cx="2289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451" name="Inkt 450">
                  <a:extLst>
                    <a:ext uri="{FF2B5EF4-FFF2-40B4-BE49-F238E27FC236}">
                      <a16:creationId xmlns:a16="http://schemas.microsoft.com/office/drawing/2014/main" id="{FE6F0468-7FE0-432C-A9A4-C48A144E3CF4}"/>
                    </a:ext>
                  </a:extLst>
                </p14:cNvPr>
                <p14:cNvContentPartPr/>
                <p14:nvPr/>
              </p14:nvContentPartPr>
              <p14:xfrm>
                <a:off x="4064150" y="460659"/>
                <a:ext cx="212760" cy="303840"/>
              </p14:xfrm>
            </p:contentPart>
          </mc:Choice>
          <mc:Fallback xmlns="">
            <p:pic>
              <p:nvPicPr>
                <p:cNvPr id="451" name="Inkt 450">
                  <a:extLst>
                    <a:ext uri="{FF2B5EF4-FFF2-40B4-BE49-F238E27FC236}">
                      <a16:creationId xmlns:a16="http://schemas.microsoft.com/office/drawing/2014/main" id="{FE6F0468-7FE0-432C-A9A4-C48A144E3CF4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4055510" y="451659"/>
                  <a:ext cx="230400" cy="32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6" name="Groep 455">
            <a:extLst>
              <a:ext uri="{FF2B5EF4-FFF2-40B4-BE49-F238E27FC236}">
                <a16:creationId xmlns:a16="http://schemas.microsoft.com/office/drawing/2014/main" id="{ED41D000-6714-45BE-AA84-989EE9BA600F}"/>
              </a:ext>
            </a:extLst>
          </p:cNvPr>
          <p:cNvGrpSpPr/>
          <p:nvPr/>
        </p:nvGrpSpPr>
        <p:grpSpPr>
          <a:xfrm>
            <a:off x="-363850" y="541299"/>
            <a:ext cx="475200" cy="233280"/>
            <a:chOff x="-363850" y="541299"/>
            <a:chExt cx="475200" cy="23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453" name="Inkt 452">
                  <a:extLst>
                    <a:ext uri="{FF2B5EF4-FFF2-40B4-BE49-F238E27FC236}">
                      <a16:creationId xmlns:a16="http://schemas.microsoft.com/office/drawing/2014/main" id="{5AF109CB-E447-461F-A5D4-039FFEA07AFE}"/>
                    </a:ext>
                  </a:extLst>
                </p14:cNvPr>
                <p14:cNvContentPartPr/>
                <p14:nvPr/>
              </p14:nvContentPartPr>
              <p14:xfrm>
                <a:off x="-202210" y="541299"/>
                <a:ext cx="313560" cy="233280"/>
              </p14:xfrm>
            </p:contentPart>
          </mc:Choice>
          <mc:Fallback xmlns="">
            <p:pic>
              <p:nvPicPr>
                <p:cNvPr id="453" name="Inkt 452">
                  <a:extLst>
                    <a:ext uri="{FF2B5EF4-FFF2-40B4-BE49-F238E27FC236}">
                      <a16:creationId xmlns:a16="http://schemas.microsoft.com/office/drawing/2014/main" id="{5AF109CB-E447-461F-A5D4-039FFEA07AFE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-210850" y="532299"/>
                  <a:ext cx="3312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454" name="Inkt 453">
                  <a:extLst>
                    <a:ext uri="{FF2B5EF4-FFF2-40B4-BE49-F238E27FC236}">
                      <a16:creationId xmlns:a16="http://schemas.microsoft.com/office/drawing/2014/main" id="{CDB52167-A905-41A3-A8C6-704755442013}"/>
                    </a:ext>
                  </a:extLst>
                </p14:cNvPr>
                <p14:cNvContentPartPr/>
                <p14:nvPr/>
              </p14:nvContentPartPr>
              <p14:xfrm>
                <a:off x="-363850" y="555339"/>
                <a:ext cx="32760" cy="128160"/>
              </p14:xfrm>
            </p:contentPart>
          </mc:Choice>
          <mc:Fallback xmlns="">
            <p:pic>
              <p:nvPicPr>
                <p:cNvPr id="454" name="Inkt 453">
                  <a:extLst>
                    <a:ext uri="{FF2B5EF4-FFF2-40B4-BE49-F238E27FC236}">
                      <a16:creationId xmlns:a16="http://schemas.microsoft.com/office/drawing/2014/main" id="{CDB52167-A905-41A3-A8C6-704755442013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-372850" y="546339"/>
                  <a:ext cx="50400" cy="14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5">
            <p14:nvContentPartPr>
              <p14:cNvPr id="455" name="Inkt 454">
                <a:extLst>
                  <a:ext uri="{FF2B5EF4-FFF2-40B4-BE49-F238E27FC236}">
                    <a16:creationId xmlns:a16="http://schemas.microsoft.com/office/drawing/2014/main" id="{81783ECC-BF79-4563-B4FC-EDBBDE149C1E}"/>
                  </a:ext>
                </a:extLst>
              </p14:cNvPr>
              <p14:cNvContentPartPr/>
              <p14:nvPr/>
            </p14:nvContentPartPr>
            <p14:xfrm>
              <a:off x="-385810" y="409539"/>
              <a:ext cx="1800" cy="12600"/>
            </p14:xfrm>
          </p:contentPart>
        </mc:Choice>
        <mc:Fallback xmlns="">
          <p:pic>
            <p:nvPicPr>
              <p:cNvPr id="455" name="Inkt 454">
                <a:extLst>
                  <a:ext uri="{FF2B5EF4-FFF2-40B4-BE49-F238E27FC236}">
                    <a16:creationId xmlns:a16="http://schemas.microsoft.com/office/drawing/2014/main" id="{81783ECC-BF79-4563-B4FC-EDBBDE149C1E}"/>
                  </a:ext>
                </a:extLst>
              </p:cNvPr>
              <p:cNvPicPr/>
              <p:nvPr/>
            </p:nvPicPr>
            <p:blipFill>
              <a:blip r:embed="rId516"/>
              <a:stretch>
                <a:fillRect/>
              </a:stretch>
            </p:blipFill>
            <p:spPr>
              <a:xfrm>
                <a:off x="-394810" y="400899"/>
                <a:ext cx="19440" cy="3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0" name="Groep 459">
            <a:extLst>
              <a:ext uri="{FF2B5EF4-FFF2-40B4-BE49-F238E27FC236}">
                <a16:creationId xmlns:a16="http://schemas.microsoft.com/office/drawing/2014/main" id="{AFCFFDBA-C993-4225-9521-35C736A92961}"/>
              </a:ext>
            </a:extLst>
          </p:cNvPr>
          <p:cNvGrpSpPr/>
          <p:nvPr/>
        </p:nvGrpSpPr>
        <p:grpSpPr>
          <a:xfrm>
            <a:off x="-604690" y="338979"/>
            <a:ext cx="1238040" cy="621000"/>
            <a:chOff x="-604690" y="338979"/>
            <a:chExt cx="1238040" cy="62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457" name="Inkt 456">
                  <a:extLst>
                    <a:ext uri="{FF2B5EF4-FFF2-40B4-BE49-F238E27FC236}">
                      <a16:creationId xmlns:a16="http://schemas.microsoft.com/office/drawing/2014/main" id="{4635BB13-F650-4988-999C-CC68B61F1F46}"/>
                    </a:ext>
                  </a:extLst>
                </p14:cNvPr>
                <p14:cNvContentPartPr/>
                <p14:nvPr/>
              </p14:nvContentPartPr>
              <p14:xfrm>
                <a:off x="-604690" y="338979"/>
                <a:ext cx="921960" cy="621000"/>
              </p14:xfrm>
            </p:contentPart>
          </mc:Choice>
          <mc:Fallback xmlns="">
            <p:pic>
              <p:nvPicPr>
                <p:cNvPr id="457" name="Inkt 456">
                  <a:extLst>
                    <a:ext uri="{FF2B5EF4-FFF2-40B4-BE49-F238E27FC236}">
                      <a16:creationId xmlns:a16="http://schemas.microsoft.com/office/drawing/2014/main" id="{4635BB13-F650-4988-999C-CC68B61F1F46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-613690" y="330339"/>
                  <a:ext cx="93960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458" name="Inkt 457">
                  <a:extLst>
                    <a:ext uri="{FF2B5EF4-FFF2-40B4-BE49-F238E27FC236}">
                      <a16:creationId xmlns:a16="http://schemas.microsoft.com/office/drawing/2014/main" id="{0F597FA8-4A59-4DAB-8767-6BA00D9E4BD6}"/>
                    </a:ext>
                  </a:extLst>
                </p14:cNvPr>
                <p14:cNvContentPartPr/>
                <p14:nvPr/>
              </p14:nvContentPartPr>
              <p14:xfrm>
                <a:off x="272990" y="572979"/>
                <a:ext cx="201240" cy="23040"/>
              </p14:xfrm>
            </p:contentPart>
          </mc:Choice>
          <mc:Fallback xmlns="">
            <p:pic>
              <p:nvPicPr>
                <p:cNvPr id="458" name="Inkt 457">
                  <a:extLst>
                    <a:ext uri="{FF2B5EF4-FFF2-40B4-BE49-F238E27FC236}">
                      <a16:creationId xmlns:a16="http://schemas.microsoft.com/office/drawing/2014/main" id="{0F597FA8-4A59-4DAB-8767-6BA00D9E4BD6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263990" y="564339"/>
                  <a:ext cx="2188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459" name="Inkt 458">
                  <a:extLst>
                    <a:ext uri="{FF2B5EF4-FFF2-40B4-BE49-F238E27FC236}">
                      <a16:creationId xmlns:a16="http://schemas.microsoft.com/office/drawing/2014/main" id="{F1403D08-52C1-4FA7-8CFB-4195F8631D23}"/>
                    </a:ext>
                  </a:extLst>
                </p14:cNvPr>
                <p14:cNvContentPartPr/>
                <p14:nvPr/>
              </p14:nvContentPartPr>
              <p14:xfrm>
                <a:off x="445070" y="485499"/>
                <a:ext cx="188280" cy="185400"/>
              </p14:xfrm>
            </p:contentPart>
          </mc:Choice>
          <mc:Fallback xmlns="">
            <p:pic>
              <p:nvPicPr>
                <p:cNvPr id="459" name="Inkt 458">
                  <a:extLst>
                    <a:ext uri="{FF2B5EF4-FFF2-40B4-BE49-F238E27FC236}">
                      <a16:creationId xmlns:a16="http://schemas.microsoft.com/office/drawing/2014/main" id="{F1403D08-52C1-4FA7-8CFB-4195F8631D23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436070" y="476499"/>
                  <a:ext cx="205920" cy="20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3" name="Groep 472">
            <a:extLst>
              <a:ext uri="{FF2B5EF4-FFF2-40B4-BE49-F238E27FC236}">
                <a16:creationId xmlns:a16="http://schemas.microsoft.com/office/drawing/2014/main" id="{4522D50D-FBFF-4283-8FF7-C8D63C31977F}"/>
              </a:ext>
            </a:extLst>
          </p:cNvPr>
          <p:cNvGrpSpPr/>
          <p:nvPr/>
        </p:nvGrpSpPr>
        <p:grpSpPr>
          <a:xfrm>
            <a:off x="810470" y="225939"/>
            <a:ext cx="1456920" cy="623520"/>
            <a:chOff x="810470" y="225939"/>
            <a:chExt cx="1456920" cy="62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461" name="Inkt 460">
                  <a:extLst>
                    <a:ext uri="{FF2B5EF4-FFF2-40B4-BE49-F238E27FC236}">
                      <a16:creationId xmlns:a16="http://schemas.microsoft.com/office/drawing/2014/main" id="{E632B65F-FE32-4B5C-8875-60107F7EAF1D}"/>
                    </a:ext>
                  </a:extLst>
                </p14:cNvPr>
                <p14:cNvContentPartPr/>
                <p14:nvPr/>
              </p14:nvContentPartPr>
              <p14:xfrm>
                <a:off x="810470" y="436899"/>
                <a:ext cx="155520" cy="412560"/>
              </p14:xfrm>
            </p:contentPart>
          </mc:Choice>
          <mc:Fallback xmlns="">
            <p:pic>
              <p:nvPicPr>
                <p:cNvPr id="461" name="Inkt 460">
                  <a:extLst>
                    <a:ext uri="{FF2B5EF4-FFF2-40B4-BE49-F238E27FC236}">
                      <a16:creationId xmlns:a16="http://schemas.microsoft.com/office/drawing/2014/main" id="{E632B65F-FE32-4B5C-8875-60107F7EAF1D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801830" y="427899"/>
                  <a:ext cx="1731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462" name="Inkt 461">
                  <a:extLst>
                    <a:ext uri="{FF2B5EF4-FFF2-40B4-BE49-F238E27FC236}">
                      <a16:creationId xmlns:a16="http://schemas.microsoft.com/office/drawing/2014/main" id="{09A5EC07-6A94-4546-8B88-EFF2156F1A0E}"/>
                    </a:ext>
                  </a:extLst>
                </p14:cNvPr>
                <p14:cNvContentPartPr/>
                <p14:nvPr/>
              </p14:nvContentPartPr>
              <p14:xfrm>
                <a:off x="984350" y="522219"/>
                <a:ext cx="178200" cy="133200"/>
              </p14:xfrm>
            </p:contentPart>
          </mc:Choice>
          <mc:Fallback xmlns="">
            <p:pic>
              <p:nvPicPr>
                <p:cNvPr id="462" name="Inkt 461">
                  <a:extLst>
                    <a:ext uri="{FF2B5EF4-FFF2-40B4-BE49-F238E27FC236}">
                      <a16:creationId xmlns:a16="http://schemas.microsoft.com/office/drawing/2014/main" id="{09A5EC07-6A94-4546-8B88-EFF2156F1A0E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975710" y="513579"/>
                  <a:ext cx="1958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463" name="Inkt 462">
                  <a:extLst>
                    <a:ext uri="{FF2B5EF4-FFF2-40B4-BE49-F238E27FC236}">
                      <a16:creationId xmlns:a16="http://schemas.microsoft.com/office/drawing/2014/main" id="{9C7C5F49-90D3-4916-8D1B-C59B6C841088}"/>
                    </a:ext>
                  </a:extLst>
                </p14:cNvPr>
                <p14:cNvContentPartPr/>
                <p14:nvPr/>
              </p14:nvContentPartPr>
              <p14:xfrm>
                <a:off x="1128350" y="444819"/>
                <a:ext cx="323640" cy="146880"/>
              </p14:xfrm>
            </p:contentPart>
          </mc:Choice>
          <mc:Fallback xmlns="">
            <p:pic>
              <p:nvPicPr>
                <p:cNvPr id="463" name="Inkt 462">
                  <a:extLst>
                    <a:ext uri="{FF2B5EF4-FFF2-40B4-BE49-F238E27FC236}">
                      <a16:creationId xmlns:a16="http://schemas.microsoft.com/office/drawing/2014/main" id="{9C7C5F49-90D3-4916-8D1B-C59B6C841088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1119710" y="436179"/>
                  <a:ext cx="3412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465" name="Inkt 464">
                  <a:extLst>
                    <a:ext uri="{FF2B5EF4-FFF2-40B4-BE49-F238E27FC236}">
                      <a16:creationId xmlns:a16="http://schemas.microsoft.com/office/drawing/2014/main" id="{CBFD6CD8-2BD0-4014-8B4B-B0EB1E8E0046}"/>
                    </a:ext>
                  </a:extLst>
                </p14:cNvPr>
                <p14:cNvContentPartPr/>
                <p14:nvPr/>
              </p14:nvContentPartPr>
              <p14:xfrm>
                <a:off x="1368830" y="225939"/>
                <a:ext cx="204120" cy="299160"/>
              </p14:xfrm>
            </p:contentPart>
          </mc:Choice>
          <mc:Fallback xmlns="">
            <p:pic>
              <p:nvPicPr>
                <p:cNvPr id="465" name="Inkt 464">
                  <a:extLst>
                    <a:ext uri="{FF2B5EF4-FFF2-40B4-BE49-F238E27FC236}">
                      <a16:creationId xmlns:a16="http://schemas.microsoft.com/office/drawing/2014/main" id="{CBFD6CD8-2BD0-4014-8B4B-B0EB1E8E0046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1360190" y="216939"/>
                  <a:ext cx="2217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466" name="Inkt 465">
                  <a:extLst>
                    <a:ext uri="{FF2B5EF4-FFF2-40B4-BE49-F238E27FC236}">
                      <a16:creationId xmlns:a16="http://schemas.microsoft.com/office/drawing/2014/main" id="{97A40E3C-F2F8-42D2-BDDF-DCD31E81CCE1}"/>
                    </a:ext>
                  </a:extLst>
                </p14:cNvPr>
                <p14:cNvContentPartPr/>
                <p14:nvPr/>
              </p14:nvContentPartPr>
              <p14:xfrm>
                <a:off x="1584110" y="403059"/>
                <a:ext cx="117720" cy="124200"/>
              </p14:xfrm>
            </p:contentPart>
          </mc:Choice>
          <mc:Fallback xmlns="">
            <p:pic>
              <p:nvPicPr>
                <p:cNvPr id="466" name="Inkt 465">
                  <a:extLst>
                    <a:ext uri="{FF2B5EF4-FFF2-40B4-BE49-F238E27FC236}">
                      <a16:creationId xmlns:a16="http://schemas.microsoft.com/office/drawing/2014/main" id="{97A40E3C-F2F8-42D2-BDDF-DCD31E81CCE1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1575110" y="394059"/>
                  <a:ext cx="1353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468" name="Inkt 467">
                  <a:extLst>
                    <a:ext uri="{FF2B5EF4-FFF2-40B4-BE49-F238E27FC236}">
                      <a16:creationId xmlns:a16="http://schemas.microsoft.com/office/drawing/2014/main" id="{086D38BC-6CDE-4EE7-B2B1-2D31C13CA037}"/>
                    </a:ext>
                  </a:extLst>
                </p14:cNvPr>
                <p14:cNvContentPartPr/>
                <p14:nvPr/>
              </p14:nvContentPartPr>
              <p14:xfrm>
                <a:off x="1680950" y="370299"/>
                <a:ext cx="232560" cy="155160"/>
              </p14:xfrm>
            </p:contentPart>
          </mc:Choice>
          <mc:Fallback xmlns="">
            <p:pic>
              <p:nvPicPr>
                <p:cNvPr id="468" name="Inkt 467">
                  <a:extLst>
                    <a:ext uri="{FF2B5EF4-FFF2-40B4-BE49-F238E27FC236}">
                      <a16:creationId xmlns:a16="http://schemas.microsoft.com/office/drawing/2014/main" id="{086D38BC-6CDE-4EE7-B2B1-2D31C13CA037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1672310" y="361659"/>
                  <a:ext cx="2502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469" name="Inkt 468">
                  <a:extLst>
                    <a:ext uri="{FF2B5EF4-FFF2-40B4-BE49-F238E27FC236}">
                      <a16:creationId xmlns:a16="http://schemas.microsoft.com/office/drawing/2014/main" id="{D5B46B1A-3705-4A4D-BAF5-10B95006D29E}"/>
                    </a:ext>
                  </a:extLst>
                </p14:cNvPr>
                <p14:cNvContentPartPr/>
                <p14:nvPr/>
              </p14:nvContentPartPr>
              <p14:xfrm>
                <a:off x="1882910" y="322419"/>
                <a:ext cx="129600" cy="192600"/>
              </p14:xfrm>
            </p:contentPart>
          </mc:Choice>
          <mc:Fallback xmlns="">
            <p:pic>
              <p:nvPicPr>
                <p:cNvPr id="469" name="Inkt 468">
                  <a:extLst>
                    <a:ext uri="{FF2B5EF4-FFF2-40B4-BE49-F238E27FC236}">
                      <a16:creationId xmlns:a16="http://schemas.microsoft.com/office/drawing/2014/main" id="{D5B46B1A-3705-4A4D-BAF5-10B95006D29E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1874270" y="313779"/>
                  <a:ext cx="1472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470" name="Inkt 469">
                  <a:extLst>
                    <a:ext uri="{FF2B5EF4-FFF2-40B4-BE49-F238E27FC236}">
                      <a16:creationId xmlns:a16="http://schemas.microsoft.com/office/drawing/2014/main" id="{AA08F1C1-18CE-4643-9006-D5C41CC5B097}"/>
                    </a:ext>
                  </a:extLst>
                </p14:cNvPr>
                <p14:cNvContentPartPr/>
                <p14:nvPr/>
              </p14:nvContentPartPr>
              <p14:xfrm>
                <a:off x="2029790" y="243219"/>
                <a:ext cx="237600" cy="308520"/>
              </p14:xfrm>
            </p:contentPart>
          </mc:Choice>
          <mc:Fallback xmlns="">
            <p:pic>
              <p:nvPicPr>
                <p:cNvPr id="470" name="Inkt 469">
                  <a:extLst>
                    <a:ext uri="{FF2B5EF4-FFF2-40B4-BE49-F238E27FC236}">
                      <a16:creationId xmlns:a16="http://schemas.microsoft.com/office/drawing/2014/main" id="{AA08F1C1-18CE-4643-9006-D5C41CC5B097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2021150" y="234579"/>
                  <a:ext cx="2552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472" name="Inkt 471">
                  <a:extLst>
                    <a:ext uri="{FF2B5EF4-FFF2-40B4-BE49-F238E27FC236}">
                      <a16:creationId xmlns:a16="http://schemas.microsoft.com/office/drawing/2014/main" id="{66C40B89-57F2-4AC1-B5CB-0ABF4ADF2652}"/>
                    </a:ext>
                  </a:extLst>
                </p14:cNvPr>
                <p14:cNvContentPartPr/>
                <p14:nvPr/>
              </p14:nvContentPartPr>
              <p14:xfrm>
                <a:off x="1706510" y="349779"/>
                <a:ext cx="100440" cy="88560"/>
              </p14:xfrm>
            </p:contentPart>
          </mc:Choice>
          <mc:Fallback xmlns="">
            <p:pic>
              <p:nvPicPr>
                <p:cNvPr id="472" name="Inkt 471">
                  <a:extLst>
                    <a:ext uri="{FF2B5EF4-FFF2-40B4-BE49-F238E27FC236}">
                      <a16:creationId xmlns:a16="http://schemas.microsoft.com/office/drawing/2014/main" id="{66C40B89-57F2-4AC1-B5CB-0ABF4ADF2652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697870" y="341139"/>
                  <a:ext cx="118080" cy="10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1">
            <p14:nvContentPartPr>
              <p14:cNvPr id="475" name="Inkt 474">
                <a:extLst>
                  <a:ext uri="{FF2B5EF4-FFF2-40B4-BE49-F238E27FC236}">
                    <a16:creationId xmlns:a16="http://schemas.microsoft.com/office/drawing/2014/main" id="{94BD5026-BD22-488C-9E2A-76DDE2B97CCE}"/>
                  </a:ext>
                </a:extLst>
              </p14:cNvPr>
              <p14:cNvContentPartPr/>
              <p14:nvPr/>
            </p14:nvContentPartPr>
            <p14:xfrm>
              <a:off x="-263770" y="1488819"/>
              <a:ext cx="255600" cy="167040"/>
            </p14:xfrm>
          </p:contentPart>
        </mc:Choice>
        <mc:Fallback xmlns="">
          <p:pic>
            <p:nvPicPr>
              <p:cNvPr id="475" name="Inkt 474">
                <a:extLst>
                  <a:ext uri="{FF2B5EF4-FFF2-40B4-BE49-F238E27FC236}">
                    <a16:creationId xmlns:a16="http://schemas.microsoft.com/office/drawing/2014/main" id="{94BD5026-BD22-488C-9E2A-76DDE2B97CCE}"/>
                  </a:ext>
                </a:extLst>
              </p:cNvPr>
              <p:cNvPicPr/>
              <p:nvPr/>
            </p:nvPicPr>
            <p:blipFill>
              <a:blip r:embed="rId542"/>
              <a:stretch>
                <a:fillRect/>
              </a:stretch>
            </p:blipFill>
            <p:spPr>
              <a:xfrm>
                <a:off x="-272770" y="1480179"/>
                <a:ext cx="27324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3">
            <p14:nvContentPartPr>
              <p14:cNvPr id="474" name="Inkt 473">
                <a:extLst>
                  <a:ext uri="{FF2B5EF4-FFF2-40B4-BE49-F238E27FC236}">
                    <a16:creationId xmlns:a16="http://schemas.microsoft.com/office/drawing/2014/main" id="{680614BF-D2D6-4A90-85F7-C785141F357D}"/>
                  </a:ext>
                </a:extLst>
              </p14:cNvPr>
              <p14:cNvContentPartPr/>
              <p14:nvPr/>
            </p14:nvContentPartPr>
            <p14:xfrm>
              <a:off x="-439810" y="1490979"/>
              <a:ext cx="140400" cy="192600"/>
            </p14:xfrm>
          </p:contentPart>
        </mc:Choice>
        <mc:Fallback xmlns="">
          <p:pic>
            <p:nvPicPr>
              <p:cNvPr id="474" name="Inkt 473">
                <a:extLst>
                  <a:ext uri="{FF2B5EF4-FFF2-40B4-BE49-F238E27FC236}">
                    <a16:creationId xmlns:a16="http://schemas.microsoft.com/office/drawing/2014/main" id="{680614BF-D2D6-4A90-85F7-C785141F357D}"/>
                  </a:ext>
                </a:extLst>
              </p:cNvPr>
              <p:cNvPicPr/>
              <p:nvPr/>
            </p:nvPicPr>
            <p:blipFill>
              <a:blip r:embed="rId544"/>
              <a:stretch>
                <a:fillRect/>
              </a:stretch>
            </p:blipFill>
            <p:spPr>
              <a:xfrm>
                <a:off x="-448450" y="1481979"/>
                <a:ext cx="15804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5">
            <p14:nvContentPartPr>
              <p14:cNvPr id="476" name="Inkt 475">
                <a:extLst>
                  <a:ext uri="{FF2B5EF4-FFF2-40B4-BE49-F238E27FC236}">
                    <a16:creationId xmlns:a16="http://schemas.microsoft.com/office/drawing/2014/main" id="{C3687A63-5C9A-421B-9DD1-D5547A344BD8}"/>
                  </a:ext>
                </a:extLst>
              </p14:cNvPr>
              <p14:cNvContentPartPr/>
              <p14:nvPr/>
            </p14:nvContentPartPr>
            <p14:xfrm>
              <a:off x="-20770" y="1275699"/>
              <a:ext cx="51840" cy="353520"/>
            </p14:xfrm>
          </p:contentPart>
        </mc:Choice>
        <mc:Fallback xmlns="">
          <p:pic>
            <p:nvPicPr>
              <p:cNvPr id="476" name="Inkt 475">
                <a:extLst>
                  <a:ext uri="{FF2B5EF4-FFF2-40B4-BE49-F238E27FC236}">
                    <a16:creationId xmlns:a16="http://schemas.microsoft.com/office/drawing/2014/main" id="{C3687A63-5C9A-421B-9DD1-D5547A344BD8}"/>
                  </a:ext>
                </a:extLst>
              </p:cNvPr>
              <p:cNvPicPr/>
              <p:nvPr/>
            </p:nvPicPr>
            <p:blipFill>
              <a:blip r:embed="rId546"/>
              <a:stretch>
                <a:fillRect/>
              </a:stretch>
            </p:blipFill>
            <p:spPr>
              <a:xfrm>
                <a:off x="-29410" y="1267059"/>
                <a:ext cx="6948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7">
            <p14:nvContentPartPr>
              <p14:cNvPr id="477" name="Inkt 476">
                <a:extLst>
                  <a:ext uri="{FF2B5EF4-FFF2-40B4-BE49-F238E27FC236}">
                    <a16:creationId xmlns:a16="http://schemas.microsoft.com/office/drawing/2014/main" id="{D610F79B-67F5-4A6C-8F08-73F487812AA7}"/>
                  </a:ext>
                </a:extLst>
              </p14:cNvPr>
              <p14:cNvContentPartPr/>
              <p14:nvPr/>
            </p14:nvContentPartPr>
            <p14:xfrm>
              <a:off x="-116170" y="1478379"/>
              <a:ext cx="159120" cy="1800"/>
            </p14:xfrm>
          </p:contentPart>
        </mc:Choice>
        <mc:Fallback xmlns="">
          <p:pic>
            <p:nvPicPr>
              <p:cNvPr id="477" name="Inkt 476">
                <a:extLst>
                  <a:ext uri="{FF2B5EF4-FFF2-40B4-BE49-F238E27FC236}">
                    <a16:creationId xmlns:a16="http://schemas.microsoft.com/office/drawing/2014/main" id="{D610F79B-67F5-4A6C-8F08-73F487812AA7}"/>
                  </a:ext>
                </a:extLst>
              </p:cNvPr>
              <p:cNvPicPr/>
              <p:nvPr/>
            </p:nvPicPr>
            <p:blipFill>
              <a:blip r:embed="rId548"/>
              <a:stretch>
                <a:fillRect/>
              </a:stretch>
            </p:blipFill>
            <p:spPr>
              <a:xfrm>
                <a:off x="-125170" y="1469739"/>
                <a:ext cx="17676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9">
            <p14:nvContentPartPr>
              <p14:cNvPr id="478" name="Inkt 477">
                <a:extLst>
                  <a:ext uri="{FF2B5EF4-FFF2-40B4-BE49-F238E27FC236}">
                    <a16:creationId xmlns:a16="http://schemas.microsoft.com/office/drawing/2014/main" id="{91053175-DF3E-402A-9B4D-4D55F9CB950B}"/>
                  </a:ext>
                </a:extLst>
              </p14:cNvPr>
              <p14:cNvContentPartPr/>
              <p14:nvPr/>
            </p14:nvContentPartPr>
            <p14:xfrm>
              <a:off x="-701170" y="1199019"/>
              <a:ext cx="876240" cy="651960"/>
            </p14:xfrm>
          </p:contentPart>
        </mc:Choice>
        <mc:Fallback xmlns="">
          <p:pic>
            <p:nvPicPr>
              <p:cNvPr id="478" name="Inkt 477">
                <a:extLst>
                  <a:ext uri="{FF2B5EF4-FFF2-40B4-BE49-F238E27FC236}">
                    <a16:creationId xmlns:a16="http://schemas.microsoft.com/office/drawing/2014/main" id="{91053175-DF3E-402A-9B4D-4D55F9CB950B}"/>
                  </a:ext>
                </a:extLst>
              </p:cNvPr>
              <p:cNvPicPr/>
              <p:nvPr/>
            </p:nvPicPr>
            <p:blipFill>
              <a:blip r:embed="rId550"/>
              <a:stretch>
                <a:fillRect/>
              </a:stretch>
            </p:blipFill>
            <p:spPr>
              <a:xfrm>
                <a:off x="-710170" y="1190019"/>
                <a:ext cx="893880" cy="66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1">
            <p14:nvContentPartPr>
              <p14:cNvPr id="479" name="Inkt 478">
                <a:extLst>
                  <a:ext uri="{FF2B5EF4-FFF2-40B4-BE49-F238E27FC236}">
                    <a16:creationId xmlns:a16="http://schemas.microsoft.com/office/drawing/2014/main" id="{BF405FE6-985D-498E-82C6-DAD059DAD1A6}"/>
                  </a:ext>
                </a:extLst>
              </p14:cNvPr>
              <p14:cNvContentPartPr/>
              <p14:nvPr/>
            </p14:nvContentPartPr>
            <p14:xfrm>
              <a:off x="161030" y="1538499"/>
              <a:ext cx="131400" cy="3240"/>
            </p14:xfrm>
          </p:contentPart>
        </mc:Choice>
        <mc:Fallback xmlns="">
          <p:pic>
            <p:nvPicPr>
              <p:cNvPr id="479" name="Inkt 478">
                <a:extLst>
                  <a:ext uri="{FF2B5EF4-FFF2-40B4-BE49-F238E27FC236}">
                    <a16:creationId xmlns:a16="http://schemas.microsoft.com/office/drawing/2014/main" id="{BF405FE6-985D-498E-82C6-DAD059DAD1A6}"/>
                  </a:ext>
                </a:extLst>
              </p:cNvPr>
              <p:cNvPicPr/>
              <p:nvPr/>
            </p:nvPicPr>
            <p:blipFill>
              <a:blip r:embed="rId552"/>
              <a:stretch>
                <a:fillRect/>
              </a:stretch>
            </p:blipFill>
            <p:spPr>
              <a:xfrm>
                <a:off x="152390" y="1529499"/>
                <a:ext cx="14904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3">
            <p14:nvContentPartPr>
              <p14:cNvPr id="480" name="Inkt 479">
                <a:extLst>
                  <a:ext uri="{FF2B5EF4-FFF2-40B4-BE49-F238E27FC236}">
                    <a16:creationId xmlns:a16="http://schemas.microsoft.com/office/drawing/2014/main" id="{A95550F9-0BCD-4154-A157-6DC2BF7A3D3E}"/>
                  </a:ext>
                </a:extLst>
              </p14:cNvPr>
              <p14:cNvContentPartPr/>
              <p14:nvPr/>
            </p14:nvContentPartPr>
            <p14:xfrm>
              <a:off x="289190" y="1453899"/>
              <a:ext cx="153000" cy="136800"/>
            </p14:xfrm>
          </p:contentPart>
        </mc:Choice>
        <mc:Fallback xmlns="">
          <p:pic>
            <p:nvPicPr>
              <p:cNvPr id="480" name="Inkt 479">
                <a:extLst>
                  <a:ext uri="{FF2B5EF4-FFF2-40B4-BE49-F238E27FC236}">
                    <a16:creationId xmlns:a16="http://schemas.microsoft.com/office/drawing/2014/main" id="{A95550F9-0BCD-4154-A157-6DC2BF7A3D3E}"/>
                  </a:ext>
                </a:extLst>
              </p:cNvPr>
              <p:cNvPicPr/>
              <p:nvPr/>
            </p:nvPicPr>
            <p:blipFill>
              <a:blip r:embed="rId554"/>
              <a:stretch>
                <a:fillRect/>
              </a:stretch>
            </p:blipFill>
            <p:spPr>
              <a:xfrm>
                <a:off x="280190" y="1445259"/>
                <a:ext cx="1706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5">
            <p14:nvContentPartPr>
              <p14:cNvPr id="484" name="Inkt 483">
                <a:extLst>
                  <a:ext uri="{FF2B5EF4-FFF2-40B4-BE49-F238E27FC236}">
                    <a16:creationId xmlns:a16="http://schemas.microsoft.com/office/drawing/2014/main" id="{BDE957A9-D923-4B51-867C-F9C80AB64854}"/>
                  </a:ext>
                </a:extLst>
              </p14:cNvPr>
              <p14:cNvContentPartPr/>
              <p14:nvPr/>
            </p14:nvContentPartPr>
            <p14:xfrm>
              <a:off x="590150" y="1435179"/>
              <a:ext cx="248400" cy="480240"/>
            </p14:xfrm>
          </p:contentPart>
        </mc:Choice>
        <mc:Fallback xmlns="">
          <p:pic>
            <p:nvPicPr>
              <p:cNvPr id="484" name="Inkt 483">
                <a:extLst>
                  <a:ext uri="{FF2B5EF4-FFF2-40B4-BE49-F238E27FC236}">
                    <a16:creationId xmlns:a16="http://schemas.microsoft.com/office/drawing/2014/main" id="{BDE957A9-D923-4B51-867C-F9C80AB64854}"/>
                  </a:ext>
                </a:extLst>
              </p:cNvPr>
              <p:cNvPicPr/>
              <p:nvPr/>
            </p:nvPicPr>
            <p:blipFill>
              <a:blip r:embed="rId556"/>
              <a:stretch>
                <a:fillRect/>
              </a:stretch>
            </p:blipFill>
            <p:spPr>
              <a:xfrm>
                <a:off x="581510" y="1426179"/>
                <a:ext cx="26604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7">
            <p14:nvContentPartPr>
              <p14:cNvPr id="485" name="Inkt 484">
                <a:extLst>
                  <a:ext uri="{FF2B5EF4-FFF2-40B4-BE49-F238E27FC236}">
                    <a16:creationId xmlns:a16="http://schemas.microsoft.com/office/drawing/2014/main" id="{31A0B78E-06DB-41A5-AA66-62F94DF096CC}"/>
                  </a:ext>
                </a:extLst>
              </p14:cNvPr>
              <p14:cNvContentPartPr/>
              <p14:nvPr/>
            </p14:nvContentPartPr>
            <p14:xfrm>
              <a:off x="882470" y="1429419"/>
              <a:ext cx="212400" cy="109800"/>
            </p14:xfrm>
          </p:contentPart>
        </mc:Choice>
        <mc:Fallback xmlns="">
          <p:pic>
            <p:nvPicPr>
              <p:cNvPr id="485" name="Inkt 484">
                <a:extLst>
                  <a:ext uri="{FF2B5EF4-FFF2-40B4-BE49-F238E27FC236}">
                    <a16:creationId xmlns:a16="http://schemas.microsoft.com/office/drawing/2014/main" id="{31A0B78E-06DB-41A5-AA66-62F94DF096CC}"/>
                  </a:ext>
                </a:extLst>
              </p:cNvPr>
              <p:cNvPicPr/>
              <p:nvPr/>
            </p:nvPicPr>
            <p:blipFill>
              <a:blip r:embed="rId558"/>
              <a:stretch>
                <a:fillRect/>
              </a:stretch>
            </p:blipFill>
            <p:spPr>
              <a:xfrm>
                <a:off x="873830" y="1420779"/>
                <a:ext cx="230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9">
            <p14:nvContentPartPr>
              <p14:cNvPr id="486" name="Inkt 485">
                <a:extLst>
                  <a:ext uri="{FF2B5EF4-FFF2-40B4-BE49-F238E27FC236}">
                    <a16:creationId xmlns:a16="http://schemas.microsoft.com/office/drawing/2014/main" id="{7AC583F3-32B3-41B0-85E0-77F3F22EFA08}"/>
                  </a:ext>
                </a:extLst>
              </p14:cNvPr>
              <p14:cNvContentPartPr/>
              <p14:nvPr/>
            </p14:nvContentPartPr>
            <p14:xfrm>
              <a:off x="1087310" y="1368219"/>
              <a:ext cx="279360" cy="176040"/>
            </p14:xfrm>
          </p:contentPart>
        </mc:Choice>
        <mc:Fallback xmlns="">
          <p:pic>
            <p:nvPicPr>
              <p:cNvPr id="486" name="Inkt 485">
                <a:extLst>
                  <a:ext uri="{FF2B5EF4-FFF2-40B4-BE49-F238E27FC236}">
                    <a16:creationId xmlns:a16="http://schemas.microsoft.com/office/drawing/2014/main" id="{7AC583F3-32B3-41B0-85E0-77F3F22EFA08}"/>
                  </a:ext>
                </a:extLst>
              </p:cNvPr>
              <p:cNvPicPr/>
              <p:nvPr/>
            </p:nvPicPr>
            <p:blipFill>
              <a:blip r:embed="rId560"/>
              <a:stretch>
                <a:fillRect/>
              </a:stretch>
            </p:blipFill>
            <p:spPr>
              <a:xfrm>
                <a:off x="1078670" y="1359579"/>
                <a:ext cx="29700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1">
            <p14:nvContentPartPr>
              <p14:cNvPr id="488" name="Inkt 487">
                <a:extLst>
                  <a:ext uri="{FF2B5EF4-FFF2-40B4-BE49-F238E27FC236}">
                    <a16:creationId xmlns:a16="http://schemas.microsoft.com/office/drawing/2014/main" id="{EFC1F499-7511-430F-96FC-2F1D0D7B8D7F}"/>
                  </a:ext>
                </a:extLst>
              </p14:cNvPr>
              <p14:cNvContentPartPr/>
              <p14:nvPr/>
            </p14:nvContentPartPr>
            <p14:xfrm>
              <a:off x="1329590" y="1129899"/>
              <a:ext cx="178560" cy="344160"/>
            </p14:xfrm>
          </p:contentPart>
        </mc:Choice>
        <mc:Fallback xmlns="">
          <p:pic>
            <p:nvPicPr>
              <p:cNvPr id="488" name="Inkt 487">
                <a:extLst>
                  <a:ext uri="{FF2B5EF4-FFF2-40B4-BE49-F238E27FC236}">
                    <a16:creationId xmlns:a16="http://schemas.microsoft.com/office/drawing/2014/main" id="{EFC1F499-7511-430F-96FC-2F1D0D7B8D7F}"/>
                  </a:ext>
                </a:extLst>
              </p:cNvPr>
              <p:cNvPicPr/>
              <p:nvPr/>
            </p:nvPicPr>
            <p:blipFill>
              <a:blip r:embed="rId562"/>
              <a:stretch>
                <a:fillRect/>
              </a:stretch>
            </p:blipFill>
            <p:spPr>
              <a:xfrm>
                <a:off x="1320950" y="1121259"/>
                <a:ext cx="19620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3">
            <p14:nvContentPartPr>
              <p14:cNvPr id="489" name="Inkt 488">
                <a:extLst>
                  <a:ext uri="{FF2B5EF4-FFF2-40B4-BE49-F238E27FC236}">
                    <a16:creationId xmlns:a16="http://schemas.microsoft.com/office/drawing/2014/main" id="{1C80FC55-FD8D-4825-AA4E-D1E43F1C2EC7}"/>
                  </a:ext>
                </a:extLst>
              </p14:cNvPr>
              <p14:cNvContentPartPr/>
              <p14:nvPr/>
            </p14:nvContentPartPr>
            <p14:xfrm>
              <a:off x="1516070" y="1364979"/>
              <a:ext cx="132480" cy="131760"/>
            </p14:xfrm>
          </p:contentPart>
        </mc:Choice>
        <mc:Fallback xmlns="">
          <p:pic>
            <p:nvPicPr>
              <p:cNvPr id="489" name="Inkt 488">
                <a:extLst>
                  <a:ext uri="{FF2B5EF4-FFF2-40B4-BE49-F238E27FC236}">
                    <a16:creationId xmlns:a16="http://schemas.microsoft.com/office/drawing/2014/main" id="{1C80FC55-FD8D-4825-AA4E-D1E43F1C2EC7}"/>
                  </a:ext>
                </a:extLst>
              </p:cNvPr>
              <p:cNvPicPr/>
              <p:nvPr/>
            </p:nvPicPr>
            <p:blipFill>
              <a:blip r:embed="rId564"/>
              <a:stretch>
                <a:fillRect/>
              </a:stretch>
            </p:blipFill>
            <p:spPr>
              <a:xfrm>
                <a:off x="1507070" y="1356339"/>
                <a:ext cx="1501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5">
            <p14:nvContentPartPr>
              <p14:cNvPr id="490" name="Inkt 489">
                <a:extLst>
                  <a:ext uri="{FF2B5EF4-FFF2-40B4-BE49-F238E27FC236}">
                    <a16:creationId xmlns:a16="http://schemas.microsoft.com/office/drawing/2014/main" id="{179DAD29-0BA9-48E0-97CA-6FC81BA1D8A1}"/>
                  </a:ext>
                </a:extLst>
              </p14:cNvPr>
              <p14:cNvContentPartPr/>
              <p14:nvPr/>
            </p14:nvContentPartPr>
            <p14:xfrm>
              <a:off x="1621910" y="1317099"/>
              <a:ext cx="234000" cy="181080"/>
            </p14:xfrm>
          </p:contentPart>
        </mc:Choice>
        <mc:Fallback xmlns="">
          <p:pic>
            <p:nvPicPr>
              <p:cNvPr id="490" name="Inkt 489">
                <a:extLst>
                  <a:ext uri="{FF2B5EF4-FFF2-40B4-BE49-F238E27FC236}">
                    <a16:creationId xmlns:a16="http://schemas.microsoft.com/office/drawing/2014/main" id="{179DAD29-0BA9-48E0-97CA-6FC81BA1D8A1}"/>
                  </a:ext>
                </a:extLst>
              </p:cNvPr>
              <p:cNvPicPr/>
              <p:nvPr/>
            </p:nvPicPr>
            <p:blipFill>
              <a:blip r:embed="rId566"/>
              <a:stretch>
                <a:fillRect/>
              </a:stretch>
            </p:blipFill>
            <p:spPr>
              <a:xfrm>
                <a:off x="1613270" y="1308099"/>
                <a:ext cx="25164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7">
            <p14:nvContentPartPr>
              <p14:cNvPr id="491" name="Inkt 490">
                <a:extLst>
                  <a:ext uri="{FF2B5EF4-FFF2-40B4-BE49-F238E27FC236}">
                    <a16:creationId xmlns:a16="http://schemas.microsoft.com/office/drawing/2014/main" id="{9D81241F-876A-4F99-B55A-8D2E946A9FDF}"/>
                  </a:ext>
                </a:extLst>
              </p14:cNvPr>
              <p14:cNvContentPartPr/>
              <p14:nvPr/>
            </p14:nvContentPartPr>
            <p14:xfrm>
              <a:off x="1806230" y="1237179"/>
              <a:ext cx="183240" cy="279000"/>
            </p14:xfrm>
          </p:contentPart>
        </mc:Choice>
        <mc:Fallback xmlns="">
          <p:pic>
            <p:nvPicPr>
              <p:cNvPr id="491" name="Inkt 490">
                <a:extLst>
                  <a:ext uri="{FF2B5EF4-FFF2-40B4-BE49-F238E27FC236}">
                    <a16:creationId xmlns:a16="http://schemas.microsoft.com/office/drawing/2014/main" id="{9D81241F-876A-4F99-B55A-8D2E946A9FDF}"/>
                  </a:ext>
                </a:extLst>
              </p:cNvPr>
              <p:cNvPicPr/>
              <p:nvPr/>
            </p:nvPicPr>
            <p:blipFill>
              <a:blip r:embed="rId568"/>
              <a:stretch>
                <a:fillRect/>
              </a:stretch>
            </p:blipFill>
            <p:spPr>
              <a:xfrm>
                <a:off x="1797230" y="1228179"/>
                <a:ext cx="20088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9">
            <p14:nvContentPartPr>
              <p14:cNvPr id="492" name="Inkt 491">
                <a:extLst>
                  <a:ext uri="{FF2B5EF4-FFF2-40B4-BE49-F238E27FC236}">
                    <a16:creationId xmlns:a16="http://schemas.microsoft.com/office/drawing/2014/main" id="{B0FFD428-CDF7-4906-9809-FF36C82012BD}"/>
                  </a:ext>
                </a:extLst>
              </p14:cNvPr>
              <p14:cNvContentPartPr/>
              <p14:nvPr/>
            </p14:nvContentPartPr>
            <p14:xfrm>
              <a:off x="1977590" y="1238259"/>
              <a:ext cx="232200" cy="260280"/>
            </p14:xfrm>
          </p:contentPart>
        </mc:Choice>
        <mc:Fallback xmlns="">
          <p:pic>
            <p:nvPicPr>
              <p:cNvPr id="492" name="Inkt 491">
                <a:extLst>
                  <a:ext uri="{FF2B5EF4-FFF2-40B4-BE49-F238E27FC236}">
                    <a16:creationId xmlns:a16="http://schemas.microsoft.com/office/drawing/2014/main" id="{B0FFD428-CDF7-4906-9809-FF36C82012BD}"/>
                  </a:ext>
                </a:extLst>
              </p:cNvPr>
              <p:cNvPicPr/>
              <p:nvPr/>
            </p:nvPicPr>
            <p:blipFill>
              <a:blip r:embed="rId570"/>
              <a:stretch>
                <a:fillRect/>
              </a:stretch>
            </p:blipFill>
            <p:spPr>
              <a:xfrm>
                <a:off x="1968590" y="1229259"/>
                <a:ext cx="24984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493" name="Inkt 492">
                <a:extLst>
                  <a:ext uri="{FF2B5EF4-FFF2-40B4-BE49-F238E27FC236}">
                    <a16:creationId xmlns:a16="http://schemas.microsoft.com/office/drawing/2014/main" id="{0EA2B641-5C07-456D-A935-58D06947C444}"/>
                  </a:ext>
                </a:extLst>
              </p14:cNvPr>
              <p14:cNvContentPartPr/>
              <p14:nvPr/>
            </p14:nvContentPartPr>
            <p14:xfrm>
              <a:off x="1649270" y="1268139"/>
              <a:ext cx="141480" cy="226800"/>
            </p14:xfrm>
          </p:contentPart>
        </mc:Choice>
        <mc:Fallback xmlns="">
          <p:pic>
            <p:nvPicPr>
              <p:cNvPr id="493" name="Inkt 492">
                <a:extLst>
                  <a:ext uri="{FF2B5EF4-FFF2-40B4-BE49-F238E27FC236}">
                    <a16:creationId xmlns:a16="http://schemas.microsoft.com/office/drawing/2014/main" id="{0EA2B641-5C07-456D-A935-58D06947C444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1640270" y="1259139"/>
                <a:ext cx="15912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495" name="Inkt 494">
                <a:extLst>
                  <a:ext uri="{FF2B5EF4-FFF2-40B4-BE49-F238E27FC236}">
                    <a16:creationId xmlns:a16="http://schemas.microsoft.com/office/drawing/2014/main" id="{728E8966-DAE0-4C98-BA17-A15789A1B7F8}"/>
                  </a:ext>
                </a:extLst>
              </p14:cNvPr>
              <p14:cNvContentPartPr/>
              <p14:nvPr/>
            </p14:nvContentPartPr>
            <p14:xfrm>
              <a:off x="2391590" y="1166259"/>
              <a:ext cx="123480" cy="308160"/>
            </p14:xfrm>
          </p:contentPart>
        </mc:Choice>
        <mc:Fallback xmlns="">
          <p:pic>
            <p:nvPicPr>
              <p:cNvPr id="495" name="Inkt 494">
                <a:extLst>
                  <a:ext uri="{FF2B5EF4-FFF2-40B4-BE49-F238E27FC236}">
                    <a16:creationId xmlns:a16="http://schemas.microsoft.com/office/drawing/2014/main" id="{728E8966-DAE0-4C98-BA17-A15789A1B7F8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2382950" y="1157619"/>
                <a:ext cx="14112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496" name="Inkt 495">
                <a:extLst>
                  <a:ext uri="{FF2B5EF4-FFF2-40B4-BE49-F238E27FC236}">
                    <a16:creationId xmlns:a16="http://schemas.microsoft.com/office/drawing/2014/main" id="{37D904F4-B99B-44CB-990D-02BF0D365633}"/>
                  </a:ext>
                </a:extLst>
              </p14:cNvPr>
              <p14:cNvContentPartPr/>
              <p14:nvPr/>
            </p14:nvContentPartPr>
            <p14:xfrm>
              <a:off x="2362430" y="1367859"/>
              <a:ext cx="162720" cy="20520"/>
            </p14:xfrm>
          </p:contentPart>
        </mc:Choice>
        <mc:Fallback xmlns="">
          <p:pic>
            <p:nvPicPr>
              <p:cNvPr id="496" name="Inkt 495">
                <a:extLst>
                  <a:ext uri="{FF2B5EF4-FFF2-40B4-BE49-F238E27FC236}">
                    <a16:creationId xmlns:a16="http://schemas.microsoft.com/office/drawing/2014/main" id="{37D904F4-B99B-44CB-990D-02BF0D365633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2353430" y="1359219"/>
                <a:ext cx="1803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497" name="Inkt 496">
                <a:extLst>
                  <a:ext uri="{FF2B5EF4-FFF2-40B4-BE49-F238E27FC236}">
                    <a16:creationId xmlns:a16="http://schemas.microsoft.com/office/drawing/2014/main" id="{32987400-219E-4A61-B3AA-38EA3AC5E73B}"/>
                  </a:ext>
                </a:extLst>
              </p14:cNvPr>
              <p14:cNvContentPartPr/>
              <p14:nvPr/>
            </p14:nvContentPartPr>
            <p14:xfrm>
              <a:off x="2519390" y="1364979"/>
              <a:ext cx="127440" cy="119520"/>
            </p14:xfrm>
          </p:contentPart>
        </mc:Choice>
        <mc:Fallback xmlns="">
          <p:pic>
            <p:nvPicPr>
              <p:cNvPr id="497" name="Inkt 496">
                <a:extLst>
                  <a:ext uri="{FF2B5EF4-FFF2-40B4-BE49-F238E27FC236}">
                    <a16:creationId xmlns:a16="http://schemas.microsoft.com/office/drawing/2014/main" id="{32987400-219E-4A61-B3AA-38EA3AC5E73B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2510750" y="1355979"/>
                <a:ext cx="14508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499" name="Inkt 498">
                <a:extLst>
                  <a:ext uri="{FF2B5EF4-FFF2-40B4-BE49-F238E27FC236}">
                    <a16:creationId xmlns:a16="http://schemas.microsoft.com/office/drawing/2014/main" id="{AFE88472-630A-47CC-8533-570EF5859F1F}"/>
                  </a:ext>
                </a:extLst>
              </p14:cNvPr>
              <p14:cNvContentPartPr/>
              <p14:nvPr/>
            </p14:nvContentPartPr>
            <p14:xfrm>
              <a:off x="2879750" y="1160859"/>
              <a:ext cx="6840" cy="334080"/>
            </p14:xfrm>
          </p:contentPart>
        </mc:Choice>
        <mc:Fallback xmlns="">
          <p:pic>
            <p:nvPicPr>
              <p:cNvPr id="499" name="Inkt 498">
                <a:extLst>
                  <a:ext uri="{FF2B5EF4-FFF2-40B4-BE49-F238E27FC236}">
                    <a16:creationId xmlns:a16="http://schemas.microsoft.com/office/drawing/2014/main" id="{AFE88472-630A-47CC-8533-570EF5859F1F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2871110" y="1151859"/>
                <a:ext cx="2448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500" name="Inkt 499">
                <a:extLst>
                  <a:ext uri="{FF2B5EF4-FFF2-40B4-BE49-F238E27FC236}">
                    <a16:creationId xmlns:a16="http://schemas.microsoft.com/office/drawing/2014/main" id="{27014340-DDAD-4AAB-A27B-553EBD2D0BED}"/>
                  </a:ext>
                </a:extLst>
              </p14:cNvPr>
              <p14:cNvContentPartPr/>
              <p14:nvPr/>
            </p14:nvContentPartPr>
            <p14:xfrm>
              <a:off x="2879030" y="1183899"/>
              <a:ext cx="192600" cy="258480"/>
            </p14:xfrm>
          </p:contentPart>
        </mc:Choice>
        <mc:Fallback xmlns="">
          <p:pic>
            <p:nvPicPr>
              <p:cNvPr id="500" name="Inkt 499">
                <a:extLst>
                  <a:ext uri="{FF2B5EF4-FFF2-40B4-BE49-F238E27FC236}">
                    <a16:creationId xmlns:a16="http://schemas.microsoft.com/office/drawing/2014/main" id="{27014340-DDAD-4AAB-A27B-553EBD2D0BED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2870030" y="1174899"/>
                <a:ext cx="21024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501" name="Inkt 500">
                <a:extLst>
                  <a:ext uri="{FF2B5EF4-FFF2-40B4-BE49-F238E27FC236}">
                    <a16:creationId xmlns:a16="http://schemas.microsoft.com/office/drawing/2014/main" id="{3BFBA0A3-18D0-4037-A323-912183535ECC}"/>
                  </a:ext>
                </a:extLst>
              </p14:cNvPr>
              <p14:cNvContentPartPr/>
              <p14:nvPr/>
            </p14:nvContentPartPr>
            <p14:xfrm>
              <a:off x="2859230" y="1343379"/>
              <a:ext cx="131760" cy="26280"/>
            </p14:xfrm>
          </p:contentPart>
        </mc:Choice>
        <mc:Fallback xmlns="">
          <p:pic>
            <p:nvPicPr>
              <p:cNvPr id="501" name="Inkt 500">
                <a:extLst>
                  <a:ext uri="{FF2B5EF4-FFF2-40B4-BE49-F238E27FC236}">
                    <a16:creationId xmlns:a16="http://schemas.microsoft.com/office/drawing/2014/main" id="{3BFBA0A3-18D0-4037-A323-912183535ECC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0590" y="1334379"/>
                <a:ext cx="14940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502" name="Inkt 501">
                <a:extLst>
                  <a:ext uri="{FF2B5EF4-FFF2-40B4-BE49-F238E27FC236}">
                    <a16:creationId xmlns:a16="http://schemas.microsoft.com/office/drawing/2014/main" id="{B3482EDB-54A4-4CB6-946B-B933D600E619}"/>
                  </a:ext>
                </a:extLst>
              </p14:cNvPr>
              <p14:cNvContentPartPr/>
              <p14:nvPr/>
            </p14:nvContentPartPr>
            <p14:xfrm>
              <a:off x="3075230" y="1190019"/>
              <a:ext cx="159840" cy="272520"/>
            </p14:xfrm>
          </p:contentPart>
        </mc:Choice>
        <mc:Fallback xmlns="">
          <p:pic>
            <p:nvPicPr>
              <p:cNvPr id="502" name="Inkt 501">
                <a:extLst>
                  <a:ext uri="{FF2B5EF4-FFF2-40B4-BE49-F238E27FC236}">
                    <a16:creationId xmlns:a16="http://schemas.microsoft.com/office/drawing/2014/main" id="{B3482EDB-54A4-4CB6-946B-B933D600E619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3066590" y="1181019"/>
                <a:ext cx="17748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7">
            <p14:nvContentPartPr>
              <p14:cNvPr id="503" name="Inkt 502">
                <a:extLst>
                  <a:ext uri="{FF2B5EF4-FFF2-40B4-BE49-F238E27FC236}">
                    <a16:creationId xmlns:a16="http://schemas.microsoft.com/office/drawing/2014/main" id="{6D8A6E07-6D78-47D5-9E5D-58AE7457C181}"/>
                  </a:ext>
                </a:extLst>
              </p14:cNvPr>
              <p14:cNvContentPartPr/>
              <p14:nvPr/>
            </p14:nvContentPartPr>
            <p14:xfrm>
              <a:off x="3231470" y="1137459"/>
              <a:ext cx="234720" cy="319680"/>
            </p14:xfrm>
          </p:contentPart>
        </mc:Choice>
        <mc:Fallback xmlns="">
          <p:pic>
            <p:nvPicPr>
              <p:cNvPr id="503" name="Inkt 502">
                <a:extLst>
                  <a:ext uri="{FF2B5EF4-FFF2-40B4-BE49-F238E27FC236}">
                    <a16:creationId xmlns:a16="http://schemas.microsoft.com/office/drawing/2014/main" id="{6D8A6E07-6D78-47D5-9E5D-58AE7457C181}"/>
                  </a:ext>
                </a:extLst>
              </p:cNvPr>
              <p:cNvPicPr/>
              <p:nvPr/>
            </p:nvPicPr>
            <p:blipFill>
              <a:blip r:embed="rId588"/>
              <a:stretch>
                <a:fillRect/>
              </a:stretch>
            </p:blipFill>
            <p:spPr>
              <a:xfrm>
                <a:off x="3222830" y="1128459"/>
                <a:ext cx="25236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9">
            <p14:nvContentPartPr>
              <p14:cNvPr id="505" name="Inkt 504">
                <a:extLst>
                  <a:ext uri="{FF2B5EF4-FFF2-40B4-BE49-F238E27FC236}">
                    <a16:creationId xmlns:a16="http://schemas.microsoft.com/office/drawing/2014/main" id="{C15D2725-DD9A-4655-A918-C75BD05C8FB2}"/>
                  </a:ext>
                </a:extLst>
              </p14:cNvPr>
              <p14:cNvContentPartPr/>
              <p14:nvPr/>
            </p14:nvContentPartPr>
            <p14:xfrm>
              <a:off x="794990" y="1849899"/>
              <a:ext cx="122760" cy="271080"/>
            </p14:xfrm>
          </p:contentPart>
        </mc:Choice>
        <mc:Fallback xmlns="">
          <p:pic>
            <p:nvPicPr>
              <p:cNvPr id="505" name="Inkt 504">
                <a:extLst>
                  <a:ext uri="{FF2B5EF4-FFF2-40B4-BE49-F238E27FC236}">
                    <a16:creationId xmlns:a16="http://schemas.microsoft.com/office/drawing/2014/main" id="{C15D2725-DD9A-4655-A918-C75BD05C8FB2}"/>
                  </a:ext>
                </a:extLst>
              </p:cNvPr>
              <p:cNvPicPr/>
              <p:nvPr/>
            </p:nvPicPr>
            <p:blipFill>
              <a:blip r:embed="rId590"/>
              <a:stretch>
                <a:fillRect/>
              </a:stretch>
            </p:blipFill>
            <p:spPr>
              <a:xfrm>
                <a:off x="786350" y="1841259"/>
                <a:ext cx="14040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1">
            <p14:nvContentPartPr>
              <p14:cNvPr id="506" name="Inkt 505">
                <a:extLst>
                  <a:ext uri="{FF2B5EF4-FFF2-40B4-BE49-F238E27FC236}">
                    <a16:creationId xmlns:a16="http://schemas.microsoft.com/office/drawing/2014/main" id="{0B76D65C-3CC4-49A0-B533-88FC9D50E839}"/>
                  </a:ext>
                </a:extLst>
              </p14:cNvPr>
              <p14:cNvContentPartPr/>
              <p14:nvPr/>
            </p14:nvContentPartPr>
            <p14:xfrm>
              <a:off x="950150" y="1928019"/>
              <a:ext cx="389520" cy="181800"/>
            </p14:xfrm>
          </p:contentPart>
        </mc:Choice>
        <mc:Fallback xmlns="">
          <p:pic>
            <p:nvPicPr>
              <p:cNvPr id="506" name="Inkt 505">
                <a:extLst>
                  <a:ext uri="{FF2B5EF4-FFF2-40B4-BE49-F238E27FC236}">
                    <a16:creationId xmlns:a16="http://schemas.microsoft.com/office/drawing/2014/main" id="{0B76D65C-3CC4-49A0-B533-88FC9D50E839}"/>
                  </a:ext>
                </a:extLst>
              </p:cNvPr>
              <p:cNvPicPr/>
              <p:nvPr/>
            </p:nvPicPr>
            <p:blipFill>
              <a:blip r:embed="rId592"/>
              <a:stretch>
                <a:fillRect/>
              </a:stretch>
            </p:blipFill>
            <p:spPr>
              <a:xfrm>
                <a:off x="941150" y="1919379"/>
                <a:ext cx="40716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3">
            <p14:nvContentPartPr>
              <p14:cNvPr id="507" name="Inkt 506">
                <a:extLst>
                  <a:ext uri="{FF2B5EF4-FFF2-40B4-BE49-F238E27FC236}">
                    <a16:creationId xmlns:a16="http://schemas.microsoft.com/office/drawing/2014/main" id="{90F017EB-B5CC-44B2-8027-EED9C91139CC}"/>
                  </a:ext>
                </a:extLst>
              </p14:cNvPr>
              <p14:cNvContentPartPr/>
              <p14:nvPr/>
            </p14:nvContentPartPr>
            <p14:xfrm>
              <a:off x="1315190" y="1845579"/>
              <a:ext cx="180000" cy="208800"/>
            </p14:xfrm>
          </p:contentPart>
        </mc:Choice>
        <mc:Fallback xmlns="">
          <p:pic>
            <p:nvPicPr>
              <p:cNvPr id="507" name="Inkt 506">
                <a:extLst>
                  <a:ext uri="{FF2B5EF4-FFF2-40B4-BE49-F238E27FC236}">
                    <a16:creationId xmlns:a16="http://schemas.microsoft.com/office/drawing/2014/main" id="{90F017EB-B5CC-44B2-8027-EED9C91139CC}"/>
                  </a:ext>
                </a:extLst>
              </p:cNvPr>
              <p:cNvPicPr/>
              <p:nvPr/>
            </p:nvPicPr>
            <p:blipFill>
              <a:blip r:embed="rId594"/>
              <a:stretch>
                <a:fillRect/>
              </a:stretch>
            </p:blipFill>
            <p:spPr>
              <a:xfrm>
                <a:off x="1306550" y="1836579"/>
                <a:ext cx="19764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5">
            <p14:nvContentPartPr>
              <p14:cNvPr id="508" name="Inkt 507">
                <a:extLst>
                  <a:ext uri="{FF2B5EF4-FFF2-40B4-BE49-F238E27FC236}">
                    <a16:creationId xmlns:a16="http://schemas.microsoft.com/office/drawing/2014/main" id="{58D75981-4B53-4583-8507-8C1071F82D76}"/>
                  </a:ext>
                </a:extLst>
              </p14:cNvPr>
              <p14:cNvContentPartPr/>
              <p14:nvPr/>
            </p14:nvContentPartPr>
            <p14:xfrm>
              <a:off x="1470710" y="1903179"/>
              <a:ext cx="124560" cy="205920"/>
            </p14:xfrm>
          </p:contentPart>
        </mc:Choice>
        <mc:Fallback xmlns="">
          <p:pic>
            <p:nvPicPr>
              <p:cNvPr id="508" name="Inkt 507">
                <a:extLst>
                  <a:ext uri="{FF2B5EF4-FFF2-40B4-BE49-F238E27FC236}">
                    <a16:creationId xmlns:a16="http://schemas.microsoft.com/office/drawing/2014/main" id="{58D75981-4B53-4583-8507-8C1071F82D76}"/>
                  </a:ext>
                </a:extLst>
              </p:cNvPr>
              <p:cNvPicPr/>
              <p:nvPr/>
            </p:nvPicPr>
            <p:blipFill>
              <a:blip r:embed="rId596"/>
              <a:stretch>
                <a:fillRect/>
              </a:stretch>
            </p:blipFill>
            <p:spPr>
              <a:xfrm>
                <a:off x="1462070" y="1894539"/>
                <a:ext cx="1422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7">
            <p14:nvContentPartPr>
              <p14:cNvPr id="527" name="Inkt 526">
                <a:extLst>
                  <a:ext uri="{FF2B5EF4-FFF2-40B4-BE49-F238E27FC236}">
                    <a16:creationId xmlns:a16="http://schemas.microsoft.com/office/drawing/2014/main" id="{9AB1863B-C0F5-4DF3-B6A0-10C0D58B714F}"/>
                  </a:ext>
                </a:extLst>
              </p14:cNvPr>
              <p14:cNvContentPartPr/>
              <p14:nvPr/>
            </p14:nvContentPartPr>
            <p14:xfrm>
              <a:off x="894710" y="2330859"/>
              <a:ext cx="227520" cy="199440"/>
            </p14:xfrm>
          </p:contentPart>
        </mc:Choice>
        <mc:Fallback xmlns="">
          <p:pic>
            <p:nvPicPr>
              <p:cNvPr id="527" name="Inkt 526">
                <a:extLst>
                  <a:ext uri="{FF2B5EF4-FFF2-40B4-BE49-F238E27FC236}">
                    <a16:creationId xmlns:a16="http://schemas.microsoft.com/office/drawing/2014/main" id="{9AB1863B-C0F5-4DF3-B6A0-10C0D58B714F}"/>
                  </a:ext>
                </a:extLst>
              </p:cNvPr>
              <p:cNvPicPr/>
              <p:nvPr/>
            </p:nvPicPr>
            <p:blipFill>
              <a:blip r:embed="rId598"/>
              <a:stretch>
                <a:fillRect/>
              </a:stretch>
            </p:blipFill>
            <p:spPr>
              <a:xfrm>
                <a:off x="886070" y="2321859"/>
                <a:ext cx="24516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9">
            <p14:nvContentPartPr>
              <p14:cNvPr id="528" name="Inkt 527">
                <a:extLst>
                  <a:ext uri="{FF2B5EF4-FFF2-40B4-BE49-F238E27FC236}">
                    <a16:creationId xmlns:a16="http://schemas.microsoft.com/office/drawing/2014/main" id="{E59C0CC8-55B6-471D-BC76-E8732F936E37}"/>
                  </a:ext>
                </a:extLst>
              </p14:cNvPr>
              <p14:cNvContentPartPr/>
              <p14:nvPr/>
            </p14:nvContentPartPr>
            <p14:xfrm>
              <a:off x="1103510" y="2412579"/>
              <a:ext cx="28440" cy="90720"/>
            </p14:xfrm>
          </p:contentPart>
        </mc:Choice>
        <mc:Fallback xmlns="">
          <p:pic>
            <p:nvPicPr>
              <p:cNvPr id="528" name="Inkt 527">
                <a:extLst>
                  <a:ext uri="{FF2B5EF4-FFF2-40B4-BE49-F238E27FC236}">
                    <a16:creationId xmlns:a16="http://schemas.microsoft.com/office/drawing/2014/main" id="{E59C0CC8-55B6-471D-BC76-E8732F936E37}"/>
                  </a:ext>
                </a:extLst>
              </p:cNvPr>
              <p:cNvPicPr/>
              <p:nvPr/>
            </p:nvPicPr>
            <p:blipFill>
              <a:blip r:embed="rId600"/>
              <a:stretch>
                <a:fillRect/>
              </a:stretch>
            </p:blipFill>
            <p:spPr>
              <a:xfrm>
                <a:off x="1094870" y="2403939"/>
                <a:ext cx="460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1">
            <p14:nvContentPartPr>
              <p14:cNvPr id="529" name="Inkt 528">
                <a:extLst>
                  <a:ext uri="{FF2B5EF4-FFF2-40B4-BE49-F238E27FC236}">
                    <a16:creationId xmlns:a16="http://schemas.microsoft.com/office/drawing/2014/main" id="{552CA5E0-16B7-4556-BF08-BAD969D73775}"/>
                  </a:ext>
                </a:extLst>
              </p14:cNvPr>
              <p14:cNvContentPartPr/>
              <p14:nvPr/>
            </p14:nvContentPartPr>
            <p14:xfrm>
              <a:off x="1059950" y="2305659"/>
              <a:ext cx="4680" cy="720"/>
            </p14:xfrm>
          </p:contentPart>
        </mc:Choice>
        <mc:Fallback xmlns="">
          <p:pic>
            <p:nvPicPr>
              <p:cNvPr id="529" name="Inkt 528">
                <a:extLst>
                  <a:ext uri="{FF2B5EF4-FFF2-40B4-BE49-F238E27FC236}">
                    <a16:creationId xmlns:a16="http://schemas.microsoft.com/office/drawing/2014/main" id="{552CA5E0-16B7-4556-BF08-BAD969D7377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51310" y="2296659"/>
                <a:ext cx="2232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2">
            <p14:nvContentPartPr>
              <p14:cNvPr id="530" name="Inkt 529">
                <a:extLst>
                  <a:ext uri="{FF2B5EF4-FFF2-40B4-BE49-F238E27FC236}">
                    <a16:creationId xmlns:a16="http://schemas.microsoft.com/office/drawing/2014/main" id="{DF208845-DC78-48CE-BF19-697CD275E9AB}"/>
                  </a:ext>
                </a:extLst>
              </p14:cNvPr>
              <p14:cNvContentPartPr/>
              <p14:nvPr/>
            </p14:nvContentPartPr>
            <p14:xfrm>
              <a:off x="1071830" y="2341659"/>
              <a:ext cx="219600" cy="176400"/>
            </p14:xfrm>
          </p:contentPart>
        </mc:Choice>
        <mc:Fallback xmlns="">
          <p:pic>
            <p:nvPicPr>
              <p:cNvPr id="530" name="Inkt 529">
                <a:extLst>
                  <a:ext uri="{FF2B5EF4-FFF2-40B4-BE49-F238E27FC236}">
                    <a16:creationId xmlns:a16="http://schemas.microsoft.com/office/drawing/2014/main" id="{DF208845-DC78-48CE-BF19-697CD275E9AB}"/>
                  </a:ext>
                </a:extLst>
              </p:cNvPr>
              <p:cNvPicPr/>
              <p:nvPr/>
            </p:nvPicPr>
            <p:blipFill>
              <a:blip r:embed="rId603"/>
              <a:stretch>
                <a:fillRect/>
              </a:stretch>
            </p:blipFill>
            <p:spPr>
              <a:xfrm>
                <a:off x="1063190" y="2332659"/>
                <a:ext cx="2372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4">
            <p14:nvContentPartPr>
              <p14:cNvPr id="531" name="Inkt 530">
                <a:extLst>
                  <a:ext uri="{FF2B5EF4-FFF2-40B4-BE49-F238E27FC236}">
                    <a16:creationId xmlns:a16="http://schemas.microsoft.com/office/drawing/2014/main" id="{548B96AA-3B1A-4B40-BE91-E1D8E95F6E2F}"/>
                  </a:ext>
                </a:extLst>
              </p14:cNvPr>
              <p14:cNvContentPartPr/>
              <p14:nvPr/>
            </p14:nvContentPartPr>
            <p14:xfrm>
              <a:off x="1276670" y="2235099"/>
              <a:ext cx="179640" cy="280800"/>
            </p14:xfrm>
          </p:contentPart>
        </mc:Choice>
        <mc:Fallback xmlns="">
          <p:pic>
            <p:nvPicPr>
              <p:cNvPr id="531" name="Inkt 530">
                <a:extLst>
                  <a:ext uri="{FF2B5EF4-FFF2-40B4-BE49-F238E27FC236}">
                    <a16:creationId xmlns:a16="http://schemas.microsoft.com/office/drawing/2014/main" id="{548B96AA-3B1A-4B40-BE91-E1D8E95F6E2F}"/>
                  </a:ext>
                </a:extLst>
              </p:cNvPr>
              <p:cNvPicPr/>
              <p:nvPr/>
            </p:nvPicPr>
            <p:blipFill>
              <a:blip r:embed="rId605"/>
              <a:stretch>
                <a:fillRect/>
              </a:stretch>
            </p:blipFill>
            <p:spPr>
              <a:xfrm>
                <a:off x="1267670" y="2226459"/>
                <a:ext cx="19728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6">
            <p14:nvContentPartPr>
              <p14:cNvPr id="532" name="Inkt 531">
                <a:extLst>
                  <a:ext uri="{FF2B5EF4-FFF2-40B4-BE49-F238E27FC236}">
                    <a16:creationId xmlns:a16="http://schemas.microsoft.com/office/drawing/2014/main" id="{4E0B07E8-A74A-4D5E-BEB5-38397835A4C2}"/>
                  </a:ext>
                </a:extLst>
              </p14:cNvPr>
              <p14:cNvContentPartPr/>
              <p14:nvPr/>
            </p14:nvContentPartPr>
            <p14:xfrm>
              <a:off x="1283870" y="2422299"/>
              <a:ext cx="120240" cy="20520"/>
            </p14:xfrm>
          </p:contentPart>
        </mc:Choice>
        <mc:Fallback xmlns="">
          <p:pic>
            <p:nvPicPr>
              <p:cNvPr id="532" name="Inkt 531">
                <a:extLst>
                  <a:ext uri="{FF2B5EF4-FFF2-40B4-BE49-F238E27FC236}">
                    <a16:creationId xmlns:a16="http://schemas.microsoft.com/office/drawing/2014/main" id="{4E0B07E8-A74A-4D5E-BEB5-38397835A4C2}"/>
                  </a:ext>
                </a:extLst>
              </p:cNvPr>
              <p:cNvPicPr/>
              <p:nvPr/>
            </p:nvPicPr>
            <p:blipFill>
              <a:blip r:embed="rId607"/>
              <a:stretch>
                <a:fillRect/>
              </a:stretch>
            </p:blipFill>
            <p:spPr>
              <a:xfrm>
                <a:off x="1274870" y="2413299"/>
                <a:ext cx="1378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8">
            <p14:nvContentPartPr>
              <p14:cNvPr id="533" name="Inkt 532">
                <a:extLst>
                  <a:ext uri="{FF2B5EF4-FFF2-40B4-BE49-F238E27FC236}">
                    <a16:creationId xmlns:a16="http://schemas.microsoft.com/office/drawing/2014/main" id="{4F0222B9-C45B-4B4D-AEDB-84041287A9D8}"/>
                  </a:ext>
                </a:extLst>
              </p14:cNvPr>
              <p14:cNvContentPartPr/>
              <p14:nvPr/>
            </p14:nvContentPartPr>
            <p14:xfrm>
              <a:off x="1373150" y="2301699"/>
              <a:ext cx="97200" cy="194040"/>
            </p14:xfrm>
          </p:contentPart>
        </mc:Choice>
        <mc:Fallback xmlns="">
          <p:pic>
            <p:nvPicPr>
              <p:cNvPr id="533" name="Inkt 532">
                <a:extLst>
                  <a:ext uri="{FF2B5EF4-FFF2-40B4-BE49-F238E27FC236}">
                    <a16:creationId xmlns:a16="http://schemas.microsoft.com/office/drawing/2014/main" id="{4F0222B9-C45B-4B4D-AEDB-84041287A9D8}"/>
                  </a:ext>
                </a:extLst>
              </p:cNvPr>
              <p:cNvPicPr/>
              <p:nvPr/>
            </p:nvPicPr>
            <p:blipFill>
              <a:blip r:embed="rId609"/>
              <a:stretch>
                <a:fillRect/>
              </a:stretch>
            </p:blipFill>
            <p:spPr>
              <a:xfrm>
                <a:off x="1364510" y="2293059"/>
                <a:ext cx="11484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0">
            <p14:nvContentPartPr>
              <p14:cNvPr id="534" name="Inkt 533">
                <a:extLst>
                  <a:ext uri="{FF2B5EF4-FFF2-40B4-BE49-F238E27FC236}">
                    <a16:creationId xmlns:a16="http://schemas.microsoft.com/office/drawing/2014/main" id="{EF304261-0AD5-4FF0-B929-8696D4F3139B}"/>
                  </a:ext>
                </a:extLst>
              </p14:cNvPr>
              <p14:cNvContentPartPr/>
              <p14:nvPr/>
            </p14:nvContentPartPr>
            <p14:xfrm>
              <a:off x="1460270" y="2206299"/>
              <a:ext cx="101160" cy="310680"/>
            </p14:xfrm>
          </p:contentPart>
        </mc:Choice>
        <mc:Fallback xmlns="">
          <p:pic>
            <p:nvPicPr>
              <p:cNvPr id="534" name="Inkt 533">
                <a:extLst>
                  <a:ext uri="{FF2B5EF4-FFF2-40B4-BE49-F238E27FC236}">
                    <a16:creationId xmlns:a16="http://schemas.microsoft.com/office/drawing/2014/main" id="{EF304261-0AD5-4FF0-B929-8696D4F3139B}"/>
                  </a:ext>
                </a:extLst>
              </p:cNvPr>
              <p:cNvPicPr/>
              <p:nvPr/>
            </p:nvPicPr>
            <p:blipFill>
              <a:blip r:embed="rId611"/>
              <a:stretch>
                <a:fillRect/>
              </a:stretch>
            </p:blipFill>
            <p:spPr>
              <a:xfrm>
                <a:off x="1451270" y="2197299"/>
                <a:ext cx="118800" cy="32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52" name="Groep 551">
            <a:extLst>
              <a:ext uri="{FF2B5EF4-FFF2-40B4-BE49-F238E27FC236}">
                <a16:creationId xmlns:a16="http://schemas.microsoft.com/office/drawing/2014/main" id="{A32115AA-6DF8-4761-854E-163C3466662F}"/>
              </a:ext>
            </a:extLst>
          </p:cNvPr>
          <p:cNvGrpSpPr/>
          <p:nvPr/>
        </p:nvGrpSpPr>
        <p:grpSpPr>
          <a:xfrm>
            <a:off x="1773110" y="1652259"/>
            <a:ext cx="1696320" cy="839160"/>
            <a:chOff x="1773110" y="1652259"/>
            <a:chExt cx="1696320" cy="83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509" name="Inkt 508">
                  <a:extLst>
                    <a:ext uri="{FF2B5EF4-FFF2-40B4-BE49-F238E27FC236}">
                      <a16:creationId xmlns:a16="http://schemas.microsoft.com/office/drawing/2014/main" id="{C58ED4B1-87D0-4923-A4B6-52FDC70F57F9}"/>
                    </a:ext>
                  </a:extLst>
                </p14:cNvPr>
                <p14:cNvContentPartPr/>
                <p14:nvPr/>
              </p14:nvContentPartPr>
              <p14:xfrm>
                <a:off x="1811990" y="1825419"/>
                <a:ext cx="69120" cy="291600"/>
              </p14:xfrm>
            </p:contentPart>
          </mc:Choice>
          <mc:Fallback xmlns="">
            <p:pic>
              <p:nvPicPr>
                <p:cNvPr id="509" name="Inkt 508">
                  <a:extLst>
                    <a:ext uri="{FF2B5EF4-FFF2-40B4-BE49-F238E27FC236}">
                      <a16:creationId xmlns:a16="http://schemas.microsoft.com/office/drawing/2014/main" id="{C58ED4B1-87D0-4923-A4B6-52FDC70F57F9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1803350" y="1816419"/>
                  <a:ext cx="867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510" name="Inkt 509">
                  <a:extLst>
                    <a:ext uri="{FF2B5EF4-FFF2-40B4-BE49-F238E27FC236}">
                      <a16:creationId xmlns:a16="http://schemas.microsoft.com/office/drawing/2014/main" id="{9CB863D2-A632-4F05-85D1-C4E81E5F13FF}"/>
                    </a:ext>
                  </a:extLst>
                </p14:cNvPr>
                <p14:cNvContentPartPr/>
                <p14:nvPr/>
              </p14:nvContentPartPr>
              <p14:xfrm>
                <a:off x="1782110" y="2003619"/>
                <a:ext cx="149400" cy="20520"/>
              </p14:xfrm>
            </p:contentPart>
          </mc:Choice>
          <mc:Fallback xmlns="">
            <p:pic>
              <p:nvPicPr>
                <p:cNvPr id="510" name="Inkt 509">
                  <a:extLst>
                    <a:ext uri="{FF2B5EF4-FFF2-40B4-BE49-F238E27FC236}">
                      <a16:creationId xmlns:a16="http://schemas.microsoft.com/office/drawing/2014/main" id="{9CB863D2-A632-4F05-85D1-C4E81E5F13FF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1773110" y="1994619"/>
                  <a:ext cx="1670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511" name="Inkt 510">
                  <a:extLst>
                    <a:ext uri="{FF2B5EF4-FFF2-40B4-BE49-F238E27FC236}">
                      <a16:creationId xmlns:a16="http://schemas.microsoft.com/office/drawing/2014/main" id="{5CF224E5-0E47-42EE-8534-3E2B3E14CAD9}"/>
                    </a:ext>
                  </a:extLst>
                </p14:cNvPr>
                <p14:cNvContentPartPr/>
                <p14:nvPr/>
              </p14:nvContentPartPr>
              <p14:xfrm>
                <a:off x="1933310" y="2007939"/>
                <a:ext cx="113400" cy="113040"/>
              </p14:xfrm>
            </p:contentPart>
          </mc:Choice>
          <mc:Fallback xmlns="">
            <p:pic>
              <p:nvPicPr>
                <p:cNvPr id="511" name="Inkt 510">
                  <a:extLst>
                    <a:ext uri="{FF2B5EF4-FFF2-40B4-BE49-F238E27FC236}">
                      <a16:creationId xmlns:a16="http://schemas.microsoft.com/office/drawing/2014/main" id="{5CF224E5-0E47-42EE-8534-3E2B3E14CAD9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1924670" y="1999299"/>
                  <a:ext cx="1310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512" name="Inkt 511">
                  <a:extLst>
                    <a:ext uri="{FF2B5EF4-FFF2-40B4-BE49-F238E27FC236}">
                      <a16:creationId xmlns:a16="http://schemas.microsoft.com/office/drawing/2014/main" id="{5660C0CA-9D57-44E8-83CB-6F4D95164A2F}"/>
                    </a:ext>
                  </a:extLst>
                </p14:cNvPr>
                <p14:cNvContentPartPr/>
                <p14:nvPr/>
              </p14:nvContentPartPr>
              <p14:xfrm>
                <a:off x="2216270" y="1939539"/>
                <a:ext cx="119520" cy="152640"/>
              </p14:xfrm>
            </p:contentPart>
          </mc:Choice>
          <mc:Fallback xmlns="">
            <p:pic>
              <p:nvPicPr>
                <p:cNvPr id="512" name="Inkt 511">
                  <a:extLst>
                    <a:ext uri="{FF2B5EF4-FFF2-40B4-BE49-F238E27FC236}">
                      <a16:creationId xmlns:a16="http://schemas.microsoft.com/office/drawing/2014/main" id="{5660C0CA-9D57-44E8-83CB-6F4D95164A2F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2207270" y="1930539"/>
                  <a:ext cx="1371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513" name="Inkt 512">
                  <a:extLst>
                    <a:ext uri="{FF2B5EF4-FFF2-40B4-BE49-F238E27FC236}">
                      <a16:creationId xmlns:a16="http://schemas.microsoft.com/office/drawing/2014/main" id="{1F2E6961-269E-4B19-98AB-9D554E46C714}"/>
                    </a:ext>
                  </a:extLst>
                </p14:cNvPr>
                <p14:cNvContentPartPr/>
                <p14:nvPr/>
              </p14:nvContentPartPr>
              <p14:xfrm>
                <a:off x="2317430" y="1948899"/>
                <a:ext cx="131760" cy="109080"/>
              </p14:xfrm>
            </p:contentPart>
          </mc:Choice>
          <mc:Fallback xmlns="">
            <p:pic>
              <p:nvPicPr>
                <p:cNvPr id="513" name="Inkt 512">
                  <a:extLst>
                    <a:ext uri="{FF2B5EF4-FFF2-40B4-BE49-F238E27FC236}">
                      <a16:creationId xmlns:a16="http://schemas.microsoft.com/office/drawing/2014/main" id="{1F2E6961-269E-4B19-98AB-9D554E46C714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2308430" y="1940259"/>
                  <a:ext cx="1494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514" name="Inkt 513">
                  <a:extLst>
                    <a:ext uri="{FF2B5EF4-FFF2-40B4-BE49-F238E27FC236}">
                      <a16:creationId xmlns:a16="http://schemas.microsoft.com/office/drawing/2014/main" id="{9E3F3214-259D-47B1-96D9-54BF4FBCAF4F}"/>
                    </a:ext>
                  </a:extLst>
                </p14:cNvPr>
                <p14:cNvContentPartPr/>
                <p14:nvPr/>
              </p14:nvContentPartPr>
              <p14:xfrm>
                <a:off x="2468990" y="1891299"/>
                <a:ext cx="337320" cy="203760"/>
              </p14:xfrm>
            </p:contentPart>
          </mc:Choice>
          <mc:Fallback xmlns="">
            <p:pic>
              <p:nvPicPr>
                <p:cNvPr id="514" name="Inkt 513">
                  <a:extLst>
                    <a:ext uri="{FF2B5EF4-FFF2-40B4-BE49-F238E27FC236}">
                      <a16:creationId xmlns:a16="http://schemas.microsoft.com/office/drawing/2014/main" id="{9E3F3214-259D-47B1-96D9-54BF4FBCAF4F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2459990" y="1882659"/>
                  <a:ext cx="354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515" name="Inkt 514">
                  <a:extLst>
                    <a:ext uri="{FF2B5EF4-FFF2-40B4-BE49-F238E27FC236}">
                      <a16:creationId xmlns:a16="http://schemas.microsoft.com/office/drawing/2014/main" id="{AEF135C9-6540-40A6-B425-D43327D5DC34}"/>
                    </a:ext>
                  </a:extLst>
                </p14:cNvPr>
                <p14:cNvContentPartPr/>
                <p14:nvPr/>
              </p14:nvContentPartPr>
              <p14:xfrm>
                <a:off x="2728550" y="1652259"/>
                <a:ext cx="192960" cy="358920"/>
              </p14:xfrm>
            </p:contentPart>
          </mc:Choice>
          <mc:Fallback xmlns="">
            <p:pic>
              <p:nvPicPr>
                <p:cNvPr id="515" name="Inkt 514">
                  <a:extLst>
                    <a:ext uri="{FF2B5EF4-FFF2-40B4-BE49-F238E27FC236}">
                      <a16:creationId xmlns:a16="http://schemas.microsoft.com/office/drawing/2014/main" id="{AEF135C9-6540-40A6-B425-D43327D5DC34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2719910" y="1643619"/>
                  <a:ext cx="21060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516" name="Inkt 515">
                  <a:extLst>
                    <a:ext uri="{FF2B5EF4-FFF2-40B4-BE49-F238E27FC236}">
                      <a16:creationId xmlns:a16="http://schemas.microsoft.com/office/drawing/2014/main" id="{82602222-AF58-4BD8-9E9E-349AA2F5333C}"/>
                    </a:ext>
                  </a:extLst>
                </p14:cNvPr>
                <p14:cNvContentPartPr/>
                <p14:nvPr/>
              </p14:nvContentPartPr>
              <p14:xfrm>
                <a:off x="2912870" y="1883019"/>
                <a:ext cx="218880" cy="125640"/>
              </p14:xfrm>
            </p:contentPart>
          </mc:Choice>
          <mc:Fallback xmlns="">
            <p:pic>
              <p:nvPicPr>
                <p:cNvPr id="516" name="Inkt 515">
                  <a:extLst>
                    <a:ext uri="{FF2B5EF4-FFF2-40B4-BE49-F238E27FC236}">
                      <a16:creationId xmlns:a16="http://schemas.microsoft.com/office/drawing/2014/main" id="{82602222-AF58-4BD8-9E9E-349AA2F5333C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2903870" y="1874019"/>
                  <a:ext cx="2365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523" name="Inkt 522">
                  <a:extLst>
                    <a:ext uri="{FF2B5EF4-FFF2-40B4-BE49-F238E27FC236}">
                      <a16:creationId xmlns:a16="http://schemas.microsoft.com/office/drawing/2014/main" id="{0DAC7404-9D01-4D60-AB9A-B356145F1AB5}"/>
                    </a:ext>
                  </a:extLst>
                </p14:cNvPr>
                <p14:cNvContentPartPr/>
                <p14:nvPr/>
              </p14:nvContentPartPr>
              <p14:xfrm>
                <a:off x="3147950" y="1858539"/>
                <a:ext cx="158400" cy="170280"/>
              </p14:xfrm>
            </p:contentPart>
          </mc:Choice>
          <mc:Fallback xmlns="">
            <p:pic>
              <p:nvPicPr>
                <p:cNvPr id="523" name="Inkt 522">
                  <a:extLst>
                    <a:ext uri="{FF2B5EF4-FFF2-40B4-BE49-F238E27FC236}">
                      <a16:creationId xmlns:a16="http://schemas.microsoft.com/office/drawing/2014/main" id="{0DAC7404-9D01-4D60-AB9A-B356145F1AB5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3139310" y="1849899"/>
                  <a:ext cx="176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524" name="Inkt 523">
                  <a:extLst>
                    <a:ext uri="{FF2B5EF4-FFF2-40B4-BE49-F238E27FC236}">
                      <a16:creationId xmlns:a16="http://schemas.microsoft.com/office/drawing/2014/main" id="{3CDE8B13-48CB-49BD-8564-894FAB52397A}"/>
                    </a:ext>
                  </a:extLst>
                </p14:cNvPr>
                <p14:cNvContentPartPr/>
                <p14:nvPr/>
              </p14:nvContentPartPr>
              <p14:xfrm>
                <a:off x="3278630" y="1819299"/>
                <a:ext cx="59040" cy="241560"/>
              </p14:xfrm>
            </p:contentPart>
          </mc:Choice>
          <mc:Fallback xmlns="">
            <p:pic>
              <p:nvPicPr>
                <p:cNvPr id="524" name="Inkt 523">
                  <a:extLst>
                    <a:ext uri="{FF2B5EF4-FFF2-40B4-BE49-F238E27FC236}">
                      <a16:creationId xmlns:a16="http://schemas.microsoft.com/office/drawing/2014/main" id="{3CDE8B13-48CB-49BD-8564-894FAB52397A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3269990" y="1810299"/>
                  <a:ext cx="766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525" name="Inkt 524">
                  <a:extLst>
                    <a:ext uri="{FF2B5EF4-FFF2-40B4-BE49-F238E27FC236}">
                      <a16:creationId xmlns:a16="http://schemas.microsoft.com/office/drawing/2014/main" id="{8032CD4F-C31D-4732-936E-0A329CD944C4}"/>
                    </a:ext>
                  </a:extLst>
                </p14:cNvPr>
                <p14:cNvContentPartPr/>
                <p14:nvPr/>
              </p14:nvContentPartPr>
              <p14:xfrm>
                <a:off x="3348110" y="1879419"/>
                <a:ext cx="121320" cy="162720"/>
              </p14:xfrm>
            </p:contentPart>
          </mc:Choice>
          <mc:Fallback xmlns="">
            <p:pic>
              <p:nvPicPr>
                <p:cNvPr id="525" name="Inkt 524">
                  <a:extLst>
                    <a:ext uri="{FF2B5EF4-FFF2-40B4-BE49-F238E27FC236}">
                      <a16:creationId xmlns:a16="http://schemas.microsoft.com/office/drawing/2014/main" id="{8032CD4F-C31D-4732-936E-0A329CD944C4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3339470" y="1870419"/>
                  <a:ext cx="1389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536" name="Inkt 535">
                  <a:extLst>
                    <a:ext uri="{FF2B5EF4-FFF2-40B4-BE49-F238E27FC236}">
                      <a16:creationId xmlns:a16="http://schemas.microsoft.com/office/drawing/2014/main" id="{0F6AF0E3-B68A-4A4F-BC11-207F00EEA492}"/>
                    </a:ext>
                  </a:extLst>
                </p14:cNvPr>
                <p14:cNvContentPartPr/>
                <p14:nvPr/>
              </p14:nvContentPartPr>
              <p14:xfrm>
                <a:off x="1773110" y="2273259"/>
                <a:ext cx="211680" cy="218160"/>
              </p14:xfrm>
            </p:contentPart>
          </mc:Choice>
          <mc:Fallback xmlns="">
            <p:pic>
              <p:nvPicPr>
                <p:cNvPr id="536" name="Inkt 535">
                  <a:extLst>
                    <a:ext uri="{FF2B5EF4-FFF2-40B4-BE49-F238E27FC236}">
                      <a16:creationId xmlns:a16="http://schemas.microsoft.com/office/drawing/2014/main" id="{0F6AF0E3-B68A-4A4F-BC11-207F00EEA492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1764110" y="2264619"/>
                  <a:ext cx="2293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537" name="Inkt 536">
                  <a:extLst>
                    <a:ext uri="{FF2B5EF4-FFF2-40B4-BE49-F238E27FC236}">
                      <a16:creationId xmlns:a16="http://schemas.microsoft.com/office/drawing/2014/main" id="{079AE6CD-8A38-4A36-8A68-C44BAA157B34}"/>
                    </a:ext>
                  </a:extLst>
                </p14:cNvPr>
                <p14:cNvContentPartPr/>
                <p14:nvPr/>
              </p14:nvContentPartPr>
              <p14:xfrm>
                <a:off x="1990550" y="2376939"/>
                <a:ext cx="32040" cy="74160"/>
              </p14:xfrm>
            </p:contentPart>
          </mc:Choice>
          <mc:Fallback xmlns="">
            <p:pic>
              <p:nvPicPr>
                <p:cNvPr id="537" name="Inkt 536">
                  <a:extLst>
                    <a:ext uri="{FF2B5EF4-FFF2-40B4-BE49-F238E27FC236}">
                      <a16:creationId xmlns:a16="http://schemas.microsoft.com/office/drawing/2014/main" id="{079AE6CD-8A38-4A36-8A68-C44BAA157B34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1981550" y="2368299"/>
                  <a:ext cx="496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538" name="Inkt 537">
                  <a:extLst>
                    <a:ext uri="{FF2B5EF4-FFF2-40B4-BE49-F238E27FC236}">
                      <a16:creationId xmlns:a16="http://schemas.microsoft.com/office/drawing/2014/main" id="{A8798F35-D729-4C84-B954-E4B0DFB1E149}"/>
                    </a:ext>
                  </a:extLst>
                </p14:cNvPr>
                <p14:cNvContentPartPr/>
                <p14:nvPr/>
              </p14:nvContentPartPr>
              <p14:xfrm>
                <a:off x="1909910" y="2257419"/>
                <a:ext cx="5760" cy="16560"/>
              </p14:xfrm>
            </p:contentPart>
          </mc:Choice>
          <mc:Fallback xmlns="">
            <p:pic>
              <p:nvPicPr>
                <p:cNvPr id="538" name="Inkt 537">
                  <a:extLst>
                    <a:ext uri="{FF2B5EF4-FFF2-40B4-BE49-F238E27FC236}">
                      <a16:creationId xmlns:a16="http://schemas.microsoft.com/office/drawing/2014/main" id="{A8798F35-D729-4C84-B954-E4B0DFB1E149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1901270" y="2248419"/>
                  <a:ext cx="234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539" name="Inkt 538">
                  <a:extLst>
                    <a:ext uri="{FF2B5EF4-FFF2-40B4-BE49-F238E27FC236}">
                      <a16:creationId xmlns:a16="http://schemas.microsoft.com/office/drawing/2014/main" id="{10352FB5-3A29-4C47-BDC4-5F91B7ABE2F1}"/>
                    </a:ext>
                  </a:extLst>
                </p14:cNvPr>
                <p14:cNvContentPartPr/>
                <p14:nvPr/>
              </p14:nvContentPartPr>
              <p14:xfrm>
                <a:off x="1963550" y="2172819"/>
                <a:ext cx="165600" cy="273960"/>
              </p14:xfrm>
            </p:contentPart>
          </mc:Choice>
          <mc:Fallback xmlns="">
            <p:pic>
              <p:nvPicPr>
                <p:cNvPr id="539" name="Inkt 538">
                  <a:extLst>
                    <a:ext uri="{FF2B5EF4-FFF2-40B4-BE49-F238E27FC236}">
                      <a16:creationId xmlns:a16="http://schemas.microsoft.com/office/drawing/2014/main" id="{10352FB5-3A29-4C47-BDC4-5F91B7ABE2F1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1954550" y="2163819"/>
                  <a:ext cx="1832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540" name="Inkt 539">
                  <a:extLst>
                    <a:ext uri="{FF2B5EF4-FFF2-40B4-BE49-F238E27FC236}">
                      <a16:creationId xmlns:a16="http://schemas.microsoft.com/office/drawing/2014/main" id="{AF0090EA-5BF8-429B-80CC-A140AD5D314C}"/>
                    </a:ext>
                  </a:extLst>
                </p14:cNvPr>
                <p14:cNvContentPartPr/>
                <p14:nvPr/>
              </p14:nvContentPartPr>
              <p14:xfrm>
                <a:off x="2170910" y="2261739"/>
                <a:ext cx="98280" cy="41760"/>
              </p14:xfrm>
            </p:contentPart>
          </mc:Choice>
          <mc:Fallback xmlns="">
            <p:pic>
              <p:nvPicPr>
                <p:cNvPr id="540" name="Inkt 539">
                  <a:extLst>
                    <a:ext uri="{FF2B5EF4-FFF2-40B4-BE49-F238E27FC236}">
                      <a16:creationId xmlns:a16="http://schemas.microsoft.com/office/drawing/2014/main" id="{AF0090EA-5BF8-429B-80CC-A140AD5D314C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2162270" y="2253099"/>
                  <a:ext cx="1159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541" name="Inkt 540">
                  <a:extLst>
                    <a:ext uri="{FF2B5EF4-FFF2-40B4-BE49-F238E27FC236}">
                      <a16:creationId xmlns:a16="http://schemas.microsoft.com/office/drawing/2014/main" id="{3D29895C-DB3A-40E7-AC8D-8C187E619CAC}"/>
                    </a:ext>
                  </a:extLst>
                </p14:cNvPr>
                <p14:cNvContentPartPr/>
                <p14:nvPr/>
              </p14:nvContentPartPr>
              <p14:xfrm>
                <a:off x="2170190" y="2292699"/>
                <a:ext cx="104400" cy="50760"/>
              </p14:xfrm>
            </p:contentPart>
          </mc:Choice>
          <mc:Fallback xmlns="">
            <p:pic>
              <p:nvPicPr>
                <p:cNvPr id="541" name="Inkt 540">
                  <a:extLst>
                    <a:ext uri="{FF2B5EF4-FFF2-40B4-BE49-F238E27FC236}">
                      <a16:creationId xmlns:a16="http://schemas.microsoft.com/office/drawing/2014/main" id="{3D29895C-DB3A-40E7-AC8D-8C187E619CAC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2161550" y="2283699"/>
                  <a:ext cx="1220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542" name="Inkt 541">
                  <a:extLst>
                    <a:ext uri="{FF2B5EF4-FFF2-40B4-BE49-F238E27FC236}">
                      <a16:creationId xmlns:a16="http://schemas.microsoft.com/office/drawing/2014/main" id="{227978A4-4D17-4AFF-9829-A4FC3610DFA9}"/>
                    </a:ext>
                  </a:extLst>
                </p14:cNvPr>
                <p14:cNvContentPartPr/>
                <p14:nvPr/>
              </p14:nvContentPartPr>
              <p14:xfrm>
                <a:off x="2382230" y="2277579"/>
                <a:ext cx="76320" cy="18720"/>
              </p14:xfrm>
            </p:contentPart>
          </mc:Choice>
          <mc:Fallback xmlns="">
            <p:pic>
              <p:nvPicPr>
                <p:cNvPr id="542" name="Inkt 541">
                  <a:extLst>
                    <a:ext uri="{FF2B5EF4-FFF2-40B4-BE49-F238E27FC236}">
                      <a16:creationId xmlns:a16="http://schemas.microsoft.com/office/drawing/2014/main" id="{227978A4-4D17-4AFF-9829-A4FC3610DFA9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2373230" y="2268579"/>
                  <a:ext cx="939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543" name="Inkt 542">
                  <a:extLst>
                    <a:ext uri="{FF2B5EF4-FFF2-40B4-BE49-F238E27FC236}">
                      <a16:creationId xmlns:a16="http://schemas.microsoft.com/office/drawing/2014/main" id="{E156D5AA-BAF9-4C0C-B852-63CCFB11AE18}"/>
                    </a:ext>
                  </a:extLst>
                </p14:cNvPr>
                <p14:cNvContentPartPr/>
                <p14:nvPr/>
              </p14:nvContentPartPr>
              <p14:xfrm>
                <a:off x="2358830" y="2319339"/>
                <a:ext cx="110520" cy="36720"/>
              </p14:xfrm>
            </p:contentPart>
          </mc:Choice>
          <mc:Fallback xmlns="">
            <p:pic>
              <p:nvPicPr>
                <p:cNvPr id="543" name="Inkt 542">
                  <a:extLst>
                    <a:ext uri="{FF2B5EF4-FFF2-40B4-BE49-F238E27FC236}">
                      <a16:creationId xmlns:a16="http://schemas.microsoft.com/office/drawing/2014/main" id="{E156D5AA-BAF9-4C0C-B852-63CCFB11AE18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2350190" y="2310699"/>
                  <a:ext cx="1281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544" name="Inkt 543">
                  <a:extLst>
                    <a:ext uri="{FF2B5EF4-FFF2-40B4-BE49-F238E27FC236}">
                      <a16:creationId xmlns:a16="http://schemas.microsoft.com/office/drawing/2014/main" id="{5F0EDDFD-81FF-4152-B292-D0A4CB992B6D}"/>
                    </a:ext>
                  </a:extLst>
                </p14:cNvPr>
                <p14:cNvContentPartPr/>
                <p14:nvPr/>
              </p14:nvContentPartPr>
              <p14:xfrm>
                <a:off x="2559350" y="2183619"/>
                <a:ext cx="109440" cy="271440"/>
              </p14:xfrm>
            </p:contentPart>
          </mc:Choice>
          <mc:Fallback xmlns="">
            <p:pic>
              <p:nvPicPr>
                <p:cNvPr id="544" name="Inkt 543">
                  <a:extLst>
                    <a:ext uri="{FF2B5EF4-FFF2-40B4-BE49-F238E27FC236}">
                      <a16:creationId xmlns:a16="http://schemas.microsoft.com/office/drawing/2014/main" id="{5F0EDDFD-81FF-4152-B292-D0A4CB992B6D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2550350" y="2174979"/>
                  <a:ext cx="1270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545" name="Inkt 544">
                  <a:extLst>
                    <a:ext uri="{FF2B5EF4-FFF2-40B4-BE49-F238E27FC236}">
                      <a16:creationId xmlns:a16="http://schemas.microsoft.com/office/drawing/2014/main" id="{7B3DEDDA-C4AF-4287-B066-897DD8DA6179}"/>
                    </a:ext>
                  </a:extLst>
                </p14:cNvPr>
                <p14:cNvContentPartPr/>
                <p14:nvPr/>
              </p14:nvContentPartPr>
              <p14:xfrm>
                <a:off x="2593910" y="2314659"/>
                <a:ext cx="93960" cy="55440"/>
              </p14:xfrm>
            </p:contentPart>
          </mc:Choice>
          <mc:Fallback xmlns="">
            <p:pic>
              <p:nvPicPr>
                <p:cNvPr id="545" name="Inkt 544">
                  <a:extLst>
                    <a:ext uri="{FF2B5EF4-FFF2-40B4-BE49-F238E27FC236}">
                      <a16:creationId xmlns:a16="http://schemas.microsoft.com/office/drawing/2014/main" id="{7B3DEDDA-C4AF-4287-B066-897DD8DA6179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2584910" y="2305659"/>
                  <a:ext cx="1116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546" name="Inkt 545">
                  <a:extLst>
                    <a:ext uri="{FF2B5EF4-FFF2-40B4-BE49-F238E27FC236}">
                      <a16:creationId xmlns:a16="http://schemas.microsoft.com/office/drawing/2014/main" id="{03429FD9-BEDA-49D8-98AF-7B933E09CEDA}"/>
                    </a:ext>
                  </a:extLst>
                </p14:cNvPr>
                <p14:cNvContentPartPr/>
                <p14:nvPr/>
              </p14:nvContentPartPr>
              <p14:xfrm>
                <a:off x="2709470" y="2344539"/>
                <a:ext cx="206640" cy="97560"/>
              </p14:xfrm>
            </p:contentPart>
          </mc:Choice>
          <mc:Fallback xmlns="">
            <p:pic>
              <p:nvPicPr>
                <p:cNvPr id="546" name="Inkt 545">
                  <a:extLst>
                    <a:ext uri="{FF2B5EF4-FFF2-40B4-BE49-F238E27FC236}">
                      <a16:creationId xmlns:a16="http://schemas.microsoft.com/office/drawing/2014/main" id="{03429FD9-BEDA-49D8-98AF-7B933E09CEDA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2700830" y="2335899"/>
                  <a:ext cx="2242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547" name="Inkt 546">
                  <a:extLst>
                    <a:ext uri="{FF2B5EF4-FFF2-40B4-BE49-F238E27FC236}">
                      <a16:creationId xmlns:a16="http://schemas.microsoft.com/office/drawing/2014/main" id="{D8A8BE8F-3D9C-415F-A414-D647EF7B8B35}"/>
                    </a:ext>
                  </a:extLst>
                </p14:cNvPr>
                <p14:cNvContentPartPr/>
                <p14:nvPr/>
              </p14:nvContentPartPr>
              <p14:xfrm>
                <a:off x="2824670" y="2199819"/>
                <a:ext cx="95040" cy="212400"/>
              </p14:xfrm>
            </p:contentPart>
          </mc:Choice>
          <mc:Fallback xmlns="">
            <p:pic>
              <p:nvPicPr>
                <p:cNvPr id="547" name="Inkt 546">
                  <a:extLst>
                    <a:ext uri="{FF2B5EF4-FFF2-40B4-BE49-F238E27FC236}">
                      <a16:creationId xmlns:a16="http://schemas.microsoft.com/office/drawing/2014/main" id="{D8A8BE8F-3D9C-415F-A414-D647EF7B8B35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2815670" y="2190819"/>
                  <a:ext cx="112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548" name="Inkt 547">
                  <a:extLst>
                    <a:ext uri="{FF2B5EF4-FFF2-40B4-BE49-F238E27FC236}">
                      <a16:creationId xmlns:a16="http://schemas.microsoft.com/office/drawing/2014/main" id="{171C9BC8-6731-4ECF-9EB5-A25F8871CBF6}"/>
                    </a:ext>
                  </a:extLst>
                </p14:cNvPr>
                <p14:cNvContentPartPr/>
                <p14:nvPr/>
              </p14:nvContentPartPr>
              <p14:xfrm>
                <a:off x="2932310" y="2251299"/>
                <a:ext cx="122400" cy="167760"/>
              </p14:xfrm>
            </p:contentPart>
          </mc:Choice>
          <mc:Fallback xmlns="">
            <p:pic>
              <p:nvPicPr>
                <p:cNvPr id="548" name="Inkt 547">
                  <a:extLst>
                    <a:ext uri="{FF2B5EF4-FFF2-40B4-BE49-F238E27FC236}">
                      <a16:creationId xmlns:a16="http://schemas.microsoft.com/office/drawing/2014/main" id="{171C9BC8-6731-4ECF-9EB5-A25F8871CBF6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2923310" y="2242659"/>
                  <a:ext cx="1400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549" name="Inkt 548">
                  <a:extLst>
                    <a:ext uri="{FF2B5EF4-FFF2-40B4-BE49-F238E27FC236}">
                      <a16:creationId xmlns:a16="http://schemas.microsoft.com/office/drawing/2014/main" id="{640BE314-8C5C-4AD7-A86B-A11EC4CE3163}"/>
                    </a:ext>
                  </a:extLst>
                </p14:cNvPr>
                <p14:cNvContentPartPr/>
                <p14:nvPr/>
              </p14:nvContentPartPr>
              <p14:xfrm>
                <a:off x="3028790" y="2237979"/>
                <a:ext cx="183960" cy="143280"/>
              </p14:xfrm>
            </p:contentPart>
          </mc:Choice>
          <mc:Fallback xmlns="">
            <p:pic>
              <p:nvPicPr>
                <p:cNvPr id="549" name="Inkt 548">
                  <a:extLst>
                    <a:ext uri="{FF2B5EF4-FFF2-40B4-BE49-F238E27FC236}">
                      <a16:creationId xmlns:a16="http://schemas.microsoft.com/office/drawing/2014/main" id="{640BE314-8C5C-4AD7-A86B-A11EC4CE3163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3019790" y="2229339"/>
                  <a:ext cx="2016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551" name="Inkt 550">
                  <a:extLst>
                    <a:ext uri="{FF2B5EF4-FFF2-40B4-BE49-F238E27FC236}">
                      <a16:creationId xmlns:a16="http://schemas.microsoft.com/office/drawing/2014/main" id="{21BE2CC2-1829-40BF-BAF4-70FFD9B41BAB}"/>
                    </a:ext>
                  </a:extLst>
                </p14:cNvPr>
                <p14:cNvContentPartPr/>
                <p14:nvPr/>
              </p14:nvContentPartPr>
              <p14:xfrm>
                <a:off x="3136430" y="2132859"/>
                <a:ext cx="139320" cy="298080"/>
              </p14:xfrm>
            </p:contentPart>
          </mc:Choice>
          <mc:Fallback xmlns="">
            <p:pic>
              <p:nvPicPr>
                <p:cNvPr id="551" name="Inkt 550">
                  <a:extLst>
                    <a:ext uri="{FF2B5EF4-FFF2-40B4-BE49-F238E27FC236}">
                      <a16:creationId xmlns:a16="http://schemas.microsoft.com/office/drawing/2014/main" id="{21BE2CC2-1829-40BF-BAF4-70FFD9B41BAB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3127790" y="2124219"/>
                  <a:ext cx="156960" cy="31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2" name="Groep 571">
            <a:extLst>
              <a:ext uri="{FF2B5EF4-FFF2-40B4-BE49-F238E27FC236}">
                <a16:creationId xmlns:a16="http://schemas.microsoft.com/office/drawing/2014/main" id="{275AFD27-FE4C-483D-A08E-7A185573EBF1}"/>
              </a:ext>
            </a:extLst>
          </p:cNvPr>
          <p:cNvGrpSpPr/>
          <p:nvPr/>
        </p:nvGrpSpPr>
        <p:grpSpPr>
          <a:xfrm>
            <a:off x="5682350" y="443019"/>
            <a:ext cx="5355360" cy="2897280"/>
            <a:chOff x="5682350" y="443019"/>
            <a:chExt cx="5355360" cy="289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409" name="Inkt 408">
                  <a:extLst>
                    <a:ext uri="{FF2B5EF4-FFF2-40B4-BE49-F238E27FC236}">
                      <a16:creationId xmlns:a16="http://schemas.microsoft.com/office/drawing/2014/main" id="{A082B508-06AA-433E-84EC-2FD698C89A97}"/>
                    </a:ext>
                  </a:extLst>
                </p14:cNvPr>
                <p14:cNvContentPartPr/>
                <p14:nvPr/>
              </p14:nvContentPartPr>
              <p14:xfrm>
                <a:off x="10149590" y="458499"/>
                <a:ext cx="124920" cy="476280"/>
              </p14:xfrm>
            </p:contentPart>
          </mc:Choice>
          <mc:Fallback xmlns="">
            <p:pic>
              <p:nvPicPr>
                <p:cNvPr id="409" name="Inkt 408">
                  <a:extLst>
                    <a:ext uri="{FF2B5EF4-FFF2-40B4-BE49-F238E27FC236}">
                      <a16:creationId xmlns:a16="http://schemas.microsoft.com/office/drawing/2014/main" id="{A082B508-06AA-433E-84EC-2FD698C89A97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10140590" y="449859"/>
                  <a:ext cx="14256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369" name="Inkt 368">
                  <a:extLst>
                    <a:ext uri="{FF2B5EF4-FFF2-40B4-BE49-F238E27FC236}">
                      <a16:creationId xmlns:a16="http://schemas.microsoft.com/office/drawing/2014/main" id="{A3F44AD6-D77B-4156-93E9-D9E2BF586CA1}"/>
                    </a:ext>
                  </a:extLst>
                </p14:cNvPr>
                <p14:cNvContentPartPr/>
                <p14:nvPr/>
              </p14:nvContentPartPr>
              <p14:xfrm>
                <a:off x="5682350" y="853419"/>
                <a:ext cx="63360" cy="143640"/>
              </p14:xfrm>
            </p:contentPart>
          </mc:Choice>
          <mc:Fallback xmlns="">
            <p:pic>
              <p:nvPicPr>
                <p:cNvPr id="369" name="Inkt 368">
                  <a:extLst>
                    <a:ext uri="{FF2B5EF4-FFF2-40B4-BE49-F238E27FC236}">
                      <a16:creationId xmlns:a16="http://schemas.microsoft.com/office/drawing/2014/main" id="{A3F44AD6-D77B-4156-93E9-D9E2BF586CA1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5673350" y="844419"/>
                  <a:ext cx="810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370" name="Inkt 369">
                  <a:extLst>
                    <a:ext uri="{FF2B5EF4-FFF2-40B4-BE49-F238E27FC236}">
                      <a16:creationId xmlns:a16="http://schemas.microsoft.com/office/drawing/2014/main" id="{6B03310D-412B-460E-ADF0-98D7C977A6A1}"/>
                    </a:ext>
                  </a:extLst>
                </p14:cNvPr>
                <p14:cNvContentPartPr/>
                <p14:nvPr/>
              </p14:nvContentPartPr>
              <p14:xfrm>
                <a:off x="5795750" y="753699"/>
                <a:ext cx="132840" cy="320400"/>
              </p14:xfrm>
            </p:contentPart>
          </mc:Choice>
          <mc:Fallback xmlns="">
            <p:pic>
              <p:nvPicPr>
                <p:cNvPr id="370" name="Inkt 369">
                  <a:extLst>
                    <a:ext uri="{FF2B5EF4-FFF2-40B4-BE49-F238E27FC236}">
                      <a16:creationId xmlns:a16="http://schemas.microsoft.com/office/drawing/2014/main" id="{6B03310D-412B-460E-ADF0-98D7C977A6A1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5787110" y="745059"/>
                  <a:ext cx="15048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371" name="Inkt 370">
                  <a:extLst>
                    <a:ext uri="{FF2B5EF4-FFF2-40B4-BE49-F238E27FC236}">
                      <a16:creationId xmlns:a16="http://schemas.microsoft.com/office/drawing/2014/main" id="{9DCAAA02-1E92-4934-8F39-5D684CD202DC}"/>
                    </a:ext>
                  </a:extLst>
                </p14:cNvPr>
                <p14:cNvContentPartPr/>
                <p14:nvPr/>
              </p14:nvContentPartPr>
              <p14:xfrm>
                <a:off x="5823470" y="899139"/>
                <a:ext cx="88560" cy="57240"/>
              </p14:xfrm>
            </p:contentPart>
          </mc:Choice>
          <mc:Fallback xmlns="">
            <p:pic>
              <p:nvPicPr>
                <p:cNvPr id="371" name="Inkt 370">
                  <a:extLst>
                    <a:ext uri="{FF2B5EF4-FFF2-40B4-BE49-F238E27FC236}">
                      <a16:creationId xmlns:a16="http://schemas.microsoft.com/office/drawing/2014/main" id="{9DCAAA02-1E92-4934-8F39-5D684CD202DC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5814830" y="890139"/>
                  <a:ext cx="1062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389" name="Inkt 388">
                  <a:extLst>
                    <a:ext uri="{FF2B5EF4-FFF2-40B4-BE49-F238E27FC236}">
                      <a16:creationId xmlns:a16="http://schemas.microsoft.com/office/drawing/2014/main" id="{110AA572-2BC6-4412-8793-EB0B73DBEA3C}"/>
                    </a:ext>
                  </a:extLst>
                </p14:cNvPr>
                <p14:cNvContentPartPr/>
                <p14:nvPr/>
              </p14:nvContentPartPr>
              <p14:xfrm>
                <a:off x="8335910" y="557859"/>
                <a:ext cx="171720" cy="302040"/>
              </p14:xfrm>
            </p:contentPart>
          </mc:Choice>
          <mc:Fallback xmlns="">
            <p:pic>
              <p:nvPicPr>
                <p:cNvPr id="389" name="Inkt 388">
                  <a:extLst>
                    <a:ext uri="{FF2B5EF4-FFF2-40B4-BE49-F238E27FC236}">
                      <a16:creationId xmlns:a16="http://schemas.microsoft.com/office/drawing/2014/main" id="{110AA572-2BC6-4412-8793-EB0B73DBEA3C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8327270" y="548859"/>
                  <a:ext cx="1893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390" name="Inkt 389">
                  <a:extLst>
                    <a:ext uri="{FF2B5EF4-FFF2-40B4-BE49-F238E27FC236}">
                      <a16:creationId xmlns:a16="http://schemas.microsoft.com/office/drawing/2014/main" id="{5F3F9597-C77D-4A6B-AB3A-6973C134391D}"/>
                    </a:ext>
                  </a:extLst>
                </p14:cNvPr>
                <p14:cNvContentPartPr/>
                <p14:nvPr/>
              </p14:nvContentPartPr>
              <p14:xfrm>
                <a:off x="8482070" y="742539"/>
                <a:ext cx="118080" cy="119160"/>
              </p14:xfrm>
            </p:contentPart>
          </mc:Choice>
          <mc:Fallback xmlns="">
            <p:pic>
              <p:nvPicPr>
                <p:cNvPr id="390" name="Inkt 389">
                  <a:extLst>
                    <a:ext uri="{FF2B5EF4-FFF2-40B4-BE49-F238E27FC236}">
                      <a16:creationId xmlns:a16="http://schemas.microsoft.com/office/drawing/2014/main" id="{5F3F9597-C77D-4A6B-AB3A-6973C134391D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8473070" y="733539"/>
                  <a:ext cx="135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391" name="Inkt 390">
                  <a:extLst>
                    <a:ext uri="{FF2B5EF4-FFF2-40B4-BE49-F238E27FC236}">
                      <a16:creationId xmlns:a16="http://schemas.microsoft.com/office/drawing/2014/main" id="{57610559-D3EA-4B87-A32E-2E0DA5A51FAF}"/>
                    </a:ext>
                  </a:extLst>
                </p14:cNvPr>
                <p14:cNvContentPartPr/>
                <p14:nvPr/>
              </p14:nvContentPartPr>
              <p14:xfrm>
                <a:off x="8582870" y="718779"/>
                <a:ext cx="181800" cy="123480"/>
              </p14:xfrm>
            </p:contentPart>
          </mc:Choice>
          <mc:Fallback xmlns="">
            <p:pic>
              <p:nvPicPr>
                <p:cNvPr id="391" name="Inkt 390">
                  <a:extLst>
                    <a:ext uri="{FF2B5EF4-FFF2-40B4-BE49-F238E27FC236}">
                      <a16:creationId xmlns:a16="http://schemas.microsoft.com/office/drawing/2014/main" id="{57610559-D3EA-4B87-A32E-2E0DA5A51FAF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8574230" y="710139"/>
                  <a:ext cx="1994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392" name="Inkt 391">
                  <a:extLst>
                    <a:ext uri="{FF2B5EF4-FFF2-40B4-BE49-F238E27FC236}">
                      <a16:creationId xmlns:a16="http://schemas.microsoft.com/office/drawing/2014/main" id="{75177C9C-5D58-48CA-BDBC-6CACEB388FC2}"/>
                    </a:ext>
                  </a:extLst>
                </p14:cNvPr>
                <p14:cNvContentPartPr/>
                <p14:nvPr/>
              </p14:nvContentPartPr>
              <p14:xfrm>
                <a:off x="8726150" y="702219"/>
                <a:ext cx="174960" cy="102240"/>
              </p14:xfrm>
            </p:contentPart>
          </mc:Choice>
          <mc:Fallback xmlns="">
            <p:pic>
              <p:nvPicPr>
                <p:cNvPr id="392" name="Inkt 391">
                  <a:extLst>
                    <a:ext uri="{FF2B5EF4-FFF2-40B4-BE49-F238E27FC236}">
                      <a16:creationId xmlns:a16="http://schemas.microsoft.com/office/drawing/2014/main" id="{75177C9C-5D58-48CA-BDBC-6CACEB388FC2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8717510" y="693579"/>
                  <a:ext cx="1926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0">
              <p14:nvContentPartPr>
                <p14:cNvPr id="393" name="Inkt 392">
                  <a:extLst>
                    <a:ext uri="{FF2B5EF4-FFF2-40B4-BE49-F238E27FC236}">
                      <a16:creationId xmlns:a16="http://schemas.microsoft.com/office/drawing/2014/main" id="{947859AF-6E00-4485-BCAF-8915D54470C3}"/>
                    </a:ext>
                  </a:extLst>
                </p14:cNvPr>
                <p14:cNvContentPartPr/>
                <p14:nvPr/>
              </p14:nvContentPartPr>
              <p14:xfrm>
                <a:off x="8865470" y="470019"/>
                <a:ext cx="117720" cy="329040"/>
              </p14:xfrm>
            </p:contentPart>
          </mc:Choice>
          <mc:Fallback xmlns="">
            <p:pic>
              <p:nvPicPr>
                <p:cNvPr id="393" name="Inkt 392">
                  <a:extLst>
                    <a:ext uri="{FF2B5EF4-FFF2-40B4-BE49-F238E27FC236}">
                      <a16:creationId xmlns:a16="http://schemas.microsoft.com/office/drawing/2014/main" id="{947859AF-6E00-4485-BCAF-8915D54470C3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8856470" y="461019"/>
                  <a:ext cx="1353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2">
              <p14:nvContentPartPr>
                <p14:cNvPr id="394" name="Inkt 393">
                  <a:extLst>
                    <a:ext uri="{FF2B5EF4-FFF2-40B4-BE49-F238E27FC236}">
                      <a16:creationId xmlns:a16="http://schemas.microsoft.com/office/drawing/2014/main" id="{202604C0-E0A6-42C0-BD1B-A453C6D263F9}"/>
                    </a:ext>
                  </a:extLst>
                </p14:cNvPr>
                <p14:cNvContentPartPr/>
                <p14:nvPr/>
              </p14:nvContentPartPr>
              <p14:xfrm>
                <a:off x="8852510" y="723099"/>
                <a:ext cx="153720" cy="8640"/>
              </p14:xfrm>
            </p:contentPart>
          </mc:Choice>
          <mc:Fallback xmlns="">
            <p:pic>
              <p:nvPicPr>
                <p:cNvPr id="394" name="Inkt 393">
                  <a:extLst>
                    <a:ext uri="{FF2B5EF4-FFF2-40B4-BE49-F238E27FC236}">
                      <a16:creationId xmlns:a16="http://schemas.microsoft.com/office/drawing/2014/main" id="{202604C0-E0A6-42C0-BD1B-A453C6D263F9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8843870" y="714099"/>
                  <a:ext cx="1713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4">
              <p14:nvContentPartPr>
                <p14:cNvPr id="395" name="Inkt 394">
                  <a:extLst>
                    <a:ext uri="{FF2B5EF4-FFF2-40B4-BE49-F238E27FC236}">
                      <a16:creationId xmlns:a16="http://schemas.microsoft.com/office/drawing/2014/main" id="{620BEBA0-118C-46E3-BDF6-7E2F68E7197C}"/>
                    </a:ext>
                  </a:extLst>
                </p14:cNvPr>
                <p14:cNvContentPartPr/>
                <p14:nvPr/>
              </p14:nvContentPartPr>
              <p14:xfrm>
                <a:off x="9144110" y="680259"/>
                <a:ext cx="37080" cy="6120"/>
              </p14:xfrm>
            </p:contentPart>
          </mc:Choice>
          <mc:Fallback xmlns="">
            <p:pic>
              <p:nvPicPr>
                <p:cNvPr id="395" name="Inkt 394">
                  <a:extLst>
                    <a:ext uri="{FF2B5EF4-FFF2-40B4-BE49-F238E27FC236}">
                      <a16:creationId xmlns:a16="http://schemas.microsoft.com/office/drawing/2014/main" id="{620BEBA0-118C-46E3-BDF6-7E2F68E7197C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9135470" y="671259"/>
                  <a:ext cx="547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6">
              <p14:nvContentPartPr>
                <p14:cNvPr id="396" name="Inkt 395">
                  <a:extLst>
                    <a:ext uri="{FF2B5EF4-FFF2-40B4-BE49-F238E27FC236}">
                      <a16:creationId xmlns:a16="http://schemas.microsoft.com/office/drawing/2014/main" id="{1DD7335B-8F98-4B69-96AC-52127C95147E}"/>
                    </a:ext>
                  </a:extLst>
                </p14:cNvPr>
                <p14:cNvContentPartPr/>
                <p14:nvPr/>
              </p14:nvContentPartPr>
              <p14:xfrm>
                <a:off x="9077150" y="790059"/>
                <a:ext cx="4680" cy="10080"/>
              </p14:xfrm>
            </p:contentPart>
          </mc:Choice>
          <mc:Fallback xmlns="">
            <p:pic>
              <p:nvPicPr>
                <p:cNvPr id="396" name="Inkt 395">
                  <a:extLst>
                    <a:ext uri="{FF2B5EF4-FFF2-40B4-BE49-F238E27FC236}">
                      <a16:creationId xmlns:a16="http://schemas.microsoft.com/office/drawing/2014/main" id="{1DD7335B-8F98-4B69-96AC-52127C95147E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9068510" y="781419"/>
                  <a:ext cx="223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8">
              <p14:nvContentPartPr>
                <p14:cNvPr id="397" name="Inkt 396">
                  <a:extLst>
                    <a:ext uri="{FF2B5EF4-FFF2-40B4-BE49-F238E27FC236}">
                      <a16:creationId xmlns:a16="http://schemas.microsoft.com/office/drawing/2014/main" id="{4D2202B8-DB33-45F2-B74A-4226F5C01549}"/>
                    </a:ext>
                  </a:extLst>
                </p14:cNvPr>
                <p14:cNvContentPartPr/>
                <p14:nvPr/>
              </p14:nvContentPartPr>
              <p14:xfrm>
                <a:off x="9204230" y="583779"/>
                <a:ext cx="128880" cy="191520"/>
              </p14:xfrm>
            </p:contentPart>
          </mc:Choice>
          <mc:Fallback xmlns="">
            <p:pic>
              <p:nvPicPr>
                <p:cNvPr id="397" name="Inkt 396">
                  <a:extLst>
                    <a:ext uri="{FF2B5EF4-FFF2-40B4-BE49-F238E27FC236}">
                      <a16:creationId xmlns:a16="http://schemas.microsoft.com/office/drawing/2014/main" id="{4D2202B8-DB33-45F2-B74A-4226F5C01549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9195590" y="574779"/>
                  <a:ext cx="1465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0">
              <p14:nvContentPartPr>
                <p14:cNvPr id="398" name="Inkt 397">
                  <a:extLst>
                    <a:ext uri="{FF2B5EF4-FFF2-40B4-BE49-F238E27FC236}">
                      <a16:creationId xmlns:a16="http://schemas.microsoft.com/office/drawing/2014/main" id="{43BC0523-F59B-4625-8BB4-08D5FCAE1D5F}"/>
                    </a:ext>
                  </a:extLst>
                </p14:cNvPr>
                <p14:cNvContentPartPr/>
                <p14:nvPr/>
              </p14:nvContentPartPr>
              <p14:xfrm>
                <a:off x="9284870" y="443019"/>
                <a:ext cx="115560" cy="385200"/>
              </p14:xfrm>
            </p:contentPart>
          </mc:Choice>
          <mc:Fallback xmlns="">
            <p:pic>
              <p:nvPicPr>
                <p:cNvPr id="398" name="Inkt 397">
                  <a:extLst>
                    <a:ext uri="{FF2B5EF4-FFF2-40B4-BE49-F238E27FC236}">
                      <a16:creationId xmlns:a16="http://schemas.microsoft.com/office/drawing/2014/main" id="{43BC0523-F59B-4625-8BB4-08D5FCAE1D5F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9276230" y="434019"/>
                  <a:ext cx="13320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2">
              <p14:nvContentPartPr>
                <p14:cNvPr id="399" name="Inkt 398">
                  <a:extLst>
                    <a:ext uri="{FF2B5EF4-FFF2-40B4-BE49-F238E27FC236}">
                      <a16:creationId xmlns:a16="http://schemas.microsoft.com/office/drawing/2014/main" id="{FA093167-C03D-4BBC-82B0-C0B0C8019D36}"/>
                    </a:ext>
                  </a:extLst>
                </p14:cNvPr>
                <p14:cNvContentPartPr/>
                <p14:nvPr/>
              </p14:nvContentPartPr>
              <p14:xfrm>
                <a:off x="9339230" y="649299"/>
                <a:ext cx="91800" cy="112680"/>
              </p14:xfrm>
            </p:contentPart>
          </mc:Choice>
          <mc:Fallback xmlns="">
            <p:pic>
              <p:nvPicPr>
                <p:cNvPr id="399" name="Inkt 398">
                  <a:extLst>
                    <a:ext uri="{FF2B5EF4-FFF2-40B4-BE49-F238E27FC236}">
                      <a16:creationId xmlns:a16="http://schemas.microsoft.com/office/drawing/2014/main" id="{FA093167-C03D-4BBC-82B0-C0B0C8019D36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9330230" y="640299"/>
                  <a:ext cx="1094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4">
              <p14:nvContentPartPr>
                <p14:cNvPr id="402" name="Inkt 401">
                  <a:extLst>
                    <a:ext uri="{FF2B5EF4-FFF2-40B4-BE49-F238E27FC236}">
                      <a16:creationId xmlns:a16="http://schemas.microsoft.com/office/drawing/2014/main" id="{B3FC6EFA-CE21-438E-845C-1CF0CECF76FC}"/>
                    </a:ext>
                  </a:extLst>
                </p14:cNvPr>
                <p14:cNvContentPartPr/>
                <p14:nvPr/>
              </p14:nvContentPartPr>
              <p14:xfrm>
                <a:off x="9594110" y="605019"/>
                <a:ext cx="113040" cy="32760"/>
              </p14:xfrm>
            </p:contentPart>
          </mc:Choice>
          <mc:Fallback xmlns="">
            <p:pic>
              <p:nvPicPr>
                <p:cNvPr id="402" name="Inkt 401">
                  <a:extLst>
                    <a:ext uri="{FF2B5EF4-FFF2-40B4-BE49-F238E27FC236}">
                      <a16:creationId xmlns:a16="http://schemas.microsoft.com/office/drawing/2014/main" id="{B3FC6EFA-CE21-438E-845C-1CF0CECF76FC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9585470" y="596379"/>
                  <a:ext cx="1306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6">
              <p14:nvContentPartPr>
                <p14:cNvPr id="403" name="Inkt 402">
                  <a:extLst>
                    <a:ext uri="{FF2B5EF4-FFF2-40B4-BE49-F238E27FC236}">
                      <a16:creationId xmlns:a16="http://schemas.microsoft.com/office/drawing/2014/main" id="{719D9EE3-7A47-4A8D-A6FD-C3AE1268A093}"/>
                    </a:ext>
                  </a:extLst>
                </p14:cNvPr>
                <p14:cNvContentPartPr/>
                <p14:nvPr/>
              </p14:nvContentPartPr>
              <p14:xfrm>
                <a:off x="9628310" y="658659"/>
                <a:ext cx="93960" cy="20160"/>
              </p14:xfrm>
            </p:contentPart>
          </mc:Choice>
          <mc:Fallback xmlns="">
            <p:pic>
              <p:nvPicPr>
                <p:cNvPr id="403" name="Inkt 402">
                  <a:extLst>
                    <a:ext uri="{FF2B5EF4-FFF2-40B4-BE49-F238E27FC236}">
                      <a16:creationId xmlns:a16="http://schemas.microsoft.com/office/drawing/2014/main" id="{719D9EE3-7A47-4A8D-A6FD-C3AE1268A093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9619670" y="650019"/>
                  <a:ext cx="1116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8">
              <p14:nvContentPartPr>
                <p14:cNvPr id="404" name="Inkt 403">
                  <a:extLst>
                    <a:ext uri="{FF2B5EF4-FFF2-40B4-BE49-F238E27FC236}">
                      <a16:creationId xmlns:a16="http://schemas.microsoft.com/office/drawing/2014/main" id="{6472EBB3-6ABA-4666-9527-C46DCEED3C48}"/>
                    </a:ext>
                  </a:extLst>
                </p14:cNvPr>
                <p14:cNvContentPartPr/>
                <p14:nvPr/>
              </p14:nvContentPartPr>
              <p14:xfrm>
                <a:off x="9476030" y="597819"/>
                <a:ext cx="58320" cy="157680"/>
              </p14:xfrm>
            </p:contentPart>
          </mc:Choice>
          <mc:Fallback xmlns="">
            <p:pic>
              <p:nvPicPr>
                <p:cNvPr id="404" name="Inkt 403">
                  <a:extLst>
                    <a:ext uri="{FF2B5EF4-FFF2-40B4-BE49-F238E27FC236}">
                      <a16:creationId xmlns:a16="http://schemas.microsoft.com/office/drawing/2014/main" id="{6472EBB3-6ABA-4666-9527-C46DCEED3C48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9467390" y="589179"/>
                  <a:ext cx="759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0">
              <p14:nvContentPartPr>
                <p14:cNvPr id="406" name="Inkt 405">
                  <a:extLst>
                    <a:ext uri="{FF2B5EF4-FFF2-40B4-BE49-F238E27FC236}">
                      <a16:creationId xmlns:a16="http://schemas.microsoft.com/office/drawing/2014/main" id="{AA2D9DD0-4E11-4C84-AEF9-DE8B671D51D6}"/>
                    </a:ext>
                  </a:extLst>
                </p14:cNvPr>
                <p14:cNvContentPartPr/>
                <p14:nvPr/>
              </p14:nvContentPartPr>
              <p14:xfrm>
                <a:off x="9808310" y="499179"/>
                <a:ext cx="147240" cy="274680"/>
              </p14:xfrm>
            </p:contentPart>
          </mc:Choice>
          <mc:Fallback xmlns="">
            <p:pic>
              <p:nvPicPr>
                <p:cNvPr id="406" name="Inkt 405">
                  <a:extLst>
                    <a:ext uri="{FF2B5EF4-FFF2-40B4-BE49-F238E27FC236}">
                      <a16:creationId xmlns:a16="http://schemas.microsoft.com/office/drawing/2014/main" id="{AA2D9DD0-4E11-4C84-AEF9-DE8B671D51D6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9799670" y="490539"/>
                  <a:ext cx="1648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2">
              <p14:nvContentPartPr>
                <p14:cNvPr id="374" name="Inkt 373">
                  <a:extLst>
                    <a:ext uri="{FF2B5EF4-FFF2-40B4-BE49-F238E27FC236}">
                      <a16:creationId xmlns:a16="http://schemas.microsoft.com/office/drawing/2014/main" id="{3F47B132-5B02-4BC2-91CE-519AD3C3985D}"/>
                    </a:ext>
                  </a:extLst>
                </p14:cNvPr>
                <p14:cNvContentPartPr/>
                <p14:nvPr/>
              </p14:nvContentPartPr>
              <p14:xfrm>
                <a:off x="6322430" y="794739"/>
                <a:ext cx="198360" cy="268920"/>
              </p14:xfrm>
            </p:contentPart>
          </mc:Choice>
          <mc:Fallback xmlns="">
            <p:pic>
              <p:nvPicPr>
                <p:cNvPr id="374" name="Inkt 373">
                  <a:extLst>
                    <a:ext uri="{FF2B5EF4-FFF2-40B4-BE49-F238E27FC236}">
                      <a16:creationId xmlns:a16="http://schemas.microsoft.com/office/drawing/2014/main" id="{3F47B132-5B02-4BC2-91CE-519AD3C3985D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6313430" y="786099"/>
                  <a:ext cx="2160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4">
              <p14:nvContentPartPr>
                <p14:cNvPr id="375" name="Inkt 374">
                  <a:extLst>
                    <a:ext uri="{FF2B5EF4-FFF2-40B4-BE49-F238E27FC236}">
                      <a16:creationId xmlns:a16="http://schemas.microsoft.com/office/drawing/2014/main" id="{50F41629-CD9C-46AD-83BC-BB347A1D82C2}"/>
                    </a:ext>
                  </a:extLst>
                </p14:cNvPr>
                <p14:cNvContentPartPr/>
                <p14:nvPr/>
              </p14:nvContentPartPr>
              <p14:xfrm>
                <a:off x="6497750" y="881499"/>
                <a:ext cx="84960" cy="159840"/>
              </p14:xfrm>
            </p:contentPart>
          </mc:Choice>
          <mc:Fallback xmlns="">
            <p:pic>
              <p:nvPicPr>
                <p:cNvPr id="375" name="Inkt 374">
                  <a:extLst>
                    <a:ext uri="{FF2B5EF4-FFF2-40B4-BE49-F238E27FC236}">
                      <a16:creationId xmlns:a16="http://schemas.microsoft.com/office/drawing/2014/main" id="{50F41629-CD9C-46AD-83BC-BB347A1D82C2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6488750" y="872859"/>
                  <a:ext cx="1026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6">
              <p14:nvContentPartPr>
                <p14:cNvPr id="376" name="Inkt 375">
                  <a:extLst>
                    <a:ext uri="{FF2B5EF4-FFF2-40B4-BE49-F238E27FC236}">
                      <a16:creationId xmlns:a16="http://schemas.microsoft.com/office/drawing/2014/main" id="{8D9097C8-4713-414B-AAD2-8EEC51F112E8}"/>
                    </a:ext>
                  </a:extLst>
                </p14:cNvPr>
                <p14:cNvContentPartPr/>
                <p14:nvPr/>
              </p14:nvContentPartPr>
              <p14:xfrm>
                <a:off x="6580550" y="875739"/>
                <a:ext cx="1440" cy="311400"/>
              </p14:xfrm>
            </p:contentPart>
          </mc:Choice>
          <mc:Fallback xmlns="">
            <p:pic>
              <p:nvPicPr>
                <p:cNvPr id="376" name="Inkt 375">
                  <a:extLst>
                    <a:ext uri="{FF2B5EF4-FFF2-40B4-BE49-F238E27FC236}">
                      <a16:creationId xmlns:a16="http://schemas.microsoft.com/office/drawing/2014/main" id="{8D9097C8-4713-414B-AAD2-8EEC51F112E8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6571550" y="866739"/>
                  <a:ext cx="1908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8">
              <p14:nvContentPartPr>
                <p14:cNvPr id="377" name="Inkt 376">
                  <a:extLst>
                    <a:ext uri="{FF2B5EF4-FFF2-40B4-BE49-F238E27FC236}">
                      <a16:creationId xmlns:a16="http://schemas.microsoft.com/office/drawing/2014/main" id="{B7C483FF-4600-4C8D-811E-7048B9CD6230}"/>
                    </a:ext>
                  </a:extLst>
                </p14:cNvPr>
                <p14:cNvContentPartPr/>
                <p14:nvPr/>
              </p14:nvContentPartPr>
              <p14:xfrm>
                <a:off x="6592430" y="840459"/>
                <a:ext cx="221760" cy="159840"/>
              </p14:xfrm>
            </p:contentPart>
          </mc:Choice>
          <mc:Fallback xmlns="">
            <p:pic>
              <p:nvPicPr>
                <p:cNvPr id="377" name="Inkt 376">
                  <a:extLst>
                    <a:ext uri="{FF2B5EF4-FFF2-40B4-BE49-F238E27FC236}">
                      <a16:creationId xmlns:a16="http://schemas.microsoft.com/office/drawing/2014/main" id="{B7C483FF-4600-4C8D-811E-7048B9CD6230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6583430" y="831459"/>
                  <a:ext cx="2394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0">
              <p14:nvContentPartPr>
                <p14:cNvPr id="378" name="Inkt 377">
                  <a:extLst>
                    <a:ext uri="{FF2B5EF4-FFF2-40B4-BE49-F238E27FC236}">
                      <a16:creationId xmlns:a16="http://schemas.microsoft.com/office/drawing/2014/main" id="{3839943C-49AF-467E-9956-5025E40B8587}"/>
                    </a:ext>
                  </a:extLst>
                </p14:cNvPr>
                <p14:cNvContentPartPr/>
                <p14:nvPr/>
              </p14:nvContentPartPr>
              <p14:xfrm>
                <a:off x="6707270" y="669099"/>
                <a:ext cx="221040" cy="304920"/>
              </p14:xfrm>
            </p:contentPart>
          </mc:Choice>
          <mc:Fallback xmlns="">
            <p:pic>
              <p:nvPicPr>
                <p:cNvPr id="378" name="Inkt 377">
                  <a:extLst>
                    <a:ext uri="{FF2B5EF4-FFF2-40B4-BE49-F238E27FC236}">
                      <a16:creationId xmlns:a16="http://schemas.microsoft.com/office/drawing/2014/main" id="{3839943C-49AF-467E-9956-5025E40B8587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6698630" y="660459"/>
                  <a:ext cx="2386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2">
              <p14:nvContentPartPr>
                <p14:cNvPr id="379" name="Inkt 378">
                  <a:extLst>
                    <a:ext uri="{FF2B5EF4-FFF2-40B4-BE49-F238E27FC236}">
                      <a16:creationId xmlns:a16="http://schemas.microsoft.com/office/drawing/2014/main" id="{6B4119D0-2D7C-45E4-8AC0-863EDEB3CF96}"/>
                    </a:ext>
                  </a:extLst>
                </p14:cNvPr>
                <p14:cNvContentPartPr/>
                <p14:nvPr/>
              </p14:nvContentPartPr>
              <p14:xfrm>
                <a:off x="6940550" y="864939"/>
                <a:ext cx="104040" cy="104040"/>
              </p14:xfrm>
            </p:contentPart>
          </mc:Choice>
          <mc:Fallback xmlns="">
            <p:pic>
              <p:nvPicPr>
                <p:cNvPr id="379" name="Inkt 378">
                  <a:extLst>
                    <a:ext uri="{FF2B5EF4-FFF2-40B4-BE49-F238E27FC236}">
                      <a16:creationId xmlns:a16="http://schemas.microsoft.com/office/drawing/2014/main" id="{6B4119D0-2D7C-45E4-8AC0-863EDEB3CF96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6931550" y="855939"/>
                  <a:ext cx="1216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4">
              <p14:nvContentPartPr>
                <p14:cNvPr id="381" name="Inkt 380">
                  <a:extLst>
                    <a:ext uri="{FF2B5EF4-FFF2-40B4-BE49-F238E27FC236}">
                      <a16:creationId xmlns:a16="http://schemas.microsoft.com/office/drawing/2014/main" id="{C8A50AE1-A623-4F1B-8546-5D4FCAD0B894}"/>
                    </a:ext>
                  </a:extLst>
                </p14:cNvPr>
                <p14:cNvContentPartPr/>
                <p14:nvPr/>
              </p14:nvContentPartPr>
              <p14:xfrm>
                <a:off x="7052510" y="606819"/>
                <a:ext cx="74520" cy="300240"/>
              </p14:xfrm>
            </p:contentPart>
          </mc:Choice>
          <mc:Fallback xmlns="">
            <p:pic>
              <p:nvPicPr>
                <p:cNvPr id="381" name="Inkt 380">
                  <a:extLst>
                    <a:ext uri="{FF2B5EF4-FFF2-40B4-BE49-F238E27FC236}">
                      <a16:creationId xmlns:a16="http://schemas.microsoft.com/office/drawing/2014/main" id="{C8A50AE1-A623-4F1B-8546-5D4FCAD0B894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7043510" y="598179"/>
                  <a:ext cx="921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6">
              <p14:nvContentPartPr>
                <p14:cNvPr id="382" name="Inkt 381">
                  <a:extLst>
                    <a:ext uri="{FF2B5EF4-FFF2-40B4-BE49-F238E27FC236}">
                      <a16:creationId xmlns:a16="http://schemas.microsoft.com/office/drawing/2014/main" id="{6DE8D11B-7CA3-4697-B679-580DE72F694E}"/>
                    </a:ext>
                  </a:extLst>
                </p14:cNvPr>
                <p14:cNvContentPartPr/>
                <p14:nvPr/>
              </p14:nvContentPartPr>
              <p14:xfrm>
                <a:off x="7221710" y="898419"/>
                <a:ext cx="9000" cy="19080"/>
              </p14:xfrm>
            </p:contentPart>
          </mc:Choice>
          <mc:Fallback xmlns="">
            <p:pic>
              <p:nvPicPr>
                <p:cNvPr id="382" name="Inkt 381">
                  <a:extLst>
                    <a:ext uri="{FF2B5EF4-FFF2-40B4-BE49-F238E27FC236}">
                      <a16:creationId xmlns:a16="http://schemas.microsoft.com/office/drawing/2014/main" id="{6DE8D11B-7CA3-4697-B679-580DE72F694E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7213070" y="889419"/>
                  <a:ext cx="266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8">
              <p14:nvContentPartPr>
                <p14:cNvPr id="384" name="Inkt 383">
                  <a:extLst>
                    <a:ext uri="{FF2B5EF4-FFF2-40B4-BE49-F238E27FC236}">
                      <a16:creationId xmlns:a16="http://schemas.microsoft.com/office/drawing/2014/main" id="{8F471725-1119-449E-BC08-19E4657CCB41}"/>
                    </a:ext>
                  </a:extLst>
                </p14:cNvPr>
                <p14:cNvContentPartPr/>
                <p14:nvPr/>
              </p14:nvContentPartPr>
              <p14:xfrm>
                <a:off x="7290110" y="722019"/>
                <a:ext cx="230400" cy="171360"/>
              </p14:xfrm>
            </p:contentPart>
          </mc:Choice>
          <mc:Fallback xmlns="">
            <p:pic>
              <p:nvPicPr>
                <p:cNvPr id="384" name="Inkt 383">
                  <a:extLst>
                    <a:ext uri="{FF2B5EF4-FFF2-40B4-BE49-F238E27FC236}">
                      <a16:creationId xmlns:a16="http://schemas.microsoft.com/office/drawing/2014/main" id="{8F471725-1119-449E-BC08-19E4657CCB41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7281110" y="713379"/>
                  <a:ext cx="2480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0">
              <p14:nvContentPartPr>
                <p14:cNvPr id="385" name="Inkt 384">
                  <a:extLst>
                    <a:ext uri="{FF2B5EF4-FFF2-40B4-BE49-F238E27FC236}">
                      <a16:creationId xmlns:a16="http://schemas.microsoft.com/office/drawing/2014/main" id="{5BB8B9C3-6BFC-442D-8ABA-9F76A319A2A1}"/>
                    </a:ext>
                  </a:extLst>
                </p14:cNvPr>
                <p14:cNvContentPartPr/>
                <p14:nvPr/>
              </p14:nvContentPartPr>
              <p14:xfrm>
                <a:off x="7519070" y="777819"/>
                <a:ext cx="160920" cy="101880"/>
              </p14:xfrm>
            </p:contentPart>
          </mc:Choice>
          <mc:Fallback xmlns="">
            <p:pic>
              <p:nvPicPr>
                <p:cNvPr id="385" name="Inkt 384">
                  <a:extLst>
                    <a:ext uri="{FF2B5EF4-FFF2-40B4-BE49-F238E27FC236}">
                      <a16:creationId xmlns:a16="http://schemas.microsoft.com/office/drawing/2014/main" id="{5BB8B9C3-6BFC-442D-8ABA-9F76A319A2A1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7510070" y="769179"/>
                  <a:ext cx="1785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2">
              <p14:nvContentPartPr>
                <p14:cNvPr id="386" name="Inkt 385">
                  <a:extLst>
                    <a:ext uri="{FF2B5EF4-FFF2-40B4-BE49-F238E27FC236}">
                      <a16:creationId xmlns:a16="http://schemas.microsoft.com/office/drawing/2014/main" id="{4D99FC99-3033-4EAE-BBAD-9532D47DDF07}"/>
                    </a:ext>
                  </a:extLst>
                </p14:cNvPr>
                <p14:cNvContentPartPr/>
                <p14:nvPr/>
              </p14:nvContentPartPr>
              <p14:xfrm>
                <a:off x="7647590" y="697539"/>
                <a:ext cx="398520" cy="176400"/>
              </p14:xfrm>
            </p:contentPart>
          </mc:Choice>
          <mc:Fallback xmlns="">
            <p:pic>
              <p:nvPicPr>
                <p:cNvPr id="386" name="Inkt 385">
                  <a:extLst>
                    <a:ext uri="{FF2B5EF4-FFF2-40B4-BE49-F238E27FC236}">
                      <a16:creationId xmlns:a16="http://schemas.microsoft.com/office/drawing/2014/main" id="{4D99FC99-3033-4EAE-BBAD-9532D47DDF07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7638950" y="688899"/>
                  <a:ext cx="4161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4">
              <p14:nvContentPartPr>
                <p14:cNvPr id="388" name="Inkt 387">
                  <a:extLst>
                    <a:ext uri="{FF2B5EF4-FFF2-40B4-BE49-F238E27FC236}">
                      <a16:creationId xmlns:a16="http://schemas.microsoft.com/office/drawing/2014/main" id="{AE75E6CF-5767-44B6-8B65-AC0D291BBAFB}"/>
                    </a:ext>
                  </a:extLst>
                </p14:cNvPr>
                <p14:cNvContentPartPr/>
                <p14:nvPr/>
              </p14:nvContentPartPr>
              <p14:xfrm>
                <a:off x="8158790" y="861339"/>
                <a:ext cx="2520" cy="2520"/>
              </p14:xfrm>
            </p:contentPart>
          </mc:Choice>
          <mc:Fallback xmlns="">
            <p:pic>
              <p:nvPicPr>
                <p:cNvPr id="388" name="Inkt 387">
                  <a:extLst>
                    <a:ext uri="{FF2B5EF4-FFF2-40B4-BE49-F238E27FC236}">
                      <a16:creationId xmlns:a16="http://schemas.microsoft.com/office/drawing/2014/main" id="{AE75E6CF-5767-44B6-8B65-AC0D291BBAF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149790" y="852699"/>
                  <a:ext cx="201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408" name="Inkt 407">
                  <a:extLst>
                    <a:ext uri="{FF2B5EF4-FFF2-40B4-BE49-F238E27FC236}">
                      <a16:creationId xmlns:a16="http://schemas.microsoft.com/office/drawing/2014/main" id="{61D275D2-2268-4264-9238-F771B715FBA1}"/>
                    </a:ext>
                  </a:extLst>
                </p14:cNvPr>
                <p14:cNvContentPartPr/>
                <p14:nvPr/>
              </p14:nvContentPartPr>
              <p14:xfrm>
                <a:off x="6225230" y="619059"/>
                <a:ext cx="97200" cy="524520"/>
              </p14:xfrm>
            </p:contentPart>
          </mc:Choice>
          <mc:Fallback xmlns="">
            <p:pic>
              <p:nvPicPr>
                <p:cNvPr id="408" name="Inkt 407">
                  <a:extLst>
                    <a:ext uri="{FF2B5EF4-FFF2-40B4-BE49-F238E27FC236}">
                      <a16:creationId xmlns:a16="http://schemas.microsoft.com/office/drawing/2014/main" id="{61D275D2-2268-4264-9238-F771B715FBA1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6216230" y="610419"/>
                  <a:ext cx="11484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410" name="Inkt 409">
                  <a:extLst>
                    <a:ext uri="{FF2B5EF4-FFF2-40B4-BE49-F238E27FC236}">
                      <a16:creationId xmlns:a16="http://schemas.microsoft.com/office/drawing/2014/main" id="{DA12AB39-9854-4634-B0A8-6F20A471D661}"/>
                    </a:ext>
                  </a:extLst>
                </p14:cNvPr>
                <p14:cNvContentPartPr/>
                <p14:nvPr/>
              </p14:nvContentPartPr>
              <p14:xfrm>
                <a:off x="6130550" y="1267419"/>
                <a:ext cx="167760" cy="343080"/>
              </p14:xfrm>
            </p:contentPart>
          </mc:Choice>
          <mc:Fallback xmlns="">
            <p:pic>
              <p:nvPicPr>
                <p:cNvPr id="410" name="Inkt 409">
                  <a:extLst>
                    <a:ext uri="{FF2B5EF4-FFF2-40B4-BE49-F238E27FC236}">
                      <a16:creationId xmlns:a16="http://schemas.microsoft.com/office/drawing/2014/main" id="{DA12AB39-9854-4634-B0A8-6F20A471D661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6121550" y="1258779"/>
                  <a:ext cx="18540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411" name="Inkt 410">
                  <a:extLst>
                    <a:ext uri="{FF2B5EF4-FFF2-40B4-BE49-F238E27FC236}">
                      <a16:creationId xmlns:a16="http://schemas.microsoft.com/office/drawing/2014/main" id="{7CCA8DD1-5560-421D-A623-92EC20EBC4D8}"/>
                    </a:ext>
                  </a:extLst>
                </p14:cNvPr>
                <p14:cNvContentPartPr/>
                <p14:nvPr/>
              </p14:nvContentPartPr>
              <p14:xfrm>
                <a:off x="6629150" y="1248339"/>
                <a:ext cx="68040" cy="292680"/>
              </p14:xfrm>
            </p:contentPart>
          </mc:Choice>
          <mc:Fallback xmlns="">
            <p:pic>
              <p:nvPicPr>
                <p:cNvPr id="411" name="Inkt 410">
                  <a:extLst>
                    <a:ext uri="{FF2B5EF4-FFF2-40B4-BE49-F238E27FC236}">
                      <a16:creationId xmlns:a16="http://schemas.microsoft.com/office/drawing/2014/main" id="{7CCA8DD1-5560-421D-A623-92EC20EBC4D8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6620150" y="1239339"/>
                  <a:ext cx="856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412" name="Inkt 411">
                  <a:extLst>
                    <a:ext uri="{FF2B5EF4-FFF2-40B4-BE49-F238E27FC236}">
                      <a16:creationId xmlns:a16="http://schemas.microsoft.com/office/drawing/2014/main" id="{5FCDC218-BBDA-44DE-B328-7DABA857B096}"/>
                    </a:ext>
                  </a:extLst>
                </p14:cNvPr>
                <p14:cNvContentPartPr/>
                <p14:nvPr/>
              </p14:nvContentPartPr>
              <p14:xfrm>
                <a:off x="6733550" y="1245099"/>
                <a:ext cx="120240" cy="302760"/>
              </p14:xfrm>
            </p:contentPart>
          </mc:Choice>
          <mc:Fallback xmlns="">
            <p:pic>
              <p:nvPicPr>
                <p:cNvPr id="412" name="Inkt 411">
                  <a:extLst>
                    <a:ext uri="{FF2B5EF4-FFF2-40B4-BE49-F238E27FC236}">
                      <a16:creationId xmlns:a16="http://schemas.microsoft.com/office/drawing/2014/main" id="{5FCDC218-BBDA-44DE-B328-7DABA857B096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6724550" y="1236099"/>
                  <a:ext cx="1378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413" name="Inkt 412">
                  <a:extLst>
                    <a:ext uri="{FF2B5EF4-FFF2-40B4-BE49-F238E27FC236}">
                      <a16:creationId xmlns:a16="http://schemas.microsoft.com/office/drawing/2014/main" id="{F2F601C9-36F1-4EE5-88B9-5693C562EDC3}"/>
                    </a:ext>
                  </a:extLst>
                </p14:cNvPr>
                <p14:cNvContentPartPr/>
                <p14:nvPr/>
              </p14:nvContentPartPr>
              <p14:xfrm>
                <a:off x="6638150" y="1379739"/>
                <a:ext cx="127440" cy="16560"/>
              </p14:xfrm>
            </p:contentPart>
          </mc:Choice>
          <mc:Fallback xmlns="">
            <p:pic>
              <p:nvPicPr>
                <p:cNvPr id="413" name="Inkt 412">
                  <a:extLst>
                    <a:ext uri="{FF2B5EF4-FFF2-40B4-BE49-F238E27FC236}">
                      <a16:creationId xmlns:a16="http://schemas.microsoft.com/office/drawing/2014/main" id="{F2F601C9-36F1-4EE5-88B9-5693C562EDC3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6629150" y="1370739"/>
                  <a:ext cx="1450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414" name="Inkt 413">
                  <a:extLst>
                    <a:ext uri="{FF2B5EF4-FFF2-40B4-BE49-F238E27FC236}">
                      <a16:creationId xmlns:a16="http://schemas.microsoft.com/office/drawing/2014/main" id="{68AFFC92-2FB8-4E8C-A42C-8C6ACE1ED31A}"/>
                    </a:ext>
                  </a:extLst>
                </p14:cNvPr>
                <p14:cNvContentPartPr/>
                <p14:nvPr/>
              </p14:nvContentPartPr>
              <p14:xfrm>
                <a:off x="6786830" y="1249779"/>
                <a:ext cx="111960" cy="239040"/>
              </p14:xfrm>
            </p:contentPart>
          </mc:Choice>
          <mc:Fallback xmlns="">
            <p:pic>
              <p:nvPicPr>
                <p:cNvPr id="414" name="Inkt 413">
                  <a:extLst>
                    <a:ext uri="{FF2B5EF4-FFF2-40B4-BE49-F238E27FC236}">
                      <a16:creationId xmlns:a16="http://schemas.microsoft.com/office/drawing/2014/main" id="{68AFFC92-2FB8-4E8C-A42C-8C6ACE1ED31A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6778190" y="1241139"/>
                  <a:ext cx="1296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415" name="Inkt 414">
                  <a:extLst>
                    <a:ext uri="{FF2B5EF4-FFF2-40B4-BE49-F238E27FC236}">
                      <a16:creationId xmlns:a16="http://schemas.microsoft.com/office/drawing/2014/main" id="{00AD81B3-2E7B-4F2A-B763-3B38EDC972EF}"/>
                    </a:ext>
                  </a:extLst>
                </p14:cNvPr>
                <p14:cNvContentPartPr/>
                <p14:nvPr/>
              </p14:nvContentPartPr>
              <p14:xfrm>
                <a:off x="6912110" y="1132419"/>
                <a:ext cx="171000" cy="369360"/>
              </p14:xfrm>
            </p:contentPart>
          </mc:Choice>
          <mc:Fallback xmlns="">
            <p:pic>
              <p:nvPicPr>
                <p:cNvPr id="415" name="Inkt 414">
                  <a:extLst>
                    <a:ext uri="{FF2B5EF4-FFF2-40B4-BE49-F238E27FC236}">
                      <a16:creationId xmlns:a16="http://schemas.microsoft.com/office/drawing/2014/main" id="{00AD81B3-2E7B-4F2A-B763-3B38EDC972EF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6903110" y="1123779"/>
                  <a:ext cx="18864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416" name="Inkt 415">
                  <a:extLst>
                    <a:ext uri="{FF2B5EF4-FFF2-40B4-BE49-F238E27FC236}">
                      <a16:creationId xmlns:a16="http://schemas.microsoft.com/office/drawing/2014/main" id="{3B02E87C-0C34-4107-B04E-E27C8A0F113F}"/>
                    </a:ext>
                  </a:extLst>
                </p14:cNvPr>
                <p14:cNvContentPartPr/>
                <p14:nvPr/>
              </p14:nvContentPartPr>
              <p14:xfrm>
                <a:off x="7296950" y="1309539"/>
                <a:ext cx="111600" cy="16200"/>
              </p14:xfrm>
            </p:contentPart>
          </mc:Choice>
          <mc:Fallback xmlns="">
            <p:pic>
              <p:nvPicPr>
                <p:cNvPr id="416" name="Inkt 415">
                  <a:extLst>
                    <a:ext uri="{FF2B5EF4-FFF2-40B4-BE49-F238E27FC236}">
                      <a16:creationId xmlns:a16="http://schemas.microsoft.com/office/drawing/2014/main" id="{3B02E87C-0C34-4107-B04E-E27C8A0F113F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7288310" y="1300899"/>
                  <a:ext cx="1292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417" name="Inkt 416">
                  <a:extLst>
                    <a:ext uri="{FF2B5EF4-FFF2-40B4-BE49-F238E27FC236}">
                      <a16:creationId xmlns:a16="http://schemas.microsoft.com/office/drawing/2014/main" id="{EE50242E-72A4-4324-9A64-31366FA3912B}"/>
                    </a:ext>
                  </a:extLst>
                </p14:cNvPr>
                <p14:cNvContentPartPr/>
                <p14:nvPr/>
              </p14:nvContentPartPr>
              <p14:xfrm>
                <a:off x="7320350" y="1361019"/>
                <a:ext cx="117000" cy="34200"/>
              </p14:xfrm>
            </p:contentPart>
          </mc:Choice>
          <mc:Fallback xmlns="">
            <p:pic>
              <p:nvPicPr>
                <p:cNvPr id="417" name="Inkt 416">
                  <a:extLst>
                    <a:ext uri="{FF2B5EF4-FFF2-40B4-BE49-F238E27FC236}">
                      <a16:creationId xmlns:a16="http://schemas.microsoft.com/office/drawing/2014/main" id="{EE50242E-72A4-4324-9A64-31366FA3912B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7311710" y="1352019"/>
                  <a:ext cx="1346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420" name="Inkt 419">
                  <a:extLst>
                    <a:ext uri="{FF2B5EF4-FFF2-40B4-BE49-F238E27FC236}">
                      <a16:creationId xmlns:a16="http://schemas.microsoft.com/office/drawing/2014/main" id="{D16E8B4B-ECBF-46FC-9B73-0DE726B6D419}"/>
                    </a:ext>
                  </a:extLst>
                </p14:cNvPr>
                <p14:cNvContentPartPr/>
                <p14:nvPr/>
              </p14:nvContentPartPr>
              <p14:xfrm>
                <a:off x="7581350" y="1041699"/>
                <a:ext cx="217800" cy="404280"/>
              </p14:xfrm>
            </p:contentPart>
          </mc:Choice>
          <mc:Fallback xmlns="">
            <p:pic>
              <p:nvPicPr>
                <p:cNvPr id="420" name="Inkt 419">
                  <a:extLst>
                    <a:ext uri="{FF2B5EF4-FFF2-40B4-BE49-F238E27FC236}">
                      <a16:creationId xmlns:a16="http://schemas.microsoft.com/office/drawing/2014/main" id="{D16E8B4B-ECBF-46FC-9B73-0DE726B6D419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7572350" y="1033059"/>
                  <a:ext cx="23544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421" name="Inkt 420">
                  <a:extLst>
                    <a:ext uri="{FF2B5EF4-FFF2-40B4-BE49-F238E27FC236}">
                      <a16:creationId xmlns:a16="http://schemas.microsoft.com/office/drawing/2014/main" id="{119514FA-2C33-4A17-A8C8-175CB0E82901}"/>
                    </a:ext>
                  </a:extLst>
                </p14:cNvPr>
                <p14:cNvContentPartPr/>
                <p14:nvPr/>
              </p14:nvContentPartPr>
              <p14:xfrm>
                <a:off x="7588190" y="1284699"/>
                <a:ext cx="128160" cy="27000"/>
              </p14:xfrm>
            </p:contentPart>
          </mc:Choice>
          <mc:Fallback xmlns="">
            <p:pic>
              <p:nvPicPr>
                <p:cNvPr id="421" name="Inkt 420">
                  <a:extLst>
                    <a:ext uri="{FF2B5EF4-FFF2-40B4-BE49-F238E27FC236}">
                      <a16:creationId xmlns:a16="http://schemas.microsoft.com/office/drawing/2014/main" id="{119514FA-2C33-4A17-A8C8-175CB0E82901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7579550" y="1276059"/>
                  <a:ext cx="1458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7">
              <p14:nvContentPartPr>
                <p14:cNvPr id="422" name="Inkt 421">
                  <a:extLst>
                    <a:ext uri="{FF2B5EF4-FFF2-40B4-BE49-F238E27FC236}">
                      <a16:creationId xmlns:a16="http://schemas.microsoft.com/office/drawing/2014/main" id="{64513EF5-D145-4868-B15B-3B176EB5881C}"/>
                    </a:ext>
                  </a:extLst>
                </p14:cNvPr>
                <p14:cNvContentPartPr/>
                <p14:nvPr/>
              </p14:nvContentPartPr>
              <p14:xfrm>
                <a:off x="7753790" y="1211979"/>
                <a:ext cx="173160" cy="177120"/>
              </p14:xfrm>
            </p:contentPart>
          </mc:Choice>
          <mc:Fallback xmlns="">
            <p:pic>
              <p:nvPicPr>
                <p:cNvPr id="422" name="Inkt 421">
                  <a:extLst>
                    <a:ext uri="{FF2B5EF4-FFF2-40B4-BE49-F238E27FC236}">
                      <a16:creationId xmlns:a16="http://schemas.microsoft.com/office/drawing/2014/main" id="{64513EF5-D145-4868-B15B-3B176EB5881C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7745150" y="1202979"/>
                  <a:ext cx="190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423" name="Inkt 422">
                  <a:extLst>
                    <a:ext uri="{FF2B5EF4-FFF2-40B4-BE49-F238E27FC236}">
                      <a16:creationId xmlns:a16="http://schemas.microsoft.com/office/drawing/2014/main" id="{DAA148BD-7083-40D8-9A85-060049428F21}"/>
                    </a:ext>
                  </a:extLst>
                </p14:cNvPr>
                <p14:cNvContentPartPr/>
                <p14:nvPr/>
              </p14:nvContentPartPr>
              <p14:xfrm>
                <a:off x="7897790" y="1225659"/>
                <a:ext cx="261360" cy="167760"/>
              </p14:xfrm>
            </p:contentPart>
          </mc:Choice>
          <mc:Fallback xmlns="">
            <p:pic>
              <p:nvPicPr>
                <p:cNvPr id="423" name="Inkt 422">
                  <a:extLst>
                    <a:ext uri="{FF2B5EF4-FFF2-40B4-BE49-F238E27FC236}">
                      <a16:creationId xmlns:a16="http://schemas.microsoft.com/office/drawing/2014/main" id="{DAA148BD-7083-40D8-9A85-060049428F21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7888790" y="1217019"/>
                  <a:ext cx="2790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424" name="Inkt 423">
                  <a:extLst>
                    <a:ext uri="{FF2B5EF4-FFF2-40B4-BE49-F238E27FC236}">
                      <a16:creationId xmlns:a16="http://schemas.microsoft.com/office/drawing/2014/main" id="{0B1BBFD1-3DE7-4621-8BB9-5200A8857F2C}"/>
                    </a:ext>
                  </a:extLst>
                </p14:cNvPr>
                <p14:cNvContentPartPr/>
                <p14:nvPr/>
              </p14:nvContentPartPr>
              <p14:xfrm>
                <a:off x="8089310" y="1196859"/>
                <a:ext cx="260640" cy="174240"/>
              </p14:xfrm>
            </p:contentPart>
          </mc:Choice>
          <mc:Fallback xmlns="">
            <p:pic>
              <p:nvPicPr>
                <p:cNvPr id="424" name="Inkt 423">
                  <a:extLst>
                    <a:ext uri="{FF2B5EF4-FFF2-40B4-BE49-F238E27FC236}">
                      <a16:creationId xmlns:a16="http://schemas.microsoft.com/office/drawing/2014/main" id="{0B1BBFD1-3DE7-4621-8BB9-5200A8857F2C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8080670" y="1188219"/>
                  <a:ext cx="2782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426" name="Inkt 425">
                  <a:extLst>
                    <a:ext uri="{FF2B5EF4-FFF2-40B4-BE49-F238E27FC236}">
                      <a16:creationId xmlns:a16="http://schemas.microsoft.com/office/drawing/2014/main" id="{93091E88-929E-4111-8484-283EDB083045}"/>
                    </a:ext>
                  </a:extLst>
                </p14:cNvPr>
                <p14:cNvContentPartPr/>
                <p14:nvPr/>
              </p14:nvContentPartPr>
              <p14:xfrm>
                <a:off x="8470910" y="1033419"/>
                <a:ext cx="267120" cy="437400"/>
              </p14:xfrm>
            </p:contentPart>
          </mc:Choice>
          <mc:Fallback xmlns="">
            <p:pic>
              <p:nvPicPr>
                <p:cNvPr id="426" name="Inkt 425">
                  <a:extLst>
                    <a:ext uri="{FF2B5EF4-FFF2-40B4-BE49-F238E27FC236}">
                      <a16:creationId xmlns:a16="http://schemas.microsoft.com/office/drawing/2014/main" id="{93091E88-929E-4111-8484-283EDB083045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8461910" y="1024779"/>
                  <a:ext cx="28476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427" name="Inkt 426">
                  <a:extLst>
                    <a:ext uri="{FF2B5EF4-FFF2-40B4-BE49-F238E27FC236}">
                      <a16:creationId xmlns:a16="http://schemas.microsoft.com/office/drawing/2014/main" id="{1240A0DC-745C-4E92-BFDA-B091670F2CDB}"/>
                    </a:ext>
                  </a:extLst>
                </p14:cNvPr>
                <p14:cNvContentPartPr/>
                <p14:nvPr/>
              </p14:nvContentPartPr>
              <p14:xfrm>
                <a:off x="5689910" y="1798419"/>
                <a:ext cx="211320" cy="158040"/>
              </p14:xfrm>
            </p:contentPart>
          </mc:Choice>
          <mc:Fallback xmlns="">
            <p:pic>
              <p:nvPicPr>
                <p:cNvPr id="427" name="Inkt 426">
                  <a:extLst>
                    <a:ext uri="{FF2B5EF4-FFF2-40B4-BE49-F238E27FC236}">
                      <a16:creationId xmlns:a16="http://schemas.microsoft.com/office/drawing/2014/main" id="{1240A0DC-745C-4E92-BFDA-B091670F2CDB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5681270" y="1789419"/>
                  <a:ext cx="2289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428" name="Inkt 427">
                  <a:extLst>
                    <a:ext uri="{FF2B5EF4-FFF2-40B4-BE49-F238E27FC236}">
                      <a16:creationId xmlns:a16="http://schemas.microsoft.com/office/drawing/2014/main" id="{6E5F6C14-4169-46C6-A7CB-8D5932F9A22E}"/>
                    </a:ext>
                  </a:extLst>
                </p14:cNvPr>
                <p14:cNvContentPartPr/>
                <p14:nvPr/>
              </p14:nvContentPartPr>
              <p14:xfrm>
                <a:off x="5885750" y="1683219"/>
                <a:ext cx="72360" cy="269640"/>
              </p14:xfrm>
            </p:contentPart>
          </mc:Choice>
          <mc:Fallback xmlns="">
            <p:pic>
              <p:nvPicPr>
                <p:cNvPr id="428" name="Inkt 427">
                  <a:extLst>
                    <a:ext uri="{FF2B5EF4-FFF2-40B4-BE49-F238E27FC236}">
                      <a16:creationId xmlns:a16="http://schemas.microsoft.com/office/drawing/2014/main" id="{6E5F6C14-4169-46C6-A7CB-8D5932F9A22E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5876750" y="1674219"/>
                  <a:ext cx="900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9">
              <p14:nvContentPartPr>
                <p14:cNvPr id="429" name="Inkt 428">
                  <a:extLst>
                    <a:ext uri="{FF2B5EF4-FFF2-40B4-BE49-F238E27FC236}">
                      <a16:creationId xmlns:a16="http://schemas.microsoft.com/office/drawing/2014/main" id="{81884DD8-C97C-42F4-A8F5-E0008C4E23EB}"/>
                    </a:ext>
                  </a:extLst>
                </p14:cNvPr>
                <p14:cNvContentPartPr/>
                <p14:nvPr/>
              </p14:nvContentPartPr>
              <p14:xfrm>
                <a:off x="5973590" y="1771419"/>
                <a:ext cx="144360" cy="205560"/>
              </p14:xfrm>
            </p:contentPart>
          </mc:Choice>
          <mc:Fallback xmlns="">
            <p:pic>
              <p:nvPicPr>
                <p:cNvPr id="429" name="Inkt 428">
                  <a:extLst>
                    <a:ext uri="{FF2B5EF4-FFF2-40B4-BE49-F238E27FC236}">
                      <a16:creationId xmlns:a16="http://schemas.microsoft.com/office/drawing/2014/main" id="{81884DD8-C97C-42F4-A8F5-E0008C4E23EB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5964590" y="1762419"/>
                  <a:ext cx="1620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431" name="Inkt 430">
                  <a:extLst>
                    <a:ext uri="{FF2B5EF4-FFF2-40B4-BE49-F238E27FC236}">
                      <a16:creationId xmlns:a16="http://schemas.microsoft.com/office/drawing/2014/main" id="{B9D95317-6096-4EF8-B9D0-BF1C96595FE8}"/>
                    </a:ext>
                  </a:extLst>
                </p14:cNvPr>
                <p14:cNvContentPartPr/>
                <p14:nvPr/>
              </p14:nvContentPartPr>
              <p14:xfrm>
                <a:off x="6142790" y="1795179"/>
                <a:ext cx="138960" cy="169920"/>
              </p14:xfrm>
            </p:contentPart>
          </mc:Choice>
          <mc:Fallback xmlns="">
            <p:pic>
              <p:nvPicPr>
                <p:cNvPr id="431" name="Inkt 430">
                  <a:extLst>
                    <a:ext uri="{FF2B5EF4-FFF2-40B4-BE49-F238E27FC236}">
                      <a16:creationId xmlns:a16="http://schemas.microsoft.com/office/drawing/2014/main" id="{B9D95317-6096-4EF8-B9D0-BF1C96595FE8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6134150" y="1786539"/>
                  <a:ext cx="1566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432" name="Inkt 431">
                  <a:extLst>
                    <a:ext uri="{FF2B5EF4-FFF2-40B4-BE49-F238E27FC236}">
                      <a16:creationId xmlns:a16="http://schemas.microsoft.com/office/drawing/2014/main" id="{0C5DB066-D843-422D-874E-1E9F5469F224}"/>
                    </a:ext>
                  </a:extLst>
                </p14:cNvPr>
                <p14:cNvContentPartPr/>
                <p14:nvPr/>
              </p14:nvContentPartPr>
              <p14:xfrm>
                <a:off x="6198950" y="2052219"/>
                <a:ext cx="142560" cy="291600"/>
              </p14:xfrm>
            </p:contentPart>
          </mc:Choice>
          <mc:Fallback xmlns="">
            <p:pic>
              <p:nvPicPr>
                <p:cNvPr id="432" name="Inkt 431">
                  <a:extLst>
                    <a:ext uri="{FF2B5EF4-FFF2-40B4-BE49-F238E27FC236}">
                      <a16:creationId xmlns:a16="http://schemas.microsoft.com/office/drawing/2014/main" id="{0C5DB066-D843-422D-874E-1E9F5469F224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6190310" y="2043219"/>
                  <a:ext cx="1602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5">
              <p14:nvContentPartPr>
                <p14:cNvPr id="433" name="Inkt 432">
                  <a:extLst>
                    <a:ext uri="{FF2B5EF4-FFF2-40B4-BE49-F238E27FC236}">
                      <a16:creationId xmlns:a16="http://schemas.microsoft.com/office/drawing/2014/main" id="{0F3C05F5-D86D-47CB-8DC5-CF8A7C928919}"/>
                    </a:ext>
                  </a:extLst>
                </p14:cNvPr>
                <p14:cNvContentPartPr/>
                <p14:nvPr/>
              </p14:nvContentPartPr>
              <p14:xfrm>
                <a:off x="6482270" y="1985979"/>
                <a:ext cx="63360" cy="322920"/>
              </p14:xfrm>
            </p:contentPart>
          </mc:Choice>
          <mc:Fallback xmlns="">
            <p:pic>
              <p:nvPicPr>
                <p:cNvPr id="433" name="Inkt 432">
                  <a:extLst>
                    <a:ext uri="{FF2B5EF4-FFF2-40B4-BE49-F238E27FC236}">
                      <a16:creationId xmlns:a16="http://schemas.microsoft.com/office/drawing/2014/main" id="{0F3C05F5-D86D-47CB-8DC5-CF8A7C928919}"/>
                    </a:ext>
                  </a:extLst>
                </p:cNvPr>
                <p:cNvPicPr/>
                <p:nvPr/>
              </p:nvPicPr>
              <p:blipFill>
                <a:blip r:embed="rId766"/>
                <a:stretch>
                  <a:fillRect/>
                </a:stretch>
              </p:blipFill>
              <p:spPr>
                <a:xfrm>
                  <a:off x="6473630" y="1976979"/>
                  <a:ext cx="810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7">
              <p14:nvContentPartPr>
                <p14:cNvPr id="434" name="Inkt 433">
                  <a:extLst>
                    <a:ext uri="{FF2B5EF4-FFF2-40B4-BE49-F238E27FC236}">
                      <a16:creationId xmlns:a16="http://schemas.microsoft.com/office/drawing/2014/main" id="{EBB36B29-15D5-4E90-A36D-772154BF569B}"/>
                    </a:ext>
                  </a:extLst>
                </p14:cNvPr>
                <p14:cNvContentPartPr/>
                <p14:nvPr/>
              </p14:nvContentPartPr>
              <p14:xfrm>
                <a:off x="6579470" y="1956099"/>
                <a:ext cx="136080" cy="313920"/>
              </p14:xfrm>
            </p:contentPart>
          </mc:Choice>
          <mc:Fallback xmlns="">
            <p:pic>
              <p:nvPicPr>
                <p:cNvPr id="434" name="Inkt 433">
                  <a:extLst>
                    <a:ext uri="{FF2B5EF4-FFF2-40B4-BE49-F238E27FC236}">
                      <a16:creationId xmlns:a16="http://schemas.microsoft.com/office/drawing/2014/main" id="{EBB36B29-15D5-4E90-A36D-772154BF569B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6570470" y="1947459"/>
                  <a:ext cx="1537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9">
              <p14:nvContentPartPr>
                <p14:cNvPr id="435" name="Inkt 434">
                  <a:extLst>
                    <a:ext uri="{FF2B5EF4-FFF2-40B4-BE49-F238E27FC236}">
                      <a16:creationId xmlns:a16="http://schemas.microsoft.com/office/drawing/2014/main" id="{B6DAD482-1100-432D-B619-D7255B7391A7}"/>
                    </a:ext>
                  </a:extLst>
                </p14:cNvPr>
                <p14:cNvContentPartPr/>
                <p14:nvPr/>
              </p14:nvContentPartPr>
              <p14:xfrm>
                <a:off x="6502070" y="2141139"/>
                <a:ext cx="235440" cy="79560"/>
              </p14:xfrm>
            </p:contentPart>
          </mc:Choice>
          <mc:Fallback xmlns="">
            <p:pic>
              <p:nvPicPr>
                <p:cNvPr id="435" name="Inkt 434">
                  <a:extLst>
                    <a:ext uri="{FF2B5EF4-FFF2-40B4-BE49-F238E27FC236}">
                      <a16:creationId xmlns:a16="http://schemas.microsoft.com/office/drawing/2014/main" id="{B6DAD482-1100-432D-B619-D7255B7391A7}"/>
                    </a:ext>
                  </a:extLst>
                </p:cNvPr>
                <p:cNvPicPr/>
                <p:nvPr/>
              </p:nvPicPr>
              <p:blipFill>
                <a:blip r:embed="rId770"/>
                <a:stretch>
                  <a:fillRect/>
                </a:stretch>
              </p:blipFill>
              <p:spPr>
                <a:xfrm>
                  <a:off x="6493070" y="2132499"/>
                  <a:ext cx="2530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436" name="Inkt 435">
                  <a:extLst>
                    <a:ext uri="{FF2B5EF4-FFF2-40B4-BE49-F238E27FC236}">
                      <a16:creationId xmlns:a16="http://schemas.microsoft.com/office/drawing/2014/main" id="{FBC59D0D-C4C5-4EB0-BF99-40ED1FE8398B}"/>
                    </a:ext>
                  </a:extLst>
                </p14:cNvPr>
                <p14:cNvContentPartPr/>
                <p14:nvPr/>
              </p14:nvContentPartPr>
              <p14:xfrm>
                <a:off x="6633830" y="1980939"/>
                <a:ext cx="1080" cy="2880"/>
              </p14:xfrm>
            </p:contentPart>
          </mc:Choice>
          <mc:Fallback xmlns="">
            <p:pic>
              <p:nvPicPr>
                <p:cNvPr id="436" name="Inkt 435">
                  <a:extLst>
                    <a:ext uri="{FF2B5EF4-FFF2-40B4-BE49-F238E27FC236}">
                      <a16:creationId xmlns:a16="http://schemas.microsoft.com/office/drawing/2014/main" id="{FBC59D0D-C4C5-4EB0-BF99-40ED1FE8398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624830" y="1971939"/>
                  <a:ext cx="187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2">
              <p14:nvContentPartPr>
                <p14:cNvPr id="437" name="Inkt 436">
                  <a:extLst>
                    <a:ext uri="{FF2B5EF4-FFF2-40B4-BE49-F238E27FC236}">
                      <a16:creationId xmlns:a16="http://schemas.microsoft.com/office/drawing/2014/main" id="{32C3CE53-DE60-40D7-B3EE-FA282A539F00}"/>
                    </a:ext>
                  </a:extLst>
                </p14:cNvPr>
                <p14:cNvContentPartPr/>
                <p14:nvPr/>
              </p14:nvContentPartPr>
              <p14:xfrm>
                <a:off x="6744710" y="1815339"/>
                <a:ext cx="171000" cy="366120"/>
              </p14:xfrm>
            </p:contentPart>
          </mc:Choice>
          <mc:Fallback xmlns="">
            <p:pic>
              <p:nvPicPr>
                <p:cNvPr id="437" name="Inkt 436">
                  <a:extLst>
                    <a:ext uri="{FF2B5EF4-FFF2-40B4-BE49-F238E27FC236}">
                      <a16:creationId xmlns:a16="http://schemas.microsoft.com/office/drawing/2014/main" id="{32C3CE53-DE60-40D7-B3EE-FA282A539F00}"/>
                    </a:ext>
                  </a:extLst>
                </p:cNvPr>
                <p:cNvPicPr/>
                <p:nvPr/>
              </p:nvPicPr>
              <p:blipFill>
                <a:blip r:embed="rId773"/>
                <a:stretch>
                  <a:fillRect/>
                </a:stretch>
              </p:blipFill>
              <p:spPr>
                <a:xfrm>
                  <a:off x="6735710" y="1806339"/>
                  <a:ext cx="18864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4">
              <p14:nvContentPartPr>
                <p14:cNvPr id="438" name="Inkt 437">
                  <a:extLst>
                    <a:ext uri="{FF2B5EF4-FFF2-40B4-BE49-F238E27FC236}">
                      <a16:creationId xmlns:a16="http://schemas.microsoft.com/office/drawing/2014/main" id="{ECCA59A9-F1F3-41EE-A35B-F60F58A3C601}"/>
                    </a:ext>
                  </a:extLst>
                </p14:cNvPr>
                <p14:cNvContentPartPr/>
                <p14:nvPr/>
              </p14:nvContentPartPr>
              <p14:xfrm>
                <a:off x="7082750" y="2029539"/>
                <a:ext cx="152280" cy="17640"/>
              </p14:xfrm>
            </p:contentPart>
          </mc:Choice>
          <mc:Fallback xmlns="">
            <p:pic>
              <p:nvPicPr>
                <p:cNvPr id="438" name="Inkt 437">
                  <a:extLst>
                    <a:ext uri="{FF2B5EF4-FFF2-40B4-BE49-F238E27FC236}">
                      <a16:creationId xmlns:a16="http://schemas.microsoft.com/office/drawing/2014/main" id="{ECCA59A9-F1F3-41EE-A35B-F60F58A3C601}"/>
                    </a:ext>
                  </a:extLst>
                </p:cNvPr>
                <p:cNvPicPr/>
                <p:nvPr/>
              </p:nvPicPr>
              <p:blipFill>
                <a:blip r:embed="rId775"/>
                <a:stretch>
                  <a:fillRect/>
                </a:stretch>
              </p:blipFill>
              <p:spPr>
                <a:xfrm>
                  <a:off x="7073750" y="2020539"/>
                  <a:ext cx="1699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6">
              <p14:nvContentPartPr>
                <p14:cNvPr id="439" name="Inkt 438">
                  <a:extLst>
                    <a:ext uri="{FF2B5EF4-FFF2-40B4-BE49-F238E27FC236}">
                      <a16:creationId xmlns:a16="http://schemas.microsoft.com/office/drawing/2014/main" id="{99A4E603-525A-4468-AFD8-97975A900701}"/>
                    </a:ext>
                  </a:extLst>
                </p14:cNvPr>
                <p14:cNvContentPartPr/>
                <p14:nvPr/>
              </p14:nvContentPartPr>
              <p14:xfrm>
                <a:off x="7106150" y="2080659"/>
                <a:ext cx="113760" cy="41400"/>
              </p14:xfrm>
            </p:contentPart>
          </mc:Choice>
          <mc:Fallback xmlns="">
            <p:pic>
              <p:nvPicPr>
                <p:cNvPr id="439" name="Inkt 438">
                  <a:extLst>
                    <a:ext uri="{FF2B5EF4-FFF2-40B4-BE49-F238E27FC236}">
                      <a16:creationId xmlns:a16="http://schemas.microsoft.com/office/drawing/2014/main" id="{99A4E603-525A-4468-AFD8-97975A900701}"/>
                    </a:ext>
                  </a:extLst>
                </p:cNvPr>
                <p:cNvPicPr/>
                <p:nvPr/>
              </p:nvPicPr>
              <p:blipFill>
                <a:blip r:embed="rId777"/>
                <a:stretch>
                  <a:fillRect/>
                </a:stretch>
              </p:blipFill>
              <p:spPr>
                <a:xfrm>
                  <a:off x="7097510" y="2072019"/>
                  <a:ext cx="1314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8">
              <p14:nvContentPartPr>
                <p14:cNvPr id="440" name="Inkt 439">
                  <a:extLst>
                    <a:ext uri="{FF2B5EF4-FFF2-40B4-BE49-F238E27FC236}">
                      <a16:creationId xmlns:a16="http://schemas.microsoft.com/office/drawing/2014/main" id="{1A30DBE8-67F1-4B55-B91C-989949A3AFC1}"/>
                    </a:ext>
                  </a:extLst>
                </p14:cNvPr>
                <p14:cNvContentPartPr/>
                <p14:nvPr/>
              </p14:nvContentPartPr>
              <p14:xfrm>
                <a:off x="7409270" y="1773579"/>
                <a:ext cx="167040" cy="462960"/>
              </p14:xfrm>
            </p:contentPart>
          </mc:Choice>
          <mc:Fallback xmlns="">
            <p:pic>
              <p:nvPicPr>
                <p:cNvPr id="440" name="Inkt 439">
                  <a:extLst>
                    <a:ext uri="{FF2B5EF4-FFF2-40B4-BE49-F238E27FC236}">
                      <a16:creationId xmlns:a16="http://schemas.microsoft.com/office/drawing/2014/main" id="{1A30DBE8-67F1-4B55-B91C-989949A3AFC1}"/>
                    </a:ext>
                  </a:extLst>
                </p:cNvPr>
                <p:cNvPicPr/>
                <p:nvPr/>
              </p:nvPicPr>
              <p:blipFill>
                <a:blip r:embed="rId779"/>
                <a:stretch>
                  <a:fillRect/>
                </a:stretch>
              </p:blipFill>
              <p:spPr>
                <a:xfrm>
                  <a:off x="7400270" y="1764939"/>
                  <a:ext cx="18468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0">
              <p14:nvContentPartPr>
                <p14:cNvPr id="441" name="Inkt 440">
                  <a:extLst>
                    <a:ext uri="{FF2B5EF4-FFF2-40B4-BE49-F238E27FC236}">
                      <a16:creationId xmlns:a16="http://schemas.microsoft.com/office/drawing/2014/main" id="{BE634FF7-531F-4FBB-A165-A7569BEE3703}"/>
                    </a:ext>
                  </a:extLst>
                </p14:cNvPr>
                <p14:cNvContentPartPr/>
                <p14:nvPr/>
              </p14:nvContentPartPr>
              <p14:xfrm>
                <a:off x="7407470" y="2021619"/>
                <a:ext cx="122040" cy="37800"/>
              </p14:xfrm>
            </p:contentPart>
          </mc:Choice>
          <mc:Fallback xmlns="">
            <p:pic>
              <p:nvPicPr>
                <p:cNvPr id="441" name="Inkt 440">
                  <a:extLst>
                    <a:ext uri="{FF2B5EF4-FFF2-40B4-BE49-F238E27FC236}">
                      <a16:creationId xmlns:a16="http://schemas.microsoft.com/office/drawing/2014/main" id="{BE634FF7-531F-4FBB-A165-A7569BEE3703}"/>
                    </a:ext>
                  </a:extLst>
                </p:cNvPr>
                <p:cNvPicPr/>
                <p:nvPr/>
              </p:nvPicPr>
              <p:blipFill>
                <a:blip r:embed="rId781"/>
                <a:stretch>
                  <a:fillRect/>
                </a:stretch>
              </p:blipFill>
              <p:spPr>
                <a:xfrm>
                  <a:off x="7398830" y="2012619"/>
                  <a:ext cx="1396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2">
              <p14:nvContentPartPr>
                <p14:cNvPr id="442" name="Inkt 441">
                  <a:extLst>
                    <a:ext uri="{FF2B5EF4-FFF2-40B4-BE49-F238E27FC236}">
                      <a16:creationId xmlns:a16="http://schemas.microsoft.com/office/drawing/2014/main" id="{39546327-6B12-4BE7-AEE3-710E42C7E9D1}"/>
                    </a:ext>
                  </a:extLst>
                </p14:cNvPr>
                <p14:cNvContentPartPr/>
                <p14:nvPr/>
              </p14:nvContentPartPr>
              <p14:xfrm>
                <a:off x="7579550" y="1981299"/>
                <a:ext cx="317520" cy="123840"/>
              </p14:xfrm>
            </p:contentPart>
          </mc:Choice>
          <mc:Fallback xmlns="">
            <p:pic>
              <p:nvPicPr>
                <p:cNvPr id="442" name="Inkt 441">
                  <a:extLst>
                    <a:ext uri="{FF2B5EF4-FFF2-40B4-BE49-F238E27FC236}">
                      <a16:creationId xmlns:a16="http://schemas.microsoft.com/office/drawing/2014/main" id="{39546327-6B12-4BE7-AEE3-710E42C7E9D1}"/>
                    </a:ext>
                  </a:extLst>
                </p:cNvPr>
                <p:cNvPicPr/>
                <p:nvPr/>
              </p:nvPicPr>
              <p:blipFill>
                <a:blip r:embed="rId783"/>
                <a:stretch>
                  <a:fillRect/>
                </a:stretch>
              </p:blipFill>
              <p:spPr>
                <a:xfrm>
                  <a:off x="7570910" y="1972299"/>
                  <a:ext cx="3351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4">
              <p14:nvContentPartPr>
                <p14:cNvPr id="443" name="Inkt 442">
                  <a:extLst>
                    <a:ext uri="{FF2B5EF4-FFF2-40B4-BE49-F238E27FC236}">
                      <a16:creationId xmlns:a16="http://schemas.microsoft.com/office/drawing/2014/main" id="{1FFC1400-7260-463F-AD68-96D9EE6522A8}"/>
                    </a:ext>
                  </a:extLst>
                </p14:cNvPr>
                <p14:cNvContentPartPr/>
                <p14:nvPr/>
              </p14:nvContentPartPr>
              <p14:xfrm>
                <a:off x="7794470" y="1841259"/>
                <a:ext cx="95040" cy="213120"/>
              </p14:xfrm>
            </p:contentPart>
          </mc:Choice>
          <mc:Fallback xmlns="">
            <p:pic>
              <p:nvPicPr>
                <p:cNvPr id="443" name="Inkt 442">
                  <a:extLst>
                    <a:ext uri="{FF2B5EF4-FFF2-40B4-BE49-F238E27FC236}">
                      <a16:creationId xmlns:a16="http://schemas.microsoft.com/office/drawing/2014/main" id="{1FFC1400-7260-463F-AD68-96D9EE6522A8}"/>
                    </a:ext>
                  </a:extLst>
                </p:cNvPr>
                <p:cNvPicPr/>
                <p:nvPr/>
              </p:nvPicPr>
              <p:blipFill>
                <a:blip r:embed="rId785"/>
                <a:stretch>
                  <a:fillRect/>
                </a:stretch>
              </p:blipFill>
              <p:spPr>
                <a:xfrm>
                  <a:off x="7785830" y="1832259"/>
                  <a:ext cx="1126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6">
              <p14:nvContentPartPr>
                <p14:cNvPr id="444" name="Inkt 443">
                  <a:extLst>
                    <a:ext uri="{FF2B5EF4-FFF2-40B4-BE49-F238E27FC236}">
                      <a16:creationId xmlns:a16="http://schemas.microsoft.com/office/drawing/2014/main" id="{0E23604F-F6D3-4FAD-93ED-FE04F5439914}"/>
                    </a:ext>
                  </a:extLst>
                </p14:cNvPr>
                <p14:cNvContentPartPr/>
                <p14:nvPr/>
              </p14:nvContentPartPr>
              <p14:xfrm>
                <a:off x="7885190" y="1835139"/>
                <a:ext cx="185400" cy="261000"/>
              </p14:xfrm>
            </p:contentPart>
          </mc:Choice>
          <mc:Fallback xmlns="">
            <p:pic>
              <p:nvPicPr>
                <p:cNvPr id="444" name="Inkt 443">
                  <a:extLst>
                    <a:ext uri="{FF2B5EF4-FFF2-40B4-BE49-F238E27FC236}">
                      <a16:creationId xmlns:a16="http://schemas.microsoft.com/office/drawing/2014/main" id="{0E23604F-F6D3-4FAD-93ED-FE04F5439914}"/>
                    </a:ext>
                  </a:extLst>
                </p:cNvPr>
                <p:cNvPicPr/>
                <p:nvPr/>
              </p:nvPicPr>
              <p:blipFill>
                <a:blip r:embed="rId787"/>
                <a:stretch>
                  <a:fillRect/>
                </a:stretch>
              </p:blipFill>
              <p:spPr>
                <a:xfrm>
                  <a:off x="7876550" y="1826499"/>
                  <a:ext cx="2030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8">
              <p14:nvContentPartPr>
                <p14:cNvPr id="445" name="Inkt 444">
                  <a:extLst>
                    <a:ext uri="{FF2B5EF4-FFF2-40B4-BE49-F238E27FC236}">
                      <a16:creationId xmlns:a16="http://schemas.microsoft.com/office/drawing/2014/main" id="{2EFAF047-6D9C-418A-88F9-8EF516319A82}"/>
                    </a:ext>
                  </a:extLst>
                </p14:cNvPr>
                <p14:cNvContentPartPr/>
                <p14:nvPr/>
              </p14:nvContentPartPr>
              <p14:xfrm>
                <a:off x="8040350" y="1898859"/>
                <a:ext cx="273600" cy="185040"/>
              </p14:xfrm>
            </p:contentPart>
          </mc:Choice>
          <mc:Fallback xmlns="">
            <p:pic>
              <p:nvPicPr>
                <p:cNvPr id="445" name="Inkt 444">
                  <a:extLst>
                    <a:ext uri="{FF2B5EF4-FFF2-40B4-BE49-F238E27FC236}">
                      <a16:creationId xmlns:a16="http://schemas.microsoft.com/office/drawing/2014/main" id="{2EFAF047-6D9C-418A-88F9-8EF516319A82}"/>
                    </a:ext>
                  </a:extLst>
                </p:cNvPr>
                <p:cNvPicPr/>
                <p:nvPr/>
              </p:nvPicPr>
              <p:blipFill>
                <a:blip r:embed="rId789"/>
                <a:stretch>
                  <a:fillRect/>
                </a:stretch>
              </p:blipFill>
              <p:spPr>
                <a:xfrm>
                  <a:off x="8031350" y="1889859"/>
                  <a:ext cx="2912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0">
              <p14:nvContentPartPr>
                <p14:cNvPr id="448" name="Inkt 447">
                  <a:extLst>
                    <a:ext uri="{FF2B5EF4-FFF2-40B4-BE49-F238E27FC236}">
                      <a16:creationId xmlns:a16="http://schemas.microsoft.com/office/drawing/2014/main" id="{0E4F0C3A-8C3D-4015-B2AC-662AF8C50DF6}"/>
                    </a:ext>
                  </a:extLst>
                </p14:cNvPr>
                <p14:cNvContentPartPr/>
                <p14:nvPr/>
              </p14:nvContentPartPr>
              <p14:xfrm>
                <a:off x="8183630" y="1643259"/>
                <a:ext cx="338040" cy="473760"/>
              </p14:xfrm>
            </p:contentPart>
          </mc:Choice>
          <mc:Fallback xmlns="">
            <p:pic>
              <p:nvPicPr>
                <p:cNvPr id="448" name="Inkt 447">
                  <a:extLst>
                    <a:ext uri="{FF2B5EF4-FFF2-40B4-BE49-F238E27FC236}">
                      <a16:creationId xmlns:a16="http://schemas.microsoft.com/office/drawing/2014/main" id="{0E4F0C3A-8C3D-4015-B2AC-662AF8C50DF6}"/>
                    </a:ext>
                  </a:extLst>
                </p:cNvPr>
                <p:cNvPicPr/>
                <p:nvPr/>
              </p:nvPicPr>
              <p:blipFill>
                <a:blip r:embed="rId791"/>
                <a:stretch>
                  <a:fillRect/>
                </a:stretch>
              </p:blipFill>
              <p:spPr>
                <a:xfrm>
                  <a:off x="8174630" y="1634619"/>
                  <a:ext cx="35568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2">
              <p14:nvContentPartPr>
                <p14:cNvPr id="553" name="Inkt 552">
                  <a:extLst>
                    <a:ext uri="{FF2B5EF4-FFF2-40B4-BE49-F238E27FC236}">
                      <a16:creationId xmlns:a16="http://schemas.microsoft.com/office/drawing/2014/main" id="{07B12F8D-B40A-4ADF-930F-1DE27CEB21F2}"/>
                    </a:ext>
                  </a:extLst>
                </p14:cNvPr>
                <p14:cNvContentPartPr/>
                <p14:nvPr/>
              </p14:nvContentPartPr>
              <p14:xfrm>
                <a:off x="8128190" y="2870139"/>
                <a:ext cx="200880" cy="421920"/>
              </p14:xfrm>
            </p:contentPart>
          </mc:Choice>
          <mc:Fallback xmlns="">
            <p:pic>
              <p:nvPicPr>
                <p:cNvPr id="553" name="Inkt 552">
                  <a:extLst>
                    <a:ext uri="{FF2B5EF4-FFF2-40B4-BE49-F238E27FC236}">
                      <a16:creationId xmlns:a16="http://schemas.microsoft.com/office/drawing/2014/main" id="{07B12F8D-B40A-4ADF-930F-1DE27CEB21F2}"/>
                    </a:ext>
                  </a:extLst>
                </p:cNvPr>
                <p:cNvPicPr/>
                <p:nvPr/>
              </p:nvPicPr>
              <p:blipFill>
                <a:blip r:embed="rId793"/>
                <a:stretch>
                  <a:fillRect/>
                </a:stretch>
              </p:blipFill>
              <p:spPr>
                <a:xfrm>
                  <a:off x="8119550" y="2861499"/>
                  <a:ext cx="21852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4">
              <p14:nvContentPartPr>
                <p14:cNvPr id="554" name="Inkt 553">
                  <a:extLst>
                    <a:ext uri="{FF2B5EF4-FFF2-40B4-BE49-F238E27FC236}">
                      <a16:creationId xmlns:a16="http://schemas.microsoft.com/office/drawing/2014/main" id="{8991CBD1-FC13-4154-86DB-9749B5956B0F}"/>
                    </a:ext>
                  </a:extLst>
                </p14:cNvPr>
                <p14:cNvContentPartPr/>
                <p14:nvPr/>
              </p14:nvContentPartPr>
              <p14:xfrm>
                <a:off x="7935590" y="2720739"/>
                <a:ext cx="569880" cy="619560"/>
              </p14:xfrm>
            </p:contentPart>
          </mc:Choice>
          <mc:Fallback xmlns="">
            <p:pic>
              <p:nvPicPr>
                <p:cNvPr id="554" name="Inkt 553">
                  <a:extLst>
                    <a:ext uri="{FF2B5EF4-FFF2-40B4-BE49-F238E27FC236}">
                      <a16:creationId xmlns:a16="http://schemas.microsoft.com/office/drawing/2014/main" id="{8991CBD1-FC13-4154-86DB-9749B5956B0F}"/>
                    </a:ext>
                  </a:extLst>
                </p:cNvPr>
                <p:cNvPicPr/>
                <p:nvPr/>
              </p:nvPicPr>
              <p:blipFill>
                <a:blip r:embed="rId795"/>
                <a:stretch>
                  <a:fillRect/>
                </a:stretch>
              </p:blipFill>
              <p:spPr>
                <a:xfrm>
                  <a:off x="7926950" y="2711739"/>
                  <a:ext cx="58752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6">
              <p14:nvContentPartPr>
                <p14:cNvPr id="555" name="Inkt 554">
                  <a:extLst>
                    <a:ext uri="{FF2B5EF4-FFF2-40B4-BE49-F238E27FC236}">
                      <a16:creationId xmlns:a16="http://schemas.microsoft.com/office/drawing/2014/main" id="{16CD73C5-AD06-49CF-BD63-FED70CB20EB7}"/>
                    </a:ext>
                  </a:extLst>
                </p14:cNvPr>
                <p14:cNvContentPartPr/>
                <p14:nvPr/>
              </p14:nvContentPartPr>
              <p14:xfrm>
                <a:off x="8414390" y="2984259"/>
                <a:ext cx="287280" cy="187560"/>
              </p14:xfrm>
            </p:contentPart>
          </mc:Choice>
          <mc:Fallback xmlns="">
            <p:pic>
              <p:nvPicPr>
                <p:cNvPr id="555" name="Inkt 554">
                  <a:extLst>
                    <a:ext uri="{FF2B5EF4-FFF2-40B4-BE49-F238E27FC236}">
                      <a16:creationId xmlns:a16="http://schemas.microsoft.com/office/drawing/2014/main" id="{16CD73C5-AD06-49CF-BD63-FED70CB20EB7}"/>
                    </a:ext>
                  </a:extLst>
                </p:cNvPr>
                <p:cNvPicPr/>
                <p:nvPr/>
              </p:nvPicPr>
              <p:blipFill>
                <a:blip r:embed="rId797"/>
                <a:stretch>
                  <a:fillRect/>
                </a:stretch>
              </p:blipFill>
              <p:spPr>
                <a:xfrm>
                  <a:off x="8405390" y="2975619"/>
                  <a:ext cx="30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8">
              <p14:nvContentPartPr>
                <p14:cNvPr id="556" name="Inkt 555">
                  <a:extLst>
                    <a:ext uri="{FF2B5EF4-FFF2-40B4-BE49-F238E27FC236}">
                      <a16:creationId xmlns:a16="http://schemas.microsoft.com/office/drawing/2014/main" id="{2D881432-9EA1-4CB8-8A55-60D4858B7BCE}"/>
                    </a:ext>
                  </a:extLst>
                </p14:cNvPr>
                <p14:cNvContentPartPr/>
                <p14:nvPr/>
              </p14:nvContentPartPr>
              <p14:xfrm>
                <a:off x="8392430" y="2556939"/>
                <a:ext cx="460440" cy="580680"/>
              </p14:xfrm>
            </p:contentPart>
          </mc:Choice>
          <mc:Fallback xmlns="">
            <p:pic>
              <p:nvPicPr>
                <p:cNvPr id="556" name="Inkt 555">
                  <a:extLst>
                    <a:ext uri="{FF2B5EF4-FFF2-40B4-BE49-F238E27FC236}">
                      <a16:creationId xmlns:a16="http://schemas.microsoft.com/office/drawing/2014/main" id="{2D881432-9EA1-4CB8-8A55-60D4858B7BCE}"/>
                    </a:ext>
                  </a:extLst>
                </p:cNvPr>
                <p:cNvPicPr/>
                <p:nvPr/>
              </p:nvPicPr>
              <p:blipFill>
                <a:blip r:embed="rId799"/>
                <a:stretch>
                  <a:fillRect/>
                </a:stretch>
              </p:blipFill>
              <p:spPr>
                <a:xfrm>
                  <a:off x="8383430" y="2547939"/>
                  <a:ext cx="47808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0">
              <p14:nvContentPartPr>
                <p14:cNvPr id="557" name="Inkt 556">
                  <a:extLst>
                    <a:ext uri="{FF2B5EF4-FFF2-40B4-BE49-F238E27FC236}">
                      <a16:creationId xmlns:a16="http://schemas.microsoft.com/office/drawing/2014/main" id="{4419447C-62AD-4245-AD11-33DDDF2F2331}"/>
                    </a:ext>
                  </a:extLst>
                </p14:cNvPr>
                <p14:cNvContentPartPr/>
                <p14:nvPr/>
              </p14:nvContentPartPr>
              <p14:xfrm>
                <a:off x="8615270" y="2854659"/>
                <a:ext cx="120960" cy="86400"/>
              </p14:xfrm>
            </p:contentPart>
          </mc:Choice>
          <mc:Fallback xmlns="">
            <p:pic>
              <p:nvPicPr>
                <p:cNvPr id="557" name="Inkt 556">
                  <a:extLst>
                    <a:ext uri="{FF2B5EF4-FFF2-40B4-BE49-F238E27FC236}">
                      <a16:creationId xmlns:a16="http://schemas.microsoft.com/office/drawing/2014/main" id="{4419447C-62AD-4245-AD11-33DDDF2F2331}"/>
                    </a:ext>
                  </a:extLst>
                </p:cNvPr>
                <p:cNvPicPr/>
                <p:nvPr/>
              </p:nvPicPr>
              <p:blipFill>
                <a:blip r:embed="rId801"/>
                <a:stretch>
                  <a:fillRect/>
                </a:stretch>
              </p:blipFill>
              <p:spPr>
                <a:xfrm>
                  <a:off x="8606630" y="2846019"/>
                  <a:ext cx="1386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2">
              <p14:nvContentPartPr>
                <p14:cNvPr id="558" name="Inkt 557">
                  <a:extLst>
                    <a:ext uri="{FF2B5EF4-FFF2-40B4-BE49-F238E27FC236}">
                      <a16:creationId xmlns:a16="http://schemas.microsoft.com/office/drawing/2014/main" id="{6C873E21-BA4B-4D43-81A1-95830A345196}"/>
                    </a:ext>
                  </a:extLst>
                </p14:cNvPr>
                <p14:cNvContentPartPr/>
                <p14:nvPr/>
              </p14:nvContentPartPr>
              <p14:xfrm>
                <a:off x="8932790" y="2756019"/>
                <a:ext cx="216000" cy="270720"/>
              </p14:xfrm>
            </p:contentPart>
          </mc:Choice>
          <mc:Fallback xmlns="">
            <p:pic>
              <p:nvPicPr>
                <p:cNvPr id="558" name="Inkt 557">
                  <a:extLst>
                    <a:ext uri="{FF2B5EF4-FFF2-40B4-BE49-F238E27FC236}">
                      <a16:creationId xmlns:a16="http://schemas.microsoft.com/office/drawing/2014/main" id="{6C873E21-BA4B-4D43-81A1-95830A345196}"/>
                    </a:ext>
                  </a:extLst>
                </p:cNvPr>
                <p:cNvPicPr/>
                <p:nvPr/>
              </p:nvPicPr>
              <p:blipFill>
                <a:blip r:embed="rId803"/>
                <a:stretch>
                  <a:fillRect/>
                </a:stretch>
              </p:blipFill>
              <p:spPr>
                <a:xfrm>
                  <a:off x="8923790" y="2747019"/>
                  <a:ext cx="23364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4">
              <p14:nvContentPartPr>
                <p14:cNvPr id="559" name="Inkt 558">
                  <a:extLst>
                    <a:ext uri="{FF2B5EF4-FFF2-40B4-BE49-F238E27FC236}">
                      <a16:creationId xmlns:a16="http://schemas.microsoft.com/office/drawing/2014/main" id="{00FFC319-C2D0-43F7-AE08-61E64D2E212E}"/>
                    </a:ext>
                  </a:extLst>
                </p14:cNvPr>
                <p14:cNvContentPartPr/>
                <p14:nvPr/>
              </p14:nvContentPartPr>
              <p14:xfrm>
                <a:off x="9166790" y="2717859"/>
                <a:ext cx="77400" cy="134280"/>
              </p14:xfrm>
            </p:contentPart>
          </mc:Choice>
          <mc:Fallback xmlns="">
            <p:pic>
              <p:nvPicPr>
                <p:cNvPr id="559" name="Inkt 558">
                  <a:extLst>
                    <a:ext uri="{FF2B5EF4-FFF2-40B4-BE49-F238E27FC236}">
                      <a16:creationId xmlns:a16="http://schemas.microsoft.com/office/drawing/2014/main" id="{00FFC319-C2D0-43F7-AE08-61E64D2E212E}"/>
                    </a:ext>
                  </a:extLst>
                </p:cNvPr>
                <p:cNvPicPr/>
                <p:nvPr/>
              </p:nvPicPr>
              <p:blipFill>
                <a:blip r:embed="rId805"/>
                <a:stretch>
                  <a:fillRect/>
                </a:stretch>
              </p:blipFill>
              <p:spPr>
                <a:xfrm>
                  <a:off x="9157790" y="2709219"/>
                  <a:ext cx="950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6">
              <p14:nvContentPartPr>
                <p14:cNvPr id="560" name="Inkt 559">
                  <a:extLst>
                    <a:ext uri="{FF2B5EF4-FFF2-40B4-BE49-F238E27FC236}">
                      <a16:creationId xmlns:a16="http://schemas.microsoft.com/office/drawing/2014/main" id="{4665BB6F-7218-43A3-A1C2-1A76577C05C5}"/>
                    </a:ext>
                  </a:extLst>
                </p14:cNvPr>
                <p14:cNvContentPartPr/>
                <p14:nvPr/>
              </p14:nvContentPartPr>
              <p14:xfrm>
                <a:off x="8974190" y="2520579"/>
                <a:ext cx="10080" cy="5040"/>
              </p14:xfrm>
            </p:contentPart>
          </mc:Choice>
          <mc:Fallback xmlns="">
            <p:pic>
              <p:nvPicPr>
                <p:cNvPr id="560" name="Inkt 559">
                  <a:extLst>
                    <a:ext uri="{FF2B5EF4-FFF2-40B4-BE49-F238E27FC236}">
                      <a16:creationId xmlns:a16="http://schemas.microsoft.com/office/drawing/2014/main" id="{4665BB6F-7218-43A3-A1C2-1A76577C05C5}"/>
                    </a:ext>
                  </a:extLst>
                </p:cNvPr>
                <p:cNvPicPr/>
                <p:nvPr/>
              </p:nvPicPr>
              <p:blipFill>
                <a:blip r:embed="rId807"/>
                <a:stretch>
                  <a:fillRect/>
                </a:stretch>
              </p:blipFill>
              <p:spPr>
                <a:xfrm>
                  <a:off x="8965190" y="2511579"/>
                  <a:ext cx="277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8">
              <p14:nvContentPartPr>
                <p14:cNvPr id="561" name="Inkt 560">
                  <a:extLst>
                    <a:ext uri="{FF2B5EF4-FFF2-40B4-BE49-F238E27FC236}">
                      <a16:creationId xmlns:a16="http://schemas.microsoft.com/office/drawing/2014/main" id="{EA7B74B7-2834-436F-869C-ADDCF54577C1}"/>
                    </a:ext>
                  </a:extLst>
                </p14:cNvPr>
                <p14:cNvContentPartPr/>
                <p14:nvPr/>
              </p14:nvContentPartPr>
              <p14:xfrm>
                <a:off x="9243470" y="2529579"/>
                <a:ext cx="516960" cy="272520"/>
              </p14:xfrm>
            </p:contentPart>
          </mc:Choice>
          <mc:Fallback xmlns="">
            <p:pic>
              <p:nvPicPr>
                <p:cNvPr id="561" name="Inkt 560">
                  <a:extLst>
                    <a:ext uri="{FF2B5EF4-FFF2-40B4-BE49-F238E27FC236}">
                      <a16:creationId xmlns:a16="http://schemas.microsoft.com/office/drawing/2014/main" id="{EA7B74B7-2834-436F-869C-ADDCF54577C1}"/>
                    </a:ext>
                  </a:extLst>
                </p:cNvPr>
                <p:cNvPicPr/>
                <p:nvPr/>
              </p:nvPicPr>
              <p:blipFill>
                <a:blip r:embed="rId809"/>
                <a:stretch>
                  <a:fillRect/>
                </a:stretch>
              </p:blipFill>
              <p:spPr>
                <a:xfrm>
                  <a:off x="9234470" y="2520579"/>
                  <a:ext cx="5346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0">
              <p14:nvContentPartPr>
                <p14:cNvPr id="563" name="Inkt 562">
                  <a:extLst>
                    <a:ext uri="{FF2B5EF4-FFF2-40B4-BE49-F238E27FC236}">
                      <a16:creationId xmlns:a16="http://schemas.microsoft.com/office/drawing/2014/main" id="{1B5D32C8-82A5-40A8-AB35-3E6DAB5F9F9B}"/>
                    </a:ext>
                  </a:extLst>
                </p14:cNvPr>
                <p14:cNvContentPartPr/>
                <p14:nvPr/>
              </p14:nvContentPartPr>
              <p14:xfrm>
                <a:off x="9904790" y="2139699"/>
                <a:ext cx="244800" cy="331560"/>
              </p14:xfrm>
            </p:contentPart>
          </mc:Choice>
          <mc:Fallback xmlns="">
            <p:pic>
              <p:nvPicPr>
                <p:cNvPr id="563" name="Inkt 562">
                  <a:extLst>
                    <a:ext uri="{FF2B5EF4-FFF2-40B4-BE49-F238E27FC236}">
                      <a16:creationId xmlns:a16="http://schemas.microsoft.com/office/drawing/2014/main" id="{1B5D32C8-82A5-40A8-AB35-3E6DAB5F9F9B}"/>
                    </a:ext>
                  </a:extLst>
                </p:cNvPr>
                <p:cNvPicPr/>
                <p:nvPr/>
              </p:nvPicPr>
              <p:blipFill>
                <a:blip r:embed="rId811"/>
                <a:stretch>
                  <a:fillRect/>
                </a:stretch>
              </p:blipFill>
              <p:spPr>
                <a:xfrm>
                  <a:off x="9895790" y="2130699"/>
                  <a:ext cx="26244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2">
              <p14:nvContentPartPr>
                <p14:cNvPr id="564" name="Inkt 563">
                  <a:extLst>
                    <a:ext uri="{FF2B5EF4-FFF2-40B4-BE49-F238E27FC236}">
                      <a16:creationId xmlns:a16="http://schemas.microsoft.com/office/drawing/2014/main" id="{0825C614-853A-4DFF-8384-921228E91EB6}"/>
                    </a:ext>
                  </a:extLst>
                </p14:cNvPr>
                <p14:cNvContentPartPr/>
                <p14:nvPr/>
              </p14:nvContentPartPr>
              <p14:xfrm>
                <a:off x="10178390" y="2409339"/>
                <a:ext cx="76680" cy="101880"/>
              </p14:xfrm>
            </p:contentPart>
          </mc:Choice>
          <mc:Fallback xmlns="">
            <p:pic>
              <p:nvPicPr>
                <p:cNvPr id="564" name="Inkt 563">
                  <a:extLst>
                    <a:ext uri="{FF2B5EF4-FFF2-40B4-BE49-F238E27FC236}">
                      <a16:creationId xmlns:a16="http://schemas.microsoft.com/office/drawing/2014/main" id="{0825C614-853A-4DFF-8384-921228E91EB6}"/>
                    </a:ext>
                  </a:extLst>
                </p:cNvPr>
                <p:cNvPicPr/>
                <p:nvPr/>
              </p:nvPicPr>
              <p:blipFill>
                <a:blip r:embed="rId813"/>
                <a:stretch>
                  <a:fillRect/>
                </a:stretch>
              </p:blipFill>
              <p:spPr>
                <a:xfrm>
                  <a:off x="10169750" y="2400339"/>
                  <a:ext cx="943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4">
              <p14:nvContentPartPr>
                <p14:cNvPr id="565" name="Inkt 564">
                  <a:extLst>
                    <a:ext uri="{FF2B5EF4-FFF2-40B4-BE49-F238E27FC236}">
                      <a16:creationId xmlns:a16="http://schemas.microsoft.com/office/drawing/2014/main" id="{25A1ED58-2192-428D-A0D1-3746858372BF}"/>
                    </a:ext>
                  </a:extLst>
                </p14:cNvPr>
                <p14:cNvContentPartPr/>
                <p14:nvPr/>
              </p14:nvContentPartPr>
              <p14:xfrm>
                <a:off x="10085150" y="2259939"/>
                <a:ext cx="64440" cy="65880"/>
              </p14:xfrm>
            </p:contentPart>
          </mc:Choice>
          <mc:Fallback xmlns="">
            <p:pic>
              <p:nvPicPr>
                <p:cNvPr id="565" name="Inkt 564">
                  <a:extLst>
                    <a:ext uri="{FF2B5EF4-FFF2-40B4-BE49-F238E27FC236}">
                      <a16:creationId xmlns:a16="http://schemas.microsoft.com/office/drawing/2014/main" id="{25A1ED58-2192-428D-A0D1-3746858372BF}"/>
                    </a:ext>
                  </a:extLst>
                </p:cNvPr>
                <p:cNvPicPr/>
                <p:nvPr/>
              </p:nvPicPr>
              <p:blipFill>
                <a:blip r:embed="rId815"/>
                <a:stretch>
                  <a:fillRect/>
                </a:stretch>
              </p:blipFill>
              <p:spPr>
                <a:xfrm>
                  <a:off x="10076510" y="2250939"/>
                  <a:ext cx="820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6">
              <p14:nvContentPartPr>
                <p14:cNvPr id="566" name="Inkt 565">
                  <a:extLst>
                    <a:ext uri="{FF2B5EF4-FFF2-40B4-BE49-F238E27FC236}">
                      <a16:creationId xmlns:a16="http://schemas.microsoft.com/office/drawing/2014/main" id="{60914292-8799-4708-8649-5AEB263DEB0A}"/>
                    </a:ext>
                  </a:extLst>
                </p14:cNvPr>
                <p14:cNvContentPartPr/>
                <p14:nvPr/>
              </p14:nvContentPartPr>
              <p14:xfrm>
                <a:off x="10218710" y="2203419"/>
                <a:ext cx="297360" cy="182880"/>
              </p14:xfrm>
            </p:contentPart>
          </mc:Choice>
          <mc:Fallback xmlns="">
            <p:pic>
              <p:nvPicPr>
                <p:cNvPr id="566" name="Inkt 565">
                  <a:extLst>
                    <a:ext uri="{FF2B5EF4-FFF2-40B4-BE49-F238E27FC236}">
                      <a16:creationId xmlns:a16="http://schemas.microsoft.com/office/drawing/2014/main" id="{60914292-8799-4708-8649-5AEB263DEB0A}"/>
                    </a:ext>
                  </a:extLst>
                </p:cNvPr>
                <p:cNvPicPr/>
                <p:nvPr/>
              </p:nvPicPr>
              <p:blipFill>
                <a:blip r:embed="rId817"/>
                <a:stretch>
                  <a:fillRect/>
                </a:stretch>
              </p:blipFill>
              <p:spPr>
                <a:xfrm>
                  <a:off x="10209710" y="2194779"/>
                  <a:ext cx="3150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8">
              <p14:nvContentPartPr>
                <p14:cNvPr id="567" name="Inkt 566">
                  <a:extLst>
                    <a:ext uri="{FF2B5EF4-FFF2-40B4-BE49-F238E27FC236}">
                      <a16:creationId xmlns:a16="http://schemas.microsoft.com/office/drawing/2014/main" id="{0FFA5636-38B9-4B0B-B7D6-81F6ECF405FD}"/>
                    </a:ext>
                  </a:extLst>
                </p14:cNvPr>
                <p14:cNvContentPartPr/>
                <p14:nvPr/>
              </p14:nvContentPartPr>
              <p14:xfrm>
                <a:off x="10455950" y="2137179"/>
                <a:ext cx="288000" cy="175320"/>
              </p14:xfrm>
            </p:contentPart>
          </mc:Choice>
          <mc:Fallback xmlns="">
            <p:pic>
              <p:nvPicPr>
                <p:cNvPr id="567" name="Inkt 566">
                  <a:extLst>
                    <a:ext uri="{FF2B5EF4-FFF2-40B4-BE49-F238E27FC236}">
                      <a16:creationId xmlns:a16="http://schemas.microsoft.com/office/drawing/2014/main" id="{0FFA5636-38B9-4B0B-B7D6-81F6ECF405FD}"/>
                    </a:ext>
                  </a:extLst>
                </p:cNvPr>
                <p:cNvPicPr/>
                <p:nvPr/>
              </p:nvPicPr>
              <p:blipFill>
                <a:blip r:embed="rId819"/>
                <a:stretch>
                  <a:fillRect/>
                </a:stretch>
              </p:blipFill>
              <p:spPr>
                <a:xfrm>
                  <a:off x="10446950" y="2128179"/>
                  <a:ext cx="3056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0">
              <p14:nvContentPartPr>
                <p14:cNvPr id="568" name="Inkt 567">
                  <a:extLst>
                    <a:ext uri="{FF2B5EF4-FFF2-40B4-BE49-F238E27FC236}">
                      <a16:creationId xmlns:a16="http://schemas.microsoft.com/office/drawing/2014/main" id="{6001815F-8E85-442D-9243-17B884D5332F}"/>
                    </a:ext>
                  </a:extLst>
                </p14:cNvPr>
                <p14:cNvContentPartPr/>
                <p14:nvPr/>
              </p14:nvContentPartPr>
              <p14:xfrm>
                <a:off x="10597070" y="1931619"/>
                <a:ext cx="259920" cy="194760"/>
              </p14:xfrm>
            </p:contentPart>
          </mc:Choice>
          <mc:Fallback xmlns="">
            <p:pic>
              <p:nvPicPr>
                <p:cNvPr id="568" name="Inkt 567">
                  <a:extLst>
                    <a:ext uri="{FF2B5EF4-FFF2-40B4-BE49-F238E27FC236}">
                      <a16:creationId xmlns:a16="http://schemas.microsoft.com/office/drawing/2014/main" id="{6001815F-8E85-442D-9243-17B884D5332F}"/>
                    </a:ext>
                  </a:extLst>
                </p:cNvPr>
                <p:cNvPicPr/>
                <p:nvPr/>
              </p:nvPicPr>
              <p:blipFill>
                <a:blip r:embed="rId821"/>
                <a:stretch>
                  <a:fillRect/>
                </a:stretch>
              </p:blipFill>
              <p:spPr>
                <a:xfrm>
                  <a:off x="10588070" y="1922619"/>
                  <a:ext cx="2775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2">
              <p14:nvContentPartPr>
                <p14:cNvPr id="570" name="Inkt 569">
                  <a:extLst>
                    <a:ext uri="{FF2B5EF4-FFF2-40B4-BE49-F238E27FC236}">
                      <a16:creationId xmlns:a16="http://schemas.microsoft.com/office/drawing/2014/main" id="{3907382B-9603-488D-9B1B-CF0F38841795}"/>
                    </a:ext>
                  </a:extLst>
                </p14:cNvPr>
                <p14:cNvContentPartPr/>
                <p14:nvPr/>
              </p14:nvContentPartPr>
              <p14:xfrm>
                <a:off x="10681670" y="1601859"/>
                <a:ext cx="245880" cy="238320"/>
              </p14:xfrm>
            </p:contentPart>
          </mc:Choice>
          <mc:Fallback xmlns="">
            <p:pic>
              <p:nvPicPr>
                <p:cNvPr id="570" name="Inkt 569">
                  <a:extLst>
                    <a:ext uri="{FF2B5EF4-FFF2-40B4-BE49-F238E27FC236}">
                      <a16:creationId xmlns:a16="http://schemas.microsoft.com/office/drawing/2014/main" id="{3907382B-9603-488D-9B1B-CF0F38841795}"/>
                    </a:ext>
                  </a:extLst>
                </p:cNvPr>
                <p:cNvPicPr/>
                <p:nvPr/>
              </p:nvPicPr>
              <p:blipFill>
                <a:blip r:embed="rId823"/>
                <a:stretch>
                  <a:fillRect/>
                </a:stretch>
              </p:blipFill>
              <p:spPr>
                <a:xfrm>
                  <a:off x="10673030" y="1593219"/>
                  <a:ext cx="263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4">
              <p14:nvContentPartPr>
                <p14:cNvPr id="571" name="Inkt 570">
                  <a:extLst>
                    <a:ext uri="{FF2B5EF4-FFF2-40B4-BE49-F238E27FC236}">
                      <a16:creationId xmlns:a16="http://schemas.microsoft.com/office/drawing/2014/main" id="{3E6DF5AD-2BAE-4D63-B891-66E90AA3F6E3}"/>
                    </a:ext>
                  </a:extLst>
                </p14:cNvPr>
                <p14:cNvContentPartPr/>
                <p14:nvPr/>
              </p14:nvContentPartPr>
              <p14:xfrm>
                <a:off x="11027630" y="1988859"/>
                <a:ext cx="10080" cy="11160"/>
              </p14:xfrm>
            </p:contentPart>
          </mc:Choice>
          <mc:Fallback xmlns="">
            <p:pic>
              <p:nvPicPr>
                <p:cNvPr id="571" name="Inkt 570">
                  <a:extLst>
                    <a:ext uri="{FF2B5EF4-FFF2-40B4-BE49-F238E27FC236}">
                      <a16:creationId xmlns:a16="http://schemas.microsoft.com/office/drawing/2014/main" id="{3E6DF5AD-2BAE-4D63-B891-66E90AA3F6E3}"/>
                    </a:ext>
                  </a:extLst>
                </p:cNvPr>
                <p:cNvPicPr/>
                <p:nvPr/>
              </p:nvPicPr>
              <p:blipFill>
                <a:blip r:embed="rId825"/>
                <a:stretch>
                  <a:fillRect/>
                </a:stretch>
              </p:blipFill>
              <p:spPr>
                <a:xfrm>
                  <a:off x="11018630" y="1980219"/>
                  <a:ext cx="27720" cy="2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6">
            <p14:nvContentPartPr>
              <p14:cNvPr id="573" name="Inkt 572">
                <a:extLst>
                  <a:ext uri="{FF2B5EF4-FFF2-40B4-BE49-F238E27FC236}">
                    <a16:creationId xmlns:a16="http://schemas.microsoft.com/office/drawing/2014/main" id="{4E1B224F-B810-4BE1-A695-EBDBA3D12ABC}"/>
                  </a:ext>
                </a:extLst>
              </p14:cNvPr>
              <p14:cNvContentPartPr/>
              <p14:nvPr/>
            </p14:nvContentPartPr>
            <p14:xfrm>
              <a:off x="7749830" y="1654419"/>
              <a:ext cx="3438000" cy="1598760"/>
            </p14:xfrm>
          </p:contentPart>
        </mc:Choice>
        <mc:Fallback xmlns="">
          <p:pic>
            <p:nvPicPr>
              <p:cNvPr id="573" name="Inkt 572">
                <a:extLst>
                  <a:ext uri="{FF2B5EF4-FFF2-40B4-BE49-F238E27FC236}">
                    <a16:creationId xmlns:a16="http://schemas.microsoft.com/office/drawing/2014/main" id="{4E1B224F-B810-4BE1-A695-EBDBA3D12ABC}"/>
                  </a:ext>
                </a:extLst>
              </p:cNvPr>
              <p:cNvPicPr/>
              <p:nvPr/>
            </p:nvPicPr>
            <p:blipFill>
              <a:blip r:embed="rId827"/>
              <a:stretch>
                <a:fillRect/>
              </a:stretch>
            </p:blipFill>
            <p:spPr>
              <a:xfrm>
                <a:off x="7696190" y="1546419"/>
                <a:ext cx="3545640" cy="18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8">
            <p14:nvContentPartPr>
              <p14:cNvPr id="574" name="Inkt 573">
                <a:extLst>
                  <a:ext uri="{FF2B5EF4-FFF2-40B4-BE49-F238E27FC236}">
                    <a16:creationId xmlns:a16="http://schemas.microsoft.com/office/drawing/2014/main" id="{70AF9CBB-EB25-478A-981D-A33425773649}"/>
                  </a:ext>
                </a:extLst>
              </p14:cNvPr>
              <p14:cNvContentPartPr/>
              <p14:nvPr/>
            </p14:nvContentPartPr>
            <p14:xfrm>
              <a:off x="2588510" y="439419"/>
              <a:ext cx="2520" cy="12600"/>
            </p14:xfrm>
          </p:contentPart>
        </mc:Choice>
        <mc:Fallback xmlns="">
          <p:pic>
            <p:nvPicPr>
              <p:cNvPr id="574" name="Inkt 573">
                <a:extLst>
                  <a:ext uri="{FF2B5EF4-FFF2-40B4-BE49-F238E27FC236}">
                    <a16:creationId xmlns:a16="http://schemas.microsoft.com/office/drawing/2014/main" id="{70AF9CBB-EB25-478A-981D-A33425773649}"/>
                  </a:ext>
                </a:extLst>
              </p:cNvPr>
              <p:cNvPicPr/>
              <p:nvPr/>
            </p:nvPicPr>
            <p:blipFill>
              <a:blip r:embed="rId829"/>
              <a:stretch>
                <a:fillRect/>
              </a:stretch>
            </p:blipFill>
            <p:spPr>
              <a:xfrm>
                <a:off x="2534510" y="331419"/>
                <a:ext cx="11016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0">
            <p14:nvContentPartPr>
              <p14:cNvPr id="575" name="Inkt 574">
                <a:extLst>
                  <a:ext uri="{FF2B5EF4-FFF2-40B4-BE49-F238E27FC236}">
                    <a16:creationId xmlns:a16="http://schemas.microsoft.com/office/drawing/2014/main" id="{BCA0EAB0-8254-475E-AB00-67B57D0B20A6}"/>
                  </a:ext>
                </a:extLst>
              </p14:cNvPr>
              <p14:cNvContentPartPr/>
              <p14:nvPr/>
            </p14:nvContentPartPr>
            <p14:xfrm>
              <a:off x="-778210" y="161139"/>
              <a:ext cx="3598200" cy="668880"/>
            </p14:xfrm>
          </p:contentPart>
        </mc:Choice>
        <mc:Fallback xmlns="">
          <p:pic>
            <p:nvPicPr>
              <p:cNvPr id="575" name="Inkt 574">
                <a:extLst>
                  <a:ext uri="{FF2B5EF4-FFF2-40B4-BE49-F238E27FC236}">
                    <a16:creationId xmlns:a16="http://schemas.microsoft.com/office/drawing/2014/main" id="{BCA0EAB0-8254-475E-AB00-67B57D0B20A6}"/>
                  </a:ext>
                </a:extLst>
              </p:cNvPr>
              <p:cNvPicPr/>
              <p:nvPr/>
            </p:nvPicPr>
            <p:blipFill>
              <a:blip r:embed="rId831"/>
              <a:stretch>
                <a:fillRect/>
              </a:stretch>
            </p:blipFill>
            <p:spPr>
              <a:xfrm>
                <a:off x="-831850" y="53499"/>
                <a:ext cx="3705840" cy="88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2">
            <p14:nvContentPartPr>
              <p14:cNvPr id="576" name="Inkt 575">
                <a:extLst>
                  <a:ext uri="{FF2B5EF4-FFF2-40B4-BE49-F238E27FC236}">
                    <a16:creationId xmlns:a16="http://schemas.microsoft.com/office/drawing/2014/main" id="{8A0B76D8-5CF7-4BC8-AFF7-4F21720CC0DD}"/>
                  </a:ext>
                </a:extLst>
              </p14:cNvPr>
              <p14:cNvContentPartPr/>
              <p14:nvPr/>
            </p14:nvContentPartPr>
            <p14:xfrm>
              <a:off x="2931950" y="1978748"/>
              <a:ext cx="320760" cy="99360"/>
            </p14:xfrm>
          </p:contentPart>
        </mc:Choice>
        <mc:Fallback xmlns="">
          <p:pic>
            <p:nvPicPr>
              <p:cNvPr id="576" name="Inkt 575">
                <a:extLst>
                  <a:ext uri="{FF2B5EF4-FFF2-40B4-BE49-F238E27FC236}">
                    <a16:creationId xmlns:a16="http://schemas.microsoft.com/office/drawing/2014/main" id="{8A0B76D8-5CF7-4BC8-AFF7-4F21720CC0DD}"/>
                  </a:ext>
                </a:extLst>
              </p:cNvPr>
              <p:cNvPicPr/>
              <p:nvPr/>
            </p:nvPicPr>
            <p:blipFill>
              <a:blip r:embed="rId833"/>
              <a:stretch>
                <a:fillRect/>
              </a:stretch>
            </p:blipFill>
            <p:spPr>
              <a:xfrm>
                <a:off x="2878310" y="1871108"/>
                <a:ext cx="42840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4">
            <p14:nvContentPartPr>
              <p14:cNvPr id="577" name="Inkt 576">
                <a:extLst>
                  <a:ext uri="{FF2B5EF4-FFF2-40B4-BE49-F238E27FC236}">
                    <a16:creationId xmlns:a16="http://schemas.microsoft.com/office/drawing/2014/main" id="{FB18CA2B-D6D2-4664-822D-4CA6397D7CA0}"/>
                  </a:ext>
                </a:extLst>
              </p14:cNvPr>
              <p14:cNvContentPartPr/>
              <p14:nvPr/>
            </p14:nvContentPartPr>
            <p14:xfrm>
              <a:off x="-705850" y="1101428"/>
              <a:ext cx="4121640" cy="1279440"/>
            </p14:xfrm>
          </p:contentPart>
        </mc:Choice>
        <mc:Fallback xmlns="">
          <p:pic>
            <p:nvPicPr>
              <p:cNvPr id="577" name="Inkt 576">
                <a:extLst>
                  <a:ext uri="{FF2B5EF4-FFF2-40B4-BE49-F238E27FC236}">
                    <a16:creationId xmlns:a16="http://schemas.microsoft.com/office/drawing/2014/main" id="{FB18CA2B-D6D2-4664-822D-4CA6397D7CA0}"/>
                  </a:ext>
                </a:extLst>
              </p:cNvPr>
              <p:cNvPicPr/>
              <p:nvPr/>
            </p:nvPicPr>
            <p:blipFill>
              <a:blip r:embed="rId835"/>
              <a:stretch>
                <a:fillRect/>
              </a:stretch>
            </p:blipFill>
            <p:spPr>
              <a:xfrm>
                <a:off x="-759490" y="993788"/>
                <a:ext cx="4229280" cy="14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6">
            <p14:nvContentPartPr>
              <p14:cNvPr id="578" name="Inkt 577">
                <a:extLst>
                  <a:ext uri="{FF2B5EF4-FFF2-40B4-BE49-F238E27FC236}">
                    <a16:creationId xmlns:a16="http://schemas.microsoft.com/office/drawing/2014/main" id="{8E8E7734-3B3B-4F6D-8E34-10F8D61304F5}"/>
                  </a:ext>
                </a:extLst>
              </p14:cNvPr>
              <p14:cNvContentPartPr/>
              <p14:nvPr/>
            </p14:nvContentPartPr>
            <p14:xfrm>
              <a:off x="5582630" y="435068"/>
              <a:ext cx="4577760" cy="1967760"/>
            </p14:xfrm>
          </p:contentPart>
        </mc:Choice>
        <mc:Fallback xmlns="">
          <p:pic>
            <p:nvPicPr>
              <p:cNvPr id="578" name="Inkt 577">
                <a:extLst>
                  <a:ext uri="{FF2B5EF4-FFF2-40B4-BE49-F238E27FC236}">
                    <a16:creationId xmlns:a16="http://schemas.microsoft.com/office/drawing/2014/main" id="{8E8E7734-3B3B-4F6D-8E34-10F8D61304F5}"/>
                  </a:ext>
                </a:extLst>
              </p:cNvPr>
              <p:cNvPicPr/>
              <p:nvPr/>
            </p:nvPicPr>
            <p:blipFill>
              <a:blip r:embed="rId837"/>
              <a:stretch>
                <a:fillRect/>
              </a:stretch>
            </p:blipFill>
            <p:spPr>
              <a:xfrm>
                <a:off x="5528630" y="327068"/>
                <a:ext cx="4685400" cy="21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8">
            <p14:nvContentPartPr>
              <p14:cNvPr id="579" name="Inkt 578">
                <a:extLst>
                  <a:ext uri="{FF2B5EF4-FFF2-40B4-BE49-F238E27FC236}">
                    <a16:creationId xmlns:a16="http://schemas.microsoft.com/office/drawing/2014/main" id="{84265011-DD61-449C-B09E-5EDDA9482D62}"/>
                  </a:ext>
                </a:extLst>
              </p14:cNvPr>
              <p14:cNvContentPartPr/>
              <p14:nvPr/>
            </p14:nvContentPartPr>
            <p14:xfrm>
              <a:off x="2287550" y="4652468"/>
              <a:ext cx="1069560" cy="267840"/>
            </p14:xfrm>
          </p:contentPart>
        </mc:Choice>
        <mc:Fallback xmlns="">
          <p:pic>
            <p:nvPicPr>
              <p:cNvPr id="579" name="Inkt 578">
                <a:extLst>
                  <a:ext uri="{FF2B5EF4-FFF2-40B4-BE49-F238E27FC236}">
                    <a16:creationId xmlns:a16="http://schemas.microsoft.com/office/drawing/2014/main" id="{84265011-DD61-449C-B09E-5EDDA9482D62}"/>
                  </a:ext>
                </a:extLst>
              </p:cNvPr>
              <p:cNvPicPr/>
              <p:nvPr/>
            </p:nvPicPr>
            <p:blipFill>
              <a:blip r:embed="rId839"/>
              <a:stretch>
                <a:fillRect/>
              </a:stretch>
            </p:blipFill>
            <p:spPr>
              <a:xfrm>
                <a:off x="2233550" y="4544828"/>
                <a:ext cx="117720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0">
            <p14:nvContentPartPr>
              <p14:cNvPr id="580" name="Inkt 579">
                <a:extLst>
                  <a:ext uri="{FF2B5EF4-FFF2-40B4-BE49-F238E27FC236}">
                    <a16:creationId xmlns:a16="http://schemas.microsoft.com/office/drawing/2014/main" id="{E42C7285-EA21-4C1A-809C-E3CCCC7D6310}"/>
                  </a:ext>
                </a:extLst>
              </p14:cNvPr>
              <p14:cNvContentPartPr/>
              <p14:nvPr/>
            </p14:nvContentPartPr>
            <p14:xfrm>
              <a:off x="257150" y="4465268"/>
              <a:ext cx="2413440" cy="827280"/>
            </p14:xfrm>
          </p:contentPart>
        </mc:Choice>
        <mc:Fallback xmlns="">
          <p:pic>
            <p:nvPicPr>
              <p:cNvPr id="580" name="Inkt 579">
                <a:extLst>
                  <a:ext uri="{FF2B5EF4-FFF2-40B4-BE49-F238E27FC236}">
                    <a16:creationId xmlns:a16="http://schemas.microsoft.com/office/drawing/2014/main" id="{E42C7285-EA21-4C1A-809C-E3CCCC7D6310}"/>
                  </a:ext>
                </a:extLst>
              </p:cNvPr>
              <p:cNvPicPr/>
              <p:nvPr/>
            </p:nvPicPr>
            <p:blipFill>
              <a:blip r:embed="rId841"/>
              <a:stretch>
                <a:fillRect/>
              </a:stretch>
            </p:blipFill>
            <p:spPr>
              <a:xfrm>
                <a:off x="203150" y="4357628"/>
                <a:ext cx="2521080" cy="10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2">
            <p14:nvContentPartPr>
              <p14:cNvPr id="581" name="Inkt 580">
                <a:extLst>
                  <a:ext uri="{FF2B5EF4-FFF2-40B4-BE49-F238E27FC236}">
                    <a16:creationId xmlns:a16="http://schemas.microsoft.com/office/drawing/2014/main" id="{BDD724CB-3B3D-4F9D-9808-638674298ACA}"/>
                  </a:ext>
                </a:extLst>
              </p14:cNvPr>
              <p14:cNvContentPartPr/>
              <p14:nvPr/>
            </p14:nvContentPartPr>
            <p14:xfrm>
              <a:off x="3091790" y="5738948"/>
              <a:ext cx="88560" cy="54360"/>
            </p14:xfrm>
          </p:contentPart>
        </mc:Choice>
        <mc:Fallback xmlns="">
          <p:pic>
            <p:nvPicPr>
              <p:cNvPr id="581" name="Inkt 580">
                <a:extLst>
                  <a:ext uri="{FF2B5EF4-FFF2-40B4-BE49-F238E27FC236}">
                    <a16:creationId xmlns:a16="http://schemas.microsoft.com/office/drawing/2014/main" id="{BDD724CB-3B3D-4F9D-9808-638674298ACA}"/>
                  </a:ext>
                </a:extLst>
              </p:cNvPr>
              <p:cNvPicPr/>
              <p:nvPr/>
            </p:nvPicPr>
            <p:blipFill>
              <a:blip r:embed="rId843"/>
              <a:stretch>
                <a:fillRect/>
              </a:stretch>
            </p:blipFill>
            <p:spPr>
              <a:xfrm>
                <a:off x="3037790" y="5631308"/>
                <a:ext cx="1962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4">
            <p14:nvContentPartPr>
              <p14:cNvPr id="582" name="Inkt 581">
                <a:extLst>
                  <a:ext uri="{FF2B5EF4-FFF2-40B4-BE49-F238E27FC236}">
                    <a16:creationId xmlns:a16="http://schemas.microsoft.com/office/drawing/2014/main" id="{97EC3021-5454-4A2E-8D5E-6332089DD178}"/>
                  </a:ext>
                </a:extLst>
              </p14:cNvPr>
              <p14:cNvContentPartPr/>
              <p14:nvPr/>
            </p14:nvContentPartPr>
            <p14:xfrm>
              <a:off x="467390" y="5459948"/>
              <a:ext cx="2679480" cy="556560"/>
            </p14:xfrm>
          </p:contentPart>
        </mc:Choice>
        <mc:Fallback xmlns="">
          <p:pic>
            <p:nvPicPr>
              <p:cNvPr id="582" name="Inkt 581">
                <a:extLst>
                  <a:ext uri="{FF2B5EF4-FFF2-40B4-BE49-F238E27FC236}">
                    <a16:creationId xmlns:a16="http://schemas.microsoft.com/office/drawing/2014/main" id="{97EC3021-5454-4A2E-8D5E-6332089DD178}"/>
                  </a:ext>
                </a:extLst>
              </p:cNvPr>
              <p:cNvPicPr/>
              <p:nvPr/>
            </p:nvPicPr>
            <p:blipFill>
              <a:blip r:embed="rId845"/>
              <a:stretch>
                <a:fillRect/>
              </a:stretch>
            </p:blipFill>
            <p:spPr>
              <a:xfrm>
                <a:off x="413750" y="5352308"/>
                <a:ext cx="2787120" cy="77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6">
            <p14:nvContentPartPr>
              <p14:cNvPr id="584" name="Inkt 583">
                <a:extLst>
                  <a:ext uri="{FF2B5EF4-FFF2-40B4-BE49-F238E27FC236}">
                    <a16:creationId xmlns:a16="http://schemas.microsoft.com/office/drawing/2014/main" id="{FA2ECC56-60FE-44EC-B82C-1B757534C886}"/>
                  </a:ext>
                </a:extLst>
              </p14:cNvPr>
              <p14:cNvContentPartPr/>
              <p14:nvPr/>
            </p14:nvContentPartPr>
            <p14:xfrm>
              <a:off x="455510" y="6250508"/>
              <a:ext cx="3745080" cy="583920"/>
            </p14:xfrm>
          </p:contentPart>
        </mc:Choice>
        <mc:Fallback xmlns="">
          <p:pic>
            <p:nvPicPr>
              <p:cNvPr id="584" name="Inkt 583">
                <a:extLst>
                  <a:ext uri="{FF2B5EF4-FFF2-40B4-BE49-F238E27FC236}">
                    <a16:creationId xmlns:a16="http://schemas.microsoft.com/office/drawing/2014/main" id="{FA2ECC56-60FE-44EC-B82C-1B757534C886}"/>
                  </a:ext>
                </a:extLst>
              </p:cNvPr>
              <p:cNvPicPr/>
              <p:nvPr/>
            </p:nvPicPr>
            <p:blipFill>
              <a:blip r:embed="rId847"/>
              <a:stretch>
                <a:fillRect/>
              </a:stretch>
            </p:blipFill>
            <p:spPr>
              <a:xfrm>
                <a:off x="401510" y="6142868"/>
                <a:ext cx="3852720" cy="79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8">
            <p14:nvContentPartPr>
              <p14:cNvPr id="585" name="Inkt 584">
                <a:extLst>
                  <a:ext uri="{FF2B5EF4-FFF2-40B4-BE49-F238E27FC236}">
                    <a16:creationId xmlns:a16="http://schemas.microsoft.com/office/drawing/2014/main" id="{560AAA4D-1351-4724-A05E-E2CADD9A7D3B}"/>
                  </a:ext>
                </a:extLst>
              </p14:cNvPr>
              <p14:cNvContentPartPr/>
              <p14:nvPr/>
            </p14:nvContentPartPr>
            <p14:xfrm>
              <a:off x="4312190" y="4280948"/>
              <a:ext cx="4569840" cy="1121400"/>
            </p14:xfrm>
          </p:contentPart>
        </mc:Choice>
        <mc:Fallback xmlns="">
          <p:pic>
            <p:nvPicPr>
              <p:cNvPr id="585" name="Inkt 584">
                <a:extLst>
                  <a:ext uri="{FF2B5EF4-FFF2-40B4-BE49-F238E27FC236}">
                    <a16:creationId xmlns:a16="http://schemas.microsoft.com/office/drawing/2014/main" id="{560AAA4D-1351-4724-A05E-E2CADD9A7D3B}"/>
                  </a:ext>
                </a:extLst>
              </p:cNvPr>
              <p:cNvPicPr/>
              <p:nvPr/>
            </p:nvPicPr>
            <p:blipFill>
              <a:blip r:embed="rId849"/>
              <a:stretch>
                <a:fillRect/>
              </a:stretch>
            </p:blipFill>
            <p:spPr>
              <a:xfrm>
                <a:off x="4258550" y="4172948"/>
                <a:ext cx="4677480" cy="13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0">
            <p14:nvContentPartPr>
              <p14:cNvPr id="586" name="Inkt 585">
                <a:extLst>
                  <a:ext uri="{FF2B5EF4-FFF2-40B4-BE49-F238E27FC236}">
                    <a16:creationId xmlns:a16="http://schemas.microsoft.com/office/drawing/2014/main" id="{92BC1992-0E20-4457-BFAA-0FCDFC2F9AA9}"/>
                  </a:ext>
                </a:extLst>
              </p14:cNvPr>
              <p14:cNvContentPartPr/>
              <p14:nvPr/>
            </p14:nvContentPartPr>
            <p14:xfrm>
              <a:off x="9336350" y="3533228"/>
              <a:ext cx="2321640" cy="1464120"/>
            </p14:xfrm>
          </p:contentPart>
        </mc:Choice>
        <mc:Fallback xmlns="">
          <p:pic>
            <p:nvPicPr>
              <p:cNvPr id="586" name="Inkt 585">
                <a:extLst>
                  <a:ext uri="{FF2B5EF4-FFF2-40B4-BE49-F238E27FC236}">
                    <a16:creationId xmlns:a16="http://schemas.microsoft.com/office/drawing/2014/main" id="{92BC1992-0E20-4457-BFAA-0FCDFC2F9AA9}"/>
                  </a:ext>
                </a:extLst>
              </p:cNvPr>
              <p:cNvPicPr/>
              <p:nvPr/>
            </p:nvPicPr>
            <p:blipFill>
              <a:blip r:embed="rId851"/>
              <a:stretch>
                <a:fillRect/>
              </a:stretch>
            </p:blipFill>
            <p:spPr>
              <a:xfrm>
                <a:off x="9282710" y="3425228"/>
                <a:ext cx="2429280" cy="167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89" name="Groep 588">
            <a:extLst>
              <a:ext uri="{FF2B5EF4-FFF2-40B4-BE49-F238E27FC236}">
                <a16:creationId xmlns:a16="http://schemas.microsoft.com/office/drawing/2014/main" id="{EEE0B755-E8F1-4C99-8896-5EB3C0F5E09D}"/>
              </a:ext>
            </a:extLst>
          </p:cNvPr>
          <p:cNvGrpSpPr/>
          <p:nvPr/>
        </p:nvGrpSpPr>
        <p:grpSpPr>
          <a:xfrm>
            <a:off x="7426190" y="2656988"/>
            <a:ext cx="427320" cy="699840"/>
            <a:chOff x="7426190" y="2656988"/>
            <a:chExt cx="427320" cy="69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2">
              <p14:nvContentPartPr>
                <p14:cNvPr id="587" name="Inkt 586">
                  <a:extLst>
                    <a:ext uri="{FF2B5EF4-FFF2-40B4-BE49-F238E27FC236}">
                      <a16:creationId xmlns:a16="http://schemas.microsoft.com/office/drawing/2014/main" id="{362DCB48-CBE1-49F0-A52C-A2CFCBBA9C47}"/>
                    </a:ext>
                  </a:extLst>
                </p14:cNvPr>
                <p14:cNvContentPartPr/>
                <p14:nvPr/>
              </p14:nvContentPartPr>
              <p14:xfrm>
                <a:off x="7588910" y="2790908"/>
                <a:ext cx="264600" cy="565920"/>
              </p14:xfrm>
            </p:contentPart>
          </mc:Choice>
          <mc:Fallback xmlns="">
            <p:pic>
              <p:nvPicPr>
                <p:cNvPr id="587" name="Inkt 586">
                  <a:extLst>
                    <a:ext uri="{FF2B5EF4-FFF2-40B4-BE49-F238E27FC236}">
                      <a16:creationId xmlns:a16="http://schemas.microsoft.com/office/drawing/2014/main" id="{362DCB48-CBE1-49F0-A52C-A2CFCBBA9C47}"/>
                    </a:ext>
                  </a:extLst>
                </p:cNvPr>
                <p:cNvPicPr/>
                <p:nvPr/>
              </p:nvPicPr>
              <p:blipFill>
                <a:blip r:embed="rId853"/>
                <a:stretch>
                  <a:fillRect/>
                </a:stretch>
              </p:blipFill>
              <p:spPr>
                <a:xfrm>
                  <a:off x="7580270" y="2782268"/>
                  <a:ext cx="28224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4">
              <p14:nvContentPartPr>
                <p14:cNvPr id="588" name="Inkt 587">
                  <a:extLst>
                    <a:ext uri="{FF2B5EF4-FFF2-40B4-BE49-F238E27FC236}">
                      <a16:creationId xmlns:a16="http://schemas.microsoft.com/office/drawing/2014/main" id="{4C2498D3-1D3F-4D8A-97EA-A14F5CFA973D}"/>
                    </a:ext>
                  </a:extLst>
                </p14:cNvPr>
                <p14:cNvContentPartPr/>
                <p14:nvPr/>
              </p14:nvContentPartPr>
              <p14:xfrm>
                <a:off x="7426190" y="2656988"/>
                <a:ext cx="96120" cy="96120"/>
              </p14:xfrm>
            </p:contentPart>
          </mc:Choice>
          <mc:Fallback xmlns="">
            <p:pic>
              <p:nvPicPr>
                <p:cNvPr id="588" name="Inkt 587">
                  <a:extLst>
                    <a:ext uri="{FF2B5EF4-FFF2-40B4-BE49-F238E27FC236}">
                      <a16:creationId xmlns:a16="http://schemas.microsoft.com/office/drawing/2014/main" id="{4C2498D3-1D3F-4D8A-97EA-A14F5CFA973D}"/>
                    </a:ext>
                  </a:extLst>
                </p:cNvPr>
                <p:cNvPicPr/>
                <p:nvPr/>
              </p:nvPicPr>
              <p:blipFill>
                <a:blip r:embed="rId855"/>
                <a:stretch>
                  <a:fillRect/>
                </a:stretch>
              </p:blipFill>
              <p:spPr>
                <a:xfrm>
                  <a:off x="7417550" y="2648348"/>
                  <a:ext cx="113760" cy="113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05068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ep 69">
            <a:extLst>
              <a:ext uri="{FF2B5EF4-FFF2-40B4-BE49-F238E27FC236}">
                <a16:creationId xmlns:a16="http://schemas.microsoft.com/office/drawing/2014/main" id="{BFFAFFC3-BD7E-44C8-996F-C36BA9CBBC1B}"/>
              </a:ext>
            </a:extLst>
          </p:cNvPr>
          <p:cNvGrpSpPr/>
          <p:nvPr/>
        </p:nvGrpSpPr>
        <p:grpSpPr>
          <a:xfrm>
            <a:off x="450299" y="397564"/>
            <a:ext cx="6976220" cy="1328447"/>
            <a:chOff x="402590" y="307659"/>
            <a:chExt cx="9244800" cy="1887480"/>
          </a:xfrm>
        </p:grpSpPr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A5531D4D-87AC-48AB-91F9-9535E4E861B0}"/>
                </a:ext>
              </a:extLst>
            </p:cNvPr>
            <p:cNvGrpSpPr/>
            <p:nvPr/>
          </p:nvGrpSpPr>
          <p:grpSpPr>
            <a:xfrm>
              <a:off x="581510" y="1228179"/>
              <a:ext cx="1019520" cy="425880"/>
              <a:chOff x="581510" y="1228179"/>
              <a:chExt cx="1019520" cy="425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14" name="Inkt 13">
                    <a:extLst>
                      <a:ext uri="{FF2B5EF4-FFF2-40B4-BE49-F238E27FC236}">
                        <a16:creationId xmlns:a16="http://schemas.microsoft.com/office/drawing/2014/main" id="{479BEB6E-F5F7-467A-80A0-27B547997145}"/>
                      </a:ext>
                    </a:extLst>
                  </p14:cNvPr>
                  <p14:cNvContentPartPr/>
                  <p14:nvPr/>
                </p14:nvContentPartPr>
                <p14:xfrm>
                  <a:off x="581510" y="1426899"/>
                  <a:ext cx="223560" cy="222840"/>
                </p14:xfrm>
              </p:contentPart>
            </mc:Choice>
            <mc:Fallback xmlns="">
              <p:pic>
                <p:nvPicPr>
                  <p:cNvPr id="14" name="Inkt 13">
                    <a:extLst>
                      <a:ext uri="{FF2B5EF4-FFF2-40B4-BE49-F238E27FC236}">
                        <a16:creationId xmlns:a16="http://schemas.microsoft.com/office/drawing/2014/main" id="{479BEB6E-F5F7-467A-80A0-27B547997145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9593" y="1414633"/>
                    <a:ext cx="246917" cy="2478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5" name="Inkt 14">
                    <a:extLst>
                      <a:ext uri="{FF2B5EF4-FFF2-40B4-BE49-F238E27FC236}">
                        <a16:creationId xmlns:a16="http://schemas.microsoft.com/office/drawing/2014/main" id="{F60C43AD-CAA0-4D1C-9C59-C3FB51C347D8}"/>
                      </a:ext>
                    </a:extLst>
                  </p14:cNvPr>
                  <p14:cNvContentPartPr/>
                  <p14:nvPr/>
                </p14:nvContentPartPr>
                <p14:xfrm>
                  <a:off x="860870" y="1524459"/>
                  <a:ext cx="178920" cy="129600"/>
                </p14:xfrm>
              </p:contentPart>
            </mc:Choice>
            <mc:Fallback xmlns="">
              <p:pic>
                <p:nvPicPr>
                  <p:cNvPr id="15" name="Inkt 14">
                    <a:extLst>
                      <a:ext uri="{FF2B5EF4-FFF2-40B4-BE49-F238E27FC236}">
                        <a16:creationId xmlns:a16="http://schemas.microsoft.com/office/drawing/2014/main" id="{F60C43AD-CAA0-4D1C-9C59-C3FB51C347D8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48942" y="1511703"/>
                    <a:ext cx="202299" cy="1546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6" name="Inkt 15">
                    <a:extLst>
                      <a:ext uri="{FF2B5EF4-FFF2-40B4-BE49-F238E27FC236}">
                        <a16:creationId xmlns:a16="http://schemas.microsoft.com/office/drawing/2014/main" id="{DB87EAE7-A951-47D3-BB1C-6CB0E1B33294}"/>
                      </a:ext>
                    </a:extLst>
                  </p14:cNvPr>
                  <p14:cNvContentPartPr/>
                  <p14:nvPr/>
                </p14:nvContentPartPr>
                <p14:xfrm>
                  <a:off x="1023950" y="1533819"/>
                  <a:ext cx="222480" cy="95400"/>
                </p14:xfrm>
              </p:contentPart>
            </mc:Choice>
            <mc:Fallback xmlns="">
              <p:pic>
                <p:nvPicPr>
                  <p:cNvPr id="16" name="Inkt 15">
                    <a:extLst>
                      <a:ext uri="{FF2B5EF4-FFF2-40B4-BE49-F238E27FC236}">
                        <a16:creationId xmlns:a16="http://schemas.microsoft.com/office/drawing/2014/main" id="{DB87EAE7-A951-47D3-BB1C-6CB0E1B33294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012014" y="1521575"/>
                    <a:ext cx="245874" cy="12039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7" name="Inkt 16">
                    <a:extLst>
                      <a:ext uri="{FF2B5EF4-FFF2-40B4-BE49-F238E27FC236}">
                        <a16:creationId xmlns:a16="http://schemas.microsoft.com/office/drawing/2014/main" id="{48189213-8605-4ECE-A1AE-B4EEE4A53629}"/>
                      </a:ext>
                    </a:extLst>
                  </p14:cNvPr>
                  <p14:cNvContentPartPr/>
                  <p14:nvPr/>
                </p14:nvContentPartPr>
                <p14:xfrm>
                  <a:off x="1505990" y="1228179"/>
                  <a:ext cx="39240" cy="181800"/>
                </p14:xfrm>
              </p:contentPart>
            </mc:Choice>
            <mc:Fallback xmlns="">
              <p:pic>
                <p:nvPicPr>
                  <p:cNvPr id="17" name="Inkt 16">
                    <a:extLst>
                      <a:ext uri="{FF2B5EF4-FFF2-40B4-BE49-F238E27FC236}">
                        <a16:creationId xmlns:a16="http://schemas.microsoft.com/office/drawing/2014/main" id="{48189213-8605-4ECE-A1AE-B4EEE4A53629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494171" y="1215888"/>
                    <a:ext cx="62406" cy="20689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8" name="Inkt 17">
                    <a:extLst>
                      <a:ext uri="{FF2B5EF4-FFF2-40B4-BE49-F238E27FC236}">
                        <a16:creationId xmlns:a16="http://schemas.microsoft.com/office/drawing/2014/main" id="{05792143-0AC3-4FC1-8098-238A163723AD}"/>
                      </a:ext>
                    </a:extLst>
                  </p14:cNvPr>
                  <p14:cNvContentPartPr/>
                  <p14:nvPr/>
                </p14:nvContentPartPr>
                <p14:xfrm>
                  <a:off x="1451630" y="1458939"/>
                  <a:ext cx="149400" cy="171720"/>
                </p14:xfrm>
              </p:contentPart>
            </mc:Choice>
            <mc:Fallback xmlns="">
              <p:pic>
                <p:nvPicPr>
                  <p:cNvPr id="18" name="Inkt 17">
                    <a:extLst>
                      <a:ext uri="{FF2B5EF4-FFF2-40B4-BE49-F238E27FC236}">
                        <a16:creationId xmlns:a16="http://schemas.microsoft.com/office/drawing/2014/main" id="{05792143-0AC3-4FC1-8098-238A163723A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439697" y="1446162"/>
                    <a:ext cx="172788" cy="196763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6" name="Groep 25">
              <a:extLst>
                <a:ext uri="{FF2B5EF4-FFF2-40B4-BE49-F238E27FC236}">
                  <a16:creationId xmlns:a16="http://schemas.microsoft.com/office/drawing/2014/main" id="{3BD7869A-D789-4291-BFD9-4FE3E93F78CF}"/>
                </a:ext>
              </a:extLst>
            </p:cNvPr>
            <p:cNvGrpSpPr/>
            <p:nvPr/>
          </p:nvGrpSpPr>
          <p:grpSpPr>
            <a:xfrm>
              <a:off x="402590" y="1799499"/>
              <a:ext cx="1511280" cy="378360"/>
              <a:chOff x="402590" y="1799499"/>
              <a:chExt cx="1511280" cy="378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0" name="Inkt 19">
                    <a:extLst>
                      <a:ext uri="{FF2B5EF4-FFF2-40B4-BE49-F238E27FC236}">
                        <a16:creationId xmlns:a16="http://schemas.microsoft.com/office/drawing/2014/main" id="{8B867954-18D2-4434-AD87-2A0A3C03C5EB}"/>
                      </a:ext>
                    </a:extLst>
                  </p14:cNvPr>
                  <p14:cNvContentPartPr/>
                  <p14:nvPr/>
                </p14:nvContentPartPr>
                <p14:xfrm>
                  <a:off x="402590" y="1997139"/>
                  <a:ext cx="379440" cy="180720"/>
                </p14:xfrm>
              </p:contentPart>
            </mc:Choice>
            <mc:Fallback xmlns="">
              <p:pic>
                <p:nvPicPr>
                  <p:cNvPr id="20" name="Inkt 19">
                    <a:extLst>
                      <a:ext uri="{FF2B5EF4-FFF2-40B4-BE49-F238E27FC236}">
                        <a16:creationId xmlns:a16="http://schemas.microsoft.com/office/drawing/2014/main" id="{8B867954-18D2-4434-AD87-2A0A3C03C5EB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90658" y="1984887"/>
                    <a:ext cx="402827" cy="20573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1" name="Inkt 20">
                    <a:extLst>
                      <a:ext uri="{FF2B5EF4-FFF2-40B4-BE49-F238E27FC236}">
                        <a16:creationId xmlns:a16="http://schemas.microsoft.com/office/drawing/2014/main" id="{9E04EDFB-E08D-4BEC-B048-D12907A8F46F}"/>
                      </a:ext>
                    </a:extLst>
                  </p14:cNvPr>
                  <p14:cNvContentPartPr/>
                  <p14:nvPr/>
                </p14:nvContentPartPr>
                <p14:xfrm>
                  <a:off x="806150" y="1997499"/>
                  <a:ext cx="243720" cy="148680"/>
                </p14:xfrm>
              </p:contentPart>
            </mc:Choice>
            <mc:Fallback xmlns="">
              <p:pic>
                <p:nvPicPr>
                  <p:cNvPr id="21" name="Inkt 20">
                    <a:extLst>
                      <a:ext uri="{FF2B5EF4-FFF2-40B4-BE49-F238E27FC236}">
                        <a16:creationId xmlns:a16="http://schemas.microsoft.com/office/drawing/2014/main" id="{9E04EDFB-E08D-4BEC-B048-D12907A8F46F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794226" y="1984726"/>
                    <a:ext cx="267090" cy="1737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2" name="Inkt 21">
                    <a:extLst>
                      <a:ext uri="{FF2B5EF4-FFF2-40B4-BE49-F238E27FC236}">
                        <a16:creationId xmlns:a16="http://schemas.microsoft.com/office/drawing/2014/main" id="{37B8414C-F76A-4E3D-B88F-45E2EAD08B42}"/>
                      </a:ext>
                    </a:extLst>
                  </p14:cNvPr>
                  <p14:cNvContentPartPr/>
                  <p14:nvPr/>
                </p14:nvContentPartPr>
                <p14:xfrm>
                  <a:off x="1080830" y="2009379"/>
                  <a:ext cx="229680" cy="163080"/>
                </p14:xfrm>
              </p:contentPart>
            </mc:Choice>
            <mc:Fallback xmlns="">
              <p:pic>
                <p:nvPicPr>
                  <p:cNvPr id="22" name="Inkt 21">
                    <a:extLst>
                      <a:ext uri="{FF2B5EF4-FFF2-40B4-BE49-F238E27FC236}">
                        <a16:creationId xmlns:a16="http://schemas.microsoft.com/office/drawing/2014/main" id="{37B8414C-F76A-4E3D-B88F-45E2EAD08B42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1068917" y="1996598"/>
                    <a:ext cx="253029" cy="18813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3" name="Inkt 22">
                    <a:extLst>
                      <a:ext uri="{FF2B5EF4-FFF2-40B4-BE49-F238E27FC236}">
                        <a16:creationId xmlns:a16="http://schemas.microsoft.com/office/drawing/2014/main" id="{C61E8C9A-548D-4308-BE9F-AF4684B1E5C1}"/>
                      </a:ext>
                    </a:extLst>
                  </p14:cNvPr>
                  <p14:cNvContentPartPr/>
                  <p14:nvPr/>
                </p14:nvContentPartPr>
                <p14:xfrm>
                  <a:off x="1275230" y="1908939"/>
                  <a:ext cx="245160" cy="213840"/>
                </p14:xfrm>
              </p:contentPart>
            </mc:Choice>
            <mc:Fallback xmlns="">
              <p:pic>
                <p:nvPicPr>
                  <p:cNvPr id="23" name="Inkt 22">
                    <a:extLst>
                      <a:ext uri="{FF2B5EF4-FFF2-40B4-BE49-F238E27FC236}">
                        <a16:creationId xmlns:a16="http://schemas.microsoft.com/office/drawing/2014/main" id="{C61E8C9A-548D-4308-BE9F-AF4684B1E5C1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1263306" y="1896690"/>
                    <a:ext cx="268531" cy="23884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24" name="Inkt 23">
                    <a:extLst>
                      <a:ext uri="{FF2B5EF4-FFF2-40B4-BE49-F238E27FC236}">
                        <a16:creationId xmlns:a16="http://schemas.microsoft.com/office/drawing/2014/main" id="{A8B3676F-2CF8-4D45-81E5-51AC50A8CECD}"/>
                      </a:ext>
                    </a:extLst>
                  </p14:cNvPr>
                  <p14:cNvContentPartPr/>
                  <p14:nvPr/>
                </p14:nvContentPartPr>
                <p14:xfrm>
                  <a:off x="1849070" y="1964739"/>
                  <a:ext cx="46080" cy="206280"/>
                </p14:xfrm>
              </p:contentPart>
            </mc:Choice>
            <mc:Fallback xmlns="">
              <p:pic>
                <p:nvPicPr>
                  <p:cNvPr id="24" name="Inkt 23">
                    <a:extLst>
                      <a:ext uri="{FF2B5EF4-FFF2-40B4-BE49-F238E27FC236}">
                        <a16:creationId xmlns:a16="http://schemas.microsoft.com/office/drawing/2014/main" id="{A8B3676F-2CF8-4D45-81E5-51AC50A8CECD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1837669" y="1951942"/>
                    <a:ext cx="69358" cy="23136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25" name="Inkt 24">
                    <a:extLst>
                      <a:ext uri="{FF2B5EF4-FFF2-40B4-BE49-F238E27FC236}">
                        <a16:creationId xmlns:a16="http://schemas.microsoft.com/office/drawing/2014/main" id="{E87A950F-5B62-4A8A-AA58-E89A96ABC47F}"/>
                      </a:ext>
                    </a:extLst>
                  </p14:cNvPr>
                  <p14:cNvContentPartPr/>
                  <p14:nvPr/>
                </p14:nvContentPartPr>
                <p14:xfrm>
                  <a:off x="1737470" y="1799499"/>
                  <a:ext cx="176400" cy="173520"/>
                </p14:xfrm>
              </p:contentPart>
            </mc:Choice>
            <mc:Fallback xmlns="">
              <p:pic>
                <p:nvPicPr>
                  <p:cNvPr id="25" name="Inkt 24">
                    <a:extLst>
                      <a:ext uri="{FF2B5EF4-FFF2-40B4-BE49-F238E27FC236}">
                        <a16:creationId xmlns:a16="http://schemas.microsoft.com/office/drawing/2014/main" id="{E87A950F-5B62-4A8A-AA58-E89A96ABC47F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725551" y="1787251"/>
                    <a:ext cx="199761" cy="198527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6" name="Groep 35">
              <a:extLst>
                <a:ext uri="{FF2B5EF4-FFF2-40B4-BE49-F238E27FC236}">
                  <a16:creationId xmlns:a16="http://schemas.microsoft.com/office/drawing/2014/main" id="{3DCA4EE9-3F7D-480F-88A6-CA2C864A96ED}"/>
                </a:ext>
              </a:extLst>
            </p:cNvPr>
            <p:cNvGrpSpPr/>
            <p:nvPr/>
          </p:nvGrpSpPr>
          <p:grpSpPr>
            <a:xfrm>
              <a:off x="2261990" y="1720659"/>
              <a:ext cx="1065240" cy="474480"/>
              <a:chOff x="2261990" y="1720659"/>
              <a:chExt cx="1065240" cy="474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27" name="Inkt 26">
                    <a:extLst>
                      <a:ext uri="{FF2B5EF4-FFF2-40B4-BE49-F238E27FC236}">
                        <a16:creationId xmlns:a16="http://schemas.microsoft.com/office/drawing/2014/main" id="{E279175E-0572-4724-8103-4D344B879DF4}"/>
                      </a:ext>
                    </a:extLst>
                  </p14:cNvPr>
                  <p14:cNvContentPartPr/>
                  <p14:nvPr/>
                </p14:nvContentPartPr>
                <p14:xfrm>
                  <a:off x="2261990" y="1882299"/>
                  <a:ext cx="114120" cy="12960"/>
                </p14:xfrm>
              </p:contentPart>
            </mc:Choice>
            <mc:Fallback xmlns="">
              <p:pic>
                <p:nvPicPr>
                  <p:cNvPr id="27" name="Inkt 26">
                    <a:extLst>
                      <a:ext uri="{FF2B5EF4-FFF2-40B4-BE49-F238E27FC236}">
                        <a16:creationId xmlns:a16="http://schemas.microsoft.com/office/drawing/2014/main" id="{E279175E-0572-4724-8103-4D344B879DF4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2250578" y="1869339"/>
                    <a:ext cx="137420" cy="3836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28" name="Inkt 27">
                    <a:extLst>
                      <a:ext uri="{FF2B5EF4-FFF2-40B4-BE49-F238E27FC236}">
                        <a16:creationId xmlns:a16="http://schemas.microsoft.com/office/drawing/2014/main" id="{DBE644AD-CB72-4568-82FD-F7A47BBCBB7E}"/>
                      </a:ext>
                    </a:extLst>
                  </p14:cNvPr>
                  <p14:cNvContentPartPr/>
                  <p14:nvPr/>
                </p14:nvContentPartPr>
                <p14:xfrm>
                  <a:off x="2373230" y="1795899"/>
                  <a:ext cx="182880" cy="155880"/>
                </p14:xfrm>
              </p:contentPart>
            </mc:Choice>
            <mc:Fallback xmlns="">
              <p:pic>
                <p:nvPicPr>
                  <p:cNvPr id="28" name="Inkt 27">
                    <a:extLst>
                      <a:ext uri="{FF2B5EF4-FFF2-40B4-BE49-F238E27FC236}">
                        <a16:creationId xmlns:a16="http://schemas.microsoft.com/office/drawing/2014/main" id="{DBE644AD-CB72-4568-82FD-F7A47BBCBB7E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2361293" y="1783122"/>
                    <a:ext cx="206277" cy="18092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30" name="Inkt 29">
                    <a:extLst>
                      <a:ext uri="{FF2B5EF4-FFF2-40B4-BE49-F238E27FC236}">
                        <a16:creationId xmlns:a16="http://schemas.microsoft.com/office/drawing/2014/main" id="{3EC3C9D5-5575-4E4E-B6A2-BDB8578A7C06}"/>
                      </a:ext>
                    </a:extLst>
                  </p14:cNvPr>
                  <p14:cNvContentPartPr/>
                  <p14:nvPr/>
                </p14:nvContentPartPr>
                <p14:xfrm>
                  <a:off x="2678510" y="1806339"/>
                  <a:ext cx="234000" cy="117720"/>
                </p14:xfrm>
              </p:contentPart>
            </mc:Choice>
            <mc:Fallback xmlns="">
              <p:pic>
                <p:nvPicPr>
                  <p:cNvPr id="30" name="Inkt 29">
                    <a:extLst>
                      <a:ext uri="{FF2B5EF4-FFF2-40B4-BE49-F238E27FC236}">
                        <a16:creationId xmlns:a16="http://schemas.microsoft.com/office/drawing/2014/main" id="{3EC3C9D5-5575-4E4E-B6A2-BDB8578A7C06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2667072" y="1793543"/>
                    <a:ext cx="257352" cy="14279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31" name="Inkt 30">
                    <a:extLst>
                      <a:ext uri="{FF2B5EF4-FFF2-40B4-BE49-F238E27FC236}">
                        <a16:creationId xmlns:a16="http://schemas.microsoft.com/office/drawing/2014/main" id="{511B133A-5253-4C13-A17B-DD36633A3B46}"/>
                      </a:ext>
                    </a:extLst>
                  </p14:cNvPr>
                  <p14:cNvContentPartPr/>
                  <p14:nvPr/>
                </p14:nvContentPartPr>
                <p14:xfrm>
                  <a:off x="2935550" y="1817139"/>
                  <a:ext cx="153720" cy="93960"/>
                </p14:xfrm>
              </p:contentPart>
            </mc:Choice>
            <mc:Fallback xmlns="">
              <p:pic>
                <p:nvPicPr>
                  <p:cNvPr id="31" name="Inkt 30">
                    <a:extLst>
                      <a:ext uri="{FF2B5EF4-FFF2-40B4-BE49-F238E27FC236}">
                        <a16:creationId xmlns:a16="http://schemas.microsoft.com/office/drawing/2014/main" id="{511B133A-5253-4C13-A17B-DD36633A3B46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923615" y="1804883"/>
                    <a:ext cx="177112" cy="11898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2" name="Inkt 31">
                    <a:extLst>
                      <a:ext uri="{FF2B5EF4-FFF2-40B4-BE49-F238E27FC236}">
                        <a16:creationId xmlns:a16="http://schemas.microsoft.com/office/drawing/2014/main" id="{718F9237-592A-4951-8005-8C5708616920}"/>
                      </a:ext>
                    </a:extLst>
                  </p14:cNvPr>
                  <p14:cNvContentPartPr/>
                  <p14:nvPr/>
                </p14:nvContentPartPr>
                <p14:xfrm>
                  <a:off x="3065150" y="1786539"/>
                  <a:ext cx="163080" cy="128520"/>
                </p14:xfrm>
              </p:contentPart>
            </mc:Choice>
            <mc:Fallback xmlns="">
              <p:pic>
                <p:nvPicPr>
                  <p:cNvPr id="32" name="Inkt 31">
                    <a:extLst>
                      <a:ext uri="{FF2B5EF4-FFF2-40B4-BE49-F238E27FC236}">
                        <a16:creationId xmlns:a16="http://schemas.microsoft.com/office/drawing/2014/main" id="{718F9237-592A-4951-8005-8C5708616920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3053229" y="1774299"/>
                    <a:ext cx="186445" cy="1535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3" name="Inkt 32">
                    <a:extLst>
                      <a:ext uri="{FF2B5EF4-FFF2-40B4-BE49-F238E27FC236}">
                        <a16:creationId xmlns:a16="http://schemas.microsoft.com/office/drawing/2014/main" id="{FEE770F6-4F8D-4602-9C09-17511DBF942B}"/>
                      </a:ext>
                    </a:extLst>
                  </p14:cNvPr>
                  <p14:cNvContentPartPr/>
                  <p14:nvPr/>
                </p14:nvContentPartPr>
                <p14:xfrm>
                  <a:off x="3174950" y="1720659"/>
                  <a:ext cx="152280" cy="176040"/>
                </p14:xfrm>
              </p:contentPart>
            </mc:Choice>
            <mc:Fallback xmlns="">
              <p:pic>
                <p:nvPicPr>
                  <p:cNvPr id="33" name="Inkt 32">
                    <a:extLst>
                      <a:ext uri="{FF2B5EF4-FFF2-40B4-BE49-F238E27FC236}">
                        <a16:creationId xmlns:a16="http://schemas.microsoft.com/office/drawing/2014/main" id="{FEE770F6-4F8D-4602-9C09-17511DBF942B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3163016" y="1708377"/>
                    <a:ext cx="175671" cy="2011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34" name="Inkt 33">
                    <a:extLst>
                      <a:ext uri="{FF2B5EF4-FFF2-40B4-BE49-F238E27FC236}">
                        <a16:creationId xmlns:a16="http://schemas.microsoft.com/office/drawing/2014/main" id="{BC14B694-9DBC-4CBA-882F-1F2A2F533068}"/>
                      </a:ext>
                    </a:extLst>
                  </p14:cNvPr>
                  <p14:cNvContentPartPr/>
                  <p14:nvPr/>
                </p14:nvContentPartPr>
                <p14:xfrm>
                  <a:off x="3014750" y="2048979"/>
                  <a:ext cx="153720" cy="41040"/>
                </p14:xfrm>
              </p:contentPart>
            </mc:Choice>
            <mc:Fallback xmlns="">
              <p:pic>
                <p:nvPicPr>
                  <p:cNvPr id="34" name="Inkt 33">
                    <a:extLst>
                      <a:ext uri="{FF2B5EF4-FFF2-40B4-BE49-F238E27FC236}">
                        <a16:creationId xmlns:a16="http://schemas.microsoft.com/office/drawing/2014/main" id="{BC14B694-9DBC-4CBA-882F-1F2A2F533068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3002815" y="2036312"/>
                    <a:ext cx="177112" cy="6586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35" name="Inkt 34">
                    <a:extLst>
                      <a:ext uri="{FF2B5EF4-FFF2-40B4-BE49-F238E27FC236}">
                        <a16:creationId xmlns:a16="http://schemas.microsoft.com/office/drawing/2014/main" id="{B76CD779-2510-4F73-90A9-A7B90D2597DB}"/>
                      </a:ext>
                    </a:extLst>
                  </p14:cNvPr>
                  <p14:cNvContentPartPr/>
                  <p14:nvPr/>
                </p14:nvContentPartPr>
                <p14:xfrm>
                  <a:off x="2871110" y="2005419"/>
                  <a:ext cx="153720" cy="189720"/>
                </p14:xfrm>
              </p:contentPart>
            </mc:Choice>
            <mc:Fallback xmlns="">
              <p:pic>
                <p:nvPicPr>
                  <p:cNvPr id="35" name="Inkt 34">
                    <a:extLst>
                      <a:ext uri="{FF2B5EF4-FFF2-40B4-BE49-F238E27FC236}">
                        <a16:creationId xmlns:a16="http://schemas.microsoft.com/office/drawing/2014/main" id="{B76CD779-2510-4F73-90A9-A7B90D2597DB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2859653" y="1992635"/>
                    <a:ext cx="177112" cy="214777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1" name="Inkt 50">
                  <a:extLst>
                    <a:ext uri="{FF2B5EF4-FFF2-40B4-BE49-F238E27FC236}">
                      <a16:creationId xmlns:a16="http://schemas.microsoft.com/office/drawing/2014/main" id="{CD8C30E4-87DD-4977-9382-25CEB07B6426}"/>
                    </a:ext>
                  </a:extLst>
                </p14:cNvPr>
                <p14:cNvContentPartPr/>
                <p14:nvPr/>
              </p14:nvContentPartPr>
              <p14:xfrm>
                <a:off x="7255190" y="1353459"/>
                <a:ext cx="319320" cy="182520"/>
              </p14:xfrm>
            </p:contentPart>
          </mc:Choice>
          <mc:Fallback xmlns="">
            <p:pic>
              <p:nvPicPr>
                <p:cNvPr id="51" name="Inkt 50">
                  <a:extLst>
                    <a:ext uri="{FF2B5EF4-FFF2-40B4-BE49-F238E27FC236}">
                      <a16:creationId xmlns:a16="http://schemas.microsoft.com/office/drawing/2014/main" id="{CD8C30E4-87DD-4977-9382-25CEB07B642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43257" y="1340677"/>
                  <a:ext cx="342708" cy="2075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" name="Inkt 51">
                  <a:extLst>
                    <a:ext uri="{FF2B5EF4-FFF2-40B4-BE49-F238E27FC236}">
                      <a16:creationId xmlns:a16="http://schemas.microsoft.com/office/drawing/2014/main" id="{BB2C641E-B80D-48E2-B3A2-B1DB07E99D14}"/>
                    </a:ext>
                  </a:extLst>
                </p14:cNvPr>
                <p14:cNvContentPartPr/>
                <p14:nvPr/>
              </p14:nvContentPartPr>
              <p14:xfrm>
                <a:off x="7637150" y="1379739"/>
                <a:ext cx="32760" cy="126360"/>
              </p14:xfrm>
            </p:contentPart>
          </mc:Choice>
          <mc:Fallback xmlns="">
            <p:pic>
              <p:nvPicPr>
                <p:cNvPr id="52" name="Inkt 51">
                  <a:extLst>
                    <a:ext uri="{FF2B5EF4-FFF2-40B4-BE49-F238E27FC236}">
                      <a16:creationId xmlns:a16="http://schemas.microsoft.com/office/drawing/2014/main" id="{BB2C641E-B80D-48E2-B3A2-B1DB07E99D1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625280" y="1367001"/>
                  <a:ext cx="56024" cy="1513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3" name="Inkt 52">
                  <a:extLst>
                    <a:ext uri="{FF2B5EF4-FFF2-40B4-BE49-F238E27FC236}">
                      <a16:creationId xmlns:a16="http://schemas.microsoft.com/office/drawing/2014/main" id="{03620951-5771-4405-BD4A-3CBD09091FB8}"/>
                    </a:ext>
                  </a:extLst>
                </p14:cNvPr>
                <p14:cNvContentPartPr/>
                <p14:nvPr/>
              </p14:nvContentPartPr>
              <p14:xfrm>
                <a:off x="7538870" y="1174539"/>
                <a:ext cx="360" cy="360"/>
              </p14:xfrm>
            </p:contentPart>
          </mc:Choice>
          <mc:Fallback xmlns="">
            <p:pic>
              <p:nvPicPr>
                <p:cNvPr id="53" name="Inkt 52">
                  <a:extLst>
                    <a:ext uri="{FF2B5EF4-FFF2-40B4-BE49-F238E27FC236}">
                      <a16:creationId xmlns:a16="http://schemas.microsoft.com/office/drawing/2014/main" id="{03620951-5771-4405-BD4A-3CBD09091FB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30230" y="116553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4" name="Inkt 53">
                  <a:extLst>
                    <a:ext uri="{FF2B5EF4-FFF2-40B4-BE49-F238E27FC236}">
                      <a16:creationId xmlns:a16="http://schemas.microsoft.com/office/drawing/2014/main" id="{2752BF8F-9F59-4131-9E75-90C71035AEBC}"/>
                    </a:ext>
                  </a:extLst>
                </p14:cNvPr>
                <p14:cNvContentPartPr/>
                <p14:nvPr/>
              </p14:nvContentPartPr>
              <p14:xfrm>
                <a:off x="7688990" y="1301619"/>
                <a:ext cx="209160" cy="198360"/>
              </p14:xfrm>
            </p:contentPart>
          </mc:Choice>
          <mc:Fallback xmlns="">
            <p:pic>
              <p:nvPicPr>
                <p:cNvPr id="54" name="Inkt 53">
                  <a:extLst>
                    <a:ext uri="{FF2B5EF4-FFF2-40B4-BE49-F238E27FC236}">
                      <a16:creationId xmlns:a16="http://schemas.microsoft.com/office/drawing/2014/main" id="{2752BF8F-9F59-4131-9E75-90C71035AEB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77079" y="1289349"/>
                  <a:ext cx="232506" cy="2234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5" name="Inkt 54">
                  <a:extLst>
                    <a:ext uri="{FF2B5EF4-FFF2-40B4-BE49-F238E27FC236}">
                      <a16:creationId xmlns:a16="http://schemas.microsoft.com/office/drawing/2014/main" id="{1E220CBF-0312-4F24-829E-65B8AD5DB756}"/>
                    </a:ext>
                  </a:extLst>
                </p14:cNvPr>
                <p14:cNvContentPartPr/>
                <p14:nvPr/>
              </p14:nvContentPartPr>
              <p14:xfrm>
                <a:off x="7766390" y="914619"/>
                <a:ext cx="140760" cy="513000"/>
              </p14:xfrm>
            </p:contentPart>
          </mc:Choice>
          <mc:Fallback xmlns="">
            <p:pic>
              <p:nvPicPr>
                <p:cNvPr id="55" name="Inkt 54">
                  <a:extLst>
                    <a:ext uri="{FF2B5EF4-FFF2-40B4-BE49-F238E27FC236}">
                      <a16:creationId xmlns:a16="http://schemas.microsoft.com/office/drawing/2014/main" id="{1E220CBF-0312-4F24-829E-65B8AD5DB75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754461" y="901832"/>
                  <a:ext cx="164140" cy="5380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6" name="Inkt 55">
                  <a:extLst>
                    <a:ext uri="{FF2B5EF4-FFF2-40B4-BE49-F238E27FC236}">
                      <a16:creationId xmlns:a16="http://schemas.microsoft.com/office/drawing/2014/main" id="{91F1A7AC-4F3D-454A-B9ED-0A86A637CF91}"/>
                    </a:ext>
                  </a:extLst>
                </p14:cNvPr>
                <p14:cNvContentPartPr/>
                <p14:nvPr/>
              </p14:nvContentPartPr>
              <p14:xfrm>
                <a:off x="7758470" y="1297299"/>
                <a:ext cx="166680" cy="13680"/>
              </p14:xfrm>
            </p:contentPart>
          </mc:Choice>
          <mc:Fallback xmlns="">
            <p:pic>
              <p:nvPicPr>
                <p:cNvPr id="56" name="Inkt 55">
                  <a:extLst>
                    <a:ext uri="{FF2B5EF4-FFF2-40B4-BE49-F238E27FC236}">
                      <a16:creationId xmlns:a16="http://schemas.microsoft.com/office/drawing/2014/main" id="{91F1A7AC-4F3D-454A-B9ED-0A86A637CF9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47041" y="1285139"/>
                  <a:ext cx="190015" cy="385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7" name="Inkt 56">
                  <a:extLst>
                    <a:ext uri="{FF2B5EF4-FFF2-40B4-BE49-F238E27FC236}">
                      <a16:creationId xmlns:a16="http://schemas.microsoft.com/office/drawing/2014/main" id="{3F9A11CB-59D3-4958-9AC1-223C7ABF0835}"/>
                    </a:ext>
                  </a:extLst>
                </p14:cNvPr>
                <p14:cNvContentPartPr/>
                <p14:nvPr/>
              </p14:nvContentPartPr>
              <p14:xfrm>
                <a:off x="8078150" y="1237899"/>
                <a:ext cx="500400" cy="214560"/>
              </p14:xfrm>
            </p:contentPart>
          </mc:Choice>
          <mc:Fallback xmlns="">
            <p:pic>
              <p:nvPicPr>
                <p:cNvPr id="57" name="Inkt 56">
                  <a:extLst>
                    <a:ext uri="{FF2B5EF4-FFF2-40B4-BE49-F238E27FC236}">
                      <a16:creationId xmlns:a16="http://schemas.microsoft.com/office/drawing/2014/main" id="{3F9A11CB-59D3-4958-9AC1-223C7ABF083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066701" y="1225638"/>
                  <a:ext cx="523774" cy="2395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8" name="Inkt 57">
                  <a:extLst>
                    <a:ext uri="{FF2B5EF4-FFF2-40B4-BE49-F238E27FC236}">
                      <a16:creationId xmlns:a16="http://schemas.microsoft.com/office/drawing/2014/main" id="{C12C503E-864D-4FBB-8F37-DF3F37465F28}"/>
                    </a:ext>
                  </a:extLst>
                </p14:cNvPr>
                <p14:cNvContentPartPr/>
                <p14:nvPr/>
              </p14:nvContentPartPr>
              <p14:xfrm>
                <a:off x="8475950" y="1268139"/>
                <a:ext cx="215640" cy="562320"/>
              </p14:xfrm>
            </p:contentPart>
          </mc:Choice>
          <mc:Fallback xmlns="">
            <p:pic>
              <p:nvPicPr>
                <p:cNvPr id="58" name="Inkt 57">
                  <a:extLst>
                    <a:ext uri="{FF2B5EF4-FFF2-40B4-BE49-F238E27FC236}">
                      <a16:creationId xmlns:a16="http://schemas.microsoft.com/office/drawing/2014/main" id="{C12C503E-864D-4FBB-8F37-DF3F37465F2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464023" y="1255359"/>
                  <a:ext cx="239017" cy="5873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9" name="Inkt 58">
                  <a:extLst>
                    <a:ext uri="{FF2B5EF4-FFF2-40B4-BE49-F238E27FC236}">
                      <a16:creationId xmlns:a16="http://schemas.microsoft.com/office/drawing/2014/main" id="{06FCD0AC-CB4C-484B-9C77-BD91E5DA257D}"/>
                    </a:ext>
                  </a:extLst>
                </p14:cNvPr>
                <p14:cNvContentPartPr/>
                <p14:nvPr/>
              </p14:nvContentPartPr>
              <p14:xfrm>
                <a:off x="8662070" y="929739"/>
                <a:ext cx="321120" cy="529200"/>
              </p14:xfrm>
            </p:contentPart>
          </mc:Choice>
          <mc:Fallback xmlns="">
            <p:pic>
              <p:nvPicPr>
                <p:cNvPr id="59" name="Inkt 58">
                  <a:extLst>
                    <a:ext uri="{FF2B5EF4-FFF2-40B4-BE49-F238E27FC236}">
                      <a16:creationId xmlns:a16="http://schemas.microsoft.com/office/drawing/2014/main" id="{06FCD0AC-CB4C-484B-9C77-BD91E5DA257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650141" y="917468"/>
                  <a:ext cx="344500" cy="5542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0" name="Inkt 59">
                  <a:extLst>
                    <a:ext uri="{FF2B5EF4-FFF2-40B4-BE49-F238E27FC236}">
                      <a16:creationId xmlns:a16="http://schemas.microsoft.com/office/drawing/2014/main" id="{D91DC3D9-CF1C-43B6-AD70-B2CB419C3F05}"/>
                    </a:ext>
                  </a:extLst>
                </p14:cNvPr>
                <p14:cNvContentPartPr/>
                <p14:nvPr/>
              </p14:nvContentPartPr>
              <p14:xfrm>
                <a:off x="8957270" y="1287219"/>
                <a:ext cx="247320" cy="133200"/>
              </p14:xfrm>
            </p:contentPart>
          </mc:Choice>
          <mc:Fallback xmlns="">
            <p:pic>
              <p:nvPicPr>
                <p:cNvPr id="60" name="Inkt 59">
                  <a:extLst>
                    <a:ext uri="{FF2B5EF4-FFF2-40B4-BE49-F238E27FC236}">
                      <a16:creationId xmlns:a16="http://schemas.microsoft.com/office/drawing/2014/main" id="{D91DC3D9-CF1C-43B6-AD70-B2CB419C3F0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945357" y="1274460"/>
                  <a:ext cx="270670" cy="1582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1" name="Inkt 60">
                  <a:extLst>
                    <a:ext uri="{FF2B5EF4-FFF2-40B4-BE49-F238E27FC236}">
                      <a16:creationId xmlns:a16="http://schemas.microsoft.com/office/drawing/2014/main" id="{58BF9DA6-DA0D-4A6D-95B5-CA259BE061F2}"/>
                    </a:ext>
                  </a:extLst>
                </p14:cNvPr>
                <p14:cNvContentPartPr/>
                <p14:nvPr/>
              </p14:nvContentPartPr>
              <p14:xfrm>
                <a:off x="9088310" y="900939"/>
                <a:ext cx="140400" cy="413280"/>
              </p14:xfrm>
            </p:contentPart>
          </mc:Choice>
          <mc:Fallback xmlns="">
            <p:pic>
              <p:nvPicPr>
                <p:cNvPr id="61" name="Inkt 60">
                  <a:extLst>
                    <a:ext uri="{FF2B5EF4-FFF2-40B4-BE49-F238E27FC236}">
                      <a16:creationId xmlns:a16="http://schemas.microsoft.com/office/drawing/2014/main" id="{58BF9DA6-DA0D-4A6D-95B5-CA259BE061F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076371" y="888152"/>
                  <a:ext cx="163800" cy="4383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2" name="Inkt 61">
                  <a:extLst>
                    <a:ext uri="{FF2B5EF4-FFF2-40B4-BE49-F238E27FC236}">
                      <a16:creationId xmlns:a16="http://schemas.microsoft.com/office/drawing/2014/main" id="{15FE3844-5571-409B-8B2A-8DAE99D03E14}"/>
                    </a:ext>
                  </a:extLst>
                </p14:cNvPr>
                <p14:cNvContentPartPr/>
                <p14:nvPr/>
              </p14:nvContentPartPr>
              <p14:xfrm>
                <a:off x="9199190" y="1164459"/>
                <a:ext cx="240480" cy="190080"/>
              </p14:xfrm>
            </p:contentPart>
          </mc:Choice>
          <mc:Fallback xmlns="">
            <p:pic>
              <p:nvPicPr>
                <p:cNvPr id="62" name="Inkt 61">
                  <a:extLst>
                    <a:ext uri="{FF2B5EF4-FFF2-40B4-BE49-F238E27FC236}">
                      <a16:creationId xmlns:a16="http://schemas.microsoft.com/office/drawing/2014/main" id="{15FE3844-5571-409B-8B2A-8DAE99D03E1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87261" y="1151685"/>
                  <a:ext cx="263860" cy="2151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3" name="Inkt 62">
                  <a:extLst>
                    <a:ext uri="{FF2B5EF4-FFF2-40B4-BE49-F238E27FC236}">
                      <a16:creationId xmlns:a16="http://schemas.microsoft.com/office/drawing/2014/main" id="{31A1E04E-CAD0-4112-8570-B939A5426C27}"/>
                    </a:ext>
                  </a:extLst>
                </p14:cNvPr>
                <p14:cNvContentPartPr/>
                <p14:nvPr/>
              </p14:nvContentPartPr>
              <p14:xfrm>
                <a:off x="9393590" y="1172019"/>
                <a:ext cx="253800" cy="145800"/>
              </p14:xfrm>
            </p:contentPart>
          </mc:Choice>
          <mc:Fallback xmlns="">
            <p:pic>
              <p:nvPicPr>
                <p:cNvPr id="63" name="Inkt 62">
                  <a:extLst>
                    <a:ext uri="{FF2B5EF4-FFF2-40B4-BE49-F238E27FC236}">
                      <a16:creationId xmlns:a16="http://schemas.microsoft.com/office/drawing/2014/main" id="{31A1E04E-CAD0-4112-8570-B939A5426C2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381686" y="1159274"/>
                  <a:ext cx="277132" cy="1707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AAB96472-5DB1-4819-8912-7F337A7CA998}"/>
                </a:ext>
              </a:extLst>
            </p:cNvPr>
            <p:cNvGrpSpPr/>
            <p:nvPr/>
          </p:nvGrpSpPr>
          <p:grpSpPr>
            <a:xfrm>
              <a:off x="3543950" y="307659"/>
              <a:ext cx="3481200" cy="1638000"/>
              <a:chOff x="3543950" y="307659"/>
              <a:chExt cx="3481200" cy="163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7" name="Inkt 6">
                    <a:extLst>
                      <a:ext uri="{FF2B5EF4-FFF2-40B4-BE49-F238E27FC236}">
                        <a16:creationId xmlns:a16="http://schemas.microsoft.com/office/drawing/2014/main" id="{5E7344A7-7F28-40D2-AAF7-4B5BDAF6AB14}"/>
                      </a:ext>
                    </a:extLst>
                  </p14:cNvPr>
                  <p14:cNvContentPartPr/>
                  <p14:nvPr/>
                </p14:nvContentPartPr>
                <p14:xfrm>
                  <a:off x="5149550" y="309459"/>
                  <a:ext cx="72360" cy="369720"/>
                </p14:xfrm>
              </p:contentPart>
            </mc:Choice>
            <mc:Fallback xmlns="">
              <p:pic>
                <p:nvPicPr>
                  <p:cNvPr id="7" name="Inkt 6">
                    <a:extLst>
                      <a:ext uri="{FF2B5EF4-FFF2-40B4-BE49-F238E27FC236}">
                        <a16:creationId xmlns:a16="http://schemas.microsoft.com/office/drawing/2014/main" id="{5E7344A7-7F28-40D2-AAF7-4B5BDAF6AB14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137649" y="297186"/>
                    <a:ext cx="95687" cy="3947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8" name="Inkt 7">
                    <a:extLst>
                      <a:ext uri="{FF2B5EF4-FFF2-40B4-BE49-F238E27FC236}">
                        <a16:creationId xmlns:a16="http://schemas.microsoft.com/office/drawing/2014/main" id="{187C92A3-19B8-49B0-A2A8-F51B13639226}"/>
                      </a:ext>
                    </a:extLst>
                  </p14:cNvPr>
                  <p14:cNvContentPartPr/>
                  <p14:nvPr/>
                </p14:nvContentPartPr>
                <p14:xfrm>
                  <a:off x="5276990" y="456339"/>
                  <a:ext cx="341640" cy="189000"/>
                </p14:xfrm>
              </p:contentPart>
            </mc:Choice>
            <mc:Fallback xmlns="">
              <p:pic>
                <p:nvPicPr>
                  <p:cNvPr id="8" name="Inkt 7">
                    <a:extLst>
                      <a:ext uri="{FF2B5EF4-FFF2-40B4-BE49-F238E27FC236}">
                        <a16:creationId xmlns:a16="http://schemas.microsoft.com/office/drawing/2014/main" id="{187C92A3-19B8-49B0-A2A8-F51B13639226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265061" y="443569"/>
                    <a:ext cx="365020" cy="21403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2" name="Inkt 1">
                    <a:extLst>
                      <a:ext uri="{FF2B5EF4-FFF2-40B4-BE49-F238E27FC236}">
                        <a16:creationId xmlns:a16="http://schemas.microsoft.com/office/drawing/2014/main" id="{7FFE3DBF-3CAA-464E-894C-1AC2E7E4190B}"/>
                      </a:ext>
                    </a:extLst>
                  </p14:cNvPr>
                  <p14:cNvContentPartPr/>
                  <p14:nvPr/>
                </p14:nvContentPartPr>
                <p14:xfrm>
                  <a:off x="3651590" y="419259"/>
                  <a:ext cx="95040" cy="431640"/>
                </p14:xfrm>
              </p:contentPart>
            </mc:Choice>
            <mc:Fallback xmlns="">
              <p:pic>
                <p:nvPicPr>
                  <p:cNvPr id="2" name="Inkt 1">
                    <a:extLst>
                      <a:ext uri="{FF2B5EF4-FFF2-40B4-BE49-F238E27FC236}">
                        <a16:creationId xmlns:a16="http://schemas.microsoft.com/office/drawing/2014/main" id="{7FFE3DBF-3CAA-464E-894C-1AC2E7E4190B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3639650" y="406985"/>
                    <a:ext cx="118442" cy="4567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3" name="Inkt 2">
                    <a:extLst>
                      <a:ext uri="{FF2B5EF4-FFF2-40B4-BE49-F238E27FC236}">
                        <a16:creationId xmlns:a16="http://schemas.microsoft.com/office/drawing/2014/main" id="{ACE58842-CB96-4CB4-85F7-E9776ADBBBDA}"/>
                      </a:ext>
                    </a:extLst>
                  </p14:cNvPr>
                  <p14:cNvContentPartPr/>
                  <p14:nvPr/>
                </p14:nvContentPartPr>
                <p14:xfrm>
                  <a:off x="3543950" y="307659"/>
                  <a:ext cx="507960" cy="521640"/>
                </p14:xfrm>
              </p:contentPart>
            </mc:Choice>
            <mc:Fallback xmlns="">
              <p:pic>
                <p:nvPicPr>
                  <p:cNvPr id="3" name="Inkt 2">
                    <a:extLst>
                      <a:ext uri="{FF2B5EF4-FFF2-40B4-BE49-F238E27FC236}">
                        <a16:creationId xmlns:a16="http://schemas.microsoft.com/office/drawing/2014/main" id="{ACE58842-CB96-4CB4-85F7-E9776ADBBBDA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3532503" y="294874"/>
                    <a:ext cx="531331" cy="54669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4" name="Inkt 3">
                    <a:extLst>
                      <a:ext uri="{FF2B5EF4-FFF2-40B4-BE49-F238E27FC236}">
                        <a16:creationId xmlns:a16="http://schemas.microsoft.com/office/drawing/2014/main" id="{5FD78311-063E-478E-92D9-7B6711E8AEE9}"/>
                      </a:ext>
                    </a:extLst>
                  </p14:cNvPr>
                  <p14:cNvContentPartPr/>
                  <p14:nvPr/>
                </p14:nvContentPartPr>
                <p14:xfrm>
                  <a:off x="4098350" y="486939"/>
                  <a:ext cx="208080" cy="297720"/>
                </p14:xfrm>
              </p:contentPart>
            </mc:Choice>
            <mc:Fallback xmlns="">
              <p:pic>
                <p:nvPicPr>
                  <p:cNvPr id="4" name="Inkt 3">
                    <a:extLst>
                      <a:ext uri="{FF2B5EF4-FFF2-40B4-BE49-F238E27FC236}">
                        <a16:creationId xmlns:a16="http://schemas.microsoft.com/office/drawing/2014/main" id="{5FD78311-063E-478E-92D9-7B6711E8AEE9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4086419" y="474172"/>
                    <a:ext cx="231465" cy="32274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5" name="Inkt 4">
                    <a:extLst>
                      <a:ext uri="{FF2B5EF4-FFF2-40B4-BE49-F238E27FC236}">
                        <a16:creationId xmlns:a16="http://schemas.microsoft.com/office/drawing/2014/main" id="{628CC82C-E638-4379-A1F1-E85447D259E9}"/>
                      </a:ext>
                    </a:extLst>
                  </p14:cNvPr>
                  <p14:cNvContentPartPr/>
                  <p14:nvPr/>
                </p14:nvContentPartPr>
                <p14:xfrm>
                  <a:off x="4333430" y="610779"/>
                  <a:ext cx="154440" cy="160920"/>
                </p14:xfrm>
              </p:contentPart>
            </mc:Choice>
            <mc:Fallback xmlns="">
              <p:pic>
                <p:nvPicPr>
                  <p:cNvPr id="5" name="Inkt 4">
                    <a:extLst>
                      <a:ext uri="{FF2B5EF4-FFF2-40B4-BE49-F238E27FC236}">
                        <a16:creationId xmlns:a16="http://schemas.microsoft.com/office/drawing/2014/main" id="{628CC82C-E638-4379-A1F1-E85447D259E9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4321990" y="598008"/>
                    <a:ext cx="177797" cy="18595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6" name="Inkt 5">
                    <a:extLst>
                      <a:ext uri="{FF2B5EF4-FFF2-40B4-BE49-F238E27FC236}">
                        <a16:creationId xmlns:a16="http://schemas.microsoft.com/office/drawing/2014/main" id="{8F985C57-7FD1-42D9-B985-24BE54ED1CEF}"/>
                      </a:ext>
                    </a:extLst>
                  </p14:cNvPr>
                  <p14:cNvContentPartPr/>
                  <p14:nvPr/>
                </p14:nvContentPartPr>
                <p14:xfrm>
                  <a:off x="4524590" y="442299"/>
                  <a:ext cx="193680" cy="402840"/>
                </p14:xfrm>
              </p:contentPart>
            </mc:Choice>
            <mc:Fallback xmlns="">
              <p:pic>
                <p:nvPicPr>
                  <p:cNvPr id="6" name="Inkt 5">
                    <a:extLst>
                      <a:ext uri="{FF2B5EF4-FFF2-40B4-BE49-F238E27FC236}">
                        <a16:creationId xmlns:a16="http://schemas.microsoft.com/office/drawing/2014/main" id="{8F985C57-7FD1-42D9-B985-24BE54ED1CEF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4512664" y="429519"/>
                    <a:ext cx="217055" cy="4278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11" name="Inkt 10">
                    <a:extLst>
                      <a:ext uri="{FF2B5EF4-FFF2-40B4-BE49-F238E27FC236}">
                        <a16:creationId xmlns:a16="http://schemas.microsoft.com/office/drawing/2014/main" id="{CA6B0EEA-7D4B-4F8B-8D6A-C41AE520308C}"/>
                      </a:ext>
                    </a:extLst>
                  </p14:cNvPr>
                  <p14:cNvContentPartPr/>
                  <p14:nvPr/>
                </p14:nvContentPartPr>
                <p14:xfrm>
                  <a:off x="3959390" y="993099"/>
                  <a:ext cx="351360" cy="799200"/>
                </p14:xfrm>
              </p:contentPart>
            </mc:Choice>
            <mc:Fallback xmlns="">
              <p:pic>
                <p:nvPicPr>
                  <p:cNvPr id="11" name="Inkt 10">
                    <a:extLst>
                      <a:ext uri="{FF2B5EF4-FFF2-40B4-BE49-F238E27FC236}">
                        <a16:creationId xmlns:a16="http://schemas.microsoft.com/office/drawing/2014/main" id="{CA6B0EEA-7D4B-4F8B-8D6A-C41AE520308C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3947471" y="980316"/>
                    <a:ext cx="374720" cy="82425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12" name="Inkt 11">
                    <a:extLst>
                      <a:ext uri="{FF2B5EF4-FFF2-40B4-BE49-F238E27FC236}">
                        <a16:creationId xmlns:a16="http://schemas.microsoft.com/office/drawing/2014/main" id="{B48677A3-A76C-4F39-9157-EE86D38A5526}"/>
                      </a:ext>
                    </a:extLst>
                  </p14:cNvPr>
                  <p14:cNvContentPartPr/>
                  <p14:nvPr/>
                </p14:nvContentPartPr>
                <p14:xfrm>
                  <a:off x="3717110" y="1555059"/>
                  <a:ext cx="210960" cy="390600"/>
                </p14:xfrm>
              </p:contentPart>
            </mc:Choice>
            <mc:Fallback xmlns="">
              <p:pic>
                <p:nvPicPr>
                  <p:cNvPr id="12" name="Inkt 11">
                    <a:extLst>
                      <a:ext uri="{FF2B5EF4-FFF2-40B4-BE49-F238E27FC236}">
                        <a16:creationId xmlns:a16="http://schemas.microsoft.com/office/drawing/2014/main" id="{B48677A3-A76C-4F39-9157-EE86D38A5526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3705178" y="1542278"/>
                    <a:ext cx="234347" cy="41565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37" name="Inkt 36">
                    <a:extLst>
                      <a:ext uri="{FF2B5EF4-FFF2-40B4-BE49-F238E27FC236}">
                        <a16:creationId xmlns:a16="http://schemas.microsoft.com/office/drawing/2014/main" id="{B3131E06-DC1B-4CD7-8617-018BA5CFD19A}"/>
                      </a:ext>
                    </a:extLst>
                  </p14:cNvPr>
                  <p14:cNvContentPartPr/>
                  <p14:nvPr/>
                </p14:nvContentPartPr>
                <p14:xfrm>
                  <a:off x="4266110" y="1190019"/>
                  <a:ext cx="420480" cy="430920"/>
                </p14:xfrm>
              </p:contentPart>
            </mc:Choice>
            <mc:Fallback xmlns="">
              <p:pic>
                <p:nvPicPr>
                  <p:cNvPr id="37" name="Inkt 36">
                    <a:extLst>
                      <a:ext uri="{FF2B5EF4-FFF2-40B4-BE49-F238E27FC236}">
                        <a16:creationId xmlns:a16="http://schemas.microsoft.com/office/drawing/2014/main" id="{B3131E06-DC1B-4CD7-8617-018BA5CFD19A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4254192" y="1177751"/>
                    <a:ext cx="443840" cy="4559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38" name="Inkt 37">
                    <a:extLst>
                      <a:ext uri="{FF2B5EF4-FFF2-40B4-BE49-F238E27FC236}">
                        <a16:creationId xmlns:a16="http://schemas.microsoft.com/office/drawing/2014/main" id="{58F2C469-16E3-4C7C-8EB3-BAC8050E4362}"/>
                      </a:ext>
                    </a:extLst>
                  </p14:cNvPr>
                  <p14:cNvContentPartPr/>
                  <p14:nvPr/>
                </p14:nvContentPartPr>
                <p14:xfrm>
                  <a:off x="4665710" y="1470819"/>
                  <a:ext cx="286200" cy="220680"/>
                </p14:xfrm>
              </p:contentPart>
            </mc:Choice>
            <mc:Fallback xmlns="">
              <p:pic>
                <p:nvPicPr>
                  <p:cNvPr id="38" name="Inkt 37">
                    <a:extLst>
                      <a:ext uri="{FF2B5EF4-FFF2-40B4-BE49-F238E27FC236}">
                        <a16:creationId xmlns:a16="http://schemas.microsoft.com/office/drawing/2014/main" id="{58F2C469-16E3-4C7C-8EB3-BAC8050E4362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4654262" y="1458048"/>
                    <a:ext cx="309573" cy="2457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40" name="Inkt 39">
                    <a:extLst>
                      <a:ext uri="{FF2B5EF4-FFF2-40B4-BE49-F238E27FC236}">
                        <a16:creationId xmlns:a16="http://schemas.microsoft.com/office/drawing/2014/main" id="{20F07630-EA02-4BC2-B8AF-E8658B25B80D}"/>
                      </a:ext>
                    </a:extLst>
                  </p14:cNvPr>
                  <p14:cNvContentPartPr/>
                  <p14:nvPr/>
                </p14:nvContentPartPr>
                <p14:xfrm>
                  <a:off x="5254310" y="1262019"/>
                  <a:ext cx="391320" cy="442440"/>
                </p14:xfrm>
              </p:contentPart>
            </mc:Choice>
            <mc:Fallback xmlns="">
              <p:pic>
                <p:nvPicPr>
                  <p:cNvPr id="40" name="Inkt 39">
                    <a:extLst>
                      <a:ext uri="{FF2B5EF4-FFF2-40B4-BE49-F238E27FC236}">
                        <a16:creationId xmlns:a16="http://schemas.microsoft.com/office/drawing/2014/main" id="{20F07630-EA02-4BC2-B8AF-E8658B25B80D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5242394" y="1249743"/>
                    <a:ext cx="414675" cy="4675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41" name="Inkt 40">
                    <a:extLst>
                      <a:ext uri="{FF2B5EF4-FFF2-40B4-BE49-F238E27FC236}">
                        <a16:creationId xmlns:a16="http://schemas.microsoft.com/office/drawing/2014/main" id="{193028F4-B0AD-4B96-9854-CF20897442E0}"/>
                      </a:ext>
                    </a:extLst>
                  </p14:cNvPr>
                  <p14:cNvContentPartPr/>
                  <p14:nvPr/>
                </p14:nvContentPartPr>
                <p14:xfrm>
                  <a:off x="5716910" y="1456419"/>
                  <a:ext cx="149400" cy="133200"/>
                </p14:xfrm>
              </p:contentPart>
            </mc:Choice>
            <mc:Fallback xmlns="">
              <p:pic>
                <p:nvPicPr>
                  <p:cNvPr id="41" name="Inkt 40">
                    <a:extLst>
                      <a:ext uri="{FF2B5EF4-FFF2-40B4-BE49-F238E27FC236}">
                        <a16:creationId xmlns:a16="http://schemas.microsoft.com/office/drawing/2014/main" id="{193028F4-B0AD-4B96-9854-CF20897442E0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5705454" y="1443660"/>
                    <a:ext cx="172788" cy="1582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42" name="Inkt 41">
                    <a:extLst>
                      <a:ext uri="{FF2B5EF4-FFF2-40B4-BE49-F238E27FC236}">
                        <a16:creationId xmlns:a16="http://schemas.microsoft.com/office/drawing/2014/main" id="{829E4F15-DA10-4122-9928-B7496A1DCC8C}"/>
                      </a:ext>
                    </a:extLst>
                  </p14:cNvPr>
                  <p14:cNvContentPartPr/>
                  <p14:nvPr/>
                </p14:nvContentPartPr>
                <p14:xfrm>
                  <a:off x="5905550" y="1451019"/>
                  <a:ext cx="212040" cy="123840"/>
                </p14:xfrm>
              </p:contentPart>
            </mc:Choice>
            <mc:Fallback xmlns="">
              <p:pic>
                <p:nvPicPr>
                  <p:cNvPr id="42" name="Inkt 41">
                    <a:extLst>
                      <a:ext uri="{FF2B5EF4-FFF2-40B4-BE49-F238E27FC236}">
                        <a16:creationId xmlns:a16="http://schemas.microsoft.com/office/drawing/2014/main" id="{829E4F15-DA10-4122-9928-B7496A1DCC8C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5893638" y="1438226"/>
                    <a:ext cx="235388" cy="1489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43" name="Inkt 42">
                    <a:extLst>
                      <a:ext uri="{FF2B5EF4-FFF2-40B4-BE49-F238E27FC236}">
                        <a16:creationId xmlns:a16="http://schemas.microsoft.com/office/drawing/2014/main" id="{EB82171F-DFCE-41BC-B18C-8CE68D65E919}"/>
                      </a:ext>
                    </a:extLst>
                  </p14:cNvPr>
                  <p14:cNvContentPartPr/>
                  <p14:nvPr/>
                </p14:nvContentPartPr>
                <p14:xfrm>
                  <a:off x="6028310" y="987339"/>
                  <a:ext cx="218520" cy="631800"/>
                </p14:xfrm>
              </p:contentPart>
            </mc:Choice>
            <mc:Fallback xmlns="">
              <p:pic>
                <p:nvPicPr>
                  <p:cNvPr id="43" name="Inkt 42">
                    <a:extLst>
                      <a:ext uri="{FF2B5EF4-FFF2-40B4-BE49-F238E27FC236}">
                        <a16:creationId xmlns:a16="http://schemas.microsoft.com/office/drawing/2014/main" id="{EB82171F-DFCE-41BC-B18C-8CE68D65E919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6016408" y="975071"/>
                    <a:ext cx="241848" cy="65684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44" name="Inkt 43">
                    <a:extLst>
                      <a:ext uri="{FF2B5EF4-FFF2-40B4-BE49-F238E27FC236}">
                        <a16:creationId xmlns:a16="http://schemas.microsoft.com/office/drawing/2014/main" id="{C6FD4ADA-19AF-4D0D-ADA4-FFBF09ABE148}"/>
                      </a:ext>
                    </a:extLst>
                  </p14:cNvPr>
                  <p14:cNvContentPartPr/>
                  <p14:nvPr/>
                </p14:nvContentPartPr>
                <p14:xfrm>
                  <a:off x="6104270" y="1449219"/>
                  <a:ext cx="129600" cy="17280"/>
                </p14:xfrm>
              </p:contentPart>
            </mc:Choice>
            <mc:Fallback xmlns="">
              <p:pic>
                <p:nvPicPr>
                  <p:cNvPr id="44" name="Inkt 43">
                    <a:extLst>
                      <a:ext uri="{FF2B5EF4-FFF2-40B4-BE49-F238E27FC236}">
                        <a16:creationId xmlns:a16="http://schemas.microsoft.com/office/drawing/2014/main" id="{C6FD4ADA-19AF-4D0D-ADA4-FFBF09ABE148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6092835" y="1436513"/>
                    <a:ext cx="152947" cy="421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45" name="Inkt 44">
                    <a:extLst>
                      <a:ext uri="{FF2B5EF4-FFF2-40B4-BE49-F238E27FC236}">
                        <a16:creationId xmlns:a16="http://schemas.microsoft.com/office/drawing/2014/main" id="{4D27D97F-60F3-490F-A3B7-9722FF28FCB2}"/>
                      </a:ext>
                    </a:extLst>
                  </p14:cNvPr>
                  <p14:cNvContentPartPr/>
                  <p14:nvPr/>
                </p14:nvContentPartPr>
                <p14:xfrm>
                  <a:off x="6228110" y="1131339"/>
                  <a:ext cx="97200" cy="437040"/>
                </p14:xfrm>
              </p:contentPart>
            </mc:Choice>
            <mc:Fallback xmlns="">
              <p:pic>
                <p:nvPicPr>
                  <p:cNvPr id="45" name="Inkt 44">
                    <a:extLst>
                      <a:ext uri="{FF2B5EF4-FFF2-40B4-BE49-F238E27FC236}">
                        <a16:creationId xmlns:a16="http://schemas.microsoft.com/office/drawing/2014/main" id="{4D27D97F-60F3-490F-A3B7-9722FF28FCB2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6216198" y="1118560"/>
                    <a:ext cx="120547" cy="4620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46" name="Inkt 45">
                    <a:extLst>
                      <a:ext uri="{FF2B5EF4-FFF2-40B4-BE49-F238E27FC236}">
                        <a16:creationId xmlns:a16="http://schemas.microsoft.com/office/drawing/2014/main" id="{7D079B33-6F39-40BF-9CBF-2E961138F4C4}"/>
                      </a:ext>
                    </a:extLst>
                  </p14:cNvPr>
                  <p14:cNvContentPartPr/>
                  <p14:nvPr/>
                </p14:nvContentPartPr>
                <p14:xfrm>
                  <a:off x="6256190" y="1419699"/>
                  <a:ext cx="101520" cy="21600"/>
                </p14:xfrm>
              </p:contentPart>
            </mc:Choice>
            <mc:Fallback xmlns="">
              <p:pic>
                <p:nvPicPr>
                  <p:cNvPr id="46" name="Inkt 45">
                    <a:extLst>
                      <a:ext uri="{FF2B5EF4-FFF2-40B4-BE49-F238E27FC236}">
                        <a16:creationId xmlns:a16="http://schemas.microsoft.com/office/drawing/2014/main" id="{7D079B33-6F39-40BF-9CBF-2E961138F4C4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6244751" y="1407141"/>
                    <a:ext cx="124874" cy="4621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47" name="Inkt 46">
                    <a:extLst>
                      <a:ext uri="{FF2B5EF4-FFF2-40B4-BE49-F238E27FC236}">
                        <a16:creationId xmlns:a16="http://schemas.microsoft.com/office/drawing/2014/main" id="{ECAF5947-C599-4652-8738-1B1CAAE6F47B}"/>
                      </a:ext>
                    </a:extLst>
                  </p14:cNvPr>
                  <p14:cNvContentPartPr/>
                  <p14:nvPr/>
                </p14:nvContentPartPr>
                <p14:xfrm>
                  <a:off x="6369230" y="1412859"/>
                  <a:ext cx="184320" cy="159120"/>
                </p14:xfrm>
              </p:contentPart>
            </mc:Choice>
            <mc:Fallback xmlns="">
              <p:pic>
                <p:nvPicPr>
                  <p:cNvPr id="47" name="Inkt 46">
                    <a:extLst>
                      <a:ext uri="{FF2B5EF4-FFF2-40B4-BE49-F238E27FC236}">
                        <a16:creationId xmlns:a16="http://schemas.microsoft.com/office/drawing/2014/main" id="{ECAF5947-C599-4652-8738-1B1CAAE6F47B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6357323" y="1400619"/>
                    <a:ext cx="207658" cy="1841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48" name="Inkt 47">
                    <a:extLst>
                      <a:ext uri="{FF2B5EF4-FFF2-40B4-BE49-F238E27FC236}">
                        <a16:creationId xmlns:a16="http://schemas.microsoft.com/office/drawing/2014/main" id="{CD24BDB7-5124-4572-868C-075840733003}"/>
                      </a:ext>
                    </a:extLst>
                  </p14:cNvPr>
                  <p14:cNvContentPartPr/>
                  <p14:nvPr/>
                </p14:nvContentPartPr>
                <p14:xfrm>
                  <a:off x="6616190" y="1327179"/>
                  <a:ext cx="241920" cy="274680"/>
                </p14:xfrm>
              </p:contentPart>
            </mc:Choice>
            <mc:Fallback xmlns="">
              <p:pic>
                <p:nvPicPr>
                  <p:cNvPr id="48" name="Inkt 47">
                    <a:extLst>
                      <a:ext uri="{FF2B5EF4-FFF2-40B4-BE49-F238E27FC236}">
                        <a16:creationId xmlns:a16="http://schemas.microsoft.com/office/drawing/2014/main" id="{CD24BDB7-5124-4572-868C-075840733003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6604261" y="1314903"/>
                    <a:ext cx="265301" cy="29974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49" name="Inkt 48">
                    <a:extLst>
                      <a:ext uri="{FF2B5EF4-FFF2-40B4-BE49-F238E27FC236}">
                        <a16:creationId xmlns:a16="http://schemas.microsoft.com/office/drawing/2014/main" id="{6B8A253D-D570-4E4B-8C57-9E6C4CE40D51}"/>
                      </a:ext>
                    </a:extLst>
                  </p14:cNvPr>
                  <p14:cNvContentPartPr/>
                  <p14:nvPr/>
                </p14:nvContentPartPr>
                <p14:xfrm>
                  <a:off x="6857750" y="1367139"/>
                  <a:ext cx="167400" cy="234000"/>
                </p14:xfrm>
              </p:contentPart>
            </mc:Choice>
            <mc:Fallback xmlns="">
              <p:pic>
                <p:nvPicPr>
                  <p:cNvPr id="49" name="Inkt 48">
                    <a:extLst>
                      <a:ext uri="{FF2B5EF4-FFF2-40B4-BE49-F238E27FC236}">
                        <a16:creationId xmlns:a16="http://schemas.microsoft.com/office/drawing/2014/main" id="{6B8A253D-D570-4E4B-8C57-9E6C4CE40D51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6846304" y="1354877"/>
                    <a:ext cx="190769" cy="25903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64" name="Inkt 63">
                    <a:extLst>
                      <a:ext uri="{FF2B5EF4-FFF2-40B4-BE49-F238E27FC236}">
                        <a16:creationId xmlns:a16="http://schemas.microsoft.com/office/drawing/2014/main" id="{0BFCAE3B-36B2-4500-8DF5-332C3C0E7032}"/>
                      </a:ext>
                    </a:extLst>
                  </p14:cNvPr>
                  <p14:cNvContentPartPr/>
                  <p14:nvPr/>
                </p14:nvContentPartPr>
                <p14:xfrm>
                  <a:off x="6955310" y="1321779"/>
                  <a:ext cx="360" cy="360"/>
                </p14:xfrm>
              </p:contentPart>
            </mc:Choice>
            <mc:Fallback xmlns="">
              <p:pic>
                <p:nvPicPr>
                  <p:cNvPr id="64" name="Inkt 63">
                    <a:extLst>
                      <a:ext uri="{FF2B5EF4-FFF2-40B4-BE49-F238E27FC236}">
                        <a16:creationId xmlns:a16="http://schemas.microsoft.com/office/drawing/2014/main" id="{0BFCAE3B-36B2-4500-8DF5-332C3C0E7032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6946310" y="1313139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8" name="Groep 77">
            <a:extLst>
              <a:ext uri="{FF2B5EF4-FFF2-40B4-BE49-F238E27FC236}">
                <a16:creationId xmlns:a16="http://schemas.microsoft.com/office/drawing/2014/main" id="{9BF240E5-9E01-4AC9-B2B4-1A0EB9085961}"/>
              </a:ext>
            </a:extLst>
          </p:cNvPr>
          <p:cNvGrpSpPr/>
          <p:nvPr/>
        </p:nvGrpSpPr>
        <p:grpSpPr>
          <a:xfrm>
            <a:off x="3402566" y="1120920"/>
            <a:ext cx="795960" cy="743400"/>
            <a:chOff x="3402566" y="1120920"/>
            <a:chExt cx="795960" cy="74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1" name="Inkt 70">
                  <a:extLst>
                    <a:ext uri="{FF2B5EF4-FFF2-40B4-BE49-F238E27FC236}">
                      <a16:creationId xmlns:a16="http://schemas.microsoft.com/office/drawing/2014/main" id="{4CEB907C-FAE6-4D7A-873C-24AB26D32504}"/>
                    </a:ext>
                  </a:extLst>
                </p14:cNvPr>
                <p14:cNvContentPartPr/>
                <p14:nvPr/>
              </p14:nvContentPartPr>
              <p14:xfrm>
                <a:off x="3402566" y="1120920"/>
                <a:ext cx="200520" cy="643320"/>
              </p14:xfrm>
            </p:contentPart>
          </mc:Choice>
          <mc:Fallback xmlns="">
            <p:pic>
              <p:nvPicPr>
                <p:cNvPr id="71" name="Inkt 70">
                  <a:extLst>
                    <a:ext uri="{FF2B5EF4-FFF2-40B4-BE49-F238E27FC236}">
                      <a16:creationId xmlns:a16="http://schemas.microsoft.com/office/drawing/2014/main" id="{4CEB907C-FAE6-4D7A-873C-24AB26D3250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93566" y="1111920"/>
                  <a:ext cx="218160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2" name="Inkt 71">
                  <a:extLst>
                    <a:ext uri="{FF2B5EF4-FFF2-40B4-BE49-F238E27FC236}">
                      <a16:creationId xmlns:a16="http://schemas.microsoft.com/office/drawing/2014/main" id="{F1A61693-3567-4915-AA6C-822CC17FC73E}"/>
                    </a:ext>
                  </a:extLst>
                </p14:cNvPr>
                <p14:cNvContentPartPr/>
                <p14:nvPr/>
              </p14:nvContentPartPr>
              <p14:xfrm>
                <a:off x="3596966" y="1636080"/>
                <a:ext cx="186480" cy="187200"/>
              </p14:xfrm>
            </p:contentPart>
          </mc:Choice>
          <mc:Fallback xmlns="">
            <p:pic>
              <p:nvPicPr>
                <p:cNvPr id="72" name="Inkt 71">
                  <a:extLst>
                    <a:ext uri="{FF2B5EF4-FFF2-40B4-BE49-F238E27FC236}">
                      <a16:creationId xmlns:a16="http://schemas.microsoft.com/office/drawing/2014/main" id="{F1A61693-3567-4915-AA6C-822CC17FC73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588326" y="1627080"/>
                  <a:ext cx="2041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3" name="Inkt 72">
                  <a:extLst>
                    <a:ext uri="{FF2B5EF4-FFF2-40B4-BE49-F238E27FC236}">
                      <a16:creationId xmlns:a16="http://schemas.microsoft.com/office/drawing/2014/main" id="{197FF964-74CD-4B1A-B423-88E54BCAFAAE}"/>
                    </a:ext>
                  </a:extLst>
                </p14:cNvPr>
                <p14:cNvContentPartPr/>
                <p14:nvPr/>
              </p14:nvContentPartPr>
              <p14:xfrm>
                <a:off x="3872006" y="1561920"/>
                <a:ext cx="52560" cy="302400"/>
              </p14:xfrm>
            </p:contentPart>
          </mc:Choice>
          <mc:Fallback xmlns="">
            <p:pic>
              <p:nvPicPr>
                <p:cNvPr id="73" name="Inkt 72">
                  <a:extLst>
                    <a:ext uri="{FF2B5EF4-FFF2-40B4-BE49-F238E27FC236}">
                      <a16:creationId xmlns:a16="http://schemas.microsoft.com/office/drawing/2014/main" id="{197FF964-74CD-4B1A-B423-88E54BCAFAA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863366" y="1552920"/>
                  <a:ext cx="702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4" name="Inkt 73">
                  <a:extLst>
                    <a:ext uri="{FF2B5EF4-FFF2-40B4-BE49-F238E27FC236}">
                      <a16:creationId xmlns:a16="http://schemas.microsoft.com/office/drawing/2014/main" id="{64497FFA-DF63-4560-AC76-9B114FBB03E1}"/>
                    </a:ext>
                  </a:extLst>
                </p14:cNvPr>
                <p14:cNvContentPartPr/>
                <p14:nvPr/>
              </p14:nvContentPartPr>
              <p14:xfrm>
                <a:off x="3954086" y="1718160"/>
                <a:ext cx="244440" cy="110160"/>
              </p14:xfrm>
            </p:contentPart>
          </mc:Choice>
          <mc:Fallback xmlns="">
            <p:pic>
              <p:nvPicPr>
                <p:cNvPr id="74" name="Inkt 73">
                  <a:extLst>
                    <a:ext uri="{FF2B5EF4-FFF2-40B4-BE49-F238E27FC236}">
                      <a16:creationId xmlns:a16="http://schemas.microsoft.com/office/drawing/2014/main" id="{64497FFA-DF63-4560-AC76-9B114FBB03E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945446" y="1709520"/>
                  <a:ext cx="26208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ep 79">
            <a:extLst>
              <a:ext uri="{FF2B5EF4-FFF2-40B4-BE49-F238E27FC236}">
                <a16:creationId xmlns:a16="http://schemas.microsoft.com/office/drawing/2014/main" id="{5D81E3E0-45AF-4A28-9C2A-1754CAEB1F1B}"/>
              </a:ext>
            </a:extLst>
          </p:cNvPr>
          <p:cNvGrpSpPr/>
          <p:nvPr/>
        </p:nvGrpSpPr>
        <p:grpSpPr>
          <a:xfrm>
            <a:off x="4410206" y="1389120"/>
            <a:ext cx="467640" cy="418320"/>
            <a:chOff x="4410206" y="1389120"/>
            <a:chExt cx="467640" cy="41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5" name="Inkt 74">
                  <a:extLst>
                    <a:ext uri="{FF2B5EF4-FFF2-40B4-BE49-F238E27FC236}">
                      <a16:creationId xmlns:a16="http://schemas.microsoft.com/office/drawing/2014/main" id="{4AD1B79B-A57F-453F-B8E3-4A87D8B34BDB}"/>
                    </a:ext>
                  </a:extLst>
                </p14:cNvPr>
                <p14:cNvContentPartPr/>
                <p14:nvPr/>
              </p14:nvContentPartPr>
              <p14:xfrm>
                <a:off x="4410206" y="1498200"/>
                <a:ext cx="294480" cy="309240"/>
              </p14:xfrm>
            </p:contentPart>
          </mc:Choice>
          <mc:Fallback xmlns="">
            <p:pic>
              <p:nvPicPr>
                <p:cNvPr id="75" name="Inkt 74">
                  <a:extLst>
                    <a:ext uri="{FF2B5EF4-FFF2-40B4-BE49-F238E27FC236}">
                      <a16:creationId xmlns:a16="http://schemas.microsoft.com/office/drawing/2014/main" id="{4AD1B79B-A57F-453F-B8E3-4A87D8B34BD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401206" y="1489560"/>
                  <a:ext cx="3121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6" name="Inkt 75">
                  <a:extLst>
                    <a:ext uri="{FF2B5EF4-FFF2-40B4-BE49-F238E27FC236}">
                      <a16:creationId xmlns:a16="http://schemas.microsoft.com/office/drawing/2014/main" id="{D2EB7DA9-8D3F-40A1-AFC4-A816DB547182}"/>
                    </a:ext>
                  </a:extLst>
                </p14:cNvPr>
                <p14:cNvContentPartPr/>
                <p14:nvPr/>
              </p14:nvContentPartPr>
              <p14:xfrm>
                <a:off x="4613966" y="1406400"/>
                <a:ext cx="176040" cy="353880"/>
              </p14:xfrm>
            </p:contentPart>
          </mc:Choice>
          <mc:Fallback xmlns="">
            <p:pic>
              <p:nvPicPr>
                <p:cNvPr id="76" name="Inkt 75">
                  <a:extLst>
                    <a:ext uri="{FF2B5EF4-FFF2-40B4-BE49-F238E27FC236}">
                      <a16:creationId xmlns:a16="http://schemas.microsoft.com/office/drawing/2014/main" id="{D2EB7DA9-8D3F-40A1-AFC4-A816DB54718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604966" y="1397400"/>
                  <a:ext cx="19368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9" name="Inkt 78">
                  <a:extLst>
                    <a:ext uri="{FF2B5EF4-FFF2-40B4-BE49-F238E27FC236}">
                      <a16:creationId xmlns:a16="http://schemas.microsoft.com/office/drawing/2014/main" id="{66F2687A-3042-481B-805C-22915581E358}"/>
                    </a:ext>
                  </a:extLst>
                </p14:cNvPr>
                <p14:cNvContentPartPr/>
                <p14:nvPr/>
              </p14:nvContentPartPr>
              <p14:xfrm>
                <a:off x="4697486" y="1389120"/>
                <a:ext cx="180360" cy="350280"/>
              </p14:xfrm>
            </p:contentPart>
          </mc:Choice>
          <mc:Fallback xmlns="">
            <p:pic>
              <p:nvPicPr>
                <p:cNvPr id="79" name="Inkt 78">
                  <a:extLst>
                    <a:ext uri="{FF2B5EF4-FFF2-40B4-BE49-F238E27FC236}">
                      <a16:creationId xmlns:a16="http://schemas.microsoft.com/office/drawing/2014/main" id="{66F2687A-3042-481B-805C-22915581E35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88486" y="1380120"/>
                  <a:ext cx="198000" cy="36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01" name="Inkt 100">
                <a:extLst>
                  <a:ext uri="{FF2B5EF4-FFF2-40B4-BE49-F238E27FC236}">
                    <a16:creationId xmlns:a16="http://schemas.microsoft.com/office/drawing/2014/main" id="{EE0876C3-F1A0-452F-9E30-533F5C47BF7A}"/>
                  </a:ext>
                </a:extLst>
              </p14:cNvPr>
              <p14:cNvContentPartPr/>
              <p14:nvPr/>
            </p14:nvContentPartPr>
            <p14:xfrm>
              <a:off x="1020446" y="6328680"/>
              <a:ext cx="289080" cy="353880"/>
            </p14:xfrm>
          </p:contentPart>
        </mc:Choice>
        <mc:Fallback xmlns="">
          <p:pic>
            <p:nvPicPr>
              <p:cNvPr id="101" name="Inkt 100">
                <a:extLst>
                  <a:ext uri="{FF2B5EF4-FFF2-40B4-BE49-F238E27FC236}">
                    <a16:creationId xmlns:a16="http://schemas.microsoft.com/office/drawing/2014/main" id="{EE0876C3-F1A0-452F-9E30-533F5C47BF7A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011806" y="6320040"/>
                <a:ext cx="30672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02" name="Inkt 101">
                <a:extLst>
                  <a:ext uri="{FF2B5EF4-FFF2-40B4-BE49-F238E27FC236}">
                    <a16:creationId xmlns:a16="http://schemas.microsoft.com/office/drawing/2014/main" id="{E18F8D65-734B-401C-9285-79E19E6A60B8}"/>
                  </a:ext>
                </a:extLst>
              </p14:cNvPr>
              <p14:cNvContentPartPr/>
              <p14:nvPr/>
            </p14:nvContentPartPr>
            <p14:xfrm>
              <a:off x="1330766" y="6522720"/>
              <a:ext cx="216000" cy="129600"/>
            </p14:xfrm>
          </p:contentPart>
        </mc:Choice>
        <mc:Fallback xmlns="">
          <p:pic>
            <p:nvPicPr>
              <p:cNvPr id="102" name="Inkt 101">
                <a:extLst>
                  <a:ext uri="{FF2B5EF4-FFF2-40B4-BE49-F238E27FC236}">
                    <a16:creationId xmlns:a16="http://schemas.microsoft.com/office/drawing/2014/main" id="{E18F8D65-734B-401C-9285-79E19E6A60B8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322126" y="6514080"/>
                <a:ext cx="2336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03" name="Inkt 102">
                <a:extLst>
                  <a:ext uri="{FF2B5EF4-FFF2-40B4-BE49-F238E27FC236}">
                    <a16:creationId xmlns:a16="http://schemas.microsoft.com/office/drawing/2014/main" id="{17097083-9B72-4662-AD64-83FF8E5B14B0}"/>
                  </a:ext>
                </a:extLst>
              </p14:cNvPr>
              <p14:cNvContentPartPr/>
              <p14:nvPr/>
            </p14:nvContentPartPr>
            <p14:xfrm>
              <a:off x="1524446" y="6488160"/>
              <a:ext cx="482400" cy="226080"/>
            </p14:xfrm>
          </p:contentPart>
        </mc:Choice>
        <mc:Fallback xmlns="">
          <p:pic>
            <p:nvPicPr>
              <p:cNvPr id="103" name="Inkt 102">
                <a:extLst>
                  <a:ext uri="{FF2B5EF4-FFF2-40B4-BE49-F238E27FC236}">
                    <a16:creationId xmlns:a16="http://schemas.microsoft.com/office/drawing/2014/main" id="{17097083-9B72-4662-AD64-83FF8E5B14B0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515446" y="6479520"/>
                <a:ext cx="500040" cy="24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ep 129">
            <a:extLst>
              <a:ext uri="{FF2B5EF4-FFF2-40B4-BE49-F238E27FC236}">
                <a16:creationId xmlns:a16="http://schemas.microsoft.com/office/drawing/2014/main" id="{BCB1D06A-8C36-49F8-BB2C-378CDC28AA2A}"/>
              </a:ext>
            </a:extLst>
          </p:cNvPr>
          <p:cNvGrpSpPr/>
          <p:nvPr/>
        </p:nvGrpSpPr>
        <p:grpSpPr>
          <a:xfrm>
            <a:off x="2252366" y="6334440"/>
            <a:ext cx="4640040" cy="455040"/>
            <a:chOff x="2252366" y="6334440"/>
            <a:chExt cx="4640040" cy="45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4" name="Inkt 103">
                  <a:extLst>
                    <a:ext uri="{FF2B5EF4-FFF2-40B4-BE49-F238E27FC236}">
                      <a16:creationId xmlns:a16="http://schemas.microsoft.com/office/drawing/2014/main" id="{A311CE95-2272-462F-A587-361AFF8E1893}"/>
                    </a:ext>
                  </a:extLst>
                </p14:cNvPr>
                <p14:cNvContentPartPr/>
                <p14:nvPr/>
              </p14:nvContentPartPr>
              <p14:xfrm>
                <a:off x="2252366" y="6368640"/>
                <a:ext cx="6480" cy="360000"/>
              </p14:xfrm>
            </p:contentPart>
          </mc:Choice>
          <mc:Fallback xmlns="">
            <p:pic>
              <p:nvPicPr>
                <p:cNvPr id="104" name="Inkt 103">
                  <a:extLst>
                    <a:ext uri="{FF2B5EF4-FFF2-40B4-BE49-F238E27FC236}">
                      <a16:creationId xmlns:a16="http://schemas.microsoft.com/office/drawing/2014/main" id="{A311CE95-2272-462F-A587-361AFF8E189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243726" y="6359640"/>
                  <a:ext cx="2412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5" name="Inkt 104">
                  <a:extLst>
                    <a:ext uri="{FF2B5EF4-FFF2-40B4-BE49-F238E27FC236}">
                      <a16:creationId xmlns:a16="http://schemas.microsoft.com/office/drawing/2014/main" id="{201C0282-1A44-49EA-A8AB-07C696DC04BB}"/>
                    </a:ext>
                  </a:extLst>
                </p14:cNvPr>
                <p14:cNvContentPartPr/>
                <p14:nvPr/>
              </p14:nvContentPartPr>
              <p14:xfrm>
                <a:off x="2325086" y="6541800"/>
                <a:ext cx="239400" cy="159840"/>
              </p14:xfrm>
            </p:contentPart>
          </mc:Choice>
          <mc:Fallback xmlns="">
            <p:pic>
              <p:nvPicPr>
                <p:cNvPr id="105" name="Inkt 104">
                  <a:extLst>
                    <a:ext uri="{FF2B5EF4-FFF2-40B4-BE49-F238E27FC236}">
                      <a16:creationId xmlns:a16="http://schemas.microsoft.com/office/drawing/2014/main" id="{201C0282-1A44-49EA-A8AB-07C696DC04B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316446" y="6533160"/>
                  <a:ext cx="2570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6" name="Inkt 105">
                  <a:extLst>
                    <a:ext uri="{FF2B5EF4-FFF2-40B4-BE49-F238E27FC236}">
                      <a16:creationId xmlns:a16="http://schemas.microsoft.com/office/drawing/2014/main" id="{C592698D-173B-4D1E-B3D9-ABB5207DD739}"/>
                    </a:ext>
                  </a:extLst>
                </p14:cNvPr>
                <p14:cNvContentPartPr/>
                <p14:nvPr/>
              </p14:nvContentPartPr>
              <p14:xfrm>
                <a:off x="2556206" y="6374760"/>
                <a:ext cx="87120" cy="398160"/>
              </p14:xfrm>
            </p:contentPart>
          </mc:Choice>
          <mc:Fallback xmlns="">
            <p:pic>
              <p:nvPicPr>
                <p:cNvPr id="106" name="Inkt 105">
                  <a:extLst>
                    <a:ext uri="{FF2B5EF4-FFF2-40B4-BE49-F238E27FC236}">
                      <a16:creationId xmlns:a16="http://schemas.microsoft.com/office/drawing/2014/main" id="{C592698D-173B-4D1E-B3D9-ABB5207DD73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547566" y="6365760"/>
                  <a:ext cx="10476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7" name="Inkt 106">
                  <a:extLst>
                    <a:ext uri="{FF2B5EF4-FFF2-40B4-BE49-F238E27FC236}">
                      <a16:creationId xmlns:a16="http://schemas.microsoft.com/office/drawing/2014/main" id="{037FAE49-6600-49C3-BC6A-77684B652201}"/>
                    </a:ext>
                  </a:extLst>
                </p14:cNvPr>
                <p14:cNvContentPartPr/>
                <p14:nvPr/>
              </p14:nvContentPartPr>
              <p14:xfrm>
                <a:off x="2539286" y="6611640"/>
                <a:ext cx="108720" cy="38880"/>
              </p14:xfrm>
            </p:contentPart>
          </mc:Choice>
          <mc:Fallback xmlns="">
            <p:pic>
              <p:nvPicPr>
                <p:cNvPr id="107" name="Inkt 106">
                  <a:extLst>
                    <a:ext uri="{FF2B5EF4-FFF2-40B4-BE49-F238E27FC236}">
                      <a16:creationId xmlns:a16="http://schemas.microsoft.com/office/drawing/2014/main" id="{037FAE49-6600-49C3-BC6A-77684B65220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530286" y="6603000"/>
                  <a:ext cx="126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8" name="Inkt 107">
                  <a:extLst>
                    <a:ext uri="{FF2B5EF4-FFF2-40B4-BE49-F238E27FC236}">
                      <a16:creationId xmlns:a16="http://schemas.microsoft.com/office/drawing/2014/main" id="{A818EB1E-37D1-4622-903E-699B127E74DB}"/>
                    </a:ext>
                  </a:extLst>
                </p14:cNvPr>
                <p14:cNvContentPartPr/>
                <p14:nvPr/>
              </p14:nvContentPartPr>
              <p14:xfrm>
                <a:off x="2695166" y="6610200"/>
                <a:ext cx="176760" cy="145800"/>
              </p14:xfrm>
            </p:contentPart>
          </mc:Choice>
          <mc:Fallback xmlns="">
            <p:pic>
              <p:nvPicPr>
                <p:cNvPr id="108" name="Inkt 107">
                  <a:extLst>
                    <a:ext uri="{FF2B5EF4-FFF2-40B4-BE49-F238E27FC236}">
                      <a16:creationId xmlns:a16="http://schemas.microsoft.com/office/drawing/2014/main" id="{A818EB1E-37D1-4622-903E-699B127E74D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686166" y="6601560"/>
                  <a:ext cx="1944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0" name="Inkt 109">
                  <a:extLst>
                    <a:ext uri="{FF2B5EF4-FFF2-40B4-BE49-F238E27FC236}">
                      <a16:creationId xmlns:a16="http://schemas.microsoft.com/office/drawing/2014/main" id="{ECE23A36-95BE-455E-98E0-7EC41B9425E9}"/>
                    </a:ext>
                  </a:extLst>
                </p14:cNvPr>
                <p14:cNvContentPartPr/>
                <p14:nvPr/>
              </p14:nvContentPartPr>
              <p14:xfrm>
                <a:off x="3096566" y="6555840"/>
                <a:ext cx="84240" cy="99000"/>
              </p14:xfrm>
            </p:contentPart>
          </mc:Choice>
          <mc:Fallback xmlns="">
            <p:pic>
              <p:nvPicPr>
                <p:cNvPr id="110" name="Inkt 109">
                  <a:extLst>
                    <a:ext uri="{FF2B5EF4-FFF2-40B4-BE49-F238E27FC236}">
                      <a16:creationId xmlns:a16="http://schemas.microsoft.com/office/drawing/2014/main" id="{ECE23A36-95BE-455E-98E0-7EC41B9425E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087566" y="6547200"/>
                  <a:ext cx="1018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1" name="Inkt 110">
                  <a:extLst>
                    <a:ext uri="{FF2B5EF4-FFF2-40B4-BE49-F238E27FC236}">
                      <a16:creationId xmlns:a16="http://schemas.microsoft.com/office/drawing/2014/main" id="{2E0A7B11-8CE0-4922-B0C8-13868356528C}"/>
                    </a:ext>
                  </a:extLst>
                </p14:cNvPr>
                <p14:cNvContentPartPr/>
                <p14:nvPr/>
              </p14:nvContentPartPr>
              <p14:xfrm>
                <a:off x="3102686" y="6675720"/>
                <a:ext cx="83880" cy="85680"/>
              </p14:xfrm>
            </p:contentPart>
          </mc:Choice>
          <mc:Fallback xmlns="">
            <p:pic>
              <p:nvPicPr>
                <p:cNvPr id="111" name="Inkt 110">
                  <a:extLst>
                    <a:ext uri="{FF2B5EF4-FFF2-40B4-BE49-F238E27FC236}">
                      <a16:creationId xmlns:a16="http://schemas.microsoft.com/office/drawing/2014/main" id="{2E0A7B11-8CE0-4922-B0C8-13868356528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093686" y="6666720"/>
                  <a:ext cx="1015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2" name="Inkt 111">
                  <a:extLst>
                    <a:ext uri="{FF2B5EF4-FFF2-40B4-BE49-F238E27FC236}">
                      <a16:creationId xmlns:a16="http://schemas.microsoft.com/office/drawing/2014/main" id="{A042DD87-994A-4373-9B62-E1BBDCBC7423}"/>
                    </a:ext>
                  </a:extLst>
                </p14:cNvPr>
                <p14:cNvContentPartPr/>
                <p14:nvPr/>
              </p14:nvContentPartPr>
              <p14:xfrm>
                <a:off x="3361886" y="6473400"/>
                <a:ext cx="46800" cy="276120"/>
              </p14:xfrm>
            </p:contentPart>
          </mc:Choice>
          <mc:Fallback xmlns="">
            <p:pic>
              <p:nvPicPr>
                <p:cNvPr id="112" name="Inkt 111">
                  <a:extLst>
                    <a:ext uri="{FF2B5EF4-FFF2-40B4-BE49-F238E27FC236}">
                      <a16:creationId xmlns:a16="http://schemas.microsoft.com/office/drawing/2014/main" id="{A042DD87-994A-4373-9B62-E1BBDCBC742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353246" y="6464760"/>
                  <a:ext cx="644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3" name="Inkt 112">
                  <a:extLst>
                    <a:ext uri="{FF2B5EF4-FFF2-40B4-BE49-F238E27FC236}">
                      <a16:creationId xmlns:a16="http://schemas.microsoft.com/office/drawing/2014/main" id="{F86EE220-D7B4-4D00-9F8B-7416DCD9FFD7}"/>
                    </a:ext>
                  </a:extLst>
                </p14:cNvPr>
                <p14:cNvContentPartPr/>
                <p14:nvPr/>
              </p14:nvContentPartPr>
              <p14:xfrm>
                <a:off x="3338126" y="6538560"/>
                <a:ext cx="187560" cy="164880"/>
              </p14:xfrm>
            </p:contentPart>
          </mc:Choice>
          <mc:Fallback xmlns="">
            <p:pic>
              <p:nvPicPr>
                <p:cNvPr id="113" name="Inkt 112">
                  <a:extLst>
                    <a:ext uri="{FF2B5EF4-FFF2-40B4-BE49-F238E27FC236}">
                      <a16:creationId xmlns:a16="http://schemas.microsoft.com/office/drawing/2014/main" id="{F86EE220-D7B4-4D00-9F8B-7416DCD9FFD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329126" y="6529560"/>
                  <a:ext cx="2052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4" name="Inkt 113">
                  <a:extLst>
                    <a:ext uri="{FF2B5EF4-FFF2-40B4-BE49-F238E27FC236}">
                      <a16:creationId xmlns:a16="http://schemas.microsoft.com/office/drawing/2014/main" id="{03B028B1-F0E6-4BAF-B0E9-2485F94EC57D}"/>
                    </a:ext>
                  </a:extLst>
                </p14:cNvPr>
                <p14:cNvContentPartPr/>
                <p14:nvPr/>
              </p14:nvContentPartPr>
              <p14:xfrm>
                <a:off x="3513086" y="6507240"/>
                <a:ext cx="191520" cy="237240"/>
              </p14:xfrm>
            </p:contentPart>
          </mc:Choice>
          <mc:Fallback xmlns="">
            <p:pic>
              <p:nvPicPr>
                <p:cNvPr id="114" name="Inkt 113">
                  <a:extLst>
                    <a:ext uri="{FF2B5EF4-FFF2-40B4-BE49-F238E27FC236}">
                      <a16:creationId xmlns:a16="http://schemas.microsoft.com/office/drawing/2014/main" id="{03B028B1-F0E6-4BAF-B0E9-2485F94EC57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504446" y="6498240"/>
                  <a:ext cx="2091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5" name="Inkt 114">
                  <a:extLst>
                    <a:ext uri="{FF2B5EF4-FFF2-40B4-BE49-F238E27FC236}">
                      <a16:creationId xmlns:a16="http://schemas.microsoft.com/office/drawing/2014/main" id="{81F84456-8C95-4141-9893-BFAD56F01D1D}"/>
                    </a:ext>
                  </a:extLst>
                </p14:cNvPr>
                <p14:cNvContentPartPr/>
                <p14:nvPr/>
              </p14:nvContentPartPr>
              <p14:xfrm>
                <a:off x="3682646" y="6523080"/>
                <a:ext cx="263880" cy="243720"/>
              </p14:xfrm>
            </p:contentPart>
          </mc:Choice>
          <mc:Fallback xmlns="">
            <p:pic>
              <p:nvPicPr>
                <p:cNvPr id="115" name="Inkt 114">
                  <a:extLst>
                    <a:ext uri="{FF2B5EF4-FFF2-40B4-BE49-F238E27FC236}">
                      <a16:creationId xmlns:a16="http://schemas.microsoft.com/office/drawing/2014/main" id="{81F84456-8C95-4141-9893-BFAD56F01D1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674006" y="6514440"/>
                  <a:ext cx="2815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7" name="Inkt 116">
                  <a:extLst>
                    <a:ext uri="{FF2B5EF4-FFF2-40B4-BE49-F238E27FC236}">
                      <a16:creationId xmlns:a16="http://schemas.microsoft.com/office/drawing/2014/main" id="{99ABDF54-6DF1-41D0-8C08-0BB5B9BD98BB}"/>
                    </a:ext>
                  </a:extLst>
                </p14:cNvPr>
                <p14:cNvContentPartPr/>
                <p14:nvPr/>
              </p14:nvContentPartPr>
              <p14:xfrm>
                <a:off x="4225886" y="6528480"/>
                <a:ext cx="41040" cy="176760"/>
              </p14:xfrm>
            </p:contentPart>
          </mc:Choice>
          <mc:Fallback xmlns="">
            <p:pic>
              <p:nvPicPr>
                <p:cNvPr id="117" name="Inkt 116">
                  <a:extLst>
                    <a:ext uri="{FF2B5EF4-FFF2-40B4-BE49-F238E27FC236}">
                      <a16:creationId xmlns:a16="http://schemas.microsoft.com/office/drawing/2014/main" id="{99ABDF54-6DF1-41D0-8C08-0BB5B9BD98B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217246" y="6519480"/>
                  <a:ext cx="586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8" name="Inkt 117">
                  <a:extLst>
                    <a:ext uri="{FF2B5EF4-FFF2-40B4-BE49-F238E27FC236}">
                      <a16:creationId xmlns:a16="http://schemas.microsoft.com/office/drawing/2014/main" id="{DFAD6BAC-FBDD-4A85-927C-3FA919E6D8AD}"/>
                    </a:ext>
                  </a:extLst>
                </p14:cNvPr>
                <p14:cNvContentPartPr/>
                <p14:nvPr/>
              </p14:nvContentPartPr>
              <p14:xfrm>
                <a:off x="4164686" y="6392040"/>
                <a:ext cx="280080" cy="338400"/>
              </p14:xfrm>
            </p:contentPart>
          </mc:Choice>
          <mc:Fallback xmlns="">
            <p:pic>
              <p:nvPicPr>
                <p:cNvPr id="118" name="Inkt 117">
                  <a:extLst>
                    <a:ext uri="{FF2B5EF4-FFF2-40B4-BE49-F238E27FC236}">
                      <a16:creationId xmlns:a16="http://schemas.microsoft.com/office/drawing/2014/main" id="{DFAD6BAC-FBDD-4A85-927C-3FA919E6D8A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155686" y="6383040"/>
                  <a:ext cx="29772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9" name="Inkt 118">
                  <a:extLst>
                    <a:ext uri="{FF2B5EF4-FFF2-40B4-BE49-F238E27FC236}">
                      <a16:creationId xmlns:a16="http://schemas.microsoft.com/office/drawing/2014/main" id="{BA35AEE7-61A7-4A0B-A11B-8E89EBDA2735}"/>
                    </a:ext>
                  </a:extLst>
                </p14:cNvPr>
                <p14:cNvContentPartPr/>
                <p14:nvPr/>
              </p14:nvContentPartPr>
              <p14:xfrm>
                <a:off x="4407326" y="6579240"/>
                <a:ext cx="184680" cy="172080"/>
              </p14:xfrm>
            </p:contentPart>
          </mc:Choice>
          <mc:Fallback xmlns="">
            <p:pic>
              <p:nvPicPr>
                <p:cNvPr id="119" name="Inkt 118">
                  <a:extLst>
                    <a:ext uri="{FF2B5EF4-FFF2-40B4-BE49-F238E27FC236}">
                      <a16:creationId xmlns:a16="http://schemas.microsoft.com/office/drawing/2014/main" id="{BA35AEE7-61A7-4A0B-A11B-8E89EBDA273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398326" y="6570240"/>
                  <a:ext cx="2023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0" name="Inkt 119">
                  <a:extLst>
                    <a:ext uri="{FF2B5EF4-FFF2-40B4-BE49-F238E27FC236}">
                      <a16:creationId xmlns:a16="http://schemas.microsoft.com/office/drawing/2014/main" id="{315DECAC-EE45-4BAD-B54F-F7E897FEF537}"/>
                    </a:ext>
                  </a:extLst>
                </p14:cNvPr>
                <p14:cNvContentPartPr/>
                <p14:nvPr/>
              </p14:nvContentPartPr>
              <p14:xfrm>
                <a:off x="4601006" y="6589680"/>
                <a:ext cx="252720" cy="177120"/>
              </p14:xfrm>
            </p:contentPart>
          </mc:Choice>
          <mc:Fallback xmlns="">
            <p:pic>
              <p:nvPicPr>
                <p:cNvPr id="120" name="Inkt 119">
                  <a:extLst>
                    <a:ext uri="{FF2B5EF4-FFF2-40B4-BE49-F238E27FC236}">
                      <a16:creationId xmlns:a16="http://schemas.microsoft.com/office/drawing/2014/main" id="{315DECAC-EE45-4BAD-B54F-F7E897FEF53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592006" y="6581040"/>
                  <a:ext cx="2703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1" name="Inkt 120">
                  <a:extLst>
                    <a:ext uri="{FF2B5EF4-FFF2-40B4-BE49-F238E27FC236}">
                      <a16:creationId xmlns:a16="http://schemas.microsoft.com/office/drawing/2014/main" id="{80A3CF52-DFD9-41ED-98DE-DDED11D8DFB2}"/>
                    </a:ext>
                  </a:extLst>
                </p14:cNvPr>
                <p14:cNvContentPartPr/>
                <p14:nvPr/>
              </p14:nvContentPartPr>
              <p14:xfrm>
                <a:off x="4792886" y="6397440"/>
                <a:ext cx="204480" cy="369360"/>
              </p14:xfrm>
            </p:contentPart>
          </mc:Choice>
          <mc:Fallback xmlns="">
            <p:pic>
              <p:nvPicPr>
                <p:cNvPr id="121" name="Inkt 120">
                  <a:extLst>
                    <a:ext uri="{FF2B5EF4-FFF2-40B4-BE49-F238E27FC236}">
                      <a16:creationId xmlns:a16="http://schemas.microsoft.com/office/drawing/2014/main" id="{80A3CF52-DFD9-41ED-98DE-DDED11D8DFB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783886" y="6388440"/>
                  <a:ext cx="2221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22" name="Inkt 121">
                  <a:extLst>
                    <a:ext uri="{FF2B5EF4-FFF2-40B4-BE49-F238E27FC236}">
                      <a16:creationId xmlns:a16="http://schemas.microsoft.com/office/drawing/2014/main" id="{5314B9B0-7A6A-4A1D-B8D9-4EAE5D3C0F5D}"/>
                    </a:ext>
                  </a:extLst>
                </p14:cNvPr>
                <p14:cNvContentPartPr/>
                <p14:nvPr/>
              </p14:nvContentPartPr>
              <p14:xfrm>
                <a:off x="4953446" y="6334440"/>
                <a:ext cx="375480" cy="439200"/>
              </p14:xfrm>
            </p:contentPart>
          </mc:Choice>
          <mc:Fallback xmlns="">
            <p:pic>
              <p:nvPicPr>
                <p:cNvPr id="122" name="Inkt 121">
                  <a:extLst>
                    <a:ext uri="{FF2B5EF4-FFF2-40B4-BE49-F238E27FC236}">
                      <a16:creationId xmlns:a16="http://schemas.microsoft.com/office/drawing/2014/main" id="{5314B9B0-7A6A-4A1D-B8D9-4EAE5D3C0F5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944446" y="6325800"/>
                  <a:ext cx="3931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24" name="Inkt 123">
                  <a:extLst>
                    <a:ext uri="{FF2B5EF4-FFF2-40B4-BE49-F238E27FC236}">
                      <a16:creationId xmlns:a16="http://schemas.microsoft.com/office/drawing/2014/main" id="{8D2DFC17-0B91-4373-A59A-032F15E90790}"/>
                    </a:ext>
                  </a:extLst>
                </p14:cNvPr>
                <p14:cNvContentPartPr/>
                <p14:nvPr/>
              </p14:nvContentPartPr>
              <p14:xfrm>
                <a:off x="5548526" y="6645840"/>
                <a:ext cx="180360" cy="143640"/>
              </p14:xfrm>
            </p:contentPart>
          </mc:Choice>
          <mc:Fallback xmlns="">
            <p:pic>
              <p:nvPicPr>
                <p:cNvPr id="124" name="Inkt 123">
                  <a:extLst>
                    <a:ext uri="{FF2B5EF4-FFF2-40B4-BE49-F238E27FC236}">
                      <a16:creationId xmlns:a16="http://schemas.microsoft.com/office/drawing/2014/main" id="{8D2DFC17-0B91-4373-A59A-032F15E9079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539886" y="6636840"/>
                  <a:ext cx="1980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5" name="Inkt 124">
                  <a:extLst>
                    <a:ext uri="{FF2B5EF4-FFF2-40B4-BE49-F238E27FC236}">
                      <a16:creationId xmlns:a16="http://schemas.microsoft.com/office/drawing/2014/main" id="{C944F02A-2CF5-42A2-AB55-2BDCD584CAA2}"/>
                    </a:ext>
                  </a:extLst>
                </p14:cNvPr>
                <p14:cNvContentPartPr/>
                <p14:nvPr/>
              </p14:nvContentPartPr>
              <p14:xfrm>
                <a:off x="5703326" y="6408600"/>
                <a:ext cx="216720" cy="366480"/>
              </p14:xfrm>
            </p:contentPart>
          </mc:Choice>
          <mc:Fallback xmlns="">
            <p:pic>
              <p:nvPicPr>
                <p:cNvPr id="125" name="Inkt 124">
                  <a:extLst>
                    <a:ext uri="{FF2B5EF4-FFF2-40B4-BE49-F238E27FC236}">
                      <a16:creationId xmlns:a16="http://schemas.microsoft.com/office/drawing/2014/main" id="{C944F02A-2CF5-42A2-AB55-2BDCD584CAA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694686" y="6399600"/>
                  <a:ext cx="23436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26" name="Inkt 125">
                  <a:extLst>
                    <a:ext uri="{FF2B5EF4-FFF2-40B4-BE49-F238E27FC236}">
                      <a16:creationId xmlns:a16="http://schemas.microsoft.com/office/drawing/2014/main" id="{306154E5-60B3-41B4-BD66-25FDABE17EDF}"/>
                    </a:ext>
                  </a:extLst>
                </p14:cNvPr>
                <p14:cNvContentPartPr/>
                <p14:nvPr/>
              </p14:nvContentPartPr>
              <p14:xfrm>
                <a:off x="5956046" y="6633240"/>
                <a:ext cx="237600" cy="119160"/>
              </p14:xfrm>
            </p:contentPart>
          </mc:Choice>
          <mc:Fallback xmlns="">
            <p:pic>
              <p:nvPicPr>
                <p:cNvPr id="126" name="Inkt 125">
                  <a:extLst>
                    <a:ext uri="{FF2B5EF4-FFF2-40B4-BE49-F238E27FC236}">
                      <a16:creationId xmlns:a16="http://schemas.microsoft.com/office/drawing/2014/main" id="{306154E5-60B3-41B4-BD66-25FDABE17ED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947406" y="6624240"/>
                  <a:ext cx="2552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27" name="Inkt 126">
                  <a:extLst>
                    <a:ext uri="{FF2B5EF4-FFF2-40B4-BE49-F238E27FC236}">
                      <a16:creationId xmlns:a16="http://schemas.microsoft.com/office/drawing/2014/main" id="{CC991249-3902-4BCC-BE44-41A80D8FA9D8}"/>
                    </a:ext>
                  </a:extLst>
                </p14:cNvPr>
                <p14:cNvContentPartPr/>
                <p14:nvPr/>
              </p14:nvContentPartPr>
              <p14:xfrm>
                <a:off x="6149006" y="6549720"/>
                <a:ext cx="273960" cy="175320"/>
              </p14:xfrm>
            </p:contentPart>
          </mc:Choice>
          <mc:Fallback xmlns="">
            <p:pic>
              <p:nvPicPr>
                <p:cNvPr id="127" name="Inkt 126">
                  <a:extLst>
                    <a:ext uri="{FF2B5EF4-FFF2-40B4-BE49-F238E27FC236}">
                      <a16:creationId xmlns:a16="http://schemas.microsoft.com/office/drawing/2014/main" id="{CC991249-3902-4BCC-BE44-41A80D8FA9D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140366" y="6541080"/>
                  <a:ext cx="2916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28" name="Inkt 127">
                  <a:extLst>
                    <a:ext uri="{FF2B5EF4-FFF2-40B4-BE49-F238E27FC236}">
                      <a16:creationId xmlns:a16="http://schemas.microsoft.com/office/drawing/2014/main" id="{276C45EC-A392-4889-B1C6-8CC6B1150314}"/>
                    </a:ext>
                  </a:extLst>
                </p14:cNvPr>
                <p14:cNvContentPartPr/>
                <p14:nvPr/>
              </p14:nvContentPartPr>
              <p14:xfrm>
                <a:off x="6454646" y="6516600"/>
                <a:ext cx="169560" cy="230040"/>
              </p14:xfrm>
            </p:contentPart>
          </mc:Choice>
          <mc:Fallback xmlns="">
            <p:pic>
              <p:nvPicPr>
                <p:cNvPr id="128" name="Inkt 127">
                  <a:extLst>
                    <a:ext uri="{FF2B5EF4-FFF2-40B4-BE49-F238E27FC236}">
                      <a16:creationId xmlns:a16="http://schemas.microsoft.com/office/drawing/2014/main" id="{276C45EC-A392-4889-B1C6-8CC6B115031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446006" y="6507960"/>
                  <a:ext cx="1872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29" name="Inkt 128">
                  <a:extLst>
                    <a:ext uri="{FF2B5EF4-FFF2-40B4-BE49-F238E27FC236}">
                      <a16:creationId xmlns:a16="http://schemas.microsoft.com/office/drawing/2014/main" id="{AF42A1CD-EC5F-4E1F-826C-CEC11B108E0B}"/>
                    </a:ext>
                  </a:extLst>
                </p14:cNvPr>
                <p14:cNvContentPartPr/>
                <p14:nvPr/>
              </p14:nvContentPartPr>
              <p14:xfrm>
                <a:off x="6611246" y="6596520"/>
                <a:ext cx="281160" cy="185760"/>
              </p14:xfrm>
            </p:contentPart>
          </mc:Choice>
          <mc:Fallback xmlns="">
            <p:pic>
              <p:nvPicPr>
                <p:cNvPr id="129" name="Inkt 128">
                  <a:extLst>
                    <a:ext uri="{FF2B5EF4-FFF2-40B4-BE49-F238E27FC236}">
                      <a16:creationId xmlns:a16="http://schemas.microsoft.com/office/drawing/2014/main" id="{AF42A1CD-EC5F-4E1F-826C-CEC11B108E0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602246" y="6587520"/>
                  <a:ext cx="29880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ep 147">
            <a:extLst>
              <a:ext uri="{FF2B5EF4-FFF2-40B4-BE49-F238E27FC236}">
                <a16:creationId xmlns:a16="http://schemas.microsoft.com/office/drawing/2014/main" id="{8190C303-DFB5-4E6B-9DE6-E4168257400E}"/>
              </a:ext>
            </a:extLst>
          </p:cNvPr>
          <p:cNvGrpSpPr/>
          <p:nvPr/>
        </p:nvGrpSpPr>
        <p:grpSpPr>
          <a:xfrm>
            <a:off x="7161686" y="6400909"/>
            <a:ext cx="2721240" cy="479822"/>
            <a:chOff x="7161686" y="6400909"/>
            <a:chExt cx="2721240" cy="47982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31" name="Inkt 130">
                  <a:extLst>
                    <a:ext uri="{FF2B5EF4-FFF2-40B4-BE49-F238E27FC236}">
                      <a16:creationId xmlns:a16="http://schemas.microsoft.com/office/drawing/2014/main" id="{98C05DB9-4A8E-4B18-850E-A150B15A1396}"/>
                    </a:ext>
                  </a:extLst>
                </p14:cNvPr>
                <p14:cNvContentPartPr/>
                <p14:nvPr/>
              </p14:nvContentPartPr>
              <p14:xfrm>
                <a:off x="7161686" y="6705240"/>
                <a:ext cx="96840" cy="38520"/>
              </p14:xfrm>
            </p:contentPart>
          </mc:Choice>
          <mc:Fallback xmlns="">
            <p:pic>
              <p:nvPicPr>
                <p:cNvPr id="131" name="Inkt 130">
                  <a:extLst>
                    <a:ext uri="{FF2B5EF4-FFF2-40B4-BE49-F238E27FC236}">
                      <a16:creationId xmlns:a16="http://schemas.microsoft.com/office/drawing/2014/main" id="{98C05DB9-4A8E-4B18-850E-A150B15A139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152686" y="6696240"/>
                  <a:ext cx="1144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2" name="Inkt 131">
                  <a:extLst>
                    <a:ext uri="{FF2B5EF4-FFF2-40B4-BE49-F238E27FC236}">
                      <a16:creationId xmlns:a16="http://schemas.microsoft.com/office/drawing/2014/main" id="{61AF8177-2865-4582-ACED-903B281D741B}"/>
                    </a:ext>
                  </a:extLst>
                </p14:cNvPr>
                <p14:cNvContentPartPr/>
                <p14:nvPr/>
              </p14:nvContentPartPr>
              <p14:xfrm>
                <a:off x="7229726" y="6622080"/>
                <a:ext cx="35280" cy="183600"/>
              </p14:xfrm>
            </p:contentPart>
          </mc:Choice>
          <mc:Fallback xmlns="">
            <p:pic>
              <p:nvPicPr>
                <p:cNvPr id="132" name="Inkt 131">
                  <a:extLst>
                    <a:ext uri="{FF2B5EF4-FFF2-40B4-BE49-F238E27FC236}">
                      <a16:creationId xmlns:a16="http://schemas.microsoft.com/office/drawing/2014/main" id="{61AF8177-2865-4582-ACED-903B281D741B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220726" y="6613440"/>
                  <a:ext cx="529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34" name="Inkt 133">
                  <a:extLst>
                    <a:ext uri="{FF2B5EF4-FFF2-40B4-BE49-F238E27FC236}">
                      <a16:creationId xmlns:a16="http://schemas.microsoft.com/office/drawing/2014/main" id="{5CD0672C-5B23-4640-8317-AD4B1BA7EC8F}"/>
                    </a:ext>
                  </a:extLst>
                </p14:cNvPr>
                <p14:cNvContentPartPr/>
                <p14:nvPr/>
              </p14:nvContentPartPr>
              <p14:xfrm>
                <a:off x="7454726" y="6507600"/>
                <a:ext cx="85320" cy="288360"/>
              </p14:xfrm>
            </p:contentPart>
          </mc:Choice>
          <mc:Fallback xmlns="">
            <p:pic>
              <p:nvPicPr>
                <p:cNvPr id="134" name="Inkt 133">
                  <a:extLst>
                    <a:ext uri="{FF2B5EF4-FFF2-40B4-BE49-F238E27FC236}">
                      <a16:creationId xmlns:a16="http://schemas.microsoft.com/office/drawing/2014/main" id="{5CD0672C-5B23-4640-8317-AD4B1BA7EC8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445726" y="6498960"/>
                  <a:ext cx="1029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35" name="Inkt 134">
                  <a:extLst>
                    <a:ext uri="{FF2B5EF4-FFF2-40B4-BE49-F238E27FC236}">
                      <a16:creationId xmlns:a16="http://schemas.microsoft.com/office/drawing/2014/main" id="{913AEBCA-1279-40AB-AC79-40402B9D5286}"/>
                    </a:ext>
                  </a:extLst>
                </p14:cNvPr>
                <p14:cNvContentPartPr/>
                <p14:nvPr/>
              </p14:nvContentPartPr>
              <p14:xfrm>
                <a:off x="7450046" y="6443520"/>
                <a:ext cx="303480" cy="428040"/>
              </p14:xfrm>
            </p:contentPart>
          </mc:Choice>
          <mc:Fallback xmlns="">
            <p:pic>
              <p:nvPicPr>
                <p:cNvPr id="135" name="Inkt 134">
                  <a:extLst>
                    <a:ext uri="{FF2B5EF4-FFF2-40B4-BE49-F238E27FC236}">
                      <a16:creationId xmlns:a16="http://schemas.microsoft.com/office/drawing/2014/main" id="{913AEBCA-1279-40AB-AC79-40402B9D528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441046" y="6434880"/>
                  <a:ext cx="32112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36" name="Inkt 135">
                  <a:extLst>
                    <a:ext uri="{FF2B5EF4-FFF2-40B4-BE49-F238E27FC236}">
                      <a16:creationId xmlns:a16="http://schemas.microsoft.com/office/drawing/2014/main" id="{78A0C45C-C889-4DF5-8C7F-933A1C330FB6}"/>
                    </a:ext>
                  </a:extLst>
                </p14:cNvPr>
                <p14:cNvContentPartPr/>
                <p14:nvPr/>
              </p14:nvContentPartPr>
              <p14:xfrm>
                <a:off x="7775486" y="6675891"/>
                <a:ext cx="133560" cy="130320"/>
              </p14:xfrm>
            </p:contentPart>
          </mc:Choice>
          <mc:Fallback xmlns="">
            <p:pic>
              <p:nvPicPr>
                <p:cNvPr id="136" name="Inkt 135">
                  <a:extLst>
                    <a:ext uri="{FF2B5EF4-FFF2-40B4-BE49-F238E27FC236}">
                      <a16:creationId xmlns:a16="http://schemas.microsoft.com/office/drawing/2014/main" id="{78A0C45C-C889-4DF5-8C7F-933A1C330FB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766846" y="6666891"/>
                  <a:ext cx="1512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37" name="Inkt 136">
                  <a:extLst>
                    <a:ext uri="{FF2B5EF4-FFF2-40B4-BE49-F238E27FC236}">
                      <a16:creationId xmlns:a16="http://schemas.microsoft.com/office/drawing/2014/main" id="{687B5A1F-C099-4EDA-B2E3-3FC4C8A96F3E}"/>
                    </a:ext>
                  </a:extLst>
                </p14:cNvPr>
                <p14:cNvContentPartPr/>
                <p14:nvPr/>
              </p14:nvContentPartPr>
              <p14:xfrm>
                <a:off x="7928846" y="6629451"/>
                <a:ext cx="233280" cy="174600"/>
              </p14:xfrm>
            </p:contentPart>
          </mc:Choice>
          <mc:Fallback xmlns="">
            <p:pic>
              <p:nvPicPr>
                <p:cNvPr id="137" name="Inkt 136">
                  <a:extLst>
                    <a:ext uri="{FF2B5EF4-FFF2-40B4-BE49-F238E27FC236}">
                      <a16:creationId xmlns:a16="http://schemas.microsoft.com/office/drawing/2014/main" id="{687B5A1F-C099-4EDA-B2E3-3FC4C8A96F3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919846" y="6620451"/>
                  <a:ext cx="2509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38" name="Inkt 137">
                  <a:extLst>
                    <a:ext uri="{FF2B5EF4-FFF2-40B4-BE49-F238E27FC236}">
                      <a16:creationId xmlns:a16="http://schemas.microsoft.com/office/drawing/2014/main" id="{0516427B-442E-4E95-B34C-4EF3D5426BF6}"/>
                    </a:ext>
                  </a:extLst>
                </p14:cNvPr>
                <p14:cNvContentPartPr/>
                <p14:nvPr/>
              </p14:nvContentPartPr>
              <p14:xfrm>
                <a:off x="8150246" y="6600291"/>
                <a:ext cx="249480" cy="217800"/>
              </p14:xfrm>
            </p:contentPart>
          </mc:Choice>
          <mc:Fallback xmlns="">
            <p:pic>
              <p:nvPicPr>
                <p:cNvPr id="138" name="Inkt 137">
                  <a:extLst>
                    <a:ext uri="{FF2B5EF4-FFF2-40B4-BE49-F238E27FC236}">
                      <a16:creationId xmlns:a16="http://schemas.microsoft.com/office/drawing/2014/main" id="{0516427B-442E-4E95-B34C-4EF3D5426BF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141246" y="6591651"/>
                  <a:ext cx="2671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39" name="Inkt 138">
                  <a:extLst>
                    <a:ext uri="{FF2B5EF4-FFF2-40B4-BE49-F238E27FC236}">
                      <a16:creationId xmlns:a16="http://schemas.microsoft.com/office/drawing/2014/main" id="{2E3C04DB-C3D1-4650-910E-7A9CCAEDE0DB}"/>
                    </a:ext>
                  </a:extLst>
                </p14:cNvPr>
                <p14:cNvContentPartPr/>
                <p14:nvPr/>
              </p14:nvContentPartPr>
              <p14:xfrm>
                <a:off x="8334566" y="6589851"/>
                <a:ext cx="145800" cy="208080"/>
              </p14:xfrm>
            </p:contentPart>
          </mc:Choice>
          <mc:Fallback xmlns="">
            <p:pic>
              <p:nvPicPr>
                <p:cNvPr id="139" name="Inkt 138">
                  <a:extLst>
                    <a:ext uri="{FF2B5EF4-FFF2-40B4-BE49-F238E27FC236}">
                      <a16:creationId xmlns:a16="http://schemas.microsoft.com/office/drawing/2014/main" id="{2E3C04DB-C3D1-4650-910E-7A9CCAEDE0D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325926" y="6581211"/>
                  <a:ext cx="1634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41" name="Inkt 140">
                  <a:extLst>
                    <a:ext uri="{FF2B5EF4-FFF2-40B4-BE49-F238E27FC236}">
                      <a16:creationId xmlns:a16="http://schemas.microsoft.com/office/drawing/2014/main" id="{61BD229A-649B-42B7-9BEC-CD1FF5A5D366}"/>
                    </a:ext>
                  </a:extLst>
                </p14:cNvPr>
                <p14:cNvContentPartPr/>
                <p14:nvPr/>
              </p14:nvContentPartPr>
              <p14:xfrm>
                <a:off x="8620766" y="6525051"/>
                <a:ext cx="273960" cy="355680"/>
              </p14:xfrm>
            </p:contentPart>
          </mc:Choice>
          <mc:Fallback xmlns="">
            <p:pic>
              <p:nvPicPr>
                <p:cNvPr id="141" name="Inkt 140">
                  <a:extLst>
                    <a:ext uri="{FF2B5EF4-FFF2-40B4-BE49-F238E27FC236}">
                      <a16:creationId xmlns:a16="http://schemas.microsoft.com/office/drawing/2014/main" id="{61BD229A-649B-42B7-9BEC-CD1FF5A5D36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611766" y="6516051"/>
                  <a:ext cx="2916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42" name="Inkt 141">
                  <a:extLst>
                    <a:ext uri="{FF2B5EF4-FFF2-40B4-BE49-F238E27FC236}">
                      <a16:creationId xmlns:a16="http://schemas.microsoft.com/office/drawing/2014/main" id="{143C2D40-C5B2-46EC-BA52-920C01A810F6}"/>
                    </a:ext>
                  </a:extLst>
                </p14:cNvPr>
                <p14:cNvContentPartPr/>
                <p14:nvPr/>
              </p14:nvContentPartPr>
              <p14:xfrm>
                <a:off x="9076886" y="6544549"/>
                <a:ext cx="33840" cy="244440"/>
              </p14:xfrm>
            </p:contentPart>
          </mc:Choice>
          <mc:Fallback xmlns="">
            <p:pic>
              <p:nvPicPr>
                <p:cNvPr id="142" name="Inkt 141">
                  <a:extLst>
                    <a:ext uri="{FF2B5EF4-FFF2-40B4-BE49-F238E27FC236}">
                      <a16:creationId xmlns:a16="http://schemas.microsoft.com/office/drawing/2014/main" id="{143C2D40-C5B2-46EC-BA52-920C01A810F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067886" y="6535909"/>
                  <a:ext cx="514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43" name="Inkt 142">
                  <a:extLst>
                    <a:ext uri="{FF2B5EF4-FFF2-40B4-BE49-F238E27FC236}">
                      <a16:creationId xmlns:a16="http://schemas.microsoft.com/office/drawing/2014/main" id="{0FB4C642-A16D-4AD8-8BBD-D5B19F7E471F}"/>
                    </a:ext>
                  </a:extLst>
                </p14:cNvPr>
                <p14:cNvContentPartPr/>
                <p14:nvPr/>
              </p14:nvContentPartPr>
              <p14:xfrm>
                <a:off x="9054926" y="6473629"/>
                <a:ext cx="243360" cy="312480"/>
              </p14:xfrm>
            </p:contentPart>
          </mc:Choice>
          <mc:Fallback xmlns="">
            <p:pic>
              <p:nvPicPr>
                <p:cNvPr id="143" name="Inkt 142">
                  <a:extLst>
                    <a:ext uri="{FF2B5EF4-FFF2-40B4-BE49-F238E27FC236}">
                      <a16:creationId xmlns:a16="http://schemas.microsoft.com/office/drawing/2014/main" id="{0FB4C642-A16D-4AD8-8BBD-D5B19F7E471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046286" y="6464989"/>
                  <a:ext cx="2610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44" name="Inkt 143">
                  <a:extLst>
                    <a:ext uri="{FF2B5EF4-FFF2-40B4-BE49-F238E27FC236}">
                      <a16:creationId xmlns:a16="http://schemas.microsoft.com/office/drawing/2014/main" id="{4D212A9E-CBB5-4916-9FDD-7E81D9B46C59}"/>
                    </a:ext>
                  </a:extLst>
                </p14:cNvPr>
                <p14:cNvContentPartPr/>
                <p14:nvPr/>
              </p14:nvContentPartPr>
              <p14:xfrm>
                <a:off x="9243926" y="6693949"/>
                <a:ext cx="132480" cy="98280"/>
              </p14:xfrm>
            </p:contentPart>
          </mc:Choice>
          <mc:Fallback xmlns="">
            <p:pic>
              <p:nvPicPr>
                <p:cNvPr id="144" name="Inkt 143">
                  <a:extLst>
                    <a:ext uri="{FF2B5EF4-FFF2-40B4-BE49-F238E27FC236}">
                      <a16:creationId xmlns:a16="http://schemas.microsoft.com/office/drawing/2014/main" id="{4D212A9E-CBB5-4916-9FDD-7E81D9B46C5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235286" y="6685309"/>
                  <a:ext cx="1501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45" name="Inkt 144">
                  <a:extLst>
                    <a:ext uri="{FF2B5EF4-FFF2-40B4-BE49-F238E27FC236}">
                      <a16:creationId xmlns:a16="http://schemas.microsoft.com/office/drawing/2014/main" id="{C2ED165B-D2E1-4586-BF52-940407AAE7A0}"/>
                    </a:ext>
                  </a:extLst>
                </p14:cNvPr>
                <p14:cNvContentPartPr/>
                <p14:nvPr/>
              </p14:nvContentPartPr>
              <p14:xfrm>
                <a:off x="9381446" y="6657949"/>
                <a:ext cx="217800" cy="139680"/>
              </p14:xfrm>
            </p:contentPart>
          </mc:Choice>
          <mc:Fallback xmlns="">
            <p:pic>
              <p:nvPicPr>
                <p:cNvPr id="145" name="Inkt 144">
                  <a:extLst>
                    <a:ext uri="{FF2B5EF4-FFF2-40B4-BE49-F238E27FC236}">
                      <a16:creationId xmlns:a16="http://schemas.microsoft.com/office/drawing/2014/main" id="{C2ED165B-D2E1-4586-BF52-940407AAE7A0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372806" y="6648949"/>
                  <a:ext cx="2354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46" name="Inkt 145">
                  <a:extLst>
                    <a:ext uri="{FF2B5EF4-FFF2-40B4-BE49-F238E27FC236}">
                      <a16:creationId xmlns:a16="http://schemas.microsoft.com/office/drawing/2014/main" id="{F202B714-CA71-4E93-BAB7-0577CBFE9F66}"/>
                    </a:ext>
                  </a:extLst>
                </p14:cNvPr>
                <p14:cNvContentPartPr/>
                <p14:nvPr/>
              </p14:nvContentPartPr>
              <p14:xfrm>
                <a:off x="9558926" y="6484789"/>
                <a:ext cx="158760" cy="317160"/>
              </p14:xfrm>
            </p:contentPart>
          </mc:Choice>
          <mc:Fallback xmlns="">
            <p:pic>
              <p:nvPicPr>
                <p:cNvPr id="146" name="Inkt 145">
                  <a:extLst>
                    <a:ext uri="{FF2B5EF4-FFF2-40B4-BE49-F238E27FC236}">
                      <a16:creationId xmlns:a16="http://schemas.microsoft.com/office/drawing/2014/main" id="{F202B714-CA71-4E93-BAB7-0577CBFE9F6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549926" y="6475789"/>
                  <a:ext cx="1764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47" name="Inkt 146">
                  <a:extLst>
                    <a:ext uri="{FF2B5EF4-FFF2-40B4-BE49-F238E27FC236}">
                      <a16:creationId xmlns:a16="http://schemas.microsoft.com/office/drawing/2014/main" id="{78E2AC89-62E2-43F2-9B94-49365CB10D02}"/>
                    </a:ext>
                  </a:extLst>
                </p14:cNvPr>
                <p14:cNvContentPartPr/>
                <p14:nvPr/>
              </p14:nvContentPartPr>
              <p14:xfrm>
                <a:off x="9709766" y="6400909"/>
                <a:ext cx="173160" cy="396000"/>
              </p14:xfrm>
            </p:contentPart>
          </mc:Choice>
          <mc:Fallback xmlns="">
            <p:pic>
              <p:nvPicPr>
                <p:cNvPr id="147" name="Inkt 146">
                  <a:extLst>
                    <a:ext uri="{FF2B5EF4-FFF2-40B4-BE49-F238E27FC236}">
                      <a16:creationId xmlns:a16="http://schemas.microsoft.com/office/drawing/2014/main" id="{78E2AC89-62E2-43F2-9B94-49365CB10D0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701126" y="6391909"/>
                  <a:ext cx="190800" cy="41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ep 165">
            <a:extLst>
              <a:ext uri="{FF2B5EF4-FFF2-40B4-BE49-F238E27FC236}">
                <a16:creationId xmlns:a16="http://schemas.microsoft.com/office/drawing/2014/main" id="{A97FD229-8A07-4E6C-B976-F648F1A28483}"/>
              </a:ext>
            </a:extLst>
          </p:cNvPr>
          <p:cNvGrpSpPr/>
          <p:nvPr/>
        </p:nvGrpSpPr>
        <p:grpSpPr>
          <a:xfrm>
            <a:off x="10146086" y="6338629"/>
            <a:ext cx="2387160" cy="485640"/>
            <a:chOff x="10146086" y="6338629"/>
            <a:chExt cx="2387160" cy="48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49" name="Inkt 148">
                  <a:extLst>
                    <a:ext uri="{FF2B5EF4-FFF2-40B4-BE49-F238E27FC236}">
                      <a16:creationId xmlns:a16="http://schemas.microsoft.com/office/drawing/2014/main" id="{98F90384-A3E7-4435-BB92-A42E4F47E366}"/>
                    </a:ext>
                  </a:extLst>
                </p14:cNvPr>
                <p14:cNvContentPartPr/>
                <p14:nvPr/>
              </p14:nvContentPartPr>
              <p14:xfrm>
                <a:off x="10146086" y="6628429"/>
                <a:ext cx="149040" cy="181440"/>
              </p14:xfrm>
            </p:contentPart>
          </mc:Choice>
          <mc:Fallback xmlns="">
            <p:pic>
              <p:nvPicPr>
                <p:cNvPr id="149" name="Inkt 148">
                  <a:extLst>
                    <a:ext uri="{FF2B5EF4-FFF2-40B4-BE49-F238E27FC236}">
                      <a16:creationId xmlns:a16="http://schemas.microsoft.com/office/drawing/2014/main" id="{98F90384-A3E7-4435-BB92-A42E4F47E36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137086" y="6619429"/>
                  <a:ext cx="1666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50" name="Inkt 149">
                  <a:extLst>
                    <a:ext uri="{FF2B5EF4-FFF2-40B4-BE49-F238E27FC236}">
                      <a16:creationId xmlns:a16="http://schemas.microsoft.com/office/drawing/2014/main" id="{1D579679-E1BF-4F67-BB4F-5D4F63FA9859}"/>
                    </a:ext>
                  </a:extLst>
                </p14:cNvPr>
                <p14:cNvContentPartPr/>
                <p14:nvPr/>
              </p14:nvContentPartPr>
              <p14:xfrm>
                <a:off x="10256606" y="6391549"/>
                <a:ext cx="207720" cy="380160"/>
              </p14:xfrm>
            </p:contentPart>
          </mc:Choice>
          <mc:Fallback xmlns="">
            <p:pic>
              <p:nvPicPr>
                <p:cNvPr id="150" name="Inkt 149">
                  <a:extLst>
                    <a:ext uri="{FF2B5EF4-FFF2-40B4-BE49-F238E27FC236}">
                      <a16:creationId xmlns:a16="http://schemas.microsoft.com/office/drawing/2014/main" id="{1D579679-E1BF-4F67-BB4F-5D4F63FA9859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247606" y="6382909"/>
                  <a:ext cx="22536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51" name="Inkt 150">
                  <a:extLst>
                    <a:ext uri="{FF2B5EF4-FFF2-40B4-BE49-F238E27FC236}">
                      <a16:creationId xmlns:a16="http://schemas.microsoft.com/office/drawing/2014/main" id="{CD670B24-302B-4637-B894-99AADE5CF3C7}"/>
                    </a:ext>
                  </a:extLst>
                </p14:cNvPr>
                <p14:cNvContentPartPr/>
                <p14:nvPr/>
              </p14:nvContentPartPr>
              <p14:xfrm>
                <a:off x="10489526" y="6635989"/>
                <a:ext cx="187920" cy="164160"/>
              </p14:xfrm>
            </p:contentPart>
          </mc:Choice>
          <mc:Fallback xmlns="">
            <p:pic>
              <p:nvPicPr>
                <p:cNvPr id="151" name="Inkt 150">
                  <a:extLst>
                    <a:ext uri="{FF2B5EF4-FFF2-40B4-BE49-F238E27FC236}">
                      <a16:creationId xmlns:a16="http://schemas.microsoft.com/office/drawing/2014/main" id="{CD670B24-302B-4637-B894-99AADE5CF3C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480886" y="6626989"/>
                  <a:ext cx="2055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52" name="Inkt 151">
                  <a:extLst>
                    <a:ext uri="{FF2B5EF4-FFF2-40B4-BE49-F238E27FC236}">
                      <a16:creationId xmlns:a16="http://schemas.microsoft.com/office/drawing/2014/main" id="{2C736D72-2C8C-4CDE-AD8B-E8F2DCA15454}"/>
                    </a:ext>
                  </a:extLst>
                </p14:cNvPr>
                <p14:cNvContentPartPr/>
                <p14:nvPr/>
              </p14:nvContentPartPr>
              <p14:xfrm>
                <a:off x="10616606" y="6539509"/>
                <a:ext cx="256320" cy="200160"/>
              </p14:xfrm>
            </p:contentPart>
          </mc:Choice>
          <mc:Fallback xmlns="">
            <p:pic>
              <p:nvPicPr>
                <p:cNvPr id="152" name="Inkt 151">
                  <a:extLst>
                    <a:ext uri="{FF2B5EF4-FFF2-40B4-BE49-F238E27FC236}">
                      <a16:creationId xmlns:a16="http://schemas.microsoft.com/office/drawing/2014/main" id="{2C736D72-2C8C-4CDE-AD8B-E8F2DCA1545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607966" y="6530869"/>
                  <a:ext cx="2739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53" name="Inkt 152">
                  <a:extLst>
                    <a:ext uri="{FF2B5EF4-FFF2-40B4-BE49-F238E27FC236}">
                      <a16:creationId xmlns:a16="http://schemas.microsoft.com/office/drawing/2014/main" id="{C544E12A-DB60-4AE0-8A78-C0B893CF1487}"/>
                    </a:ext>
                  </a:extLst>
                </p14:cNvPr>
                <p14:cNvContentPartPr/>
                <p14:nvPr/>
              </p14:nvContentPartPr>
              <p14:xfrm>
                <a:off x="10882646" y="6566869"/>
                <a:ext cx="81720" cy="204120"/>
              </p14:xfrm>
            </p:contentPart>
          </mc:Choice>
          <mc:Fallback xmlns="">
            <p:pic>
              <p:nvPicPr>
                <p:cNvPr id="153" name="Inkt 152">
                  <a:extLst>
                    <a:ext uri="{FF2B5EF4-FFF2-40B4-BE49-F238E27FC236}">
                      <a16:creationId xmlns:a16="http://schemas.microsoft.com/office/drawing/2014/main" id="{C544E12A-DB60-4AE0-8A78-C0B893CF148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873646" y="6558229"/>
                  <a:ext cx="993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54" name="Inkt 153">
                  <a:extLst>
                    <a:ext uri="{FF2B5EF4-FFF2-40B4-BE49-F238E27FC236}">
                      <a16:creationId xmlns:a16="http://schemas.microsoft.com/office/drawing/2014/main" id="{2BB93FFA-0784-4F2C-BA1B-A5FC836FF99A}"/>
                    </a:ext>
                  </a:extLst>
                </p14:cNvPr>
                <p14:cNvContentPartPr/>
                <p14:nvPr/>
              </p14:nvContentPartPr>
              <p14:xfrm>
                <a:off x="10935206" y="6657589"/>
                <a:ext cx="211680" cy="166680"/>
              </p14:xfrm>
            </p:contentPart>
          </mc:Choice>
          <mc:Fallback xmlns="">
            <p:pic>
              <p:nvPicPr>
                <p:cNvPr id="154" name="Inkt 153">
                  <a:extLst>
                    <a:ext uri="{FF2B5EF4-FFF2-40B4-BE49-F238E27FC236}">
                      <a16:creationId xmlns:a16="http://schemas.microsoft.com/office/drawing/2014/main" id="{2BB93FFA-0784-4F2C-BA1B-A5FC836FF99A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926206" y="6648589"/>
                  <a:ext cx="2293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56" name="Inkt 155">
                  <a:extLst>
                    <a:ext uri="{FF2B5EF4-FFF2-40B4-BE49-F238E27FC236}">
                      <a16:creationId xmlns:a16="http://schemas.microsoft.com/office/drawing/2014/main" id="{943089B3-6623-4095-864D-508FCB77B3DE}"/>
                    </a:ext>
                  </a:extLst>
                </p14:cNvPr>
                <p14:cNvContentPartPr/>
                <p14:nvPr/>
              </p14:nvContentPartPr>
              <p14:xfrm>
                <a:off x="11288006" y="6419989"/>
                <a:ext cx="110160" cy="281160"/>
              </p14:xfrm>
            </p:contentPart>
          </mc:Choice>
          <mc:Fallback xmlns="">
            <p:pic>
              <p:nvPicPr>
                <p:cNvPr id="156" name="Inkt 155">
                  <a:extLst>
                    <a:ext uri="{FF2B5EF4-FFF2-40B4-BE49-F238E27FC236}">
                      <a16:creationId xmlns:a16="http://schemas.microsoft.com/office/drawing/2014/main" id="{943089B3-6623-4095-864D-508FCB77B3D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1279006" y="6410989"/>
                  <a:ext cx="1278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57" name="Inkt 156">
                  <a:extLst>
                    <a:ext uri="{FF2B5EF4-FFF2-40B4-BE49-F238E27FC236}">
                      <a16:creationId xmlns:a16="http://schemas.microsoft.com/office/drawing/2014/main" id="{9DDCAA27-DA03-4357-A610-2F86061C3DC4}"/>
                    </a:ext>
                  </a:extLst>
                </p14:cNvPr>
                <p14:cNvContentPartPr/>
                <p14:nvPr/>
              </p14:nvContentPartPr>
              <p14:xfrm>
                <a:off x="11243726" y="6568669"/>
                <a:ext cx="122760" cy="58680"/>
              </p14:xfrm>
            </p:contentPart>
          </mc:Choice>
          <mc:Fallback xmlns="">
            <p:pic>
              <p:nvPicPr>
                <p:cNvPr id="157" name="Inkt 156">
                  <a:extLst>
                    <a:ext uri="{FF2B5EF4-FFF2-40B4-BE49-F238E27FC236}">
                      <a16:creationId xmlns:a16="http://schemas.microsoft.com/office/drawing/2014/main" id="{9DDCAA27-DA03-4357-A610-2F86061C3DC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234726" y="6559669"/>
                  <a:ext cx="1404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58" name="Inkt 157">
                  <a:extLst>
                    <a:ext uri="{FF2B5EF4-FFF2-40B4-BE49-F238E27FC236}">
                      <a16:creationId xmlns:a16="http://schemas.microsoft.com/office/drawing/2014/main" id="{349AC621-6396-4B25-ABAB-29A54ACFEA72}"/>
                    </a:ext>
                  </a:extLst>
                </p14:cNvPr>
                <p14:cNvContentPartPr/>
                <p14:nvPr/>
              </p14:nvContentPartPr>
              <p14:xfrm>
                <a:off x="11384846" y="6556429"/>
                <a:ext cx="127800" cy="201960"/>
              </p14:xfrm>
            </p:contentPart>
          </mc:Choice>
          <mc:Fallback xmlns="">
            <p:pic>
              <p:nvPicPr>
                <p:cNvPr id="158" name="Inkt 157">
                  <a:extLst>
                    <a:ext uri="{FF2B5EF4-FFF2-40B4-BE49-F238E27FC236}">
                      <a16:creationId xmlns:a16="http://schemas.microsoft.com/office/drawing/2014/main" id="{349AC621-6396-4B25-ABAB-29A54ACFEA7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1375846" y="6547429"/>
                  <a:ext cx="1454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59" name="Inkt 158">
                  <a:extLst>
                    <a:ext uri="{FF2B5EF4-FFF2-40B4-BE49-F238E27FC236}">
                      <a16:creationId xmlns:a16="http://schemas.microsoft.com/office/drawing/2014/main" id="{6B528A69-DD7F-4BEE-AB40-EDDAC1EAB55E}"/>
                    </a:ext>
                  </a:extLst>
                </p14:cNvPr>
                <p14:cNvContentPartPr/>
                <p14:nvPr/>
              </p14:nvContentPartPr>
              <p14:xfrm>
                <a:off x="11493566" y="6567229"/>
                <a:ext cx="287280" cy="170640"/>
              </p14:xfrm>
            </p:contentPart>
          </mc:Choice>
          <mc:Fallback xmlns="">
            <p:pic>
              <p:nvPicPr>
                <p:cNvPr id="159" name="Inkt 158">
                  <a:extLst>
                    <a:ext uri="{FF2B5EF4-FFF2-40B4-BE49-F238E27FC236}">
                      <a16:creationId xmlns:a16="http://schemas.microsoft.com/office/drawing/2014/main" id="{6B528A69-DD7F-4BEE-AB40-EDDAC1EAB55E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1484566" y="6558229"/>
                  <a:ext cx="3049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60" name="Inkt 159">
                  <a:extLst>
                    <a:ext uri="{FF2B5EF4-FFF2-40B4-BE49-F238E27FC236}">
                      <a16:creationId xmlns:a16="http://schemas.microsoft.com/office/drawing/2014/main" id="{9772C09A-8E24-4792-BA33-79F049810C99}"/>
                    </a:ext>
                  </a:extLst>
                </p14:cNvPr>
                <p14:cNvContentPartPr/>
                <p14:nvPr/>
              </p14:nvContentPartPr>
              <p14:xfrm>
                <a:off x="11866886" y="6338629"/>
                <a:ext cx="72720" cy="387360"/>
              </p14:xfrm>
            </p:contentPart>
          </mc:Choice>
          <mc:Fallback xmlns="">
            <p:pic>
              <p:nvPicPr>
                <p:cNvPr id="160" name="Inkt 159">
                  <a:extLst>
                    <a:ext uri="{FF2B5EF4-FFF2-40B4-BE49-F238E27FC236}">
                      <a16:creationId xmlns:a16="http://schemas.microsoft.com/office/drawing/2014/main" id="{9772C09A-8E24-4792-BA33-79F049810C99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1858246" y="6329629"/>
                  <a:ext cx="9036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61" name="Inkt 160">
                  <a:extLst>
                    <a:ext uri="{FF2B5EF4-FFF2-40B4-BE49-F238E27FC236}">
                      <a16:creationId xmlns:a16="http://schemas.microsoft.com/office/drawing/2014/main" id="{8C772709-8B4D-4B58-85F7-75125B9AAFDF}"/>
                    </a:ext>
                  </a:extLst>
                </p14:cNvPr>
                <p14:cNvContentPartPr/>
                <p14:nvPr/>
              </p14:nvContentPartPr>
              <p14:xfrm>
                <a:off x="11968046" y="6468949"/>
                <a:ext cx="52920" cy="299160"/>
              </p14:xfrm>
            </p:contentPart>
          </mc:Choice>
          <mc:Fallback xmlns="">
            <p:pic>
              <p:nvPicPr>
                <p:cNvPr id="161" name="Inkt 160">
                  <a:extLst>
                    <a:ext uri="{FF2B5EF4-FFF2-40B4-BE49-F238E27FC236}">
                      <a16:creationId xmlns:a16="http://schemas.microsoft.com/office/drawing/2014/main" id="{8C772709-8B4D-4B58-85F7-75125B9AAFD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1959046" y="6459949"/>
                  <a:ext cx="705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62" name="Inkt 161">
                  <a:extLst>
                    <a:ext uri="{FF2B5EF4-FFF2-40B4-BE49-F238E27FC236}">
                      <a16:creationId xmlns:a16="http://schemas.microsoft.com/office/drawing/2014/main" id="{B4297D69-7824-4D04-BD22-838DB42A243B}"/>
                    </a:ext>
                  </a:extLst>
                </p14:cNvPr>
                <p14:cNvContentPartPr/>
                <p14:nvPr/>
              </p14:nvContentPartPr>
              <p14:xfrm>
                <a:off x="11933486" y="6594229"/>
                <a:ext cx="124200" cy="81360"/>
              </p14:xfrm>
            </p:contentPart>
          </mc:Choice>
          <mc:Fallback xmlns="">
            <p:pic>
              <p:nvPicPr>
                <p:cNvPr id="162" name="Inkt 161">
                  <a:extLst>
                    <a:ext uri="{FF2B5EF4-FFF2-40B4-BE49-F238E27FC236}">
                      <a16:creationId xmlns:a16="http://schemas.microsoft.com/office/drawing/2014/main" id="{B4297D69-7824-4D04-BD22-838DB42A243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1924846" y="6585589"/>
                  <a:ext cx="1418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63" name="Inkt 162">
                  <a:extLst>
                    <a:ext uri="{FF2B5EF4-FFF2-40B4-BE49-F238E27FC236}">
                      <a16:creationId xmlns:a16="http://schemas.microsoft.com/office/drawing/2014/main" id="{6AC5B05A-D21E-4F6E-9DD1-A6700D55CD6D}"/>
                    </a:ext>
                  </a:extLst>
                </p14:cNvPr>
                <p14:cNvContentPartPr/>
                <p14:nvPr/>
              </p14:nvContentPartPr>
              <p14:xfrm>
                <a:off x="12051566" y="6623029"/>
                <a:ext cx="145440" cy="102240"/>
              </p14:xfrm>
            </p:contentPart>
          </mc:Choice>
          <mc:Fallback xmlns="">
            <p:pic>
              <p:nvPicPr>
                <p:cNvPr id="163" name="Inkt 162">
                  <a:extLst>
                    <a:ext uri="{FF2B5EF4-FFF2-40B4-BE49-F238E27FC236}">
                      <a16:creationId xmlns:a16="http://schemas.microsoft.com/office/drawing/2014/main" id="{6AC5B05A-D21E-4F6E-9DD1-A6700D55CD6D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2042566" y="6614029"/>
                  <a:ext cx="1630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64" name="Inkt 163">
                  <a:extLst>
                    <a:ext uri="{FF2B5EF4-FFF2-40B4-BE49-F238E27FC236}">
                      <a16:creationId xmlns:a16="http://schemas.microsoft.com/office/drawing/2014/main" id="{EEFFE5FE-1AFB-4E4B-89E9-008D3E893BFC}"/>
                    </a:ext>
                  </a:extLst>
                </p14:cNvPr>
                <p14:cNvContentPartPr/>
                <p14:nvPr/>
              </p14:nvContentPartPr>
              <p14:xfrm>
                <a:off x="12190166" y="6438349"/>
                <a:ext cx="45360" cy="279720"/>
              </p14:xfrm>
            </p:contentPart>
          </mc:Choice>
          <mc:Fallback xmlns="">
            <p:pic>
              <p:nvPicPr>
                <p:cNvPr id="164" name="Inkt 163">
                  <a:extLst>
                    <a:ext uri="{FF2B5EF4-FFF2-40B4-BE49-F238E27FC236}">
                      <a16:creationId xmlns:a16="http://schemas.microsoft.com/office/drawing/2014/main" id="{EEFFE5FE-1AFB-4E4B-89E9-008D3E893BFC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2181526" y="6429349"/>
                  <a:ext cx="630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65" name="Inkt 164">
                  <a:extLst>
                    <a:ext uri="{FF2B5EF4-FFF2-40B4-BE49-F238E27FC236}">
                      <a16:creationId xmlns:a16="http://schemas.microsoft.com/office/drawing/2014/main" id="{8B88FC5E-A9FB-417F-A27E-6DB867463F70}"/>
                    </a:ext>
                  </a:extLst>
                </p14:cNvPr>
                <p14:cNvContentPartPr/>
                <p14:nvPr/>
              </p14:nvContentPartPr>
              <p14:xfrm>
                <a:off x="12239126" y="6544189"/>
                <a:ext cx="294120" cy="194760"/>
              </p14:xfrm>
            </p:contentPart>
          </mc:Choice>
          <mc:Fallback xmlns="">
            <p:pic>
              <p:nvPicPr>
                <p:cNvPr id="165" name="Inkt 164">
                  <a:extLst>
                    <a:ext uri="{FF2B5EF4-FFF2-40B4-BE49-F238E27FC236}">
                      <a16:creationId xmlns:a16="http://schemas.microsoft.com/office/drawing/2014/main" id="{8B88FC5E-A9FB-417F-A27E-6DB867463F70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2230126" y="6535189"/>
                  <a:ext cx="31176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ep 210">
            <a:extLst>
              <a:ext uri="{FF2B5EF4-FFF2-40B4-BE49-F238E27FC236}">
                <a16:creationId xmlns:a16="http://schemas.microsoft.com/office/drawing/2014/main" id="{ECADEA10-A8A8-47D9-A029-11AFAD9ABE07}"/>
              </a:ext>
            </a:extLst>
          </p:cNvPr>
          <p:cNvGrpSpPr/>
          <p:nvPr/>
        </p:nvGrpSpPr>
        <p:grpSpPr>
          <a:xfrm>
            <a:off x="1891550" y="5365362"/>
            <a:ext cx="2187360" cy="999720"/>
            <a:chOff x="1891550" y="5365362"/>
            <a:chExt cx="2187360" cy="99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93" name="Inkt 192">
                  <a:extLst>
                    <a:ext uri="{FF2B5EF4-FFF2-40B4-BE49-F238E27FC236}">
                      <a16:creationId xmlns:a16="http://schemas.microsoft.com/office/drawing/2014/main" id="{837253F6-65C7-4922-8DC0-CF29B1B6C71C}"/>
                    </a:ext>
                  </a:extLst>
                </p14:cNvPr>
                <p14:cNvContentPartPr/>
                <p14:nvPr/>
              </p14:nvContentPartPr>
              <p14:xfrm>
                <a:off x="1982990" y="6077802"/>
                <a:ext cx="6840" cy="46800"/>
              </p14:xfrm>
            </p:contentPart>
          </mc:Choice>
          <mc:Fallback xmlns="">
            <p:pic>
              <p:nvPicPr>
                <p:cNvPr id="193" name="Inkt 192">
                  <a:extLst>
                    <a:ext uri="{FF2B5EF4-FFF2-40B4-BE49-F238E27FC236}">
                      <a16:creationId xmlns:a16="http://schemas.microsoft.com/office/drawing/2014/main" id="{837253F6-65C7-4922-8DC0-CF29B1B6C71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974350" y="6068802"/>
                  <a:ext cx="244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94" name="Inkt 193">
                  <a:extLst>
                    <a:ext uri="{FF2B5EF4-FFF2-40B4-BE49-F238E27FC236}">
                      <a16:creationId xmlns:a16="http://schemas.microsoft.com/office/drawing/2014/main" id="{CE629773-1B68-455D-88B3-5A7E4C01411C}"/>
                    </a:ext>
                  </a:extLst>
                </p14:cNvPr>
                <p14:cNvContentPartPr/>
                <p14:nvPr/>
              </p14:nvContentPartPr>
              <p14:xfrm>
                <a:off x="1928630" y="5839122"/>
                <a:ext cx="88200" cy="290160"/>
              </p14:xfrm>
            </p:contentPart>
          </mc:Choice>
          <mc:Fallback xmlns="">
            <p:pic>
              <p:nvPicPr>
                <p:cNvPr id="194" name="Inkt 193">
                  <a:extLst>
                    <a:ext uri="{FF2B5EF4-FFF2-40B4-BE49-F238E27FC236}">
                      <a16:creationId xmlns:a16="http://schemas.microsoft.com/office/drawing/2014/main" id="{CE629773-1B68-455D-88B3-5A7E4C01411C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919990" y="5830122"/>
                  <a:ext cx="1058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95" name="Inkt 194">
                  <a:extLst>
                    <a:ext uri="{FF2B5EF4-FFF2-40B4-BE49-F238E27FC236}">
                      <a16:creationId xmlns:a16="http://schemas.microsoft.com/office/drawing/2014/main" id="{77136BF2-714D-4533-BFBA-61B0D345124A}"/>
                    </a:ext>
                  </a:extLst>
                </p14:cNvPr>
                <p14:cNvContentPartPr/>
                <p14:nvPr/>
              </p14:nvContentPartPr>
              <p14:xfrm>
                <a:off x="1891550" y="5773602"/>
                <a:ext cx="356040" cy="412560"/>
              </p14:xfrm>
            </p:contentPart>
          </mc:Choice>
          <mc:Fallback xmlns="">
            <p:pic>
              <p:nvPicPr>
                <p:cNvPr id="195" name="Inkt 194">
                  <a:extLst>
                    <a:ext uri="{FF2B5EF4-FFF2-40B4-BE49-F238E27FC236}">
                      <a16:creationId xmlns:a16="http://schemas.microsoft.com/office/drawing/2014/main" id="{77136BF2-714D-4533-BFBA-61B0D345124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882910" y="5764602"/>
                  <a:ext cx="37368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96" name="Inkt 195">
                  <a:extLst>
                    <a:ext uri="{FF2B5EF4-FFF2-40B4-BE49-F238E27FC236}">
                      <a16:creationId xmlns:a16="http://schemas.microsoft.com/office/drawing/2014/main" id="{D7DC3819-3EA1-4CE7-9EEB-2B2A29F0991D}"/>
                    </a:ext>
                  </a:extLst>
                </p14:cNvPr>
                <p14:cNvContentPartPr/>
                <p14:nvPr/>
              </p14:nvContentPartPr>
              <p14:xfrm>
                <a:off x="2251910" y="5909322"/>
                <a:ext cx="191520" cy="186840"/>
              </p14:xfrm>
            </p:contentPart>
          </mc:Choice>
          <mc:Fallback xmlns="">
            <p:pic>
              <p:nvPicPr>
                <p:cNvPr id="196" name="Inkt 195">
                  <a:extLst>
                    <a:ext uri="{FF2B5EF4-FFF2-40B4-BE49-F238E27FC236}">
                      <a16:creationId xmlns:a16="http://schemas.microsoft.com/office/drawing/2014/main" id="{D7DC3819-3EA1-4CE7-9EEB-2B2A29F0991D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242910" y="5900322"/>
                  <a:ext cx="2091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97" name="Inkt 196">
                  <a:extLst>
                    <a:ext uri="{FF2B5EF4-FFF2-40B4-BE49-F238E27FC236}">
                      <a16:creationId xmlns:a16="http://schemas.microsoft.com/office/drawing/2014/main" id="{E7219FD1-5883-4BCF-A435-6DB760E15FB1}"/>
                    </a:ext>
                  </a:extLst>
                </p14:cNvPr>
                <p14:cNvContentPartPr/>
                <p14:nvPr/>
              </p14:nvContentPartPr>
              <p14:xfrm>
                <a:off x="2321390" y="5755602"/>
                <a:ext cx="163440" cy="345600"/>
              </p14:xfrm>
            </p:contentPart>
          </mc:Choice>
          <mc:Fallback xmlns="">
            <p:pic>
              <p:nvPicPr>
                <p:cNvPr id="197" name="Inkt 196">
                  <a:extLst>
                    <a:ext uri="{FF2B5EF4-FFF2-40B4-BE49-F238E27FC236}">
                      <a16:creationId xmlns:a16="http://schemas.microsoft.com/office/drawing/2014/main" id="{E7219FD1-5883-4BCF-A435-6DB760E15FB1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312390" y="5746602"/>
                  <a:ext cx="1810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98" name="Inkt 197">
                  <a:extLst>
                    <a:ext uri="{FF2B5EF4-FFF2-40B4-BE49-F238E27FC236}">
                      <a16:creationId xmlns:a16="http://schemas.microsoft.com/office/drawing/2014/main" id="{CEDD7857-7F42-410A-B934-84F27C557D77}"/>
                    </a:ext>
                  </a:extLst>
                </p14:cNvPr>
                <p14:cNvContentPartPr/>
                <p14:nvPr/>
              </p14:nvContentPartPr>
              <p14:xfrm>
                <a:off x="2526950" y="5948562"/>
                <a:ext cx="224640" cy="131760"/>
              </p14:xfrm>
            </p:contentPart>
          </mc:Choice>
          <mc:Fallback xmlns="">
            <p:pic>
              <p:nvPicPr>
                <p:cNvPr id="198" name="Inkt 197">
                  <a:extLst>
                    <a:ext uri="{FF2B5EF4-FFF2-40B4-BE49-F238E27FC236}">
                      <a16:creationId xmlns:a16="http://schemas.microsoft.com/office/drawing/2014/main" id="{CEDD7857-7F42-410A-B934-84F27C557D77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517950" y="5939562"/>
                  <a:ext cx="2422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99" name="Inkt 198">
                  <a:extLst>
                    <a:ext uri="{FF2B5EF4-FFF2-40B4-BE49-F238E27FC236}">
                      <a16:creationId xmlns:a16="http://schemas.microsoft.com/office/drawing/2014/main" id="{E9D9781D-2EA3-4F8C-A79D-F75D3CED01A0}"/>
                    </a:ext>
                  </a:extLst>
                </p14:cNvPr>
                <p14:cNvContentPartPr/>
                <p14:nvPr/>
              </p14:nvContentPartPr>
              <p14:xfrm>
                <a:off x="2684270" y="5845242"/>
                <a:ext cx="243720" cy="175320"/>
              </p14:xfrm>
            </p:contentPart>
          </mc:Choice>
          <mc:Fallback xmlns="">
            <p:pic>
              <p:nvPicPr>
                <p:cNvPr id="199" name="Inkt 198">
                  <a:extLst>
                    <a:ext uri="{FF2B5EF4-FFF2-40B4-BE49-F238E27FC236}">
                      <a16:creationId xmlns:a16="http://schemas.microsoft.com/office/drawing/2014/main" id="{E9D9781D-2EA3-4F8C-A79D-F75D3CED01A0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675270" y="5836602"/>
                  <a:ext cx="2613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00" name="Inkt 199">
                  <a:extLst>
                    <a:ext uri="{FF2B5EF4-FFF2-40B4-BE49-F238E27FC236}">
                      <a16:creationId xmlns:a16="http://schemas.microsoft.com/office/drawing/2014/main" id="{94118915-23D0-4E9D-A538-0221E398C744}"/>
                    </a:ext>
                  </a:extLst>
                </p14:cNvPr>
                <p14:cNvContentPartPr/>
                <p14:nvPr/>
              </p14:nvContentPartPr>
              <p14:xfrm>
                <a:off x="2970830" y="5836242"/>
                <a:ext cx="137520" cy="437400"/>
              </p14:xfrm>
            </p:contentPart>
          </mc:Choice>
          <mc:Fallback xmlns="">
            <p:pic>
              <p:nvPicPr>
                <p:cNvPr id="200" name="Inkt 199">
                  <a:extLst>
                    <a:ext uri="{FF2B5EF4-FFF2-40B4-BE49-F238E27FC236}">
                      <a16:creationId xmlns:a16="http://schemas.microsoft.com/office/drawing/2014/main" id="{94118915-23D0-4E9D-A538-0221E398C744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2961830" y="5827602"/>
                  <a:ext cx="15516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01" name="Inkt 200">
                  <a:extLst>
                    <a:ext uri="{FF2B5EF4-FFF2-40B4-BE49-F238E27FC236}">
                      <a16:creationId xmlns:a16="http://schemas.microsoft.com/office/drawing/2014/main" id="{151FF6BE-7289-4E22-8F9A-EF9FC3887E07}"/>
                    </a:ext>
                  </a:extLst>
                </p14:cNvPr>
                <p14:cNvContentPartPr/>
                <p14:nvPr/>
              </p14:nvContentPartPr>
              <p14:xfrm>
                <a:off x="3075230" y="5772882"/>
                <a:ext cx="260280" cy="238680"/>
              </p14:xfrm>
            </p:contentPart>
          </mc:Choice>
          <mc:Fallback xmlns="">
            <p:pic>
              <p:nvPicPr>
                <p:cNvPr id="201" name="Inkt 200">
                  <a:extLst>
                    <a:ext uri="{FF2B5EF4-FFF2-40B4-BE49-F238E27FC236}">
                      <a16:creationId xmlns:a16="http://schemas.microsoft.com/office/drawing/2014/main" id="{151FF6BE-7289-4E22-8F9A-EF9FC3887E07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066590" y="5764242"/>
                  <a:ext cx="2779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02" name="Inkt 201">
                  <a:extLst>
                    <a:ext uri="{FF2B5EF4-FFF2-40B4-BE49-F238E27FC236}">
                      <a16:creationId xmlns:a16="http://schemas.microsoft.com/office/drawing/2014/main" id="{7FD5BFE1-43C3-49FA-98B8-A795F27B908E}"/>
                    </a:ext>
                  </a:extLst>
                </p14:cNvPr>
                <p14:cNvContentPartPr/>
                <p14:nvPr/>
              </p14:nvContentPartPr>
              <p14:xfrm>
                <a:off x="3321110" y="5849562"/>
                <a:ext cx="39600" cy="59400"/>
              </p14:xfrm>
            </p:contentPart>
          </mc:Choice>
          <mc:Fallback xmlns="">
            <p:pic>
              <p:nvPicPr>
                <p:cNvPr id="202" name="Inkt 201">
                  <a:extLst>
                    <a:ext uri="{FF2B5EF4-FFF2-40B4-BE49-F238E27FC236}">
                      <a16:creationId xmlns:a16="http://schemas.microsoft.com/office/drawing/2014/main" id="{7FD5BFE1-43C3-49FA-98B8-A795F27B908E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312110" y="5840922"/>
                  <a:ext cx="572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03" name="Inkt 202">
                  <a:extLst>
                    <a:ext uri="{FF2B5EF4-FFF2-40B4-BE49-F238E27FC236}">
                      <a16:creationId xmlns:a16="http://schemas.microsoft.com/office/drawing/2014/main" id="{B1F8D2B3-4133-40BD-8030-428367A8ECEE}"/>
                    </a:ext>
                  </a:extLst>
                </p14:cNvPr>
                <p14:cNvContentPartPr/>
                <p14:nvPr/>
              </p14:nvContentPartPr>
              <p14:xfrm>
                <a:off x="3282950" y="5737242"/>
                <a:ext cx="312840" cy="627840"/>
              </p14:xfrm>
            </p:contentPart>
          </mc:Choice>
          <mc:Fallback xmlns="">
            <p:pic>
              <p:nvPicPr>
                <p:cNvPr id="203" name="Inkt 202">
                  <a:extLst>
                    <a:ext uri="{FF2B5EF4-FFF2-40B4-BE49-F238E27FC236}">
                      <a16:creationId xmlns:a16="http://schemas.microsoft.com/office/drawing/2014/main" id="{B1F8D2B3-4133-40BD-8030-428367A8ECE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274310" y="5728242"/>
                  <a:ext cx="330480" cy="64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04" name="Inkt 203">
                  <a:extLst>
                    <a:ext uri="{FF2B5EF4-FFF2-40B4-BE49-F238E27FC236}">
                      <a16:creationId xmlns:a16="http://schemas.microsoft.com/office/drawing/2014/main" id="{1A3F0206-5745-474B-80C6-E41446CC6EC6}"/>
                    </a:ext>
                  </a:extLst>
                </p14:cNvPr>
                <p14:cNvContentPartPr/>
                <p14:nvPr/>
              </p14:nvContentPartPr>
              <p14:xfrm>
                <a:off x="3419030" y="5689362"/>
                <a:ext cx="139320" cy="248040"/>
              </p14:xfrm>
            </p:contentPart>
          </mc:Choice>
          <mc:Fallback xmlns="">
            <p:pic>
              <p:nvPicPr>
                <p:cNvPr id="204" name="Inkt 203">
                  <a:extLst>
                    <a:ext uri="{FF2B5EF4-FFF2-40B4-BE49-F238E27FC236}">
                      <a16:creationId xmlns:a16="http://schemas.microsoft.com/office/drawing/2014/main" id="{1A3F0206-5745-474B-80C6-E41446CC6EC6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410390" y="5680362"/>
                  <a:ext cx="1569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05" name="Inkt 204">
                  <a:extLst>
                    <a:ext uri="{FF2B5EF4-FFF2-40B4-BE49-F238E27FC236}">
                      <a16:creationId xmlns:a16="http://schemas.microsoft.com/office/drawing/2014/main" id="{7EEA31A5-6AE4-490D-AE0F-741140616222}"/>
                    </a:ext>
                  </a:extLst>
                </p14:cNvPr>
                <p14:cNvContentPartPr/>
                <p14:nvPr/>
              </p14:nvContentPartPr>
              <p14:xfrm>
                <a:off x="3532430" y="5635002"/>
                <a:ext cx="131760" cy="193680"/>
              </p14:xfrm>
            </p:contentPart>
          </mc:Choice>
          <mc:Fallback xmlns="">
            <p:pic>
              <p:nvPicPr>
                <p:cNvPr id="205" name="Inkt 204">
                  <a:extLst>
                    <a:ext uri="{FF2B5EF4-FFF2-40B4-BE49-F238E27FC236}">
                      <a16:creationId xmlns:a16="http://schemas.microsoft.com/office/drawing/2014/main" id="{7EEA31A5-6AE4-490D-AE0F-741140616222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523430" y="5626362"/>
                  <a:ext cx="1494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06" name="Inkt 205">
                  <a:extLst>
                    <a:ext uri="{FF2B5EF4-FFF2-40B4-BE49-F238E27FC236}">
                      <a16:creationId xmlns:a16="http://schemas.microsoft.com/office/drawing/2014/main" id="{F710D338-86B1-4FBF-A541-2205C1D4E379}"/>
                    </a:ext>
                  </a:extLst>
                </p14:cNvPr>
                <p14:cNvContentPartPr/>
                <p14:nvPr/>
              </p14:nvContentPartPr>
              <p14:xfrm>
                <a:off x="3340910" y="5723202"/>
                <a:ext cx="3960" cy="5760"/>
              </p14:xfrm>
            </p:contentPart>
          </mc:Choice>
          <mc:Fallback xmlns="">
            <p:pic>
              <p:nvPicPr>
                <p:cNvPr id="206" name="Inkt 205">
                  <a:extLst>
                    <a:ext uri="{FF2B5EF4-FFF2-40B4-BE49-F238E27FC236}">
                      <a16:creationId xmlns:a16="http://schemas.microsoft.com/office/drawing/2014/main" id="{F710D338-86B1-4FBF-A541-2205C1D4E379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331910" y="5714202"/>
                  <a:ext cx="216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08" name="Inkt 207">
                  <a:extLst>
                    <a:ext uri="{FF2B5EF4-FFF2-40B4-BE49-F238E27FC236}">
                      <a16:creationId xmlns:a16="http://schemas.microsoft.com/office/drawing/2014/main" id="{6A8FD1E2-1663-4794-A0EB-57153F43C3AF}"/>
                    </a:ext>
                  </a:extLst>
                </p14:cNvPr>
                <p14:cNvContentPartPr/>
                <p14:nvPr/>
              </p14:nvContentPartPr>
              <p14:xfrm>
                <a:off x="3701270" y="5382282"/>
                <a:ext cx="183240" cy="301680"/>
              </p14:xfrm>
            </p:contentPart>
          </mc:Choice>
          <mc:Fallback xmlns="">
            <p:pic>
              <p:nvPicPr>
                <p:cNvPr id="208" name="Inkt 207">
                  <a:extLst>
                    <a:ext uri="{FF2B5EF4-FFF2-40B4-BE49-F238E27FC236}">
                      <a16:creationId xmlns:a16="http://schemas.microsoft.com/office/drawing/2014/main" id="{6A8FD1E2-1663-4794-A0EB-57153F43C3AF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692630" y="5373642"/>
                  <a:ext cx="2008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09" name="Inkt 208">
                  <a:extLst>
                    <a:ext uri="{FF2B5EF4-FFF2-40B4-BE49-F238E27FC236}">
                      <a16:creationId xmlns:a16="http://schemas.microsoft.com/office/drawing/2014/main" id="{BA853803-D094-4347-93AC-447B4AC33826}"/>
                    </a:ext>
                  </a:extLst>
                </p14:cNvPr>
                <p14:cNvContentPartPr/>
                <p14:nvPr/>
              </p14:nvContentPartPr>
              <p14:xfrm>
                <a:off x="3817910" y="5365362"/>
                <a:ext cx="128880" cy="357480"/>
              </p14:xfrm>
            </p:contentPart>
          </mc:Choice>
          <mc:Fallback xmlns="">
            <p:pic>
              <p:nvPicPr>
                <p:cNvPr id="209" name="Inkt 208">
                  <a:extLst>
                    <a:ext uri="{FF2B5EF4-FFF2-40B4-BE49-F238E27FC236}">
                      <a16:creationId xmlns:a16="http://schemas.microsoft.com/office/drawing/2014/main" id="{BA853803-D094-4347-93AC-447B4AC33826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809270" y="5356362"/>
                  <a:ext cx="14652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10" name="Inkt 209">
                  <a:extLst>
                    <a:ext uri="{FF2B5EF4-FFF2-40B4-BE49-F238E27FC236}">
                      <a16:creationId xmlns:a16="http://schemas.microsoft.com/office/drawing/2014/main" id="{32B70B98-6315-458E-A887-098051D4171C}"/>
                    </a:ext>
                  </a:extLst>
                </p14:cNvPr>
                <p14:cNvContentPartPr/>
                <p14:nvPr/>
              </p14:nvContentPartPr>
              <p14:xfrm>
                <a:off x="3925190" y="5712762"/>
                <a:ext cx="153720" cy="321840"/>
              </p14:xfrm>
            </p:contentPart>
          </mc:Choice>
          <mc:Fallback xmlns="">
            <p:pic>
              <p:nvPicPr>
                <p:cNvPr id="210" name="Inkt 209">
                  <a:extLst>
                    <a:ext uri="{FF2B5EF4-FFF2-40B4-BE49-F238E27FC236}">
                      <a16:creationId xmlns:a16="http://schemas.microsoft.com/office/drawing/2014/main" id="{32B70B98-6315-458E-A887-098051D4171C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916550" y="5703762"/>
                  <a:ext cx="171360" cy="33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0" name="Groep 389">
            <a:extLst>
              <a:ext uri="{FF2B5EF4-FFF2-40B4-BE49-F238E27FC236}">
                <a16:creationId xmlns:a16="http://schemas.microsoft.com/office/drawing/2014/main" id="{F4827F64-DAA1-4C52-BF87-578D4C68B9B2}"/>
              </a:ext>
            </a:extLst>
          </p:cNvPr>
          <p:cNvGrpSpPr/>
          <p:nvPr/>
        </p:nvGrpSpPr>
        <p:grpSpPr>
          <a:xfrm>
            <a:off x="488270" y="2838522"/>
            <a:ext cx="1272240" cy="450360"/>
            <a:chOff x="488270" y="2838522"/>
            <a:chExt cx="127224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384" name="Inkt 383">
                  <a:extLst>
                    <a:ext uri="{FF2B5EF4-FFF2-40B4-BE49-F238E27FC236}">
                      <a16:creationId xmlns:a16="http://schemas.microsoft.com/office/drawing/2014/main" id="{9B8F1FAB-7F45-4292-AFC8-E4EB7A451172}"/>
                    </a:ext>
                  </a:extLst>
                </p14:cNvPr>
                <p14:cNvContentPartPr/>
                <p14:nvPr/>
              </p14:nvContentPartPr>
              <p14:xfrm>
                <a:off x="613190" y="2920602"/>
                <a:ext cx="24480" cy="321120"/>
              </p14:xfrm>
            </p:contentPart>
          </mc:Choice>
          <mc:Fallback xmlns="">
            <p:pic>
              <p:nvPicPr>
                <p:cNvPr id="384" name="Inkt 383">
                  <a:extLst>
                    <a:ext uri="{FF2B5EF4-FFF2-40B4-BE49-F238E27FC236}">
                      <a16:creationId xmlns:a16="http://schemas.microsoft.com/office/drawing/2014/main" id="{9B8F1FAB-7F45-4292-AFC8-E4EB7A451172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04190" y="2911962"/>
                  <a:ext cx="421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385" name="Inkt 384">
                  <a:extLst>
                    <a:ext uri="{FF2B5EF4-FFF2-40B4-BE49-F238E27FC236}">
                      <a16:creationId xmlns:a16="http://schemas.microsoft.com/office/drawing/2014/main" id="{44BA8F96-DA87-4608-A802-24A11FC65912}"/>
                    </a:ext>
                  </a:extLst>
                </p14:cNvPr>
                <p14:cNvContentPartPr/>
                <p14:nvPr/>
              </p14:nvContentPartPr>
              <p14:xfrm>
                <a:off x="488270" y="2838522"/>
                <a:ext cx="434160" cy="447480"/>
              </p14:xfrm>
            </p:contentPart>
          </mc:Choice>
          <mc:Fallback xmlns="">
            <p:pic>
              <p:nvPicPr>
                <p:cNvPr id="385" name="Inkt 384">
                  <a:extLst>
                    <a:ext uri="{FF2B5EF4-FFF2-40B4-BE49-F238E27FC236}">
                      <a16:creationId xmlns:a16="http://schemas.microsoft.com/office/drawing/2014/main" id="{44BA8F96-DA87-4608-A802-24A11FC65912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79270" y="2829522"/>
                  <a:ext cx="45180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386" name="Inkt 385">
                  <a:extLst>
                    <a:ext uri="{FF2B5EF4-FFF2-40B4-BE49-F238E27FC236}">
                      <a16:creationId xmlns:a16="http://schemas.microsoft.com/office/drawing/2014/main" id="{EA50848F-F9D8-4FC5-9DB6-2247C3676B38}"/>
                    </a:ext>
                  </a:extLst>
                </p14:cNvPr>
                <p14:cNvContentPartPr/>
                <p14:nvPr/>
              </p14:nvContentPartPr>
              <p14:xfrm>
                <a:off x="883190" y="3073962"/>
                <a:ext cx="198360" cy="156600"/>
              </p14:xfrm>
            </p:contentPart>
          </mc:Choice>
          <mc:Fallback xmlns="">
            <p:pic>
              <p:nvPicPr>
                <p:cNvPr id="386" name="Inkt 385">
                  <a:extLst>
                    <a:ext uri="{FF2B5EF4-FFF2-40B4-BE49-F238E27FC236}">
                      <a16:creationId xmlns:a16="http://schemas.microsoft.com/office/drawing/2014/main" id="{EA50848F-F9D8-4FC5-9DB6-2247C3676B38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74550" y="3065322"/>
                  <a:ext cx="2160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387" name="Inkt 386">
                  <a:extLst>
                    <a:ext uri="{FF2B5EF4-FFF2-40B4-BE49-F238E27FC236}">
                      <a16:creationId xmlns:a16="http://schemas.microsoft.com/office/drawing/2014/main" id="{7898908E-51F7-4CBE-89AD-9A0EAD8057FC}"/>
                    </a:ext>
                  </a:extLst>
                </p14:cNvPr>
                <p14:cNvContentPartPr/>
                <p14:nvPr/>
              </p14:nvContentPartPr>
              <p14:xfrm>
                <a:off x="1046990" y="3059562"/>
                <a:ext cx="255960" cy="164880"/>
              </p14:xfrm>
            </p:contentPart>
          </mc:Choice>
          <mc:Fallback xmlns="">
            <p:pic>
              <p:nvPicPr>
                <p:cNvPr id="387" name="Inkt 386">
                  <a:extLst>
                    <a:ext uri="{FF2B5EF4-FFF2-40B4-BE49-F238E27FC236}">
                      <a16:creationId xmlns:a16="http://schemas.microsoft.com/office/drawing/2014/main" id="{7898908E-51F7-4CBE-89AD-9A0EAD8057FC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038350" y="3050562"/>
                  <a:ext cx="2736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388" name="Inkt 387">
                  <a:extLst>
                    <a:ext uri="{FF2B5EF4-FFF2-40B4-BE49-F238E27FC236}">
                      <a16:creationId xmlns:a16="http://schemas.microsoft.com/office/drawing/2014/main" id="{7DF0D817-4334-4EAC-930A-87D56E554256}"/>
                    </a:ext>
                  </a:extLst>
                </p14:cNvPr>
                <p14:cNvContentPartPr/>
                <p14:nvPr/>
              </p14:nvContentPartPr>
              <p14:xfrm>
                <a:off x="1320950" y="3046242"/>
                <a:ext cx="300240" cy="230760"/>
              </p14:xfrm>
            </p:contentPart>
          </mc:Choice>
          <mc:Fallback xmlns="">
            <p:pic>
              <p:nvPicPr>
                <p:cNvPr id="388" name="Inkt 387">
                  <a:extLst>
                    <a:ext uri="{FF2B5EF4-FFF2-40B4-BE49-F238E27FC236}">
                      <a16:creationId xmlns:a16="http://schemas.microsoft.com/office/drawing/2014/main" id="{7DF0D817-4334-4EAC-930A-87D56E554256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312310" y="3037242"/>
                  <a:ext cx="3178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389" name="Inkt 388">
                  <a:extLst>
                    <a:ext uri="{FF2B5EF4-FFF2-40B4-BE49-F238E27FC236}">
                      <a16:creationId xmlns:a16="http://schemas.microsoft.com/office/drawing/2014/main" id="{88F13429-9FE3-46B9-9ED6-0842DDEB1C71}"/>
                    </a:ext>
                  </a:extLst>
                </p14:cNvPr>
                <p14:cNvContentPartPr/>
                <p14:nvPr/>
              </p14:nvContentPartPr>
              <p14:xfrm>
                <a:off x="1579430" y="3043002"/>
                <a:ext cx="181080" cy="245880"/>
              </p14:xfrm>
            </p:contentPart>
          </mc:Choice>
          <mc:Fallback xmlns="">
            <p:pic>
              <p:nvPicPr>
                <p:cNvPr id="389" name="Inkt 388">
                  <a:extLst>
                    <a:ext uri="{FF2B5EF4-FFF2-40B4-BE49-F238E27FC236}">
                      <a16:creationId xmlns:a16="http://schemas.microsoft.com/office/drawing/2014/main" id="{88F13429-9FE3-46B9-9ED6-0842DDEB1C71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570790" y="3034362"/>
                  <a:ext cx="19872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5" name="Groep 404">
            <a:extLst>
              <a:ext uri="{FF2B5EF4-FFF2-40B4-BE49-F238E27FC236}">
                <a16:creationId xmlns:a16="http://schemas.microsoft.com/office/drawing/2014/main" id="{336FDAE8-50A5-4513-B952-61BC70D60190}"/>
              </a:ext>
            </a:extLst>
          </p:cNvPr>
          <p:cNvGrpSpPr/>
          <p:nvPr/>
        </p:nvGrpSpPr>
        <p:grpSpPr>
          <a:xfrm>
            <a:off x="2007830" y="2800002"/>
            <a:ext cx="1933920" cy="569160"/>
            <a:chOff x="2007830" y="2800002"/>
            <a:chExt cx="1933920" cy="56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391" name="Inkt 390">
                  <a:extLst>
                    <a:ext uri="{FF2B5EF4-FFF2-40B4-BE49-F238E27FC236}">
                      <a16:creationId xmlns:a16="http://schemas.microsoft.com/office/drawing/2014/main" id="{1659EBB7-3772-4510-AEF4-75BE573F813D}"/>
                    </a:ext>
                  </a:extLst>
                </p14:cNvPr>
                <p14:cNvContentPartPr/>
                <p14:nvPr/>
              </p14:nvContentPartPr>
              <p14:xfrm>
                <a:off x="2007830" y="3014562"/>
                <a:ext cx="260280" cy="205920"/>
              </p14:xfrm>
            </p:contentPart>
          </mc:Choice>
          <mc:Fallback xmlns="">
            <p:pic>
              <p:nvPicPr>
                <p:cNvPr id="391" name="Inkt 390">
                  <a:extLst>
                    <a:ext uri="{FF2B5EF4-FFF2-40B4-BE49-F238E27FC236}">
                      <a16:creationId xmlns:a16="http://schemas.microsoft.com/office/drawing/2014/main" id="{1659EBB7-3772-4510-AEF4-75BE573F813D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999190" y="3005922"/>
                  <a:ext cx="2779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392" name="Inkt 391">
                  <a:extLst>
                    <a:ext uri="{FF2B5EF4-FFF2-40B4-BE49-F238E27FC236}">
                      <a16:creationId xmlns:a16="http://schemas.microsoft.com/office/drawing/2014/main" id="{CA4EAB50-9B86-49FC-B16F-0F9FA075269B}"/>
                    </a:ext>
                  </a:extLst>
                </p14:cNvPr>
                <p14:cNvContentPartPr/>
                <p14:nvPr/>
              </p14:nvContentPartPr>
              <p14:xfrm>
                <a:off x="2291870" y="3045522"/>
                <a:ext cx="291960" cy="166680"/>
              </p14:xfrm>
            </p:contentPart>
          </mc:Choice>
          <mc:Fallback xmlns="">
            <p:pic>
              <p:nvPicPr>
                <p:cNvPr id="392" name="Inkt 391">
                  <a:extLst>
                    <a:ext uri="{FF2B5EF4-FFF2-40B4-BE49-F238E27FC236}">
                      <a16:creationId xmlns:a16="http://schemas.microsoft.com/office/drawing/2014/main" id="{CA4EAB50-9B86-49FC-B16F-0F9FA075269B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2282870" y="3036522"/>
                  <a:ext cx="309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393" name="Inkt 392">
                  <a:extLst>
                    <a:ext uri="{FF2B5EF4-FFF2-40B4-BE49-F238E27FC236}">
                      <a16:creationId xmlns:a16="http://schemas.microsoft.com/office/drawing/2014/main" id="{2C55B19B-A8A0-4DD5-A898-AA7E20F07E1E}"/>
                    </a:ext>
                  </a:extLst>
                </p14:cNvPr>
                <p14:cNvContentPartPr/>
                <p14:nvPr/>
              </p14:nvContentPartPr>
              <p14:xfrm>
                <a:off x="2534150" y="2869122"/>
                <a:ext cx="68040" cy="301680"/>
              </p14:xfrm>
            </p:contentPart>
          </mc:Choice>
          <mc:Fallback xmlns="">
            <p:pic>
              <p:nvPicPr>
                <p:cNvPr id="393" name="Inkt 392">
                  <a:extLst>
                    <a:ext uri="{FF2B5EF4-FFF2-40B4-BE49-F238E27FC236}">
                      <a16:creationId xmlns:a16="http://schemas.microsoft.com/office/drawing/2014/main" id="{2C55B19B-A8A0-4DD5-A898-AA7E20F07E1E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525150" y="2860122"/>
                  <a:ext cx="856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394" name="Inkt 393">
                  <a:extLst>
                    <a:ext uri="{FF2B5EF4-FFF2-40B4-BE49-F238E27FC236}">
                      <a16:creationId xmlns:a16="http://schemas.microsoft.com/office/drawing/2014/main" id="{A5E05DF1-0433-4E71-87D0-6C95DAC8F113}"/>
                    </a:ext>
                  </a:extLst>
                </p14:cNvPr>
                <p14:cNvContentPartPr/>
                <p14:nvPr/>
              </p14:nvContentPartPr>
              <p14:xfrm>
                <a:off x="2647550" y="2800002"/>
                <a:ext cx="147960" cy="392400"/>
              </p14:xfrm>
            </p:contentPart>
          </mc:Choice>
          <mc:Fallback xmlns="">
            <p:pic>
              <p:nvPicPr>
                <p:cNvPr id="394" name="Inkt 393">
                  <a:extLst>
                    <a:ext uri="{FF2B5EF4-FFF2-40B4-BE49-F238E27FC236}">
                      <a16:creationId xmlns:a16="http://schemas.microsoft.com/office/drawing/2014/main" id="{A5E05DF1-0433-4E71-87D0-6C95DAC8F113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638550" y="2791362"/>
                  <a:ext cx="1656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395" name="Inkt 394">
                  <a:extLst>
                    <a:ext uri="{FF2B5EF4-FFF2-40B4-BE49-F238E27FC236}">
                      <a16:creationId xmlns:a16="http://schemas.microsoft.com/office/drawing/2014/main" id="{E9E4A9A7-65EF-4BF5-973A-F50BB2702FDE}"/>
                    </a:ext>
                  </a:extLst>
                </p14:cNvPr>
                <p14:cNvContentPartPr/>
                <p14:nvPr/>
              </p14:nvContentPartPr>
              <p14:xfrm>
                <a:off x="2612270" y="3052722"/>
                <a:ext cx="279720" cy="95040"/>
              </p14:xfrm>
            </p:contentPart>
          </mc:Choice>
          <mc:Fallback xmlns="">
            <p:pic>
              <p:nvPicPr>
                <p:cNvPr id="395" name="Inkt 394">
                  <a:extLst>
                    <a:ext uri="{FF2B5EF4-FFF2-40B4-BE49-F238E27FC236}">
                      <a16:creationId xmlns:a16="http://schemas.microsoft.com/office/drawing/2014/main" id="{E9E4A9A7-65EF-4BF5-973A-F50BB2702FDE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603630" y="3044082"/>
                  <a:ext cx="2973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396" name="Inkt 395">
                  <a:extLst>
                    <a:ext uri="{FF2B5EF4-FFF2-40B4-BE49-F238E27FC236}">
                      <a16:creationId xmlns:a16="http://schemas.microsoft.com/office/drawing/2014/main" id="{0BE57EFC-F6E1-48DA-8DF3-25AC5623A466}"/>
                    </a:ext>
                  </a:extLst>
                </p14:cNvPr>
                <p14:cNvContentPartPr/>
                <p14:nvPr/>
              </p14:nvContentPartPr>
              <p14:xfrm>
                <a:off x="2815670" y="2972802"/>
                <a:ext cx="1800" cy="7200"/>
              </p14:xfrm>
            </p:contentPart>
          </mc:Choice>
          <mc:Fallback xmlns="">
            <p:pic>
              <p:nvPicPr>
                <p:cNvPr id="396" name="Inkt 395">
                  <a:extLst>
                    <a:ext uri="{FF2B5EF4-FFF2-40B4-BE49-F238E27FC236}">
                      <a16:creationId xmlns:a16="http://schemas.microsoft.com/office/drawing/2014/main" id="{0BE57EFC-F6E1-48DA-8DF3-25AC5623A466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806670" y="2963802"/>
                  <a:ext cx="194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397" name="Inkt 396">
                  <a:extLst>
                    <a:ext uri="{FF2B5EF4-FFF2-40B4-BE49-F238E27FC236}">
                      <a16:creationId xmlns:a16="http://schemas.microsoft.com/office/drawing/2014/main" id="{8495519A-D9AD-4B4E-BD11-907F59BA4296}"/>
                    </a:ext>
                  </a:extLst>
                </p14:cNvPr>
                <p14:cNvContentPartPr/>
                <p14:nvPr/>
              </p14:nvContentPartPr>
              <p14:xfrm>
                <a:off x="2931950" y="3031842"/>
                <a:ext cx="212040" cy="337320"/>
              </p14:xfrm>
            </p:contentPart>
          </mc:Choice>
          <mc:Fallback xmlns="">
            <p:pic>
              <p:nvPicPr>
                <p:cNvPr id="397" name="Inkt 396">
                  <a:extLst>
                    <a:ext uri="{FF2B5EF4-FFF2-40B4-BE49-F238E27FC236}">
                      <a16:creationId xmlns:a16="http://schemas.microsoft.com/office/drawing/2014/main" id="{8495519A-D9AD-4B4E-BD11-907F59BA4296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2923310" y="3023202"/>
                  <a:ext cx="22968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398" name="Inkt 397">
                  <a:extLst>
                    <a:ext uri="{FF2B5EF4-FFF2-40B4-BE49-F238E27FC236}">
                      <a16:creationId xmlns:a16="http://schemas.microsoft.com/office/drawing/2014/main" id="{5D579819-8177-4DB4-832A-EE784E41FB72}"/>
                    </a:ext>
                  </a:extLst>
                </p14:cNvPr>
                <p14:cNvContentPartPr/>
                <p14:nvPr/>
              </p14:nvContentPartPr>
              <p14:xfrm>
                <a:off x="3076670" y="2827722"/>
                <a:ext cx="92880" cy="343080"/>
              </p14:xfrm>
            </p:contentPart>
          </mc:Choice>
          <mc:Fallback xmlns="">
            <p:pic>
              <p:nvPicPr>
                <p:cNvPr id="398" name="Inkt 397">
                  <a:extLst>
                    <a:ext uri="{FF2B5EF4-FFF2-40B4-BE49-F238E27FC236}">
                      <a16:creationId xmlns:a16="http://schemas.microsoft.com/office/drawing/2014/main" id="{5D579819-8177-4DB4-832A-EE784E41FB72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068030" y="2819082"/>
                  <a:ext cx="1105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399" name="Inkt 398">
                  <a:extLst>
                    <a:ext uri="{FF2B5EF4-FFF2-40B4-BE49-F238E27FC236}">
                      <a16:creationId xmlns:a16="http://schemas.microsoft.com/office/drawing/2014/main" id="{EB2160EB-F92E-4F9C-A6C2-0FEC702AD71B}"/>
                    </a:ext>
                  </a:extLst>
                </p14:cNvPr>
                <p14:cNvContentPartPr/>
                <p14:nvPr/>
              </p14:nvContentPartPr>
              <p14:xfrm>
                <a:off x="3249470" y="3064962"/>
                <a:ext cx="29520" cy="95760"/>
              </p14:xfrm>
            </p:contentPart>
          </mc:Choice>
          <mc:Fallback xmlns="">
            <p:pic>
              <p:nvPicPr>
                <p:cNvPr id="399" name="Inkt 398">
                  <a:extLst>
                    <a:ext uri="{FF2B5EF4-FFF2-40B4-BE49-F238E27FC236}">
                      <a16:creationId xmlns:a16="http://schemas.microsoft.com/office/drawing/2014/main" id="{EB2160EB-F92E-4F9C-A6C2-0FEC702AD71B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240830" y="3056322"/>
                  <a:ext cx="471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400" name="Inkt 399">
                  <a:extLst>
                    <a:ext uri="{FF2B5EF4-FFF2-40B4-BE49-F238E27FC236}">
                      <a16:creationId xmlns:a16="http://schemas.microsoft.com/office/drawing/2014/main" id="{163CF778-90F9-4067-A217-B27CB26B8B7A}"/>
                    </a:ext>
                  </a:extLst>
                </p14:cNvPr>
                <p14:cNvContentPartPr/>
                <p14:nvPr/>
              </p14:nvContentPartPr>
              <p14:xfrm>
                <a:off x="3242630" y="2953002"/>
                <a:ext cx="263520" cy="164160"/>
              </p14:xfrm>
            </p:contentPart>
          </mc:Choice>
          <mc:Fallback xmlns="">
            <p:pic>
              <p:nvPicPr>
                <p:cNvPr id="400" name="Inkt 399">
                  <a:extLst>
                    <a:ext uri="{FF2B5EF4-FFF2-40B4-BE49-F238E27FC236}">
                      <a16:creationId xmlns:a16="http://schemas.microsoft.com/office/drawing/2014/main" id="{163CF778-90F9-4067-A217-B27CB26B8B7A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3233990" y="2944002"/>
                  <a:ext cx="2811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401" name="Inkt 400">
                  <a:extLst>
                    <a:ext uri="{FF2B5EF4-FFF2-40B4-BE49-F238E27FC236}">
                      <a16:creationId xmlns:a16="http://schemas.microsoft.com/office/drawing/2014/main" id="{E6508FC7-27E5-4119-9889-4397C0CCE5A9}"/>
                    </a:ext>
                  </a:extLst>
                </p14:cNvPr>
                <p14:cNvContentPartPr/>
                <p14:nvPr/>
              </p14:nvContentPartPr>
              <p14:xfrm>
                <a:off x="3486350" y="2892162"/>
                <a:ext cx="241560" cy="251280"/>
              </p14:xfrm>
            </p:contentPart>
          </mc:Choice>
          <mc:Fallback xmlns="">
            <p:pic>
              <p:nvPicPr>
                <p:cNvPr id="401" name="Inkt 400">
                  <a:extLst>
                    <a:ext uri="{FF2B5EF4-FFF2-40B4-BE49-F238E27FC236}">
                      <a16:creationId xmlns:a16="http://schemas.microsoft.com/office/drawing/2014/main" id="{E6508FC7-27E5-4119-9889-4397C0CCE5A9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3477350" y="2883162"/>
                  <a:ext cx="2592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403" name="Inkt 402">
                  <a:extLst>
                    <a:ext uri="{FF2B5EF4-FFF2-40B4-BE49-F238E27FC236}">
                      <a16:creationId xmlns:a16="http://schemas.microsoft.com/office/drawing/2014/main" id="{884A682C-2704-4CE3-9C04-610131568F8F}"/>
                    </a:ext>
                  </a:extLst>
                </p14:cNvPr>
                <p14:cNvContentPartPr/>
                <p14:nvPr/>
              </p14:nvContentPartPr>
              <p14:xfrm>
                <a:off x="3824030" y="2905482"/>
                <a:ext cx="71280" cy="74160"/>
              </p14:xfrm>
            </p:contentPart>
          </mc:Choice>
          <mc:Fallback xmlns="">
            <p:pic>
              <p:nvPicPr>
                <p:cNvPr id="403" name="Inkt 402">
                  <a:extLst>
                    <a:ext uri="{FF2B5EF4-FFF2-40B4-BE49-F238E27FC236}">
                      <a16:creationId xmlns:a16="http://schemas.microsoft.com/office/drawing/2014/main" id="{884A682C-2704-4CE3-9C04-610131568F8F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815390" y="2896482"/>
                  <a:ext cx="889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404" name="Inkt 403">
                  <a:extLst>
                    <a:ext uri="{FF2B5EF4-FFF2-40B4-BE49-F238E27FC236}">
                      <a16:creationId xmlns:a16="http://schemas.microsoft.com/office/drawing/2014/main" id="{3A13F428-8EB1-4DC2-AB4A-E810346BC8AC}"/>
                    </a:ext>
                  </a:extLst>
                </p14:cNvPr>
                <p14:cNvContentPartPr/>
                <p14:nvPr/>
              </p14:nvContentPartPr>
              <p14:xfrm>
                <a:off x="3840590" y="3009162"/>
                <a:ext cx="101160" cy="92160"/>
              </p14:xfrm>
            </p:contentPart>
          </mc:Choice>
          <mc:Fallback xmlns="">
            <p:pic>
              <p:nvPicPr>
                <p:cNvPr id="404" name="Inkt 403">
                  <a:extLst>
                    <a:ext uri="{FF2B5EF4-FFF2-40B4-BE49-F238E27FC236}">
                      <a16:creationId xmlns:a16="http://schemas.microsoft.com/office/drawing/2014/main" id="{3A13F428-8EB1-4DC2-AB4A-E810346BC8AC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3831950" y="3000162"/>
                  <a:ext cx="1188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436" name="Inkt 435">
                <a:extLst>
                  <a:ext uri="{FF2B5EF4-FFF2-40B4-BE49-F238E27FC236}">
                    <a16:creationId xmlns:a16="http://schemas.microsoft.com/office/drawing/2014/main" id="{7F93FAC1-FE18-4CD4-ACF9-0E2671F56109}"/>
                  </a:ext>
                </a:extLst>
              </p14:cNvPr>
              <p14:cNvContentPartPr/>
              <p14:nvPr/>
            </p14:nvContentPartPr>
            <p14:xfrm>
              <a:off x="1028630" y="4901322"/>
              <a:ext cx="186120" cy="32040"/>
            </p14:xfrm>
          </p:contentPart>
        </mc:Choice>
        <mc:Fallback xmlns="">
          <p:pic>
            <p:nvPicPr>
              <p:cNvPr id="436" name="Inkt 435">
                <a:extLst>
                  <a:ext uri="{FF2B5EF4-FFF2-40B4-BE49-F238E27FC236}">
                    <a16:creationId xmlns:a16="http://schemas.microsoft.com/office/drawing/2014/main" id="{7F93FAC1-FE18-4CD4-ACF9-0E2671F56109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1019990" y="4892322"/>
                <a:ext cx="203760" cy="4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60" name="Groep 459">
            <a:extLst>
              <a:ext uri="{FF2B5EF4-FFF2-40B4-BE49-F238E27FC236}">
                <a16:creationId xmlns:a16="http://schemas.microsoft.com/office/drawing/2014/main" id="{BDB912E8-294A-4F80-8998-2C18E5BF77A8}"/>
              </a:ext>
            </a:extLst>
          </p:cNvPr>
          <p:cNvGrpSpPr/>
          <p:nvPr/>
        </p:nvGrpSpPr>
        <p:grpSpPr>
          <a:xfrm>
            <a:off x="900470" y="3481842"/>
            <a:ext cx="3691440" cy="1720080"/>
            <a:chOff x="900470" y="3481842"/>
            <a:chExt cx="3691440" cy="172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406" name="Inkt 405">
                  <a:extLst>
                    <a:ext uri="{FF2B5EF4-FFF2-40B4-BE49-F238E27FC236}">
                      <a16:creationId xmlns:a16="http://schemas.microsoft.com/office/drawing/2014/main" id="{F1BE29E7-FFB2-4E8E-ABEA-583968C613A6}"/>
                    </a:ext>
                  </a:extLst>
                </p14:cNvPr>
                <p14:cNvContentPartPr/>
                <p14:nvPr/>
              </p14:nvContentPartPr>
              <p14:xfrm>
                <a:off x="900470" y="3847242"/>
                <a:ext cx="173880" cy="10800"/>
              </p14:xfrm>
            </p:contentPart>
          </mc:Choice>
          <mc:Fallback xmlns="">
            <p:pic>
              <p:nvPicPr>
                <p:cNvPr id="406" name="Inkt 405">
                  <a:extLst>
                    <a:ext uri="{FF2B5EF4-FFF2-40B4-BE49-F238E27FC236}">
                      <a16:creationId xmlns:a16="http://schemas.microsoft.com/office/drawing/2014/main" id="{F1BE29E7-FFB2-4E8E-ABEA-583968C613A6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91470" y="3838602"/>
                  <a:ext cx="1915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407" name="Inkt 406">
                  <a:extLst>
                    <a:ext uri="{FF2B5EF4-FFF2-40B4-BE49-F238E27FC236}">
                      <a16:creationId xmlns:a16="http://schemas.microsoft.com/office/drawing/2014/main" id="{5C88DAF6-FAD0-4962-9ECC-06E15BB517EC}"/>
                    </a:ext>
                  </a:extLst>
                </p14:cNvPr>
                <p14:cNvContentPartPr/>
                <p14:nvPr/>
              </p14:nvContentPartPr>
              <p14:xfrm>
                <a:off x="1217630" y="3691002"/>
                <a:ext cx="278640" cy="267120"/>
              </p14:xfrm>
            </p:contentPart>
          </mc:Choice>
          <mc:Fallback xmlns="">
            <p:pic>
              <p:nvPicPr>
                <p:cNvPr id="407" name="Inkt 406">
                  <a:extLst>
                    <a:ext uri="{FF2B5EF4-FFF2-40B4-BE49-F238E27FC236}">
                      <a16:creationId xmlns:a16="http://schemas.microsoft.com/office/drawing/2014/main" id="{5C88DAF6-FAD0-4962-9ECC-06E15BB517EC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208630" y="3682002"/>
                  <a:ext cx="2962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408" name="Inkt 407">
                  <a:extLst>
                    <a:ext uri="{FF2B5EF4-FFF2-40B4-BE49-F238E27FC236}">
                      <a16:creationId xmlns:a16="http://schemas.microsoft.com/office/drawing/2014/main" id="{7F5F7402-5D8C-4EA4-951F-D6D620FFA34A}"/>
                    </a:ext>
                  </a:extLst>
                </p14:cNvPr>
                <p14:cNvContentPartPr/>
                <p14:nvPr/>
              </p14:nvContentPartPr>
              <p14:xfrm>
                <a:off x="1541990" y="3789642"/>
                <a:ext cx="110520" cy="171000"/>
              </p14:xfrm>
            </p:contentPart>
          </mc:Choice>
          <mc:Fallback xmlns="">
            <p:pic>
              <p:nvPicPr>
                <p:cNvPr id="408" name="Inkt 407">
                  <a:extLst>
                    <a:ext uri="{FF2B5EF4-FFF2-40B4-BE49-F238E27FC236}">
                      <a16:creationId xmlns:a16="http://schemas.microsoft.com/office/drawing/2014/main" id="{7F5F7402-5D8C-4EA4-951F-D6D620FFA34A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533350" y="3781002"/>
                  <a:ext cx="1281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409" name="Inkt 408">
                  <a:extLst>
                    <a:ext uri="{FF2B5EF4-FFF2-40B4-BE49-F238E27FC236}">
                      <a16:creationId xmlns:a16="http://schemas.microsoft.com/office/drawing/2014/main" id="{3D0F65B9-583B-4F68-B345-51A19DF7FB53}"/>
                    </a:ext>
                  </a:extLst>
                </p14:cNvPr>
                <p14:cNvContentPartPr/>
                <p14:nvPr/>
              </p14:nvContentPartPr>
              <p14:xfrm>
                <a:off x="1476470" y="3795402"/>
                <a:ext cx="199440" cy="142200"/>
              </p14:xfrm>
            </p:contentPart>
          </mc:Choice>
          <mc:Fallback xmlns="">
            <p:pic>
              <p:nvPicPr>
                <p:cNvPr id="409" name="Inkt 408">
                  <a:extLst>
                    <a:ext uri="{FF2B5EF4-FFF2-40B4-BE49-F238E27FC236}">
                      <a16:creationId xmlns:a16="http://schemas.microsoft.com/office/drawing/2014/main" id="{3D0F65B9-583B-4F68-B345-51A19DF7FB53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467470" y="3786402"/>
                  <a:ext cx="2170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411" name="Inkt 410">
                  <a:extLst>
                    <a:ext uri="{FF2B5EF4-FFF2-40B4-BE49-F238E27FC236}">
                      <a16:creationId xmlns:a16="http://schemas.microsoft.com/office/drawing/2014/main" id="{5DE84DED-0871-4AF5-81AA-B5398DD06BBC}"/>
                    </a:ext>
                  </a:extLst>
                </p14:cNvPr>
                <p14:cNvContentPartPr/>
                <p14:nvPr/>
              </p14:nvContentPartPr>
              <p14:xfrm>
                <a:off x="1981910" y="3531522"/>
                <a:ext cx="177480" cy="372240"/>
              </p14:xfrm>
            </p:contentPart>
          </mc:Choice>
          <mc:Fallback xmlns="">
            <p:pic>
              <p:nvPicPr>
                <p:cNvPr id="411" name="Inkt 410">
                  <a:extLst>
                    <a:ext uri="{FF2B5EF4-FFF2-40B4-BE49-F238E27FC236}">
                      <a16:creationId xmlns:a16="http://schemas.microsoft.com/office/drawing/2014/main" id="{5DE84DED-0871-4AF5-81AA-B5398DD06BBC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973270" y="3522882"/>
                  <a:ext cx="19512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412" name="Inkt 411">
                  <a:extLst>
                    <a:ext uri="{FF2B5EF4-FFF2-40B4-BE49-F238E27FC236}">
                      <a16:creationId xmlns:a16="http://schemas.microsoft.com/office/drawing/2014/main" id="{AC9D9E8B-3378-4A1F-8B2D-DFB981282757}"/>
                    </a:ext>
                  </a:extLst>
                </p14:cNvPr>
                <p14:cNvContentPartPr/>
                <p14:nvPr/>
              </p14:nvContentPartPr>
              <p14:xfrm>
                <a:off x="1959950" y="3760482"/>
                <a:ext cx="144000" cy="41760"/>
              </p14:xfrm>
            </p:contentPart>
          </mc:Choice>
          <mc:Fallback xmlns="">
            <p:pic>
              <p:nvPicPr>
                <p:cNvPr id="412" name="Inkt 411">
                  <a:extLst>
                    <a:ext uri="{FF2B5EF4-FFF2-40B4-BE49-F238E27FC236}">
                      <a16:creationId xmlns:a16="http://schemas.microsoft.com/office/drawing/2014/main" id="{AC9D9E8B-3378-4A1F-8B2D-DFB981282757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951310" y="3751482"/>
                  <a:ext cx="1616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413" name="Inkt 412">
                  <a:extLst>
                    <a:ext uri="{FF2B5EF4-FFF2-40B4-BE49-F238E27FC236}">
                      <a16:creationId xmlns:a16="http://schemas.microsoft.com/office/drawing/2014/main" id="{0E45B720-666F-4754-8444-C6819447B35B}"/>
                    </a:ext>
                  </a:extLst>
                </p14:cNvPr>
                <p14:cNvContentPartPr/>
                <p14:nvPr/>
              </p14:nvContentPartPr>
              <p14:xfrm>
                <a:off x="2161550" y="3769122"/>
                <a:ext cx="148320" cy="121680"/>
              </p14:xfrm>
            </p:contentPart>
          </mc:Choice>
          <mc:Fallback xmlns="">
            <p:pic>
              <p:nvPicPr>
                <p:cNvPr id="413" name="Inkt 412">
                  <a:extLst>
                    <a:ext uri="{FF2B5EF4-FFF2-40B4-BE49-F238E27FC236}">
                      <a16:creationId xmlns:a16="http://schemas.microsoft.com/office/drawing/2014/main" id="{0E45B720-666F-4754-8444-C6819447B35B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152550" y="3760482"/>
                  <a:ext cx="1659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414" name="Inkt 413">
                  <a:extLst>
                    <a:ext uri="{FF2B5EF4-FFF2-40B4-BE49-F238E27FC236}">
                      <a16:creationId xmlns:a16="http://schemas.microsoft.com/office/drawing/2014/main" id="{88B35431-D645-43B5-923F-FB257BB3011D}"/>
                    </a:ext>
                  </a:extLst>
                </p14:cNvPr>
                <p14:cNvContentPartPr/>
                <p14:nvPr/>
              </p14:nvContentPartPr>
              <p14:xfrm>
                <a:off x="2292950" y="3481842"/>
                <a:ext cx="220680" cy="407520"/>
              </p14:xfrm>
            </p:contentPart>
          </mc:Choice>
          <mc:Fallback xmlns="">
            <p:pic>
              <p:nvPicPr>
                <p:cNvPr id="414" name="Inkt 413">
                  <a:extLst>
                    <a:ext uri="{FF2B5EF4-FFF2-40B4-BE49-F238E27FC236}">
                      <a16:creationId xmlns:a16="http://schemas.microsoft.com/office/drawing/2014/main" id="{88B35431-D645-43B5-923F-FB257BB3011D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284310" y="3473202"/>
                  <a:ext cx="23832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415" name="Inkt 414">
                  <a:extLst>
                    <a:ext uri="{FF2B5EF4-FFF2-40B4-BE49-F238E27FC236}">
                      <a16:creationId xmlns:a16="http://schemas.microsoft.com/office/drawing/2014/main" id="{859F6BEA-C49D-4516-A3B7-659E0B3BD7ED}"/>
                    </a:ext>
                  </a:extLst>
                </p14:cNvPr>
                <p14:cNvContentPartPr/>
                <p14:nvPr/>
              </p14:nvContentPartPr>
              <p14:xfrm>
                <a:off x="2313470" y="3735642"/>
                <a:ext cx="141480" cy="25200"/>
              </p14:xfrm>
            </p:contentPart>
          </mc:Choice>
          <mc:Fallback xmlns="">
            <p:pic>
              <p:nvPicPr>
                <p:cNvPr id="415" name="Inkt 414">
                  <a:extLst>
                    <a:ext uri="{FF2B5EF4-FFF2-40B4-BE49-F238E27FC236}">
                      <a16:creationId xmlns:a16="http://schemas.microsoft.com/office/drawing/2014/main" id="{859F6BEA-C49D-4516-A3B7-659E0B3BD7ED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304830" y="3726642"/>
                  <a:ext cx="1591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416" name="Inkt 415">
                  <a:extLst>
                    <a:ext uri="{FF2B5EF4-FFF2-40B4-BE49-F238E27FC236}">
                      <a16:creationId xmlns:a16="http://schemas.microsoft.com/office/drawing/2014/main" id="{42673B70-56E0-42A3-A63C-B46033B06728}"/>
                    </a:ext>
                  </a:extLst>
                </p14:cNvPr>
                <p14:cNvContentPartPr/>
                <p14:nvPr/>
              </p14:nvContentPartPr>
              <p14:xfrm>
                <a:off x="2741870" y="3514962"/>
                <a:ext cx="38160" cy="358560"/>
              </p14:xfrm>
            </p:contentPart>
          </mc:Choice>
          <mc:Fallback xmlns="">
            <p:pic>
              <p:nvPicPr>
                <p:cNvPr id="416" name="Inkt 415">
                  <a:extLst>
                    <a:ext uri="{FF2B5EF4-FFF2-40B4-BE49-F238E27FC236}">
                      <a16:creationId xmlns:a16="http://schemas.microsoft.com/office/drawing/2014/main" id="{42673B70-56E0-42A3-A63C-B46033B0672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2733230" y="3506322"/>
                  <a:ext cx="5580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417" name="Inkt 416">
                  <a:extLst>
                    <a:ext uri="{FF2B5EF4-FFF2-40B4-BE49-F238E27FC236}">
                      <a16:creationId xmlns:a16="http://schemas.microsoft.com/office/drawing/2014/main" id="{01731B00-7AF7-43FF-9BF9-248D25DEF9C4}"/>
                    </a:ext>
                  </a:extLst>
                </p14:cNvPr>
                <p14:cNvContentPartPr/>
                <p14:nvPr/>
              </p14:nvContentPartPr>
              <p14:xfrm>
                <a:off x="2875790" y="3670122"/>
                <a:ext cx="184320" cy="175320"/>
              </p14:xfrm>
            </p:contentPart>
          </mc:Choice>
          <mc:Fallback xmlns="">
            <p:pic>
              <p:nvPicPr>
                <p:cNvPr id="417" name="Inkt 416">
                  <a:extLst>
                    <a:ext uri="{FF2B5EF4-FFF2-40B4-BE49-F238E27FC236}">
                      <a16:creationId xmlns:a16="http://schemas.microsoft.com/office/drawing/2014/main" id="{01731B00-7AF7-43FF-9BF9-248D25DEF9C4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867150" y="3661482"/>
                  <a:ext cx="2019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418" name="Inkt 417">
                  <a:extLst>
                    <a:ext uri="{FF2B5EF4-FFF2-40B4-BE49-F238E27FC236}">
                      <a16:creationId xmlns:a16="http://schemas.microsoft.com/office/drawing/2014/main" id="{BF87D621-D417-4039-A9E0-64B45658381A}"/>
                    </a:ext>
                  </a:extLst>
                </p14:cNvPr>
                <p14:cNvContentPartPr/>
                <p14:nvPr/>
              </p14:nvContentPartPr>
              <p14:xfrm>
                <a:off x="3040670" y="3653922"/>
                <a:ext cx="177120" cy="163080"/>
              </p14:xfrm>
            </p:contentPart>
          </mc:Choice>
          <mc:Fallback xmlns="">
            <p:pic>
              <p:nvPicPr>
                <p:cNvPr id="418" name="Inkt 417">
                  <a:extLst>
                    <a:ext uri="{FF2B5EF4-FFF2-40B4-BE49-F238E27FC236}">
                      <a16:creationId xmlns:a16="http://schemas.microsoft.com/office/drawing/2014/main" id="{BF87D621-D417-4039-A9E0-64B45658381A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032030" y="3645282"/>
                  <a:ext cx="1947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419" name="Inkt 418">
                  <a:extLst>
                    <a:ext uri="{FF2B5EF4-FFF2-40B4-BE49-F238E27FC236}">
                      <a16:creationId xmlns:a16="http://schemas.microsoft.com/office/drawing/2014/main" id="{809EF496-FF13-4F88-9E6B-0D30AC074309}"/>
                    </a:ext>
                  </a:extLst>
                </p14:cNvPr>
                <p14:cNvContentPartPr/>
                <p14:nvPr/>
              </p14:nvContentPartPr>
              <p14:xfrm>
                <a:off x="3341630" y="3595962"/>
                <a:ext cx="137880" cy="189720"/>
              </p14:xfrm>
            </p:contentPart>
          </mc:Choice>
          <mc:Fallback xmlns="">
            <p:pic>
              <p:nvPicPr>
                <p:cNvPr id="419" name="Inkt 418">
                  <a:extLst>
                    <a:ext uri="{FF2B5EF4-FFF2-40B4-BE49-F238E27FC236}">
                      <a16:creationId xmlns:a16="http://schemas.microsoft.com/office/drawing/2014/main" id="{809EF496-FF13-4F88-9E6B-0D30AC074309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332630" y="3587322"/>
                  <a:ext cx="1555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420" name="Inkt 419">
                  <a:extLst>
                    <a:ext uri="{FF2B5EF4-FFF2-40B4-BE49-F238E27FC236}">
                      <a16:creationId xmlns:a16="http://schemas.microsoft.com/office/drawing/2014/main" id="{C3887B1D-6396-406C-BC87-B718BBE70706}"/>
                    </a:ext>
                  </a:extLst>
                </p14:cNvPr>
                <p14:cNvContentPartPr/>
                <p14:nvPr/>
              </p14:nvContentPartPr>
              <p14:xfrm>
                <a:off x="3200510" y="3533682"/>
                <a:ext cx="295200" cy="241200"/>
              </p14:xfrm>
            </p:contentPart>
          </mc:Choice>
          <mc:Fallback xmlns="">
            <p:pic>
              <p:nvPicPr>
                <p:cNvPr id="420" name="Inkt 419">
                  <a:extLst>
                    <a:ext uri="{FF2B5EF4-FFF2-40B4-BE49-F238E27FC236}">
                      <a16:creationId xmlns:a16="http://schemas.microsoft.com/office/drawing/2014/main" id="{C3887B1D-6396-406C-BC87-B718BBE70706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3191510" y="3524682"/>
                  <a:ext cx="3128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423" name="Inkt 422">
                  <a:extLst>
                    <a:ext uri="{FF2B5EF4-FFF2-40B4-BE49-F238E27FC236}">
                      <a16:creationId xmlns:a16="http://schemas.microsoft.com/office/drawing/2014/main" id="{35EE4BD2-3F06-4450-8002-049CD2B3228C}"/>
                    </a:ext>
                  </a:extLst>
                </p14:cNvPr>
                <p14:cNvContentPartPr/>
                <p14:nvPr/>
              </p14:nvContentPartPr>
              <p14:xfrm>
                <a:off x="921350" y="4357002"/>
                <a:ext cx="147960" cy="32760"/>
              </p14:xfrm>
            </p:contentPart>
          </mc:Choice>
          <mc:Fallback xmlns="">
            <p:pic>
              <p:nvPicPr>
                <p:cNvPr id="423" name="Inkt 422">
                  <a:extLst>
                    <a:ext uri="{FF2B5EF4-FFF2-40B4-BE49-F238E27FC236}">
                      <a16:creationId xmlns:a16="http://schemas.microsoft.com/office/drawing/2014/main" id="{35EE4BD2-3F06-4450-8002-049CD2B3228C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12350" y="4348362"/>
                  <a:ext cx="1656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424" name="Inkt 423">
                  <a:extLst>
                    <a:ext uri="{FF2B5EF4-FFF2-40B4-BE49-F238E27FC236}">
                      <a16:creationId xmlns:a16="http://schemas.microsoft.com/office/drawing/2014/main" id="{FD11DABB-AEE7-44C6-8F9E-E93B934F49C4}"/>
                    </a:ext>
                  </a:extLst>
                </p14:cNvPr>
                <p14:cNvContentPartPr/>
                <p14:nvPr/>
              </p14:nvContentPartPr>
              <p14:xfrm>
                <a:off x="1254710" y="4085922"/>
                <a:ext cx="116640" cy="405360"/>
              </p14:xfrm>
            </p:contentPart>
          </mc:Choice>
          <mc:Fallback xmlns="">
            <p:pic>
              <p:nvPicPr>
                <p:cNvPr id="424" name="Inkt 423">
                  <a:extLst>
                    <a:ext uri="{FF2B5EF4-FFF2-40B4-BE49-F238E27FC236}">
                      <a16:creationId xmlns:a16="http://schemas.microsoft.com/office/drawing/2014/main" id="{FD11DABB-AEE7-44C6-8F9E-E93B934F49C4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245710" y="4077282"/>
                  <a:ext cx="13428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425" name="Inkt 424">
                  <a:extLst>
                    <a:ext uri="{FF2B5EF4-FFF2-40B4-BE49-F238E27FC236}">
                      <a16:creationId xmlns:a16="http://schemas.microsoft.com/office/drawing/2014/main" id="{38BA7B32-726E-42D9-A389-668AA00E5EC2}"/>
                    </a:ext>
                  </a:extLst>
                </p14:cNvPr>
                <p14:cNvContentPartPr/>
                <p14:nvPr/>
              </p14:nvContentPartPr>
              <p14:xfrm>
                <a:off x="1141670" y="4079082"/>
                <a:ext cx="425520" cy="460800"/>
              </p14:xfrm>
            </p:contentPart>
          </mc:Choice>
          <mc:Fallback xmlns="">
            <p:pic>
              <p:nvPicPr>
                <p:cNvPr id="425" name="Inkt 424">
                  <a:extLst>
                    <a:ext uri="{FF2B5EF4-FFF2-40B4-BE49-F238E27FC236}">
                      <a16:creationId xmlns:a16="http://schemas.microsoft.com/office/drawing/2014/main" id="{38BA7B32-726E-42D9-A389-668AA00E5EC2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133030" y="4070082"/>
                  <a:ext cx="44316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426" name="Inkt 425">
                  <a:extLst>
                    <a:ext uri="{FF2B5EF4-FFF2-40B4-BE49-F238E27FC236}">
                      <a16:creationId xmlns:a16="http://schemas.microsoft.com/office/drawing/2014/main" id="{DCAC0DAE-0CF6-4F14-AD40-7CA46C57D408}"/>
                    </a:ext>
                  </a:extLst>
                </p14:cNvPr>
                <p14:cNvContentPartPr/>
                <p14:nvPr/>
              </p14:nvContentPartPr>
              <p14:xfrm>
                <a:off x="1570070" y="4365282"/>
                <a:ext cx="167400" cy="124920"/>
              </p14:xfrm>
            </p:contentPart>
          </mc:Choice>
          <mc:Fallback xmlns="">
            <p:pic>
              <p:nvPicPr>
                <p:cNvPr id="426" name="Inkt 425">
                  <a:extLst>
                    <a:ext uri="{FF2B5EF4-FFF2-40B4-BE49-F238E27FC236}">
                      <a16:creationId xmlns:a16="http://schemas.microsoft.com/office/drawing/2014/main" id="{DCAC0DAE-0CF6-4F14-AD40-7CA46C57D408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61070" y="4356642"/>
                  <a:ext cx="1850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427" name="Inkt 426">
                  <a:extLst>
                    <a:ext uri="{FF2B5EF4-FFF2-40B4-BE49-F238E27FC236}">
                      <a16:creationId xmlns:a16="http://schemas.microsoft.com/office/drawing/2014/main" id="{158459E2-7E03-4990-AA4E-EEDAA4739514}"/>
                    </a:ext>
                  </a:extLst>
                </p14:cNvPr>
                <p14:cNvContentPartPr/>
                <p14:nvPr/>
              </p14:nvContentPartPr>
              <p14:xfrm>
                <a:off x="1715510" y="4289322"/>
                <a:ext cx="261000" cy="169560"/>
              </p14:xfrm>
            </p:contentPart>
          </mc:Choice>
          <mc:Fallback xmlns="">
            <p:pic>
              <p:nvPicPr>
                <p:cNvPr id="427" name="Inkt 426">
                  <a:extLst>
                    <a:ext uri="{FF2B5EF4-FFF2-40B4-BE49-F238E27FC236}">
                      <a16:creationId xmlns:a16="http://schemas.microsoft.com/office/drawing/2014/main" id="{158459E2-7E03-4990-AA4E-EEDAA4739514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706870" y="4280682"/>
                  <a:ext cx="2786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428" name="Inkt 427">
                  <a:extLst>
                    <a:ext uri="{FF2B5EF4-FFF2-40B4-BE49-F238E27FC236}">
                      <a16:creationId xmlns:a16="http://schemas.microsoft.com/office/drawing/2014/main" id="{03F6A4E4-BE62-465B-8D7E-48A3BE383661}"/>
                    </a:ext>
                  </a:extLst>
                </p14:cNvPr>
                <p14:cNvContentPartPr/>
                <p14:nvPr/>
              </p14:nvContentPartPr>
              <p14:xfrm>
                <a:off x="1993790" y="4232802"/>
                <a:ext cx="287640" cy="192600"/>
              </p14:xfrm>
            </p:contentPart>
          </mc:Choice>
          <mc:Fallback xmlns="">
            <p:pic>
              <p:nvPicPr>
                <p:cNvPr id="428" name="Inkt 427">
                  <a:extLst>
                    <a:ext uri="{FF2B5EF4-FFF2-40B4-BE49-F238E27FC236}">
                      <a16:creationId xmlns:a16="http://schemas.microsoft.com/office/drawing/2014/main" id="{03F6A4E4-BE62-465B-8D7E-48A3BE383661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985150" y="4223802"/>
                  <a:ext cx="3052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429" name="Inkt 428">
                  <a:extLst>
                    <a:ext uri="{FF2B5EF4-FFF2-40B4-BE49-F238E27FC236}">
                      <a16:creationId xmlns:a16="http://schemas.microsoft.com/office/drawing/2014/main" id="{35B89344-B332-4977-B43B-C3236475C043}"/>
                    </a:ext>
                  </a:extLst>
                </p14:cNvPr>
                <p14:cNvContentPartPr/>
                <p14:nvPr/>
              </p14:nvContentPartPr>
              <p14:xfrm>
                <a:off x="2257670" y="4179882"/>
                <a:ext cx="182160" cy="273600"/>
              </p14:xfrm>
            </p:contentPart>
          </mc:Choice>
          <mc:Fallback xmlns="">
            <p:pic>
              <p:nvPicPr>
                <p:cNvPr id="429" name="Inkt 428">
                  <a:extLst>
                    <a:ext uri="{FF2B5EF4-FFF2-40B4-BE49-F238E27FC236}">
                      <a16:creationId xmlns:a16="http://schemas.microsoft.com/office/drawing/2014/main" id="{35B89344-B332-4977-B43B-C3236475C043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249030" y="4171242"/>
                  <a:ext cx="1998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430" name="Inkt 429">
                  <a:extLst>
                    <a:ext uri="{FF2B5EF4-FFF2-40B4-BE49-F238E27FC236}">
                      <a16:creationId xmlns:a16="http://schemas.microsoft.com/office/drawing/2014/main" id="{E64D7703-A2F8-41CD-BD3F-BEB0BFBB4F34}"/>
                    </a:ext>
                  </a:extLst>
                </p14:cNvPr>
                <p14:cNvContentPartPr/>
                <p14:nvPr/>
              </p14:nvContentPartPr>
              <p14:xfrm>
                <a:off x="2591750" y="4228842"/>
                <a:ext cx="166680" cy="199080"/>
              </p14:xfrm>
            </p:contentPart>
          </mc:Choice>
          <mc:Fallback xmlns="">
            <p:pic>
              <p:nvPicPr>
                <p:cNvPr id="430" name="Inkt 429">
                  <a:extLst>
                    <a:ext uri="{FF2B5EF4-FFF2-40B4-BE49-F238E27FC236}">
                      <a16:creationId xmlns:a16="http://schemas.microsoft.com/office/drawing/2014/main" id="{E64D7703-A2F8-41CD-BD3F-BEB0BFBB4F34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2583110" y="4220202"/>
                  <a:ext cx="1843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31" name="Inkt 430">
                  <a:extLst>
                    <a:ext uri="{FF2B5EF4-FFF2-40B4-BE49-F238E27FC236}">
                      <a16:creationId xmlns:a16="http://schemas.microsoft.com/office/drawing/2014/main" id="{AEC61D01-67F4-447D-AF8A-6E639A8A0A78}"/>
                    </a:ext>
                  </a:extLst>
                </p14:cNvPr>
                <p14:cNvContentPartPr/>
                <p14:nvPr/>
              </p14:nvContentPartPr>
              <p14:xfrm>
                <a:off x="2739350" y="4229922"/>
                <a:ext cx="242280" cy="163800"/>
              </p14:xfrm>
            </p:contentPart>
          </mc:Choice>
          <mc:Fallback xmlns="">
            <p:pic>
              <p:nvPicPr>
                <p:cNvPr id="431" name="Inkt 430">
                  <a:extLst>
                    <a:ext uri="{FF2B5EF4-FFF2-40B4-BE49-F238E27FC236}">
                      <a16:creationId xmlns:a16="http://schemas.microsoft.com/office/drawing/2014/main" id="{AEC61D01-67F4-447D-AF8A-6E639A8A0A78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2730710" y="4221282"/>
                  <a:ext cx="2599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32" name="Inkt 431">
                  <a:extLst>
                    <a:ext uri="{FF2B5EF4-FFF2-40B4-BE49-F238E27FC236}">
                      <a16:creationId xmlns:a16="http://schemas.microsoft.com/office/drawing/2014/main" id="{7D1F0DE6-70DA-4FEC-B547-10E2B720D21E}"/>
                    </a:ext>
                  </a:extLst>
                </p14:cNvPr>
                <p14:cNvContentPartPr/>
                <p14:nvPr/>
              </p14:nvContentPartPr>
              <p14:xfrm>
                <a:off x="2964710" y="4028322"/>
                <a:ext cx="61200" cy="265320"/>
              </p14:xfrm>
            </p:contentPart>
          </mc:Choice>
          <mc:Fallback xmlns="">
            <p:pic>
              <p:nvPicPr>
                <p:cNvPr id="432" name="Inkt 431">
                  <a:extLst>
                    <a:ext uri="{FF2B5EF4-FFF2-40B4-BE49-F238E27FC236}">
                      <a16:creationId xmlns:a16="http://schemas.microsoft.com/office/drawing/2014/main" id="{7D1F0DE6-70DA-4FEC-B547-10E2B720D21E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2955710" y="4019322"/>
                  <a:ext cx="788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33" name="Inkt 432">
                  <a:extLst>
                    <a:ext uri="{FF2B5EF4-FFF2-40B4-BE49-F238E27FC236}">
                      <a16:creationId xmlns:a16="http://schemas.microsoft.com/office/drawing/2014/main" id="{7F22FC48-04D0-4424-9B1B-D6D435C1F818}"/>
                    </a:ext>
                  </a:extLst>
                </p14:cNvPr>
                <p14:cNvContentPartPr/>
                <p14:nvPr/>
              </p14:nvContentPartPr>
              <p14:xfrm>
                <a:off x="3110510" y="4166562"/>
                <a:ext cx="107640" cy="171360"/>
              </p14:xfrm>
            </p:contentPart>
          </mc:Choice>
          <mc:Fallback xmlns="">
            <p:pic>
              <p:nvPicPr>
                <p:cNvPr id="433" name="Inkt 432">
                  <a:extLst>
                    <a:ext uri="{FF2B5EF4-FFF2-40B4-BE49-F238E27FC236}">
                      <a16:creationId xmlns:a16="http://schemas.microsoft.com/office/drawing/2014/main" id="{7F22FC48-04D0-4424-9B1B-D6D435C1F818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101510" y="4157562"/>
                  <a:ext cx="1252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34" name="Inkt 433">
                  <a:extLst>
                    <a:ext uri="{FF2B5EF4-FFF2-40B4-BE49-F238E27FC236}">
                      <a16:creationId xmlns:a16="http://schemas.microsoft.com/office/drawing/2014/main" id="{5463BD23-7C4C-4853-BA72-FCCD5AB0824D}"/>
                    </a:ext>
                  </a:extLst>
                </p14:cNvPr>
                <p14:cNvContentPartPr/>
                <p14:nvPr/>
              </p14:nvContentPartPr>
              <p14:xfrm>
                <a:off x="3123470" y="4120842"/>
                <a:ext cx="162000" cy="586440"/>
              </p14:xfrm>
            </p:contentPart>
          </mc:Choice>
          <mc:Fallback xmlns="">
            <p:pic>
              <p:nvPicPr>
                <p:cNvPr id="434" name="Inkt 433">
                  <a:extLst>
                    <a:ext uri="{FF2B5EF4-FFF2-40B4-BE49-F238E27FC236}">
                      <a16:creationId xmlns:a16="http://schemas.microsoft.com/office/drawing/2014/main" id="{5463BD23-7C4C-4853-BA72-FCCD5AB0824D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3114470" y="4112202"/>
                  <a:ext cx="17964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38" name="Inkt 437">
                  <a:extLst>
                    <a:ext uri="{FF2B5EF4-FFF2-40B4-BE49-F238E27FC236}">
                      <a16:creationId xmlns:a16="http://schemas.microsoft.com/office/drawing/2014/main" id="{5FDA896A-194D-444D-B3F7-77C2B21C077A}"/>
                    </a:ext>
                  </a:extLst>
                </p14:cNvPr>
                <p14:cNvContentPartPr/>
                <p14:nvPr/>
              </p14:nvContentPartPr>
              <p14:xfrm>
                <a:off x="1438310" y="4762722"/>
                <a:ext cx="175320" cy="205920"/>
              </p14:xfrm>
            </p:contentPart>
          </mc:Choice>
          <mc:Fallback xmlns="">
            <p:pic>
              <p:nvPicPr>
                <p:cNvPr id="438" name="Inkt 437">
                  <a:extLst>
                    <a:ext uri="{FF2B5EF4-FFF2-40B4-BE49-F238E27FC236}">
                      <a16:creationId xmlns:a16="http://schemas.microsoft.com/office/drawing/2014/main" id="{5FDA896A-194D-444D-B3F7-77C2B21C077A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429310" y="4754082"/>
                  <a:ext cx="1929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39" name="Inkt 438">
                  <a:extLst>
                    <a:ext uri="{FF2B5EF4-FFF2-40B4-BE49-F238E27FC236}">
                      <a16:creationId xmlns:a16="http://schemas.microsoft.com/office/drawing/2014/main" id="{6256C942-3DD4-4374-A9D8-4C475BEF62ED}"/>
                    </a:ext>
                  </a:extLst>
                </p14:cNvPr>
                <p14:cNvContentPartPr/>
                <p14:nvPr/>
              </p14:nvContentPartPr>
              <p14:xfrm>
                <a:off x="1637390" y="4832562"/>
                <a:ext cx="205920" cy="140760"/>
              </p14:xfrm>
            </p:contentPart>
          </mc:Choice>
          <mc:Fallback xmlns="">
            <p:pic>
              <p:nvPicPr>
                <p:cNvPr id="439" name="Inkt 438">
                  <a:extLst>
                    <a:ext uri="{FF2B5EF4-FFF2-40B4-BE49-F238E27FC236}">
                      <a16:creationId xmlns:a16="http://schemas.microsoft.com/office/drawing/2014/main" id="{6256C942-3DD4-4374-A9D8-4C475BEF62ED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628390" y="4823562"/>
                  <a:ext cx="2235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40" name="Inkt 439">
                  <a:extLst>
                    <a:ext uri="{FF2B5EF4-FFF2-40B4-BE49-F238E27FC236}">
                      <a16:creationId xmlns:a16="http://schemas.microsoft.com/office/drawing/2014/main" id="{51D13F47-A1CF-42CE-A17E-90D042BA35FA}"/>
                    </a:ext>
                  </a:extLst>
                </p14:cNvPr>
                <p14:cNvContentPartPr/>
                <p14:nvPr/>
              </p14:nvContentPartPr>
              <p14:xfrm>
                <a:off x="1846190" y="4722762"/>
                <a:ext cx="40680" cy="285120"/>
              </p14:xfrm>
            </p:contentPart>
          </mc:Choice>
          <mc:Fallback xmlns="">
            <p:pic>
              <p:nvPicPr>
                <p:cNvPr id="440" name="Inkt 439">
                  <a:extLst>
                    <a:ext uri="{FF2B5EF4-FFF2-40B4-BE49-F238E27FC236}">
                      <a16:creationId xmlns:a16="http://schemas.microsoft.com/office/drawing/2014/main" id="{51D13F47-A1CF-42CE-A17E-90D042BA35FA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837550" y="4713762"/>
                  <a:ext cx="5832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41" name="Inkt 440">
                  <a:extLst>
                    <a:ext uri="{FF2B5EF4-FFF2-40B4-BE49-F238E27FC236}">
                      <a16:creationId xmlns:a16="http://schemas.microsoft.com/office/drawing/2014/main" id="{CC225B73-C7F6-46F9-84EB-D087294113AA}"/>
                    </a:ext>
                  </a:extLst>
                </p14:cNvPr>
                <p14:cNvContentPartPr/>
                <p14:nvPr/>
              </p14:nvContentPartPr>
              <p14:xfrm>
                <a:off x="1911350" y="4675602"/>
                <a:ext cx="129600" cy="316800"/>
              </p14:xfrm>
            </p:contentPart>
          </mc:Choice>
          <mc:Fallback xmlns="">
            <p:pic>
              <p:nvPicPr>
                <p:cNvPr id="441" name="Inkt 440">
                  <a:extLst>
                    <a:ext uri="{FF2B5EF4-FFF2-40B4-BE49-F238E27FC236}">
                      <a16:creationId xmlns:a16="http://schemas.microsoft.com/office/drawing/2014/main" id="{CC225B73-C7F6-46F9-84EB-D087294113AA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902350" y="4666602"/>
                  <a:ext cx="1472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42" name="Inkt 441">
                  <a:extLst>
                    <a:ext uri="{FF2B5EF4-FFF2-40B4-BE49-F238E27FC236}">
                      <a16:creationId xmlns:a16="http://schemas.microsoft.com/office/drawing/2014/main" id="{4028F095-75A4-45C8-841A-9BF304A10FC8}"/>
                    </a:ext>
                  </a:extLst>
                </p14:cNvPr>
                <p14:cNvContentPartPr/>
                <p14:nvPr/>
              </p14:nvContentPartPr>
              <p14:xfrm>
                <a:off x="1875350" y="4848042"/>
                <a:ext cx="166680" cy="110520"/>
              </p14:xfrm>
            </p:contentPart>
          </mc:Choice>
          <mc:Fallback xmlns="">
            <p:pic>
              <p:nvPicPr>
                <p:cNvPr id="442" name="Inkt 441">
                  <a:extLst>
                    <a:ext uri="{FF2B5EF4-FFF2-40B4-BE49-F238E27FC236}">
                      <a16:creationId xmlns:a16="http://schemas.microsoft.com/office/drawing/2014/main" id="{4028F095-75A4-45C8-841A-9BF304A10FC8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866350" y="4839402"/>
                  <a:ext cx="1843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43" name="Inkt 442">
                  <a:extLst>
                    <a:ext uri="{FF2B5EF4-FFF2-40B4-BE49-F238E27FC236}">
                      <a16:creationId xmlns:a16="http://schemas.microsoft.com/office/drawing/2014/main" id="{C4729C14-88F4-42D8-946F-7BD8946C7213}"/>
                    </a:ext>
                  </a:extLst>
                </p14:cNvPr>
                <p14:cNvContentPartPr/>
                <p14:nvPr/>
              </p14:nvContentPartPr>
              <p14:xfrm>
                <a:off x="1982990" y="4755882"/>
                <a:ext cx="5400" cy="12240"/>
              </p14:xfrm>
            </p:contentPart>
          </mc:Choice>
          <mc:Fallback xmlns="">
            <p:pic>
              <p:nvPicPr>
                <p:cNvPr id="443" name="Inkt 442">
                  <a:extLst>
                    <a:ext uri="{FF2B5EF4-FFF2-40B4-BE49-F238E27FC236}">
                      <a16:creationId xmlns:a16="http://schemas.microsoft.com/office/drawing/2014/main" id="{C4729C14-88F4-42D8-946F-7BD8946C721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974350" y="4746882"/>
                  <a:ext cx="230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44" name="Inkt 443">
                  <a:extLst>
                    <a:ext uri="{FF2B5EF4-FFF2-40B4-BE49-F238E27FC236}">
                      <a16:creationId xmlns:a16="http://schemas.microsoft.com/office/drawing/2014/main" id="{B15A62F8-2FE8-4FE6-B9CE-6D539EB8544C}"/>
                    </a:ext>
                  </a:extLst>
                </p14:cNvPr>
                <p14:cNvContentPartPr/>
                <p14:nvPr/>
              </p14:nvContentPartPr>
              <p14:xfrm>
                <a:off x="2085590" y="4831482"/>
                <a:ext cx="120600" cy="370440"/>
              </p14:xfrm>
            </p:contentPart>
          </mc:Choice>
          <mc:Fallback xmlns="">
            <p:pic>
              <p:nvPicPr>
                <p:cNvPr id="444" name="Inkt 443">
                  <a:extLst>
                    <a:ext uri="{FF2B5EF4-FFF2-40B4-BE49-F238E27FC236}">
                      <a16:creationId xmlns:a16="http://schemas.microsoft.com/office/drawing/2014/main" id="{B15A62F8-2FE8-4FE6-B9CE-6D539EB8544C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2076590" y="4822842"/>
                  <a:ext cx="1382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45" name="Inkt 444">
                  <a:extLst>
                    <a:ext uri="{FF2B5EF4-FFF2-40B4-BE49-F238E27FC236}">
                      <a16:creationId xmlns:a16="http://schemas.microsoft.com/office/drawing/2014/main" id="{BDC511AF-89B5-4A16-9526-9D9F29F19749}"/>
                    </a:ext>
                  </a:extLst>
                </p14:cNvPr>
                <p14:cNvContentPartPr/>
                <p14:nvPr/>
              </p14:nvContentPartPr>
              <p14:xfrm>
                <a:off x="2212670" y="4692162"/>
                <a:ext cx="40680" cy="275760"/>
              </p14:xfrm>
            </p:contentPart>
          </mc:Choice>
          <mc:Fallback xmlns="">
            <p:pic>
              <p:nvPicPr>
                <p:cNvPr id="445" name="Inkt 444">
                  <a:extLst>
                    <a:ext uri="{FF2B5EF4-FFF2-40B4-BE49-F238E27FC236}">
                      <a16:creationId xmlns:a16="http://schemas.microsoft.com/office/drawing/2014/main" id="{BDC511AF-89B5-4A16-9526-9D9F29F19749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2203670" y="4683522"/>
                  <a:ext cx="583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46" name="Inkt 445">
                  <a:extLst>
                    <a:ext uri="{FF2B5EF4-FFF2-40B4-BE49-F238E27FC236}">
                      <a16:creationId xmlns:a16="http://schemas.microsoft.com/office/drawing/2014/main" id="{FD3225D7-F92E-40C3-A2C2-5264953264CC}"/>
                    </a:ext>
                  </a:extLst>
                </p14:cNvPr>
                <p14:cNvContentPartPr/>
                <p14:nvPr/>
              </p14:nvContentPartPr>
              <p14:xfrm>
                <a:off x="2297990" y="4810602"/>
                <a:ext cx="18720" cy="99360"/>
              </p14:xfrm>
            </p:contentPart>
          </mc:Choice>
          <mc:Fallback xmlns="">
            <p:pic>
              <p:nvPicPr>
                <p:cNvPr id="446" name="Inkt 445">
                  <a:extLst>
                    <a:ext uri="{FF2B5EF4-FFF2-40B4-BE49-F238E27FC236}">
                      <a16:creationId xmlns:a16="http://schemas.microsoft.com/office/drawing/2014/main" id="{FD3225D7-F92E-40C3-A2C2-5264953264CC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2289350" y="4801962"/>
                  <a:ext cx="363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47" name="Inkt 446">
                  <a:extLst>
                    <a:ext uri="{FF2B5EF4-FFF2-40B4-BE49-F238E27FC236}">
                      <a16:creationId xmlns:a16="http://schemas.microsoft.com/office/drawing/2014/main" id="{DE8676EA-3836-4419-A3C8-2386512736CB}"/>
                    </a:ext>
                  </a:extLst>
                </p14:cNvPr>
                <p14:cNvContentPartPr/>
                <p14:nvPr/>
              </p14:nvContentPartPr>
              <p14:xfrm>
                <a:off x="2332910" y="4753722"/>
                <a:ext cx="206280" cy="191880"/>
              </p14:xfrm>
            </p:contentPart>
          </mc:Choice>
          <mc:Fallback xmlns="">
            <p:pic>
              <p:nvPicPr>
                <p:cNvPr id="447" name="Inkt 446">
                  <a:extLst>
                    <a:ext uri="{FF2B5EF4-FFF2-40B4-BE49-F238E27FC236}">
                      <a16:creationId xmlns:a16="http://schemas.microsoft.com/office/drawing/2014/main" id="{DE8676EA-3836-4419-A3C8-2386512736CB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2323910" y="4745082"/>
                  <a:ext cx="2239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48" name="Inkt 447">
                  <a:extLst>
                    <a:ext uri="{FF2B5EF4-FFF2-40B4-BE49-F238E27FC236}">
                      <a16:creationId xmlns:a16="http://schemas.microsoft.com/office/drawing/2014/main" id="{8A6E6492-D019-414E-B063-52F7DB85646A}"/>
                    </a:ext>
                  </a:extLst>
                </p14:cNvPr>
                <p14:cNvContentPartPr/>
                <p14:nvPr/>
              </p14:nvContentPartPr>
              <p14:xfrm>
                <a:off x="2502470" y="4747602"/>
                <a:ext cx="154440" cy="266760"/>
              </p14:xfrm>
            </p:contentPart>
          </mc:Choice>
          <mc:Fallback xmlns="">
            <p:pic>
              <p:nvPicPr>
                <p:cNvPr id="448" name="Inkt 447">
                  <a:extLst>
                    <a:ext uri="{FF2B5EF4-FFF2-40B4-BE49-F238E27FC236}">
                      <a16:creationId xmlns:a16="http://schemas.microsoft.com/office/drawing/2014/main" id="{8A6E6492-D019-414E-B063-52F7DB85646A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2493470" y="4738602"/>
                  <a:ext cx="1720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49" name="Inkt 448">
                  <a:extLst>
                    <a:ext uri="{FF2B5EF4-FFF2-40B4-BE49-F238E27FC236}">
                      <a16:creationId xmlns:a16="http://schemas.microsoft.com/office/drawing/2014/main" id="{C7AC7A39-AD3D-43F3-A845-0D97CA84B029}"/>
                    </a:ext>
                  </a:extLst>
                </p14:cNvPr>
                <p14:cNvContentPartPr/>
                <p14:nvPr/>
              </p14:nvContentPartPr>
              <p14:xfrm>
                <a:off x="2785070" y="4808082"/>
                <a:ext cx="217440" cy="108720"/>
              </p14:xfrm>
            </p:contentPart>
          </mc:Choice>
          <mc:Fallback xmlns="">
            <p:pic>
              <p:nvPicPr>
                <p:cNvPr id="449" name="Inkt 448">
                  <a:extLst>
                    <a:ext uri="{FF2B5EF4-FFF2-40B4-BE49-F238E27FC236}">
                      <a16:creationId xmlns:a16="http://schemas.microsoft.com/office/drawing/2014/main" id="{C7AC7A39-AD3D-43F3-A845-0D97CA84B029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2776430" y="4799442"/>
                  <a:ext cx="2350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50" name="Inkt 449">
                  <a:extLst>
                    <a:ext uri="{FF2B5EF4-FFF2-40B4-BE49-F238E27FC236}">
                      <a16:creationId xmlns:a16="http://schemas.microsoft.com/office/drawing/2014/main" id="{01A0AB21-953F-4011-9572-4FC52BB0B194}"/>
                    </a:ext>
                  </a:extLst>
                </p14:cNvPr>
                <p14:cNvContentPartPr/>
                <p14:nvPr/>
              </p14:nvContentPartPr>
              <p14:xfrm>
                <a:off x="3046430" y="4799442"/>
                <a:ext cx="24480" cy="108720"/>
              </p14:xfrm>
            </p:contentPart>
          </mc:Choice>
          <mc:Fallback xmlns="">
            <p:pic>
              <p:nvPicPr>
                <p:cNvPr id="450" name="Inkt 449">
                  <a:extLst>
                    <a:ext uri="{FF2B5EF4-FFF2-40B4-BE49-F238E27FC236}">
                      <a16:creationId xmlns:a16="http://schemas.microsoft.com/office/drawing/2014/main" id="{01A0AB21-953F-4011-9572-4FC52BB0B194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3037430" y="4790802"/>
                  <a:ext cx="421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51" name="Inkt 450">
                  <a:extLst>
                    <a:ext uri="{FF2B5EF4-FFF2-40B4-BE49-F238E27FC236}">
                      <a16:creationId xmlns:a16="http://schemas.microsoft.com/office/drawing/2014/main" id="{32498F95-4B5D-453F-B8A3-0D065CFC4D9F}"/>
                    </a:ext>
                  </a:extLst>
                </p14:cNvPr>
                <p14:cNvContentPartPr/>
                <p14:nvPr/>
              </p14:nvContentPartPr>
              <p14:xfrm>
                <a:off x="2970830" y="4687842"/>
                <a:ext cx="5040" cy="1080"/>
              </p14:xfrm>
            </p:contentPart>
          </mc:Choice>
          <mc:Fallback xmlns="">
            <p:pic>
              <p:nvPicPr>
                <p:cNvPr id="451" name="Inkt 450">
                  <a:extLst>
                    <a:ext uri="{FF2B5EF4-FFF2-40B4-BE49-F238E27FC236}">
                      <a16:creationId xmlns:a16="http://schemas.microsoft.com/office/drawing/2014/main" id="{32498F95-4B5D-453F-B8A3-0D065CFC4D9F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2962190" y="4678842"/>
                  <a:ext cx="226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52" name="Inkt 451">
                  <a:extLst>
                    <a:ext uri="{FF2B5EF4-FFF2-40B4-BE49-F238E27FC236}">
                      <a16:creationId xmlns:a16="http://schemas.microsoft.com/office/drawing/2014/main" id="{42AA7C9F-2675-4C1D-A1E0-B9E758A5E86B}"/>
                    </a:ext>
                  </a:extLst>
                </p14:cNvPr>
                <p14:cNvContentPartPr/>
                <p14:nvPr/>
              </p14:nvContentPartPr>
              <p14:xfrm>
                <a:off x="3116990" y="4743642"/>
                <a:ext cx="200880" cy="143280"/>
              </p14:xfrm>
            </p:contentPart>
          </mc:Choice>
          <mc:Fallback xmlns="">
            <p:pic>
              <p:nvPicPr>
                <p:cNvPr id="452" name="Inkt 451">
                  <a:extLst>
                    <a:ext uri="{FF2B5EF4-FFF2-40B4-BE49-F238E27FC236}">
                      <a16:creationId xmlns:a16="http://schemas.microsoft.com/office/drawing/2014/main" id="{42AA7C9F-2675-4C1D-A1E0-B9E758A5E86B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3107990" y="4735002"/>
                  <a:ext cx="2185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53" name="Inkt 452">
                  <a:extLst>
                    <a:ext uri="{FF2B5EF4-FFF2-40B4-BE49-F238E27FC236}">
                      <a16:creationId xmlns:a16="http://schemas.microsoft.com/office/drawing/2014/main" id="{A60AC359-DA8D-4A90-86D7-FFB4EBD6C4E4}"/>
                    </a:ext>
                  </a:extLst>
                </p14:cNvPr>
                <p14:cNvContentPartPr/>
                <p14:nvPr/>
              </p14:nvContentPartPr>
              <p14:xfrm>
                <a:off x="3403190" y="4743642"/>
                <a:ext cx="172440" cy="157320"/>
              </p14:xfrm>
            </p:contentPart>
          </mc:Choice>
          <mc:Fallback xmlns="">
            <p:pic>
              <p:nvPicPr>
                <p:cNvPr id="453" name="Inkt 452">
                  <a:extLst>
                    <a:ext uri="{FF2B5EF4-FFF2-40B4-BE49-F238E27FC236}">
                      <a16:creationId xmlns:a16="http://schemas.microsoft.com/office/drawing/2014/main" id="{A60AC359-DA8D-4A90-86D7-FFB4EBD6C4E4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3394550" y="4735002"/>
                  <a:ext cx="1900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54" name="Inkt 453">
                  <a:extLst>
                    <a:ext uri="{FF2B5EF4-FFF2-40B4-BE49-F238E27FC236}">
                      <a16:creationId xmlns:a16="http://schemas.microsoft.com/office/drawing/2014/main" id="{09863C63-A0FD-4752-9DA1-4BFCA14E6F67}"/>
                    </a:ext>
                  </a:extLst>
                </p14:cNvPr>
                <p14:cNvContentPartPr/>
                <p14:nvPr/>
              </p14:nvContentPartPr>
              <p14:xfrm>
                <a:off x="3556910" y="4693962"/>
                <a:ext cx="187560" cy="143280"/>
              </p14:xfrm>
            </p:contentPart>
          </mc:Choice>
          <mc:Fallback xmlns="">
            <p:pic>
              <p:nvPicPr>
                <p:cNvPr id="454" name="Inkt 453">
                  <a:extLst>
                    <a:ext uri="{FF2B5EF4-FFF2-40B4-BE49-F238E27FC236}">
                      <a16:creationId xmlns:a16="http://schemas.microsoft.com/office/drawing/2014/main" id="{09863C63-A0FD-4752-9DA1-4BFCA14E6F67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3547910" y="4685322"/>
                  <a:ext cx="2052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55" name="Inkt 454">
                  <a:extLst>
                    <a:ext uri="{FF2B5EF4-FFF2-40B4-BE49-F238E27FC236}">
                      <a16:creationId xmlns:a16="http://schemas.microsoft.com/office/drawing/2014/main" id="{D062F402-6B67-4E6E-A6F0-C7CFA19DD26E}"/>
                    </a:ext>
                  </a:extLst>
                </p14:cNvPr>
                <p14:cNvContentPartPr/>
                <p14:nvPr/>
              </p14:nvContentPartPr>
              <p14:xfrm>
                <a:off x="3891710" y="4630602"/>
                <a:ext cx="178560" cy="195120"/>
              </p14:xfrm>
            </p:contentPart>
          </mc:Choice>
          <mc:Fallback xmlns="">
            <p:pic>
              <p:nvPicPr>
                <p:cNvPr id="455" name="Inkt 454">
                  <a:extLst>
                    <a:ext uri="{FF2B5EF4-FFF2-40B4-BE49-F238E27FC236}">
                      <a16:creationId xmlns:a16="http://schemas.microsoft.com/office/drawing/2014/main" id="{D062F402-6B67-4E6E-A6F0-C7CFA19DD26E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3883070" y="4621962"/>
                  <a:ext cx="1962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56" name="Inkt 455">
                  <a:extLst>
                    <a:ext uri="{FF2B5EF4-FFF2-40B4-BE49-F238E27FC236}">
                      <a16:creationId xmlns:a16="http://schemas.microsoft.com/office/drawing/2014/main" id="{7306EB86-6294-4FDF-87AF-58631F9ABDC0}"/>
                    </a:ext>
                  </a:extLst>
                </p14:cNvPr>
                <p14:cNvContentPartPr/>
                <p14:nvPr/>
              </p14:nvContentPartPr>
              <p14:xfrm>
                <a:off x="4078910" y="4640682"/>
                <a:ext cx="137160" cy="251280"/>
              </p14:xfrm>
            </p:contentPart>
          </mc:Choice>
          <mc:Fallback xmlns="">
            <p:pic>
              <p:nvPicPr>
                <p:cNvPr id="456" name="Inkt 455">
                  <a:extLst>
                    <a:ext uri="{FF2B5EF4-FFF2-40B4-BE49-F238E27FC236}">
                      <a16:creationId xmlns:a16="http://schemas.microsoft.com/office/drawing/2014/main" id="{7306EB86-6294-4FDF-87AF-58631F9ABDC0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4070270" y="4631682"/>
                  <a:ext cx="1548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457" name="Inkt 456">
                  <a:extLst>
                    <a:ext uri="{FF2B5EF4-FFF2-40B4-BE49-F238E27FC236}">
                      <a16:creationId xmlns:a16="http://schemas.microsoft.com/office/drawing/2014/main" id="{C9B47AA4-FAB2-4614-A228-9EB8F27A9ABA}"/>
                    </a:ext>
                  </a:extLst>
                </p14:cNvPr>
                <p14:cNvContentPartPr/>
                <p14:nvPr/>
              </p14:nvContentPartPr>
              <p14:xfrm>
                <a:off x="4220390" y="4658322"/>
                <a:ext cx="20160" cy="100800"/>
              </p14:xfrm>
            </p:contentPart>
          </mc:Choice>
          <mc:Fallback xmlns="">
            <p:pic>
              <p:nvPicPr>
                <p:cNvPr id="457" name="Inkt 456">
                  <a:extLst>
                    <a:ext uri="{FF2B5EF4-FFF2-40B4-BE49-F238E27FC236}">
                      <a16:creationId xmlns:a16="http://schemas.microsoft.com/office/drawing/2014/main" id="{C9B47AA4-FAB2-4614-A228-9EB8F27A9ABA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4211390" y="4649682"/>
                  <a:ext cx="378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458" name="Inkt 457">
                  <a:extLst>
                    <a:ext uri="{FF2B5EF4-FFF2-40B4-BE49-F238E27FC236}">
                      <a16:creationId xmlns:a16="http://schemas.microsoft.com/office/drawing/2014/main" id="{DB2BCC07-B415-42C9-9F9E-E4439281E1B7}"/>
                    </a:ext>
                  </a:extLst>
                </p14:cNvPr>
                <p14:cNvContentPartPr/>
                <p14:nvPr/>
              </p14:nvContentPartPr>
              <p14:xfrm>
                <a:off x="4177910" y="4513602"/>
                <a:ext cx="360" cy="2880"/>
              </p14:xfrm>
            </p:contentPart>
          </mc:Choice>
          <mc:Fallback xmlns="">
            <p:pic>
              <p:nvPicPr>
                <p:cNvPr id="458" name="Inkt 457">
                  <a:extLst>
                    <a:ext uri="{FF2B5EF4-FFF2-40B4-BE49-F238E27FC236}">
                      <a16:creationId xmlns:a16="http://schemas.microsoft.com/office/drawing/2014/main" id="{DB2BCC07-B415-42C9-9F9E-E4439281E1B7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4169270" y="4504962"/>
                  <a:ext cx="180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459" name="Inkt 458">
                  <a:extLst>
                    <a:ext uri="{FF2B5EF4-FFF2-40B4-BE49-F238E27FC236}">
                      <a16:creationId xmlns:a16="http://schemas.microsoft.com/office/drawing/2014/main" id="{BF8E653F-09DA-4FA1-8859-A5C408F33D69}"/>
                    </a:ext>
                  </a:extLst>
                </p14:cNvPr>
                <p14:cNvContentPartPr/>
                <p14:nvPr/>
              </p14:nvContentPartPr>
              <p14:xfrm>
                <a:off x="4316870" y="4579122"/>
                <a:ext cx="275040" cy="218520"/>
              </p14:xfrm>
            </p:contentPart>
          </mc:Choice>
          <mc:Fallback xmlns="">
            <p:pic>
              <p:nvPicPr>
                <p:cNvPr id="459" name="Inkt 458">
                  <a:extLst>
                    <a:ext uri="{FF2B5EF4-FFF2-40B4-BE49-F238E27FC236}">
                      <a16:creationId xmlns:a16="http://schemas.microsoft.com/office/drawing/2014/main" id="{BF8E653F-09DA-4FA1-8859-A5C408F33D6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308230" y="4570122"/>
                  <a:ext cx="292680" cy="23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6">
            <p14:nvContentPartPr>
              <p14:cNvPr id="461" name="Inkt 460">
                <a:extLst>
                  <a:ext uri="{FF2B5EF4-FFF2-40B4-BE49-F238E27FC236}">
                    <a16:creationId xmlns:a16="http://schemas.microsoft.com/office/drawing/2014/main" id="{B115B01C-15D6-4032-BD99-BEFF9A5E212D}"/>
                  </a:ext>
                </a:extLst>
              </p14:cNvPr>
              <p14:cNvContentPartPr/>
              <p14:nvPr/>
            </p14:nvContentPartPr>
            <p14:xfrm>
              <a:off x="88670" y="2344962"/>
              <a:ext cx="4894560" cy="3184920"/>
            </p14:xfrm>
          </p:contentPart>
        </mc:Choice>
        <mc:Fallback xmlns="">
          <p:pic>
            <p:nvPicPr>
              <p:cNvPr id="461" name="Inkt 460">
                <a:extLst>
                  <a:ext uri="{FF2B5EF4-FFF2-40B4-BE49-F238E27FC236}">
                    <a16:creationId xmlns:a16="http://schemas.microsoft.com/office/drawing/2014/main" id="{B115B01C-15D6-4032-BD99-BEFF9A5E212D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80030" y="2335962"/>
                <a:ext cx="4912200" cy="32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8">
            <p14:nvContentPartPr>
              <p14:cNvPr id="462" name="Inkt 461">
                <a:extLst>
                  <a:ext uri="{FF2B5EF4-FFF2-40B4-BE49-F238E27FC236}">
                    <a16:creationId xmlns:a16="http://schemas.microsoft.com/office/drawing/2014/main" id="{5CE80645-53FB-42CA-BE3B-174B08E29E1A}"/>
                  </a:ext>
                </a:extLst>
              </p14:cNvPr>
              <p14:cNvContentPartPr/>
              <p14:nvPr/>
            </p14:nvContentPartPr>
            <p14:xfrm>
              <a:off x="4992230" y="1395642"/>
              <a:ext cx="6596280" cy="3641040"/>
            </p14:xfrm>
          </p:contentPart>
        </mc:Choice>
        <mc:Fallback xmlns="">
          <p:pic>
            <p:nvPicPr>
              <p:cNvPr id="462" name="Inkt 461">
                <a:extLst>
                  <a:ext uri="{FF2B5EF4-FFF2-40B4-BE49-F238E27FC236}">
                    <a16:creationId xmlns:a16="http://schemas.microsoft.com/office/drawing/2014/main" id="{5CE80645-53FB-42CA-BE3B-174B08E29E1A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4983590" y="1387002"/>
                <a:ext cx="6613920" cy="36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463" name="Inkt 462">
                <a:extLst>
                  <a:ext uri="{FF2B5EF4-FFF2-40B4-BE49-F238E27FC236}">
                    <a16:creationId xmlns:a16="http://schemas.microsoft.com/office/drawing/2014/main" id="{8D661688-8BC5-4F06-B723-F51E28125465}"/>
                  </a:ext>
                </a:extLst>
              </p14:cNvPr>
              <p14:cNvContentPartPr/>
              <p14:nvPr/>
            </p14:nvContentPartPr>
            <p14:xfrm>
              <a:off x="26750" y="-74958"/>
              <a:ext cx="7922520" cy="2294280"/>
            </p14:xfrm>
          </p:contentPart>
        </mc:Choice>
        <mc:Fallback xmlns="">
          <p:pic>
            <p:nvPicPr>
              <p:cNvPr id="463" name="Inkt 462">
                <a:extLst>
                  <a:ext uri="{FF2B5EF4-FFF2-40B4-BE49-F238E27FC236}">
                    <a16:creationId xmlns:a16="http://schemas.microsoft.com/office/drawing/2014/main" id="{8D661688-8BC5-4F06-B723-F51E28125465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18110" y="-83598"/>
                <a:ext cx="7940160" cy="231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66" name="Groep 465">
            <a:extLst>
              <a:ext uri="{FF2B5EF4-FFF2-40B4-BE49-F238E27FC236}">
                <a16:creationId xmlns:a16="http://schemas.microsoft.com/office/drawing/2014/main" id="{E7050C73-85AC-48EA-BAE1-1F50E81A725D}"/>
              </a:ext>
            </a:extLst>
          </p:cNvPr>
          <p:cNvGrpSpPr/>
          <p:nvPr/>
        </p:nvGrpSpPr>
        <p:grpSpPr>
          <a:xfrm>
            <a:off x="501230" y="5373282"/>
            <a:ext cx="12112200" cy="1734120"/>
            <a:chOff x="501230" y="5373282"/>
            <a:chExt cx="12112200" cy="173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464" name="Inkt 463">
                  <a:extLst>
                    <a:ext uri="{FF2B5EF4-FFF2-40B4-BE49-F238E27FC236}">
                      <a16:creationId xmlns:a16="http://schemas.microsoft.com/office/drawing/2014/main" id="{70187D6C-C3BC-4BD8-8C30-61F0311D72DB}"/>
                    </a:ext>
                  </a:extLst>
                </p14:cNvPr>
                <p14:cNvContentPartPr/>
                <p14:nvPr/>
              </p14:nvContentPartPr>
              <p14:xfrm>
                <a:off x="501230" y="5373282"/>
                <a:ext cx="12112200" cy="1734120"/>
              </p14:xfrm>
            </p:contentPart>
          </mc:Choice>
          <mc:Fallback xmlns="">
            <p:pic>
              <p:nvPicPr>
                <p:cNvPr id="464" name="Inkt 463">
                  <a:extLst>
                    <a:ext uri="{FF2B5EF4-FFF2-40B4-BE49-F238E27FC236}">
                      <a16:creationId xmlns:a16="http://schemas.microsoft.com/office/drawing/2014/main" id="{70187D6C-C3BC-4BD8-8C30-61F0311D72DB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92590" y="5364642"/>
                  <a:ext cx="12129840" cy="175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465" name="Inkt 464">
                  <a:extLst>
                    <a:ext uri="{FF2B5EF4-FFF2-40B4-BE49-F238E27FC236}">
                      <a16:creationId xmlns:a16="http://schemas.microsoft.com/office/drawing/2014/main" id="{63631470-DA62-4315-8FBC-664D84A021A0}"/>
                    </a:ext>
                  </a:extLst>
                </p14:cNvPr>
                <p14:cNvContentPartPr/>
                <p14:nvPr/>
              </p14:nvContentPartPr>
              <p14:xfrm>
                <a:off x="1111790" y="5489202"/>
                <a:ext cx="4038480" cy="866160"/>
              </p14:xfrm>
            </p:contentPart>
          </mc:Choice>
          <mc:Fallback xmlns="">
            <p:pic>
              <p:nvPicPr>
                <p:cNvPr id="465" name="Inkt 464">
                  <a:extLst>
                    <a:ext uri="{FF2B5EF4-FFF2-40B4-BE49-F238E27FC236}">
                      <a16:creationId xmlns:a16="http://schemas.microsoft.com/office/drawing/2014/main" id="{63631470-DA62-4315-8FBC-664D84A021A0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103150" y="5480562"/>
                  <a:ext cx="4056120" cy="88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9" name="Groep 498">
            <a:extLst>
              <a:ext uri="{FF2B5EF4-FFF2-40B4-BE49-F238E27FC236}">
                <a16:creationId xmlns:a16="http://schemas.microsoft.com/office/drawing/2014/main" id="{D7F5920C-BF82-4901-B4DC-808BBCA085C8}"/>
              </a:ext>
            </a:extLst>
          </p:cNvPr>
          <p:cNvGrpSpPr/>
          <p:nvPr/>
        </p:nvGrpSpPr>
        <p:grpSpPr>
          <a:xfrm>
            <a:off x="4504790" y="1706322"/>
            <a:ext cx="6825600" cy="3958920"/>
            <a:chOff x="4504790" y="1706322"/>
            <a:chExt cx="6825600" cy="39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92" name="Inkt 291">
                  <a:extLst>
                    <a:ext uri="{FF2B5EF4-FFF2-40B4-BE49-F238E27FC236}">
                      <a16:creationId xmlns:a16="http://schemas.microsoft.com/office/drawing/2014/main" id="{5502F87A-A207-409A-97C7-233AFE22B94B}"/>
                    </a:ext>
                  </a:extLst>
                </p14:cNvPr>
                <p14:cNvContentPartPr/>
                <p14:nvPr/>
              </p14:nvContentPartPr>
              <p14:xfrm>
                <a:off x="10447670" y="3327402"/>
                <a:ext cx="272520" cy="255960"/>
              </p14:xfrm>
            </p:contentPart>
          </mc:Choice>
          <mc:Fallback xmlns="">
            <p:pic>
              <p:nvPicPr>
                <p:cNvPr id="292" name="Inkt 291">
                  <a:extLst>
                    <a:ext uri="{FF2B5EF4-FFF2-40B4-BE49-F238E27FC236}">
                      <a16:creationId xmlns:a16="http://schemas.microsoft.com/office/drawing/2014/main" id="{5502F87A-A207-409A-97C7-233AFE22B94B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0439030" y="3318402"/>
                  <a:ext cx="2901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93" name="Inkt 292">
                  <a:extLst>
                    <a:ext uri="{FF2B5EF4-FFF2-40B4-BE49-F238E27FC236}">
                      <a16:creationId xmlns:a16="http://schemas.microsoft.com/office/drawing/2014/main" id="{6D325E6D-4B89-4B58-B8DB-177A07CDD6FE}"/>
                    </a:ext>
                  </a:extLst>
                </p14:cNvPr>
                <p14:cNvContentPartPr/>
                <p14:nvPr/>
              </p14:nvContentPartPr>
              <p14:xfrm>
                <a:off x="10699310" y="3224802"/>
                <a:ext cx="204480" cy="424080"/>
              </p14:xfrm>
            </p:contentPart>
          </mc:Choice>
          <mc:Fallback xmlns="">
            <p:pic>
              <p:nvPicPr>
                <p:cNvPr id="293" name="Inkt 292">
                  <a:extLst>
                    <a:ext uri="{FF2B5EF4-FFF2-40B4-BE49-F238E27FC236}">
                      <a16:creationId xmlns:a16="http://schemas.microsoft.com/office/drawing/2014/main" id="{6D325E6D-4B89-4B58-B8DB-177A07CDD6FE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0690310" y="3215802"/>
                  <a:ext cx="22212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95" name="Inkt 294">
                  <a:extLst>
                    <a:ext uri="{FF2B5EF4-FFF2-40B4-BE49-F238E27FC236}">
                      <a16:creationId xmlns:a16="http://schemas.microsoft.com/office/drawing/2014/main" id="{8CC2CB7C-E17E-42B0-ACB4-99CA167F8531}"/>
                    </a:ext>
                  </a:extLst>
                </p14:cNvPr>
                <p14:cNvContentPartPr/>
                <p14:nvPr/>
              </p14:nvContentPartPr>
              <p14:xfrm>
                <a:off x="11062190" y="3180522"/>
                <a:ext cx="158400" cy="442080"/>
              </p14:xfrm>
            </p:contentPart>
          </mc:Choice>
          <mc:Fallback xmlns="">
            <p:pic>
              <p:nvPicPr>
                <p:cNvPr id="295" name="Inkt 294">
                  <a:extLst>
                    <a:ext uri="{FF2B5EF4-FFF2-40B4-BE49-F238E27FC236}">
                      <a16:creationId xmlns:a16="http://schemas.microsoft.com/office/drawing/2014/main" id="{8CC2CB7C-E17E-42B0-ACB4-99CA167F8531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1053550" y="3171882"/>
                  <a:ext cx="1760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96" name="Inkt 295">
                  <a:extLst>
                    <a:ext uri="{FF2B5EF4-FFF2-40B4-BE49-F238E27FC236}">
                      <a16:creationId xmlns:a16="http://schemas.microsoft.com/office/drawing/2014/main" id="{F8CD252E-BC00-4923-AE11-33D938E9F7C3}"/>
                    </a:ext>
                  </a:extLst>
                </p14:cNvPr>
                <p14:cNvContentPartPr/>
                <p14:nvPr/>
              </p14:nvContentPartPr>
              <p14:xfrm>
                <a:off x="10974350" y="3255402"/>
                <a:ext cx="113040" cy="102240"/>
              </p14:xfrm>
            </p:contentPart>
          </mc:Choice>
          <mc:Fallback xmlns="">
            <p:pic>
              <p:nvPicPr>
                <p:cNvPr id="296" name="Inkt 295">
                  <a:extLst>
                    <a:ext uri="{FF2B5EF4-FFF2-40B4-BE49-F238E27FC236}">
                      <a16:creationId xmlns:a16="http://schemas.microsoft.com/office/drawing/2014/main" id="{F8CD252E-BC00-4923-AE11-33D938E9F7C3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0965350" y="3246762"/>
                  <a:ext cx="1306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97" name="Inkt 296">
                  <a:extLst>
                    <a:ext uri="{FF2B5EF4-FFF2-40B4-BE49-F238E27FC236}">
                      <a16:creationId xmlns:a16="http://schemas.microsoft.com/office/drawing/2014/main" id="{94842B4E-266B-4EFE-BF67-E7227E1641AB}"/>
                    </a:ext>
                  </a:extLst>
                </p14:cNvPr>
                <p14:cNvContentPartPr/>
                <p14:nvPr/>
              </p14:nvContentPartPr>
              <p14:xfrm>
                <a:off x="11241110" y="3403362"/>
                <a:ext cx="89280" cy="117720"/>
              </p14:xfrm>
            </p:contentPart>
          </mc:Choice>
          <mc:Fallback xmlns="">
            <p:pic>
              <p:nvPicPr>
                <p:cNvPr id="297" name="Inkt 296">
                  <a:extLst>
                    <a:ext uri="{FF2B5EF4-FFF2-40B4-BE49-F238E27FC236}">
                      <a16:creationId xmlns:a16="http://schemas.microsoft.com/office/drawing/2014/main" id="{94842B4E-266B-4EFE-BF67-E7227E1641AB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1232110" y="3394362"/>
                  <a:ext cx="1069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75" name="Inkt 274">
                  <a:extLst>
                    <a:ext uri="{FF2B5EF4-FFF2-40B4-BE49-F238E27FC236}">
                      <a16:creationId xmlns:a16="http://schemas.microsoft.com/office/drawing/2014/main" id="{0B78F6BD-01C2-4226-9211-555304C4954F}"/>
                    </a:ext>
                  </a:extLst>
                </p14:cNvPr>
                <p14:cNvContentPartPr/>
                <p14:nvPr/>
              </p14:nvContentPartPr>
              <p14:xfrm>
                <a:off x="10139870" y="3446922"/>
                <a:ext cx="149040" cy="33120"/>
              </p14:xfrm>
            </p:contentPart>
          </mc:Choice>
          <mc:Fallback xmlns="">
            <p:pic>
              <p:nvPicPr>
                <p:cNvPr id="275" name="Inkt 274">
                  <a:extLst>
                    <a:ext uri="{FF2B5EF4-FFF2-40B4-BE49-F238E27FC236}">
                      <a16:creationId xmlns:a16="http://schemas.microsoft.com/office/drawing/2014/main" id="{0B78F6BD-01C2-4226-9211-555304C4954F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0130870" y="3438282"/>
                  <a:ext cx="1666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76" name="Inkt 275">
                  <a:extLst>
                    <a:ext uri="{FF2B5EF4-FFF2-40B4-BE49-F238E27FC236}">
                      <a16:creationId xmlns:a16="http://schemas.microsoft.com/office/drawing/2014/main" id="{750F76B7-76AE-4061-9ECE-ED319279BFAE}"/>
                    </a:ext>
                  </a:extLst>
                </p14:cNvPr>
                <p14:cNvContentPartPr/>
                <p14:nvPr/>
              </p14:nvContentPartPr>
              <p14:xfrm>
                <a:off x="10166510" y="3320922"/>
                <a:ext cx="61200" cy="268920"/>
              </p14:xfrm>
            </p:contentPart>
          </mc:Choice>
          <mc:Fallback xmlns="">
            <p:pic>
              <p:nvPicPr>
                <p:cNvPr id="276" name="Inkt 275">
                  <a:extLst>
                    <a:ext uri="{FF2B5EF4-FFF2-40B4-BE49-F238E27FC236}">
                      <a16:creationId xmlns:a16="http://schemas.microsoft.com/office/drawing/2014/main" id="{750F76B7-76AE-4061-9ECE-ED319279BFAE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0157510" y="3311922"/>
                  <a:ext cx="788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53" name="Inkt 252">
                  <a:extLst>
                    <a:ext uri="{FF2B5EF4-FFF2-40B4-BE49-F238E27FC236}">
                      <a16:creationId xmlns:a16="http://schemas.microsoft.com/office/drawing/2014/main" id="{D5A2F9BF-574E-4BC9-BB11-169CC85A662E}"/>
                    </a:ext>
                  </a:extLst>
                </p14:cNvPr>
                <p14:cNvContentPartPr/>
                <p14:nvPr/>
              </p14:nvContentPartPr>
              <p14:xfrm>
                <a:off x="5757230" y="3536202"/>
                <a:ext cx="24480" cy="266040"/>
              </p14:xfrm>
            </p:contentPart>
          </mc:Choice>
          <mc:Fallback xmlns="">
            <p:pic>
              <p:nvPicPr>
                <p:cNvPr id="253" name="Inkt 252">
                  <a:extLst>
                    <a:ext uri="{FF2B5EF4-FFF2-40B4-BE49-F238E27FC236}">
                      <a16:creationId xmlns:a16="http://schemas.microsoft.com/office/drawing/2014/main" id="{D5A2F9BF-574E-4BC9-BB11-169CC85A662E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5748230" y="3527562"/>
                  <a:ext cx="421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54" name="Inkt 253">
                  <a:extLst>
                    <a:ext uri="{FF2B5EF4-FFF2-40B4-BE49-F238E27FC236}">
                      <a16:creationId xmlns:a16="http://schemas.microsoft.com/office/drawing/2014/main" id="{7FF30E08-A5E7-4D07-B00E-874CE9035CA2}"/>
                    </a:ext>
                  </a:extLst>
                </p14:cNvPr>
                <p14:cNvContentPartPr/>
                <p14:nvPr/>
              </p14:nvContentPartPr>
              <p14:xfrm>
                <a:off x="5638790" y="3427842"/>
                <a:ext cx="325440" cy="360000"/>
              </p14:xfrm>
            </p:contentPart>
          </mc:Choice>
          <mc:Fallback xmlns="">
            <p:pic>
              <p:nvPicPr>
                <p:cNvPr id="254" name="Inkt 253">
                  <a:extLst>
                    <a:ext uri="{FF2B5EF4-FFF2-40B4-BE49-F238E27FC236}">
                      <a16:creationId xmlns:a16="http://schemas.microsoft.com/office/drawing/2014/main" id="{7FF30E08-A5E7-4D07-B00E-874CE9035CA2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5629790" y="3419202"/>
                  <a:ext cx="34308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55" name="Inkt 254">
                  <a:extLst>
                    <a:ext uri="{FF2B5EF4-FFF2-40B4-BE49-F238E27FC236}">
                      <a16:creationId xmlns:a16="http://schemas.microsoft.com/office/drawing/2014/main" id="{AB1A6A31-1B49-4EE4-98C1-9CD4B4635701}"/>
                    </a:ext>
                  </a:extLst>
                </p14:cNvPr>
                <p14:cNvContentPartPr/>
                <p14:nvPr/>
              </p14:nvContentPartPr>
              <p14:xfrm>
                <a:off x="5982230" y="3610722"/>
                <a:ext cx="153720" cy="153360"/>
              </p14:xfrm>
            </p:contentPart>
          </mc:Choice>
          <mc:Fallback xmlns="">
            <p:pic>
              <p:nvPicPr>
                <p:cNvPr id="255" name="Inkt 254">
                  <a:extLst>
                    <a:ext uri="{FF2B5EF4-FFF2-40B4-BE49-F238E27FC236}">
                      <a16:creationId xmlns:a16="http://schemas.microsoft.com/office/drawing/2014/main" id="{AB1A6A31-1B49-4EE4-98C1-9CD4B4635701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5973230" y="3602082"/>
                  <a:ext cx="1713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56" name="Inkt 255">
                  <a:extLst>
                    <a:ext uri="{FF2B5EF4-FFF2-40B4-BE49-F238E27FC236}">
                      <a16:creationId xmlns:a16="http://schemas.microsoft.com/office/drawing/2014/main" id="{B60F26FE-EA0F-45B7-AE4C-206D1B20F4BA}"/>
                    </a:ext>
                  </a:extLst>
                </p14:cNvPr>
                <p14:cNvContentPartPr/>
                <p14:nvPr/>
              </p14:nvContentPartPr>
              <p14:xfrm>
                <a:off x="6132710" y="3584802"/>
                <a:ext cx="253440" cy="177120"/>
              </p14:xfrm>
            </p:contentPart>
          </mc:Choice>
          <mc:Fallback xmlns="">
            <p:pic>
              <p:nvPicPr>
                <p:cNvPr id="256" name="Inkt 255">
                  <a:extLst>
                    <a:ext uri="{FF2B5EF4-FFF2-40B4-BE49-F238E27FC236}">
                      <a16:creationId xmlns:a16="http://schemas.microsoft.com/office/drawing/2014/main" id="{B60F26FE-EA0F-45B7-AE4C-206D1B20F4BA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6123710" y="3575802"/>
                  <a:ext cx="2710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57" name="Inkt 256">
                  <a:extLst>
                    <a:ext uri="{FF2B5EF4-FFF2-40B4-BE49-F238E27FC236}">
                      <a16:creationId xmlns:a16="http://schemas.microsoft.com/office/drawing/2014/main" id="{0F453D95-5713-4562-9D69-AA43ABFACDDC}"/>
                    </a:ext>
                  </a:extLst>
                </p14:cNvPr>
                <p14:cNvContentPartPr/>
                <p14:nvPr/>
              </p14:nvContentPartPr>
              <p14:xfrm>
                <a:off x="6305150" y="3396162"/>
                <a:ext cx="243720" cy="311760"/>
              </p14:xfrm>
            </p:contentPart>
          </mc:Choice>
          <mc:Fallback xmlns="">
            <p:pic>
              <p:nvPicPr>
                <p:cNvPr id="257" name="Inkt 256">
                  <a:extLst>
                    <a:ext uri="{FF2B5EF4-FFF2-40B4-BE49-F238E27FC236}">
                      <a16:creationId xmlns:a16="http://schemas.microsoft.com/office/drawing/2014/main" id="{0F453D95-5713-4562-9D69-AA43ABFACDDC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6296150" y="3387522"/>
                  <a:ext cx="2613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58" name="Inkt 257">
                  <a:extLst>
                    <a:ext uri="{FF2B5EF4-FFF2-40B4-BE49-F238E27FC236}">
                      <a16:creationId xmlns:a16="http://schemas.microsoft.com/office/drawing/2014/main" id="{7C776954-3A1A-4ED7-9228-35E6229D3940}"/>
                    </a:ext>
                  </a:extLst>
                </p14:cNvPr>
                <p14:cNvContentPartPr/>
                <p14:nvPr/>
              </p14:nvContentPartPr>
              <p14:xfrm>
                <a:off x="6441950" y="3328122"/>
                <a:ext cx="361440" cy="315720"/>
              </p14:xfrm>
            </p:contentPart>
          </mc:Choice>
          <mc:Fallback xmlns="">
            <p:pic>
              <p:nvPicPr>
                <p:cNvPr id="258" name="Inkt 257">
                  <a:extLst>
                    <a:ext uri="{FF2B5EF4-FFF2-40B4-BE49-F238E27FC236}">
                      <a16:creationId xmlns:a16="http://schemas.microsoft.com/office/drawing/2014/main" id="{7C776954-3A1A-4ED7-9228-35E6229D3940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6433310" y="3319122"/>
                  <a:ext cx="37908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59" name="Inkt 258">
                  <a:extLst>
                    <a:ext uri="{FF2B5EF4-FFF2-40B4-BE49-F238E27FC236}">
                      <a16:creationId xmlns:a16="http://schemas.microsoft.com/office/drawing/2014/main" id="{9E24357E-9108-4A2A-8AB1-11C9BD73BB3A}"/>
                    </a:ext>
                  </a:extLst>
                </p14:cNvPr>
                <p14:cNvContentPartPr/>
                <p14:nvPr/>
              </p14:nvContentPartPr>
              <p14:xfrm>
                <a:off x="6923630" y="3441522"/>
                <a:ext cx="188280" cy="219240"/>
              </p14:xfrm>
            </p:contentPart>
          </mc:Choice>
          <mc:Fallback xmlns="">
            <p:pic>
              <p:nvPicPr>
                <p:cNvPr id="259" name="Inkt 258">
                  <a:extLst>
                    <a:ext uri="{FF2B5EF4-FFF2-40B4-BE49-F238E27FC236}">
                      <a16:creationId xmlns:a16="http://schemas.microsoft.com/office/drawing/2014/main" id="{9E24357E-9108-4A2A-8AB1-11C9BD73BB3A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6914990" y="3432522"/>
                  <a:ext cx="2059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60" name="Inkt 259">
                  <a:extLst>
                    <a:ext uri="{FF2B5EF4-FFF2-40B4-BE49-F238E27FC236}">
                      <a16:creationId xmlns:a16="http://schemas.microsoft.com/office/drawing/2014/main" id="{1A82DB18-91A9-43CF-A74E-ED2950D886B2}"/>
                    </a:ext>
                  </a:extLst>
                </p14:cNvPr>
                <p14:cNvContentPartPr/>
                <p14:nvPr/>
              </p14:nvContentPartPr>
              <p14:xfrm>
                <a:off x="7100030" y="3243162"/>
                <a:ext cx="271440" cy="393120"/>
              </p14:xfrm>
            </p:contentPart>
          </mc:Choice>
          <mc:Fallback xmlns="">
            <p:pic>
              <p:nvPicPr>
                <p:cNvPr id="260" name="Inkt 259">
                  <a:extLst>
                    <a:ext uri="{FF2B5EF4-FFF2-40B4-BE49-F238E27FC236}">
                      <a16:creationId xmlns:a16="http://schemas.microsoft.com/office/drawing/2014/main" id="{1A82DB18-91A9-43CF-A74E-ED2950D886B2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7091030" y="3234522"/>
                  <a:ext cx="28908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61" name="Inkt 260">
                  <a:extLst>
                    <a:ext uri="{FF2B5EF4-FFF2-40B4-BE49-F238E27FC236}">
                      <a16:creationId xmlns:a16="http://schemas.microsoft.com/office/drawing/2014/main" id="{1AA1EDB5-4E6C-469F-8FC4-8AC838F6BA4C}"/>
                    </a:ext>
                  </a:extLst>
                </p14:cNvPr>
                <p14:cNvContentPartPr/>
                <p14:nvPr/>
              </p14:nvContentPartPr>
              <p14:xfrm>
                <a:off x="7405310" y="3508122"/>
                <a:ext cx="220680" cy="127800"/>
              </p14:xfrm>
            </p:contentPart>
          </mc:Choice>
          <mc:Fallback xmlns="">
            <p:pic>
              <p:nvPicPr>
                <p:cNvPr id="261" name="Inkt 260">
                  <a:extLst>
                    <a:ext uri="{FF2B5EF4-FFF2-40B4-BE49-F238E27FC236}">
                      <a16:creationId xmlns:a16="http://schemas.microsoft.com/office/drawing/2014/main" id="{1AA1EDB5-4E6C-469F-8FC4-8AC838F6BA4C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7396670" y="3499122"/>
                  <a:ext cx="2383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62" name="Inkt 261">
                  <a:extLst>
                    <a:ext uri="{FF2B5EF4-FFF2-40B4-BE49-F238E27FC236}">
                      <a16:creationId xmlns:a16="http://schemas.microsoft.com/office/drawing/2014/main" id="{46381451-EEEB-4E5B-B4D0-8D9C447A5F67}"/>
                    </a:ext>
                  </a:extLst>
                </p14:cNvPr>
                <p14:cNvContentPartPr/>
                <p14:nvPr/>
              </p14:nvContentPartPr>
              <p14:xfrm>
                <a:off x="7584950" y="3427842"/>
                <a:ext cx="292320" cy="173520"/>
              </p14:xfrm>
            </p:contentPart>
          </mc:Choice>
          <mc:Fallback xmlns="">
            <p:pic>
              <p:nvPicPr>
                <p:cNvPr id="262" name="Inkt 261">
                  <a:extLst>
                    <a:ext uri="{FF2B5EF4-FFF2-40B4-BE49-F238E27FC236}">
                      <a16:creationId xmlns:a16="http://schemas.microsoft.com/office/drawing/2014/main" id="{46381451-EEEB-4E5B-B4D0-8D9C447A5F67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7575950" y="3418842"/>
                  <a:ext cx="3099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63" name="Inkt 262">
                  <a:extLst>
                    <a:ext uri="{FF2B5EF4-FFF2-40B4-BE49-F238E27FC236}">
                      <a16:creationId xmlns:a16="http://schemas.microsoft.com/office/drawing/2014/main" id="{40A21159-A880-4050-B868-8C1B57BBDF99}"/>
                    </a:ext>
                  </a:extLst>
                </p14:cNvPr>
                <p14:cNvContentPartPr/>
                <p14:nvPr/>
              </p14:nvContentPartPr>
              <p14:xfrm>
                <a:off x="7958990" y="3442962"/>
                <a:ext cx="122760" cy="162360"/>
              </p14:xfrm>
            </p:contentPart>
          </mc:Choice>
          <mc:Fallback xmlns="">
            <p:pic>
              <p:nvPicPr>
                <p:cNvPr id="263" name="Inkt 262">
                  <a:extLst>
                    <a:ext uri="{FF2B5EF4-FFF2-40B4-BE49-F238E27FC236}">
                      <a16:creationId xmlns:a16="http://schemas.microsoft.com/office/drawing/2014/main" id="{40A21159-A880-4050-B868-8C1B57BBDF99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7950350" y="3433962"/>
                  <a:ext cx="140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64" name="Inkt 263">
                  <a:extLst>
                    <a:ext uri="{FF2B5EF4-FFF2-40B4-BE49-F238E27FC236}">
                      <a16:creationId xmlns:a16="http://schemas.microsoft.com/office/drawing/2014/main" id="{A8AD42E7-2547-4932-8B02-976F48C5EB98}"/>
                    </a:ext>
                  </a:extLst>
                </p14:cNvPr>
                <p14:cNvContentPartPr/>
                <p14:nvPr/>
              </p14:nvContentPartPr>
              <p14:xfrm>
                <a:off x="8058710" y="3435762"/>
                <a:ext cx="288360" cy="194040"/>
              </p14:xfrm>
            </p:contentPart>
          </mc:Choice>
          <mc:Fallback xmlns="">
            <p:pic>
              <p:nvPicPr>
                <p:cNvPr id="264" name="Inkt 263">
                  <a:extLst>
                    <a:ext uri="{FF2B5EF4-FFF2-40B4-BE49-F238E27FC236}">
                      <a16:creationId xmlns:a16="http://schemas.microsoft.com/office/drawing/2014/main" id="{A8AD42E7-2547-4932-8B02-976F48C5EB98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8049710" y="3427122"/>
                  <a:ext cx="3060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65" name="Inkt 264">
                  <a:extLst>
                    <a:ext uri="{FF2B5EF4-FFF2-40B4-BE49-F238E27FC236}">
                      <a16:creationId xmlns:a16="http://schemas.microsoft.com/office/drawing/2014/main" id="{FA3232DA-ED0B-470D-8747-155C27B17CDD}"/>
                    </a:ext>
                  </a:extLst>
                </p14:cNvPr>
                <p14:cNvContentPartPr/>
                <p14:nvPr/>
              </p14:nvContentPartPr>
              <p14:xfrm>
                <a:off x="8477750" y="3410922"/>
                <a:ext cx="110520" cy="29520"/>
              </p14:xfrm>
            </p:contentPart>
          </mc:Choice>
          <mc:Fallback xmlns="">
            <p:pic>
              <p:nvPicPr>
                <p:cNvPr id="265" name="Inkt 264">
                  <a:extLst>
                    <a:ext uri="{FF2B5EF4-FFF2-40B4-BE49-F238E27FC236}">
                      <a16:creationId xmlns:a16="http://schemas.microsoft.com/office/drawing/2014/main" id="{FA3232DA-ED0B-470D-8747-155C27B17CDD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8469110" y="3401922"/>
                  <a:ext cx="128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66" name="Inkt 265">
                  <a:extLst>
                    <a:ext uri="{FF2B5EF4-FFF2-40B4-BE49-F238E27FC236}">
                      <a16:creationId xmlns:a16="http://schemas.microsoft.com/office/drawing/2014/main" id="{512FCE5E-7CBF-4B2B-8E3E-9AA8BA753090}"/>
                    </a:ext>
                  </a:extLst>
                </p14:cNvPr>
                <p14:cNvContentPartPr/>
                <p14:nvPr/>
              </p14:nvContentPartPr>
              <p14:xfrm>
                <a:off x="8525270" y="3475002"/>
                <a:ext cx="49320" cy="39240"/>
              </p14:xfrm>
            </p:contentPart>
          </mc:Choice>
          <mc:Fallback xmlns="">
            <p:pic>
              <p:nvPicPr>
                <p:cNvPr id="266" name="Inkt 265">
                  <a:extLst>
                    <a:ext uri="{FF2B5EF4-FFF2-40B4-BE49-F238E27FC236}">
                      <a16:creationId xmlns:a16="http://schemas.microsoft.com/office/drawing/2014/main" id="{512FCE5E-7CBF-4B2B-8E3E-9AA8BA753090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8516270" y="3466002"/>
                  <a:ext cx="669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78" name="Inkt 277">
                  <a:extLst>
                    <a:ext uri="{FF2B5EF4-FFF2-40B4-BE49-F238E27FC236}">
                      <a16:creationId xmlns:a16="http://schemas.microsoft.com/office/drawing/2014/main" id="{9D1564CD-9AEE-4180-8DAC-6B5918ADD5CF}"/>
                    </a:ext>
                  </a:extLst>
                </p14:cNvPr>
                <p14:cNvContentPartPr/>
                <p14:nvPr/>
              </p14:nvContentPartPr>
              <p14:xfrm>
                <a:off x="8752430" y="3339642"/>
                <a:ext cx="18720" cy="261000"/>
              </p14:xfrm>
            </p:contentPart>
          </mc:Choice>
          <mc:Fallback xmlns="">
            <p:pic>
              <p:nvPicPr>
                <p:cNvPr id="278" name="Inkt 277">
                  <a:extLst>
                    <a:ext uri="{FF2B5EF4-FFF2-40B4-BE49-F238E27FC236}">
                      <a16:creationId xmlns:a16="http://schemas.microsoft.com/office/drawing/2014/main" id="{9D1564CD-9AEE-4180-8DAC-6B5918ADD5CF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8743430" y="3330642"/>
                  <a:ext cx="363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79" name="Inkt 278">
                  <a:extLst>
                    <a:ext uri="{FF2B5EF4-FFF2-40B4-BE49-F238E27FC236}">
                      <a16:creationId xmlns:a16="http://schemas.microsoft.com/office/drawing/2014/main" id="{D5F27D0B-D850-4694-B487-EE16B72A28CF}"/>
                    </a:ext>
                  </a:extLst>
                </p14:cNvPr>
                <p14:cNvContentPartPr/>
                <p14:nvPr/>
              </p14:nvContentPartPr>
              <p14:xfrm>
                <a:off x="8696630" y="3281322"/>
                <a:ext cx="254520" cy="339120"/>
              </p14:xfrm>
            </p:contentPart>
          </mc:Choice>
          <mc:Fallback xmlns="">
            <p:pic>
              <p:nvPicPr>
                <p:cNvPr id="279" name="Inkt 278">
                  <a:extLst>
                    <a:ext uri="{FF2B5EF4-FFF2-40B4-BE49-F238E27FC236}">
                      <a16:creationId xmlns:a16="http://schemas.microsoft.com/office/drawing/2014/main" id="{D5F27D0B-D850-4694-B487-EE16B72A28CF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8687990" y="3272682"/>
                  <a:ext cx="2721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80" name="Inkt 279">
                  <a:extLst>
                    <a:ext uri="{FF2B5EF4-FFF2-40B4-BE49-F238E27FC236}">
                      <a16:creationId xmlns:a16="http://schemas.microsoft.com/office/drawing/2014/main" id="{120EF447-29B3-46E3-B673-8C046318D2FB}"/>
                    </a:ext>
                  </a:extLst>
                </p14:cNvPr>
                <p14:cNvContentPartPr/>
                <p14:nvPr/>
              </p14:nvContentPartPr>
              <p14:xfrm>
                <a:off x="8955830" y="3442602"/>
                <a:ext cx="142560" cy="126360"/>
              </p14:xfrm>
            </p:contentPart>
          </mc:Choice>
          <mc:Fallback xmlns="">
            <p:pic>
              <p:nvPicPr>
                <p:cNvPr id="280" name="Inkt 279">
                  <a:extLst>
                    <a:ext uri="{FF2B5EF4-FFF2-40B4-BE49-F238E27FC236}">
                      <a16:creationId xmlns:a16="http://schemas.microsoft.com/office/drawing/2014/main" id="{120EF447-29B3-46E3-B673-8C046318D2FB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8947190" y="3433962"/>
                  <a:ext cx="1602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81" name="Inkt 280">
                  <a:extLst>
                    <a:ext uri="{FF2B5EF4-FFF2-40B4-BE49-F238E27FC236}">
                      <a16:creationId xmlns:a16="http://schemas.microsoft.com/office/drawing/2014/main" id="{B5015E36-F702-4553-9010-5DDE00A24178}"/>
                    </a:ext>
                  </a:extLst>
                </p14:cNvPr>
                <p14:cNvContentPartPr/>
                <p14:nvPr/>
              </p14:nvContentPartPr>
              <p14:xfrm>
                <a:off x="9030710" y="3158202"/>
                <a:ext cx="169920" cy="457920"/>
              </p14:xfrm>
            </p:contentPart>
          </mc:Choice>
          <mc:Fallback xmlns="">
            <p:pic>
              <p:nvPicPr>
                <p:cNvPr id="281" name="Inkt 280">
                  <a:extLst>
                    <a:ext uri="{FF2B5EF4-FFF2-40B4-BE49-F238E27FC236}">
                      <a16:creationId xmlns:a16="http://schemas.microsoft.com/office/drawing/2014/main" id="{B5015E36-F702-4553-9010-5DDE00A24178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9021710" y="3149562"/>
                  <a:ext cx="1875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82" name="Inkt 281">
                  <a:extLst>
                    <a:ext uri="{FF2B5EF4-FFF2-40B4-BE49-F238E27FC236}">
                      <a16:creationId xmlns:a16="http://schemas.microsoft.com/office/drawing/2014/main" id="{D5972661-A4F6-409C-96B4-14848A37DB29}"/>
                    </a:ext>
                  </a:extLst>
                </p14:cNvPr>
                <p14:cNvContentPartPr/>
                <p14:nvPr/>
              </p14:nvContentPartPr>
              <p14:xfrm>
                <a:off x="9056630" y="3473922"/>
                <a:ext cx="115560" cy="39240"/>
              </p14:xfrm>
            </p:contentPart>
          </mc:Choice>
          <mc:Fallback xmlns="">
            <p:pic>
              <p:nvPicPr>
                <p:cNvPr id="282" name="Inkt 281">
                  <a:extLst>
                    <a:ext uri="{FF2B5EF4-FFF2-40B4-BE49-F238E27FC236}">
                      <a16:creationId xmlns:a16="http://schemas.microsoft.com/office/drawing/2014/main" id="{D5972661-A4F6-409C-96B4-14848A37DB29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9047990" y="3464922"/>
                  <a:ext cx="1332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84" name="Inkt 283">
                  <a:extLst>
                    <a:ext uri="{FF2B5EF4-FFF2-40B4-BE49-F238E27FC236}">
                      <a16:creationId xmlns:a16="http://schemas.microsoft.com/office/drawing/2014/main" id="{0A9F0B37-BA72-4EBB-A917-7B9B093C8EA4}"/>
                    </a:ext>
                  </a:extLst>
                </p14:cNvPr>
                <p14:cNvContentPartPr/>
                <p14:nvPr/>
              </p14:nvContentPartPr>
              <p14:xfrm>
                <a:off x="9150230" y="3397602"/>
                <a:ext cx="163080" cy="234360"/>
              </p14:xfrm>
            </p:contentPart>
          </mc:Choice>
          <mc:Fallback xmlns="">
            <p:pic>
              <p:nvPicPr>
                <p:cNvPr id="284" name="Inkt 283">
                  <a:extLst>
                    <a:ext uri="{FF2B5EF4-FFF2-40B4-BE49-F238E27FC236}">
                      <a16:creationId xmlns:a16="http://schemas.microsoft.com/office/drawing/2014/main" id="{0A9F0B37-BA72-4EBB-A917-7B9B093C8EA4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9141590" y="3388962"/>
                  <a:ext cx="1807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85" name="Inkt 284">
                  <a:extLst>
                    <a:ext uri="{FF2B5EF4-FFF2-40B4-BE49-F238E27FC236}">
                      <a16:creationId xmlns:a16="http://schemas.microsoft.com/office/drawing/2014/main" id="{3D15AA19-1978-41F0-BA1B-A1F970D7A10C}"/>
                    </a:ext>
                  </a:extLst>
                </p14:cNvPr>
                <p14:cNvContentPartPr/>
                <p14:nvPr/>
              </p14:nvContentPartPr>
              <p14:xfrm>
                <a:off x="9305750" y="3505602"/>
                <a:ext cx="59040" cy="106920"/>
              </p14:xfrm>
            </p:contentPart>
          </mc:Choice>
          <mc:Fallback xmlns="">
            <p:pic>
              <p:nvPicPr>
                <p:cNvPr id="285" name="Inkt 284">
                  <a:extLst>
                    <a:ext uri="{FF2B5EF4-FFF2-40B4-BE49-F238E27FC236}">
                      <a16:creationId xmlns:a16="http://schemas.microsoft.com/office/drawing/2014/main" id="{3D15AA19-1978-41F0-BA1B-A1F970D7A10C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9297110" y="3496962"/>
                  <a:ext cx="766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86" name="Inkt 285">
                  <a:extLst>
                    <a:ext uri="{FF2B5EF4-FFF2-40B4-BE49-F238E27FC236}">
                      <a16:creationId xmlns:a16="http://schemas.microsoft.com/office/drawing/2014/main" id="{7584C8A8-3427-42BE-94E2-EF566A2574E6}"/>
                    </a:ext>
                  </a:extLst>
                </p14:cNvPr>
                <p14:cNvContentPartPr/>
                <p14:nvPr/>
              </p14:nvContentPartPr>
              <p14:xfrm>
                <a:off x="9267590" y="3348282"/>
                <a:ext cx="3240" cy="15480"/>
              </p14:xfrm>
            </p:contentPart>
          </mc:Choice>
          <mc:Fallback xmlns="">
            <p:pic>
              <p:nvPicPr>
                <p:cNvPr id="286" name="Inkt 285">
                  <a:extLst>
                    <a:ext uri="{FF2B5EF4-FFF2-40B4-BE49-F238E27FC236}">
                      <a16:creationId xmlns:a16="http://schemas.microsoft.com/office/drawing/2014/main" id="{7584C8A8-3427-42BE-94E2-EF566A2574E6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9258950" y="3339642"/>
                  <a:ext cx="208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87" name="Inkt 286">
                  <a:extLst>
                    <a:ext uri="{FF2B5EF4-FFF2-40B4-BE49-F238E27FC236}">
                      <a16:creationId xmlns:a16="http://schemas.microsoft.com/office/drawing/2014/main" id="{E522AB4C-0707-4B2E-A340-06E51EE31DA8}"/>
                    </a:ext>
                  </a:extLst>
                </p14:cNvPr>
                <p14:cNvContentPartPr/>
                <p14:nvPr/>
              </p14:nvContentPartPr>
              <p14:xfrm>
                <a:off x="9361190" y="3400842"/>
                <a:ext cx="356760" cy="217080"/>
              </p14:xfrm>
            </p:contentPart>
          </mc:Choice>
          <mc:Fallback xmlns="">
            <p:pic>
              <p:nvPicPr>
                <p:cNvPr id="287" name="Inkt 286">
                  <a:extLst>
                    <a:ext uri="{FF2B5EF4-FFF2-40B4-BE49-F238E27FC236}">
                      <a16:creationId xmlns:a16="http://schemas.microsoft.com/office/drawing/2014/main" id="{E522AB4C-0707-4B2E-A340-06E51EE31DA8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9352190" y="3392202"/>
                  <a:ext cx="3744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99" name="Inkt 298">
                  <a:extLst>
                    <a:ext uri="{FF2B5EF4-FFF2-40B4-BE49-F238E27FC236}">
                      <a16:creationId xmlns:a16="http://schemas.microsoft.com/office/drawing/2014/main" id="{C328C5B7-2300-49A4-A5C4-AC137E69F188}"/>
                    </a:ext>
                  </a:extLst>
                </p14:cNvPr>
                <p14:cNvContentPartPr/>
                <p14:nvPr/>
              </p14:nvContentPartPr>
              <p14:xfrm>
                <a:off x="5738870" y="2895042"/>
                <a:ext cx="67680" cy="230400"/>
              </p14:xfrm>
            </p:contentPart>
          </mc:Choice>
          <mc:Fallback xmlns="">
            <p:pic>
              <p:nvPicPr>
                <p:cNvPr id="299" name="Inkt 298">
                  <a:extLst>
                    <a:ext uri="{FF2B5EF4-FFF2-40B4-BE49-F238E27FC236}">
                      <a16:creationId xmlns:a16="http://schemas.microsoft.com/office/drawing/2014/main" id="{C328C5B7-2300-49A4-A5C4-AC137E69F188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5729870" y="2886042"/>
                  <a:ext cx="853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00" name="Inkt 299">
                  <a:extLst>
                    <a:ext uri="{FF2B5EF4-FFF2-40B4-BE49-F238E27FC236}">
                      <a16:creationId xmlns:a16="http://schemas.microsoft.com/office/drawing/2014/main" id="{846B5A79-8B0E-4CE5-8035-984B50476F9E}"/>
                    </a:ext>
                  </a:extLst>
                </p14:cNvPr>
                <p14:cNvContentPartPr/>
                <p14:nvPr/>
              </p14:nvContentPartPr>
              <p14:xfrm>
                <a:off x="5641310" y="2785602"/>
                <a:ext cx="406080" cy="408960"/>
              </p14:xfrm>
            </p:contentPart>
          </mc:Choice>
          <mc:Fallback xmlns="">
            <p:pic>
              <p:nvPicPr>
                <p:cNvPr id="300" name="Inkt 299">
                  <a:extLst>
                    <a:ext uri="{FF2B5EF4-FFF2-40B4-BE49-F238E27FC236}">
                      <a16:creationId xmlns:a16="http://schemas.microsoft.com/office/drawing/2014/main" id="{846B5A79-8B0E-4CE5-8035-984B50476F9E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5632310" y="2776602"/>
                  <a:ext cx="42372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01" name="Inkt 300">
                  <a:extLst>
                    <a:ext uri="{FF2B5EF4-FFF2-40B4-BE49-F238E27FC236}">
                      <a16:creationId xmlns:a16="http://schemas.microsoft.com/office/drawing/2014/main" id="{1B72E7DB-9E25-4AC8-A436-66AA4DA52CB4}"/>
                    </a:ext>
                  </a:extLst>
                </p14:cNvPr>
                <p14:cNvContentPartPr/>
                <p14:nvPr/>
              </p14:nvContentPartPr>
              <p14:xfrm>
                <a:off x="6058190" y="2972082"/>
                <a:ext cx="159120" cy="185400"/>
              </p14:xfrm>
            </p:contentPart>
          </mc:Choice>
          <mc:Fallback xmlns="">
            <p:pic>
              <p:nvPicPr>
                <p:cNvPr id="301" name="Inkt 300">
                  <a:extLst>
                    <a:ext uri="{FF2B5EF4-FFF2-40B4-BE49-F238E27FC236}">
                      <a16:creationId xmlns:a16="http://schemas.microsoft.com/office/drawing/2014/main" id="{1B72E7DB-9E25-4AC8-A436-66AA4DA52CB4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6049550" y="2963442"/>
                  <a:ext cx="1767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02" name="Inkt 301">
                  <a:extLst>
                    <a:ext uri="{FF2B5EF4-FFF2-40B4-BE49-F238E27FC236}">
                      <a16:creationId xmlns:a16="http://schemas.microsoft.com/office/drawing/2014/main" id="{B25117E7-835F-4710-9109-195DF0C13815}"/>
                    </a:ext>
                  </a:extLst>
                </p14:cNvPr>
                <p14:cNvContentPartPr/>
                <p14:nvPr/>
              </p14:nvContentPartPr>
              <p14:xfrm>
                <a:off x="6191390" y="2973162"/>
                <a:ext cx="251640" cy="153360"/>
              </p14:xfrm>
            </p:contentPart>
          </mc:Choice>
          <mc:Fallback xmlns="">
            <p:pic>
              <p:nvPicPr>
                <p:cNvPr id="302" name="Inkt 301">
                  <a:extLst>
                    <a:ext uri="{FF2B5EF4-FFF2-40B4-BE49-F238E27FC236}">
                      <a16:creationId xmlns:a16="http://schemas.microsoft.com/office/drawing/2014/main" id="{B25117E7-835F-4710-9109-195DF0C13815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6182390" y="2964522"/>
                  <a:ext cx="269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03" name="Inkt 302">
                  <a:extLst>
                    <a:ext uri="{FF2B5EF4-FFF2-40B4-BE49-F238E27FC236}">
                      <a16:creationId xmlns:a16="http://schemas.microsoft.com/office/drawing/2014/main" id="{7C4EE22A-04BE-4272-AD68-D27B70285B12}"/>
                    </a:ext>
                  </a:extLst>
                </p14:cNvPr>
                <p14:cNvContentPartPr/>
                <p14:nvPr/>
              </p14:nvContentPartPr>
              <p14:xfrm>
                <a:off x="6479390" y="2904402"/>
                <a:ext cx="259200" cy="200160"/>
              </p14:xfrm>
            </p:contentPart>
          </mc:Choice>
          <mc:Fallback xmlns="">
            <p:pic>
              <p:nvPicPr>
                <p:cNvPr id="303" name="Inkt 302">
                  <a:extLst>
                    <a:ext uri="{FF2B5EF4-FFF2-40B4-BE49-F238E27FC236}">
                      <a16:creationId xmlns:a16="http://schemas.microsoft.com/office/drawing/2014/main" id="{7C4EE22A-04BE-4272-AD68-D27B70285B12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6470390" y="2895402"/>
                  <a:ext cx="2768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04" name="Inkt 303">
                  <a:extLst>
                    <a:ext uri="{FF2B5EF4-FFF2-40B4-BE49-F238E27FC236}">
                      <a16:creationId xmlns:a16="http://schemas.microsoft.com/office/drawing/2014/main" id="{57753BD5-CEB2-4173-96F3-C06F6D7E9E7F}"/>
                    </a:ext>
                  </a:extLst>
                </p14:cNvPr>
                <p14:cNvContentPartPr/>
                <p14:nvPr/>
              </p14:nvContentPartPr>
              <p14:xfrm>
                <a:off x="6635990" y="2847162"/>
                <a:ext cx="249480" cy="240480"/>
              </p14:xfrm>
            </p:contentPart>
          </mc:Choice>
          <mc:Fallback xmlns="">
            <p:pic>
              <p:nvPicPr>
                <p:cNvPr id="304" name="Inkt 303">
                  <a:extLst>
                    <a:ext uri="{FF2B5EF4-FFF2-40B4-BE49-F238E27FC236}">
                      <a16:creationId xmlns:a16="http://schemas.microsoft.com/office/drawing/2014/main" id="{57753BD5-CEB2-4173-96F3-C06F6D7E9E7F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6626990" y="2838162"/>
                  <a:ext cx="2671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05" name="Inkt 304">
                  <a:extLst>
                    <a:ext uri="{FF2B5EF4-FFF2-40B4-BE49-F238E27FC236}">
                      <a16:creationId xmlns:a16="http://schemas.microsoft.com/office/drawing/2014/main" id="{542CBD85-7FAD-4024-9A8E-48DB5BA7E976}"/>
                    </a:ext>
                  </a:extLst>
                </p14:cNvPr>
                <p14:cNvContentPartPr/>
                <p14:nvPr/>
              </p14:nvContentPartPr>
              <p14:xfrm>
                <a:off x="5833190" y="4043802"/>
                <a:ext cx="187920" cy="352440"/>
              </p14:xfrm>
            </p:contentPart>
          </mc:Choice>
          <mc:Fallback xmlns="">
            <p:pic>
              <p:nvPicPr>
                <p:cNvPr id="305" name="Inkt 304">
                  <a:extLst>
                    <a:ext uri="{FF2B5EF4-FFF2-40B4-BE49-F238E27FC236}">
                      <a16:creationId xmlns:a16="http://schemas.microsoft.com/office/drawing/2014/main" id="{542CBD85-7FAD-4024-9A8E-48DB5BA7E976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5824190" y="4034802"/>
                  <a:ext cx="20556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06" name="Inkt 305">
                  <a:extLst>
                    <a:ext uri="{FF2B5EF4-FFF2-40B4-BE49-F238E27FC236}">
                      <a16:creationId xmlns:a16="http://schemas.microsoft.com/office/drawing/2014/main" id="{97C9FA30-AEB8-4A5C-BB5C-4CAAB752840E}"/>
                    </a:ext>
                  </a:extLst>
                </p14:cNvPr>
                <p14:cNvContentPartPr/>
                <p14:nvPr/>
              </p14:nvContentPartPr>
              <p14:xfrm>
                <a:off x="5882150" y="4357722"/>
                <a:ext cx="208440" cy="25920"/>
              </p14:xfrm>
            </p:contentPart>
          </mc:Choice>
          <mc:Fallback xmlns="">
            <p:pic>
              <p:nvPicPr>
                <p:cNvPr id="306" name="Inkt 305">
                  <a:extLst>
                    <a:ext uri="{FF2B5EF4-FFF2-40B4-BE49-F238E27FC236}">
                      <a16:creationId xmlns:a16="http://schemas.microsoft.com/office/drawing/2014/main" id="{97C9FA30-AEB8-4A5C-BB5C-4CAAB752840E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5873150" y="4349082"/>
                  <a:ext cx="2260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07" name="Inkt 306">
                  <a:extLst>
                    <a:ext uri="{FF2B5EF4-FFF2-40B4-BE49-F238E27FC236}">
                      <a16:creationId xmlns:a16="http://schemas.microsoft.com/office/drawing/2014/main" id="{42A13412-D66D-48CB-BB96-DF8FA970E9A6}"/>
                    </a:ext>
                  </a:extLst>
                </p14:cNvPr>
                <p14:cNvContentPartPr/>
                <p14:nvPr/>
              </p14:nvContentPartPr>
              <p14:xfrm>
                <a:off x="5865950" y="4231002"/>
                <a:ext cx="149400" cy="26280"/>
              </p14:xfrm>
            </p:contentPart>
          </mc:Choice>
          <mc:Fallback xmlns="">
            <p:pic>
              <p:nvPicPr>
                <p:cNvPr id="307" name="Inkt 306">
                  <a:extLst>
                    <a:ext uri="{FF2B5EF4-FFF2-40B4-BE49-F238E27FC236}">
                      <a16:creationId xmlns:a16="http://schemas.microsoft.com/office/drawing/2014/main" id="{42A13412-D66D-48CB-BB96-DF8FA970E9A6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5856950" y="4222002"/>
                  <a:ext cx="1670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08" name="Inkt 307">
                  <a:extLst>
                    <a:ext uri="{FF2B5EF4-FFF2-40B4-BE49-F238E27FC236}">
                      <a16:creationId xmlns:a16="http://schemas.microsoft.com/office/drawing/2014/main" id="{301B6F04-CA34-4EC9-A380-635308040096}"/>
                    </a:ext>
                  </a:extLst>
                </p14:cNvPr>
                <p14:cNvContentPartPr/>
                <p14:nvPr/>
              </p14:nvContentPartPr>
              <p14:xfrm>
                <a:off x="6060710" y="4191762"/>
                <a:ext cx="192600" cy="162000"/>
              </p14:xfrm>
            </p:contentPart>
          </mc:Choice>
          <mc:Fallback xmlns="">
            <p:pic>
              <p:nvPicPr>
                <p:cNvPr id="308" name="Inkt 307">
                  <a:extLst>
                    <a:ext uri="{FF2B5EF4-FFF2-40B4-BE49-F238E27FC236}">
                      <a16:creationId xmlns:a16="http://schemas.microsoft.com/office/drawing/2014/main" id="{301B6F04-CA34-4EC9-A380-635308040096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6051710" y="4183122"/>
                  <a:ext cx="2102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11" name="Inkt 310">
                  <a:extLst>
                    <a:ext uri="{FF2B5EF4-FFF2-40B4-BE49-F238E27FC236}">
                      <a16:creationId xmlns:a16="http://schemas.microsoft.com/office/drawing/2014/main" id="{CA521CB6-4C83-45E7-A090-9612B73B90F3}"/>
                    </a:ext>
                  </a:extLst>
                </p14:cNvPr>
                <p14:cNvContentPartPr/>
                <p14:nvPr/>
              </p14:nvContentPartPr>
              <p14:xfrm>
                <a:off x="6283550" y="4194642"/>
                <a:ext cx="221040" cy="178560"/>
              </p14:xfrm>
            </p:contentPart>
          </mc:Choice>
          <mc:Fallback xmlns="">
            <p:pic>
              <p:nvPicPr>
                <p:cNvPr id="311" name="Inkt 310">
                  <a:extLst>
                    <a:ext uri="{FF2B5EF4-FFF2-40B4-BE49-F238E27FC236}">
                      <a16:creationId xmlns:a16="http://schemas.microsoft.com/office/drawing/2014/main" id="{CA521CB6-4C83-45E7-A090-9612B73B90F3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6274550" y="4185642"/>
                  <a:ext cx="2386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12" name="Inkt 311">
                  <a:extLst>
                    <a:ext uri="{FF2B5EF4-FFF2-40B4-BE49-F238E27FC236}">
                      <a16:creationId xmlns:a16="http://schemas.microsoft.com/office/drawing/2014/main" id="{75708C3B-52EC-460D-9D53-C0FFC69B778F}"/>
                    </a:ext>
                  </a:extLst>
                </p14:cNvPr>
                <p14:cNvContentPartPr/>
                <p14:nvPr/>
              </p14:nvContentPartPr>
              <p14:xfrm>
                <a:off x="6461750" y="4117962"/>
                <a:ext cx="172080" cy="160560"/>
              </p14:xfrm>
            </p:contentPart>
          </mc:Choice>
          <mc:Fallback xmlns="">
            <p:pic>
              <p:nvPicPr>
                <p:cNvPr id="312" name="Inkt 311">
                  <a:extLst>
                    <a:ext uri="{FF2B5EF4-FFF2-40B4-BE49-F238E27FC236}">
                      <a16:creationId xmlns:a16="http://schemas.microsoft.com/office/drawing/2014/main" id="{75708C3B-52EC-460D-9D53-C0FFC69B778F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6452750" y="4109322"/>
                  <a:ext cx="1897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13" name="Inkt 312">
                  <a:extLst>
                    <a:ext uri="{FF2B5EF4-FFF2-40B4-BE49-F238E27FC236}">
                      <a16:creationId xmlns:a16="http://schemas.microsoft.com/office/drawing/2014/main" id="{DBD5B573-4887-4CCD-8934-09D0AAE6C3B6}"/>
                    </a:ext>
                  </a:extLst>
                </p14:cNvPr>
                <p14:cNvContentPartPr/>
                <p14:nvPr/>
              </p14:nvContentPartPr>
              <p14:xfrm>
                <a:off x="6878270" y="4010682"/>
                <a:ext cx="237600" cy="248760"/>
              </p14:xfrm>
            </p:contentPart>
          </mc:Choice>
          <mc:Fallback xmlns="">
            <p:pic>
              <p:nvPicPr>
                <p:cNvPr id="313" name="Inkt 312">
                  <a:extLst>
                    <a:ext uri="{FF2B5EF4-FFF2-40B4-BE49-F238E27FC236}">
                      <a16:creationId xmlns:a16="http://schemas.microsoft.com/office/drawing/2014/main" id="{DBD5B573-4887-4CCD-8934-09D0AAE6C3B6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6869270" y="4001682"/>
                  <a:ext cx="2552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14" name="Inkt 313">
                  <a:extLst>
                    <a:ext uri="{FF2B5EF4-FFF2-40B4-BE49-F238E27FC236}">
                      <a16:creationId xmlns:a16="http://schemas.microsoft.com/office/drawing/2014/main" id="{531908CF-A5B0-49BA-9FDB-B1FDD2905F1C}"/>
                    </a:ext>
                  </a:extLst>
                </p14:cNvPr>
                <p14:cNvContentPartPr/>
                <p14:nvPr/>
              </p14:nvContentPartPr>
              <p14:xfrm>
                <a:off x="7114790" y="4105002"/>
                <a:ext cx="160200" cy="186120"/>
              </p14:xfrm>
            </p:contentPart>
          </mc:Choice>
          <mc:Fallback xmlns="">
            <p:pic>
              <p:nvPicPr>
                <p:cNvPr id="314" name="Inkt 313">
                  <a:extLst>
                    <a:ext uri="{FF2B5EF4-FFF2-40B4-BE49-F238E27FC236}">
                      <a16:creationId xmlns:a16="http://schemas.microsoft.com/office/drawing/2014/main" id="{531908CF-A5B0-49BA-9FDB-B1FDD2905F1C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7106150" y="4096362"/>
                  <a:ext cx="1778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15" name="Inkt 314">
                  <a:extLst>
                    <a:ext uri="{FF2B5EF4-FFF2-40B4-BE49-F238E27FC236}">
                      <a16:creationId xmlns:a16="http://schemas.microsoft.com/office/drawing/2014/main" id="{486EA7F9-8548-4CF7-BF57-81A34499077E}"/>
                    </a:ext>
                  </a:extLst>
                </p14:cNvPr>
                <p14:cNvContentPartPr/>
                <p14:nvPr/>
              </p14:nvContentPartPr>
              <p14:xfrm>
                <a:off x="7278230" y="4120842"/>
                <a:ext cx="150120" cy="134640"/>
              </p14:xfrm>
            </p:contentPart>
          </mc:Choice>
          <mc:Fallback xmlns="">
            <p:pic>
              <p:nvPicPr>
                <p:cNvPr id="315" name="Inkt 314">
                  <a:extLst>
                    <a:ext uri="{FF2B5EF4-FFF2-40B4-BE49-F238E27FC236}">
                      <a16:creationId xmlns:a16="http://schemas.microsoft.com/office/drawing/2014/main" id="{486EA7F9-8548-4CF7-BF57-81A34499077E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7269590" y="4112202"/>
                  <a:ext cx="1677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16" name="Inkt 315">
                  <a:extLst>
                    <a:ext uri="{FF2B5EF4-FFF2-40B4-BE49-F238E27FC236}">
                      <a16:creationId xmlns:a16="http://schemas.microsoft.com/office/drawing/2014/main" id="{39EB6C24-30C1-4498-8268-16669907128A}"/>
                    </a:ext>
                  </a:extLst>
                </p14:cNvPr>
                <p14:cNvContentPartPr/>
                <p14:nvPr/>
              </p14:nvContentPartPr>
              <p14:xfrm>
                <a:off x="7365350" y="3982962"/>
                <a:ext cx="251640" cy="243720"/>
              </p14:xfrm>
            </p:contentPart>
          </mc:Choice>
          <mc:Fallback xmlns="">
            <p:pic>
              <p:nvPicPr>
                <p:cNvPr id="316" name="Inkt 315">
                  <a:extLst>
                    <a:ext uri="{FF2B5EF4-FFF2-40B4-BE49-F238E27FC236}">
                      <a16:creationId xmlns:a16="http://schemas.microsoft.com/office/drawing/2014/main" id="{39EB6C24-30C1-4498-8268-16669907128A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7356350" y="3973962"/>
                  <a:ext cx="2692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19" name="Inkt 318">
                  <a:extLst>
                    <a:ext uri="{FF2B5EF4-FFF2-40B4-BE49-F238E27FC236}">
                      <a16:creationId xmlns:a16="http://schemas.microsoft.com/office/drawing/2014/main" id="{6276B103-F1A8-4AA2-AB76-722AC735855D}"/>
                    </a:ext>
                  </a:extLst>
                </p14:cNvPr>
                <p14:cNvContentPartPr/>
                <p14:nvPr/>
              </p14:nvContentPartPr>
              <p14:xfrm>
                <a:off x="7889150" y="3819522"/>
                <a:ext cx="258480" cy="318600"/>
              </p14:xfrm>
            </p:contentPart>
          </mc:Choice>
          <mc:Fallback xmlns="">
            <p:pic>
              <p:nvPicPr>
                <p:cNvPr id="319" name="Inkt 318">
                  <a:extLst>
                    <a:ext uri="{FF2B5EF4-FFF2-40B4-BE49-F238E27FC236}">
                      <a16:creationId xmlns:a16="http://schemas.microsoft.com/office/drawing/2014/main" id="{6276B103-F1A8-4AA2-AB76-722AC735855D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7880150" y="3810522"/>
                  <a:ext cx="2761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20" name="Inkt 319">
                  <a:extLst>
                    <a:ext uri="{FF2B5EF4-FFF2-40B4-BE49-F238E27FC236}">
                      <a16:creationId xmlns:a16="http://schemas.microsoft.com/office/drawing/2014/main" id="{26788583-2F9B-4C6C-9BBF-6BC7434CE423}"/>
                    </a:ext>
                  </a:extLst>
                </p14:cNvPr>
                <p14:cNvContentPartPr/>
                <p14:nvPr/>
              </p14:nvContentPartPr>
              <p14:xfrm>
                <a:off x="8100110" y="3933642"/>
                <a:ext cx="250200" cy="178560"/>
              </p14:xfrm>
            </p:contentPart>
          </mc:Choice>
          <mc:Fallback xmlns="">
            <p:pic>
              <p:nvPicPr>
                <p:cNvPr id="320" name="Inkt 319">
                  <a:extLst>
                    <a:ext uri="{FF2B5EF4-FFF2-40B4-BE49-F238E27FC236}">
                      <a16:creationId xmlns:a16="http://schemas.microsoft.com/office/drawing/2014/main" id="{26788583-2F9B-4C6C-9BBF-6BC7434CE423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8091110" y="3924642"/>
                  <a:ext cx="2678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21" name="Inkt 320">
                  <a:extLst>
                    <a:ext uri="{FF2B5EF4-FFF2-40B4-BE49-F238E27FC236}">
                      <a16:creationId xmlns:a16="http://schemas.microsoft.com/office/drawing/2014/main" id="{8CF03EEC-EB6A-4685-8F23-0631D522F24F}"/>
                    </a:ext>
                  </a:extLst>
                </p14:cNvPr>
                <p14:cNvContentPartPr/>
                <p14:nvPr/>
              </p14:nvContentPartPr>
              <p14:xfrm>
                <a:off x="8295590" y="3727362"/>
                <a:ext cx="131760" cy="407520"/>
              </p14:xfrm>
            </p:contentPart>
          </mc:Choice>
          <mc:Fallback xmlns="">
            <p:pic>
              <p:nvPicPr>
                <p:cNvPr id="321" name="Inkt 320">
                  <a:extLst>
                    <a:ext uri="{FF2B5EF4-FFF2-40B4-BE49-F238E27FC236}">
                      <a16:creationId xmlns:a16="http://schemas.microsoft.com/office/drawing/2014/main" id="{8CF03EEC-EB6A-4685-8F23-0631D522F24F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8286590" y="3718722"/>
                  <a:ext cx="14940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22" name="Inkt 321">
                  <a:extLst>
                    <a:ext uri="{FF2B5EF4-FFF2-40B4-BE49-F238E27FC236}">
                      <a16:creationId xmlns:a16="http://schemas.microsoft.com/office/drawing/2014/main" id="{9EA29BEB-2248-469C-952C-CF092399EAC6}"/>
                    </a:ext>
                  </a:extLst>
                </p14:cNvPr>
                <p14:cNvContentPartPr/>
                <p14:nvPr/>
              </p14:nvContentPartPr>
              <p14:xfrm>
                <a:off x="8299190" y="3975042"/>
                <a:ext cx="151560" cy="4320"/>
              </p14:xfrm>
            </p:contentPart>
          </mc:Choice>
          <mc:Fallback xmlns="">
            <p:pic>
              <p:nvPicPr>
                <p:cNvPr id="322" name="Inkt 321">
                  <a:extLst>
                    <a:ext uri="{FF2B5EF4-FFF2-40B4-BE49-F238E27FC236}">
                      <a16:creationId xmlns:a16="http://schemas.microsoft.com/office/drawing/2014/main" id="{9EA29BEB-2248-469C-952C-CF092399EAC6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8290190" y="3966042"/>
                  <a:ext cx="1692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23" name="Inkt 322">
                  <a:extLst>
                    <a:ext uri="{FF2B5EF4-FFF2-40B4-BE49-F238E27FC236}">
                      <a16:creationId xmlns:a16="http://schemas.microsoft.com/office/drawing/2014/main" id="{EA2F206B-7894-48A1-B666-5CB778C90402}"/>
                    </a:ext>
                  </a:extLst>
                </p14:cNvPr>
                <p14:cNvContentPartPr/>
                <p14:nvPr/>
              </p14:nvContentPartPr>
              <p14:xfrm>
                <a:off x="8444270" y="3910242"/>
                <a:ext cx="184680" cy="235800"/>
              </p14:xfrm>
            </p:contentPart>
          </mc:Choice>
          <mc:Fallback xmlns="">
            <p:pic>
              <p:nvPicPr>
                <p:cNvPr id="323" name="Inkt 322">
                  <a:extLst>
                    <a:ext uri="{FF2B5EF4-FFF2-40B4-BE49-F238E27FC236}">
                      <a16:creationId xmlns:a16="http://schemas.microsoft.com/office/drawing/2014/main" id="{EA2F206B-7894-48A1-B666-5CB778C90402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8435630" y="3901602"/>
                  <a:ext cx="2023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24" name="Inkt 323">
                  <a:extLst>
                    <a:ext uri="{FF2B5EF4-FFF2-40B4-BE49-F238E27FC236}">
                      <a16:creationId xmlns:a16="http://schemas.microsoft.com/office/drawing/2014/main" id="{EFF7F06B-CD96-4C38-AD0A-118C531C52DE}"/>
                    </a:ext>
                  </a:extLst>
                </p14:cNvPr>
                <p14:cNvContentPartPr/>
                <p14:nvPr/>
              </p14:nvContentPartPr>
              <p14:xfrm>
                <a:off x="8658470" y="3963522"/>
                <a:ext cx="45360" cy="109800"/>
              </p14:xfrm>
            </p:contentPart>
          </mc:Choice>
          <mc:Fallback xmlns="">
            <p:pic>
              <p:nvPicPr>
                <p:cNvPr id="324" name="Inkt 323">
                  <a:extLst>
                    <a:ext uri="{FF2B5EF4-FFF2-40B4-BE49-F238E27FC236}">
                      <a16:creationId xmlns:a16="http://schemas.microsoft.com/office/drawing/2014/main" id="{EFF7F06B-CD96-4C38-AD0A-118C531C52DE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8649830" y="3954882"/>
                  <a:ext cx="63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25" name="Inkt 324">
                  <a:extLst>
                    <a:ext uri="{FF2B5EF4-FFF2-40B4-BE49-F238E27FC236}">
                      <a16:creationId xmlns:a16="http://schemas.microsoft.com/office/drawing/2014/main" id="{E531388B-39BF-491D-A77D-6F6B49646896}"/>
                    </a:ext>
                  </a:extLst>
                </p14:cNvPr>
                <p14:cNvContentPartPr/>
                <p14:nvPr/>
              </p14:nvContentPartPr>
              <p14:xfrm>
                <a:off x="8600150" y="3785682"/>
                <a:ext cx="13680" cy="16560"/>
              </p14:xfrm>
            </p:contentPart>
          </mc:Choice>
          <mc:Fallback xmlns="">
            <p:pic>
              <p:nvPicPr>
                <p:cNvPr id="325" name="Inkt 324">
                  <a:extLst>
                    <a:ext uri="{FF2B5EF4-FFF2-40B4-BE49-F238E27FC236}">
                      <a16:creationId xmlns:a16="http://schemas.microsoft.com/office/drawing/2014/main" id="{E531388B-39BF-491D-A77D-6F6B49646896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8591150" y="3776682"/>
                  <a:ext cx="313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26" name="Inkt 325">
                  <a:extLst>
                    <a:ext uri="{FF2B5EF4-FFF2-40B4-BE49-F238E27FC236}">
                      <a16:creationId xmlns:a16="http://schemas.microsoft.com/office/drawing/2014/main" id="{3EA27702-272C-4BD0-A871-75CA463A0FD6}"/>
                    </a:ext>
                  </a:extLst>
                </p14:cNvPr>
                <p14:cNvContentPartPr/>
                <p14:nvPr/>
              </p14:nvContentPartPr>
              <p14:xfrm>
                <a:off x="8727230" y="3870282"/>
                <a:ext cx="543600" cy="237960"/>
              </p14:xfrm>
            </p:contentPart>
          </mc:Choice>
          <mc:Fallback xmlns="">
            <p:pic>
              <p:nvPicPr>
                <p:cNvPr id="326" name="Inkt 325">
                  <a:extLst>
                    <a:ext uri="{FF2B5EF4-FFF2-40B4-BE49-F238E27FC236}">
                      <a16:creationId xmlns:a16="http://schemas.microsoft.com/office/drawing/2014/main" id="{3EA27702-272C-4BD0-A871-75CA463A0FD6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8718590" y="3861642"/>
                  <a:ext cx="5612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28" name="Inkt 327">
                  <a:extLst>
                    <a:ext uri="{FF2B5EF4-FFF2-40B4-BE49-F238E27FC236}">
                      <a16:creationId xmlns:a16="http://schemas.microsoft.com/office/drawing/2014/main" id="{24F78886-B8F0-4345-93F5-E867E6984C75}"/>
                    </a:ext>
                  </a:extLst>
                </p14:cNvPr>
                <p14:cNvContentPartPr/>
                <p14:nvPr/>
              </p14:nvContentPartPr>
              <p14:xfrm>
                <a:off x="7097510" y="2910882"/>
                <a:ext cx="149760" cy="39960"/>
              </p14:xfrm>
            </p:contentPart>
          </mc:Choice>
          <mc:Fallback xmlns="">
            <p:pic>
              <p:nvPicPr>
                <p:cNvPr id="328" name="Inkt 327">
                  <a:extLst>
                    <a:ext uri="{FF2B5EF4-FFF2-40B4-BE49-F238E27FC236}">
                      <a16:creationId xmlns:a16="http://schemas.microsoft.com/office/drawing/2014/main" id="{24F78886-B8F0-4345-93F5-E867E6984C75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7088510" y="2902242"/>
                  <a:ext cx="1674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29" name="Inkt 328">
                  <a:extLst>
                    <a:ext uri="{FF2B5EF4-FFF2-40B4-BE49-F238E27FC236}">
                      <a16:creationId xmlns:a16="http://schemas.microsoft.com/office/drawing/2014/main" id="{91F2D471-F504-4731-8E4E-F5A57332226C}"/>
                    </a:ext>
                  </a:extLst>
                </p14:cNvPr>
                <p14:cNvContentPartPr/>
                <p14:nvPr/>
              </p14:nvContentPartPr>
              <p14:xfrm>
                <a:off x="7160870" y="2977842"/>
                <a:ext cx="85320" cy="32760"/>
              </p14:xfrm>
            </p:contentPart>
          </mc:Choice>
          <mc:Fallback xmlns="">
            <p:pic>
              <p:nvPicPr>
                <p:cNvPr id="329" name="Inkt 328">
                  <a:extLst>
                    <a:ext uri="{FF2B5EF4-FFF2-40B4-BE49-F238E27FC236}">
                      <a16:creationId xmlns:a16="http://schemas.microsoft.com/office/drawing/2014/main" id="{91F2D471-F504-4731-8E4E-F5A57332226C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7151870" y="2968842"/>
                  <a:ext cx="1029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31" name="Inkt 330">
                  <a:extLst>
                    <a:ext uri="{FF2B5EF4-FFF2-40B4-BE49-F238E27FC236}">
                      <a16:creationId xmlns:a16="http://schemas.microsoft.com/office/drawing/2014/main" id="{6E028F74-D0F0-41F6-8472-C6CFAE4E6296}"/>
                    </a:ext>
                  </a:extLst>
                </p14:cNvPr>
                <p14:cNvContentPartPr/>
                <p14:nvPr/>
              </p14:nvContentPartPr>
              <p14:xfrm>
                <a:off x="7359230" y="2821962"/>
                <a:ext cx="216000" cy="330840"/>
              </p14:xfrm>
            </p:contentPart>
          </mc:Choice>
          <mc:Fallback xmlns="">
            <p:pic>
              <p:nvPicPr>
                <p:cNvPr id="331" name="Inkt 330">
                  <a:extLst>
                    <a:ext uri="{FF2B5EF4-FFF2-40B4-BE49-F238E27FC236}">
                      <a16:creationId xmlns:a16="http://schemas.microsoft.com/office/drawing/2014/main" id="{6E028F74-D0F0-41F6-8472-C6CFAE4E6296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7350590" y="2812962"/>
                  <a:ext cx="2336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33" name="Inkt 332">
                  <a:extLst>
                    <a:ext uri="{FF2B5EF4-FFF2-40B4-BE49-F238E27FC236}">
                      <a16:creationId xmlns:a16="http://schemas.microsoft.com/office/drawing/2014/main" id="{F272DCF6-9BD7-45AD-A882-EE54C42198DE}"/>
                    </a:ext>
                  </a:extLst>
                </p14:cNvPr>
                <p14:cNvContentPartPr/>
                <p14:nvPr/>
              </p14:nvContentPartPr>
              <p14:xfrm>
                <a:off x="7654070" y="2910882"/>
                <a:ext cx="108360" cy="26640"/>
              </p14:xfrm>
            </p:contentPart>
          </mc:Choice>
          <mc:Fallback xmlns="">
            <p:pic>
              <p:nvPicPr>
                <p:cNvPr id="333" name="Inkt 332">
                  <a:extLst>
                    <a:ext uri="{FF2B5EF4-FFF2-40B4-BE49-F238E27FC236}">
                      <a16:creationId xmlns:a16="http://schemas.microsoft.com/office/drawing/2014/main" id="{F272DCF6-9BD7-45AD-A882-EE54C42198DE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7645070" y="2902242"/>
                  <a:ext cx="126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34" name="Inkt 333">
                  <a:extLst>
                    <a:ext uri="{FF2B5EF4-FFF2-40B4-BE49-F238E27FC236}">
                      <a16:creationId xmlns:a16="http://schemas.microsoft.com/office/drawing/2014/main" id="{B618093A-EAB2-43CD-B4AE-F65683D64FC4}"/>
                    </a:ext>
                  </a:extLst>
                </p14:cNvPr>
                <p14:cNvContentPartPr/>
                <p14:nvPr/>
              </p14:nvContentPartPr>
              <p14:xfrm>
                <a:off x="7676030" y="2847882"/>
                <a:ext cx="65880" cy="181800"/>
              </p14:xfrm>
            </p:contentPart>
          </mc:Choice>
          <mc:Fallback xmlns="">
            <p:pic>
              <p:nvPicPr>
                <p:cNvPr id="334" name="Inkt 333">
                  <a:extLst>
                    <a:ext uri="{FF2B5EF4-FFF2-40B4-BE49-F238E27FC236}">
                      <a16:creationId xmlns:a16="http://schemas.microsoft.com/office/drawing/2014/main" id="{B618093A-EAB2-43CD-B4AE-F65683D64FC4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7667030" y="2839242"/>
                  <a:ext cx="835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35" name="Inkt 334">
                  <a:extLst>
                    <a:ext uri="{FF2B5EF4-FFF2-40B4-BE49-F238E27FC236}">
                      <a16:creationId xmlns:a16="http://schemas.microsoft.com/office/drawing/2014/main" id="{89BBF848-1C5E-4BA3-BDB7-B321C1F4CEEB}"/>
                    </a:ext>
                  </a:extLst>
                </p14:cNvPr>
                <p14:cNvContentPartPr/>
                <p14:nvPr/>
              </p14:nvContentPartPr>
              <p14:xfrm>
                <a:off x="7920110" y="2810082"/>
                <a:ext cx="194040" cy="225000"/>
              </p14:xfrm>
            </p:contentPart>
          </mc:Choice>
          <mc:Fallback xmlns="">
            <p:pic>
              <p:nvPicPr>
                <p:cNvPr id="335" name="Inkt 334">
                  <a:extLst>
                    <a:ext uri="{FF2B5EF4-FFF2-40B4-BE49-F238E27FC236}">
                      <a16:creationId xmlns:a16="http://schemas.microsoft.com/office/drawing/2014/main" id="{89BBF848-1C5E-4BA3-BDB7-B321C1F4CEEB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7911110" y="2801082"/>
                  <a:ext cx="2116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36" name="Inkt 335">
                  <a:extLst>
                    <a:ext uri="{FF2B5EF4-FFF2-40B4-BE49-F238E27FC236}">
                      <a16:creationId xmlns:a16="http://schemas.microsoft.com/office/drawing/2014/main" id="{315C421E-CE2E-4E3D-B6A7-6E7540769726}"/>
                    </a:ext>
                  </a:extLst>
                </p14:cNvPr>
                <p14:cNvContentPartPr/>
                <p14:nvPr/>
              </p14:nvContentPartPr>
              <p14:xfrm>
                <a:off x="8138270" y="2843202"/>
                <a:ext cx="201240" cy="177480"/>
              </p14:xfrm>
            </p:contentPart>
          </mc:Choice>
          <mc:Fallback xmlns="">
            <p:pic>
              <p:nvPicPr>
                <p:cNvPr id="336" name="Inkt 335">
                  <a:extLst>
                    <a:ext uri="{FF2B5EF4-FFF2-40B4-BE49-F238E27FC236}">
                      <a16:creationId xmlns:a16="http://schemas.microsoft.com/office/drawing/2014/main" id="{315C421E-CE2E-4E3D-B6A7-6E7540769726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8129630" y="2834202"/>
                  <a:ext cx="2188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37" name="Inkt 336">
                  <a:extLst>
                    <a:ext uri="{FF2B5EF4-FFF2-40B4-BE49-F238E27FC236}">
                      <a16:creationId xmlns:a16="http://schemas.microsoft.com/office/drawing/2014/main" id="{63032663-519B-487D-8BDE-E58BFE02AA64}"/>
                    </a:ext>
                  </a:extLst>
                </p14:cNvPr>
                <p14:cNvContentPartPr/>
                <p14:nvPr/>
              </p14:nvContentPartPr>
              <p14:xfrm>
                <a:off x="8321510" y="2877762"/>
                <a:ext cx="200520" cy="168840"/>
              </p14:xfrm>
            </p:contentPart>
          </mc:Choice>
          <mc:Fallback xmlns="">
            <p:pic>
              <p:nvPicPr>
                <p:cNvPr id="337" name="Inkt 336">
                  <a:extLst>
                    <a:ext uri="{FF2B5EF4-FFF2-40B4-BE49-F238E27FC236}">
                      <a16:creationId xmlns:a16="http://schemas.microsoft.com/office/drawing/2014/main" id="{63032663-519B-487D-8BDE-E58BFE02AA64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8312870" y="2868762"/>
                  <a:ext cx="2181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38" name="Inkt 337">
                  <a:extLst>
                    <a:ext uri="{FF2B5EF4-FFF2-40B4-BE49-F238E27FC236}">
                      <a16:creationId xmlns:a16="http://schemas.microsoft.com/office/drawing/2014/main" id="{6FB94118-4889-4180-B1FA-13DA7AB726D4}"/>
                    </a:ext>
                  </a:extLst>
                </p14:cNvPr>
                <p14:cNvContentPartPr/>
                <p14:nvPr/>
              </p14:nvContentPartPr>
              <p14:xfrm>
                <a:off x="8452550" y="2524962"/>
                <a:ext cx="173880" cy="468720"/>
              </p14:xfrm>
            </p:contentPart>
          </mc:Choice>
          <mc:Fallback xmlns="">
            <p:pic>
              <p:nvPicPr>
                <p:cNvPr id="338" name="Inkt 337">
                  <a:extLst>
                    <a:ext uri="{FF2B5EF4-FFF2-40B4-BE49-F238E27FC236}">
                      <a16:creationId xmlns:a16="http://schemas.microsoft.com/office/drawing/2014/main" id="{6FB94118-4889-4180-B1FA-13DA7AB726D4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8443550" y="2515962"/>
                  <a:ext cx="19152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39" name="Inkt 338">
                  <a:extLst>
                    <a:ext uri="{FF2B5EF4-FFF2-40B4-BE49-F238E27FC236}">
                      <a16:creationId xmlns:a16="http://schemas.microsoft.com/office/drawing/2014/main" id="{3DCB2A97-3EEA-4F32-923C-95D8F8B735C5}"/>
                    </a:ext>
                  </a:extLst>
                </p14:cNvPr>
                <p14:cNvContentPartPr/>
                <p14:nvPr/>
              </p14:nvContentPartPr>
              <p14:xfrm>
                <a:off x="8424110" y="2864802"/>
                <a:ext cx="206640" cy="11880"/>
              </p14:xfrm>
            </p:contentPart>
          </mc:Choice>
          <mc:Fallback xmlns="">
            <p:pic>
              <p:nvPicPr>
                <p:cNvPr id="339" name="Inkt 338">
                  <a:extLst>
                    <a:ext uri="{FF2B5EF4-FFF2-40B4-BE49-F238E27FC236}">
                      <a16:creationId xmlns:a16="http://schemas.microsoft.com/office/drawing/2014/main" id="{3DCB2A97-3EEA-4F32-923C-95D8F8B735C5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8415110" y="2855802"/>
                  <a:ext cx="224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40" name="Inkt 339">
                  <a:extLst>
                    <a:ext uri="{FF2B5EF4-FFF2-40B4-BE49-F238E27FC236}">
                      <a16:creationId xmlns:a16="http://schemas.microsoft.com/office/drawing/2014/main" id="{336FB854-B36C-410E-A4CC-EC634996188C}"/>
                    </a:ext>
                  </a:extLst>
                </p14:cNvPr>
                <p14:cNvContentPartPr/>
                <p14:nvPr/>
              </p14:nvContentPartPr>
              <p14:xfrm>
                <a:off x="8561990" y="2610642"/>
                <a:ext cx="164880" cy="341280"/>
              </p14:xfrm>
            </p:contentPart>
          </mc:Choice>
          <mc:Fallback xmlns="">
            <p:pic>
              <p:nvPicPr>
                <p:cNvPr id="340" name="Inkt 339">
                  <a:extLst>
                    <a:ext uri="{FF2B5EF4-FFF2-40B4-BE49-F238E27FC236}">
                      <a16:creationId xmlns:a16="http://schemas.microsoft.com/office/drawing/2014/main" id="{336FB854-B36C-410E-A4CC-EC634996188C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8552990" y="2602002"/>
                  <a:ext cx="18252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41" name="Inkt 340">
                  <a:extLst>
                    <a:ext uri="{FF2B5EF4-FFF2-40B4-BE49-F238E27FC236}">
                      <a16:creationId xmlns:a16="http://schemas.microsoft.com/office/drawing/2014/main" id="{304B637C-3D29-42DC-8089-6C8AEF790B46}"/>
                    </a:ext>
                  </a:extLst>
                </p14:cNvPr>
                <p14:cNvContentPartPr/>
                <p14:nvPr/>
              </p14:nvContentPartPr>
              <p14:xfrm>
                <a:off x="8704910" y="2849682"/>
                <a:ext cx="109800" cy="124560"/>
              </p14:xfrm>
            </p:contentPart>
          </mc:Choice>
          <mc:Fallback xmlns="">
            <p:pic>
              <p:nvPicPr>
                <p:cNvPr id="341" name="Inkt 340">
                  <a:extLst>
                    <a:ext uri="{FF2B5EF4-FFF2-40B4-BE49-F238E27FC236}">
                      <a16:creationId xmlns:a16="http://schemas.microsoft.com/office/drawing/2014/main" id="{304B637C-3D29-42DC-8089-6C8AEF790B46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8695910" y="2841042"/>
                  <a:ext cx="1274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43" name="Inkt 342">
                  <a:extLst>
                    <a:ext uri="{FF2B5EF4-FFF2-40B4-BE49-F238E27FC236}">
                      <a16:creationId xmlns:a16="http://schemas.microsoft.com/office/drawing/2014/main" id="{2EFF8207-6CB9-44C2-B6FF-04C13466E4EC}"/>
                    </a:ext>
                  </a:extLst>
                </p14:cNvPr>
                <p14:cNvContentPartPr/>
                <p14:nvPr/>
              </p14:nvContentPartPr>
              <p14:xfrm>
                <a:off x="8830550" y="2785962"/>
                <a:ext cx="187920" cy="207360"/>
              </p14:xfrm>
            </p:contentPart>
          </mc:Choice>
          <mc:Fallback xmlns="">
            <p:pic>
              <p:nvPicPr>
                <p:cNvPr id="343" name="Inkt 342">
                  <a:extLst>
                    <a:ext uri="{FF2B5EF4-FFF2-40B4-BE49-F238E27FC236}">
                      <a16:creationId xmlns:a16="http://schemas.microsoft.com/office/drawing/2014/main" id="{2EFF8207-6CB9-44C2-B6FF-04C13466E4EC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8821910" y="2777322"/>
                  <a:ext cx="2055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44" name="Inkt 343">
                  <a:extLst>
                    <a:ext uri="{FF2B5EF4-FFF2-40B4-BE49-F238E27FC236}">
                      <a16:creationId xmlns:a16="http://schemas.microsoft.com/office/drawing/2014/main" id="{6ACF5528-0060-455F-B481-04F4AF5B45F2}"/>
                    </a:ext>
                  </a:extLst>
                </p14:cNvPr>
                <p14:cNvContentPartPr/>
                <p14:nvPr/>
              </p14:nvContentPartPr>
              <p14:xfrm>
                <a:off x="8983910" y="2741682"/>
                <a:ext cx="255600" cy="321120"/>
              </p14:xfrm>
            </p:contentPart>
          </mc:Choice>
          <mc:Fallback xmlns="">
            <p:pic>
              <p:nvPicPr>
                <p:cNvPr id="344" name="Inkt 343">
                  <a:extLst>
                    <a:ext uri="{FF2B5EF4-FFF2-40B4-BE49-F238E27FC236}">
                      <a16:creationId xmlns:a16="http://schemas.microsoft.com/office/drawing/2014/main" id="{6ACF5528-0060-455F-B481-04F4AF5B45F2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8975270" y="2733042"/>
                  <a:ext cx="2732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346" name="Inkt 345">
                  <a:extLst>
                    <a:ext uri="{FF2B5EF4-FFF2-40B4-BE49-F238E27FC236}">
                      <a16:creationId xmlns:a16="http://schemas.microsoft.com/office/drawing/2014/main" id="{4794C1CB-8BFE-4658-BBFA-52616CD08F3B}"/>
                    </a:ext>
                  </a:extLst>
                </p14:cNvPr>
                <p14:cNvContentPartPr/>
                <p14:nvPr/>
              </p14:nvContentPartPr>
              <p14:xfrm>
                <a:off x="5608190" y="2371602"/>
                <a:ext cx="62640" cy="245520"/>
              </p14:xfrm>
            </p:contentPart>
          </mc:Choice>
          <mc:Fallback xmlns="">
            <p:pic>
              <p:nvPicPr>
                <p:cNvPr id="346" name="Inkt 345">
                  <a:extLst>
                    <a:ext uri="{FF2B5EF4-FFF2-40B4-BE49-F238E27FC236}">
                      <a16:creationId xmlns:a16="http://schemas.microsoft.com/office/drawing/2014/main" id="{4794C1CB-8BFE-4658-BBFA-52616CD08F3B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5599550" y="2362962"/>
                  <a:ext cx="80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347" name="Inkt 346">
                  <a:extLst>
                    <a:ext uri="{FF2B5EF4-FFF2-40B4-BE49-F238E27FC236}">
                      <a16:creationId xmlns:a16="http://schemas.microsoft.com/office/drawing/2014/main" id="{6759B6B5-911E-4A69-A3F4-F6D9323705E2}"/>
                    </a:ext>
                  </a:extLst>
                </p14:cNvPr>
                <p14:cNvContentPartPr/>
                <p14:nvPr/>
              </p14:nvContentPartPr>
              <p14:xfrm>
                <a:off x="5548430" y="2285202"/>
                <a:ext cx="330840" cy="376200"/>
              </p14:xfrm>
            </p:contentPart>
          </mc:Choice>
          <mc:Fallback xmlns="">
            <p:pic>
              <p:nvPicPr>
                <p:cNvPr id="347" name="Inkt 346">
                  <a:extLst>
                    <a:ext uri="{FF2B5EF4-FFF2-40B4-BE49-F238E27FC236}">
                      <a16:creationId xmlns:a16="http://schemas.microsoft.com/office/drawing/2014/main" id="{6759B6B5-911E-4A69-A3F4-F6D9323705E2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5539790" y="2276562"/>
                  <a:ext cx="34848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48" name="Inkt 347">
                  <a:extLst>
                    <a:ext uri="{FF2B5EF4-FFF2-40B4-BE49-F238E27FC236}">
                      <a16:creationId xmlns:a16="http://schemas.microsoft.com/office/drawing/2014/main" id="{0A3D1476-78B0-4FA2-8BA0-1C6999EF4287}"/>
                    </a:ext>
                  </a:extLst>
                </p14:cNvPr>
                <p14:cNvContentPartPr/>
                <p14:nvPr/>
              </p14:nvContentPartPr>
              <p14:xfrm>
                <a:off x="5899070" y="2438202"/>
                <a:ext cx="146520" cy="170280"/>
              </p14:xfrm>
            </p:contentPart>
          </mc:Choice>
          <mc:Fallback xmlns="">
            <p:pic>
              <p:nvPicPr>
                <p:cNvPr id="348" name="Inkt 347">
                  <a:extLst>
                    <a:ext uri="{FF2B5EF4-FFF2-40B4-BE49-F238E27FC236}">
                      <a16:creationId xmlns:a16="http://schemas.microsoft.com/office/drawing/2014/main" id="{0A3D1476-78B0-4FA2-8BA0-1C6999EF4287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5890430" y="2429562"/>
                  <a:ext cx="1641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49" name="Inkt 348">
                  <a:extLst>
                    <a:ext uri="{FF2B5EF4-FFF2-40B4-BE49-F238E27FC236}">
                      <a16:creationId xmlns:a16="http://schemas.microsoft.com/office/drawing/2014/main" id="{A05E0F3A-7147-4DD3-A546-8B3CC56109E7}"/>
                    </a:ext>
                  </a:extLst>
                </p14:cNvPr>
                <p14:cNvContentPartPr/>
                <p14:nvPr/>
              </p14:nvContentPartPr>
              <p14:xfrm>
                <a:off x="6007790" y="2428482"/>
                <a:ext cx="271800" cy="156960"/>
              </p14:xfrm>
            </p:contentPart>
          </mc:Choice>
          <mc:Fallback xmlns="">
            <p:pic>
              <p:nvPicPr>
                <p:cNvPr id="349" name="Inkt 348">
                  <a:extLst>
                    <a:ext uri="{FF2B5EF4-FFF2-40B4-BE49-F238E27FC236}">
                      <a16:creationId xmlns:a16="http://schemas.microsoft.com/office/drawing/2014/main" id="{A05E0F3A-7147-4DD3-A546-8B3CC56109E7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5998790" y="2419482"/>
                  <a:ext cx="2894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50" name="Inkt 349">
                  <a:extLst>
                    <a:ext uri="{FF2B5EF4-FFF2-40B4-BE49-F238E27FC236}">
                      <a16:creationId xmlns:a16="http://schemas.microsoft.com/office/drawing/2014/main" id="{D14F8A72-3543-44DA-9402-C7B2D2F01764}"/>
                    </a:ext>
                  </a:extLst>
                </p14:cNvPr>
                <p14:cNvContentPartPr/>
                <p14:nvPr/>
              </p14:nvContentPartPr>
              <p14:xfrm>
                <a:off x="6285710" y="2362962"/>
                <a:ext cx="296280" cy="181080"/>
              </p14:xfrm>
            </p:contentPart>
          </mc:Choice>
          <mc:Fallback xmlns="">
            <p:pic>
              <p:nvPicPr>
                <p:cNvPr id="350" name="Inkt 349">
                  <a:extLst>
                    <a:ext uri="{FF2B5EF4-FFF2-40B4-BE49-F238E27FC236}">
                      <a16:creationId xmlns:a16="http://schemas.microsoft.com/office/drawing/2014/main" id="{D14F8A72-3543-44DA-9402-C7B2D2F01764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6277070" y="2354322"/>
                  <a:ext cx="3139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51" name="Inkt 350">
                  <a:extLst>
                    <a:ext uri="{FF2B5EF4-FFF2-40B4-BE49-F238E27FC236}">
                      <a16:creationId xmlns:a16="http://schemas.microsoft.com/office/drawing/2014/main" id="{0F378BF5-1AC5-4053-AA21-D8F0D05BEAD9}"/>
                    </a:ext>
                  </a:extLst>
                </p14:cNvPr>
                <p14:cNvContentPartPr/>
                <p14:nvPr/>
              </p14:nvContentPartPr>
              <p14:xfrm>
                <a:off x="6483710" y="2312562"/>
                <a:ext cx="180000" cy="275760"/>
              </p14:xfrm>
            </p:contentPart>
          </mc:Choice>
          <mc:Fallback xmlns="">
            <p:pic>
              <p:nvPicPr>
                <p:cNvPr id="351" name="Inkt 350">
                  <a:extLst>
                    <a:ext uri="{FF2B5EF4-FFF2-40B4-BE49-F238E27FC236}">
                      <a16:creationId xmlns:a16="http://schemas.microsoft.com/office/drawing/2014/main" id="{0F378BF5-1AC5-4053-AA21-D8F0D05BEAD9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6474710" y="2303922"/>
                  <a:ext cx="1976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52" name="Inkt 351">
                  <a:extLst>
                    <a:ext uri="{FF2B5EF4-FFF2-40B4-BE49-F238E27FC236}">
                      <a16:creationId xmlns:a16="http://schemas.microsoft.com/office/drawing/2014/main" id="{E8B75FAF-6D83-4F5C-A14F-8EFE7C507A02}"/>
                    </a:ext>
                  </a:extLst>
                </p14:cNvPr>
                <p14:cNvContentPartPr/>
                <p14:nvPr/>
              </p14:nvContentPartPr>
              <p14:xfrm>
                <a:off x="6950270" y="2271162"/>
                <a:ext cx="71280" cy="190440"/>
              </p14:xfrm>
            </p:contentPart>
          </mc:Choice>
          <mc:Fallback xmlns="">
            <p:pic>
              <p:nvPicPr>
                <p:cNvPr id="352" name="Inkt 351">
                  <a:extLst>
                    <a:ext uri="{FF2B5EF4-FFF2-40B4-BE49-F238E27FC236}">
                      <a16:creationId xmlns:a16="http://schemas.microsoft.com/office/drawing/2014/main" id="{E8B75FAF-6D83-4F5C-A14F-8EFE7C507A02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6941270" y="2262162"/>
                  <a:ext cx="889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53" name="Inkt 352">
                  <a:extLst>
                    <a:ext uri="{FF2B5EF4-FFF2-40B4-BE49-F238E27FC236}">
                      <a16:creationId xmlns:a16="http://schemas.microsoft.com/office/drawing/2014/main" id="{F2D6073D-8647-4E6C-A63F-D3DFB11B14DD}"/>
                    </a:ext>
                  </a:extLst>
                </p14:cNvPr>
                <p14:cNvContentPartPr/>
                <p14:nvPr/>
              </p14:nvContentPartPr>
              <p14:xfrm>
                <a:off x="6881150" y="2128962"/>
                <a:ext cx="312480" cy="311400"/>
              </p14:xfrm>
            </p:contentPart>
          </mc:Choice>
          <mc:Fallback xmlns="">
            <p:pic>
              <p:nvPicPr>
                <p:cNvPr id="353" name="Inkt 352">
                  <a:extLst>
                    <a:ext uri="{FF2B5EF4-FFF2-40B4-BE49-F238E27FC236}">
                      <a16:creationId xmlns:a16="http://schemas.microsoft.com/office/drawing/2014/main" id="{F2D6073D-8647-4E6C-A63F-D3DFB11B14DD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6872150" y="2119962"/>
                  <a:ext cx="3301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54" name="Inkt 353">
                  <a:extLst>
                    <a:ext uri="{FF2B5EF4-FFF2-40B4-BE49-F238E27FC236}">
                      <a16:creationId xmlns:a16="http://schemas.microsoft.com/office/drawing/2014/main" id="{B55DE48A-049F-446E-A6C6-125956654CBE}"/>
                    </a:ext>
                  </a:extLst>
                </p14:cNvPr>
                <p14:cNvContentPartPr/>
                <p14:nvPr/>
              </p14:nvContentPartPr>
              <p14:xfrm>
                <a:off x="7110830" y="2275842"/>
                <a:ext cx="281520" cy="188640"/>
              </p14:xfrm>
            </p:contentPart>
          </mc:Choice>
          <mc:Fallback xmlns="">
            <p:pic>
              <p:nvPicPr>
                <p:cNvPr id="354" name="Inkt 353">
                  <a:extLst>
                    <a:ext uri="{FF2B5EF4-FFF2-40B4-BE49-F238E27FC236}">
                      <a16:creationId xmlns:a16="http://schemas.microsoft.com/office/drawing/2014/main" id="{B55DE48A-049F-446E-A6C6-125956654CBE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7102190" y="2266842"/>
                  <a:ext cx="2991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355" name="Inkt 354">
                  <a:extLst>
                    <a:ext uri="{FF2B5EF4-FFF2-40B4-BE49-F238E27FC236}">
                      <a16:creationId xmlns:a16="http://schemas.microsoft.com/office/drawing/2014/main" id="{7AA175EE-A907-45B1-8F65-3736F4A354CA}"/>
                    </a:ext>
                  </a:extLst>
                </p14:cNvPr>
                <p14:cNvContentPartPr/>
                <p14:nvPr/>
              </p14:nvContentPartPr>
              <p14:xfrm>
                <a:off x="7268510" y="2014122"/>
                <a:ext cx="223200" cy="432000"/>
              </p14:xfrm>
            </p:contentPart>
          </mc:Choice>
          <mc:Fallback xmlns="">
            <p:pic>
              <p:nvPicPr>
                <p:cNvPr id="355" name="Inkt 354">
                  <a:extLst>
                    <a:ext uri="{FF2B5EF4-FFF2-40B4-BE49-F238E27FC236}">
                      <a16:creationId xmlns:a16="http://schemas.microsoft.com/office/drawing/2014/main" id="{7AA175EE-A907-45B1-8F65-3736F4A354CA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7259510" y="2005122"/>
                  <a:ext cx="24084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56" name="Inkt 355">
                  <a:extLst>
                    <a:ext uri="{FF2B5EF4-FFF2-40B4-BE49-F238E27FC236}">
                      <a16:creationId xmlns:a16="http://schemas.microsoft.com/office/drawing/2014/main" id="{ED8705A9-4B78-47F5-84BA-F262F9B7BF70}"/>
                    </a:ext>
                  </a:extLst>
                </p14:cNvPr>
                <p14:cNvContentPartPr/>
                <p14:nvPr/>
              </p14:nvContentPartPr>
              <p14:xfrm>
                <a:off x="7290470" y="2294202"/>
                <a:ext cx="159840" cy="43920"/>
              </p14:xfrm>
            </p:contentPart>
          </mc:Choice>
          <mc:Fallback xmlns="">
            <p:pic>
              <p:nvPicPr>
                <p:cNvPr id="356" name="Inkt 355">
                  <a:extLst>
                    <a:ext uri="{FF2B5EF4-FFF2-40B4-BE49-F238E27FC236}">
                      <a16:creationId xmlns:a16="http://schemas.microsoft.com/office/drawing/2014/main" id="{ED8705A9-4B78-47F5-84BA-F262F9B7BF70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7281470" y="2285562"/>
                  <a:ext cx="1774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57" name="Inkt 356">
                  <a:extLst>
                    <a:ext uri="{FF2B5EF4-FFF2-40B4-BE49-F238E27FC236}">
                      <a16:creationId xmlns:a16="http://schemas.microsoft.com/office/drawing/2014/main" id="{43731F09-1D20-4D03-A2C6-5464CD3F64BE}"/>
                    </a:ext>
                  </a:extLst>
                </p14:cNvPr>
                <p14:cNvContentPartPr/>
                <p14:nvPr/>
              </p14:nvContentPartPr>
              <p14:xfrm>
                <a:off x="7415390" y="2240202"/>
                <a:ext cx="194760" cy="195120"/>
              </p14:xfrm>
            </p:contentPart>
          </mc:Choice>
          <mc:Fallback xmlns="">
            <p:pic>
              <p:nvPicPr>
                <p:cNvPr id="357" name="Inkt 356">
                  <a:extLst>
                    <a:ext uri="{FF2B5EF4-FFF2-40B4-BE49-F238E27FC236}">
                      <a16:creationId xmlns:a16="http://schemas.microsoft.com/office/drawing/2014/main" id="{43731F09-1D20-4D03-A2C6-5464CD3F64BE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7406390" y="2231202"/>
                  <a:ext cx="2124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58" name="Inkt 357">
                  <a:extLst>
                    <a:ext uri="{FF2B5EF4-FFF2-40B4-BE49-F238E27FC236}">
                      <a16:creationId xmlns:a16="http://schemas.microsoft.com/office/drawing/2014/main" id="{C31413F9-F336-4BBB-BB41-BD7F72547342}"/>
                    </a:ext>
                  </a:extLst>
                </p14:cNvPr>
                <p14:cNvContentPartPr/>
                <p14:nvPr/>
              </p14:nvContentPartPr>
              <p14:xfrm>
                <a:off x="7558670" y="2270082"/>
                <a:ext cx="56160" cy="97560"/>
              </p14:xfrm>
            </p:contentPart>
          </mc:Choice>
          <mc:Fallback xmlns="">
            <p:pic>
              <p:nvPicPr>
                <p:cNvPr id="358" name="Inkt 357">
                  <a:extLst>
                    <a:ext uri="{FF2B5EF4-FFF2-40B4-BE49-F238E27FC236}">
                      <a16:creationId xmlns:a16="http://schemas.microsoft.com/office/drawing/2014/main" id="{C31413F9-F336-4BBB-BB41-BD7F72547342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7550030" y="2261082"/>
                  <a:ext cx="738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359" name="Inkt 358">
                  <a:extLst>
                    <a:ext uri="{FF2B5EF4-FFF2-40B4-BE49-F238E27FC236}">
                      <a16:creationId xmlns:a16="http://schemas.microsoft.com/office/drawing/2014/main" id="{8DFDF6AE-B1A9-4C20-A532-044CE2EE7148}"/>
                    </a:ext>
                  </a:extLst>
                </p14:cNvPr>
                <p14:cNvContentPartPr/>
                <p14:nvPr/>
              </p14:nvContentPartPr>
              <p14:xfrm>
                <a:off x="7488110" y="2131482"/>
                <a:ext cx="12240" cy="10800"/>
              </p14:xfrm>
            </p:contentPart>
          </mc:Choice>
          <mc:Fallback xmlns="">
            <p:pic>
              <p:nvPicPr>
                <p:cNvPr id="359" name="Inkt 358">
                  <a:extLst>
                    <a:ext uri="{FF2B5EF4-FFF2-40B4-BE49-F238E27FC236}">
                      <a16:creationId xmlns:a16="http://schemas.microsoft.com/office/drawing/2014/main" id="{8DFDF6AE-B1A9-4C20-A532-044CE2EE7148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7479110" y="2122482"/>
                  <a:ext cx="298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360" name="Inkt 359">
                  <a:extLst>
                    <a:ext uri="{FF2B5EF4-FFF2-40B4-BE49-F238E27FC236}">
                      <a16:creationId xmlns:a16="http://schemas.microsoft.com/office/drawing/2014/main" id="{1F48131F-51B0-47D9-8CD6-6933E3A770CD}"/>
                    </a:ext>
                  </a:extLst>
                </p14:cNvPr>
                <p14:cNvContentPartPr/>
                <p14:nvPr/>
              </p14:nvContentPartPr>
              <p14:xfrm>
                <a:off x="7647950" y="2245602"/>
                <a:ext cx="171360" cy="433080"/>
              </p14:xfrm>
            </p:contentPart>
          </mc:Choice>
          <mc:Fallback xmlns="">
            <p:pic>
              <p:nvPicPr>
                <p:cNvPr id="360" name="Inkt 359">
                  <a:extLst>
                    <a:ext uri="{FF2B5EF4-FFF2-40B4-BE49-F238E27FC236}">
                      <a16:creationId xmlns:a16="http://schemas.microsoft.com/office/drawing/2014/main" id="{1F48131F-51B0-47D9-8CD6-6933E3A770CD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7639310" y="2236602"/>
                  <a:ext cx="18900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361" name="Inkt 360">
                  <a:extLst>
                    <a:ext uri="{FF2B5EF4-FFF2-40B4-BE49-F238E27FC236}">
                      <a16:creationId xmlns:a16="http://schemas.microsoft.com/office/drawing/2014/main" id="{EEAA2942-4D2F-4E7A-B74F-2B7E39223509}"/>
                    </a:ext>
                  </a:extLst>
                </p14:cNvPr>
                <p14:cNvContentPartPr/>
                <p14:nvPr/>
              </p14:nvContentPartPr>
              <p14:xfrm>
                <a:off x="7797350" y="2165682"/>
                <a:ext cx="341280" cy="471600"/>
              </p14:xfrm>
            </p:contentPart>
          </mc:Choice>
          <mc:Fallback xmlns="">
            <p:pic>
              <p:nvPicPr>
                <p:cNvPr id="361" name="Inkt 360">
                  <a:extLst>
                    <a:ext uri="{FF2B5EF4-FFF2-40B4-BE49-F238E27FC236}">
                      <a16:creationId xmlns:a16="http://schemas.microsoft.com/office/drawing/2014/main" id="{EEAA2942-4D2F-4E7A-B74F-2B7E39223509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7788710" y="2156682"/>
                  <a:ext cx="35892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362" name="Inkt 361">
                  <a:extLst>
                    <a:ext uri="{FF2B5EF4-FFF2-40B4-BE49-F238E27FC236}">
                      <a16:creationId xmlns:a16="http://schemas.microsoft.com/office/drawing/2014/main" id="{ED795E40-D97C-4B4D-860D-4833AD7F939C}"/>
                    </a:ext>
                  </a:extLst>
                </p14:cNvPr>
                <p14:cNvContentPartPr/>
                <p14:nvPr/>
              </p14:nvContentPartPr>
              <p14:xfrm>
                <a:off x="8098670" y="2116002"/>
                <a:ext cx="282600" cy="275040"/>
              </p14:xfrm>
            </p:contentPart>
          </mc:Choice>
          <mc:Fallback xmlns="">
            <p:pic>
              <p:nvPicPr>
                <p:cNvPr id="362" name="Inkt 361">
                  <a:extLst>
                    <a:ext uri="{FF2B5EF4-FFF2-40B4-BE49-F238E27FC236}">
                      <a16:creationId xmlns:a16="http://schemas.microsoft.com/office/drawing/2014/main" id="{ED795E40-D97C-4B4D-860D-4833AD7F939C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8090030" y="2107002"/>
                  <a:ext cx="3002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363" name="Inkt 362">
                  <a:extLst>
                    <a:ext uri="{FF2B5EF4-FFF2-40B4-BE49-F238E27FC236}">
                      <a16:creationId xmlns:a16="http://schemas.microsoft.com/office/drawing/2014/main" id="{6D9B0945-3ED2-4D54-AE9E-260BC82F878F}"/>
                    </a:ext>
                  </a:extLst>
                </p14:cNvPr>
                <p14:cNvContentPartPr/>
                <p14:nvPr/>
              </p14:nvContentPartPr>
              <p14:xfrm>
                <a:off x="8492510" y="2152722"/>
                <a:ext cx="146160" cy="26640"/>
              </p14:xfrm>
            </p:contentPart>
          </mc:Choice>
          <mc:Fallback xmlns="">
            <p:pic>
              <p:nvPicPr>
                <p:cNvPr id="363" name="Inkt 362">
                  <a:extLst>
                    <a:ext uri="{FF2B5EF4-FFF2-40B4-BE49-F238E27FC236}">
                      <a16:creationId xmlns:a16="http://schemas.microsoft.com/office/drawing/2014/main" id="{6D9B0945-3ED2-4D54-AE9E-260BC82F878F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8483510" y="2143722"/>
                  <a:ext cx="1638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364" name="Inkt 363">
                  <a:extLst>
                    <a:ext uri="{FF2B5EF4-FFF2-40B4-BE49-F238E27FC236}">
                      <a16:creationId xmlns:a16="http://schemas.microsoft.com/office/drawing/2014/main" id="{54B03B48-0108-46D7-8971-7046D7702662}"/>
                    </a:ext>
                  </a:extLst>
                </p14:cNvPr>
                <p14:cNvContentPartPr/>
                <p14:nvPr/>
              </p14:nvContentPartPr>
              <p14:xfrm>
                <a:off x="8535710" y="2198802"/>
                <a:ext cx="88560" cy="38880"/>
              </p14:xfrm>
            </p:contentPart>
          </mc:Choice>
          <mc:Fallback xmlns="">
            <p:pic>
              <p:nvPicPr>
                <p:cNvPr id="364" name="Inkt 363">
                  <a:extLst>
                    <a:ext uri="{FF2B5EF4-FFF2-40B4-BE49-F238E27FC236}">
                      <a16:creationId xmlns:a16="http://schemas.microsoft.com/office/drawing/2014/main" id="{54B03B48-0108-46D7-8971-7046D7702662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8527070" y="2189802"/>
                  <a:ext cx="1062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365" name="Inkt 364">
                  <a:extLst>
                    <a:ext uri="{FF2B5EF4-FFF2-40B4-BE49-F238E27FC236}">
                      <a16:creationId xmlns:a16="http://schemas.microsoft.com/office/drawing/2014/main" id="{8686E528-87C0-4072-BDDE-614A224DCCA0}"/>
                    </a:ext>
                  </a:extLst>
                </p14:cNvPr>
                <p14:cNvContentPartPr/>
                <p14:nvPr/>
              </p14:nvContentPartPr>
              <p14:xfrm>
                <a:off x="8778350" y="1991802"/>
                <a:ext cx="316440" cy="374040"/>
              </p14:xfrm>
            </p:contentPart>
          </mc:Choice>
          <mc:Fallback xmlns="">
            <p:pic>
              <p:nvPicPr>
                <p:cNvPr id="365" name="Inkt 364">
                  <a:extLst>
                    <a:ext uri="{FF2B5EF4-FFF2-40B4-BE49-F238E27FC236}">
                      <a16:creationId xmlns:a16="http://schemas.microsoft.com/office/drawing/2014/main" id="{8686E528-87C0-4072-BDDE-614A224DCCA0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8769710" y="1983162"/>
                  <a:ext cx="33408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366" name="Inkt 365">
                  <a:extLst>
                    <a:ext uri="{FF2B5EF4-FFF2-40B4-BE49-F238E27FC236}">
                      <a16:creationId xmlns:a16="http://schemas.microsoft.com/office/drawing/2014/main" id="{62CF5017-B3FD-4FFB-AA2A-B28D3761B0BB}"/>
                    </a:ext>
                  </a:extLst>
                </p14:cNvPr>
                <p14:cNvContentPartPr/>
                <p14:nvPr/>
              </p14:nvContentPartPr>
              <p14:xfrm>
                <a:off x="9158870" y="2195202"/>
                <a:ext cx="122040" cy="37080"/>
              </p14:xfrm>
            </p:contentPart>
          </mc:Choice>
          <mc:Fallback xmlns="">
            <p:pic>
              <p:nvPicPr>
                <p:cNvPr id="366" name="Inkt 365">
                  <a:extLst>
                    <a:ext uri="{FF2B5EF4-FFF2-40B4-BE49-F238E27FC236}">
                      <a16:creationId xmlns:a16="http://schemas.microsoft.com/office/drawing/2014/main" id="{62CF5017-B3FD-4FFB-AA2A-B28D3761B0BB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9150230" y="2186562"/>
                  <a:ext cx="1396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367" name="Inkt 366">
                  <a:extLst>
                    <a:ext uri="{FF2B5EF4-FFF2-40B4-BE49-F238E27FC236}">
                      <a16:creationId xmlns:a16="http://schemas.microsoft.com/office/drawing/2014/main" id="{C931CD87-D254-4F16-A8B4-8B1D12DC42AC}"/>
                    </a:ext>
                  </a:extLst>
                </p14:cNvPr>
                <p14:cNvContentPartPr/>
                <p14:nvPr/>
              </p14:nvContentPartPr>
              <p14:xfrm>
                <a:off x="9162110" y="2146602"/>
                <a:ext cx="63720" cy="167400"/>
              </p14:xfrm>
            </p:contentPart>
          </mc:Choice>
          <mc:Fallback xmlns="">
            <p:pic>
              <p:nvPicPr>
                <p:cNvPr id="367" name="Inkt 366">
                  <a:extLst>
                    <a:ext uri="{FF2B5EF4-FFF2-40B4-BE49-F238E27FC236}">
                      <a16:creationId xmlns:a16="http://schemas.microsoft.com/office/drawing/2014/main" id="{C931CD87-D254-4F16-A8B4-8B1D12DC42AC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9153110" y="2137962"/>
                  <a:ext cx="813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373" name="Inkt 372">
                  <a:extLst>
                    <a:ext uri="{FF2B5EF4-FFF2-40B4-BE49-F238E27FC236}">
                      <a16:creationId xmlns:a16="http://schemas.microsoft.com/office/drawing/2014/main" id="{0A4F4582-A601-4211-866C-CBCCFE918D5F}"/>
                    </a:ext>
                  </a:extLst>
                </p14:cNvPr>
                <p14:cNvContentPartPr/>
                <p14:nvPr/>
              </p14:nvContentPartPr>
              <p14:xfrm>
                <a:off x="9495830" y="2041842"/>
                <a:ext cx="242640" cy="321840"/>
              </p14:xfrm>
            </p:contentPart>
          </mc:Choice>
          <mc:Fallback xmlns="">
            <p:pic>
              <p:nvPicPr>
                <p:cNvPr id="373" name="Inkt 372">
                  <a:extLst>
                    <a:ext uri="{FF2B5EF4-FFF2-40B4-BE49-F238E27FC236}">
                      <a16:creationId xmlns:a16="http://schemas.microsoft.com/office/drawing/2014/main" id="{0A4F4582-A601-4211-866C-CBCCFE918D5F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9487190" y="2032842"/>
                  <a:ext cx="2602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374" name="Inkt 373">
                  <a:extLst>
                    <a:ext uri="{FF2B5EF4-FFF2-40B4-BE49-F238E27FC236}">
                      <a16:creationId xmlns:a16="http://schemas.microsoft.com/office/drawing/2014/main" id="{72327C94-0CB2-40EF-9F18-FD6428E33E1A}"/>
                    </a:ext>
                  </a:extLst>
                </p14:cNvPr>
                <p14:cNvContentPartPr/>
                <p14:nvPr/>
              </p14:nvContentPartPr>
              <p14:xfrm>
                <a:off x="9773390" y="2161002"/>
                <a:ext cx="143640" cy="170640"/>
              </p14:xfrm>
            </p:contentPart>
          </mc:Choice>
          <mc:Fallback xmlns="">
            <p:pic>
              <p:nvPicPr>
                <p:cNvPr id="374" name="Inkt 373">
                  <a:extLst>
                    <a:ext uri="{FF2B5EF4-FFF2-40B4-BE49-F238E27FC236}">
                      <a16:creationId xmlns:a16="http://schemas.microsoft.com/office/drawing/2014/main" id="{72327C94-0CB2-40EF-9F18-FD6428E33E1A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9764750" y="2152002"/>
                  <a:ext cx="161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375" name="Inkt 374">
                  <a:extLst>
                    <a:ext uri="{FF2B5EF4-FFF2-40B4-BE49-F238E27FC236}">
                      <a16:creationId xmlns:a16="http://schemas.microsoft.com/office/drawing/2014/main" id="{B9B3C0FE-7ED9-43D8-A411-5A0E8175A144}"/>
                    </a:ext>
                  </a:extLst>
                </p14:cNvPr>
                <p14:cNvContentPartPr/>
                <p14:nvPr/>
              </p14:nvContentPartPr>
              <p14:xfrm>
                <a:off x="9941510" y="2199162"/>
                <a:ext cx="222120" cy="163080"/>
              </p14:xfrm>
            </p:contentPart>
          </mc:Choice>
          <mc:Fallback xmlns="">
            <p:pic>
              <p:nvPicPr>
                <p:cNvPr id="375" name="Inkt 374">
                  <a:extLst>
                    <a:ext uri="{FF2B5EF4-FFF2-40B4-BE49-F238E27FC236}">
                      <a16:creationId xmlns:a16="http://schemas.microsoft.com/office/drawing/2014/main" id="{B9B3C0FE-7ED9-43D8-A411-5A0E8175A144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9932510" y="2190522"/>
                  <a:ext cx="2397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376" name="Inkt 375">
                  <a:extLst>
                    <a:ext uri="{FF2B5EF4-FFF2-40B4-BE49-F238E27FC236}">
                      <a16:creationId xmlns:a16="http://schemas.microsoft.com/office/drawing/2014/main" id="{618912CC-36C7-4818-8134-DD64C80968C9}"/>
                    </a:ext>
                  </a:extLst>
                </p14:cNvPr>
                <p14:cNvContentPartPr/>
                <p14:nvPr/>
              </p14:nvContentPartPr>
              <p14:xfrm>
                <a:off x="10063190" y="1706322"/>
                <a:ext cx="153720" cy="598680"/>
              </p14:xfrm>
            </p:contentPart>
          </mc:Choice>
          <mc:Fallback xmlns="">
            <p:pic>
              <p:nvPicPr>
                <p:cNvPr id="376" name="Inkt 375">
                  <a:extLst>
                    <a:ext uri="{FF2B5EF4-FFF2-40B4-BE49-F238E27FC236}">
                      <a16:creationId xmlns:a16="http://schemas.microsoft.com/office/drawing/2014/main" id="{618912CC-36C7-4818-8134-DD64C80968C9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10054550" y="1697682"/>
                  <a:ext cx="17136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377" name="Inkt 376">
                  <a:extLst>
                    <a:ext uri="{FF2B5EF4-FFF2-40B4-BE49-F238E27FC236}">
                      <a16:creationId xmlns:a16="http://schemas.microsoft.com/office/drawing/2014/main" id="{B4069A82-C634-4686-9BE7-67B5B7B4654F}"/>
                    </a:ext>
                  </a:extLst>
                </p14:cNvPr>
                <p14:cNvContentPartPr/>
                <p14:nvPr/>
              </p14:nvContentPartPr>
              <p14:xfrm>
                <a:off x="10077590" y="2084682"/>
                <a:ext cx="133920" cy="38160"/>
              </p14:xfrm>
            </p:contentPart>
          </mc:Choice>
          <mc:Fallback xmlns="">
            <p:pic>
              <p:nvPicPr>
                <p:cNvPr id="377" name="Inkt 376">
                  <a:extLst>
                    <a:ext uri="{FF2B5EF4-FFF2-40B4-BE49-F238E27FC236}">
                      <a16:creationId xmlns:a16="http://schemas.microsoft.com/office/drawing/2014/main" id="{B4069A82-C634-4686-9BE7-67B5B7B4654F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10068590" y="2075682"/>
                  <a:ext cx="1515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378" name="Inkt 377">
                  <a:extLst>
                    <a:ext uri="{FF2B5EF4-FFF2-40B4-BE49-F238E27FC236}">
                      <a16:creationId xmlns:a16="http://schemas.microsoft.com/office/drawing/2014/main" id="{2DC78AF0-7361-4CD2-B208-0C7A6FE72660}"/>
                    </a:ext>
                  </a:extLst>
                </p14:cNvPr>
                <p14:cNvContentPartPr/>
                <p14:nvPr/>
              </p14:nvContentPartPr>
              <p14:xfrm>
                <a:off x="10184150" y="1746642"/>
                <a:ext cx="145800" cy="532440"/>
              </p14:xfrm>
            </p:contentPart>
          </mc:Choice>
          <mc:Fallback xmlns="">
            <p:pic>
              <p:nvPicPr>
                <p:cNvPr id="378" name="Inkt 377">
                  <a:extLst>
                    <a:ext uri="{FF2B5EF4-FFF2-40B4-BE49-F238E27FC236}">
                      <a16:creationId xmlns:a16="http://schemas.microsoft.com/office/drawing/2014/main" id="{2DC78AF0-7361-4CD2-B208-0C7A6FE72660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10175150" y="1737642"/>
                  <a:ext cx="16344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379" name="Inkt 378">
                  <a:extLst>
                    <a:ext uri="{FF2B5EF4-FFF2-40B4-BE49-F238E27FC236}">
                      <a16:creationId xmlns:a16="http://schemas.microsoft.com/office/drawing/2014/main" id="{6F6177EC-6199-4D08-9789-7E0EA6F7E16C}"/>
                    </a:ext>
                  </a:extLst>
                </p14:cNvPr>
                <p14:cNvContentPartPr/>
                <p14:nvPr/>
              </p14:nvContentPartPr>
              <p14:xfrm>
                <a:off x="10166510" y="2122122"/>
                <a:ext cx="213480" cy="56160"/>
              </p14:xfrm>
            </p:contentPart>
          </mc:Choice>
          <mc:Fallback xmlns="">
            <p:pic>
              <p:nvPicPr>
                <p:cNvPr id="379" name="Inkt 378">
                  <a:extLst>
                    <a:ext uri="{FF2B5EF4-FFF2-40B4-BE49-F238E27FC236}">
                      <a16:creationId xmlns:a16="http://schemas.microsoft.com/office/drawing/2014/main" id="{6F6177EC-6199-4D08-9789-7E0EA6F7E16C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0157510" y="2113482"/>
                  <a:ext cx="2311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380" name="Inkt 379">
                  <a:extLst>
                    <a:ext uri="{FF2B5EF4-FFF2-40B4-BE49-F238E27FC236}">
                      <a16:creationId xmlns:a16="http://schemas.microsoft.com/office/drawing/2014/main" id="{D9D895AC-5193-42FF-81C2-FD1CEBC8D34C}"/>
                    </a:ext>
                  </a:extLst>
                </p14:cNvPr>
                <p14:cNvContentPartPr/>
                <p14:nvPr/>
              </p14:nvContentPartPr>
              <p14:xfrm>
                <a:off x="10256870" y="2098362"/>
                <a:ext cx="228960" cy="181440"/>
              </p14:xfrm>
            </p:contentPart>
          </mc:Choice>
          <mc:Fallback xmlns="">
            <p:pic>
              <p:nvPicPr>
                <p:cNvPr id="380" name="Inkt 379">
                  <a:extLst>
                    <a:ext uri="{FF2B5EF4-FFF2-40B4-BE49-F238E27FC236}">
                      <a16:creationId xmlns:a16="http://schemas.microsoft.com/office/drawing/2014/main" id="{D9D895AC-5193-42FF-81C2-FD1CEBC8D34C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10247870" y="2089362"/>
                  <a:ext cx="2466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381" name="Inkt 380">
                  <a:extLst>
                    <a:ext uri="{FF2B5EF4-FFF2-40B4-BE49-F238E27FC236}">
                      <a16:creationId xmlns:a16="http://schemas.microsoft.com/office/drawing/2014/main" id="{9A9DE55B-0A38-49DB-BFDC-7781923672A8}"/>
                    </a:ext>
                  </a:extLst>
                </p14:cNvPr>
                <p14:cNvContentPartPr/>
                <p14:nvPr/>
              </p14:nvContentPartPr>
              <p14:xfrm>
                <a:off x="10455230" y="2028522"/>
                <a:ext cx="187560" cy="210600"/>
              </p14:xfrm>
            </p:contentPart>
          </mc:Choice>
          <mc:Fallback xmlns="">
            <p:pic>
              <p:nvPicPr>
                <p:cNvPr id="381" name="Inkt 380">
                  <a:extLst>
                    <a:ext uri="{FF2B5EF4-FFF2-40B4-BE49-F238E27FC236}">
                      <a16:creationId xmlns:a16="http://schemas.microsoft.com/office/drawing/2014/main" id="{9A9DE55B-0A38-49DB-BFDC-7781923672A8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10446590" y="2019882"/>
                  <a:ext cx="205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382" name="Inkt 381">
                  <a:extLst>
                    <a:ext uri="{FF2B5EF4-FFF2-40B4-BE49-F238E27FC236}">
                      <a16:creationId xmlns:a16="http://schemas.microsoft.com/office/drawing/2014/main" id="{F18F5120-161B-48EE-A2ED-E9F3BAAF0570}"/>
                    </a:ext>
                  </a:extLst>
                </p14:cNvPr>
                <p14:cNvContentPartPr/>
                <p14:nvPr/>
              </p14:nvContentPartPr>
              <p14:xfrm>
                <a:off x="10659710" y="2017362"/>
                <a:ext cx="180000" cy="297720"/>
              </p14:xfrm>
            </p:contentPart>
          </mc:Choice>
          <mc:Fallback xmlns="">
            <p:pic>
              <p:nvPicPr>
                <p:cNvPr id="382" name="Inkt 381">
                  <a:extLst>
                    <a:ext uri="{FF2B5EF4-FFF2-40B4-BE49-F238E27FC236}">
                      <a16:creationId xmlns:a16="http://schemas.microsoft.com/office/drawing/2014/main" id="{F18F5120-161B-48EE-A2ED-E9F3BAAF0570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10651070" y="2008722"/>
                  <a:ext cx="19764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467" name="Inkt 466">
                  <a:extLst>
                    <a:ext uri="{FF2B5EF4-FFF2-40B4-BE49-F238E27FC236}">
                      <a16:creationId xmlns:a16="http://schemas.microsoft.com/office/drawing/2014/main" id="{B6B74241-AB56-413A-BF5D-7DCD3D9B5E3C}"/>
                    </a:ext>
                  </a:extLst>
                </p14:cNvPr>
                <p14:cNvContentPartPr/>
                <p14:nvPr/>
              </p14:nvContentPartPr>
              <p14:xfrm>
                <a:off x="6575870" y="5348082"/>
                <a:ext cx="29520" cy="317160"/>
              </p14:xfrm>
            </p:contentPart>
          </mc:Choice>
          <mc:Fallback xmlns="">
            <p:pic>
              <p:nvPicPr>
                <p:cNvPr id="467" name="Inkt 466">
                  <a:extLst>
                    <a:ext uri="{FF2B5EF4-FFF2-40B4-BE49-F238E27FC236}">
                      <a16:creationId xmlns:a16="http://schemas.microsoft.com/office/drawing/2014/main" id="{B6B74241-AB56-413A-BF5D-7DCD3D9B5E3C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6567230" y="5339442"/>
                  <a:ext cx="4716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468" name="Inkt 467">
                  <a:extLst>
                    <a:ext uri="{FF2B5EF4-FFF2-40B4-BE49-F238E27FC236}">
                      <a16:creationId xmlns:a16="http://schemas.microsoft.com/office/drawing/2014/main" id="{87D8FCCD-70A4-4766-A9E2-1CD310E3717E}"/>
                    </a:ext>
                  </a:extLst>
                </p14:cNvPr>
                <p14:cNvContentPartPr/>
                <p14:nvPr/>
              </p14:nvContentPartPr>
              <p14:xfrm>
                <a:off x="6642470" y="5230722"/>
                <a:ext cx="163440" cy="102600"/>
              </p14:xfrm>
            </p:contentPart>
          </mc:Choice>
          <mc:Fallback xmlns="">
            <p:pic>
              <p:nvPicPr>
                <p:cNvPr id="468" name="Inkt 467">
                  <a:extLst>
                    <a:ext uri="{FF2B5EF4-FFF2-40B4-BE49-F238E27FC236}">
                      <a16:creationId xmlns:a16="http://schemas.microsoft.com/office/drawing/2014/main" id="{87D8FCCD-70A4-4766-A9E2-1CD310E3717E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6633470" y="5221722"/>
                  <a:ext cx="1810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469" name="Inkt 468">
                  <a:extLst>
                    <a:ext uri="{FF2B5EF4-FFF2-40B4-BE49-F238E27FC236}">
                      <a16:creationId xmlns:a16="http://schemas.microsoft.com/office/drawing/2014/main" id="{93E712B1-7506-4C66-879B-55512A3233E7}"/>
                    </a:ext>
                  </a:extLst>
                </p14:cNvPr>
                <p14:cNvContentPartPr/>
                <p14:nvPr/>
              </p14:nvContentPartPr>
              <p14:xfrm>
                <a:off x="6584510" y="5417922"/>
                <a:ext cx="139320" cy="50400"/>
              </p14:xfrm>
            </p:contentPart>
          </mc:Choice>
          <mc:Fallback xmlns="">
            <p:pic>
              <p:nvPicPr>
                <p:cNvPr id="469" name="Inkt 468">
                  <a:extLst>
                    <a:ext uri="{FF2B5EF4-FFF2-40B4-BE49-F238E27FC236}">
                      <a16:creationId xmlns:a16="http://schemas.microsoft.com/office/drawing/2014/main" id="{93E712B1-7506-4C66-879B-55512A3233E7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6575870" y="5409282"/>
                  <a:ext cx="1569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470" name="Inkt 469">
                  <a:extLst>
                    <a:ext uri="{FF2B5EF4-FFF2-40B4-BE49-F238E27FC236}">
                      <a16:creationId xmlns:a16="http://schemas.microsoft.com/office/drawing/2014/main" id="{EF912B81-06BA-4297-B14B-E341C68501F2}"/>
                    </a:ext>
                  </a:extLst>
                </p14:cNvPr>
                <p14:cNvContentPartPr/>
                <p14:nvPr/>
              </p14:nvContentPartPr>
              <p14:xfrm>
                <a:off x="6772790" y="5381202"/>
                <a:ext cx="79560" cy="255960"/>
              </p14:xfrm>
            </p:contentPart>
          </mc:Choice>
          <mc:Fallback xmlns="">
            <p:pic>
              <p:nvPicPr>
                <p:cNvPr id="470" name="Inkt 469">
                  <a:extLst>
                    <a:ext uri="{FF2B5EF4-FFF2-40B4-BE49-F238E27FC236}">
                      <a16:creationId xmlns:a16="http://schemas.microsoft.com/office/drawing/2014/main" id="{EF912B81-06BA-4297-B14B-E341C68501F2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6764150" y="5372562"/>
                  <a:ext cx="972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471" name="Inkt 470">
                  <a:extLst>
                    <a:ext uri="{FF2B5EF4-FFF2-40B4-BE49-F238E27FC236}">
                      <a16:creationId xmlns:a16="http://schemas.microsoft.com/office/drawing/2014/main" id="{A8A3BBF6-3A5D-496A-B5F8-BC38262C9B41}"/>
                    </a:ext>
                  </a:extLst>
                </p14:cNvPr>
                <p14:cNvContentPartPr/>
                <p14:nvPr/>
              </p14:nvContentPartPr>
              <p14:xfrm>
                <a:off x="6882590" y="5429082"/>
                <a:ext cx="243360" cy="160920"/>
              </p14:xfrm>
            </p:contentPart>
          </mc:Choice>
          <mc:Fallback xmlns="">
            <p:pic>
              <p:nvPicPr>
                <p:cNvPr id="471" name="Inkt 470">
                  <a:extLst>
                    <a:ext uri="{FF2B5EF4-FFF2-40B4-BE49-F238E27FC236}">
                      <a16:creationId xmlns:a16="http://schemas.microsoft.com/office/drawing/2014/main" id="{A8A3BBF6-3A5D-496A-B5F8-BC38262C9B41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6873590" y="5420442"/>
                  <a:ext cx="2610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472" name="Inkt 471">
                  <a:extLst>
                    <a:ext uri="{FF2B5EF4-FFF2-40B4-BE49-F238E27FC236}">
                      <a16:creationId xmlns:a16="http://schemas.microsoft.com/office/drawing/2014/main" id="{E81042E6-6D23-4ECA-AF89-216C321BE36A}"/>
                    </a:ext>
                  </a:extLst>
                </p14:cNvPr>
                <p14:cNvContentPartPr/>
                <p14:nvPr/>
              </p14:nvContentPartPr>
              <p14:xfrm>
                <a:off x="7141070" y="5462202"/>
                <a:ext cx="207000" cy="141840"/>
              </p14:xfrm>
            </p:contentPart>
          </mc:Choice>
          <mc:Fallback xmlns="">
            <p:pic>
              <p:nvPicPr>
                <p:cNvPr id="472" name="Inkt 471">
                  <a:extLst>
                    <a:ext uri="{FF2B5EF4-FFF2-40B4-BE49-F238E27FC236}">
                      <a16:creationId xmlns:a16="http://schemas.microsoft.com/office/drawing/2014/main" id="{E81042E6-6D23-4ECA-AF89-216C321BE36A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7132070" y="5453202"/>
                  <a:ext cx="2246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473" name="Inkt 472">
                  <a:extLst>
                    <a:ext uri="{FF2B5EF4-FFF2-40B4-BE49-F238E27FC236}">
                      <a16:creationId xmlns:a16="http://schemas.microsoft.com/office/drawing/2014/main" id="{76D55A3B-CF35-4307-82AE-5F4343FCF829}"/>
                    </a:ext>
                  </a:extLst>
                </p14:cNvPr>
                <p14:cNvContentPartPr/>
                <p14:nvPr/>
              </p14:nvContentPartPr>
              <p14:xfrm>
                <a:off x="7313150" y="5207682"/>
                <a:ext cx="110520" cy="383760"/>
              </p14:xfrm>
            </p:contentPart>
          </mc:Choice>
          <mc:Fallback xmlns="">
            <p:pic>
              <p:nvPicPr>
                <p:cNvPr id="473" name="Inkt 472">
                  <a:extLst>
                    <a:ext uri="{FF2B5EF4-FFF2-40B4-BE49-F238E27FC236}">
                      <a16:creationId xmlns:a16="http://schemas.microsoft.com/office/drawing/2014/main" id="{76D55A3B-CF35-4307-82AE-5F4343FCF829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7304150" y="5199042"/>
                  <a:ext cx="1281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474" name="Inkt 473">
                  <a:extLst>
                    <a:ext uri="{FF2B5EF4-FFF2-40B4-BE49-F238E27FC236}">
                      <a16:creationId xmlns:a16="http://schemas.microsoft.com/office/drawing/2014/main" id="{387D8D36-F8C4-4D70-9BDF-3C2D792611A1}"/>
                    </a:ext>
                  </a:extLst>
                </p14:cNvPr>
                <p14:cNvContentPartPr/>
                <p14:nvPr/>
              </p14:nvContentPartPr>
              <p14:xfrm>
                <a:off x="7646510" y="5239002"/>
                <a:ext cx="212760" cy="325080"/>
              </p14:xfrm>
            </p:contentPart>
          </mc:Choice>
          <mc:Fallback xmlns="">
            <p:pic>
              <p:nvPicPr>
                <p:cNvPr id="474" name="Inkt 473">
                  <a:extLst>
                    <a:ext uri="{FF2B5EF4-FFF2-40B4-BE49-F238E27FC236}">
                      <a16:creationId xmlns:a16="http://schemas.microsoft.com/office/drawing/2014/main" id="{387D8D36-F8C4-4D70-9BDF-3C2D792611A1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7637870" y="5230362"/>
                  <a:ext cx="2304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475" name="Inkt 474">
                  <a:extLst>
                    <a:ext uri="{FF2B5EF4-FFF2-40B4-BE49-F238E27FC236}">
                      <a16:creationId xmlns:a16="http://schemas.microsoft.com/office/drawing/2014/main" id="{C161E27A-F48D-4429-A4BC-FAB1FCC2C8EB}"/>
                    </a:ext>
                  </a:extLst>
                </p14:cNvPr>
                <p14:cNvContentPartPr/>
                <p14:nvPr/>
              </p14:nvContentPartPr>
              <p14:xfrm>
                <a:off x="7869350" y="5104002"/>
                <a:ext cx="148320" cy="440640"/>
              </p14:xfrm>
            </p:contentPart>
          </mc:Choice>
          <mc:Fallback xmlns="">
            <p:pic>
              <p:nvPicPr>
                <p:cNvPr id="475" name="Inkt 474">
                  <a:extLst>
                    <a:ext uri="{FF2B5EF4-FFF2-40B4-BE49-F238E27FC236}">
                      <a16:creationId xmlns:a16="http://schemas.microsoft.com/office/drawing/2014/main" id="{C161E27A-F48D-4429-A4BC-FAB1FCC2C8EB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7860710" y="5095002"/>
                  <a:ext cx="16596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476" name="Inkt 475">
                  <a:extLst>
                    <a:ext uri="{FF2B5EF4-FFF2-40B4-BE49-F238E27FC236}">
                      <a16:creationId xmlns:a16="http://schemas.microsoft.com/office/drawing/2014/main" id="{4952FA2B-5C7F-496F-99B6-18BF58855F45}"/>
                    </a:ext>
                  </a:extLst>
                </p14:cNvPr>
                <p14:cNvContentPartPr/>
                <p14:nvPr/>
              </p14:nvContentPartPr>
              <p14:xfrm>
                <a:off x="7777550" y="5388762"/>
                <a:ext cx="153720" cy="23400"/>
              </p14:xfrm>
            </p:contentPart>
          </mc:Choice>
          <mc:Fallback xmlns="">
            <p:pic>
              <p:nvPicPr>
                <p:cNvPr id="476" name="Inkt 475">
                  <a:extLst>
                    <a:ext uri="{FF2B5EF4-FFF2-40B4-BE49-F238E27FC236}">
                      <a16:creationId xmlns:a16="http://schemas.microsoft.com/office/drawing/2014/main" id="{4952FA2B-5C7F-496F-99B6-18BF58855F45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7768550" y="5379762"/>
                  <a:ext cx="1713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477" name="Inkt 476">
                  <a:extLst>
                    <a:ext uri="{FF2B5EF4-FFF2-40B4-BE49-F238E27FC236}">
                      <a16:creationId xmlns:a16="http://schemas.microsoft.com/office/drawing/2014/main" id="{62AA8BFD-5DFC-412F-B085-F05954479DA4}"/>
                    </a:ext>
                  </a:extLst>
                </p14:cNvPr>
                <p14:cNvContentPartPr/>
                <p14:nvPr/>
              </p14:nvContentPartPr>
              <p14:xfrm>
                <a:off x="7979870" y="5400642"/>
                <a:ext cx="178200" cy="124200"/>
              </p14:xfrm>
            </p:contentPart>
          </mc:Choice>
          <mc:Fallback xmlns="">
            <p:pic>
              <p:nvPicPr>
                <p:cNvPr id="477" name="Inkt 476">
                  <a:extLst>
                    <a:ext uri="{FF2B5EF4-FFF2-40B4-BE49-F238E27FC236}">
                      <a16:creationId xmlns:a16="http://schemas.microsoft.com/office/drawing/2014/main" id="{62AA8BFD-5DFC-412F-B085-F05954479DA4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7971230" y="5391642"/>
                  <a:ext cx="1958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478" name="Inkt 477">
                  <a:extLst>
                    <a:ext uri="{FF2B5EF4-FFF2-40B4-BE49-F238E27FC236}">
                      <a16:creationId xmlns:a16="http://schemas.microsoft.com/office/drawing/2014/main" id="{90D58608-6874-4A5D-8487-A8BC51E5DDD6}"/>
                    </a:ext>
                  </a:extLst>
                </p14:cNvPr>
                <p14:cNvContentPartPr/>
                <p14:nvPr/>
              </p14:nvContentPartPr>
              <p14:xfrm>
                <a:off x="8113070" y="5289762"/>
                <a:ext cx="137160" cy="336960"/>
              </p14:xfrm>
            </p:contentPart>
          </mc:Choice>
          <mc:Fallback xmlns="">
            <p:pic>
              <p:nvPicPr>
                <p:cNvPr id="478" name="Inkt 477">
                  <a:extLst>
                    <a:ext uri="{FF2B5EF4-FFF2-40B4-BE49-F238E27FC236}">
                      <a16:creationId xmlns:a16="http://schemas.microsoft.com/office/drawing/2014/main" id="{90D58608-6874-4A5D-8487-A8BC51E5DDD6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8104430" y="5281122"/>
                  <a:ext cx="1548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479" name="Inkt 478">
                  <a:extLst>
                    <a:ext uri="{FF2B5EF4-FFF2-40B4-BE49-F238E27FC236}">
                      <a16:creationId xmlns:a16="http://schemas.microsoft.com/office/drawing/2014/main" id="{2B7E69BD-AC82-4FFD-A870-889B8422477B}"/>
                    </a:ext>
                  </a:extLst>
                </p14:cNvPr>
                <p14:cNvContentPartPr/>
                <p14:nvPr/>
              </p14:nvContentPartPr>
              <p14:xfrm>
                <a:off x="8261750" y="5319282"/>
                <a:ext cx="123120" cy="235800"/>
              </p14:xfrm>
            </p:contentPart>
          </mc:Choice>
          <mc:Fallback xmlns="">
            <p:pic>
              <p:nvPicPr>
                <p:cNvPr id="479" name="Inkt 478">
                  <a:extLst>
                    <a:ext uri="{FF2B5EF4-FFF2-40B4-BE49-F238E27FC236}">
                      <a16:creationId xmlns:a16="http://schemas.microsoft.com/office/drawing/2014/main" id="{2B7E69BD-AC82-4FFD-A870-889B8422477B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8253110" y="5310282"/>
                  <a:ext cx="1407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480" name="Inkt 479">
                  <a:extLst>
                    <a:ext uri="{FF2B5EF4-FFF2-40B4-BE49-F238E27FC236}">
                      <a16:creationId xmlns:a16="http://schemas.microsoft.com/office/drawing/2014/main" id="{DB17FDC8-C30A-4A4E-B373-2ABD93DEF86E}"/>
                    </a:ext>
                  </a:extLst>
                </p14:cNvPr>
                <p14:cNvContentPartPr/>
                <p14:nvPr/>
              </p14:nvContentPartPr>
              <p14:xfrm>
                <a:off x="8562710" y="5350602"/>
                <a:ext cx="190080" cy="186840"/>
              </p14:xfrm>
            </p:contentPart>
          </mc:Choice>
          <mc:Fallback xmlns="">
            <p:pic>
              <p:nvPicPr>
                <p:cNvPr id="480" name="Inkt 479">
                  <a:extLst>
                    <a:ext uri="{FF2B5EF4-FFF2-40B4-BE49-F238E27FC236}">
                      <a16:creationId xmlns:a16="http://schemas.microsoft.com/office/drawing/2014/main" id="{DB17FDC8-C30A-4A4E-B373-2ABD93DEF86E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8553710" y="5341602"/>
                  <a:ext cx="2077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481" name="Inkt 480">
                  <a:extLst>
                    <a:ext uri="{FF2B5EF4-FFF2-40B4-BE49-F238E27FC236}">
                      <a16:creationId xmlns:a16="http://schemas.microsoft.com/office/drawing/2014/main" id="{6CB8F2E2-AC03-4783-AFEA-4581B9F7E416}"/>
                    </a:ext>
                  </a:extLst>
                </p14:cNvPr>
                <p14:cNvContentPartPr/>
                <p14:nvPr/>
              </p14:nvContentPartPr>
              <p14:xfrm>
                <a:off x="8729390" y="5163042"/>
                <a:ext cx="114480" cy="488160"/>
              </p14:xfrm>
            </p:contentPart>
          </mc:Choice>
          <mc:Fallback xmlns="">
            <p:pic>
              <p:nvPicPr>
                <p:cNvPr id="481" name="Inkt 480">
                  <a:extLst>
                    <a:ext uri="{FF2B5EF4-FFF2-40B4-BE49-F238E27FC236}">
                      <a16:creationId xmlns:a16="http://schemas.microsoft.com/office/drawing/2014/main" id="{6CB8F2E2-AC03-4783-AFEA-4581B9F7E416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8720390" y="5154042"/>
                  <a:ext cx="13212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482" name="Inkt 481">
                  <a:extLst>
                    <a:ext uri="{FF2B5EF4-FFF2-40B4-BE49-F238E27FC236}">
                      <a16:creationId xmlns:a16="http://schemas.microsoft.com/office/drawing/2014/main" id="{C77410FB-6FB7-452F-A16B-3369D69D9881}"/>
                    </a:ext>
                  </a:extLst>
                </p14:cNvPr>
                <p14:cNvContentPartPr/>
                <p14:nvPr/>
              </p14:nvContentPartPr>
              <p14:xfrm>
                <a:off x="8745950" y="5428002"/>
                <a:ext cx="111240" cy="31680"/>
              </p14:xfrm>
            </p:contentPart>
          </mc:Choice>
          <mc:Fallback xmlns="">
            <p:pic>
              <p:nvPicPr>
                <p:cNvPr id="482" name="Inkt 481">
                  <a:extLst>
                    <a:ext uri="{FF2B5EF4-FFF2-40B4-BE49-F238E27FC236}">
                      <a16:creationId xmlns:a16="http://schemas.microsoft.com/office/drawing/2014/main" id="{C77410FB-6FB7-452F-A16B-3369D69D9881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8736950" y="5419002"/>
                  <a:ext cx="1288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483" name="Inkt 482">
                  <a:extLst>
                    <a:ext uri="{FF2B5EF4-FFF2-40B4-BE49-F238E27FC236}">
                      <a16:creationId xmlns:a16="http://schemas.microsoft.com/office/drawing/2014/main" id="{2B344FC2-1A34-4C6B-946C-925DD3EE13D6}"/>
                    </a:ext>
                  </a:extLst>
                </p14:cNvPr>
                <p14:cNvContentPartPr/>
                <p14:nvPr/>
              </p14:nvContentPartPr>
              <p14:xfrm>
                <a:off x="9055910" y="5174202"/>
                <a:ext cx="231840" cy="359640"/>
              </p14:xfrm>
            </p:contentPart>
          </mc:Choice>
          <mc:Fallback xmlns="">
            <p:pic>
              <p:nvPicPr>
                <p:cNvPr id="483" name="Inkt 482">
                  <a:extLst>
                    <a:ext uri="{FF2B5EF4-FFF2-40B4-BE49-F238E27FC236}">
                      <a16:creationId xmlns:a16="http://schemas.microsoft.com/office/drawing/2014/main" id="{2B344FC2-1A34-4C6B-946C-925DD3EE13D6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9046910" y="5165202"/>
                  <a:ext cx="2494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484" name="Inkt 483">
                  <a:extLst>
                    <a:ext uri="{FF2B5EF4-FFF2-40B4-BE49-F238E27FC236}">
                      <a16:creationId xmlns:a16="http://schemas.microsoft.com/office/drawing/2014/main" id="{F85777BE-13C7-4702-A0B3-69EF7A521D1B}"/>
                    </a:ext>
                  </a:extLst>
                </p14:cNvPr>
                <p14:cNvContentPartPr/>
                <p14:nvPr/>
              </p14:nvContentPartPr>
              <p14:xfrm>
                <a:off x="9330950" y="5364642"/>
                <a:ext cx="292320" cy="167400"/>
              </p14:xfrm>
            </p:contentPart>
          </mc:Choice>
          <mc:Fallback xmlns="">
            <p:pic>
              <p:nvPicPr>
                <p:cNvPr id="484" name="Inkt 483">
                  <a:extLst>
                    <a:ext uri="{FF2B5EF4-FFF2-40B4-BE49-F238E27FC236}">
                      <a16:creationId xmlns:a16="http://schemas.microsoft.com/office/drawing/2014/main" id="{F85777BE-13C7-4702-A0B3-69EF7A521D1B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9321950" y="5356002"/>
                  <a:ext cx="3099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485" name="Inkt 484">
                  <a:extLst>
                    <a:ext uri="{FF2B5EF4-FFF2-40B4-BE49-F238E27FC236}">
                      <a16:creationId xmlns:a16="http://schemas.microsoft.com/office/drawing/2014/main" id="{E2AEFD49-D12D-4B28-A96C-3AAAA0B0FBC6}"/>
                    </a:ext>
                  </a:extLst>
                </p14:cNvPr>
                <p14:cNvContentPartPr/>
                <p14:nvPr/>
              </p14:nvContentPartPr>
              <p14:xfrm>
                <a:off x="9591590" y="5288322"/>
                <a:ext cx="167760" cy="261360"/>
              </p14:xfrm>
            </p:contentPart>
          </mc:Choice>
          <mc:Fallback xmlns="">
            <p:pic>
              <p:nvPicPr>
                <p:cNvPr id="485" name="Inkt 484">
                  <a:extLst>
                    <a:ext uri="{FF2B5EF4-FFF2-40B4-BE49-F238E27FC236}">
                      <a16:creationId xmlns:a16="http://schemas.microsoft.com/office/drawing/2014/main" id="{E2AEFD49-D12D-4B28-A96C-3AAAA0B0FBC6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9582950" y="5279682"/>
                  <a:ext cx="1854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486" name="Inkt 485">
                  <a:extLst>
                    <a:ext uri="{FF2B5EF4-FFF2-40B4-BE49-F238E27FC236}">
                      <a16:creationId xmlns:a16="http://schemas.microsoft.com/office/drawing/2014/main" id="{42F22DDC-5A6F-41FC-9186-11D77F8B92FB}"/>
                    </a:ext>
                  </a:extLst>
                </p14:cNvPr>
                <p14:cNvContentPartPr/>
                <p14:nvPr/>
              </p14:nvContentPartPr>
              <p14:xfrm>
                <a:off x="9755390" y="5296242"/>
                <a:ext cx="241920" cy="207720"/>
              </p14:xfrm>
            </p:contentPart>
          </mc:Choice>
          <mc:Fallback xmlns="">
            <p:pic>
              <p:nvPicPr>
                <p:cNvPr id="486" name="Inkt 485">
                  <a:extLst>
                    <a:ext uri="{FF2B5EF4-FFF2-40B4-BE49-F238E27FC236}">
                      <a16:creationId xmlns:a16="http://schemas.microsoft.com/office/drawing/2014/main" id="{42F22DDC-5A6F-41FC-9186-11D77F8B92FB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9746750" y="5287242"/>
                  <a:ext cx="2595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487" name="Inkt 486">
                  <a:extLst>
                    <a:ext uri="{FF2B5EF4-FFF2-40B4-BE49-F238E27FC236}">
                      <a16:creationId xmlns:a16="http://schemas.microsoft.com/office/drawing/2014/main" id="{2C4BBE65-9621-476A-A714-7DAAE6FA6AE8}"/>
                    </a:ext>
                  </a:extLst>
                </p14:cNvPr>
                <p14:cNvContentPartPr/>
                <p14:nvPr/>
              </p14:nvContentPartPr>
              <p14:xfrm>
                <a:off x="10186310" y="5163762"/>
                <a:ext cx="1800" cy="30960"/>
              </p14:xfrm>
            </p:contentPart>
          </mc:Choice>
          <mc:Fallback xmlns="">
            <p:pic>
              <p:nvPicPr>
                <p:cNvPr id="487" name="Inkt 486">
                  <a:extLst>
                    <a:ext uri="{FF2B5EF4-FFF2-40B4-BE49-F238E27FC236}">
                      <a16:creationId xmlns:a16="http://schemas.microsoft.com/office/drawing/2014/main" id="{2C4BBE65-9621-476A-A714-7DAAE6FA6AE8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10177310" y="5154762"/>
                  <a:ext cx="194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488" name="Inkt 487">
                  <a:extLst>
                    <a:ext uri="{FF2B5EF4-FFF2-40B4-BE49-F238E27FC236}">
                      <a16:creationId xmlns:a16="http://schemas.microsoft.com/office/drawing/2014/main" id="{A838764B-C85D-4FC2-BACC-DA8AA7EA8AB5}"/>
                    </a:ext>
                  </a:extLst>
                </p14:cNvPr>
                <p14:cNvContentPartPr/>
                <p14:nvPr/>
              </p14:nvContentPartPr>
              <p14:xfrm>
                <a:off x="10107830" y="5182842"/>
                <a:ext cx="309600" cy="318240"/>
              </p14:xfrm>
            </p:contentPart>
          </mc:Choice>
          <mc:Fallback xmlns="">
            <p:pic>
              <p:nvPicPr>
                <p:cNvPr id="488" name="Inkt 487">
                  <a:extLst>
                    <a:ext uri="{FF2B5EF4-FFF2-40B4-BE49-F238E27FC236}">
                      <a16:creationId xmlns:a16="http://schemas.microsoft.com/office/drawing/2014/main" id="{A838764B-C85D-4FC2-BACC-DA8AA7EA8AB5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10098830" y="5174202"/>
                  <a:ext cx="3272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489" name="Inkt 488">
                  <a:extLst>
                    <a:ext uri="{FF2B5EF4-FFF2-40B4-BE49-F238E27FC236}">
                      <a16:creationId xmlns:a16="http://schemas.microsoft.com/office/drawing/2014/main" id="{992674F4-5E5B-4862-BB87-A697746236E5}"/>
                    </a:ext>
                  </a:extLst>
                </p14:cNvPr>
                <p14:cNvContentPartPr/>
                <p14:nvPr/>
              </p14:nvContentPartPr>
              <p14:xfrm>
                <a:off x="10395110" y="5369322"/>
                <a:ext cx="210240" cy="133920"/>
              </p14:xfrm>
            </p:contentPart>
          </mc:Choice>
          <mc:Fallback xmlns="">
            <p:pic>
              <p:nvPicPr>
                <p:cNvPr id="489" name="Inkt 488">
                  <a:extLst>
                    <a:ext uri="{FF2B5EF4-FFF2-40B4-BE49-F238E27FC236}">
                      <a16:creationId xmlns:a16="http://schemas.microsoft.com/office/drawing/2014/main" id="{992674F4-5E5B-4862-BB87-A697746236E5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10386110" y="5360682"/>
                  <a:ext cx="2278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490" name="Inkt 489">
                  <a:extLst>
                    <a:ext uri="{FF2B5EF4-FFF2-40B4-BE49-F238E27FC236}">
                      <a16:creationId xmlns:a16="http://schemas.microsoft.com/office/drawing/2014/main" id="{614171A2-CFD5-4378-9753-83C4088AD1D7}"/>
                    </a:ext>
                  </a:extLst>
                </p14:cNvPr>
                <p14:cNvContentPartPr/>
                <p14:nvPr/>
              </p14:nvContentPartPr>
              <p14:xfrm>
                <a:off x="10577270" y="5271402"/>
                <a:ext cx="502920" cy="171360"/>
              </p14:xfrm>
            </p:contentPart>
          </mc:Choice>
          <mc:Fallback xmlns="">
            <p:pic>
              <p:nvPicPr>
                <p:cNvPr id="490" name="Inkt 489">
                  <a:extLst>
                    <a:ext uri="{FF2B5EF4-FFF2-40B4-BE49-F238E27FC236}">
                      <a16:creationId xmlns:a16="http://schemas.microsoft.com/office/drawing/2014/main" id="{614171A2-CFD5-4378-9753-83C4088AD1D7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10568630" y="5262762"/>
                  <a:ext cx="5205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491" name="Inkt 490">
                  <a:extLst>
                    <a:ext uri="{FF2B5EF4-FFF2-40B4-BE49-F238E27FC236}">
                      <a16:creationId xmlns:a16="http://schemas.microsoft.com/office/drawing/2014/main" id="{E45946BB-B6F5-4CBF-8B72-EFB6B1180F60}"/>
                    </a:ext>
                  </a:extLst>
                </p14:cNvPr>
                <p14:cNvContentPartPr/>
                <p14:nvPr/>
              </p14:nvContentPartPr>
              <p14:xfrm>
                <a:off x="4647350" y="2622522"/>
                <a:ext cx="1723680" cy="2886840"/>
              </p14:xfrm>
            </p:contentPart>
          </mc:Choice>
          <mc:Fallback xmlns="">
            <p:pic>
              <p:nvPicPr>
                <p:cNvPr id="491" name="Inkt 490">
                  <a:extLst>
                    <a:ext uri="{FF2B5EF4-FFF2-40B4-BE49-F238E27FC236}">
                      <a16:creationId xmlns:a16="http://schemas.microsoft.com/office/drawing/2014/main" id="{E45946BB-B6F5-4CBF-8B72-EFB6B1180F60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4638710" y="2613522"/>
                  <a:ext cx="1741320" cy="29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492" name="Inkt 491">
                  <a:extLst>
                    <a:ext uri="{FF2B5EF4-FFF2-40B4-BE49-F238E27FC236}">
                      <a16:creationId xmlns:a16="http://schemas.microsoft.com/office/drawing/2014/main" id="{3CDADD54-1E67-4266-8480-8A9826AA5608}"/>
                    </a:ext>
                  </a:extLst>
                </p14:cNvPr>
                <p14:cNvContentPartPr/>
                <p14:nvPr/>
              </p14:nvContentPartPr>
              <p14:xfrm>
                <a:off x="4504790" y="2459442"/>
                <a:ext cx="313560" cy="213480"/>
              </p14:xfrm>
            </p:contentPart>
          </mc:Choice>
          <mc:Fallback xmlns="">
            <p:pic>
              <p:nvPicPr>
                <p:cNvPr id="492" name="Inkt 491">
                  <a:extLst>
                    <a:ext uri="{FF2B5EF4-FFF2-40B4-BE49-F238E27FC236}">
                      <a16:creationId xmlns:a16="http://schemas.microsoft.com/office/drawing/2014/main" id="{3CDADD54-1E67-4266-8480-8A9826AA5608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4496150" y="2450802"/>
                  <a:ext cx="331200" cy="23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2" name="Groep 501">
            <a:extLst>
              <a:ext uri="{FF2B5EF4-FFF2-40B4-BE49-F238E27FC236}">
                <a16:creationId xmlns:a16="http://schemas.microsoft.com/office/drawing/2014/main" id="{47BB183F-C9D1-486A-ABED-7234F4AC5D81}"/>
              </a:ext>
            </a:extLst>
          </p:cNvPr>
          <p:cNvGrpSpPr/>
          <p:nvPr/>
        </p:nvGrpSpPr>
        <p:grpSpPr>
          <a:xfrm>
            <a:off x="5265110" y="4604682"/>
            <a:ext cx="689040" cy="317520"/>
            <a:chOff x="5265110" y="4604682"/>
            <a:chExt cx="689040" cy="31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500" name="Inkt 499">
                  <a:extLst>
                    <a:ext uri="{FF2B5EF4-FFF2-40B4-BE49-F238E27FC236}">
                      <a16:creationId xmlns:a16="http://schemas.microsoft.com/office/drawing/2014/main" id="{401A9004-767D-4DDF-94A1-3C72178D0EA5}"/>
                    </a:ext>
                  </a:extLst>
                </p14:cNvPr>
                <p14:cNvContentPartPr/>
                <p14:nvPr/>
              </p14:nvContentPartPr>
              <p14:xfrm>
                <a:off x="5265110" y="4604682"/>
                <a:ext cx="546840" cy="230400"/>
              </p14:xfrm>
            </p:contentPart>
          </mc:Choice>
          <mc:Fallback xmlns="">
            <p:pic>
              <p:nvPicPr>
                <p:cNvPr id="500" name="Inkt 499">
                  <a:extLst>
                    <a:ext uri="{FF2B5EF4-FFF2-40B4-BE49-F238E27FC236}">
                      <a16:creationId xmlns:a16="http://schemas.microsoft.com/office/drawing/2014/main" id="{401A9004-767D-4DDF-94A1-3C72178D0EA5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5256110" y="4595682"/>
                  <a:ext cx="5644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501" name="Inkt 500">
                  <a:extLst>
                    <a:ext uri="{FF2B5EF4-FFF2-40B4-BE49-F238E27FC236}">
                      <a16:creationId xmlns:a16="http://schemas.microsoft.com/office/drawing/2014/main" id="{FE6AF07B-2B01-4D63-BF68-62459A292D96}"/>
                    </a:ext>
                  </a:extLst>
                </p14:cNvPr>
                <p14:cNvContentPartPr/>
                <p14:nvPr/>
              </p14:nvContentPartPr>
              <p14:xfrm>
                <a:off x="5721230" y="4686042"/>
                <a:ext cx="232920" cy="236160"/>
              </p14:xfrm>
            </p:contentPart>
          </mc:Choice>
          <mc:Fallback xmlns="">
            <p:pic>
              <p:nvPicPr>
                <p:cNvPr id="501" name="Inkt 500">
                  <a:extLst>
                    <a:ext uri="{FF2B5EF4-FFF2-40B4-BE49-F238E27FC236}">
                      <a16:creationId xmlns:a16="http://schemas.microsoft.com/office/drawing/2014/main" id="{FE6AF07B-2B01-4D63-BF68-62459A292D96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5712590" y="4677042"/>
                  <a:ext cx="250560" cy="25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5" name="Groep 504">
            <a:extLst>
              <a:ext uri="{FF2B5EF4-FFF2-40B4-BE49-F238E27FC236}">
                <a16:creationId xmlns:a16="http://schemas.microsoft.com/office/drawing/2014/main" id="{30283688-6DAD-4ACF-A8FB-88F0A82B88BE}"/>
              </a:ext>
            </a:extLst>
          </p:cNvPr>
          <p:cNvGrpSpPr/>
          <p:nvPr/>
        </p:nvGrpSpPr>
        <p:grpSpPr>
          <a:xfrm>
            <a:off x="5699990" y="5318202"/>
            <a:ext cx="389880" cy="735840"/>
            <a:chOff x="5699990" y="5318202"/>
            <a:chExt cx="389880" cy="73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503" name="Inkt 502">
                  <a:extLst>
                    <a:ext uri="{FF2B5EF4-FFF2-40B4-BE49-F238E27FC236}">
                      <a16:creationId xmlns:a16="http://schemas.microsoft.com/office/drawing/2014/main" id="{6B5BF5F8-1F06-4A85-AD5A-F2DC586052BD}"/>
                    </a:ext>
                  </a:extLst>
                </p14:cNvPr>
                <p14:cNvContentPartPr/>
                <p14:nvPr/>
              </p14:nvContentPartPr>
              <p14:xfrm>
                <a:off x="5790350" y="5318202"/>
                <a:ext cx="299520" cy="448920"/>
              </p14:xfrm>
            </p:contentPart>
          </mc:Choice>
          <mc:Fallback xmlns="">
            <p:pic>
              <p:nvPicPr>
                <p:cNvPr id="503" name="Inkt 502">
                  <a:extLst>
                    <a:ext uri="{FF2B5EF4-FFF2-40B4-BE49-F238E27FC236}">
                      <a16:creationId xmlns:a16="http://schemas.microsoft.com/office/drawing/2014/main" id="{6B5BF5F8-1F06-4A85-AD5A-F2DC586052BD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5781350" y="5309562"/>
                  <a:ext cx="31716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504" name="Inkt 503">
                  <a:extLst>
                    <a:ext uri="{FF2B5EF4-FFF2-40B4-BE49-F238E27FC236}">
                      <a16:creationId xmlns:a16="http://schemas.microsoft.com/office/drawing/2014/main" id="{398F620F-9A02-499B-A7F1-1152B6420ED6}"/>
                    </a:ext>
                  </a:extLst>
                </p14:cNvPr>
                <p14:cNvContentPartPr/>
                <p14:nvPr/>
              </p14:nvContentPartPr>
              <p14:xfrm>
                <a:off x="5699990" y="5699082"/>
                <a:ext cx="261000" cy="354960"/>
              </p14:xfrm>
            </p:contentPart>
          </mc:Choice>
          <mc:Fallback xmlns="">
            <p:pic>
              <p:nvPicPr>
                <p:cNvPr id="504" name="Inkt 503">
                  <a:extLst>
                    <a:ext uri="{FF2B5EF4-FFF2-40B4-BE49-F238E27FC236}">
                      <a16:creationId xmlns:a16="http://schemas.microsoft.com/office/drawing/2014/main" id="{398F620F-9A02-499B-A7F1-1152B6420ED6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5690990" y="5690082"/>
                  <a:ext cx="278640" cy="37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4" name="Groep 553">
            <a:extLst>
              <a:ext uri="{FF2B5EF4-FFF2-40B4-BE49-F238E27FC236}">
                <a16:creationId xmlns:a16="http://schemas.microsoft.com/office/drawing/2014/main" id="{0BCC46EF-99A5-4BD6-B719-42FC82FF99DC}"/>
              </a:ext>
            </a:extLst>
          </p:cNvPr>
          <p:cNvGrpSpPr/>
          <p:nvPr/>
        </p:nvGrpSpPr>
        <p:grpSpPr>
          <a:xfrm>
            <a:off x="8208830" y="101442"/>
            <a:ext cx="3114000" cy="668880"/>
            <a:chOff x="8208830" y="101442"/>
            <a:chExt cx="3114000" cy="66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534" name="Inkt 533">
                  <a:extLst>
                    <a:ext uri="{FF2B5EF4-FFF2-40B4-BE49-F238E27FC236}">
                      <a16:creationId xmlns:a16="http://schemas.microsoft.com/office/drawing/2014/main" id="{C084942F-9ADA-4B48-9062-DEF7193E3A52}"/>
                    </a:ext>
                  </a:extLst>
                </p14:cNvPr>
                <p14:cNvContentPartPr/>
                <p14:nvPr/>
              </p14:nvContentPartPr>
              <p14:xfrm>
                <a:off x="8208830" y="206562"/>
                <a:ext cx="51120" cy="417240"/>
              </p14:xfrm>
            </p:contentPart>
          </mc:Choice>
          <mc:Fallback xmlns="">
            <p:pic>
              <p:nvPicPr>
                <p:cNvPr id="534" name="Inkt 533">
                  <a:extLst>
                    <a:ext uri="{FF2B5EF4-FFF2-40B4-BE49-F238E27FC236}">
                      <a16:creationId xmlns:a16="http://schemas.microsoft.com/office/drawing/2014/main" id="{C084942F-9ADA-4B48-9062-DEF7193E3A52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8199830" y="197922"/>
                  <a:ext cx="6876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535" name="Inkt 534">
                  <a:extLst>
                    <a:ext uri="{FF2B5EF4-FFF2-40B4-BE49-F238E27FC236}">
                      <a16:creationId xmlns:a16="http://schemas.microsoft.com/office/drawing/2014/main" id="{948BD16D-210A-4C33-ABAA-B47BD69D2F33}"/>
                    </a:ext>
                  </a:extLst>
                </p14:cNvPr>
                <p14:cNvContentPartPr/>
                <p14:nvPr/>
              </p14:nvContentPartPr>
              <p14:xfrm>
                <a:off x="8299190" y="409962"/>
                <a:ext cx="214920" cy="216360"/>
              </p14:xfrm>
            </p:contentPart>
          </mc:Choice>
          <mc:Fallback xmlns="">
            <p:pic>
              <p:nvPicPr>
                <p:cNvPr id="535" name="Inkt 534">
                  <a:extLst>
                    <a:ext uri="{FF2B5EF4-FFF2-40B4-BE49-F238E27FC236}">
                      <a16:creationId xmlns:a16="http://schemas.microsoft.com/office/drawing/2014/main" id="{948BD16D-210A-4C33-ABAA-B47BD69D2F33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8290190" y="401322"/>
                  <a:ext cx="2325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0">
              <p14:nvContentPartPr>
                <p14:cNvPr id="536" name="Inkt 535">
                  <a:extLst>
                    <a:ext uri="{FF2B5EF4-FFF2-40B4-BE49-F238E27FC236}">
                      <a16:creationId xmlns:a16="http://schemas.microsoft.com/office/drawing/2014/main" id="{55B096B3-1208-4921-A19E-FEEC6427D793}"/>
                    </a:ext>
                  </a:extLst>
                </p14:cNvPr>
                <p14:cNvContentPartPr/>
                <p14:nvPr/>
              </p14:nvContentPartPr>
              <p14:xfrm>
                <a:off x="8557670" y="394842"/>
                <a:ext cx="168120" cy="301320"/>
              </p14:xfrm>
            </p:contentPart>
          </mc:Choice>
          <mc:Fallback xmlns="">
            <p:pic>
              <p:nvPicPr>
                <p:cNvPr id="536" name="Inkt 535">
                  <a:extLst>
                    <a:ext uri="{FF2B5EF4-FFF2-40B4-BE49-F238E27FC236}">
                      <a16:creationId xmlns:a16="http://schemas.microsoft.com/office/drawing/2014/main" id="{55B096B3-1208-4921-A19E-FEEC6427D793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8548670" y="385842"/>
                  <a:ext cx="18576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2">
              <p14:nvContentPartPr>
                <p14:cNvPr id="537" name="Inkt 536">
                  <a:extLst>
                    <a:ext uri="{FF2B5EF4-FFF2-40B4-BE49-F238E27FC236}">
                      <a16:creationId xmlns:a16="http://schemas.microsoft.com/office/drawing/2014/main" id="{A9EF8922-E575-4A85-8614-CBC7D41FA09A}"/>
                    </a:ext>
                  </a:extLst>
                </p14:cNvPr>
                <p14:cNvContentPartPr/>
                <p14:nvPr/>
              </p14:nvContentPartPr>
              <p14:xfrm>
                <a:off x="8704550" y="334002"/>
                <a:ext cx="219960" cy="309600"/>
              </p14:xfrm>
            </p:contentPart>
          </mc:Choice>
          <mc:Fallback xmlns="">
            <p:pic>
              <p:nvPicPr>
                <p:cNvPr id="537" name="Inkt 536">
                  <a:extLst>
                    <a:ext uri="{FF2B5EF4-FFF2-40B4-BE49-F238E27FC236}">
                      <a16:creationId xmlns:a16="http://schemas.microsoft.com/office/drawing/2014/main" id="{A9EF8922-E575-4A85-8614-CBC7D41FA09A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8695550" y="325002"/>
                  <a:ext cx="2376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4">
              <p14:nvContentPartPr>
                <p14:cNvPr id="538" name="Inkt 537">
                  <a:extLst>
                    <a:ext uri="{FF2B5EF4-FFF2-40B4-BE49-F238E27FC236}">
                      <a16:creationId xmlns:a16="http://schemas.microsoft.com/office/drawing/2014/main" id="{48A95C9B-4772-4A3D-9832-A84E3557A0AD}"/>
                    </a:ext>
                  </a:extLst>
                </p14:cNvPr>
                <p14:cNvContentPartPr/>
                <p14:nvPr/>
              </p14:nvContentPartPr>
              <p14:xfrm>
                <a:off x="8911550" y="490602"/>
                <a:ext cx="156960" cy="127080"/>
              </p14:xfrm>
            </p:contentPart>
          </mc:Choice>
          <mc:Fallback xmlns="">
            <p:pic>
              <p:nvPicPr>
                <p:cNvPr id="538" name="Inkt 537">
                  <a:extLst>
                    <a:ext uri="{FF2B5EF4-FFF2-40B4-BE49-F238E27FC236}">
                      <a16:creationId xmlns:a16="http://schemas.microsoft.com/office/drawing/2014/main" id="{48A95C9B-4772-4A3D-9832-A84E3557A0AD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8902550" y="481602"/>
                  <a:ext cx="1746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6">
              <p14:nvContentPartPr>
                <p14:cNvPr id="539" name="Inkt 538">
                  <a:extLst>
                    <a:ext uri="{FF2B5EF4-FFF2-40B4-BE49-F238E27FC236}">
                      <a16:creationId xmlns:a16="http://schemas.microsoft.com/office/drawing/2014/main" id="{5BF57137-15BC-4180-A1C9-2B72BD7EF96A}"/>
                    </a:ext>
                  </a:extLst>
                </p14:cNvPr>
                <p14:cNvContentPartPr/>
                <p14:nvPr/>
              </p14:nvContentPartPr>
              <p14:xfrm>
                <a:off x="9022790" y="388002"/>
                <a:ext cx="219240" cy="225720"/>
              </p14:xfrm>
            </p:contentPart>
          </mc:Choice>
          <mc:Fallback xmlns="">
            <p:pic>
              <p:nvPicPr>
                <p:cNvPr id="539" name="Inkt 538">
                  <a:extLst>
                    <a:ext uri="{FF2B5EF4-FFF2-40B4-BE49-F238E27FC236}">
                      <a16:creationId xmlns:a16="http://schemas.microsoft.com/office/drawing/2014/main" id="{5BF57137-15BC-4180-A1C9-2B72BD7EF96A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9014150" y="379362"/>
                  <a:ext cx="2368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8">
              <p14:nvContentPartPr>
                <p14:cNvPr id="540" name="Inkt 539">
                  <a:extLst>
                    <a:ext uri="{FF2B5EF4-FFF2-40B4-BE49-F238E27FC236}">
                      <a16:creationId xmlns:a16="http://schemas.microsoft.com/office/drawing/2014/main" id="{F6300F6E-98DC-42F1-A447-EFA5ABE939DA}"/>
                    </a:ext>
                  </a:extLst>
                </p14:cNvPr>
                <p14:cNvContentPartPr/>
                <p14:nvPr/>
              </p14:nvContentPartPr>
              <p14:xfrm>
                <a:off x="9243110" y="414642"/>
                <a:ext cx="246600" cy="177840"/>
              </p14:xfrm>
            </p:contentPart>
          </mc:Choice>
          <mc:Fallback xmlns="">
            <p:pic>
              <p:nvPicPr>
                <p:cNvPr id="540" name="Inkt 539">
                  <a:extLst>
                    <a:ext uri="{FF2B5EF4-FFF2-40B4-BE49-F238E27FC236}">
                      <a16:creationId xmlns:a16="http://schemas.microsoft.com/office/drawing/2014/main" id="{F6300F6E-98DC-42F1-A447-EFA5ABE939DA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9234110" y="405642"/>
                  <a:ext cx="2642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0">
              <p14:nvContentPartPr>
                <p14:cNvPr id="542" name="Inkt 541">
                  <a:extLst>
                    <a:ext uri="{FF2B5EF4-FFF2-40B4-BE49-F238E27FC236}">
                      <a16:creationId xmlns:a16="http://schemas.microsoft.com/office/drawing/2014/main" id="{4B754383-A424-4286-898C-E8FA9E7FEDD1}"/>
                    </a:ext>
                  </a:extLst>
                </p14:cNvPr>
                <p14:cNvContentPartPr/>
                <p14:nvPr/>
              </p14:nvContentPartPr>
              <p14:xfrm>
                <a:off x="9593750" y="340842"/>
                <a:ext cx="238320" cy="238680"/>
              </p14:xfrm>
            </p:contentPart>
          </mc:Choice>
          <mc:Fallback xmlns="">
            <p:pic>
              <p:nvPicPr>
                <p:cNvPr id="542" name="Inkt 541">
                  <a:extLst>
                    <a:ext uri="{FF2B5EF4-FFF2-40B4-BE49-F238E27FC236}">
                      <a16:creationId xmlns:a16="http://schemas.microsoft.com/office/drawing/2014/main" id="{4B754383-A424-4286-898C-E8FA9E7FEDD1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9585110" y="332202"/>
                  <a:ext cx="2559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2">
              <p14:nvContentPartPr>
                <p14:cNvPr id="543" name="Inkt 542">
                  <a:extLst>
                    <a:ext uri="{FF2B5EF4-FFF2-40B4-BE49-F238E27FC236}">
                      <a16:creationId xmlns:a16="http://schemas.microsoft.com/office/drawing/2014/main" id="{E956C438-B2AE-49C6-BB52-85C1C029AFC7}"/>
                    </a:ext>
                  </a:extLst>
                </p14:cNvPr>
                <p14:cNvContentPartPr/>
                <p14:nvPr/>
              </p14:nvContentPartPr>
              <p14:xfrm>
                <a:off x="9873470" y="398442"/>
                <a:ext cx="234000" cy="173880"/>
              </p14:xfrm>
            </p:contentPart>
          </mc:Choice>
          <mc:Fallback xmlns="">
            <p:pic>
              <p:nvPicPr>
                <p:cNvPr id="543" name="Inkt 542">
                  <a:extLst>
                    <a:ext uri="{FF2B5EF4-FFF2-40B4-BE49-F238E27FC236}">
                      <a16:creationId xmlns:a16="http://schemas.microsoft.com/office/drawing/2014/main" id="{E956C438-B2AE-49C6-BB52-85C1C029AFC7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9864470" y="389802"/>
                  <a:ext cx="2516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4">
              <p14:nvContentPartPr>
                <p14:cNvPr id="544" name="Inkt 543">
                  <a:extLst>
                    <a:ext uri="{FF2B5EF4-FFF2-40B4-BE49-F238E27FC236}">
                      <a16:creationId xmlns:a16="http://schemas.microsoft.com/office/drawing/2014/main" id="{7258B35A-BCDF-4D9E-A712-D8350FF342DA}"/>
                    </a:ext>
                  </a:extLst>
                </p14:cNvPr>
                <p14:cNvContentPartPr/>
                <p14:nvPr/>
              </p14:nvContentPartPr>
              <p14:xfrm>
                <a:off x="10109270" y="176682"/>
                <a:ext cx="52200" cy="381600"/>
              </p14:xfrm>
            </p:contentPart>
          </mc:Choice>
          <mc:Fallback xmlns="">
            <p:pic>
              <p:nvPicPr>
                <p:cNvPr id="544" name="Inkt 543">
                  <a:extLst>
                    <a:ext uri="{FF2B5EF4-FFF2-40B4-BE49-F238E27FC236}">
                      <a16:creationId xmlns:a16="http://schemas.microsoft.com/office/drawing/2014/main" id="{7258B35A-BCDF-4D9E-A712-D8350FF342DA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10100270" y="167682"/>
                  <a:ext cx="698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6">
              <p14:nvContentPartPr>
                <p14:cNvPr id="545" name="Inkt 544">
                  <a:extLst>
                    <a:ext uri="{FF2B5EF4-FFF2-40B4-BE49-F238E27FC236}">
                      <a16:creationId xmlns:a16="http://schemas.microsoft.com/office/drawing/2014/main" id="{872EE2BF-D0D3-4416-8C4B-F78B24ECDD1C}"/>
                    </a:ext>
                  </a:extLst>
                </p14:cNvPr>
                <p14:cNvContentPartPr/>
                <p14:nvPr/>
              </p14:nvContentPartPr>
              <p14:xfrm>
                <a:off x="10196030" y="101442"/>
                <a:ext cx="171000" cy="456840"/>
              </p14:xfrm>
            </p:contentPart>
          </mc:Choice>
          <mc:Fallback xmlns="">
            <p:pic>
              <p:nvPicPr>
                <p:cNvPr id="545" name="Inkt 544">
                  <a:extLst>
                    <a:ext uri="{FF2B5EF4-FFF2-40B4-BE49-F238E27FC236}">
                      <a16:creationId xmlns:a16="http://schemas.microsoft.com/office/drawing/2014/main" id="{872EE2BF-D0D3-4416-8C4B-F78B24ECDD1C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10187030" y="92802"/>
                  <a:ext cx="1886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8">
              <p14:nvContentPartPr>
                <p14:cNvPr id="546" name="Inkt 545">
                  <a:extLst>
                    <a:ext uri="{FF2B5EF4-FFF2-40B4-BE49-F238E27FC236}">
                      <a16:creationId xmlns:a16="http://schemas.microsoft.com/office/drawing/2014/main" id="{BA73FD08-E806-4BD4-9A26-C9FAA2E004E5}"/>
                    </a:ext>
                  </a:extLst>
                </p14:cNvPr>
                <p14:cNvContentPartPr/>
                <p14:nvPr/>
              </p14:nvContentPartPr>
              <p14:xfrm>
                <a:off x="10173350" y="420402"/>
                <a:ext cx="195840" cy="21240"/>
              </p14:xfrm>
            </p:contentPart>
          </mc:Choice>
          <mc:Fallback xmlns="">
            <p:pic>
              <p:nvPicPr>
                <p:cNvPr id="546" name="Inkt 545">
                  <a:extLst>
                    <a:ext uri="{FF2B5EF4-FFF2-40B4-BE49-F238E27FC236}">
                      <a16:creationId xmlns:a16="http://schemas.microsoft.com/office/drawing/2014/main" id="{BA73FD08-E806-4BD4-9A26-C9FAA2E004E5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10164350" y="411762"/>
                  <a:ext cx="2134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0">
              <p14:nvContentPartPr>
                <p14:cNvPr id="547" name="Inkt 546">
                  <a:extLst>
                    <a:ext uri="{FF2B5EF4-FFF2-40B4-BE49-F238E27FC236}">
                      <a16:creationId xmlns:a16="http://schemas.microsoft.com/office/drawing/2014/main" id="{2FD6CBDE-A081-49BD-8D25-C81944F1479D}"/>
                    </a:ext>
                  </a:extLst>
                </p14:cNvPr>
                <p14:cNvContentPartPr/>
                <p14:nvPr/>
              </p14:nvContentPartPr>
              <p14:xfrm>
                <a:off x="10405550" y="349122"/>
                <a:ext cx="70920" cy="245520"/>
              </p14:xfrm>
            </p:contentPart>
          </mc:Choice>
          <mc:Fallback xmlns="">
            <p:pic>
              <p:nvPicPr>
                <p:cNvPr id="547" name="Inkt 546">
                  <a:extLst>
                    <a:ext uri="{FF2B5EF4-FFF2-40B4-BE49-F238E27FC236}">
                      <a16:creationId xmlns:a16="http://schemas.microsoft.com/office/drawing/2014/main" id="{2FD6CBDE-A081-49BD-8D25-C81944F1479D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10396910" y="340482"/>
                  <a:ext cx="885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2">
              <p14:nvContentPartPr>
                <p14:cNvPr id="549" name="Inkt 548">
                  <a:extLst>
                    <a:ext uri="{FF2B5EF4-FFF2-40B4-BE49-F238E27FC236}">
                      <a16:creationId xmlns:a16="http://schemas.microsoft.com/office/drawing/2014/main" id="{67112D2E-9CDE-410E-814A-DC1C284398CA}"/>
                    </a:ext>
                  </a:extLst>
                </p14:cNvPr>
                <p14:cNvContentPartPr/>
                <p14:nvPr/>
              </p14:nvContentPartPr>
              <p14:xfrm>
                <a:off x="10503830" y="413922"/>
                <a:ext cx="183960" cy="356400"/>
              </p14:xfrm>
            </p:contentPart>
          </mc:Choice>
          <mc:Fallback xmlns="">
            <p:pic>
              <p:nvPicPr>
                <p:cNvPr id="549" name="Inkt 548">
                  <a:extLst>
                    <a:ext uri="{FF2B5EF4-FFF2-40B4-BE49-F238E27FC236}">
                      <a16:creationId xmlns:a16="http://schemas.microsoft.com/office/drawing/2014/main" id="{67112D2E-9CDE-410E-814A-DC1C284398CA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10494830" y="405282"/>
                  <a:ext cx="2016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4">
              <p14:nvContentPartPr>
                <p14:cNvPr id="550" name="Inkt 549">
                  <a:extLst>
                    <a:ext uri="{FF2B5EF4-FFF2-40B4-BE49-F238E27FC236}">
                      <a16:creationId xmlns:a16="http://schemas.microsoft.com/office/drawing/2014/main" id="{2FB16475-9DB1-40C3-A57F-4273917EB8C5}"/>
                    </a:ext>
                  </a:extLst>
                </p14:cNvPr>
                <p14:cNvContentPartPr/>
                <p14:nvPr/>
              </p14:nvContentPartPr>
              <p14:xfrm>
                <a:off x="10665470" y="197922"/>
                <a:ext cx="74520" cy="383040"/>
              </p14:xfrm>
            </p:contentPart>
          </mc:Choice>
          <mc:Fallback xmlns="">
            <p:pic>
              <p:nvPicPr>
                <p:cNvPr id="550" name="Inkt 549">
                  <a:extLst>
                    <a:ext uri="{FF2B5EF4-FFF2-40B4-BE49-F238E27FC236}">
                      <a16:creationId xmlns:a16="http://schemas.microsoft.com/office/drawing/2014/main" id="{2FB16475-9DB1-40C3-A57F-4273917EB8C5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10656830" y="189282"/>
                  <a:ext cx="9216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6">
              <p14:nvContentPartPr>
                <p14:cNvPr id="551" name="Inkt 550">
                  <a:extLst>
                    <a:ext uri="{FF2B5EF4-FFF2-40B4-BE49-F238E27FC236}">
                      <a16:creationId xmlns:a16="http://schemas.microsoft.com/office/drawing/2014/main" id="{72027AED-99F7-400F-AC21-ECBA75A0BCF2}"/>
                    </a:ext>
                  </a:extLst>
                </p14:cNvPr>
                <p14:cNvContentPartPr/>
                <p14:nvPr/>
              </p14:nvContentPartPr>
              <p14:xfrm>
                <a:off x="10817750" y="443082"/>
                <a:ext cx="11160" cy="97920"/>
              </p14:xfrm>
            </p:contentPart>
          </mc:Choice>
          <mc:Fallback xmlns="">
            <p:pic>
              <p:nvPicPr>
                <p:cNvPr id="551" name="Inkt 550">
                  <a:extLst>
                    <a:ext uri="{FF2B5EF4-FFF2-40B4-BE49-F238E27FC236}">
                      <a16:creationId xmlns:a16="http://schemas.microsoft.com/office/drawing/2014/main" id="{72027AED-99F7-400F-AC21-ECBA75A0BCF2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10809110" y="434082"/>
                  <a:ext cx="288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8">
              <p14:nvContentPartPr>
                <p14:cNvPr id="552" name="Inkt 551">
                  <a:extLst>
                    <a:ext uri="{FF2B5EF4-FFF2-40B4-BE49-F238E27FC236}">
                      <a16:creationId xmlns:a16="http://schemas.microsoft.com/office/drawing/2014/main" id="{32C78CEE-AB65-4EDE-92F3-FC454B124468}"/>
                    </a:ext>
                  </a:extLst>
                </p14:cNvPr>
                <p14:cNvContentPartPr/>
                <p14:nvPr/>
              </p14:nvContentPartPr>
              <p14:xfrm>
                <a:off x="10844030" y="353802"/>
                <a:ext cx="245880" cy="168840"/>
              </p14:xfrm>
            </p:contentPart>
          </mc:Choice>
          <mc:Fallback xmlns="">
            <p:pic>
              <p:nvPicPr>
                <p:cNvPr id="552" name="Inkt 551">
                  <a:extLst>
                    <a:ext uri="{FF2B5EF4-FFF2-40B4-BE49-F238E27FC236}">
                      <a16:creationId xmlns:a16="http://schemas.microsoft.com/office/drawing/2014/main" id="{32C78CEE-AB65-4EDE-92F3-FC454B124468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10835030" y="345162"/>
                  <a:ext cx="2635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0">
              <p14:nvContentPartPr>
                <p14:cNvPr id="553" name="Inkt 552">
                  <a:extLst>
                    <a:ext uri="{FF2B5EF4-FFF2-40B4-BE49-F238E27FC236}">
                      <a16:creationId xmlns:a16="http://schemas.microsoft.com/office/drawing/2014/main" id="{340C8901-A6E9-4819-BEB6-44BB72CC2765}"/>
                    </a:ext>
                  </a:extLst>
                </p14:cNvPr>
                <p14:cNvContentPartPr/>
                <p14:nvPr/>
              </p14:nvContentPartPr>
              <p14:xfrm>
                <a:off x="11052470" y="274962"/>
                <a:ext cx="270360" cy="249480"/>
              </p14:xfrm>
            </p:contentPart>
          </mc:Choice>
          <mc:Fallback xmlns="">
            <p:pic>
              <p:nvPicPr>
                <p:cNvPr id="553" name="Inkt 552">
                  <a:extLst>
                    <a:ext uri="{FF2B5EF4-FFF2-40B4-BE49-F238E27FC236}">
                      <a16:creationId xmlns:a16="http://schemas.microsoft.com/office/drawing/2014/main" id="{340C8901-A6E9-4819-BEB6-44BB72CC2765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11043470" y="265962"/>
                  <a:ext cx="288000" cy="26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9" name="Groep 588">
            <a:extLst>
              <a:ext uri="{FF2B5EF4-FFF2-40B4-BE49-F238E27FC236}">
                <a16:creationId xmlns:a16="http://schemas.microsoft.com/office/drawing/2014/main" id="{461DB5CE-3402-4972-AB13-50941488C7A8}"/>
              </a:ext>
            </a:extLst>
          </p:cNvPr>
          <p:cNvGrpSpPr/>
          <p:nvPr/>
        </p:nvGrpSpPr>
        <p:grpSpPr>
          <a:xfrm>
            <a:off x="7706270" y="-114918"/>
            <a:ext cx="1375560" cy="439200"/>
            <a:chOff x="7706270" y="-114918"/>
            <a:chExt cx="1375560" cy="43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2">
              <p14:nvContentPartPr>
                <p14:cNvPr id="555" name="Inkt 554">
                  <a:extLst>
                    <a:ext uri="{FF2B5EF4-FFF2-40B4-BE49-F238E27FC236}">
                      <a16:creationId xmlns:a16="http://schemas.microsoft.com/office/drawing/2014/main" id="{C307EC98-88C6-4CA6-99DE-17CD1FC596D9}"/>
                    </a:ext>
                  </a:extLst>
                </p14:cNvPr>
                <p14:cNvContentPartPr/>
                <p14:nvPr/>
              </p14:nvContentPartPr>
              <p14:xfrm>
                <a:off x="7706270" y="162282"/>
                <a:ext cx="279000" cy="162000"/>
              </p14:xfrm>
            </p:contentPart>
          </mc:Choice>
          <mc:Fallback xmlns="">
            <p:pic>
              <p:nvPicPr>
                <p:cNvPr id="555" name="Inkt 554">
                  <a:extLst>
                    <a:ext uri="{FF2B5EF4-FFF2-40B4-BE49-F238E27FC236}">
                      <a16:creationId xmlns:a16="http://schemas.microsoft.com/office/drawing/2014/main" id="{C307EC98-88C6-4CA6-99DE-17CD1FC596D9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7697630" y="153642"/>
                  <a:ext cx="2966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4">
              <p14:nvContentPartPr>
                <p14:cNvPr id="556" name="Inkt 555">
                  <a:extLst>
                    <a:ext uri="{FF2B5EF4-FFF2-40B4-BE49-F238E27FC236}">
                      <a16:creationId xmlns:a16="http://schemas.microsoft.com/office/drawing/2014/main" id="{0D1FD67B-EDE7-429C-8DB0-B15B07129A2B}"/>
                    </a:ext>
                  </a:extLst>
                </p14:cNvPr>
                <p14:cNvContentPartPr/>
                <p14:nvPr/>
              </p14:nvContentPartPr>
              <p14:xfrm>
                <a:off x="7867190" y="-54078"/>
                <a:ext cx="156240" cy="243720"/>
              </p14:xfrm>
            </p:contentPart>
          </mc:Choice>
          <mc:Fallback xmlns="">
            <p:pic>
              <p:nvPicPr>
                <p:cNvPr id="556" name="Inkt 555">
                  <a:extLst>
                    <a:ext uri="{FF2B5EF4-FFF2-40B4-BE49-F238E27FC236}">
                      <a16:creationId xmlns:a16="http://schemas.microsoft.com/office/drawing/2014/main" id="{0D1FD67B-EDE7-429C-8DB0-B15B07129A2B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7858550" y="-62718"/>
                  <a:ext cx="1738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6">
              <p14:nvContentPartPr>
                <p14:cNvPr id="557" name="Inkt 556">
                  <a:extLst>
                    <a:ext uri="{FF2B5EF4-FFF2-40B4-BE49-F238E27FC236}">
                      <a16:creationId xmlns:a16="http://schemas.microsoft.com/office/drawing/2014/main" id="{47EBB407-85F8-498A-B882-FAFD1585224B}"/>
                    </a:ext>
                  </a:extLst>
                </p14:cNvPr>
                <p14:cNvContentPartPr/>
                <p14:nvPr/>
              </p14:nvContentPartPr>
              <p14:xfrm>
                <a:off x="8164190" y="-114918"/>
                <a:ext cx="244800" cy="213480"/>
              </p14:xfrm>
            </p:contentPart>
          </mc:Choice>
          <mc:Fallback xmlns="">
            <p:pic>
              <p:nvPicPr>
                <p:cNvPr id="557" name="Inkt 556">
                  <a:extLst>
                    <a:ext uri="{FF2B5EF4-FFF2-40B4-BE49-F238E27FC236}">
                      <a16:creationId xmlns:a16="http://schemas.microsoft.com/office/drawing/2014/main" id="{47EBB407-85F8-498A-B882-FAFD1585224B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8155550" y="-123558"/>
                  <a:ext cx="2624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8">
              <p14:nvContentPartPr>
                <p14:cNvPr id="558" name="Inkt 557">
                  <a:extLst>
                    <a:ext uri="{FF2B5EF4-FFF2-40B4-BE49-F238E27FC236}">
                      <a16:creationId xmlns:a16="http://schemas.microsoft.com/office/drawing/2014/main" id="{349273CE-72E4-44AE-ADD5-188DF5263F74}"/>
                    </a:ext>
                  </a:extLst>
                </p14:cNvPr>
                <p14:cNvContentPartPr/>
                <p14:nvPr/>
              </p14:nvContentPartPr>
              <p14:xfrm>
                <a:off x="8474870" y="-7998"/>
                <a:ext cx="68040" cy="76680"/>
              </p14:xfrm>
            </p:contentPart>
          </mc:Choice>
          <mc:Fallback xmlns="">
            <p:pic>
              <p:nvPicPr>
                <p:cNvPr id="558" name="Inkt 557">
                  <a:extLst>
                    <a:ext uri="{FF2B5EF4-FFF2-40B4-BE49-F238E27FC236}">
                      <a16:creationId xmlns:a16="http://schemas.microsoft.com/office/drawing/2014/main" id="{349273CE-72E4-44AE-ADD5-188DF5263F74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8466230" y="-16638"/>
                  <a:ext cx="856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0">
              <p14:nvContentPartPr>
                <p14:cNvPr id="559" name="Inkt 558">
                  <a:extLst>
                    <a:ext uri="{FF2B5EF4-FFF2-40B4-BE49-F238E27FC236}">
                      <a16:creationId xmlns:a16="http://schemas.microsoft.com/office/drawing/2014/main" id="{10F45B7B-6AA0-4235-BEB9-6DFEB32FF14B}"/>
                    </a:ext>
                  </a:extLst>
                </p14:cNvPr>
                <p14:cNvContentPartPr/>
                <p14:nvPr/>
              </p14:nvContentPartPr>
              <p14:xfrm>
                <a:off x="8678270" y="-51558"/>
                <a:ext cx="191520" cy="207000"/>
              </p14:xfrm>
            </p:contentPart>
          </mc:Choice>
          <mc:Fallback xmlns="">
            <p:pic>
              <p:nvPicPr>
                <p:cNvPr id="559" name="Inkt 558">
                  <a:extLst>
                    <a:ext uri="{FF2B5EF4-FFF2-40B4-BE49-F238E27FC236}">
                      <a16:creationId xmlns:a16="http://schemas.microsoft.com/office/drawing/2014/main" id="{10F45B7B-6AA0-4235-BEB9-6DFEB32FF14B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8669630" y="-60198"/>
                  <a:ext cx="2091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2">
              <p14:nvContentPartPr>
                <p14:cNvPr id="560" name="Inkt 559">
                  <a:extLst>
                    <a:ext uri="{FF2B5EF4-FFF2-40B4-BE49-F238E27FC236}">
                      <a16:creationId xmlns:a16="http://schemas.microsoft.com/office/drawing/2014/main" id="{052A709C-F869-44B3-9F10-55AEC455AE3D}"/>
                    </a:ext>
                  </a:extLst>
                </p14:cNvPr>
                <p14:cNvContentPartPr/>
                <p14:nvPr/>
              </p14:nvContentPartPr>
              <p14:xfrm>
                <a:off x="9042590" y="-54078"/>
                <a:ext cx="39240" cy="230400"/>
              </p14:xfrm>
            </p:contentPart>
          </mc:Choice>
          <mc:Fallback xmlns="">
            <p:pic>
              <p:nvPicPr>
                <p:cNvPr id="560" name="Inkt 559">
                  <a:extLst>
                    <a:ext uri="{FF2B5EF4-FFF2-40B4-BE49-F238E27FC236}">
                      <a16:creationId xmlns:a16="http://schemas.microsoft.com/office/drawing/2014/main" id="{052A709C-F869-44B3-9F10-55AEC455AE3D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9033590" y="-62718"/>
                  <a:ext cx="56880" cy="24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8" name="Groep 587">
            <a:extLst>
              <a:ext uri="{FF2B5EF4-FFF2-40B4-BE49-F238E27FC236}">
                <a16:creationId xmlns:a16="http://schemas.microsoft.com/office/drawing/2014/main" id="{10AD27B2-D783-4EDF-A33E-E084A09D2568}"/>
              </a:ext>
            </a:extLst>
          </p:cNvPr>
          <p:cNvGrpSpPr/>
          <p:nvPr/>
        </p:nvGrpSpPr>
        <p:grpSpPr>
          <a:xfrm>
            <a:off x="9267590" y="-270078"/>
            <a:ext cx="842760" cy="383040"/>
            <a:chOff x="9267590" y="-270078"/>
            <a:chExt cx="84276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4">
              <p14:nvContentPartPr>
                <p14:cNvPr id="561" name="Inkt 560">
                  <a:extLst>
                    <a:ext uri="{FF2B5EF4-FFF2-40B4-BE49-F238E27FC236}">
                      <a16:creationId xmlns:a16="http://schemas.microsoft.com/office/drawing/2014/main" id="{B19B9CC8-51EB-4CB7-9068-FE1970848375}"/>
                    </a:ext>
                  </a:extLst>
                </p14:cNvPr>
                <p14:cNvContentPartPr/>
                <p14:nvPr/>
              </p14:nvContentPartPr>
              <p14:xfrm>
                <a:off x="9267590" y="-149118"/>
                <a:ext cx="245880" cy="262080"/>
              </p14:xfrm>
            </p:contentPart>
          </mc:Choice>
          <mc:Fallback xmlns="">
            <p:pic>
              <p:nvPicPr>
                <p:cNvPr id="561" name="Inkt 560">
                  <a:extLst>
                    <a:ext uri="{FF2B5EF4-FFF2-40B4-BE49-F238E27FC236}">
                      <a16:creationId xmlns:a16="http://schemas.microsoft.com/office/drawing/2014/main" id="{B19B9CC8-51EB-4CB7-9068-FE1970848375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9258950" y="-157758"/>
                  <a:ext cx="2635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6">
              <p14:nvContentPartPr>
                <p14:cNvPr id="562" name="Inkt 561">
                  <a:extLst>
                    <a:ext uri="{FF2B5EF4-FFF2-40B4-BE49-F238E27FC236}">
                      <a16:creationId xmlns:a16="http://schemas.microsoft.com/office/drawing/2014/main" id="{49717DA6-9B52-4D2B-AD25-C16990DA2BB3}"/>
                    </a:ext>
                  </a:extLst>
                </p14:cNvPr>
                <p14:cNvContentPartPr/>
                <p14:nvPr/>
              </p14:nvContentPartPr>
              <p14:xfrm>
                <a:off x="9670790" y="-182958"/>
                <a:ext cx="189360" cy="249120"/>
              </p14:xfrm>
            </p:contentPart>
          </mc:Choice>
          <mc:Fallback xmlns="">
            <p:pic>
              <p:nvPicPr>
                <p:cNvPr id="562" name="Inkt 561">
                  <a:extLst>
                    <a:ext uri="{FF2B5EF4-FFF2-40B4-BE49-F238E27FC236}">
                      <a16:creationId xmlns:a16="http://schemas.microsoft.com/office/drawing/2014/main" id="{49717DA6-9B52-4D2B-AD25-C16990DA2BB3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9662150" y="-191598"/>
                  <a:ext cx="2070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8">
              <p14:nvContentPartPr>
                <p14:cNvPr id="563" name="Inkt 562">
                  <a:extLst>
                    <a:ext uri="{FF2B5EF4-FFF2-40B4-BE49-F238E27FC236}">
                      <a16:creationId xmlns:a16="http://schemas.microsoft.com/office/drawing/2014/main" id="{CD5EDE9C-02EB-4700-9746-3368687BF2AA}"/>
                    </a:ext>
                  </a:extLst>
                </p14:cNvPr>
                <p14:cNvContentPartPr/>
                <p14:nvPr/>
              </p14:nvContentPartPr>
              <p14:xfrm>
                <a:off x="9917750" y="-90798"/>
                <a:ext cx="33840" cy="87120"/>
              </p14:xfrm>
            </p:contentPart>
          </mc:Choice>
          <mc:Fallback xmlns="">
            <p:pic>
              <p:nvPicPr>
                <p:cNvPr id="563" name="Inkt 562">
                  <a:extLst>
                    <a:ext uri="{FF2B5EF4-FFF2-40B4-BE49-F238E27FC236}">
                      <a16:creationId xmlns:a16="http://schemas.microsoft.com/office/drawing/2014/main" id="{CD5EDE9C-02EB-4700-9746-3368687BF2AA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9909110" y="-99438"/>
                  <a:ext cx="514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0">
              <p14:nvContentPartPr>
                <p14:cNvPr id="564" name="Inkt 563">
                  <a:extLst>
                    <a:ext uri="{FF2B5EF4-FFF2-40B4-BE49-F238E27FC236}">
                      <a16:creationId xmlns:a16="http://schemas.microsoft.com/office/drawing/2014/main" id="{9D6CA8F7-F720-4073-9FE4-B3E9AFF56C4D}"/>
                    </a:ext>
                  </a:extLst>
                </p14:cNvPr>
                <p14:cNvContentPartPr/>
                <p14:nvPr/>
              </p14:nvContentPartPr>
              <p14:xfrm>
                <a:off x="9971030" y="-270078"/>
                <a:ext cx="139320" cy="284400"/>
              </p14:xfrm>
            </p:contentPart>
          </mc:Choice>
          <mc:Fallback xmlns="">
            <p:pic>
              <p:nvPicPr>
                <p:cNvPr id="564" name="Inkt 563">
                  <a:extLst>
                    <a:ext uri="{FF2B5EF4-FFF2-40B4-BE49-F238E27FC236}">
                      <a16:creationId xmlns:a16="http://schemas.microsoft.com/office/drawing/2014/main" id="{9D6CA8F7-F720-4073-9FE4-B3E9AFF56C4D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9962030" y="-279078"/>
                  <a:ext cx="156960" cy="30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7" name="Groep 586">
            <a:extLst>
              <a:ext uri="{FF2B5EF4-FFF2-40B4-BE49-F238E27FC236}">
                <a16:creationId xmlns:a16="http://schemas.microsoft.com/office/drawing/2014/main" id="{8A256CF5-6344-440F-B48F-FDAF1B3016C0}"/>
              </a:ext>
            </a:extLst>
          </p:cNvPr>
          <p:cNvGrpSpPr/>
          <p:nvPr/>
        </p:nvGrpSpPr>
        <p:grpSpPr>
          <a:xfrm>
            <a:off x="10343630" y="-192678"/>
            <a:ext cx="1183680" cy="645840"/>
            <a:chOff x="10343630" y="-192678"/>
            <a:chExt cx="1183680" cy="64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2">
              <p14:nvContentPartPr>
                <p14:cNvPr id="565" name="Inkt 564">
                  <a:extLst>
                    <a:ext uri="{FF2B5EF4-FFF2-40B4-BE49-F238E27FC236}">
                      <a16:creationId xmlns:a16="http://schemas.microsoft.com/office/drawing/2014/main" id="{A5013DE8-13A7-4B8B-BA3C-DE992ACDC1DB}"/>
                    </a:ext>
                  </a:extLst>
                </p14:cNvPr>
                <p14:cNvContentPartPr/>
                <p14:nvPr/>
              </p14:nvContentPartPr>
              <p14:xfrm>
                <a:off x="10343630" y="-192678"/>
                <a:ext cx="42840" cy="240480"/>
              </p14:xfrm>
            </p:contentPart>
          </mc:Choice>
          <mc:Fallback xmlns="">
            <p:pic>
              <p:nvPicPr>
                <p:cNvPr id="565" name="Inkt 564">
                  <a:extLst>
                    <a:ext uri="{FF2B5EF4-FFF2-40B4-BE49-F238E27FC236}">
                      <a16:creationId xmlns:a16="http://schemas.microsoft.com/office/drawing/2014/main" id="{A5013DE8-13A7-4B8B-BA3C-DE992ACDC1DB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10334990" y="-201318"/>
                  <a:ext cx="604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4">
              <p14:nvContentPartPr>
                <p14:cNvPr id="566" name="Inkt 565">
                  <a:extLst>
                    <a:ext uri="{FF2B5EF4-FFF2-40B4-BE49-F238E27FC236}">
                      <a16:creationId xmlns:a16="http://schemas.microsoft.com/office/drawing/2014/main" id="{7AEC2E8D-EFDA-4476-987D-1EF3AD65B4B3}"/>
                    </a:ext>
                  </a:extLst>
                </p14:cNvPr>
                <p14:cNvContentPartPr/>
                <p14:nvPr/>
              </p14:nvContentPartPr>
              <p14:xfrm>
                <a:off x="10492670" y="-136878"/>
                <a:ext cx="72360" cy="161280"/>
              </p14:xfrm>
            </p:contentPart>
          </mc:Choice>
          <mc:Fallback xmlns="">
            <p:pic>
              <p:nvPicPr>
                <p:cNvPr id="566" name="Inkt 565">
                  <a:extLst>
                    <a:ext uri="{FF2B5EF4-FFF2-40B4-BE49-F238E27FC236}">
                      <a16:creationId xmlns:a16="http://schemas.microsoft.com/office/drawing/2014/main" id="{7AEC2E8D-EFDA-4476-987D-1EF3AD65B4B3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10483670" y="-145518"/>
                  <a:ext cx="900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6">
              <p14:nvContentPartPr>
                <p14:cNvPr id="567" name="Inkt 566">
                  <a:extLst>
                    <a:ext uri="{FF2B5EF4-FFF2-40B4-BE49-F238E27FC236}">
                      <a16:creationId xmlns:a16="http://schemas.microsoft.com/office/drawing/2014/main" id="{06F33A41-9927-4B8C-BE4C-B68CB44003B1}"/>
                    </a:ext>
                  </a:extLst>
                </p14:cNvPr>
                <p14:cNvContentPartPr/>
                <p14:nvPr/>
              </p14:nvContentPartPr>
              <p14:xfrm>
                <a:off x="10649270" y="-150558"/>
                <a:ext cx="289800" cy="204480"/>
              </p14:xfrm>
            </p:contentPart>
          </mc:Choice>
          <mc:Fallback xmlns="">
            <p:pic>
              <p:nvPicPr>
                <p:cNvPr id="567" name="Inkt 566">
                  <a:extLst>
                    <a:ext uri="{FF2B5EF4-FFF2-40B4-BE49-F238E27FC236}">
                      <a16:creationId xmlns:a16="http://schemas.microsoft.com/office/drawing/2014/main" id="{06F33A41-9927-4B8C-BE4C-B68CB44003B1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10640270" y="-159198"/>
                  <a:ext cx="3074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8">
              <p14:nvContentPartPr>
                <p14:cNvPr id="568" name="Inkt 567">
                  <a:extLst>
                    <a:ext uri="{FF2B5EF4-FFF2-40B4-BE49-F238E27FC236}">
                      <a16:creationId xmlns:a16="http://schemas.microsoft.com/office/drawing/2014/main" id="{4D906B41-B177-4266-90DF-0DE265744E41}"/>
                    </a:ext>
                  </a:extLst>
                </p14:cNvPr>
                <p14:cNvContentPartPr/>
                <p14:nvPr/>
              </p14:nvContentPartPr>
              <p14:xfrm>
                <a:off x="11039510" y="30162"/>
                <a:ext cx="221040" cy="79200"/>
              </p14:xfrm>
            </p:contentPart>
          </mc:Choice>
          <mc:Fallback xmlns="">
            <p:pic>
              <p:nvPicPr>
                <p:cNvPr id="568" name="Inkt 567">
                  <a:extLst>
                    <a:ext uri="{FF2B5EF4-FFF2-40B4-BE49-F238E27FC236}">
                      <a16:creationId xmlns:a16="http://schemas.microsoft.com/office/drawing/2014/main" id="{4D906B41-B177-4266-90DF-0DE265744E41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11030870" y="21522"/>
                  <a:ext cx="2386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0">
              <p14:nvContentPartPr>
                <p14:cNvPr id="569" name="Inkt 568">
                  <a:extLst>
                    <a:ext uri="{FF2B5EF4-FFF2-40B4-BE49-F238E27FC236}">
                      <a16:creationId xmlns:a16="http://schemas.microsoft.com/office/drawing/2014/main" id="{FF472630-F168-4679-9074-952A4F34AD06}"/>
                    </a:ext>
                  </a:extLst>
                </p14:cNvPr>
                <p14:cNvContentPartPr/>
                <p14:nvPr/>
              </p14:nvContentPartPr>
              <p14:xfrm>
                <a:off x="11149310" y="141042"/>
                <a:ext cx="378000" cy="312120"/>
              </p14:xfrm>
            </p:contentPart>
          </mc:Choice>
          <mc:Fallback xmlns="">
            <p:pic>
              <p:nvPicPr>
                <p:cNvPr id="569" name="Inkt 568">
                  <a:extLst>
                    <a:ext uri="{FF2B5EF4-FFF2-40B4-BE49-F238E27FC236}">
                      <a16:creationId xmlns:a16="http://schemas.microsoft.com/office/drawing/2014/main" id="{FF472630-F168-4679-9074-952A4F34AD06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11140310" y="132042"/>
                  <a:ext cx="395640" cy="32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5" name="Groep 584">
            <a:extLst>
              <a:ext uri="{FF2B5EF4-FFF2-40B4-BE49-F238E27FC236}">
                <a16:creationId xmlns:a16="http://schemas.microsoft.com/office/drawing/2014/main" id="{880B079A-FB0D-4ABD-9DF6-A3DC8FEC3E3A}"/>
              </a:ext>
            </a:extLst>
          </p:cNvPr>
          <p:cNvGrpSpPr/>
          <p:nvPr/>
        </p:nvGrpSpPr>
        <p:grpSpPr>
          <a:xfrm>
            <a:off x="8679710" y="692202"/>
            <a:ext cx="1249200" cy="396000"/>
            <a:chOff x="8679710" y="692202"/>
            <a:chExt cx="1249200" cy="39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2">
              <p14:nvContentPartPr>
                <p14:cNvPr id="575" name="Inkt 574">
                  <a:extLst>
                    <a:ext uri="{FF2B5EF4-FFF2-40B4-BE49-F238E27FC236}">
                      <a16:creationId xmlns:a16="http://schemas.microsoft.com/office/drawing/2014/main" id="{03AFCAF5-E0B8-47E5-919A-23E83518EDD3}"/>
                    </a:ext>
                  </a:extLst>
                </p14:cNvPr>
                <p14:cNvContentPartPr/>
                <p14:nvPr/>
              </p14:nvContentPartPr>
              <p14:xfrm>
                <a:off x="9901550" y="777522"/>
                <a:ext cx="27360" cy="169560"/>
              </p14:xfrm>
            </p:contentPart>
          </mc:Choice>
          <mc:Fallback xmlns="">
            <p:pic>
              <p:nvPicPr>
                <p:cNvPr id="575" name="Inkt 574">
                  <a:extLst>
                    <a:ext uri="{FF2B5EF4-FFF2-40B4-BE49-F238E27FC236}">
                      <a16:creationId xmlns:a16="http://schemas.microsoft.com/office/drawing/2014/main" id="{03AFCAF5-E0B8-47E5-919A-23E83518EDD3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9892550" y="768882"/>
                  <a:ext cx="450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4">
              <p14:nvContentPartPr>
                <p14:cNvPr id="576" name="Inkt 575">
                  <a:extLst>
                    <a:ext uri="{FF2B5EF4-FFF2-40B4-BE49-F238E27FC236}">
                      <a16:creationId xmlns:a16="http://schemas.microsoft.com/office/drawing/2014/main" id="{582E4651-50CA-4812-BBF2-655E7383B27F}"/>
                    </a:ext>
                  </a:extLst>
                </p14:cNvPr>
                <p14:cNvContentPartPr/>
                <p14:nvPr/>
              </p14:nvContentPartPr>
              <p14:xfrm>
                <a:off x="9521750" y="772842"/>
                <a:ext cx="250200" cy="218520"/>
              </p14:xfrm>
            </p:contentPart>
          </mc:Choice>
          <mc:Fallback xmlns="">
            <p:pic>
              <p:nvPicPr>
                <p:cNvPr id="576" name="Inkt 575">
                  <a:extLst>
                    <a:ext uri="{FF2B5EF4-FFF2-40B4-BE49-F238E27FC236}">
                      <a16:creationId xmlns:a16="http://schemas.microsoft.com/office/drawing/2014/main" id="{582E4651-50CA-4812-BBF2-655E7383B27F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9513110" y="764202"/>
                  <a:ext cx="2678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6">
              <p14:nvContentPartPr>
                <p14:cNvPr id="577" name="Inkt 576">
                  <a:extLst>
                    <a:ext uri="{FF2B5EF4-FFF2-40B4-BE49-F238E27FC236}">
                      <a16:creationId xmlns:a16="http://schemas.microsoft.com/office/drawing/2014/main" id="{38EB8A5B-2F74-4B06-A753-6AC8BCB1DD1F}"/>
                    </a:ext>
                  </a:extLst>
                </p14:cNvPr>
                <p14:cNvContentPartPr/>
                <p14:nvPr/>
              </p14:nvContentPartPr>
              <p14:xfrm>
                <a:off x="9307910" y="692202"/>
                <a:ext cx="51120" cy="272520"/>
              </p14:xfrm>
            </p:contentPart>
          </mc:Choice>
          <mc:Fallback xmlns="">
            <p:pic>
              <p:nvPicPr>
                <p:cNvPr id="577" name="Inkt 576">
                  <a:extLst>
                    <a:ext uri="{FF2B5EF4-FFF2-40B4-BE49-F238E27FC236}">
                      <a16:creationId xmlns:a16="http://schemas.microsoft.com/office/drawing/2014/main" id="{38EB8A5B-2F74-4B06-A753-6AC8BCB1DD1F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9298910" y="683562"/>
                  <a:ext cx="687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8">
              <p14:nvContentPartPr>
                <p14:cNvPr id="578" name="Inkt 577">
                  <a:extLst>
                    <a:ext uri="{FF2B5EF4-FFF2-40B4-BE49-F238E27FC236}">
                      <a16:creationId xmlns:a16="http://schemas.microsoft.com/office/drawing/2014/main" id="{55143934-0841-4545-A58A-8623049CF968}"/>
                    </a:ext>
                  </a:extLst>
                </p14:cNvPr>
                <p14:cNvContentPartPr/>
                <p14:nvPr/>
              </p14:nvContentPartPr>
              <p14:xfrm>
                <a:off x="8941430" y="739002"/>
                <a:ext cx="202320" cy="299880"/>
              </p14:xfrm>
            </p:contentPart>
          </mc:Choice>
          <mc:Fallback xmlns="">
            <p:pic>
              <p:nvPicPr>
                <p:cNvPr id="578" name="Inkt 577">
                  <a:extLst>
                    <a:ext uri="{FF2B5EF4-FFF2-40B4-BE49-F238E27FC236}">
                      <a16:creationId xmlns:a16="http://schemas.microsoft.com/office/drawing/2014/main" id="{55143934-0841-4545-A58A-8623049CF968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8932790" y="730002"/>
                  <a:ext cx="21996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0">
              <p14:nvContentPartPr>
                <p14:cNvPr id="579" name="Inkt 578">
                  <a:extLst>
                    <a:ext uri="{FF2B5EF4-FFF2-40B4-BE49-F238E27FC236}">
                      <a16:creationId xmlns:a16="http://schemas.microsoft.com/office/drawing/2014/main" id="{038E32BB-C36A-4C82-891A-7336550791CB}"/>
                    </a:ext>
                  </a:extLst>
                </p14:cNvPr>
                <p14:cNvContentPartPr/>
                <p14:nvPr/>
              </p14:nvContentPartPr>
              <p14:xfrm>
                <a:off x="8802470" y="815682"/>
                <a:ext cx="103680" cy="239040"/>
              </p14:xfrm>
            </p:contentPart>
          </mc:Choice>
          <mc:Fallback xmlns="">
            <p:pic>
              <p:nvPicPr>
                <p:cNvPr id="579" name="Inkt 578">
                  <a:extLst>
                    <a:ext uri="{FF2B5EF4-FFF2-40B4-BE49-F238E27FC236}">
                      <a16:creationId xmlns:a16="http://schemas.microsoft.com/office/drawing/2014/main" id="{038E32BB-C36A-4C82-891A-7336550791CB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8793470" y="807042"/>
                  <a:ext cx="1213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2">
              <p14:nvContentPartPr>
                <p14:cNvPr id="580" name="Inkt 579">
                  <a:extLst>
                    <a:ext uri="{FF2B5EF4-FFF2-40B4-BE49-F238E27FC236}">
                      <a16:creationId xmlns:a16="http://schemas.microsoft.com/office/drawing/2014/main" id="{DB1213B5-0097-42B2-899C-5FC0B77C8B0D}"/>
                    </a:ext>
                  </a:extLst>
                </p14:cNvPr>
                <p14:cNvContentPartPr/>
                <p14:nvPr/>
              </p14:nvContentPartPr>
              <p14:xfrm>
                <a:off x="8679710" y="917562"/>
                <a:ext cx="34920" cy="170640"/>
              </p14:xfrm>
            </p:contentPart>
          </mc:Choice>
          <mc:Fallback xmlns="">
            <p:pic>
              <p:nvPicPr>
                <p:cNvPr id="580" name="Inkt 579">
                  <a:extLst>
                    <a:ext uri="{FF2B5EF4-FFF2-40B4-BE49-F238E27FC236}">
                      <a16:creationId xmlns:a16="http://schemas.microsoft.com/office/drawing/2014/main" id="{DB1213B5-0097-42B2-899C-5FC0B77C8B0D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8670710" y="908562"/>
                  <a:ext cx="5256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4" name="Groep 583">
            <a:extLst>
              <a:ext uri="{FF2B5EF4-FFF2-40B4-BE49-F238E27FC236}">
                <a16:creationId xmlns:a16="http://schemas.microsoft.com/office/drawing/2014/main" id="{79BD3428-C889-4EAC-BA79-382ACD5FB9EF}"/>
              </a:ext>
            </a:extLst>
          </p:cNvPr>
          <p:cNvGrpSpPr/>
          <p:nvPr/>
        </p:nvGrpSpPr>
        <p:grpSpPr>
          <a:xfrm>
            <a:off x="7872950" y="475482"/>
            <a:ext cx="562320" cy="581760"/>
            <a:chOff x="7872950" y="475482"/>
            <a:chExt cx="562320" cy="58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4">
              <p14:nvContentPartPr>
                <p14:cNvPr id="581" name="Inkt 580">
                  <a:extLst>
                    <a:ext uri="{FF2B5EF4-FFF2-40B4-BE49-F238E27FC236}">
                      <a16:creationId xmlns:a16="http://schemas.microsoft.com/office/drawing/2014/main" id="{F6E8E946-B8F2-4520-AC8E-D8AD461F71BA}"/>
                    </a:ext>
                  </a:extLst>
                </p14:cNvPr>
                <p14:cNvContentPartPr/>
                <p14:nvPr/>
              </p14:nvContentPartPr>
              <p14:xfrm>
                <a:off x="8229350" y="789762"/>
                <a:ext cx="205920" cy="267480"/>
              </p14:xfrm>
            </p:contentPart>
          </mc:Choice>
          <mc:Fallback xmlns="">
            <p:pic>
              <p:nvPicPr>
                <p:cNvPr id="581" name="Inkt 580">
                  <a:extLst>
                    <a:ext uri="{FF2B5EF4-FFF2-40B4-BE49-F238E27FC236}">
                      <a16:creationId xmlns:a16="http://schemas.microsoft.com/office/drawing/2014/main" id="{F6E8E946-B8F2-4520-AC8E-D8AD461F71BA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8220710" y="781122"/>
                  <a:ext cx="2235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6">
              <p14:nvContentPartPr>
                <p14:cNvPr id="582" name="Inkt 581">
                  <a:extLst>
                    <a:ext uri="{FF2B5EF4-FFF2-40B4-BE49-F238E27FC236}">
                      <a16:creationId xmlns:a16="http://schemas.microsoft.com/office/drawing/2014/main" id="{672078F7-7E90-4BB8-B976-2A19D05C5F9A}"/>
                    </a:ext>
                  </a:extLst>
                </p14:cNvPr>
                <p14:cNvContentPartPr/>
                <p14:nvPr/>
              </p14:nvContentPartPr>
              <p14:xfrm>
                <a:off x="8027390" y="642522"/>
                <a:ext cx="182520" cy="33120"/>
              </p14:xfrm>
            </p:contentPart>
          </mc:Choice>
          <mc:Fallback xmlns="">
            <p:pic>
              <p:nvPicPr>
                <p:cNvPr id="582" name="Inkt 581">
                  <a:extLst>
                    <a:ext uri="{FF2B5EF4-FFF2-40B4-BE49-F238E27FC236}">
                      <a16:creationId xmlns:a16="http://schemas.microsoft.com/office/drawing/2014/main" id="{672078F7-7E90-4BB8-B976-2A19D05C5F9A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8018390" y="633522"/>
                  <a:ext cx="2001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8">
              <p14:nvContentPartPr>
                <p14:cNvPr id="583" name="Inkt 582">
                  <a:extLst>
                    <a:ext uri="{FF2B5EF4-FFF2-40B4-BE49-F238E27FC236}">
                      <a16:creationId xmlns:a16="http://schemas.microsoft.com/office/drawing/2014/main" id="{4519880E-F8DB-467F-B23E-5C040F798742}"/>
                    </a:ext>
                  </a:extLst>
                </p14:cNvPr>
                <p14:cNvContentPartPr/>
                <p14:nvPr/>
              </p14:nvContentPartPr>
              <p14:xfrm>
                <a:off x="7872950" y="475482"/>
                <a:ext cx="222120" cy="79200"/>
              </p14:xfrm>
            </p:contentPart>
          </mc:Choice>
          <mc:Fallback xmlns="">
            <p:pic>
              <p:nvPicPr>
                <p:cNvPr id="583" name="Inkt 582">
                  <a:extLst>
                    <a:ext uri="{FF2B5EF4-FFF2-40B4-BE49-F238E27FC236}">
                      <a16:creationId xmlns:a16="http://schemas.microsoft.com/office/drawing/2014/main" id="{4519880E-F8DB-467F-B23E-5C040F798742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7863950" y="466482"/>
                  <a:ext cx="239760" cy="9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0">
            <p14:nvContentPartPr>
              <p14:cNvPr id="596" name="Inkt 595">
                <a:extLst>
                  <a:ext uri="{FF2B5EF4-FFF2-40B4-BE49-F238E27FC236}">
                    <a16:creationId xmlns:a16="http://schemas.microsoft.com/office/drawing/2014/main" id="{6957C810-BCF5-4637-8608-745F05BFAA46}"/>
                  </a:ext>
                </a:extLst>
              </p14:cNvPr>
              <p14:cNvContentPartPr/>
              <p14:nvPr/>
            </p14:nvContentPartPr>
            <p14:xfrm>
              <a:off x="5702870" y="2162802"/>
              <a:ext cx="628560" cy="133920"/>
            </p14:xfrm>
          </p:contentPart>
        </mc:Choice>
        <mc:Fallback xmlns="">
          <p:pic>
            <p:nvPicPr>
              <p:cNvPr id="596" name="Inkt 595">
                <a:extLst>
                  <a:ext uri="{FF2B5EF4-FFF2-40B4-BE49-F238E27FC236}">
                    <a16:creationId xmlns:a16="http://schemas.microsoft.com/office/drawing/2014/main" id="{6957C810-BCF5-4637-8608-745F05BFAA46}"/>
                  </a:ext>
                </a:extLst>
              </p:cNvPr>
              <p:cNvPicPr/>
              <p:nvPr/>
            </p:nvPicPr>
            <p:blipFill>
              <a:blip r:embed="rId761"/>
              <a:stretch>
                <a:fillRect/>
              </a:stretch>
            </p:blipFill>
            <p:spPr>
              <a:xfrm>
                <a:off x="5694230" y="2154162"/>
                <a:ext cx="646200" cy="15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21" name="Groep 620">
            <a:extLst>
              <a:ext uri="{FF2B5EF4-FFF2-40B4-BE49-F238E27FC236}">
                <a16:creationId xmlns:a16="http://schemas.microsoft.com/office/drawing/2014/main" id="{20C3B1EA-C04A-47D8-ACE8-A43DA5862010}"/>
              </a:ext>
            </a:extLst>
          </p:cNvPr>
          <p:cNvGrpSpPr/>
          <p:nvPr/>
        </p:nvGrpSpPr>
        <p:grpSpPr>
          <a:xfrm>
            <a:off x="10115390" y="621642"/>
            <a:ext cx="2993040" cy="996120"/>
            <a:chOff x="10115390" y="621642"/>
            <a:chExt cx="2993040" cy="99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2">
              <p14:nvContentPartPr>
                <p14:cNvPr id="570" name="Inkt 569">
                  <a:extLst>
                    <a:ext uri="{FF2B5EF4-FFF2-40B4-BE49-F238E27FC236}">
                      <a16:creationId xmlns:a16="http://schemas.microsoft.com/office/drawing/2014/main" id="{A2BB6D4C-71C3-4EB1-8B39-48273B257AC2}"/>
                    </a:ext>
                  </a:extLst>
                </p14:cNvPr>
                <p14:cNvContentPartPr/>
                <p14:nvPr/>
              </p14:nvContentPartPr>
              <p14:xfrm>
                <a:off x="11203670" y="621642"/>
                <a:ext cx="277560" cy="294840"/>
              </p14:xfrm>
            </p:contentPart>
          </mc:Choice>
          <mc:Fallback xmlns="">
            <p:pic>
              <p:nvPicPr>
                <p:cNvPr id="570" name="Inkt 569">
                  <a:extLst>
                    <a:ext uri="{FF2B5EF4-FFF2-40B4-BE49-F238E27FC236}">
                      <a16:creationId xmlns:a16="http://schemas.microsoft.com/office/drawing/2014/main" id="{A2BB6D4C-71C3-4EB1-8B39-48273B257AC2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11194670" y="612642"/>
                  <a:ext cx="2952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4">
              <p14:nvContentPartPr>
                <p14:cNvPr id="571" name="Inkt 570">
                  <a:extLst>
                    <a:ext uri="{FF2B5EF4-FFF2-40B4-BE49-F238E27FC236}">
                      <a16:creationId xmlns:a16="http://schemas.microsoft.com/office/drawing/2014/main" id="{E68C6C9F-5394-4856-A465-8883B84E7927}"/>
                    </a:ext>
                  </a:extLst>
                </p14:cNvPr>
                <p14:cNvContentPartPr/>
                <p14:nvPr/>
              </p14:nvContentPartPr>
              <p14:xfrm>
                <a:off x="10965710" y="701562"/>
                <a:ext cx="124560" cy="252000"/>
              </p14:xfrm>
            </p:contentPart>
          </mc:Choice>
          <mc:Fallback xmlns="">
            <p:pic>
              <p:nvPicPr>
                <p:cNvPr id="571" name="Inkt 570">
                  <a:extLst>
                    <a:ext uri="{FF2B5EF4-FFF2-40B4-BE49-F238E27FC236}">
                      <a16:creationId xmlns:a16="http://schemas.microsoft.com/office/drawing/2014/main" id="{E68C6C9F-5394-4856-A465-8883B84E7927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10956710" y="692562"/>
                  <a:ext cx="1422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6">
              <p14:nvContentPartPr>
                <p14:cNvPr id="572" name="Inkt 571">
                  <a:extLst>
                    <a:ext uri="{FF2B5EF4-FFF2-40B4-BE49-F238E27FC236}">
                      <a16:creationId xmlns:a16="http://schemas.microsoft.com/office/drawing/2014/main" id="{2B4221B0-D832-4651-892B-A72A8ED1B527}"/>
                    </a:ext>
                  </a:extLst>
                </p14:cNvPr>
                <p14:cNvContentPartPr/>
                <p14:nvPr/>
              </p14:nvContentPartPr>
              <p14:xfrm>
                <a:off x="10642790" y="770322"/>
                <a:ext cx="197280" cy="332280"/>
              </p14:xfrm>
            </p:contentPart>
          </mc:Choice>
          <mc:Fallback xmlns="">
            <p:pic>
              <p:nvPicPr>
                <p:cNvPr id="572" name="Inkt 571">
                  <a:extLst>
                    <a:ext uri="{FF2B5EF4-FFF2-40B4-BE49-F238E27FC236}">
                      <a16:creationId xmlns:a16="http://schemas.microsoft.com/office/drawing/2014/main" id="{2B4221B0-D832-4651-892B-A72A8ED1B527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10634150" y="761682"/>
                  <a:ext cx="21492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8">
              <p14:nvContentPartPr>
                <p14:cNvPr id="573" name="Inkt 572">
                  <a:extLst>
                    <a:ext uri="{FF2B5EF4-FFF2-40B4-BE49-F238E27FC236}">
                      <a16:creationId xmlns:a16="http://schemas.microsoft.com/office/drawing/2014/main" id="{6CEB5E53-FF0A-4BC2-8873-2EBBD979831F}"/>
                    </a:ext>
                  </a:extLst>
                </p14:cNvPr>
                <p14:cNvContentPartPr/>
                <p14:nvPr/>
              </p14:nvContentPartPr>
              <p14:xfrm>
                <a:off x="10538390" y="880482"/>
                <a:ext cx="48240" cy="201240"/>
              </p14:xfrm>
            </p:contentPart>
          </mc:Choice>
          <mc:Fallback xmlns="">
            <p:pic>
              <p:nvPicPr>
                <p:cNvPr id="573" name="Inkt 572">
                  <a:extLst>
                    <a:ext uri="{FF2B5EF4-FFF2-40B4-BE49-F238E27FC236}">
                      <a16:creationId xmlns:a16="http://schemas.microsoft.com/office/drawing/2014/main" id="{6CEB5E53-FF0A-4BC2-8873-2EBBD979831F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10529750" y="871482"/>
                  <a:ext cx="658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0">
              <p14:nvContentPartPr>
                <p14:cNvPr id="574" name="Inkt 573">
                  <a:extLst>
                    <a:ext uri="{FF2B5EF4-FFF2-40B4-BE49-F238E27FC236}">
                      <a16:creationId xmlns:a16="http://schemas.microsoft.com/office/drawing/2014/main" id="{DACD927A-A2A4-427C-BDEB-01F4DB933246}"/>
                    </a:ext>
                  </a:extLst>
                </p14:cNvPr>
                <p14:cNvContentPartPr/>
                <p14:nvPr/>
              </p14:nvContentPartPr>
              <p14:xfrm>
                <a:off x="10115390" y="822162"/>
                <a:ext cx="287640" cy="271440"/>
              </p14:xfrm>
            </p:contentPart>
          </mc:Choice>
          <mc:Fallback xmlns="">
            <p:pic>
              <p:nvPicPr>
                <p:cNvPr id="574" name="Inkt 573">
                  <a:extLst>
                    <a:ext uri="{FF2B5EF4-FFF2-40B4-BE49-F238E27FC236}">
                      <a16:creationId xmlns:a16="http://schemas.microsoft.com/office/drawing/2014/main" id="{DACD927A-A2A4-427C-BDEB-01F4DB933246}"/>
                    </a:ext>
                  </a:extLst>
                </p:cNvPr>
                <p:cNvPicPr/>
                <p:nvPr/>
              </p:nvPicPr>
              <p:blipFill>
                <a:blip r:embed="rId771"/>
                <a:stretch>
                  <a:fillRect/>
                </a:stretch>
              </p:blipFill>
              <p:spPr>
                <a:xfrm>
                  <a:off x="10106750" y="813162"/>
                  <a:ext cx="3052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2">
              <p14:nvContentPartPr>
                <p14:cNvPr id="597" name="Inkt 596">
                  <a:extLst>
                    <a:ext uri="{FF2B5EF4-FFF2-40B4-BE49-F238E27FC236}">
                      <a16:creationId xmlns:a16="http://schemas.microsoft.com/office/drawing/2014/main" id="{051F5AF7-A031-425F-92F9-6BA6854B1F46}"/>
                    </a:ext>
                  </a:extLst>
                </p14:cNvPr>
                <p14:cNvContentPartPr/>
                <p14:nvPr/>
              </p14:nvContentPartPr>
              <p14:xfrm>
                <a:off x="10630910" y="1255242"/>
                <a:ext cx="206640" cy="214920"/>
              </p14:xfrm>
            </p:contentPart>
          </mc:Choice>
          <mc:Fallback xmlns="">
            <p:pic>
              <p:nvPicPr>
                <p:cNvPr id="597" name="Inkt 596">
                  <a:extLst>
                    <a:ext uri="{FF2B5EF4-FFF2-40B4-BE49-F238E27FC236}">
                      <a16:creationId xmlns:a16="http://schemas.microsoft.com/office/drawing/2014/main" id="{051F5AF7-A031-425F-92F9-6BA6854B1F46}"/>
                    </a:ext>
                  </a:extLst>
                </p:cNvPr>
                <p:cNvPicPr/>
                <p:nvPr/>
              </p:nvPicPr>
              <p:blipFill>
                <a:blip r:embed="rId773"/>
                <a:stretch>
                  <a:fillRect/>
                </a:stretch>
              </p:blipFill>
              <p:spPr>
                <a:xfrm>
                  <a:off x="10621910" y="1246602"/>
                  <a:ext cx="2242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4">
              <p14:nvContentPartPr>
                <p14:cNvPr id="598" name="Inkt 597">
                  <a:extLst>
                    <a:ext uri="{FF2B5EF4-FFF2-40B4-BE49-F238E27FC236}">
                      <a16:creationId xmlns:a16="http://schemas.microsoft.com/office/drawing/2014/main" id="{794F170C-0776-4DC9-8F50-9CD116E3E024}"/>
                    </a:ext>
                  </a:extLst>
                </p14:cNvPr>
                <p14:cNvContentPartPr/>
                <p14:nvPr/>
              </p14:nvContentPartPr>
              <p14:xfrm>
                <a:off x="10828550" y="1293042"/>
                <a:ext cx="226440" cy="160920"/>
              </p14:xfrm>
            </p:contentPart>
          </mc:Choice>
          <mc:Fallback xmlns="">
            <p:pic>
              <p:nvPicPr>
                <p:cNvPr id="598" name="Inkt 597">
                  <a:extLst>
                    <a:ext uri="{FF2B5EF4-FFF2-40B4-BE49-F238E27FC236}">
                      <a16:creationId xmlns:a16="http://schemas.microsoft.com/office/drawing/2014/main" id="{794F170C-0776-4DC9-8F50-9CD116E3E024}"/>
                    </a:ext>
                  </a:extLst>
                </p:cNvPr>
                <p:cNvPicPr/>
                <p:nvPr/>
              </p:nvPicPr>
              <p:blipFill>
                <a:blip r:embed="rId775"/>
                <a:stretch>
                  <a:fillRect/>
                </a:stretch>
              </p:blipFill>
              <p:spPr>
                <a:xfrm>
                  <a:off x="10819910" y="1284402"/>
                  <a:ext cx="2440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6">
              <p14:nvContentPartPr>
                <p14:cNvPr id="599" name="Inkt 598">
                  <a:extLst>
                    <a:ext uri="{FF2B5EF4-FFF2-40B4-BE49-F238E27FC236}">
                      <a16:creationId xmlns:a16="http://schemas.microsoft.com/office/drawing/2014/main" id="{404ED5B8-386F-4F83-89F2-4E70EB5BBC6D}"/>
                    </a:ext>
                  </a:extLst>
                </p14:cNvPr>
                <p14:cNvContentPartPr/>
                <p14:nvPr/>
              </p14:nvContentPartPr>
              <p14:xfrm>
                <a:off x="10972910" y="1248042"/>
                <a:ext cx="186480" cy="232560"/>
              </p14:xfrm>
            </p:contentPart>
          </mc:Choice>
          <mc:Fallback xmlns="">
            <p:pic>
              <p:nvPicPr>
                <p:cNvPr id="599" name="Inkt 598">
                  <a:extLst>
                    <a:ext uri="{FF2B5EF4-FFF2-40B4-BE49-F238E27FC236}">
                      <a16:creationId xmlns:a16="http://schemas.microsoft.com/office/drawing/2014/main" id="{404ED5B8-386F-4F83-89F2-4E70EB5BBC6D}"/>
                    </a:ext>
                  </a:extLst>
                </p:cNvPr>
                <p:cNvPicPr/>
                <p:nvPr/>
              </p:nvPicPr>
              <p:blipFill>
                <a:blip r:embed="rId777"/>
                <a:stretch>
                  <a:fillRect/>
                </a:stretch>
              </p:blipFill>
              <p:spPr>
                <a:xfrm>
                  <a:off x="10963910" y="1239402"/>
                  <a:ext cx="2041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8">
              <p14:nvContentPartPr>
                <p14:cNvPr id="600" name="Inkt 599">
                  <a:extLst>
                    <a:ext uri="{FF2B5EF4-FFF2-40B4-BE49-F238E27FC236}">
                      <a16:creationId xmlns:a16="http://schemas.microsoft.com/office/drawing/2014/main" id="{CB7A2541-76A6-4183-A087-8A2DF20A2FE6}"/>
                    </a:ext>
                  </a:extLst>
                </p14:cNvPr>
                <p14:cNvContentPartPr/>
                <p14:nvPr/>
              </p14:nvContentPartPr>
              <p14:xfrm>
                <a:off x="11112230" y="1298082"/>
                <a:ext cx="129600" cy="161280"/>
              </p14:xfrm>
            </p:contentPart>
          </mc:Choice>
          <mc:Fallback xmlns="">
            <p:pic>
              <p:nvPicPr>
                <p:cNvPr id="600" name="Inkt 599">
                  <a:extLst>
                    <a:ext uri="{FF2B5EF4-FFF2-40B4-BE49-F238E27FC236}">
                      <a16:creationId xmlns:a16="http://schemas.microsoft.com/office/drawing/2014/main" id="{CB7A2541-76A6-4183-A087-8A2DF20A2FE6}"/>
                    </a:ext>
                  </a:extLst>
                </p:cNvPr>
                <p:cNvPicPr/>
                <p:nvPr/>
              </p:nvPicPr>
              <p:blipFill>
                <a:blip r:embed="rId779"/>
                <a:stretch>
                  <a:fillRect/>
                </a:stretch>
              </p:blipFill>
              <p:spPr>
                <a:xfrm>
                  <a:off x="11103590" y="1289082"/>
                  <a:ext cx="1472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0">
              <p14:nvContentPartPr>
                <p14:cNvPr id="601" name="Inkt 600">
                  <a:extLst>
                    <a:ext uri="{FF2B5EF4-FFF2-40B4-BE49-F238E27FC236}">
                      <a16:creationId xmlns:a16="http://schemas.microsoft.com/office/drawing/2014/main" id="{4BE8F23D-24FF-4F3B-BAF4-E56579C35C35}"/>
                    </a:ext>
                  </a:extLst>
                </p14:cNvPr>
                <p14:cNvContentPartPr/>
                <p14:nvPr/>
              </p14:nvContentPartPr>
              <p14:xfrm>
                <a:off x="11196110" y="1294122"/>
                <a:ext cx="53280" cy="323640"/>
              </p14:xfrm>
            </p:contentPart>
          </mc:Choice>
          <mc:Fallback xmlns="">
            <p:pic>
              <p:nvPicPr>
                <p:cNvPr id="601" name="Inkt 600">
                  <a:extLst>
                    <a:ext uri="{FF2B5EF4-FFF2-40B4-BE49-F238E27FC236}">
                      <a16:creationId xmlns:a16="http://schemas.microsoft.com/office/drawing/2014/main" id="{4BE8F23D-24FF-4F3B-BAF4-E56579C35C35}"/>
                    </a:ext>
                  </a:extLst>
                </p:cNvPr>
                <p:cNvPicPr/>
                <p:nvPr/>
              </p:nvPicPr>
              <p:blipFill>
                <a:blip r:embed="rId781"/>
                <a:stretch>
                  <a:fillRect/>
                </a:stretch>
              </p:blipFill>
              <p:spPr>
                <a:xfrm>
                  <a:off x="11187470" y="1285122"/>
                  <a:ext cx="7092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2">
              <p14:nvContentPartPr>
                <p14:cNvPr id="602" name="Inkt 601">
                  <a:extLst>
                    <a:ext uri="{FF2B5EF4-FFF2-40B4-BE49-F238E27FC236}">
                      <a16:creationId xmlns:a16="http://schemas.microsoft.com/office/drawing/2014/main" id="{77C3722A-2492-4C5D-93EE-76223B84F749}"/>
                    </a:ext>
                  </a:extLst>
                </p14:cNvPr>
                <p14:cNvContentPartPr/>
                <p14:nvPr/>
              </p14:nvContentPartPr>
              <p14:xfrm>
                <a:off x="11427950" y="1038882"/>
                <a:ext cx="97200" cy="361440"/>
              </p14:xfrm>
            </p:contentPart>
          </mc:Choice>
          <mc:Fallback xmlns="">
            <p:pic>
              <p:nvPicPr>
                <p:cNvPr id="602" name="Inkt 601">
                  <a:extLst>
                    <a:ext uri="{FF2B5EF4-FFF2-40B4-BE49-F238E27FC236}">
                      <a16:creationId xmlns:a16="http://schemas.microsoft.com/office/drawing/2014/main" id="{77C3722A-2492-4C5D-93EE-76223B84F749}"/>
                    </a:ext>
                  </a:extLst>
                </p:cNvPr>
                <p:cNvPicPr/>
                <p:nvPr/>
              </p:nvPicPr>
              <p:blipFill>
                <a:blip r:embed="rId783"/>
                <a:stretch>
                  <a:fillRect/>
                </a:stretch>
              </p:blipFill>
              <p:spPr>
                <a:xfrm>
                  <a:off x="11418950" y="1030242"/>
                  <a:ext cx="1148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4">
              <p14:nvContentPartPr>
                <p14:cNvPr id="603" name="Inkt 602">
                  <a:extLst>
                    <a:ext uri="{FF2B5EF4-FFF2-40B4-BE49-F238E27FC236}">
                      <a16:creationId xmlns:a16="http://schemas.microsoft.com/office/drawing/2014/main" id="{80D0D51F-B405-4676-8B4C-60DA6F763C59}"/>
                    </a:ext>
                  </a:extLst>
                </p14:cNvPr>
                <p14:cNvContentPartPr/>
                <p14:nvPr/>
              </p14:nvContentPartPr>
              <p14:xfrm>
                <a:off x="11538470" y="1192242"/>
                <a:ext cx="226440" cy="163800"/>
              </p14:xfrm>
            </p:contentPart>
          </mc:Choice>
          <mc:Fallback xmlns="">
            <p:pic>
              <p:nvPicPr>
                <p:cNvPr id="603" name="Inkt 602">
                  <a:extLst>
                    <a:ext uri="{FF2B5EF4-FFF2-40B4-BE49-F238E27FC236}">
                      <a16:creationId xmlns:a16="http://schemas.microsoft.com/office/drawing/2014/main" id="{80D0D51F-B405-4676-8B4C-60DA6F763C59}"/>
                    </a:ext>
                  </a:extLst>
                </p:cNvPr>
                <p:cNvPicPr/>
                <p:nvPr/>
              </p:nvPicPr>
              <p:blipFill>
                <a:blip r:embed="rId785"/>
                <a:stretch>
                  <a:fillRect/>
                </a:stretch>
              </p:blipFill>
              <p:spPr>
                <a:xfrm>
                  <a:off x="11529830" y="1183242"/>
                  <a:ext cx="2440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6">
              <p14:nvContentPartPr>
                <p14:cNvPr id="604" name="Inkt 603">
                  <a:extLst>
                    <a:ext uri="{FF2B5EF4-FFF2-40B4-BE49-F238E27FC236}">
                      <a16:creationId xmlns:a16="http://schemas.microsoft.com/office/drawing/2014/main" id="{37623A4B-2764-411D-BABA-7BBB0F651544}"/>
                    </a:ext>
                  </a:extLst>
                </p14:cNvPr>
                <p14:cNvContentPartPr/>
                <p14:nvPr/>
              </p14:nvContentPartPr>
              <p14:xfrm>
                <a:off x="11737550" y="1119162"/>
                <a:ext cx="184680" cy="333720"/>
              </p14:xfrm>
            </p:contentPart>
          </mc:Choice>
          <mc:Fallback xmlns="">
            <p:pic>
              <p:nvPicPr>
                <p:cNvPr id="604" name="Inkt 603">
                  <a:extLst>
                    <a:ext uri="{FF2B5EF4-FFF2-40B4-BE49-F238E27FC236}">
                      <a16:creationId xmlns:a16="http://schemas.microsoft.com/office/drawing/2014/main" id="{37623A4B-2764-411D-BABA-7BBB0F651544}"/>
                    </a:ext>
                  </a:extLst>
                </p:cNvPr>
                <p:cNvPicPr/>
                <p:nvPr/>
              </p:nvPicPr>
              <p:blipFill>
                <a:blip r:embed="rId787"/>
                <a:stretch>
                  <a:fillRect/>
                </a:stretch>
              </p:blipFill>
              <p:spPr>
                <a:xfrm>
                  <a:off x="11728910" y="1110522"/>
                  <a:ext cx="20232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8">
              <p14:nvContentPartPr>
                <p14:cNvPr id="605" name="Inkt 604">
                  <a:extLst>
                    <a:ext uri="{FF2B5EF4-FFF2-40B4-BE49-F238E27FC236}">
                      <a16:creationId xmlns:a16="http://schemas.microsoft.com/office/drawing/2014/main" id="{59B25623-127D-41BB-9F4A-346927323944}"/>
                    </a:ext>
                  </a:extLst>
                </p14:cNvPr>
                <p14:cNvContentPartPr/>
                <p14:nvPr/>
              </p14:nvContentPartPr>
              <p14:xfrm>
                <a:off x="11885870" y="1145442"/>
                <a:ext cx="114840" cy="178560"/>
              </p14:xfrm>
            </p:contentPart>
          </mc:Choice>
          <mc:Fallback xmlns="">
            <p:pic>
              <p:nvPicPr>
                <p:cNvPr id="605" name="Inkt 604">
                  <a:extLst>
                    <a:ext uri="{FF2B5EF4-FFF2-40B4-BE49-F238E27FC236}">
                      <a16:creationId xmlns:a16="http://schemas.microsoft.com/office/drawing/2014/main" id="{59B25623-127D-41BB-9F4A-346927323944}"/>
                    </a:ext>
                  </a:extLst>
                </p:cNvPr>
                <p:cNvPicPr/>
                <p:nvPr/>
              </p:nvPicPr>
              <p:blipFill>
                <a:blip r:embed="rId789"/>
                <a:stretch>
                  <a:fillRect/>
                </a:stretch>
              </p:blipFill>
              <p:spPr>
                <a:xfrm>
                  <a:off x="11877230" y="1136802"/>
                  <a:ext cx="1324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0">
              <p14:nvContentPartPr>
                <p14:cNvPr id="606" name="Inkt 605">
                  <a:extLst>
                    <a:ext uri="{FF2B5EF4-FFF2-40B4-BE49-F238E27FC236}">
                      <a16:creationId xmlns:a16="http://schemas.microsoft.com/office/drawing/2014/main" id="{9466D4F6-C476-4EA0-A793-BC9DA5B84A70}"/>
                    </a:ext>
                  </a:extLst>
                </p14:cNvPr>
                <p14:cNvContentPartPr/>
                <p14:nvPr/>
              </p14:nvContentPartPr>
              <p14:xfrm>
                <a:off x="11989910" y="1109802"/>
                <a:ext cx="224640" cy="179280"/>
              </p14:xfrm>
            </p:contentPart>
          </mc:Choice>
          <mc:Fallback xmlns="">
            <p:pic>
              <p:nvPicPr>
                <p:cNvPr id="606" name="Inkt 605">
                  <a:extLst>
                    <a:ext uri="{FF2B5EF4-FFF2-40B4-BE49-F238E27FC236}">
                      <a16:creationId xmlns:a16="http://schemas.microsoft.com/office/drawing/2014/main" id="{9466D4F6-C476-4EA0-A793-BC9DA5B84A70}"/>
                    </a:ext>
                  </a:extLst>
                </p:cNvPr>
                <p:cNvPicPr/>
                <p:nvPr/>
              </p:nvPicPr>
              <p:blipFill>
                <a:blip r:embed="rId791"/>
                <a:stretch>
                  <a:fillRect/>
                </a:stretch>
              </p:blipFill>
              <p:spPr>
                <a:xfrm>
                  <a:off x="11980910" y="1101162"/>
                  <a:ext cx="2422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2">
              <p14:nvContentPartPr>
                <p14:cNvPr id="607" name="Inkt 606">
                  <a:extLst>
                    <a:ext uri="{FF2B5EF4-FFF2-40B4-BE49-F238E27FC236}">
                      <a16:creationId xmlns:a16="http://schemas.microsoft.com/office/drawing/2014/main" id="{1B5BF173-F123-493B-A84C-3AAE360C3960}"/>
                    </a:ext>
                  </a:extLst>
                </p14:cNvPr>
                <p14:cNvContentPartPr/>
                <p14:nvPr/>
              </p14:nvContentPartPr>
              <p14:xfrm>
                <a:off x="12176750" y="769602"/>
                <a:ext cx="173160" cy="514440"/>
              </p14:xfrm>
            </p:contentPart>
          </mc:Choice>
          <mc:Fallback xmlns="">
            <p:pic>
              <p:nvPicPr>
                <p:cNvPr id="607" name="Inkt 606">
                  <a:extLst>
                    <a:ext uri="{FF2B5EF4-FFF2-40B4-BE49-F238E27FC236}">
                      <a16:creationId xmlns:a16="http://schemas.microsoft.com/office/drawing/2014/main" id="{1B5BF173-F123-493B-A84C-3AAE360C3960}"/>
                    </a:ext>
                  </a:extLst>
                </p:cNvPr>
                <p:cNvPicPr/>
                <p:nvPr/>
              </p:nvPicPr>
              <p:blipFill>
                <a:blip r:embed="rId793"/>
                <a:stretch>
                  <a:fillRect/>
                </a:stretch>
              </p:blipFill>
              <p:spPr>
                <a:xfrm>
                  <a:off x="12168110" y="760962"/>
                  <a:ext cx="19080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4">
              <p14:nvContentPartPr>
                <p14:cNvPr id="608" name="Inkt 607">
                  <a:extLst>
                    <a:ext uri="{FF2B5EF4-FFF2-40B4-BE49-F238E27FC236}">
                      <a16:creationId xmlns:a16="http://schemas.microsoft.com/office/drawing/2014/main" id="{C18E52F6-429A-44B8-9671-CD3472DC20A6}"/>
                    </a:ext>
                  </a:extLst>
                </p14:cNvPr>
                <p14:cNvContentPartPr/>
                <p14:nvPr/>
              </p14:nvContentPartPr>
              <p14:xfrm>
                <a:off x="12159110" y="1090722"/>
                <a:ext cx="190800" cy="54720"/>
              </p14:xfrm>
            </p:contentPart>
          </mc:Choice>
          <mc:Fallback xmlns="">
            <p:pic>
              <p:nvPicPr>
                <p:cNvPr id="608" name="Inkt 607">
                  <a:extLst>
                    <a:ext uri="{FF2B5EF4-FFF2-40B4-BE49-F238E27FC236}">
                      <a16:creationId xmlns:a16="http://schemas.microsoft.com/office/drawing/2014/main" id="{C18E52F6-429A-44B8-9671-CD3472DC20A6}"/>
                    </a:ext>
                  </a:extLst>
                </p:cNvPr>
                <p:cNvPicPr/>
                <p:nvPr/>
              </p:nvPicPr>
              <p:blipFill>
                <a:blip r:embed="rId795"/>
                <a:stretch>
                  <a:fillRect/>
                </a:stretch>
              </p:blipFill>
              <p:spPr>
                <a:xfrm>
                  <a:off x="12150470" y="1082082"/>
                  <a:ext cx="2084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6">
              <p14:nvContentPartPr>
                <p14:cNvPr id="609" name="Inkt 608">
                  <a:extLst>
                    <a:ext uri="{FF2B5EF4-FFF2-40B4-BE49-F238E27FC236}">
                      <a16:creationId xmlns:a16="http://schemas.microsoft.com/office/drawing/2014/main" id="{110A713D-FEB4-4A10-8BD6-7BFED5007226}"/>
                    </a:ext>
                  </a:extLst>
                </p14:cNvPr>
                <p14:cNvContentPartPr/>
                <p14:nvPr/>
              </p14:nvContentPartPr>
              <p14:xfrm>
                <a:off x="12366110" y="1121322"/>
                <a:ext cx="212040" cy="174240"/>
              </p14:xfrm>
            </p:contentPart>
          </mc:Choice>
          <mc:Fallback xmlns="">
            <p:pic>
              <p:nvPicPr>
                <p:cNvPr id="609" name="Inkt 608">
                  <a:extLst>
                    <a:ext uri="{FF2B5EF4-FFF2-40B4-BE49-F238E27FC236}">
                      <a16:creationId xmlns:a16="http://schemas.microsoft.com/office/drawing/2014/main" id="{110A713D-FEB4-4A10-8BD6-7BFED5007226}"/>
                    </a:ext>
                  </a:extLst>
                </p:cNvPr>
                <p:cNvPicPr/>
                <p:nvPr/>
              </p:nvPicPr>
              <p:blipFill>
                <a:blip r:embed="rId797"/>
                <a:stretch>
                  <a:fillRect/>
                </a:stretch>
              </p:blipFill>
              <p:spPr>
                <a:xfrm>
                  <a:off x="12357110" y="1112682"/>
                  <a:ext cx="2296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8">
              <p14:nvContentPartPr>
                <p14:cNvPr id="610" name="Inkt 609">
                  <a:extLst>
                    <a:ext uri="{FF2B5EF4-FFF2-40B4-BE49-F238E27FC236}">
                      <a16:creationId xmlns:a16="http://schemas.microsoft.com/office/drawing/2014/main" id="{23C227D0-0B93-4B26-8562-632330EF814C}"/>
                    </a:ext>
                  </a:extLst>
                </p14:cNvPr>
                <p14:cNvContentPartPr/>
                <p14:nvPr/>
              </p14:nvContentPartPr>
              <p14:xfrm>
                <a:off x="12510110" y="1096482"/>
                <a:ext cx="243720" cy="199080"/>
              </p14:xfrm>
            </p:contentPart>
          </mc:Choice>
          <mc:Fallback xmlns="">
            <p:pic>
              <p:nvPicPr>
                <p:cNvPr id="610" name="Inkt 609">
                  <a:extLst>
                    <a:ext uri="{FF2B5EF4-FFF2-40B4-BE49-F238E27FC236}">
                      <a16:creationId xmlns:a16="http://schemas.microsoft.com/office/drawing/2014/main" id="{23C227D0-0B93-4B26-8562-632330EF814C}"/>
                    </a:ext>
                  </a:extLst>
                </p:cNvPr>
                <p:cNvPicPr/>
                <p:nvPr/>
              </p:nvPicPr>
              <p:blipFill>
                <a:blip r:embed="rId799"/>
                <a:stretch>
                  <a:fillRect/>
                </a:stretch>
              </p:blipFill>
              <p:spPr>
                <a:xfrm>
                  <a:off x="12501470" y="1087482"/>
                  <a:ext cx="2613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0">
              <p14:nvContentPartPr>
                <p14:cNvPr id="611" name="Inkt 610">
                  <a:extLst>
                    <a:ext uri="{FF2B5EF4-FFF2-40B4-BE49-F238E27FC236}">
                      <a16:creationId xmlns:a16="http://schemas.microsoft.com/office/drawing/2014/main" id="{2BF7B219-1F31-4278-AB61-B03ACBD5330F}"/>
                    </a:ext>
                  </a:extLst>
                </p14:cNvPr>
                <p14:cNvContentPartPr/>
                <p14:nvPr/>
              </p14:nvContentPartPr>
              <p14:xfrm>
                <a:off x="12743030" y="694002"/>
                <a:ext cx="133200" cy="594720"/>
              </p14:xfrm>
            </p:contentPart>
          </mc:Choice>
          <mc:Fallback xmlns="">
            <p:pic>
              <p:nvPicPr>
                <p:cNvPr id="611" name="Inkt 610">
                  <a:extLst>
                    <a:ext uri="{FF2B5EF4-FFF2-40B4-BE49-F238E27FC236}">
                      <a16:creationId xmlns:a16="http://schemas.microsoft.com/office/drawing/2014/main" id="{2BF7B219-1F31-4278-AB61-B03ACBD5330F}"/>
                    </a:ext>
                  </a:extLst>
                </p:cNvPr>
                <p:cNvPicPr/>
                <p:nvPr/>
              </p:nvPicPr>
              <p:blipFill>
                <a:blip r:embed="rId801"/>
                <a:stretch>
                  <a:fillRect/>
                </a:stretch>
              </p:blipFill>
              <p:spPr>
                <a:xfrm>
                  <a:off x="12734030" y="685362"/>
                  <a:ext cx="150840" cy="61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2">
              <p14:nvContentPartPr>
                <p14:cNvPr id="612" name="Inkt 611">
                  <a:extLst>
                    <a:ext uri="{FF2B5EF4-FFF2-40B4-BE49-F238E27FC236}">
                      <a16:creationId xmlns:a16="http://schemas.microsoft.com/office/drawing/2014/main" id="{E0A35943-942E-418F-82FA-C1614EBE9D00}"/>
                    </a:ext>
                  </a:extLst>
                </p14:cNvPr>
                <p14:cNvContentPartPr/>
                <p14:nvPr/>
              </p14:nvContentPartPr>
              <p14:xfrm>
                <a:off x="12654830" y="1042482"/>
                <a:ext cx="210240" cy="75600"/>
              </p14:xfrm>
            </p:contentPart>
          </mc:Choice>
          <mc:Fallback xmlns="">
            <p:pic>
              <p:nvPicPr>
                <p:cNvPr id="612" name="Inkt 611">
                  <a:extLst>
                    <a:ext uri="{FF2B5EF4-FFF2-40B4-BE49-F238E27FC236}">
                      <a16:creationId xmlns:a16="http://schemas.microsoft.com/office/drawing/2014/main" id="{E0A35943-942E-418F-82FA-C1614EBE9D00}"/>
                    </a:ext>
                  </a:extLst>
                </p:cNvPr>
                <p:cNvPicPr/>
                <p:nvPr/>
              </p:nvPicPr>
              <p:blipFill>
                <a:blip r:embed="rId803"/>
                <a:stretch>
                  <a:fillRect/>
                </a:stretch>
              </p:blipFill>
              <p:spPr>
                <a:xfrm>
                  <a:off x="12646190" y="1033482"/>
                  <a:ext cx="2278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4">
              <p14:nvContentPartPr>
                <p14:cNvPr id="613" name="Inkt 612">
                  <a:extLst>
                    <a:ext uri="{FF2B5EF4-FFF2-40B4-BE49-F238E27FC236}">
                      <a16:creationId xmlns:a16="http://schemas.microsoft.com/office/drawing/2014/main" id="{A6DF3F9F-24BB-4D0C-82E0-C020DCFE91C8}"/>
                    </a:ext>
                  </a:extLst>
                </p14:cNvPr>
                <p14:cNvContentPartPr/>
                <p14:nvPr/>
              </p14:nvContentPartPr>
              <p14:xfrm>
                <a:off x="12886310" y="832602"/>
                <a:ext cx="222120" cy="297360"/>
              </p14:xfrm>
            </p:contentPart>
          </mc:Choice>
          <mc:Fallback xmlns="">
            <p:pic>
              <p:nvPicPr>
                <p:cNvPr id="613" name="Inkt 612">
                  <a:extLst>
                    <a:ext uri="{FF2B5EF4-FFF2-40B4-BE49-F238E27FC236}">
                      <a16:creationId xmlns:a16="http://schemas.microsoft.com/office/drawing/2014/main" id="{A6DF3F9F-24BB-4D0C-82E0-C020DCFE91C8}"/>
                    </a:ext>
                  </a:extLst>
                </p:cNvPr>
                <p:cNvPicPr/>
                <p:nvPr/>
              </p:nvPicPr>
              <p:blipFill>
                <a:blip r:embed="rId805"/>
                <a:stretch>
                  <a:fillRect/>
                </a:stretch>
              </p:blipFill>
              <p:spPr>
                <a:xfrm>
                  <a:off x="12877670" y="823602"/>
                  <a:ext cx="2397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6">
              <p14:nvContentPartPr>
                <p14:cNvPr id="614" name="Inkt 613">
                  <a:extLst>
                    <a:ext uri="{FF2B5EF4-FFF2-40B4-BE49-F238E27FC236}">
                      <a16:creationId xmlns:a16="http://schemas.microsoft.com/office/drawing/2014/main" id="{BAAED1D3-7F9F-4B5F-8B4E-117775A0F804}"/>
                    </a:ext>
                  </a:extLst>
                </p14:cNvPr>
                <p14:cNvContentPartPr/>
                <p14:nvPr/>
              </p14:nvContentPartPr>
              <p14:xfrm>
                <a:off x="13038590" y="814602"/>
                <a:ext cx="30600" cy="480960"/>
              </p14:xfrm>
            </p:contentPart>
          </mc:Choice>
          <mc:Fallback xmlns="">
            <p:pic>
              <p:nvPicPr>
                <p:cNvPr id="614" name="Inkt 613">
                  <a:extLst>
                    <a:ext uri="{FF2B5EF4-FFF2-40B4-BE49-F238E27FC236}">
                      <a16:creationId xmlns:a16="http://schemas.microsoft.com/office/drawing/2014/main" id="{BAAED1D3-7F9F-4B5F-8B4E-117775A0F804}"/>
                    </a:ext>
                  </a:extLst>
                </p:cNvPr>
                <p:cNvPicPr/>
                <p:nvPr/>
              </p:nvPicPr>
              <p:blipFill>
                <a:blip r:embed="rId807"/>
                <a:stretch>
                  <a:fillRect/>
                </a:stretch>
              </p:blipFill>
              <p:spPr>
                <a:xfrm>
                  <a:off x="13029950" y="805962"/>
                  <a:ext cx="4824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8">
              <p14:nvContentPartPr>
                <p14:cNvPr id="615" name="Inkt 614">
                  <a:extLst>
                    <a:ext uri="{FF2B5EF4-FFF2-40B4-BE49-F238E27FC236}">
                      <a16:creationId xmlns:a16="http://schemas.microsoft.com/office/drawing/2014/main" id="{3B2FB16D-285D-46E9-A3F7-1F29BADD80EB}"/>
                    </a:ext>
                  </a:extLst>
                </p14:cNvPr>
                <p14:cNvContentPartPr/>
                <p14:nvPr/>
              </p14:nvContentPartPr>
              <p14:xfrm>
                <a:off x="12948590" y="1252002"/>
                <a:ext cx="142920" cy="248760"/>
              </p14:xfrm>
            </p:contentPart>
          </mc:Choice>
          <mc:Fallback xmlns="">
            <p:pic>
              <p:nvPicPr>
                <p:cNvPr id="615" name="Inkt 614">
                  <a:extLst>
                    <a:ext uri="{FF2B5EF4-FFF2-40B4-BE49-F238E27FC236}">
                      <a16:creationId xmlns:a16="http://schemas.microsoft.com/office/drawing/2014/main" id="{3B2FB16D-285D-46E9-A3F7-1F29BADD80EB}"/>
                    </a:ext>
                  </a:extLst>
                </p:cNvPr>
                <p:cNvPicPr/>
                <p:nvPr/>
              </p:nvPicPr>
              <p:blipFill>
                <a:blip r:embed="rId809"/>
                <a:stretch>
                  <a:fillRect/>
                </a:stretch>
              </p:blipFill>
              <p:spPr>
                <a:xfrm>
                  <a:off x="12939950" y="1243002"/>
                  <a:ext cx="1605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0">
              <p14:nvContentPartPr>
                <p14:cNvPr id="618" name="Inkt 617">
                  <a:extLst>
                    <a:ext uri="{FF2B5EF4-FFF2-40B4-BE49-F238E27FC236}">
                      <a16:creationId xmlns:a16="http://schemas.microsoft.com/office/drawing/2014/main" id="{89C4CA75-A92D-4E66-9556-A4B91E1ACC86}"/>
                    </a:ext>
                  </a:extLst>
                </p14:cNvPr>
                <p14:cNvContentPartPr/>
                <p14:nvPr/>
              </p14:nvContentPartPr>
              <p14:xfrm>
                <a:off x="10334270" y="1149762"/>
                <a:ext cx="194760" cy="221040"/>
              </p14:xfrm>
            </p:contentPart>
          </mc:Choice>
          <mc:Fallback xmlns="">
            <p:pic>
              <p:nvPicPr>
                <p:cNvPr id="618" name="Inkt 617">
                  <a:extLst>
                    <a:ext uri="{FF2B5EF4-FFF2-40B4-BE49-F238E27FC236}">
                      <a16:creationId xmlns:a16="http://schemas.microsoft.com/office/drawing/2014/main" id="{89C4CA75-A92D-4E66-9556-A4B91E1ACC86}"/>
                    </a:ext>
                  </a:extLst>
                </p:cNvPr>
                <p:cNvPicPr/>
                <p:nvPr/>
              </p:nvPicPr>
              <p:blipFill>
                <a:blip r:embed="rId811"/>
                <a:stretch>
                  <a:fillRect/>
                </a:stretch>
              </p:blipFill>
              <p:spPr>
                <a:xfrm>
                  <a:off x="10325270" y="1141122"/>
                  <a:ext cx="2124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2">
              <p14:nvContentPartPr>
                <p14:cNvPr id="619" name="Inkt 618">
                  <a:extLst>
                    <a:ext uri="{FF2B5EF4-FFF2-40B4-BE49-F238E27FC236}">
                      <a16:creationId xmlns:a16="http://schemas.microsoft.com/office/drawing/2014/main" id="{ABDD400E-0CD5-4A03-8CEA-A1681FAE22A7}"/>
                    </a:ext>
                  </a:extLst>
                </p14:cNvPr>
                <p14:cNvContentPartPr/>
                <p14:nvPr/>
              </p14:nvContentPartPr>
              <p14:xfrm>
                <a:off x="10442630" y="1163082"/>
                <a:ext cx="19800" cy="229680"/>
              </p14:xfrm>
            </p:contentPart>
          </mc:Choice>
          <mc:Fallback xmlns="">
            <p:pic>
              <p:nvPicPr>
                <p:cNvPr id="619" name="Inkt 618">
                  <a:extLst>
                    <a:ext uri="{FF2B5EF4-FFF2-40B4-BE49-F238E27FC236}">
                      <a16:creationId xmlns:a16="http://schemas.microsoft.com/office/drawing/2014/main" id="{ABDD400E-0CD5-4A03-8CEA-A1681FAE22A7}"/>
                    </a:ext>
                  </a:extLst>
                </p:cNvPr>
                <p:cNvPicPr/>
                <p:nvPr/>
              </p:nvPicPr>
              <p:blipFill>
                <a:blip r:embed="rId813"/>
                <a:stretch>
                  <a:fillRect/>
                </a:stretch>
              </p:blipFill>
              <p:spPr>
                <a:xfrm>
                  <a:off x="10433630" y="1154442"/>
                  <a:ext cx="374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4">
              <p14:nvContentPartPr>
                <p14:cNvPr id="620" name="Inkt 619">
                  <a:extLst>
                    <a:ext uri="{FF2B5EF4-FFF2-40B4-BE49-F238E27FC236}">
                      <a16:creationId xmlns:a16="http://schemas.microsoft.com/office/drawing/2014/main" id="{245E0114-18AB-425F-8F87-6A01F2998D2E}"/>
                    </a:ext>
                  </a:extLst>
                </p14:cNvPr>
                <p14:cNvContentPartPr/>
                <p14:nvPr/>
              </p14:nvContentPartPr>
              <p14:xfrm>
                <a:off x="10289990" y="1370442"/>
                <a:ext cx="207720" cy="219240"/>
              </p14:xfrm>
            </p:contentPart>
          </mc:Choice>
          <mc:Fallback xmlns="">
            <p:pic>
              <p:nvPicPr>
                <p:cNvPr id="620" name="Inkt 619">
                  <a:extLst>
                    <a:ext uri="{FF2B5EF4-FFF2-40B4-BE49-F238E27FC236}">
                      <a16:creationId xmlns:a16="http://schemas.microsoft.com/office/drawing/2014/main" id="{245E0114-18AB-425F-8F87-6A01F2998D2E}"/>
                    </a:ext>
                  </a:extLst>
                </p:cNvPr>
                <p:cNvPicPr/>
                <p:nvPr/>
              </p:nvPicPr>
              <p:blipFill>
                <a:blip r:embed="rId815"/>
                <a:stretch>
                  <a:fillRect/>
                </a:stretch>
              </p:blipFill>
              <p:spPr>
                <a:xfrm>
                  <a:off x="10281350" y="1361802"/>
                  <a:ext cx="225360" cy="23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33341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ep 26">
            <a:extLst>
              <a:ext uri="{FF2B5EF4-FFF2-40B4-BE49-F238E27FC236}">
                <a16:creationId xmlns:a16="http://schemas.microsoft.com/office/drawing/2014/main" id="{F942F02F-52AE-4C1F-BF42-42179B95FE26}"/>
              </a:ext>
            </a:extLst>
          </p:cNvPr>
          <p:cNvGrpSpPr/>
          <p:nvPr/>
        </p:nvGrpSpPr>
        <p:grpSpPr>
          <a:xfrm rot="426076">
            <a:off x="4390952" y="308488"/>
            <a:ext cx="1531080" cy="804240"/>
            <a:chOff x="5416670" y="189219"/>
            <a:chExt cx="1531080" cy="80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Inkt 8">
                  <a:extLst>
                    <a:ext uri="{FF2B5EF4-FFF2-40B4-BE49-F238E27FC236}">
                      <a16:creationId xmlns:a16="http://schemas.microsoft.com/office/drawing/2014/main" id="{5B210C3C-301F-4914-8CDC-1419E5918529}"/>
                    </a:ext>
                  </a:extLst>
                </p14:cNvPr>
                <p14:cNvContentPartPr/>
                <p14:nvPr/>
              </p14:nvContentPartPr>
              <p14:xfrm>
                <a:off x="5416670" y="339699"/>
                <a:ext cx="383040" cy="426960"/>
              </p14:xfrm>
            </p:contentPart>
          </mc:Choice>
          <mc:Fallback xmlns="">
            <p:pic>
              <p:nvPicPr>
                <p:cNvPr id="9" name="Inkt 8">
                  <a:extLst>
                    <a:ext uri="{FF2B5EF4-FFF2-40B4-BE49-F238E27FC236}">
                      <a16:creationId xmlns:a16="http://schemas.microsoft.com/office/drawing/2014/main" id="{5B210C3C-301F-4914-8CDC-1419E591852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07670" y="330699"/>
                  <a:ext cx="4006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t 9">
                  <a:extLst>
                    <a:ext uri="{FF2B5EF4-FFF2-40B4-BE49-F238E27FC236}">
                      <a16:creationId xmlns:a16="http://schemas.microsoft.com/office/drawing/2014/main" id="{641B3DE6-5295-4835-ABD0-5790AF494E88}"/>
                    </a:ext>
                  </a:extLst>
                </p14:cNvPr>
                <p14:cNvContentPartPr/>
                <p14:nvPr/>
              </p14:nvContentPartPr>
              <p14:xfrm>
                <a:off x="5786750" y="536259"/>
                <a:ext cx="177480" cy="174240"/>
              </p14:xfrm>
            </p:contentPart>
          </mc:Choice>
          <mc:Fallback xmlns="">
            <p:pic>
              <p:nvPicPr>
                <p:cNvPr id="10" name="Inkt 9">
                  <a:extLst>
                    <a:ext uri="{FF2B5EF4-FFF2-40B4-BE49-F238E27FC236}">
                      <a16:creationId xmlns:a16="http://schemas.microsoft.com/office/drawing/2014/main" id="{641B3DE6-5295-4835-ABD0-5790AF494E8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78110" y="527619"/>
                  <a:ext cx="1951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t 10">
                  <a:extLst>
                    <a:ext uri="{FF2B5EF4-FFF2-40B4-BE49-F238E27FC236}">
                      <a16:creationId xmlns:a16="http://schemas.microsoft.com/office/drawing/2014/main" id="{F3EBE4FF-B1BF-43C6-95FD-DC253611AA8F}"/>
                    </a:ext>
                  </a:extLst>
                </p14:cNvPr>
                <p14:cNvContentPartPr/>
                <p14:nvPr/>
              </p14:nvContentPartPr>
              <p14:xfrm>
                <a:off x="5923550" y="525099"/>
                <a:ext cx="31320" cy="468360"/>
              </p14:xfrm>
            </p:contentPart>
          </mc:Choice>
          <mc:Fallback xmlns="">
            <p:pic>
              <p:nvPicPr>
                <p:cNvPr id="11" name="Inkt 10">
                  <a:extLst>
                    <a:ext uri="{FF2B5EF4-FFF2-40B4-BE49-F238E27FC236}">
                      <a16:creationId xmlns:a16="http://schemas.microsoft.com/office/drawing/2014/main" id="{F3EBE4FF-B1BF-43C6-95FD-DC253611AA8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14910" y="516459"/>
                  <a:ext cx="4896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t 11">
                  <a:extLst>
                    <a:ext uri="{FF2B5EF4-FFF2-40B4-BE49-F238E27FC236}">
                      <a16:creationId xmlns:a16="http://schemas.microsoft.com/office/drawing/2014/main" id="{8D1986FF-5C26-4C1C-A1AA-CEC25F85E46D}"/>
                    </a:ext>
                  </a:extLst>
                </p14:cNvPr>
                <p14:cNvContentPartPr/>
                <p14:nvPr/>
              </p14:nvContentPartPr>
              <p14:xfrm>
                <a:off x="5948390" y="536259"/>
                <a:ext cx="250920" cy="175680"/>
              </p14:xfrm>
            </p:contentPart>
          </mc:Choice>
          <mc:Fallback xmlns="">
            <p:pic>
              <p:nvPicPr>
                <p:cNvPr id="12" name="Inkt 11">
                  <a:extLst>
                    <a:ext uri="{FF2B5EF4-FFF2-40B4-BE49-F238E27FC236}">
                      <a16:creationId xmlns:a16="http://schemas.microsoft.com/office/drawing/2014/main" id="{8D1986FF-5C26-4C1C-A1AA-CEC25F85E46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39750" y="527619"/>
                  <a:ext cx="268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t 12">
                  <a:extLst>
                    <a:ext uri="{FF2B5EF4-FFF2-40B4-BE49-F238E27FC236}">
                      <a16:creationId xmlns:a16="http://schemas.microsoft.com/office/drawing/2014/main" id="{AB9C90CC-09D3-446B-B9E8-D085188AF5AC}"/>
                    </a:ext>
                  </a:extLst>
                </p14:cNvPr>
                <p14:cNvContentPartPr/>
                <p14:nvPr/>
              </p14:nvContentPartPr>
              <p14:xfrm>
                <a:off x="6120470" y="322419"/>
                <a:ext cx="322200" cy="351720"/>
              </p14:xfrm>
            </p:contentPart>
          </mc:Choice>
          <mc:Fallback xmlns="">
            <p:pic>
              <p:nvPicPr>
                <p:cNvPr id="13" name="Inkt 12">
                  <a:extLst>
                    <a:ext uri="{FF2B5EF4-FFF2-40B4-BE49-F238E27FC236}">
                      <a16:creationId xmlns:a16="http://schemas.microsoft.com/office/drawing/2014/main" id="{AB9C90CC-09D3-446B-B9E8-D085188AF5A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11830" y="313779"/>
                  <a:ext cx="3398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t 13">
                  <a:extLst>
                    <a:ext uri="{FF2B5EF4-FFF2-40B4-BE49-F238E27FC236}">
                      <a16:creationId xmlns:a16="http://schemas.microsoft.com/office/drawing/2014/main" id="{3895DEA4-8388-487E-82E5-C39C84F389F1}"/>
                    </a:ext>
                  </a:extLst>
                </p14:cNvPr>
                <p14:cNvContentPartPr/>
                <p14:nvPr/>
              </p14:nvContentPartPr>
              <p14:xfrm>
                <a:off x="6472190" y="498819"/>
                <a:ext cx="127080" cy="153720"/>
              </p14:xfrm>
            </p:contentPart>
          </mc:Choice>
          <mc:Fallback xmlns="">
            <p:pic>
              <p:nvPicPr>
                <p:cNvPr id="14" name="Inkt 13">
                  <a:extLst>
                    <a:ext uri="{FF2B5EF4-FFF2-40B4-BE49-F238E27FC236}">
                      <a16:creationId xmlns:a16="http://schemas.microsoft.com/office/drawing/2014/main" id="{3895DEA4-8388-487E-82E5-C39C84F389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63550" y="489819"/>
                  <a:ext cx="1447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t 14">
                  <a:extLst>
                    <a:ext uri="{FF2B5EF4-FFF2-40B4-BE49-F238E27FC236}">
                      <a16:creationId xmlns:a16="http://schemas.microsoft.com/office/drawing/2014/main" id="{A244B91C-381F-425E-A07C-A1B7408BECAF}"/>
                    </a:ext>
                  </a:extLst>
                </p14:cNvPr>
                <p14:cNvContentPartPr/>
                <p14:nvPr/>
              </p14:nvContentPartPr>
              <p14:xfrm>
                <a:off x="6498830" y="189219"/>
                <a:ext cx="157680" cy="453960"/>
              </p14:xfrm>
            </p:contentPart>
          </mc:Choice>
          <mc:Fallback xmlns="">
            <p:pic>
              <p:nvPicPr>
                <p:cNvPr id="15" name="Inkt 14">
                  <a:extLst>
                    <a:ext uri="{FF2B5EF4-FFF2-40B4-BE49-F238E27FC236}">
                      <a16:creationId xmlns:a16="http://schemas.microsoft.com/office/drawing/2014/main" id="{A244B91C-381F-425E-A07C-A1B7408BECA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90190" y="180219"/>
                  <a:ext cx="17532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t 15">
                  <a:extLst>
                    <a:ext uri="{FF2B5EF4-FFF2-40B4-BE49-F238E27FC236}">
                      <a16:creationId xmlns:a16="http://schemas.microsoft.com/office/drawing/2014/main" id="{3C7CE122-1D52-4018-B298-0627C8EB59F6}"/>
                    </a:ext>
                  </a:extLst>
                </p14:cNvPr>
                <p14:cNvContentPartPr/>
                <p14:nvPr/>
              </p14:nvContentPartPr>
              <p14:xfrm>
                <a:off x="6709070" y="359859"/>
                <a:ext cx="238680" cy="380880"/>
              </p14:xfrm>
            </p:contentPart>
          </mc:Choice>
          <mc:Fallback xmlns="">
            <p:pic>
              <p:nvPicPr>
                <p:cNvPr id="16" name="Inkt 15">
                  <a:extLst>
                    <a:ext uri="{FF2B5EF4-FFF2-40B4-BE49-F238E27FC236}">
                      <a16:creationId xmlns:a16="http://schemas.microsoft.com/office/drawing/2014/main" id="{3C7CE122-1D52-4018-B298-0627C8EB59F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00430" y="351219"/>
                  <a:ext cx="256320" cy="39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ep 32">
            <a:extLst>
              <a:ext uri="{FF2B5EF4-FFF2-40B4-BE49-F238E27FC236}">
                <a16:creationId xmlns:a16="http://schemas.microsoft.com/office/drawing/2014/main" id="{CD8EF0E6-D648-4232-9863-FA34D527EE95}"/>
              </a:ext>
            </a:extLst>
          </p:cNvPr>
          <p:cNvGrpSpPr/>
          <p:nvPr/>
        </p:nvGrpSpPr>
        <p:grpSpPr>
          <a:xfrm rot="426076">
            <a:off x="6217232" y="179608"/>
            <a:ext cx="3599280" cy="853920"/>
            <a:chOff x="7242950" y="60339"/>
            <a:chExt cx="3599280" cy="85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t 16">
                  <a:extLst>
                    <a:ext uri="{FF2B5EF4-FFF2-40B4-BE49-F238E27FC236}">
                      <a16:creationId xmlns:a16="http://schemas.microsoft.com/office/drawing/2014/main" id="{CABEED51-B2B7-49DA-B5B1-348FE16D4D7C}"/>
                    </a:ext>
                  </a:extLst>
                </p14:cNvPr>
                <p14:cNvContentPartPr/>
                <p14:nvPr/>
              </p14:nvContentPartPr>
              <p14:xfrm>
                <a:off x="7242950" y="487299"/>
                <a:ext cx="180360" cy="177120"/>
              </p14:xfrm>
            </p:contentPart>
          </mc:Choice>
          <mc:Fallback xmlns="">
            <p:pic>
              <p:nvPicPr>
                <p:cNvPr id="17" name="Inkt 16">
                  <a:extLst>
                    <a:ext uri="{FF2B5EF4-FFF2-40B4-BE49-F238E27FC236}">
                      <a16:creationId xmlns:a16="http://schemas.microsoft.com/office/drawing/2014/main" id="{CABEED51-B2B7-49DA-B5B1-348FE16D4D7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34310" y="478659"/>
                  <a:ext cx="1980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t 17">
                  <a:extLst>
                    <a:ext uri="{FF2B5EF4-FFF2-40B4-BE49-F238E27FC236}">
                      <a16:creationId xmlns:a16="http://schemas.microsoft.com/office/drawing/2014/main" id="{0AD43716-B81C-4D4D-8F0A-63711E19FE3D}"/>
                    </a:ext>
                  </a:extLst>
                </p14:cNvPr>
                <p14:cNvContentPartPr/>
                <p14:nvPr/>
              </p14:nvContentPartPr>
              <p14:xfrm>
                <a:off x="7378670" y="266619"/>
                <a:ext cx="269280" cy="473760"/>
              </p14:xfrm>
            </p:contentPart>
          </mc:Choice>
          <mc:Fallback xmlns="">
            <p:pic>
              <p:nvPicPr>
                <p:cNvPr id="18" name="Inkt 17">
                  <a:extLst>
                    <a:ext uri="{FF2B5EF4-FFF2-40B4-BE49-F238E27FC236}">
                      <a16:creationId xmlns:a16="http://schemas.microsoft.com/office/drawing/2014/main" id="{0AD43716-B81C-4D4D-8F0A-63711E19FE3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69670" y="257979"/>
                  <a:ext cx="28692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t 18">
                  <a:extLst>
                    <a:ext uri="{FF2B5EF4-FFF2-40B4-BE49-F238E27FC236}">
                      <a16:creationId xmlns:a16="http://schemas.microsoft.com/office/drawing/2014/main" id="{8B62EFD2-C9CD-45CD-8702-20CA1F4C8DA0}"/>
                    </a:ext>
                  </a:extLst>
                </p14:cNvPr>
                <p14:cNvContentPartPr/>
                <p14:nvPr/>
              </p14:nvContentPartPr>
              <p14:xfrm>
                <a:off x="7469750" y="498819"/>
                <a:ext cx="114120" cy="62640"/>
              </p14:xfrm>
            </p:contentPart>
          </mc:Choice>
          <mc:Fallback xmlns="">
            <p:pic>
              <p:nvPicPr>
                <p:cNvPr id="19" name="Inkt 18">
                  <a:extLst>
                    <a:ext uri="{FF2B5EF4-FFF2-40B4-BE49-F238E27FC236}">
                      <a16:creationId xmlns:a16="http://schemas.microsoft.com/office/drawing/2014/main" id="{8B62EFD2-C9CD-45CD-8702-20CA1F4C8DA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60750" y="489819"/>
                  <a:ext cx="1317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A80D6E18-5BDC-4498-8172-2CC2A43BF33E}"/>
                    </a:ext>
                  </a:extLst>
                </p14:cNvPr>
                <p14:cNvContentPartPr/>
                <p14:nvPr/>
              </p14:nvContentPartPr>
              <p14:xfrm>
                <a:off x="7882310" y="460299"/>
                <a:ext cx="141120" cy="182160"/>
              </p14:xfrm>
            </p:contentPart>
          </mc:Choice>
          <mc:Fallback xmlns="">
            <p:pic>
              <p:nvPicPr>
                <p:cNvPr id="20" name="Inkt 19">
                  <a:extLst>
                    <a:ext uri="{FF2B5EF4-FFF2-40B4-BE49-F238E27FC236}">
                      <a16:creationId xmlns:a16="http://schemas.microsoft.com/office/drawing/2014/main" id="{A80D6E18-5BDC-4498-8172-2CC2A43BF33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73670" y="451299"/>
                  <a:ext cx="1587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t 20">
                  <a:extLst>
                    <a:ext uri="{FF2B5EF4-FFF2-40B4-BE49-F238E27FC236}">
                      <a16:creationId xmlns:a16="http://schemas.microsoft.com/office/drawing/2014/main" id="{3EC59335-AECA-4471-86FF-3D69700F4CAE}"/>
                    </a:ext>
                  </a:extLst>
                </p14:cNvPr>
                <p14:cNvContentPartPr/>
                <p14:nvPr/>
              </p14:nvContentPartPr>
              <p14:xfrm>
                <a:off x="7941350" y="133419"/>
                <a:ext cx="169560" cy="470520"/>
              </p14:xfrm>
            </p:contentPart>
          </mc:Choice>
          <mc:Fallback xmlns="">
            <p:pic>
              <p:nvPicPr>
                <p:cNvPr id="21" name="Inkt 20">
                  <a:extLst>
                    <a:ext uri="{FF2B5EF4-FFF2-40B4-BE49-F238E27FC236}">
                      <a16:creationId xmlns:a16="http://schemas.microsoft.com/office/drawing/2014/main" id="{3EC59335-AECA-4471-86FF-3D69700F4CA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932350" y="124779"/>
                  <a:ext cx="18720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t 21">
                  <a:extLst>
                    <a:ext uri="{FF2B5EF4-FFF2-40B4-BE49-F238E27FC236}">
                      <a16:creationId xmlns:a16="http://schemas.microsoft.com/office/drawing/2014/main" id="{E7D17C55-5D8F-4CD4-B493-E6BBDF960834}"/>
                    </a:ext>
                  </a:extLst>
                </p14:cNvPr>
                <p14:cNvContentPartPr/>
                <p14:nvPr/>
              </p14:nvContentPartPr>
              <p14:xfrm>
                <a:off x="8187950" y="238179"/>
                <a:ext cx="326880" cy="352800"/>
              </p14:xfrm>
            </p:contentPart>
          </mc:Choice>
          <mc:Fallback xmlns="">
            <p:pic>
              <p:nvPicPr>
                <p:cNvPr id="22" name="Inkt 21">
                  <a:extLst>
                    <a:ext uri="{FF2B5EF4-FFF2-40B4-BE49-F238E27FC236}">
                      <a16:creationId xmlns:a16="http://schemas.microsoft.com/office/drawing/2014/main" id="{E7D17C55-5D8F-4CD4-B493-E6BBDF96083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79310" y="229539"/>
                  <a:ext cx="34452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t 22">
                  <a:extLst>
                    <a:ext uri="{FF2B5EF4-FFF2-40B4-BE49-F238E27FC236}">
                      <a16:creationId xmlns:a16="http://schemas.microsoft.com/office/drawing/2014/main" id="{490F5144-AEEE-48FD-BC4C-22579344EEF0}"/>
                    </a:ext>
                  </a:extLst>
                </p14:cNvPr>
                <p14:cNvContentPartPr/>
                <p14:nvPr/>
              </p14:nvContentPartPr>
              <p14:xfrm>
                <a:off x="8504030" y="389379"/>
                <a:ext cx="285480" cy="524880"/>
              </p14:xfrm>
            </p:contentPart>
          </mc:Choice>
          <mc:Fallback xmlns="">
            <p:pic>
              <p:nvPicPr>
                <p:cNvPr id="23" name="Inkt 22">
                  <a:extLst>
                    <a:ext uri="{FF2B5EF4-FFF2-40B4-BE49-F238E27FC236}">
                      <a16:creationId xmlns:a16="http://schemas.microsoft.com/office/drawing/2014/main" id="{490F5144-AEEE-48FD-BC4C-22579344EEF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495030" y="380379"/>
                  <a:ext cx="30312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t 23">
                  <a:extLst>
                    <a:ext uri="{FF2B5EF4-FFF2-40B4-BE49-F238E27FC236}">
                      <a16:creationId xmlns:a16="http://schemas.microsoft.com/office/drawing/2014/main" id="{EA504285-BFC4-4102-9A94-29CA108F3EB6}"/>
                    </a:ext>
                  </a:extLst>
                </p14:cNvPr>
                <p14:cNvContentPartPr/>
                <p14:nvPr/>
              </p14:nvContentPartPr>
              <p14:xfrm>
                <a:off x="8792390" y="403059"/>
                <a:ext cx="261360" cy="176040"/>
              </p14:xfrm>
            </p:contentPart>
          </mc:Choice>
          <mc:Fallback xmlns="">
            <p:pic>
              <p:nvPicPr>
                <p:cNvPr id="24" name="Inkt 23">
                  <a:extLst>
                    <a:ext uri="{FF2B5EF4-FFF2-40B4-BE49-F238E27FC236}">
                      <a16:creationId xmlns:a16="http://schemas.microsoft.com/office/drawing/2014/main" id="{EA504285-BFC4-4102-9A94-29CA108F3EB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83750" y="394059"/>
                  <a:ext cx="2790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t 24">
                  <a:extLst>
                    <a:ext uri="{FF2B5EF4-FFF2-40B4-BE49-F238E27FC236}">
                      <a16:creationId xmlns:a16="http://schemas.microsoft.com/office/drawing/2014/main" id="{BFDA98F7-2893-419E-8506-75E1AACE7746}"/>
                    </a:ext>
                  </a:extLst>
                </p14:cNvPr>
                <p14:cNvContentPartPr/>
                <p14:nvPr/>
              </p14:nvContentPartPr>
              <p14:xfrm>
                <a:off x="9013070" y="268779"/>
                <a:ext cx="506160" cy="256320"/>
              </p14:xfrm>
            </p:contentPart>
          </mc:Choice>
          <mc:Fallback xmlns="">
            <p:pic>
              <p:nvPicPr>
                <p:cNvPr id="25" name="Inkt 24">
                  <a:extLst>
                    <a:ext uri="{FF2B5EF4-FFF2-40B4-BE49-F238E27FC236}">
                      <a16:creationId xmlns:a16="http://schemas.microsoft.com/office/drawing/2014/main" id="{BFDA98F7-2893-419E-8506-75E1AACE774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004070" y="260139"/>
                  <a:ext cx="5238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t 27">
                  <a:extLst>
                    <a:ext uri="{FF2B5EF4-FFF2-40B4-BE49-F238E27FC236}">
                      <a16:creationId xmlns:a16="http://schemas.microsoft.com/office/drawing/2014/main" id="{684B1A89-8449-4C36-AD87-57401EEB507B}"/>
                    </a:ext>
                  </a:extLst>
                </p14:cNvPr>
                <p14:cNvContentPartPr/>
                <p14:nvPr/>
              </p14:nvContentPartPr>
              <p14:xfrm>
                <a:off x="9371990" y="60339"/>
                <a:ext cx="362880" cy="391680"/>
              </p14:xfrm>
            </p:contentPart>
          </mc:Choice>
          <mc:Fallback xmlns="">
            <p:pic>
              <p:nvPicPr>
                <p:cNvPr id="28" name="Inkt 27">
                  <a:extLst>
                    <a:ext uri="{FF2B5EF4-FFF2-40B4-BE49-F238E27FC236}">
                      <a16:creationId xmlns:a16="http://schemas.microsoft.com/office/drawing/2014/main" id="{684B1A89-8449-4C36-AD87-57401EEB507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363350" y="51699"/>
                  <a:ext cx="38052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t 28">
                  <a:extLst>
                    <a:ext uri="{FF2B5EF4-FFF2-40B4-BE49-F238E27FC236}">
                      <a16:creationId xmlns:a16="http://schemas.microsoft.com/office/drawing/2014/main" id="{26A46D67-E111-447E-BD5C-B4CCE6DC1AAD}"/>
                    </a:ext>
                  </a:extLst>
                </p14:cNvPr>
                <p14:cNvContentPartPr/>
                <p14:nvPr/>
              </p14:nvContentPartPr>
              <p14:xfrm>
                <a:off x="9753230" y="314499"/>
                <a:ext cx="152280" cy="130320"/>
              </p14:xfrm>
            </p:contentPart>
          </mc:Choice>
          <mc:Fallback xmlns="">
            <p:pic>
              <p:nvPicPr>
                <p:cNvPr id="29" name="Inkt 28">
                  <a:extLst>
                    <a:ext uri="{FF2B5EF4-FFF2-40B4-BE49-F238E27FC236}">
                      <a16:creationId xmlns:a16="http://schemas.microsoft.com/office/drawing/2014/main" id="{26A46D67-E111-447E-BD5C-B4CCE6DC1AA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44590" y="305499"/>
                  <a:ext cx="1699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t 29">
                  <a:extLst>
                    <a:ext uri="{FF2B5EF4-FFF2-40B4-BE49-F238E27FC236}">
                      <a16:creationId xmlns:a16="http://schemas.microsoft.com/office/drawing/2014/main" id="{28976209-2237-44DC-B76D-541AFFEB6E3C}"/>
                    </a:ext>
                  </a:extLst>
                </p14:cNvPr>
                <p14:cNvContentPartPr/>
                <p14:nvPr/>
              </p14:nvContentPartPr>
              <p14:xfrm>
                <a:off x="9985070" y="284259"/>
                <a:ext cx="240480" cy="139320"/>
              </p14:xfrm>
            </p:contentPart>
          </mc:Choice>
          <mc:Fallback xmlns="">
            <p:pic>
              <p:nvPicPr>
                <p:cNvPr id="30" name="Inkt 29">
                  <a:extLst>
                    <a:ext uri="{FF2B5EF4-FFF2-40B4-BE49-F238E27FC236}">
                      <a16:creationId xmlns:a16="http://schemas.microsoft.com/office/drawing/2014/main" id="{28976209-2237-44DC-B76D-541AFFEB6E3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976070" y="275619"/>
                  <a:ext cx="2581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Inkt 30">
                  <a:extLst>
                    <a:ext uri="{FF2B5EF4-FFF2-40B4-BE49-F238E27FC236}">
                      <a16:creationId xmlns:a16="http://schemas.microsoft.com/office/drawing/2014/main" id="{014D8BC4-73F6-4259-8E38-73D7EE4368E7}"/>
                    </a:ext>
                  </a:extLst>
                </p14:cNvPr>
                <p14:cNvContentPartPr/>
                <p14:nvPr/>
              </p14:nvContentPartPr>
              <p14:xfrm>
                <a:off x="10197470" y="201459"/>
                <a:ext cx="195840" cy="217800"/>
              </p14:xfrm>
            </p:contentPart>
          </mc:Choice>
          <mc:Fallback xmlns="">
            <p:pic>
              <p:nvPicPr>
                <p:cNvPr id="31" name="Inkt 30">
                  <a:extLst>
                    <a:ext uri="{FF2B5EF4-FFF2-40B4-BE49-F238E27FC236}">
                      <a16:creationId xmlns:a16="http://schemas.microsoft.com/office/drawing/2014/main" id="{014D8BC4-73F6-4259-8E38-73D7EE4368E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88470" y="192819"/>
                  <a:ext cx="2134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Inkt 31">
                  <a:extLst>
                    <a:ext uri="{FF2B5EF4-FFF2-40B4-BE49-F238E27FC236}">
                      <a16:creationId xmlns:a16="http://schemas.microsoft.com/office/drawing/2014/main" id="{BBA5F0F6-4741-4F87-BA0C-104619C56BF8}"/>
                    </a:ext>
                  </a:extLst>
                </p14:cNvPr>
                <p14:cNvContentPartPr/>
                <p14:nvPr/>
              </p14:nvContentPartPr>
              <p14:xfrm>
                <a:off x="10456670" y="83379"/>
                <a:ext cx="385560" cy="378360"/>
              </p14:xfrm>
            </p:contentPart>
          </mc:Choice>
          <mc:Fallback xmlns="">
            <p:pic>
              <p:nvPicPr>
                <p:cNvPr id="32" name="Inkt 31">
                  <a:extLst>
                    <a:ext uri="{FF2B5EF4-FFF2-40B4-BE49-F238E27FC236}">
                      <a16:creationId xmlns:a16="http://schemas.microsoft.com/office/drawing/2014/main" id="{BBA5F0F6-4741-4F87-BA0C-104619C56BF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448030" y="74739"/>
                  <a:ext cx="403200" cy="39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ep 35">
            <a:extLst>
              <a:ext uri="{FF2B5EF4-FFF2-40B4-BE49-F238E27FC236}">
                <a16:creationId xmlns:a16="http://schemas.microsoft.com/office/drawing/2014/main" id="{5728890A-3B00-444A-8939-5A7D02B92791}"/>
              </a:ext>
            </a:extLst>
          </p:cNvPr>
          <p:cNvGrpSpPr/>
          <p:nvPr/>
        </p:nvGrpSpPr>
        <p:grpSpPr>
          <a:xfrm rot="426076">
            <a:off x="879152" y="394888"/>
            <a:ext cx="3051360" cy="2188440"/>
            <a:chOff x="1904870" y="275619"/>
            <a:chExt cx="3051360" cy="218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" name="Inkt 1">
                  <a:extLst>
                    <a:ext uri="{FF2B5EF4-FFF2-40B4-BE49-F238E27FC236}">
                      <a16:creationId xmlns:a16="http://schemas.microsoft.com/office/drawing/2014/main" id="{61A85837-FEEA-4468-BEB9-06E89A7EC346}"/>
                    </a:ext>
                  </a:extLst>
                </p14:cNvPr>
                <p14:cNvContentPartPr/>
                <p14:nvPr/>
              </p14:nvContentPartPr>
              <p14:xfrm>
                <a:off x="3831230" y="378579"/>
                <a:ext cx="145800" cy="395280"/>
              </p14:xfrm>
            </p:contentPart>
          </mc:Choice>
          <mc:Fallback xmlns="">
            <p:pic>
              <p:nvPicPr>
                <p:cNvPr id="2" name="Inkt 1">
                  <a:extLst>
                    <a:ext uri="{FF2B5EF4-FFF2-40B4-BE49-F238E27FC236}">
                      <a16:creationId xmlns:a16="http://schemas.microsoft.com/office/drawing/2014/main" id="{61A85837-FEEA-4468-BEB9-06E89A7EC34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22230" y="369939"/>
                  <a:ext cx="16344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" name="Inkt 2">
                  <a:extLst>
                    <a:ext uri="{FF2B5EF4-FFF2-40B4-BE49-F238E27FC236}">
                      <a16:creationId xmlns:a16="http://schemas.microsoft.com/office/drawing/2014/main" id="{471E626F-B845-4A0E-A64F-E504014AF977}"/>
                    </a:ext>
                  </a:extLst>
                </p14:cNvPr>
                <p14:cNvContentPartPr/>
                <p14:nvPr/>
              </p14:nvContentPartPr>
              <p14:xfrm>
                <a:off x="3637190" y="275619"/>
                <a:ext cx="668880" cy="604080"/>
              </p14:xfrm>
            </p:contentPart>
          </mc:Choice>
          <mc:Fallback xmlns="">
            <p:pic>
              <p:nvPicPr>
                <p:cNvPr id="3" name="Inkt 2">
                  <a:extLst>
                    <a:ext uri="{FF2B5EF4-FFF2-40B4-BE49-F238E27FC236}">
                      <a16:creationId xmlns:a16="http://schemas.microsoft.com/office/drawing/2014/main" id="{471E626F-B845-4A0E-A64F-E504014AF97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28550" y="266979"/>
                  <a:ext cx="68652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" name="Inkt 4">
                  <a:extLst>
                    <a:ext uri="{FF2B5EF4-FFF2-40B4-BE49-F238E27FC236}">
                      <a16:creationId xmlns:a16="http://schemas.microsoft.com/office/drawing/2014/main" id="{3A1B71B0-439A-4083-BB30-4C9C79E7AB3E}"/>
                    </a:ext>
                  </a:extLst>
                </p14:cNvPr>
                <p14:cNvContentPartPr/>
                <p14:nvPr/>
              </p14:nvContentPartPr>
              <p14:xfrm>
                <a:off x="4306070" y="502419"/>
                <a:ext cx="234360" cy="280440"/>
              </p14:xfrm>
            </p:contentPart>
          </mc:Choice>
          <mc:Fallback xmlns="">
            <p:pic>
              <p:nvPicPr>
                <p:cNvPr id="5" name="Inkt 4">
                  <a:extLst>
                    <a:ext uri="{FF2B5EF4-FFF2-40B4-BE49-F238E27FC236}">
                      <a16:creationId xmlns:a16="http://schemas.microsoft.com/office/drawing/2014/main" id="{3A1B71B0-439A-4083-BB30-4C9C79E7AB3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97070" y="493779"/>
                  <a:ext cx="2520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" name="Inkt 5">
                  <a:extLst>
                    <a:ext uri="{FF2B5EF4-FFF2-40B4-BE49-F238E27FC236}">
                      <a16:creationId xmlns:a16="http://schemas.microsoft.com/office/drawing/2014/main" id="{CD854525-6A14-42B4-B425-D6FA5E47EA81}"/>
                    </a:ext>
                  </a:extLst>
                </p14:cNvPr>
                <p14:cNvContentPartPr/>
                <p14:nvPr/>
              </p14:nvContentPartPr>
              <p14:xfrm>
                <a:off x="4573190" y="631299"/>
                <a:ext cx="143280" cy="161280"/>
              </p14:xfrm>
            </p:contentPart>
          </mc:Choice>
          <mc:Fallback xmlns="">
            <p:pic>
              <p:nvPicPr>
                <p:cNvPr id="6" name="Inkt 5">
                  <a:extLst>
                    <a:ext uri="{FF2B5EF4-FFF2-40B4-BE49-F238E27FC236}">
                      <a16:creationId xmlns:a16="http://schemas.microsoft.com/office/drawing/2014/main" id="{CD854525-6A14-42B4-B425-D6FA5E47EA8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64190" y="622299"/>
                  <a:ext cx="1609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" name="Inkt 6">
                  <a:extLst>
                    <a:ext uri="{FF2B5EF4-FFF2-40B4-BE49-F238E27FC236}">
                      <a16:creationId xmlns:a16="http://schemas.microsoft.com/office/drawing/2014/main" id="{22E4D60A-3A5B-4B84-9659-BF69D24CF434}"/>
                    </a:ext>
                  </a:extLst>
                </p14:cNvPr>
                <p14:cNvContentPartPr/>
                <p14:nvPr/>
              </p14:nvContentPartPr>
              <p14:xfrm>
                <a:off x="4717910" y="501699"/>
                <a:ext cx="238320" cy="395280"/>
              </p14:xfrm>
            </p:contentPart>
          </mc:Choice>
          <mc:Fallback xmlns="">
            <p:pic>
              <p:nvPicPr>
                <p:cNvPr id="7" name="Inkt 6">
                  <a:extLst>
                    <a:ext uri="{FF2B5EF4-FFF2-40B4-BE49-F238E27FC236}">
                      <a16:creationId xmlns:a16="http://schemas.microsoft.com/office/drawing/2014/main" id="{22E4D60A-3A5B-4B84-9659-BF69D24CF43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09270" y="492699"/>
                  <a:ext cx="2559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t 33">
                  <a:extLst>
                    <a:ext uri="{FF2B5EF4-FFF2-40B4-BE49-F238E27FC236}">
                      <a16:creationId xmlns:a16="http://schemas.microsoft.com/office/drawing/2014/main" id="{D080551D-9F37-4317-AD4A-F6D67C0F20BD}"/>
                    </a:ext>
                  </a:extLst>
                </p14:cNvPr>
                <p14:cNvContentPartPr/>
                <p14:nvPr/>
              </p14:nvContentPartPr>
              <p14:xfrm>
                <a:off x="1904870" y="660459"/>
                <a:ext cx="1634040" cy="1689480"/>
              </p14:xfrm>
            </p:contentPart>
          </mc:Choice>
          <mc:Fallback xmlns="">
            <p:pic>
              <p:nvPicPr>
                <p:cNvPr id="34" name="Inkt 33">
                  <a:extLst>
                    <a:ext uri="{FF2B5EF4-FFF2-40B4-BE49-F238E27FC236}">
                      <a16:creationId xmlns:a16="http://schemas.microsoft.com/office/drawing/2014/main" id="{D080551D-9F37-4317-AD4A-F6D67C0F20B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95870" y="651819"/>
                  <a:ext cx="1651680" cy="170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t 34">
                  <a:extLst>
                    <a:ext uri="{FF2B5EF4-FFF2-40B4-BE49-F238E27FC236}">
                      <a16:creationId xmlns:a16="http://schemas.microsoft.com/office/drawing/2014/main" id="{9DE831E4-5A2D-4985-935F-A14CD3D30C47}"/>
                    </a:ext>
                  </a:extLst>
                </p14:cNvPr>
                <p14:cNvContentPartPr/>
                <p14:nvPr/>
              </p14:nvContentPartPr>
              <p14:xfrm>
                <a:off x="2223110" y="2182539"/>
                <a:ext cx="341640" cy="281520"/>
              </p14:xfrm>
            </p:contentPart>
          </mc:Choice>
          <mc:Fallback xmlns="">
            <p:pic>
              <p:nvPicPr>
                <p:cNvPr id="35" name="Inkt 34">
                  <a:extLst>
                    <a:ext uri="{FF2B5EF4-FFF2-40B4-BE49-F238E27FC236}">
                      <a16:creationId xmlns:a16="http://schemas.microsoft.com/office/drawing/2014/main" id="{9DE831E4-5A2D-4985-935F-A14CD3D30C4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14470" y="2173899"/>
                  <a:ext cx="359280" cy="29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ep 42">
            <a:extLst>
              <a:ext uri="{FF2B5EF4-FFF2-40B4-BE49-F238E27FC236}">
                <a16:creationId xmlns:a16="http://schemas.microsoft.com/office/drawing/2014/main" id="{B1C2164A-87D0-4779-BEF2-5B059BD26FD4}"/>
              </a:ext>
            </a:extLst>
          </p:cNvPr>
          <p:cNvGrpSpPr/>
          <p:nvPr/>
        </p:nvGrpSpPr>
        <p:grpSpPr>
          <a:xfrm>
            <a:off x="1958150" y="1844139"/>
            <a:ext cx="1384560" cy="550800"/>
            <a:chOff x="1958150" y="1844139"/>
            <a:chExt cx="1384560" cy="55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t 36">
                  <a:extLst>
                    <a:ext uri="{FF2B5EF4-FFF2-40B4-BE49-F238E27FC236}">
                      <a16:creationId xmlns:a16="http://schemas.microsoft.com/office/drawing/2014/main" id="{0C895707-D257-4C1C-A43F-BEF24957E2D0}"/>
                    </a:ext>
                  </a:extLst>
                </p14:cNvPr>
                <p14:cNvContentPartPr/>
                <p14:nvPr/>
              </p14:nvContentPartPr>
              <p14:xfrm>
                <a:off x="1958150" y="2129619"/>
                <a:ext cx="201240" cy="265320"/>
              </p14:xfrm>
            </p:contentPart>
          </mc:Choice>
          <mc:Fallback xmlns="">
            <p:pic>
              <p:nvPicPr>
                <p:cNvPr id="37" name="Inkt 36">
                  <a:extLst>
                    <a:ext uri="{FF2B5EF4-FFF2-40B4-BE49-F238E27FC236}">
                      <a16:creationId xmlns:a16="http://schemas.microsoft.com/office/drawing/2014/main" id="{0C895707-D257-4C1C-A43F-BEF24957E2D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949510" y="2120619"/>
                  <a:ext cx="2188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t 37">
                  <a:extLst>
                    <a:ext uri="{FF2B5EF4-FFF2-40B4-BE49-F238E27FC236}">
                      <a16:creationId xmlns:a16="http://schemas.microsoft.com/office/drawing/2014/main" id="{AE697387-704F-4895-AA56-AEC5FD78ED7C}"/>
                    </a:ext>
                  </a:extLst>
                </p14:cNvPr>
                <p14:cNvContentPartPr/>
                <p14:nvPr/>
              </p14:nvContentPartPr>
              <p14:xfrm>
                <a:off x="2106110" y="1844139"/>
                <a:ext cx="686880" cy="536760"/>
              </p14:xfrm>
            </p:contentPart>
          </mc:Choice>
          <mc:Fallback xmlns="">
            <p:pic>
              <p:nvPicPr>
                <p:cNvPr id="38" name="Inkt 37">
                  <a:extLst>
                    <a:ext uri="{FF2B5EF4-FFF2-40B4-BE49-F238E27FC236}">
                      <a16:creationId xmlns:a16="http://schemas.microsoft.com/office/drawing/2014/main" id="{AE697387-704F-4895-AA56-AEC5FD78ED7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097110" y="1835499"/>
                  <a:ext cx="70452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t 38">
                  <a:extLst>
                    <a:ext uri="{FF2B5EF4-FFF2-40B4-BE49-F238E27FC236}">
                      <a16:creationId xmlns:a16="http://schemas.microsoft.com/office/drawing/2014/main" id="{19A9FBA8-8727-4AA3-A689-AAA537AF4832}"/>
                    </a:ext>
                  </a:extLst>
                </p14:cNvPr>
                <p14:cNvContentPartPr/>
                <p14:nvPr/>
              </p14:nvContentPartPr>
              <p14:xfrm>
                <a:off x="2774630" y="2146179"/>
                <a:ext cx="253800" cy="231480"/>
              </p14:xfrm>
            </p:contentPart>
          </mc:Choice>
          <mc:Fallback xmlns="">
            <p:pic>
              <p:nvPicPr>
                <p:cNvPr id="39" name="Inkt 38">
                  <a:extLst>
                    <a:ext uri="{FF2B5EF4-FFF2-40B4-BE49-F238E27FC236}">
                      <a16:creationId xmlns:a16="http://schemas.microsoft.com/office/drawing/2014/main" id="{19A9FBA8-8727-4AA3-A689-AAA537AF483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65630" y="2137179"/>
                  <a:ext cx="2714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t 40">
                  <a:extLst>
                    <a:ext uri="{FF2B5EF4-FFF2-40B4-BE49-F238E27FC236}">
                      <a16:creationId xmlns:a16="http://schemas.microsoft.com/office/drawing/2014/main" id="{08AFDE9E-0E32-4574-B3B2-CBD82017C1EA}"/>
                    </a:ext>
                  </a:extLst>
                </p14:cNvPr>
                <p14:cNvContentPartPr/>
                <p14:nvPr/>
              </p14:nvContentPartPr>
              <p14:xfrm>
                <a:off x="2988470" y="1996419"/>
                <a:ext cx="127440" cy="352440"/>
              </p14:xfrm>
            </p:contentPart>
          </mc:Choice>
          <mc:Fallback xmlns="">
            <p:pic>
              <p:nvPicPr>
                <p:cNvPr id="41" name="Inkt 40">
                  <a:extLst>
                    <a:ext uri="{FF2B5EF4-FFF2-40B4-BE49-F238E27FC236}">
                      <a16:creationId xmlns:a16="http://schemas.microsoft.com/office/drawing/2014/main" id="{08AFDE9E-0E32-4574-B3B2-CBD82017C1E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79830" y="1987779"/>
                  <a:ext cx="14508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t 41">
                  <a:extLst>
                    <a:ext uri="{FF2B5EF4-FFF2-40B4-BE49-F238E27FC236}">
                      <a16:creationId xmlns:a16="http://schemas.microsoft.com/office/drawing/2014/main" id="{C6D0430E-6A07-45A4-9C95-07FF9A6DEC95}"/>
                    </a:ext>
                  </a:extLst>
                </p14:cNvPr>
                <p14:cNvContentPartPr/>
                <p14:nvPr/>
              </p14:nvContentPartPr>
              <p14:xfrm>
                <a:off x="3149390" y="2089659"/>
                <a:ext cx="193320" cy="213120"/>
              </p14:xfrm>
            </p:contentPart>
          </mc:Choice>
          <mc:Fallback xmlns="">
            <p:pic>
              <p:nvPicPr>
                <p:cNvPr id="42" name="Inkt 41">
                  <a:extLst>
                    <a:ext uri="{FF2B5EF4-FFF2-40B4-BE49-F238E27FC236}">
                      <a16:creationId xmlns:a16="http://schemas.microsoft.com/office/drawing/2014/main" id="{C6D0430E-6A07-45A4-9C95-07FF9A6DEC9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140750" y="2080659"/>
                  <a:ext cx="210960" cy="23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ep 48">
            <a:extLst>
              <a:ext uri="{FF2B5EF4-FFF2-40B4-BE49-F238E27FC236}">
                <a16:creationId xmlns:a16="http://schemas.microsoft.com/office/drawing/2014/main" id="{1D9719FA-B35B-45DA-BD63-30A0D67D45C3}"/>
              </a:ext>
            </a:extLst>
          </p:cNvPr>
          <p:cNvGrpSpPr/>
          <p:nvPr/>
        </p:nvGrpSpPr>
        <p:grpSpPr>
          <a:xfrm>
            <a:off x="3561590" y="1977699"/>
            <a:ext cx="739800" cy="450000"/>
            <a:chOff x="3561590" y="1977699"/>
            <a:chExt cx="739800" cy="45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t 43">
                  <a:extLst>
                    <a:ext uri="{FF2B5EF4-FFF2-40B4-BE49-F238E27FC236}">
                      <a16:creationId xmlns:a16="http://schemas.microsoft.com/office/drawing/2014/main" id="{4E631922-3670-4DC9-BB5C-13FA79690552}"/>
                    </a:ext>
                  </a:extLst>
                </p14:cNvPr>
                <p14:cNvContentPartPr/>
                <p14:nvPr/>
              </p14:nvContentPartPr>
              <p14:xfrm>
                <a:off x="3912590" y="2228259"/>
                <a:ext cx="388800" cy="105120"/>
              </p14:xfrm>
            </p:contentPart>
          </mc:Choice>
          <mc:Fallback xmlns="">
            <p:pic>
              <p:nvPicPr>
                <p:cNvPr id="44" name="Inkt 43">
                  <a:extLst>
                    <a:ext uri="{FF2B5EF4-FFF2-40B4-BE49-F238E27FC236}">
                      <a16:creationId xmlns:a16="http://schemas.microsoft.com/office/drawing/2014/main" id="{4E631922-3670-4DC9-BB5C-13FA7969055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903950" y="2219619"/>
                  <a:ext cx="4064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t 44">
                  <a:extLst>
                    <a:ext uri="{FF2B5EF4-FFF2-40B4-BE49-F238E27FC236}">
                      <a16:creationId xmlns:a16="http://schemas.microsoft.com/office/drawing/2014/main" id="{FA0E395A-868C-4F65-9623-135CFB49DAE9}"/>
                    </a:ext>
                  </a:extLst>
                </p14:cNvPr>
                <p14:cNvContentPartPr/>
                <p14:nvPr/>
              </p14:nvContentPartPr>
              <p14:xfrm>
                <a:off x="3776510" y="2199099"/>
                <a:ext cx="142560" cy="228600"/>
              </p14:xfrm>
            </p:contentPart>
          </mc:Choice>
          <mc:Fallback xmlns="">
            <p:pic>
              <p:nvPicPr>
                <p:cNvPr id="45" name="Inkt 44">
                  <a:extLst>
                    <a:ext uri="{FF2B5EF4-FFF2-40B4-BE49-F238E27FC236}">
                      <a16:creationId xmlns:a16="http://schemas.microsoft.com/office/drawing/2014/main" id="{FA0E395A-868C-4F65-9623-135CFB49DAE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767870" y="2190099"/>
                  <a:ext cx="1602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t 46">
                  <a:extLst>
                    <a:ext uri="{FF2B5EF4-FFF2-40B4-BE49-F238E27FC236}">
                      <a16:creationId xmlns:a16="http://schemas.microsoft.com/office/drawing/2014/main" id="{BD60AD22-6054-4DA0-BFE4-62365374AC27}"/>
                    </a:ext>
                  </a:extLst>
                </p14:cNvPr>
                <p14:cNvContentPartPr/>
                <p14:nvPr/>
              </p14:nvContentPartPr>
              <p14:xfrm>
                <a:off x="3595790" y="2133219"/>
                <a:ext cx="90000" cy="236520"/>
              </p14:xfrm>
            </p:contentPart>
          </mc:Choice>
          <mc:Fallback xmlns="">
            <p:pic>
              <p:nvPicPr>
                <p:cNvPr id="47" name="Inkt 46">
                  <a:extLst>
                    <a:ext uri="{FF2B5EF4-FFF2-40B4-BE49-F238E27FC236}">
                      <a16:creationId xmlns:a16="http://schemas.microsoft.com/office/drawing/2014/main" id="{BD60AD22-6054-4DA0-BFE4-62365374AC2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586790" y="2124219"/>
                  <a:ext cx="1076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t 47">
                  <a:extLst>
                    <a:ext uri="{FF2B5EF4-FFF2-40B4-BE49-F238E27FC236}">
                      <a16:creationId xmlns:a16="http://schemas.microsoft.com/office/drawing/2014/main" id="{BDC79A40-9D45-48DE-A00C-F7A19F8633D6}"/>
                    </a:ext>
                  </a:extLst>
                </p14:cNvPr>
                <p14:cNvContentPartPr/>
                <p14:nvPr/>
              </p14:nvContentPartPr>
              <p14:xfrm>
                <a:off x="3561590" y="1977699"/>
                <a:ext cx="162000" cy="201960"/>
              </p14:xfrm>
            </p:contentPart>
          </mc:Choice>
          <mc:Fallback xmlns="">
            <p:pic>
              <p:nvPicPr>
                <p:cNvPr id="48" name="Inkt 47">
                  <a:extLst>
                    <a:ext uri="{FF2B5EF4-FFF2-40B4-BE49-F238E27FC236}">
                      <a16:creationId xmlns:a16="http://schemas.microsoft.com/office/drawing/2014/main" id="{BDC79A40-9D45-48DE-A00C-F7A19F8633D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52950" y="1969059"/>
                  <a:ext cx="179640" cy="21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ep 53">
            <a:extLst>
              <a:ext uri="{FF2B5EF4-FFF2-40B4-BE49-F238E27FC236}">
                <a16:creationId xmlns:a16="http://schemas.microsoft.com/office/drawing/2014/main" id="{6B4B460C-CB2F-47A8-ABBF-D385A442E0C6}"/>
              </a:ext>
            </a:extLst>
          </p:cNvPr>
          <p:cNvGrpSpPr/>
          <p:nvPr/>
        </p:nvGrpSpPr>
        <p:grpSpPr>
          <a:xfrm>
            <a:off x="4612790" y="2004339"/>
            <a:ext cx="313560" cy="310320"/>
            <a:chOff x="4612790" y="2004339"/>
            <a:chExt cx="313560" cy="31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t 49">
                  <a:extLst>
                    <a:ext uri="{FF2B5EF4-FFF2-40B4-BE49-F238E27FC236}">
                      <a16:creationId xmlns:a16="http://schemas.microsoft.com/office/drawing/2014/main" id="{8210EF76-3590-4B35-BC10-D384EF0260D1}"/>
                    </a:ext>
                  </a:extLst>
                </p14:cNvPr>
                <p14:cNvContentPartPr/>
                <p14:nvPr/>
              </p14:nvContentPartPr>
              <p14:xfrm>
                <a:off x="4710350" y="2158419"/>
                <a:ext cx="27720" cy="128880"/>
              </p14:xfrm>
            </p:contentPart>
          </mc:Choice>
          <mc:Fallback xmlns="">
            <p:pic>
              <p:nvPicPr>
                <p:cNvPr id="50" name="Inkt 49">
                  <a:extLst>
                    <a:ext uri="{FF2B5EF4-FFF2-40B4-BE49-F238E27FC236}">
                      <a16:creationId xmlns:a16="http://schemas.microsoft.com/office/drawing/2014/main" id="{8210EF76-3590-4B35-BC10-D384EF0260D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01710" y="2149419"/>
                  <a:ext cx="453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t 50">
                  <a:extLst>
                    <a:ext uri="{FF2B5EF4-FFF2-40B4-BE49-F238E27FC236}">
                      <a16:creationId xmlns:a16="http://schemas.microsoft.com/office/drawing/2014/main" id="{7C454C86-F88D-44D4-9951-36750743CDD6}"/>
                    </a:ext>
                  </a:extLst>
                </p14:cNvPr>
                <p14:cNvContentPartPr/>
                <p14:nvPr/>
              </p14:nvContentPartPr>
              <p14:xfrm>
                <a:off x="4612790" y="2014419"/>
                <a:ext cx="22320" cy="3600"/>
              </p14:xfrm>
            </p:contentPart>
          </mc:Choice>
          <mc:Fallback xmlns="">
            <p:pic>
              <p:nvPicPr>
                <p:cNvPr id="51" name="Inkt 50">
                  <a:extLst>
                    <a:ext uri="{FF2B5EF4-FFF2-40B4-BE49-F238E27FC236}">
                      <a16:creationId xmlns:a16="http://schemas.microsoft.com/office/drawing/2014/main" id="{7C454C86-F88D-44D4-9951-36750743CDD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03790" y="2005779"/>
                  <a:ext cx="399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t 51">
                  <a:extLst>
                    <a:ext uri="{FF2B5EF4-FFF2-40B4-BE49-F238E27FC236}">
                      <a16:creationId xmlns:a16="http://schemas.microsoft.com/office/drawing/2014/main" id="{05FFCFBF-3A19-452F-8FD3-C86B30A007D9}"/>
                    </a:ext>
                  </a:extLst>
                </p14:cNvPr>
                <p14:cNvContentPartPr/>
                <p14:nvPr/>
              </p14:nvContentPartPr>
              <p14:xfrm>
                <a:off x="4778750" y="2004339"/>
                <a:ext cx="147600" cy="310320"/>
              </p14:xfrm>
            </p:contentPart>
          </mc:Choice>
          <mc:Fallback xmlns="">
            <p:pic>
              <p:nvPicPr>
                <p:cNvPr id="52" name="Inkt 51">
                  <a:extLst>
                    <a:ext uri="{FF2B5EF4-FFF2-40B4-BE49-F238E27FC236}">
                      <a16:creationId xmlns:a16="http://schemas.microsoft.com/office/drawing/2014/main" id="{05FFCFBF-3A19-452F-8FD3-C86B30A007D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770110" y="1995339"/>
                  <a:ext cx="1652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t 52">
                  <a:extLst>
                    <a:ext uri="{FF2B5EF4-FFF2-40B4-BE49-F238E27FC236}">
                      <a16:creationId xmlns:a16="http://schemas.microsoft.com/office/drawing/2014/main" id="{3C66980B-6622-45D9-B97C-A36C9BCB4478}"/>
                    </a:ext>
                  </a:extLst>
                </p14:cNvPr>
                <p14:cNvContentPartPr/>
                <p14:nvPr/>
              </p14:nvContentPartPr>
              <p14:xfrm>
                <a:off x="4819070" y="2139699"/>
                <a:ext cx="104760" cy="57240"/>
              </p14:xfrm>
            </p:contentPart>
          </mc:Choice>
          <mc:Fallback xmlns="">
            <p:pic>
              <p:nvPicPr>
                <p:cNvPr id="53" name="Inkt 52">
                  <a:extLst>
                    <a:ext uri="{FF2B5EF4-FFF2-40B4-BE49-F238E27FC236}">
                      <a16:creationId xmlns:a16="http://schemas.microsoft.com/office/drawing/2014/main" id="{3C66980B-6622-45D9-B97C-A36C9BCB447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810070" y="2130699"/>
                  <a:ext cx="122400" cy="7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ep 62">
            <a:extLst>
              <a:ext uri="{FF2B5EF4-FFF2-40B4-BE49-F238E27FC236}">
                <a16:creationId xmlns:a16="http://schemas.microsoft.com/office/drawing/2014/main" id="{3D06BC21-80AA-4CD6-8D7F-FD0F6542176B}"/>
              </a:ext>
            </a:extLst>
          </p:cNvPr>
          <p:cNvGrpSpPr/>
          <p:nvPr/>
        </p:nvGrpSpPr>
        <p:grpSpPr>
          <a:xfrm>
            <a:off x="5176910" y="1946379"/>
            <a:ext cx="969120" cy="298080"/>
            <a:chOff x="5176910" y="1946379"/>
            <a:chExt cx="969120" cy="2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t 54">
                  <a:extLst>
                    <a:ext uri="{FF2B5EF4-FFF2-40B4-BE49-F238E27FC236}">
                      <a16:creationId xmlns:a16="http://schemas.microsoft.com/office/drawing/2014/main" id="{84F59FC5-B3E5-4F1A-BE99-9A2647ED806A}"/>
                    </a:ext>
                  </a:extLst>
                </p14:cNvPr>
                <p14:cNvContentPartPr/>
                <p14:nvPr/>
              </p14:nvContentPartPr>
              <p14:xfrm>
                <a:off x="5176910" y="2159499"/>
                <a:ext cx="84960" cy="38880"/>
              </p14:xfrm>
            </p:contentPart>
          </mc:Choice>
          <mc:Fallback xmlns="">
            <p:pic>
              <p:nvPicPr>
                <p:cNvPr id="55" name="Inkt 54">
                  <a:extLst>
                    <a:ext uri="{FF2B5EF4-FFF2-40B4-BE49-F238E27FC236}">
                      <a16:creationId xmlns:a16="http://schemas.microsoft.com/office/drawing/2014/main" id="{84F59FC5-B3E5-4F1A-BE99-9A2647ED806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168270" y="2150859"/>
                  <a:ext cx="1026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t 55">
                  <a:extLst>
                    <a:ext uri="{FF2B5EF4-FFF2-40B4-BE49-F238E27FC236}">
                      <a16:creationId xmlns:a16="http://schemas.microsoft.com/office/drawing/2014/main" id="{733A28CB-92CD-4E4A-9FAF-F06F866E54B7}"/>
                    </a:ext>
                  </a:extLst>
                </p14:cNvPr>
                <p14:cNvContentPartPr/>
                <p14:nvPr/>
              </p14:nvContentPartPr>
              <p14:xfrm>
                <a:off x="5197430" y="2207739"/>
                <a:ext cx="87120" cy="36720"/>
              </p14:xfrm>
            </p:contentPart>
          </mc:Choice>
          <mc:Fallback xmlns="">
            <p:pic>
              <p:nvPicPr>
                <p:cNvPr id="56" name="Inkt 55">
                  <a:extLst>
                    <a:ext uri="{FF2B5EF4-FFF2-40B4-BE49-F238E27FC236}">
                      <a16:creationId xmlns:a16="http://schemas.microsoft.com/office/drawing/2014/main" id="{733A28CB-92CD-4E4A-9FAF-F06F866E54B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88430" y="2198739"/>
                  <a:ext cx="1047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t 56">
                  <a:extLst>
                    <a:ext uri="{FF2B5EF4-FFF2-40B4-BE49-F238E27FC236}">
                      <a16:creationId xmlns:a16="http://schemas.microsoft.com/office/drawing/2014/main" id="{0E8B9F81-7016-44A4-AAE8-C43979F508A4}"/>
                    </a:ext>
                  </a:extLst>
                </p14:cNvPr>
                <p14:cNvContentPartPr/>
                <p14:nvPr/>
              </p14:nvContentPartPr>
              <p14:xfrm>
                <a:off x="5381030" y="2108739"/>
                <a:ext cx="71280" cy="32760"/>
              </p14:xfrm>
            </p:contentPart>
          </mc:Choice>
          <mc:Fallback xmlns="">
            <p:pic>
              <p:nvPicPr>
                <p:cNvPr id="57" name="Inkt 56">
                  <a:extLst>
                    <a:ext uri="{FF2B5EF4-FFF2-40B4-BE49-F238E27FC236}">
                      <a16:creationId xmlns:a16="http://schemas.microsoft.com/office/drawing/2014/main" id="{0E8B9F81-7016-44A4-AAE8-C43979F508A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72030" y="2100099"/>
                  <a:ext cx="889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t 57">
                  <a:extLst>
                    <a:ext uri="{FF2B5EF4-FFF2-40B4-BE49-F238E27FC236}">
                      <a16:creationId xmlns:a16="http://schemas.microsoft.com/office/drawing/2014/main" id="{E017DD6E-6226-491C-BC97-01E0C78C9124}"/>
                    </a:ext>
                  </a:extLst>
                </p14:cNvPr>
                <p14:cNvContentPartPr/>
                <p14:nvPr/>
              </p14:nvContentPartPr>
              <p14:xfrm>
                <a:off x="5402630" y="2149419"/>
                <a:ext cx="51840" cy="43560"/>
              </p14:xfrm>
            </p:contentPart>
          </mc:Choice>
          <mc:Fallback xmlns="">
            <p:pic>
              <p:nvPicPr>
                <p:cNvPr id="58" name="Inkt 57">
                  <a:extLst>
                    <a:ext uri="{FF2B5EF4-FFF2-40B4-BE49-F238E27FC236}">
                      <a16:creationId xmlns:a16="http://schemas.microsoft.com/office/drawing/2014/main" id="{E017DD6E-6226-491C-BC97-01E0C78C912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393990" y="2140419"/>
                  <a:ext cx="694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t 58">
                  <a:extLst>
                    <a:ext uri="{FF2B5EF4-FFF2-40B4-BE49-F238E27FC236}">
                      <a16:creationId xmlns:a16="http://schemas.microsoft.com/office/drawing/2014/main" id="{2A29E6E4-C5E4-4A20-960B-56C525DDA88F}"/>
                    </a:ext>
                  </a:extLst>
                </p14:cNvPr>
                <p14:cNvContentPartPr/>
                <p14:nvPr/>
              </p14:nvContentPartPr>
              <p14:xfrm>
                <a:off x="5562830" y="2069859"/>
                <a:ext cx="252720" cy="156600"/>
              </p14:xfrm>
            </p:contentPart>
          </mc:Choice>
          <mc:Fallback xmlns="">
            <p:pic>
              <p:nvPicPr>
                <p:cNvPr id="59" name="Inkt 58">
                  <a:extLst>
                    <a:ext uri="{FF2B5EF4-FFF2-40B4-BE49-F238E27FC236}">
                      <a16:creationId xmlns:a16="http://schemas.microsoft.com/office/drawing/2014/main" id="{2A29E6E4-C5E4-4A20-960B-56C525DDA88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554190" y="2060859"/>
                  <a:ext cx="2703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t 59">
                  <a:extLst>
                    <a:ext uri="{FF2B5EF4-FFF2-40B4-BE49-F238E27FC236}">
                      <a16:creationId xmlns:a16="http://schemas.microsoft.com/office/drawing/2014/main" id="{529D0106-0C4D-4D0B-9EDC-2ECA0380B7FA}"/>
                    </a:ext>
                  </a:extLst>
                </p14:cNvPr>
                <p14:cNvContentPartPr/>
                <p14:nvPr/>
              </p14:nvContentPartPr>
              <p14:xfrm>
                <a:off x="5839310" y="2075979"/>
                <a:ext cx="199080" cy="134280"/>
              </p14:xfrm>
            </p:contentPart>
          </mc:Choice>
          <mc:Fallback xmlns="">
            <p:pic>
              <p:nvPicPr>
                <p:cNvPr id="60" name="Inkt 59">
                  <a:extLst>
                    <a:ext uri="{FF2B5EF4-FFF2-40B4-BE49-F238E27FC236}">
                      <a16:creationId xmlns:a16="http://schemas.microsoft.com/office/drawing/2014/main" id="{529D0106-0C4D-4D0B-9EDC-2ECA0380B7F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830310" y="2066979"/>
                  <a:ext cx="2167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t 60">
                  <a:extLst>
                    <a:ext uri="{FF2B5EF4-FFF2-40B4-BE49-F238E27FC236}">
                      <a16:creationId xmlns:a16="http://schemas.microsoft.com/office/drawing/2014/main" id="{3C7B60F1-F06C-4043-8481-752A74E0B410}"/>
                    </a:ext>
                  </a:extLst>
                </p14:cNvPr>
                <p14:cNvContentPartPr/>
                <p14:nvPr/>
              </p14:nvContentPartPr>
              <p14:xfrm>
                <a:off x="5954150" y="1946379"/>
                <a:ext cx="110880" cy="268560"/>
              </p14:xfrm>
            </p:contentPart>
          </mc:Choice>
          <mc:Fallback xmlns="">
            <p:pic>
              <p:nvPicPr>
                <p:cNvPr id="61" name="Inkt 60">
                  <a:extLst>
                    <a:ext uri="{FF2B5EF4-FFF2-40B4-BE49-F238E27FC236}">
                      <a16:creationId xmlns:a16="http://schemas.microsoft.com/office/drawing/2014/main" id="{3C7B60F1-F06C-4043-8481-752A74E0B41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945150" y="1937379"/>
                  <a:ext cx="1285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t 61">
                  <a:extLst>
                    <a:ext uri="{FF2B5EF4-FFF2-40B4-BE49-F238E27FC236}">
                      <a16:creationId xmlns:a16="http://schemas.microsoft.com/office/drawing/2014/main" id="{81C264B7-E7A9-4920-87AA-5826D8B15212}"/>
                    </a:ext>
                  </a:extLst>
                </p14:cNvPr>
                <p14:cNvContentPartPr/>
                <p14:nvPr/>
              </p14:nvContentPartPr>
              <p14:xfrm>
                <a:off x="6014990" y="1956099"/>
                <a:ext cx="131040" cy="268560"/>
              </p14:xfrm>
            </p:contentPart>
          </mc:Choice>
          <mc:Fallback xmlns="">
            <p:pic>
              <p:nvPicPr>
                <p:cNvPr id="62" name="Inkt 61">
                  <a:extLst>
                    <a:ext uri="{FF2B5EF4-FFF2-40B4-BE49-F238E27FC236}">
                      <a16:creationId xmlns:a16="http://schemas.microsoft.com/office/drawing/2014/main" id="{81C264B7-E7A9-4920-87AA-5826D8B1521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005990" y="1947459"/>
                  <a:ext cx="148680" cy="28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4" name="Inkt 63">
                <a:extLst>
                  <a:ext uri="{FF2B5EF4-FFF2-40B4-BE49-F238E27FC236}">
                    <a16:creationId xmlns:a16="http://schemas.microsoft.com/office/drawing/2014/main" id="{5514278F-3B62-4619-934B-6A250C0269E8}"/>
                  </a:ext>
                </a:extLst>
              </p14:cNvPr>
              <p14:cNvContentPartPr/>
              <p14:nvPr/>
            </p14:nvContentPartPr>
            <p14:xfrm>
              <a:off x="6395510" y="1958259"/>
              <a:ext cx="107280" cy="259560"/>
            </p14:xfrm>
          </p:contentPart>
        </mc:Choice>
        <mc:Fallback xmlns="">
          <p:pic>
            <p:nvPicPr>
              <p:cNvPr id="64" name="Inkt 63">
                <a:extLst>
                  <a:ext uri="{FF2B5EF4-FFF2-40B4-BE49-F238E27FC236}">
                    <a16:creationId xmlns:a16="http://schemas.microsoft.com/office/drawing/2014/main" id="{5514278F-3B62-4619-934B-6A250C0269E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386510" y="1949259"/>
                <a:ext cx="12492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7" name="Inkt 76">
                <a:extLst>
                  <a:ext uri="{FF2B5EF4-FFF2-40B4-BE49-F238E27FC236}">
                    <a16:creationId xmlns:a16="http://schemas.microsoft.com/office/drawing/2014/main" id="{155FD731-649B-4A38-BC06-3D7312A90CCD}"/>
                  </a:ext>
                </a:extLst>
              </p14:cNvPr>
              <p14:cNvContentPartPr/>
              <p14:nvPr/>
            </p14:nvContentPartPr>
            <p14:xfrm>
              <a:off x="7896710" y="1982739"/>
              <a:ext cx="64440" cy="37080"/>
            </p14:xfrm>
          </p:contentPart>
        </mc:Choice>
        <mc:Fallback xmlns="">
          <p:pic>
            <p:nvPicPr>
              <p:cNvPr id="77" name="Inkt 76">
                <a:extLst>
                  <a:ext uri="{FF2B5EF4-FFF2-40B4-BE49-F238E27FC236}">
                    <a16:creationId xmlns:a16="http://schemas.microsoft.com/office/drawing/2014/main" id="{155FD731-649B-4A38-BC06-3D7312A90CC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888070" y="1974099"/>
                <a:ext cx="8208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86" name="Inkt 85">
                <a:extLst>
                  <a:ext uri="{FF2B5EF4-FFF2-40B4-BE49-F238E27FC236}">
                    <a16:creationId xmlns:a16="http://schemas.microsoft.com/office/drawing/2014/main" id="{9A6BE076-FDCD-4641-BE5B-521744F8ACCF}"/>
                  </a:ext>
                </a:extLst>
              </p14:cNvPr>
              <p14:cNvContentPartPr/>
              <p14:nvPr/>
            </p14:nvContentPartPr>
            <p14:xfrm>
              <a:off x="8717510" y="1883739"/>
              <a:ext cx="153720" cy="148680"/>
            </p14:xfrm>
          </p:contentPart>
        </mc:Choice>
        <mc:Fallback xmlns="">
          <p:pic>
            <p:nvPicPr>
              <p:cNvPr id="86" name="Inkt 85">
                <a:extLst>
                  <a:ext uri="{FF2B5EF4-FFF2-40B4-BE49-F238E27FC236}">
                    <a16:creationId xmlns:a16="http://schemas.microsoft.com/office/drawing/2014/main" id="{9A6BE076-FDCD-4641-BE5B-521744F8ACC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708510" y="1875099"/>
                <a:ext cx="17136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88" name="Inkt 87">
                <a:extLst>
                  <a:ext uri="{FF2B5EF4-FFF2-40B4-BE49-F238E27FC236}">
                    <a16:creationId xmlns:a16="http://schemas.microsoft.com/office/drawing/2014/main" id="{7DBF6B99-1CAF-4334-9D16-110FF6751476}"/>
                  </a:ext>
                </a:extLst>
              </p14:cNvPr>
              <p14:cNvContentPartPr/>
              <p14:nvPr/>
            </p14:nvContentPartPr>
            <p14:xfrm>
              <a:off x="8954390" y="1770699"/>
              <a:ext cx="171000" cy="248040"/>
            </p14:xfrm>
          </p:contentPart>
        </mc:Choice>
        <mc:Fallback xmlns="">
          <p:pic>
            <p:nvPicPr>
              <p:cNvPr id="88" name="Inkt 87">
                <a:extLst>
                  <a:ext uri="{FF2B5EF4-FFF2-40B4-BE49-F238E27FC236}">
                    <a16:creationId xmlns:a16="http://schemas.microsoft.com/office/drawing/2014/main" id="{7DBF6B99-1CAF-4334-9D16-110FF675147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945390" y="1761699"/>
                <a:ext cx="188640" cy="26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ep 149">
            <a:extLst>
              <a:ext uri="{FF2B5EF4-FFF2-40B4-BE49-F238E27FC236}">
                <a16:creationId xmlns:a16="http://schemas.microsoft.com/office/drawing/2014/main" id="{4480CB20-D93A-45AE-B916-4D0FBCA9F457}"/>
              </a:ext>
            </a:extLst>
          </p:cNvPr>
          <p:cNvGrpSpPr/>
          <p:nvPr/>
        </p:nvGrpSpPr>
        <p:grpSpPr>
          <a:xfrm>
            <a:off x="6621950" y="1503219"/>
            <a:ext cx="4595760" cy="1341720"/>
            <a:chOff x="6621950" y="1503219"/>
            <a:chExt cx="4595760" cy="134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8" name="Inkt 77">
                  <a:extLst>
                    <a:ext uri="{FF2B5EF4-FFF2-40B4-BE49-F238E27FC236}">
                      <a16:creationId xmlns:a16="http://schemas.microsoft.com/office/drawing/2014/main" id="{1FEDCFC4-D78A-4681-AB4B-4D547B51CA7D}"/>
                    </a:ext>
                  </a:extLst>
                </p14:cNvPr>
                <p14:cNvContentPartPr/>
                <p14:nvPr/>
              </p14:nvContentPartPr>
              <p14:xfrm>
                <a:off x="7909310" y="2023779"/>
                <a:ext cx="47880" cy="46800"/>
              </p14:xfrm>
            </p:contentPart>
          </mc:Choice>
          <mc:Fallback xmlns="">
            <p:pic>
              <p:nvPicPr>
                <p:cNvPr id="78" name="Inkt 77">
                  <a:extLst>
                    <a:ext uri="{FF2B5EF4-FFF2-40B4-BE49-F238E27FC236}">
                      <a16:creationId xmlns:a16="http://schemas.microsoft.com/office/drawing/2014/main" id="{1FEDCFC4-D78A-4681-AB4B-4D547B51CA7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900670" y="2015139"/>
                  <a:ext cx="655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9" name="Inkt 78">
                  <a:extLst>
                    <a:ext uri="{FF2B5EF4-FFF2-40B4-BE49-F238E27FC236}">
                      <a16:creationId xmlns:a16="http://schemas.microsoft.com/office/drawing/2014/main" id="{E8227653-28E0-4531-82AB-CF2EAD4A4CAF}"/>
                    </a:ext>
                  </a:extLst>
                </p14:cNvPr>
                <p14:cNvContentPartPr/>
                <p14:nvPr/>
              </p14:nvContentPartPr>
              <p14:xfrm>
                <a:off x="8114510" y="1907139"/>
                <a:ext cx="123840" cy="163080"/>
              </p14:xfrm>
            </p:contentPart>
          </mc:Choice>
          <mc:Fallback xmlns="">
            <p:pic>
              <p:nvPicPr>
                <p:cNvPr id="79" name="Inkt 78">
                  <a:extLst>
                    <a:ext uri="{FF2B5EF4-FFF2-40B4-BE49-F238E27FC236}">
                      <a16:creationId xmlns:a16="http://schemas.microsoft.com/office/drawing/2014/main" id="{E8227653-28E0-4531-82AB-CF2EAD4A4CA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105870" y="1898499"/>
                  <a:ext cx="1414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0" name="Inkt 79">
                  <a:extLst>
                    <a:ext uri="{FF2B5EF4-FFF2-40B4-BE49-F238E27FC236}">
                      <a16:creationId xmlns:a16="http://schemas.microsoft.com/office/drawing/2014/main" id="{B298A678-F76A-40AF-B1A6-D49EEA3810C3}"/>
                    </a:ext>
                  </a:extLst>
                </p14:cNvPr>
                <p14:cNvContentPartPr/>
                <p14:nvPr/>
              </p14:nvContentPartPr>
              <p14:xfrm>
                <a:off x="8273270" y="1969059"/>
                <a:ext cx="70200" cy="89640"/>
              </p14:xfrm>
            </p:contentPart>
          </mc:Choice>
          <mc:Fallback xmlns="">
            <p:pic>
              <p:nvPicPr>
                <p:cNvPr id="80" name="Inkt 79">
                  <a:extLst>
                    <a:ext uri="{FF2B5EF4-FFF2-40B4-BE49-F238E27FC236}">
                      <a16:creationId xmlns:a16="http://schemas.microsoft.com/office/drawing/2014/main" id="{B298A678-F76A-40AF-B1A6-D49EEA3810C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264270" y="1960419"/>
                  <a:ext cx="878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1" name="Inkt 80">
                  <a:extLst>
                    <a:ext uri="{FF2B5EF4-FFF2-40B4-BE49-F238E27FC236}">
                      <a16:creationId xmlns:a16="http://schemas.microsoft.com/office/drawing/2014/main" id="{4091DC3E-468C-4A09-BC57-CE163D97F778}"/>
                    </a:ext>
                  </a:extLst>
                </p14:cNvPr>
                <p14:cNvContentPartPr/>
                <p14:nvPr/>
              </p14:nvContentPartPr>
              <p14:xfrm>
                <a:off x="8346710" y="1828299"/>
                <a:ext cx="64440" cy="237600"/>
              </p14:xfrm>
            </p:contentPart>
          </mc:Choice>
          <mc:Fallback xmlns="">
            <p:pic>
              <p:nvPicPr>
                <p:cNvPr id="81" name="Inkt 80">
                  <a:extLst>
                    <a:ext uri="{FF2B5EF4-FFF2-40B4-BE49-F238E27FC236}">
                      <a16:creationId xmlns:a16="http://schemas.microsoft.com/office/drawing/2014/main" id="{4091DC3E-468C-4A09-BC57-CE163D97F77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337710" y="1819299"/>
                  <a:ext cx="820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2" name="Inkt 81">
                  <a:extLst>
                    <a:ext uri="{FF2B5EF4-FFF2-40B4-BE49-F238E27FC236}">
                      <a16:creationId xmlns:a16="http://schemas.microsoft.com/office/drawing/2014/main" id="{15B56772-A29E-4538-89B0-F040DA07D47E}"/>
                    </a:ext>
                  </a:extLst>
                </p14:cNvPr>
                <p14:cNvContentPartPr/>
                <p14:nvPr/>
              </p14:nvContentPartPr>
              <p14:xfrm>
                <a:off x="8429510" y="1921899"/>
                <a:ext cx="157320" cy="127800"/>
              </p14:xfrm>
            </p:contentPart>
          </mc:Choice>
          <mc:Fallback xmlns="">
            <p:pic>
              <p:nvPicPr>
                <p:cNvPr id="82" name="Inkt 81">
                  <a:extLst>
                    <a:ext uri="{FF2B5EF4-FFF2-40B4-BE49-F238E27FC236}">
                      <a16:creationId xmlns:a16="http://schemas.microsoft.com/office/drawing/2014/main" id="{15B56772-A29E-4538-89B0-F040DA07D47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420870" y="1912899"/>
                  <a:ext cx="1749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3" name="Inkt 82">
                  <a:extLst>
                    <a:ext uri="{FF2B5EF4-FFF2-40B4-BE49-F238E27FC236}">
                      <a16:creationId xmlns:a16="http://schemas.microsoft.com/office/drawing/2014/main" id="{DBF1C486-0953-44C8-8220-46109C4BECE1}"/>
                    </a:ext>
                  </a:extLst>
                </p14:cNvPr>
                <p14:cNvContentPartPr/>
                <p14:nvPr/>
              </p14:nvContentPartPr>
              <p14:xfrm>
                <a:off x="8581430" y="1899219"/>
                <a:ext cx="132840" cy="95040"/>
              </p14:xfrm>
            </p:contentPart>
          </mc:Choice>
          <mc:Fallback xmlns="">
            <p:pic>
              <p:nvPicPr>
                <p:cNvPr id="83" name="Inkt 82">
                  <a:extLst>
                    <a:ext uri="{FF2B5EF4-FFF2-40B4-BE49-F238E27FC236}">
                      <a16:creationId xmlns:a16="http://schemas.microsoft.com/office/drawing/2014/main" id="{DBF1C486-0953-44C8-8220-46109C4BECE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572790" y="1890219"/>
                  <a:ext cx="1504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4" name="Inkt 83">
                  <a:extLst>
                    <a:ext uri="{FF2B5EF4-FFF2-40B4-BE49-F238E27FC236}">
                      <a16:creationId xmlns:a16="http://schemas.microsoft.com/office/drawing/2014/main" id="{8165DF44-E111-4012-8B07-3EA3EEF58621}"/>
                    </a:ext>
                  </a:extLst>
                </p14:cNvPr>
                <p14:cNvContentPartPr/>
                <p14:nvPr/>
              </p14:nvContentPartPr>
              <p14:xfrm>
                <a:off x="8729750" y="1884099"/>
                <a:ext cx="162360" cy="108000"/>
              </p14:xfrm>
            </p:contentPart>
          </mc:Choice>
          <mc:Fallback xmlns="">
            <p:pic>
              <p:nvPicPr>
                <p:cNvPr id="84" name="Inkt 83">
                  <a:extLst>
                    <a:ext uri="{FF2B5EF4-FFF2-40B4-BE49-F238E27FC236}">
                      <a16:creationId xmlns:a16="http://schemas.microsoft.com/office/drawing/2014/main" id="{8165DF44-E111-4012-8B07-3EA3EEF5862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20750" y="1875099"/>
                  <a:ext cx="1800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5" name="Inkt 64">
                  <a:extLst>
                    <a:ext uri="{FF2B5EF4-FFF2-40B4-BE49-F238E27FC236}">
                      <a16:creationId xmlns:a16="http://schemas.microsoft.com/office/drawing/2014/main" id="{24033948-418B-48A9-B46A-1BEEFA3F653E}"/>
                    </a:ext>
                  </a:extLst>
                </p14:cNvPr>
                <p14:cNvContentPartPr/>
                <p14:nvPr/>
              </p14:nvContentPartPr>
              <p14:xfrm>
                <a:off x="6621950" y="2055819"/>
                <a:ext cx="85680" cy="121680"/>
              </p14:xfrm>
            </p:contentPart>
          </mc:Choice>
          <mc:Fallback xmlns="">
            <p:pic>
              <p:nvPicPr>
                <p:cNvPr id="65" name="Inkt 64">
                  <a:extLst>
                    <a:ext uri="{FF2B5EF4-FFF2-40B4-BE49-F238E27FC236}">
                      <a16:creationId xmlns:a16="http://schemas.microsoft.com/office/drawing/2014/main" id="{24033948-418B-48A9-B46A-1BEEFA3F653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612950" y="2046819"/>
                  <a:ext cx="1033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6" name="Inkt 65">
                  <a:extLst>
                    <a:ext uri="{FF2B5EF4-FFF2-40B4-BE49-F238E27FC236}">
                      <a16:creationId xmlns:a16="http://schemas.microsoft.com/office/drawing/2014/main" id="{D2951BE2-5850-4CD6-922A-EEFF72DA2C1F}"/>
                    </a:ext>
                  </a:extLst>
                </p14:cNvPr>
                <p14:cNvContentPartPr/>
                <p14:nvPr/>
              </p14:nvContentPartPr>
              <p14:xfrm>
                <a:off x="6770990" y="2077779"/>
                <a:ext cx="60480" cy="100080"/>
              </p14:xfrm>
            </p:contentPart>
          </mc:Choice>
          <mc:Fallback xmlns="">
            <p:pic>
              <p:nvPicPr>
                <p:cNvPr id="66" name="Inkt 65">
                  <a:extLst>
                    <a:ext uri="{FF2B5EF4-FFF2-40B4-BE49-F238E27FC236}">
                      <a16:creationId xmlns:a16="http://schemas.microsoft.com/office/drawing/2014/main" id="{D2951BE2-5850-4CD6-922A-EEFF72DA2C1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761990" y="2069139"/>
                  <a:ext cx="78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7" name="Inkt 66">
                  <a:extLst>
                    <a:ext uri="{FF2B5EF4-FFF2-40B4-BE49-F238E27FC236}">
                      <a16:creationId xmlns:a16="http://schemas.microsoft.com/office/drawing/2014/main" id="{A29CADBE-4CFA-451D-8462-BA70D02DD631}"/>
                    </a:ext>
                  </a:extLst>
                </p14:cNvPr>
                <p14:cNvContentPartPr/>
                <p14:nvPr/>
              </p14:nvContentPartPr>
              <p14:xfrm>
                <a:off x="6796910" y="1879419"/>
                <a:ext cx="112680" cy="282240"/>
              </p14:xfrm>
            </p:contentPart>
          </mc:Choice>
          <mc:Fallback xmlns="">
            <p:pic>
              <p:nvPicPr>
                <p:cNvPr id="67" name="Inkt 66">
                  <a:extLst>
                    <a:ext uri="{FF2B5EF4-FFF2-40B4-BE49-F238E27FC236}">
                      <a16:creationId xmlns:a16="http://schemas.microsoft.com/office/drawing/2014/main" id="{A29CADBE-4CFA-451D-8462-BA70D02DD63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87910" y="1870419"/>
                  <a:ext cx="1303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8" name="Inkt 67">
                  <a:extLst>
                    <a:ext uri="{FF2B5EF4-FFF2-40B4-BE49-F238E27FC236}">
                      <a16:creationId xmlns:a16="http://schemas.microsoft.com/office/drawing/2014/main" id="{2B1B634B-AD13-46E2-8204-8D1C73DD029C}"/>
                    </a:ext>
                  </a:extLst>
                </p14:cNvPr>
                <p14:cNvContentPartPr/>
                <p14:nvPr/>
              </p14:nvContentPartPr>
              <p14:xfrm>
                <a:off x="6905630" y="2028099"/>
                <a:ext cx="211320" cy="112680"/>
              </p14:xfrm>
            </p:contentPart>
          </mc:Choice>
          <mc:Fallback xmlns="">
            <p:pic>
              <p:nvPicPr>
                <p:cNvPr id="68" name="Inkt 67">
                  <a:extLst>
                    <a:ext uri="{FF2B5EF4-FFF2-40B4-BE49-F238E27FC236}">
                      <a16:creationId xmlns:a16="http://schemas.microsoft.com/office/drawing/2014/main" id="{2B1B634B-AD13-46E2-8204-8D1C73DD029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896630" y="2019099"/>
                  <a:ext cx="2289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9" name="Inkt 68">
                  <a:extLst>
                    <a:ext uri="{FF2B5EF4-FFF2-40B4-BE49-F238E27FC236}">
                      <a16:creationId xmlns:a16="http://schemas.microsoft.com/office/drawing/2014/main" id="{610497DC-77A8-4A51-AF75-55A18B7C9A81}"/>
                    </a:ext>
                  </a:extLst>
                </p14:cNvPr>
                <p14:cNvContentPartPr/>
                <p14:nvPr/>
              </p14:nvContentPartPr>
              <p14:xfrm>
                <a:off x="7087070" y="1992459"/>
                <a:ext cx="147240" cy="96480"/>
              </p14:xfrm>
            </p:contentPart>
          </mc:Choice>
          <mc:Fallback xmlns="">
            <p:pic>
              <p:nvPicPr>
                <p:cNvPr id="69" name="Inkt 68">
                  <a:extLst>
                    <a:ext uri="{FF2B5EF4-FFF2-40B4-BE49-F238E27FC236}">
                      <a16:creationId xmlns:a16="http://schemas.microsoft.com/office/drawing/2014/main" id="{610497DC-77A8-4A51-AF75-55A18B7C9A8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78070" y="1983459"/>
                  <a:ext cx="164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1" name="Inkt 70">
                  <a:extLst>
                    <a:ext uri="{FF2B5EF4-FFF2-40B4-BE49-F238E27FC236}">
                      <a16:creationId xmlns:a16="http://schemas.microsoft.com/office/drawing/2014/main" id="{14131CE9-C806-4C36-9ED8-C9AA1E8D8650}"/>
                    </a:ext>
                  </a:extLst>
                </p14:cNvPr>
                <p14:cNvContentPartPr/>
                <p14:nvPr/>
              </p14:nvContentPartPr>
              <p14:xfrm>
                <a:off x="7264910" y="1970859"/>
                <a:ext cx="151560" cy="115920"/>
              </p14:xfrm>
            </p:contentPart>
          </mc:Choice>
          <mc:Fallback xmlns="">
            <p:pic>
              <p:nvPicPr>
                <p:cNvPr id="71" name="Inkt 70">
                  <a:extLst>
                    <a:ext uri="{FF2B5EF4-FFF2-40B4-BE49-F238E27FC236}">
                      <a16:creationId xmlns:a16="http://schemas.microsoft.com/office/drawing/2014/main" id="{14131CE9-C806-4C36-9ED8-C9AA1E8D865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256270" y="1961859"/>
                  <a:ext cx="169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2" name="Inkt 71">
                  <a:extLst>
                    <a:ext uri="{FF2B5EF4-FFF2-40B4-BE49-F238E27FC236}">
                      <a16:creationId xmlns:a16="http://schemas.microsoft.com/office/drawing/2014/main" id="{90D8A59E-727D-45AB-B618-25CCC5233659}"/>
                    </a:ext>
                  </a:extLst>
                </p14:cNvPr>
                <p14:cNvContentPartPr/>
                <p14:nvPr/>
              </p14:nvContentPartPr>
              <p14:xfrm>
                <a:off x="7508990" y="2004339"/>
                <a:ext cx="80640" cy="43200"/>
              </p14:xfrm>
            </p:contentPart>
          </mc:Choice>
          <mc:Fallback xmlns="">
            <p:pic>
              <p:nvPicPr>
                <p:cNvPr id="72" name="Inkt 71">
                  <a:extLst>
                    <a:ext uri="{FF2B5EF4-FFF2-40B4-BE49-F238E27FC236}">
                      <a16:creationId xmlns:a16="http://schemas.microsoft.com/office/drawing/2014/main" id="{90D8A59E-727D-45AB-B618-25CCC523365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499990" y="1995339"/>
                  <a:ext cx="982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3" name="Inkt 72">
                  <a:extLst>
                    <a:ext uri="{FF2B5EF4-FFF2-40B4-BE49-F238E27FC236}">
                      <a16:creationId xmlns:a16="http://schemas.microsoft.com/office/drawing/2014/main" id="{D8929791-611B-4995-9AE8-80BC7DEC0B10}"/>
                    </a:ext>
                  </a:extLst>
                </p14:cNvPr>
                <p14:cNvContentPartPr/>
                <p14:nvPr/>
              </p14:nvContentPartPr>
              <p14:xfrm>
                <a:off x="7532750" y="1985259"/>
                <a:ext cx="42480" cy="115920"/>
              </p14:xfrm>
            </p:contentPart>
          </mc:Choice>
          <mc:Fallback xmlns="">
            <p:pic>
              <p:nvPicPr>
                <p:cNvPr id="73" name="Inkt 72">
                  <a:extLst>
                    <a:ext uri="{FF2B5EF4-FFF2-40B4-BE49-F238E27FC236}">
                      <a16:creationId xmlns:a16="http://schemas.microsoft.com/office/drawing/2014/main" id="{D8929791-611B-4995-9AE8-80BC7DEC0B1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523750" y="1976259"/>
                  <a:ext cx="601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5" name="Inkt 74">
                  <a:extLst>
                    <a:ext uri="{FF2B5EF4-FFF2-40B4-BE49-F238E27FC236}">
                      <a16:creationId xmlns:a16="http://schemas.microsoft.com/office/drawing/2014/main" id="{FAFE040A-97FF-4AFD-AFDB-029ECB9294AB}"/>
                    </a:ext>
                  </a:extLst>
                </p14:cNvPr>
                <p14:cNvContentPartPr/>
                <p14:nvPr/>
              </p14:nvContentPartPr>
              <p14:xfrm>
                <a:off x="7706270" y="1926579"/>
                <a:ext cx="15840" cy="119880"/>
              </p14:xfrm>
            </p:contentPart>
          </mc:Choice>
          <mc:Fallback xmlns="">
            <p:pic>
              <p:nvPicPr>
                <p:cNvPr id="75" name="Inkt 74">
                  <a:extLst>
                    <a:ext uri="{FF2B5EF4-FFF2-40B4-BE49-F238E27FC236}">
                      <a16:creationId xmlns:a16="http://schemas.microsoft.com/office/drawing/2014/main" id="{FAFE040A-97FF-4AFD-AFDB-029ECB9294A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697630" y="1917939"/>
                  <a:ext cx="334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9" name="Inkt 88">
                  <a:extLst>
                    <a:ext uri="{FF2B5EF4-FFF2-40B4-BE49-F238E27FC236}">
                      <a16:creationId xmlns:a16="http://schemas.microsoft.com/office/drawing/2014/main" id="{B2D2ADE0-B1F7-4A2A-B9F1-2B13D22D82F9}"/>
                    </a:ext>
                  </a:extLst>
                </p14:cNvPr>
                <p14:cNvContentPartPr/>
                <p14:nvPr/>
              </p14:nvContentPartPr>
              <p14:xfrm>
                <a:off x="7055390" y="2205939"/>
                <a:ext cx="112680" cy="196560"/>
              </p14:xfrm>
            </p:contentPart>
          </mc:Choice>
          <mc:Fallback xmlns="">
            <p:pic>
              <p:nvPicPr>
                <p:cNvPr id="89" name="Inkt 88">
                  <a:extLst>
                    <a:ext uri="{FF2B5EF4-FFF2-40B4-BE49-F238E27FC236}">
                      <a16:creationId xmlns:a16="http://schemas.microsoft.com/office/drawing/2014/main" id="{B2D2ADE0-B1F7-4A2A-B9F1-2B13D22D82F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046390" y="2197299"/>
                  <a:ext cx="1303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0" name="Inkt 89">
                  <a:extLst>
                    <a:ext uri="{FF2B5EF4-FFF2-40B4-BE49-F238E27FC236}">
                      <a16:creationId xmlns:a16="http://schemas.microsoft.com/office/drawing/2014/main" id="{6ECC61D4-7F41-4DB4-B231-00EA5D8246F7}"/>
                    </a:ext>
                  </a:extLst>
                </p14:cNvPr>
                <p14:cNvContentPartPr/>
                <p14:nvPr/>
              </p14:nvContentPartPr>
              <p14:xfrm>
                <a:off x="7200110" y="2341299"/>
                <a:ext cx="114480" cy="169920"/>
              </p14:xfrm>
            </p:contentPart>
          </mc:Choice>
          <mc:Fallback xmlns="">
            <p:pic>
              <p:nvPicPr>
                <p:cNvPr id="90" name="Inkt 89">
                  <a:extLst>
                    <a:ext uri="{FF2B5EF4-FFF2-40B4-BE49-F238E27FC236}">
                      <a16:creationId xmlns:a16="http://schemas.microsoft.com/office/drawing/2014/main" id="{6ECC61D4-7F41-4DB4-B231-00EA5D8246F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191110" y="2332299"/>
                  <a:ext cx="1321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1" name="Inkt 90">
                  <a:extLst>
                    <a:ext uri="{FF2B5EF4-FFF2-40B4-BE49-F238E27FC236}">
                      <a16:creationId xmlns:a16="http://schemas.microsoft.com/office/drawing/2014/main" id="{817F801E-ACC4-44AA-945D-286E6050F570}"/>
                    </a:ext>
                  </a:extLst>
                </p14:cNvPr>
                <p14:cNvContentPartPr/>
                <p14:nvPr/>
              </p14:nvContentPartPr>
              <p14:xfrm>
                <a:off x="7506830" y="2389899"/>
                <a:ext cx="82440" cy="36000"/>
              </p14:xfrm>
            </p:contentPart>
          </mc:Choice>
          <mc:Fallback xmlns="">
            <p:pic>
              <p:nvPicPr>
                <p:cNvPr id="91" name="Inkt 90">
                  <a:extLst>
                    <a:ext uri="{FF2B5EF4-FFF2-40B4-BE49-F238E27FC236}">
                      <a16:creationId xmlns:a16="http://schemas.microsoft.com/office/drawing/2014/main" id="{817F801E-ACC4-44AA-945D-286E6050F57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497830" y="2381259"/>
                  <a:ext cx="1000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2" name="Inkt 91">
                  <a:extLst>
                    <a:ext uri="{FF2B5EF4-FFF2-40B4-BE49-F238E27FC236}">
                      <a16:creationId xmlns:a16="http://schemas.microsoft.com/office/drawing/2014/main" id="{8021BE27-B018-4003-98AF-DA205CFDF6AD}"/>
                    </a:ext>
                  </a:extLst>
                </p14:cNvPr>
                <p14:cNvContentPartPr/>
                <p14:nvPr/>
              </p14:nvContentPartPr>
              <p14:xfrm>
                <a:off x="7535630" y="2441019"/>
                <a:ext cx="65520" cy="41760"/>
              </p14:xfrm>
            </p:contentPart>
          </mc:Choice>
          <mc:Fallback xmlns="">
            <p:pic>
              <p:nvPicPr>
                <p:cNvPr id="92" name="Inkt 91">
                  <a:extLst>
                    <a:ext uri="{FF2B5EF4-FFF2-40B4-BE49-F238E27FC236}">
                      <a16:creationId xmlns:a16="http://schemas.microsoft.com/office/drawing/2014/main" id="{8021BE27-B018-4003-98AF-DA205CFDF6A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526990" y="2432379"/>
                  <a:ext cx="831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3" name="Inkt 92">
                  <a:extLst>
                    <a:ext uri="{FF2B5EF4-FFF2-40B4-BE49-F238E27FC236}">
                      <a16:creationId xmlns:a16="http://schemas.microsoft.com/office/drawing/2014/main" id="{0162F504-DB04-4F5F-A297-061DC908140E}"/>
                    </a:ext>
                  </a:extLst>
                </p14:cNvPr>
                <p14:cNvContentPartPr/>
                <p14:nvPr/>
              </p14:nvContentPartPr>
              <p14:xfrm>
                <a:off x="7680350" y="2376939"/>
                <a:ext cx="89640" cy="45000"/>
              </p14:xfrm>
            </p:contentPart>
          </mc:Choice>
          <mc:Fallback xmlns="">
            <p:pic>
              <p:nvPicPr>
                <p:cNvPr id="93" name="Inkt 92">
                  <a:extLst>
                    <a:ext uri="{FF2B5EF4-FFF2-40B4-BE49-F238E27FC236}">
                      <a16:creationId xmlns:a16="http://schemas.microsoft.com/office/drawing/2014/main" id="{0162F504-DB04-4F5F-A297-061DC908140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671710" y="2367939"/>
                  <a:ext cx="1072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4" name="Inkt 93">
                  <a:extLst>
                    <a:ext uri="{FF2B5EF4-FFF2-40B4-BE49-F238E27FC236}">
                      <a16:creationId xmlns:a16="http://schemas.microsoft.com/office/drawing/2014/main" id="{A4570F64-AE7D-4843-A497-CD4BFDFA295F}"/>
                    </a:ext>
                  </a:extLst>
                </p14:cNvPr>
                <p14:cNvContentPartPr/>
                <p14:nvPr/>
              </p14:nvContentPartPr>
              <p14:xfrm>
                <a:off x="7697990" y="2431299"/>
                <a:ext cx="60840" cy="87840"/>
              </p14:xfrm>
            </p:contentPart>
          </mc:Choice>
          <mc:Fallback xmlns="">
            <p:pic>
              <p:nvPicPr>
                <p:cNvPr id="94" name="Inkt 93">
                  <a:extLst>
                    <a:ext uri="{FF2B5EF4-FFF2-40B4-BE49-F238E27FC236}">
                      <a16:creationId xmlns:a16="http://schemas.microsoft.com/office/drawing/2014/main" id="{A4570F64-AE7D-4843-A497-CD4BFDFA295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688990" y="2422659"/>
                  <a:ext cx="78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7" name="Inkt 96">
                  <a:extLst>
                    <a:ext uri="{FF2B5EF4-FFF2-40B4-BE49-F238E27FC236}">
                      <a16:creationId xmlns:a16="http://schemas.microsoft.com/office/drawing/2014/main" id="{9652E42A-F859-4CF7-94D7-9C9DCBEECF5C}"/>
                    </a:ext>
                  </a:extLst>
                </p14:cNvPr>
                <p14:cNvContentPartPr/>
                <p14:nvPr/>
              </p14:nvContentPartPr>
              <p14:xfrm>
                <a:off x="7886630" y="2358219"/>
                <a:ext cx="204120" cy="117000"/>
              </p14:xfrm>
            </p:contentPart>
          </mc:Choice>
          <mc:Fallback xmlns="">
            <p:pic>
              <p:nvPicPr>
                <p:cNvPr id="97" name="Inkt 96">
                  <a:extLst>
                    <a:ext uri="{FF2B5EF4-FFF2-40B4-BE49-F238E27FC236}">
                      <a16:creationId xmlns:a16="http://schemas.microsoft.com/office/drawing/2014/main" id="{9652E42A-F859-4CF7-94D7-9C9DCBEECF5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877630" y="2349579"/>
                  <a:ext cx="2217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8" name="Inkt 97">
                  <a:extLst>
                    <a:ext uri="{FF2B5EF4-FFF2-40B4-BE49-F238E27FC236}">
                      <a16:creationId xmlns:a16="http://schemas.microsoft.com/office/drawing/2014/main" id="{2E3AC28B-86D3-41A1-912E-1A768E1F8736}"/>
                    </a:ext>
                  </a:extLst>
                </p14:cNvPr>
                <p14:cNvContentPartPr/>
                <p14:nvPr/>
              </p14:nvContentPartPr>
              <p14:xfrm>
                <a:off x="8117750" y="2369739"/>
                <a:ext cx="194760" cy="100800"/>
              </p14:xfrm>
            </p:contentPart>
          </mc:Choice>
          <mc:Fallback xmlns="">
            <p:pic>
              <p:nvPicPr>
                <p:cNvPr id="98" name="Inkt 97">
                  <a:extLst>
                    <a:ext uri="{FF2B5EF4-FFF2-40B4-BE49-F238E27FC236}">
                      <a16:creationId xmlns:a16="http://schemas.microsoft.com/office/drawing/2014/main" id="{2E3AC28B-86D3-41A1-912E-1A768E1F873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108750" y="2360739"/>
                  <a:ext cx="2124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9" name="Inkt 98">
                  <a:extLst>
                    <a:ext uri="{FF2B5EF4-FFF2-40B4-BE49-F238E27FC236}">
                      <a16:creationId xmlns:a16="http://schemas.microsoft.com/office/drawing/2014/main" id="{FCB26FF5-62C3-4946-AA3D-D6BA25B8D1F4}"/>
                    </a:ext>
                  </a:extLst>
                </p14:cNvPr>
                <p14:cNvContentPartPr/>
                <p14:nvPr/>
              </p14:nvContentPartPr>
              <p14:xfrm>
                <a:off x="8263550" y="2225379"/>
                <a:ext cx="64800" cy="248760"/>
              </p14:xfrm>
            </p:contentPart>
          </mc:Choice>
          <mc:Fallback xmlns="">
            <p:pic>
              <p:nvPicPr>
                <p:cNvPr id="99" name="Inkt 98">
                  <a:extLst>
                    <a:ext uri="{FF2B5EF4-FFF2-40B4-BE49-F238E27FC236}">
                      <a16:creationId xmlns:a16="http://schemas.microsoft.com/office/drawing/2014/main" id="{FCB26FF5-62C3-4946-AA3D-D6BA25B8D1F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254910" y="2216739"/>
                  <a:ext cx="824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0" name="Inkt 99">
                  <a:extLst>
                    <a:ext uri="{FF2B5EF4-FFF2-40B4-BE49-F238E27FC236}">
                      <a16:creationId xmlns:a16="http://schemas.microsoft.com/office/drawing/2014/main" id="{C879501E-4BF2-4B69-8FA1-05FCDB1452DC}"/>
                    </a:ext>
                  </a:extLst>
                </p14:cNvPr>
                <p14:cNvContentPartPr/>
                <p14:nvPr/>
              </p14:nvContentPartPr>
              <p14:xfrm>
                <a:off x="8327270" y="2184339"/>
                <a:ext cx="81000" cy="289080"/>
              </p14:xfrm>
            </p:contentPart>
          </mc:Choice>
          <mc:Fallback xmlns="">
            <p:pic>
              <p:nvPicPr>
                <p:cNvPr id="100" name="Inkt 99">
                  <a:extLst>
                    <a:ext uri="{FF2B5EF4-FFF2-40B4-BE49-F238E27FC236}">
                      <a16:creationId xmlns:a16="http://schemas.microsoft.com/office/drawing/2014/main" id="{C879501E-4BF2-4B69-8FA1-05FCDB1452D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318630" y="2175339"/>
                  <a:ext cx="986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2" name="Inkt 101">
                  <a:extLst>
                    <a:ext uri="{FF2B5EF4-FFF2-40B4-BE49-F238E27FC236}">
                      <a16:creationId xmlns:a16="http://schemas.microsoft.com/office/drawing/2014/main" id="{5B92355F-AF9B-4565-B6FE-C1FD4315A9AC}"/>
                    </a:ext>
                  </a:extLst>
                </p14:cNvPr>
                <p14:cNvContentPartPr/>
                <p14:nvPr/>
              </p14:nvContentPartPr>
              <p14:xfrm>
                <a:off x="8630030" y="2233659"/>
                <a:ext cx="64800" cy="226440"/>
              </p14:xfrm>
            </p:contentPart>
          </mc:Choice>
          <mc:Fallback xmlns="">
            <p:pic>
              <p:nvPicPr>
                <p:cNvPr id="102" name="Inkt 101">
                  <a:extLst>
                    <a:ext uri="{FF2B5EF4-FFF2-40B4-BE49-F238E27FC236}">
                      <a16:creationId xmlns:a16="http://schemas.microsoft.com/office/drawing/2014/main" id="{5B92355F-AF9B-4565-B6FE-C1FD4315A9A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621390" y="2224659"/>
                  <a:ext cx="824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3" name="Inkt 102">
                  <a:extLst>
                    <a:ext uri="{FF2B5EF4-FFF2-40B4-BE49-F238E27FC236}">
                      <a16:creationId xmlns:a16="http://schemas.microsoft.com/office/drawing/2014/main" id="{47BE762B-05BB-46C3-9C76-5A61BBD9C2EA}"/>
                    </a:ext>
                  </a:extLst>
                </p14:cNvPr>
                <p14:cNvContentPartPr/>
                <p14:nvPr/>
              </p14:nvContentPartPr>
              <p14:xfrm>
                <a:off x="8859350" y="2288739"/>
                <a:ext cx="95400" cy="134640"/>
              </p14:xfrm>
            </p:contentPart>
          </mc:Choice>
          <mc:Fallback xmlns="">
            <p:pic>
              <p:nvPicPr>
                <p:cNvPr id="103" name="Inkt 102">
                  <a:extLst>
                    <a:ext uri="{FF2B5EF4-FFF2-40B4-BE49-F238E27FC236}">
                      <a16:creationId xmlns:a16="http://schemas.microsoft.com/office/drawing/2014/main" id="{47BE762B-05BB-46C3-9C76-5A61BBD9C2E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850710" y="2280099"/>
                  <a:ext cx="1130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4" name="Inkt 103">
                  <a:extLst>
                    <a:ext uri="{FF2B5EF4-FFF2-40B4-BE49-F238E27FC236}">
                      <a16:creationId xmlns:a16="http://schemas.microsoft.com/office/drawing/2014/main" id="{27A31EBF-76EA-44D4-A621-C35E1D498998}"/>
                    </a:ext>
                  </a:extLst>
                </p14:cNvPr>
                <p14:cNvContentPartPr/>
                <p14:nvPr/>
              </p14:nvContentPartPr>
              <p14:xfrm>
                <a:off x="8961590" y="2303859"/>
                <a:ext cx="91800" cy="124920"/>
              </p14:xfrm>
            </p:contentPart>
          </mc:Choice>
          <mc:Fallback xmlns="">
            <p:pic>
              <p:nvPicPr>
                <p:cNvPr id="104" name="Inkt 103">
                  <a:extLst>
                    <a:ext uri="{FF2B5EF4-FFF2-40B4-BE49-F238E27FC236}">
                      <a16:creationId xmlns:a16="http://schemas.microsoft.com/office/drawing/2014/main" id="{27A31EBF-76EA-44D4-A621-C35E1D49899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952950" y="2295219"/>
                  <a:ext cx="1094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5" name="Inkt 104">
                  <a:extLst>
                    <a:ext uri="{FF2B5EF4-FFF2-40B4-BE49-F238E27FC236}">
                      <a16:creationId xmlns:a16="http://schemas.microsoft.com/office/drawing/2014/main" id="{AF31B639-E9F9-4F3C-80F3-4C90EA67AAB4}"/>
                    </a:ext>
                  </a:extLst>
                </p14:cNvPr>
                <p14:cNvContentPartPr/>
                <p14:nvPr/>
              </p14:nvContentPartPr>
              <p14:xfrm>
                <a:off x="9036830" y="2167419"/>
                <a:ext cx="64440" cy="231120"/>
              </p14:xfrm>
            </p:contentPart>
          </mc:Choice>
          <mc:Fallback xmlns="">
            <p:pic>
              <p:nvPicPr>
                <p:cNvPr id="105" name="Inkt 104">
                  <a:extLst>
                    <a:ext uri="{FF2B5EF4-FFF2-40B4-BE49-F238E27FC236}">
                      <a16:creationId xmlns:a16="http://schemas.microsoft.com/office/drawing/2014/main" id="{AF31B639-E9F9-4F3C-80F3-4C90EA67AAB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028190" y="2158779"/>
                  <a:ext cx="820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6" name="Inkt 105">
                  <a:extLst>
                    <a:ext uri="{FF2B5EF4-FFF2-40B4-BE49-F238E27FC236}">
                      <a16:creationId xmlns:a16="http://schemas.microsoft.com/office/drawing/2014/main" id="{C506EAFE-8F73-4E62-8443-723DF3274C65}"/>
                    </a:ext>
                  </a:extLst>
                </p14:cNvPr>
                <p14:cNvContentPartPr/>
                <p14:nvPr/>
              </p14:nvContentPartPr>
              <p14:xfrm>
                <a:off x="9108830" y="2269299"/>
                <a:ext cx="172080" cy="103320"/>
              </p14:xfrm>
            </p:contentPart>
          </mc:Choice>
          <mc:Fallback xmlns="">
            <p:pic>
              <p:nvPicPr>
                <p:cNvPr id="106" name="Inkt 105">
                  <a:extLst>
                    <a:ext uri="{FF2B5EF4-FFF2-40B4-BE49-F238E27FC236}">
                      <a16:creationId xmlns:a16="http://schemas.microsoft.com/office/drawing/2014/main" id="{C506EAFE-8F73-4E62-8443-723DF3274C6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100190" y="2260299"/>
                  <a:ext cx="1897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7" name="Inkt 106">
                  <a:extLst>
                    <a:ext uri="{FF2B5EF4-FFF2-40B4-BE49-F238E27FC236}">
                      <a16:creationId xmlns:a16="http://schemas.microsoft.com/office/drawing/2014/main" id="{F9481B2C-9146-4FCF-BAC3-4AF221137F81}"/>
                    </a:ext>
                  </a:extLst>
                </p14:cNvPr>
                <p14:cNvContentPartPr/>
                <p14:nvPr/>
              </p14:nvContentPartPr>
              <p14:xfrm>
                <a:off x="9261110" y="2257419"/>
                <a:ext cx="205920" cy="133920"/>
              </p14:xfrm>
            </p:contentPart>
          </mc:Choice>
          <mc:Fallback xmlns="">
            <p:pic>
              <p:nvPicPr>
                <p:cNvPr id="107" name="Inkt 106">
                  <a:extLst>
                    <a:ext uri="{FF2B5EF4-FFF2-40B4-BE49-F238E27FC236}">
                      <a16:creationId xmlns:a16="http://schemas.microsoft.com/office/drawing/2014/main" id="{F9481B2C-9146-4FCF-BAC3-4AF221137F8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252470" y="2248419"/>
                  <a:ext cx="2235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8" name="Inkt 107">
                  <a:extLst>
                    <a:ext uri="{FF2B5EF4-FFF2-40B4-BE49-F238E27FC236}">
                      <a16:creationId xmlns:a16="http://schemas.microsoft.com/office/drawing/2014/main" id="{0703B06A-D868-4958-AE3A-6A9D82057C89}"/>
                    </a:ext>
                  </a:extLst>
                </p14:cNvPr>
                <p14:cNvContentPartPr/>
                <p14:nvPr/>
              </p14:nvContentPartPr>
              <p14:xfrm>
                <a:off x="9451190" y="2264619"/>
                <a:ext cx="221040" cy="89280"/>
              </p14:xfrm>
            </p:contentPart>
          </mc:Choice>
          <mc:Fallback xmlns="">
            <p:pic>
              <p:nvPicPr>
                <p:cNvPr id="108" name="Inkt 107">
                  <a:extLst>
                    <a:ext uri="{FF2B5EF4-FFF2-40B4-BE49-F238E27FC236}">
                      <a16:creationId xmlns:a16="http://schemas.microsoft.com/office/drawing/2014/main" id="{0703B06A-D868-4958-AE3A-6A9D82057C8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442550" y="2255619"/>
                  <a:ext cx="2386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9" name="Inkt 108">
                  <a:extLst>
                    <a:ext uri="{FF2B5EF4-FFF2-40B4-BE49-F238E27FC236}">
                      <a16:creationId xmlns:a16="http://schemas.microsoft.com/office/drawing/2014/main" id="{2B4DF53B-B953-4401-B470-0109FAECB808}"/>
                    </a:ext>
                  </a:extLst>
                </p14:cNvPr>
                <p14:cNvContentPartPr/>
                <p14:nvPr/>
              </p14:nvContentPartPr>
              <p14:xfrm>
                <a:off x="9761150" y="2272179"/>
                <a:ext cx="104040" cy="49320"/>
              </p14:xfrm>
            </p:contentPart>
          </mc:Choice>
          <mc:Fallback xmlns="">
            <p:pic>
              <p:nvPicPr>
                <p:cNvPr id="109" name="Inkt 108">
                  <a:extLst>
                    <a:ext uri="{FF2B5EF4-FFF2-40B4-BE49-F238E27FC236}">
                      <a16:creationId xmlns:a16="http://schemas.microsoft.com/office/drawing/2014/main" id="{2B4DF53B-B953-4401-B470-0109FAECB80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752510" y="2263539"/>
                  <a:ext cx="1216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0" name="Inkt 109">
                  <a:extLst>
                    <a:ext uri="{FF2B5EF4-FFF2-40B4-BE49-F238E27FC236}">
                      <a16:creationId xmlns:a16="http://schemas.microsoft.com/office/drawing/2014/main" id="{88AA8192-B7C8-465D-AB7E-606494A42C8A}"/>
                    </a:ext>
                  </a:extLst>
                </p14:cNvPr>
                <p14:cNvContentPartPr/>
                <p14:nvPr/>
              </p14:nvContentPartPr>
              <p14:xfrm>
                <a:off x="9795710" y="2205219"/>
                <a:ext cx="67680" cy="166680"/>
              </p14:xfrm>
            </p:contentPart>
          </mc:Choice>
          <mc:Fallback xmlns="">
            <p:pic>
              <p:nvPicPr>
                <p:cNvPr id="110" name="Inkt 109">
                  <a:extLst>
                    <a:ext uri="{FF2B5EF4-FFF2-40B4-BE49-F238E27FC236}">
                      <a16:creationId xmlns:a16="http://schemas.microsoft.com/office/drawing/2014/main" id="{88AA8192-B7C8-465D-AB7E-606494A42C8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787070" y="2196579"/>
                  <a:ext cx="853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1" name="Inkt 110">
                  <a:extLst>
                    <a:ext uri="{FF2B5EF4-FFF2-40B4-BE49-F238E27FC236}">
                      <a16:creationId xmlns:a16="http://schemas.microsoft.com/office/drawing/2014/main" id="{9103810D-463B-4F71-92DE-9D3E81DDAB89}"/>
                    </a:ext>
                  </a:extLst>
                </p14:cNvPr>
                <p14:cNvContentPartPr/>
                <p14:nvPr/>
              </p14:nvContentPartPr>
              <p14:xfrm>
                <a:off x="9913430" y="2180739"/>
                <a:ext cx="172440" cy="176400"/>
              </p14:xfrm>
            </p:contentPart>
          </mc:Choice>
          <mc:Fallback xmlns="">
            <p:pic>
              <p:nvPicPr>
                <p:cNvPr id="111" name="Inkt 110">
                  <a:extLst>
                    <a:ext uri="{FF2B5EF4-FFF2-40B4-BE49-F238E27FC236}">
                      <a16:creationId xmlns:a16="http://schemas.microsoft.com/office/drawing/2014/main" id="{9103810D-463B-4F71-92DE-9D3E81DDAB8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904790" y="2172099"/>
                  <a:ext cx="1900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3" name="Inkt 112">
                  <a:extLst>
                    <a:ext uri="{FF2B5EF4-FFF2-40B4-BE49-F238E27FC236}">
                      <a16:creationId xmlns:a16="http://schemas.microsoft.com/office/drawing/2014/main" id="{35D93CB5-624F-44C5-AC13-5152EB1CF5DF}"/>
                    </a:ext>
                  </a:extLst>
                </p14:cNvPr>
                <p14:cNvContentPartPr/>
                <p14:nvPr/>
              </p14:nvContentPartPr>
              <p14:xfrm>
                <a:off x="10230590" y="2270379"/>
                <a:ext cx="97200" cy="29160"/>
              </p14:xfrm>
            </p:contentPart>
          </mc:Choice>
          <mc:Fallback xmlns="">
            <p:pic>
              <p:nvPicPr>
                <p:cNvPr id="113" name="Inkt 112">
                  <a:extLst>
                    <a:ext uri="{FF2B5EF4-FFF2-40B4-BE49-F238E27FC236}">
                      <a16:creationId xmlns:a16="http://schemas.microsoft.com/office/drawing/2014/main" id="{35D93CB5-624F-44C5-AC13-5152EB1CF5D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221950" y="2261379"/>
                  <a:ext cx="1148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4" name="Inkt 113">
                  <a:extLst>
                    <a:ext uri="{FF2B5EF4-FFF2-40B4-BE49-F238E27FC236}">
                      <a16:creationId xmlns:a16="http://schemas.microsoft.com/office/drawing/2014/main" id="{3110066F-177E-4365-91F1-E59D0B6F457E}"/>
                    </a:ext>
                  </a:extLst>
                </p14:cNvPr>
                <p14:cNvContentPartPr/>
                <p14:nvPr/>
              </p14:nvContentPartPr>
              <p14:xfrm>
                <a:off x="10242470" y="2316459"/>
                <a:ext cx="127800" cy="29520"/>
              </p14:xfrm>
            </p:contentPart>
          </mc:Choice>
          <mc:Fallback xmlns="">
            <p:pic>
              <p:nvPicPr>
                <p:cNvPr id="114" name="Inkt 113">
                  <a:extLst>
                    <a:ext uri="{FF2B5EF4-FFF2-40B4-BE49-F238E27FC236}">
                      <a16:creationId xmlns:a16="http://schemas.microsoft.com/office/drawing/2014/main" id="{3110066F-177E-4365-91F1-E59D0B6F457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233470" y="2307459"/>
                  <a:ext cx="1454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6" name="Inkt 115">
                  <a:extLst>
                    <a:ext uri="{FF2B5EF4-FFF2-40B4-BE49-F238E27FC236}">
                      <a16:creationId xmlns:a16="http://schemas.microsoft.com/office/drawing/2014/main" id="{219FBF6F-D8CD-4316-93D2-FC815E5E5D6F}"/>
                    </a:ext>
                  </a:extLst>
                </p14:cNvPr>
                <p14:cNvContentPartPr/>
                <p14:nvPr/>
              </p14:nvContentPartPr>
              <p14:xfrm>
                <a:off x="10504190" y="2227899"/>
                <a:ext cx="99000" cy="115920"/>
              </p14:xfrm>
            </p:contentPart>
          </mc:Choice>
          <mc:Fallback xmlns="">
            <p:pic>
              <p:nvPicPr>
                <p:cNvPr id="116" name="Inkt 115">
                  <a:extLst>
                    <a:ext uri="{FF2B5EF4-FFF2-40B4-BE49-F238E27FC236}">
                      <a16:creationId xmlns:a16="http://schemas.microsoft.com/office/drawing/2014/main" id="{219FBF6F-D8CD-4316-93D2-FC815E5E5D6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495190" y="2218899"/>
                  <a:ext cx="1166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7" name="Inkt 116">
                  <a:extLst>
                    <a:ext uri="{FF2B5EF4-FFF2-40B4-BE49-F238E27FC236}">
                      <a16:creationId xmlns:a16="http://schemas.microsoft.com/office/drawing/2014/main" id="{F2B44471-5EF1-4629-BCA9-1D8CB7866C77}"/>
                    </a:ext>
                  </a:extLst>
                </p14:cNvPr>
                <p14:cNvContentPartPr/>
                <p14:nvPr/>
              </p14:nvContentPartPr>
              <p14:xfrm>
                <a:off x="10615430" y="2249499"/>
                <a:ext cx="82800" cy="84960"/>
              </p14:xfrm>
            </p:contentPart>
          </mc:Choice>
          <mc:Fallback xmlns="">
            <p:pic>
              <p:nvPicPr>
                <p:cNvPr id="117" name="Inkt 116">
                  <a:extLst>
                    <a:ext uri="{FF2B5EF4-FFF2-40B4-BE49-F238E27FC236}">
                      <a16:creationId xmlns:a16="http://schemas.microsoft.com/office/drawing/2014/main" id="{F2B44471-5EF1-4629-BCA9-1D8CB7866C7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606430" y="2240499"/>
                  <a:ext cx="1004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8" name="Inkt 117">
                  <a:extLst>
                    <a:ext uri="{FF2B5EF4-FFF2-40B4-BE49-F238E27FC236}">
                      <a16:creationId xmlns:a16="http://schemas.microsoft.com/office/drawing/2014/main" id="{66878CF1-6FE0-4DA6-9FE8-20C871812289}"/>
                    </a:ext>
                  </a:extLst>
                </p14:cNvPr>
                <p14:cNvContentPartPr/>
                <p14:nvPr/>
              </p14:nvContentPartPr>
              <p14:xfrm>
                <a:off x="10667630" y="2058699"/>
                <a:ext cx="64080" cy="235080"/>
              </p14:xfrm>
            </p:contentPart>
          </mc:Choice>
          <mc:Fallback xmlns="">
            <p:pic>
              <p:nvPicPr>
                <p:cNvPr id="118" name="Inkt 117">
                  <a:extLst>
                    <a:ext uri="{FF2B5EF4-FFF2-40B4-BE49-F238E27FC236}">
                      <a16:creationId xmlns:a16="http://schemas.microsoft.com/office/drawing/2014/main" id="{66878CF1-6FE0-4DA6-9FE8-20C87181228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658990" y="2050059"/>
                  <a:ext cx="817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9" name="Inkt 118">
                  <a:extLst>
                    <a:ext uri="{FF2B5EF4-FFF2-40B4-BE49-F238E27FC236}">
                      <a16:creationId xmlns:a16="http://schemas.microsoft.com/office/drawing/2014/main" id="{36D9BED8-61A7-4C15-9398-FD7CB57C5915}"/>
                    </a:ext>
                  </a:extLst>
                </p14:cNvPr>
                <p14:cNvContentPartPr/>
                <p14:nvPr/>
              </p14:nvContentPartPr>
              <p14:xfrm>
                <a:off x="10741790" y="2180379"/>
                <a:ext cx="174240" cy="109440"/>
              </p14:xfrm>
            </p:contentPart>
          </mc:Choice>
          <mc:Fallback xmlns="">
            <p:pic>
              <p:nvPicPr>
                <p:cNvPr id="119" name="Inkt 118">
                  <a:extLst>
                    <a:ext uri="{FF2B5EF4-FFF2-40B4-BE49-F238E27FC236}">
                      <a16:creationId xmlns:a16="http://schemas.microsoft.com/office/drawing/2014/main" id="{36D9BED8-61A7-4C15-9398-FD7CB57C591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732790" y="2171739"/>
                  <a:ext cx="1918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0" name="Inkt 119">
                  <a:extLst>
                    <a:ext uri="{FF2B5EF4-FFF2-40B4-BE49-F238E27FC236}">
                      <a16:creationId xmlns:a16="http://schemas.microsoft.com/office/drawing/2014/main" id="{CD63B8F2-DC6C-41B7-9BEA-CB18A52E7202}"/>
                    </a:ext>
                  </a:extLst>
                </p14:cNvPr>
                <p14:cNvContentPartPr/>
                <p14:nvPr/>
              </p14:nvContentPartPr>
              <p14:xfrm>
                <a:off x="10894790" y="2150139"/>
                <a:ext cx="151200" cy="93240"/>
              </p14:xfrm>
            </p:contentPart>
          </mc:Choice>
          <mc:Fallback xmlns="">
            <p:pic>
              <p:nvPicPr>
                <p:cNvPr id="120" name="Inkt 119">
                  <a:extLst>
                    <a:ext uri="{FF2B5EF4-FFF2-40B4-BE49-F238E27FC236}">
                      <a16:creationId xmlns:a16="http://schemas.microsoft.com/office/drawing/2014/main" id="{CD63B8F2-DC6C-41B7-9BEA-CB18A52E720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886150" y="2141139"/>
                  <a:ext cx="1688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1" name="Inkt 120">
                  <a:extLst>
                    <a:ext uri="{FF2B5EF4-FFF2-40B4-BE49-F238E27FC236}">
                      <a16:creationId xmlns:a16="http://schemas.microsoft.com/office/drawing/2014/main" id="{1389BEE2-77EB-494C-BF31-C0D97B87950F}"/>
                    </a:ext>
                  </a:extLst>
                </p14:cNvPr>
                <p14:cNvContentPartPr/>
                <p14:nvPr/>
              </p14:nvContentPartPr>
              <p14:xfrm>
                <a:off x="11038430" y="2115579"/>
                <a:ext cx="179280" cy="101160"/>
              </p14:xfrm>
            </p:contentPart>
          </mc:Choice>
          <mc:Fallback xmlns="">
            <p:pic>
              <p:nvPicPr>
                <p:cNvPr id="121" name="Inkt 120">
                  <a:extLst>
                    <a:ext uri="{FF2B5EF4-FFF2-40B4-BE49-F238E27FC236}">
                      <a16:creationId xmlns:a16="http://schemas.microsoft.com/office/drawing/2014/main" id="{1389BEE2-77EB-494C-BF31-C0D97B87950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029430" y="2106579"/>
                  <a:ext cx="1969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6" name="Inkt 125">
                  <a:extLst>
                    <a:ext uri="{FF2B5EF4-FFF2-40B4-BE49-F238E27FC236}">
                      <a16:creationId xmlns:a16="http://schemas.microsoft.com/office/drawing/2014/main" id="{0B6C2AC6-7DAA-4418-85AC-70B3884F1B31}"/>
                    </a:ext>
                  </a:extLst>
                </p14:cNvPr>
                <p14:cNvContentPartPr/>
                <p14:nvPr/>
              </p14:nvContentPartPr>
              <p14:xfrm>
                <a:off x="7529150" y="1672419"/>
                <a:ext cx="35640" cy="138240"/>
              </p14:xfrm>
            </p:contentPart>
          </mc:Choice>
          <mc:Fallback xmlns="">
            <p:pic>
              <p:nvPicPr>
                <p:cNvPr id="126" name="Inkt 125">
                  <a:extLst>
                    <a:ext uri="{FF2B5EF4-FFF2-40B4-BE49-F238E27FC236}">
                      <a16:creationId xmlns:a16="http://schemas.microsoft.com/office/drawing/2014/main" id="{0B6C2AC6-7DAA-4418-85AC-70B3884F1B3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520150" y="1663419"/>
                  <a:ext cx="532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7" name="Inkt 126">
                  <a:extLst>
                    <a:ext uri="{FF2B5EF4-FFF2-40B4-BE49-F238E27FC236}">
                      <a16:creationId xmlns:a16="http://schemas.microsoft.com/office/drawing/2014/main" id="{4E61E855-FBCE-4036-9F31-ACD7ECFE1DAE}"/>
                    </a:ext>
                  </a:extLst>
                </p14:cNvPr>
                <p14:cNvContentPartPr/>
                <p14:nvPr/>
              </p14:nvContentPartPr>
              <p14:xfrm>
                <a:off x="7461830" y="1742259"/>
                <a:ext cx="117720" cy="129960"/>
              </p14:xfrm>
            </p:contentPart>
          </mc:Choice>
          <mc:Fallback xmlns="">
            <p:pic>
              <p:nvPicPr>
                <p:cNvPr id="127" name="Inkt 126">
                  <a:extLst>
                    <a:ext uri="{FF2B5EF4-FFF2-40B4-BE49-F238E27FC236}">
                      <a16:creationId xmlns:a16="http://schemas.microsoft.com/office/drawing/2014/main" id="{4E61E855-FBCE-4036-9F31-ACD7ECFE1DA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53190" y="1733259"/>
                  <a:ext cx="1353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8" name="Inkt 127">
                  <a:extLst>
                    <a:ext uri="{FF2B5EF4-FFF2-40B4-BE49-F238E27FC236}">
                      <a16:creationId xmlns:a16="http://schemas.microsoft.com/office/drawing/2014/main" id="{5CE6232A-071A-468B-BD71-79967CAD3BF0}"/>
                    </a:ext>
                  </a:extLst>
                </p14:cNvPr>
                <p14:cNvContentPartPr/>
                <p14:nvPr/>
              </p14:nvContentPartPr>
              <p14:xfrm>
                <a:off x="7726070" y="1603659"/>
                <a:ext cx="93960" cy="48960"/>
              </p14:xfrm>
            </p:contentPart>
          </mc:Choice>
          <mc:Fallback xmlns="">
            <p:pic>
              <p:nvPicPr>
                <p:cNvPr id="128" name="Inkt 127">
                  <a:extLst>
                    <a:ext uri="{FF2B5EF4-FFF2-40B4-BE49-F238E27FC236}">
                      <a16:creationId xmlns:a16="http://schemas.microsoft.com/office/drawing/2014/main" id="{5CE6232A-071A-468B-BD71-79967CAD3BF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717430" y="1595019"/>
                  <a:ext cx="1116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3" name="Inkt 132">
                  <a:extLst>
                    <a:ext uri="{FF2B5EF4-FFF2-40B4-BE49-F238E27FC236}">
                      <a16:creationId xmlns:a16="http://schemas.microsoft.com/office/drawing/2014/main" id="{18EEBAFF-C96B-4ADA-809C-96BC6E36F735}"/>
                    </a:ext>
                  </a:extLst>
                </p14:cNvPr>
                <p14:cNvContentPartPr/>
                <p14:nvPr/>
              </p14:nvContentPartPr>
              <p14:xfrm>
                <a:off x="8936030" y="2567379"/>
                <a:ext cx="85680" cy="218520"/>
              </p14:xfrm>
            </p:contentPart>
          </mc:Choice>
          <mc:Fallback xmlns="">
            <p:pic>
              <p:nvPicPr>
                <p:cNvPr id="133" name="Inkt 132">
                  <a:extLst>
                    <a:ext uri="{FF2B5EF4-FFF2-40B4-BE49-F238E27FC236}">
                      <a16:creationId xmlns:a16="http://schemas.microsoft.com/office/drawing/2014/main" id="{18EEBAFF-C96B-4ADA-809C-96BC6E36F73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927030" y="2558379"/>
                  <a:ext cx="103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4" name="Inkt 133">
                  <a:extLst>
                    <a:ext uri="{FF2B5EF4-FFF2-40B4-BE49-F238E27FC236}">
                      <a16:creationId xmlns:a16="http://schemas.microsoft.com/office/drawing/2014/main" id="{6C15FE5B-C3AD-4183-B115-F7CCDB63D2F4}"/>
                    </a:ext>
                  </a:extLst>
                </p14:cNvPr>
                <p14:cNvContentPartPr/>
                <p14:nvPr/>
              </p14:nvContentPartPr>
              <p14:xfrm>
                <a:off x="9008030" y="2700579"/>
                <a:ext cx="135360" cy="144360"/>
              </p14:xfrm>
            </p:contentPart>
          </mc:Choice>
          <mc:Fallback xmlns="">
            <p:pic>
              <p:nvPicPr>
                <p:cNvPr id="134" name="Inkt 133">
                  <a:extLst>
                    <a:ext uri="{FF2B5EF4-FFF2-40B4-BE49-F238E27FC236}">
                      <a16:creationId xmlns:a16="http://schemas.microsoft.com/office/drawing/2014/main" id="{6C15FE5B-C3AD-4183-B115-F7CCDB63D2F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999030" y="2691939"/>
                  <a:ext cx="1530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5" name="Inkt 134">
                  <a:extLst>
                    <a:ext uri="{FF2B5EF4-FFF2-40B4-BE49-F238E27FC236}">
                      <a16:creationId xmlns:a16="http://schemas.microsoft.com/office/drawing/2014/main" id="{3C5FA6CD-C7FC-4303-B17B-B7C041CE96CE}"/>
                    </a:ext>
                  </a:extLst>
                </p14:cNvPr>
                <p14:cNvContentPartPr/>
                <p14:nvPr/>
              </p14:nvContentPartPr>
              <p14:xfrm>
                <a:off x="9229430" y="2675379"/>
                <a:ext cx="147960" cy="93240"/>
              </p14:xfrm>
            </p:contentPart>
          </mc:Choice>
          <mc:Fallback xmlns="">
            <p:pic>
              <p:nvPicPr>
                <p:cNvPr id="135" name="Inkt 134">
                  <a:extLst>
                    <a:ext uri="{FF2B5EF4-FFF2-40B4-BE49-F238E27FC236}">
                      <a16:creationId xmlns:a16="http://schemas.microsoft.com/office/drawing/2014/main" id="{3C5FA6CD-C7FC-4303-B17B-B7C041CE96C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220790" y="2666379"/>
                  <a:ext cx="1656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6" name="Inkt 135">
                  <a:extLst>
                    <a:ext uri="{FF2B5EF4-FFF2-40B4-BE49-F238E27FC236}">
                      <a16:creationId xmlns:a16="http://schemas.microsoft.com/office/drawing/2014/main" id="{B111C9CB-F9A5-4661-9DA3-EE287CAC15AC}"/>
                    </a:ext>
                  </a:extLst>
                </p14:cNvPr>
                <p14:cNvContentPartPr/>
                <p14:nvPr/>
              </p14:nvContentPartPr>
              <p14:xfrm>
                <a:off x="9364430" y="2481339"/>
                <a:ext cx="137520" cy="286920"/>
              </p14:xfrm>
            </p:contentPart>
          </mc:Choice>
          <mc:Fallback xmlns="">
            <p:pic>
              <p:nvPicPr>
                <p:cNvPr id="136" name="Inkt 135">
                  <a:extLst>
                    <a:ext uri="{FF2B5EF4-FFF2-40B4-BE49-F238E27FC236}">
                      <a16:creationId xmlns:a16="http://schemas.microsoft.com/office/drawing/2014/main" id="{B111C9CB-F9A5-4661-9DA3-EE287CAC15A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355430" y="2472339"/>
                  <a:ext cx="1551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7" name="Inkt 136">
                  <a:extLst>
                    <a:ext uri="{FF2B5EF4-FFF2-40B4-BE49-F238E27FC236}">
                      <a16:creationId xmlns:a16="http://schemas.microsoft.com/office/drawing/2014/main" id="{685934A3-2177-4241-92F2-0914CFC181B3}"/>
                    </a:ext>
                  </a:extLst>
                </p14:cNvPr>
                <p14:cNvContentPartPr/>
                <p14:nvPr/>
              </p14:nvContentPartPr>
              <p14:xfrm>
                <a:off x="9387110" y="2653779"/>
                <a:ext cx="89280" cy="27360"/>
              </p14:xfrm>
            </p:contentPart>
          </mc:Choice>
          <mc:Fallback xmlns="">
            <p:pic>
              <p:nvPicPr>
                <p:cNvPr id="137" name="Inkt 136">
                  <a:extLst>
                    <a:ext uri="{FF2B5EF4-FFF2-40B4-BE49-F238E27FC236}">
                      <a16:creationId xmlns:a16="http://schemas.microsoft.com/office/drawing/2014/main" id="{685934A3-2177-4241-92F2-0914CFC181B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378110" y="2645139"/>
                  <a:ext cx="1069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8" name="Inkt 137">
                  <a:extLst>
                    <a:ext uri="{FF2B5EF4-FFF2-40B4-BE49-F238E27FC236}">
                      <a16:creationId xmlns:a16="http://schemas.microsoft.com/office/drawing/2014/main" id="{43200147-F9C2-4A46-883E-2952C0EE240F}"/>
                    </a:ext>
                  </a:extLst>
                </p14:cNvPr>
                <p14:cNvContentPartPr/>
                <p14:nvPr/>
              </p14:nvContentPartPr>
              <p14:xfrm>
                <a:off x="9522110" y="2614899"/>
                <a:ext cx="120240" cy="145440"/>
              </p14:xfrm>
            </p:contentPart>
          </mc:Choice>
          <mc:Fallback xmlns="">
            <p:pic>
              <p:nvPicPr>
                <p:cNvPr id="138" name="Inkt 137">
                  <a:extLst>
                    <a:ext uri="{FF2B5EF4-FFF2-40B4-BE49-F238E27FC236}">
                      <a16:creationId xmlns:a16="http://schemas.microsoft.com/office/drawing/2014/main" id="{43200147-F9C2-4A46-883E-2952C0EE240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513470" y="2606259"/>
                  <a:ext cx="1378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0" name="Inkt 139">
                  <a:extLst>
                    <a:ext uri="{FF2B5EF4-FFF2-40B4-BE49-F238E27FC236}">
                      <a16:creationId xmlns:a16="http://schemas.microsoft.com/office/drawing/2014/main" id="{0AB91E45-79B2-4170-94D7-7B6640C27423}"/>
                    </a:ext>
                  </a:extLst>
                </p14:cNvPr>
                <p14:cNvContentPartPr/>
                <p14:nvPr/>
              </p14:nvContentPartPr>
              <p14:xfrm>
                <a:off x="9523190" y="1928379"/>
                <a:ext cx="75960" cy="213480"/>
              </p14:xfrm>
            </p:contentPart>
          </mc:Choice>
          <mc:Fallback xmlns="">
            <p:pic>
              <p:nvPicPr>
                <p:cNvPr id="140" name="Inkt 139">
                  <a:extLst>
                    <a:ext uri="{FF2B5EF4-FFF2-40B4-BE49-F238E27FC236}">
                      <a16:creationId xmlns:a16="http://schemas.microsoft.com/office/drawing/2014/main" id="{0AB91E45-79B2-4170-94D7-7B6640C2742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514550" y="1919379"/>
                  <a:ext cx="936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1" name="Inkt 140">
                  <a:extLst>
                    <a:ext uri="{FF2B5EF4-FFF2-40B4-BE49-F238E27FC236}">
                      <a16:creationId xmlns:a16="http://schemas.microsoft.com/office/drawing/2014/main" id="{B91D89E6-492D-4B63-9606-56DD8B4F0D14}"/>
                    </a:ext>
                  </a:extLst>
                </p14:cNvPr>
                <p14:cNvContentPartPr/>
                <p14:nvPr/>
              </p14:nvContentPartPr>
              <p14:xfrm>
                <a:off x="9579710" y="1829019"/>
                <a:ext cx="194400" cy="117720"/>
              </p14:xfrm>
            </p:contentPart>
          </mc:Choice>
          <mc:Fallback xmlns="">
            <p:pic>
              <p:nvPicPr>
                <p:cNvPr id="141" name="Inkt 140">
                  <a:extLst>
                    <a:ext uri="{FF2B5EF4-FFF2-40B4-BE49-F238E27FC236}">
                      <a16:creationId xmlns:a16="http://schemas.microsoft.com/office/drawing/2014/main" id="{B91D89E6-492D-4B63-9606-56DD8B4F0D1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570710" y="1820019"/>
                  <a:ext cx="2120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2" name="Inkt 141">
                  <a:extLst>
                    <a:ext uri="{FF2B5EF4-FFF2-40B4-BE49-F238E27FC236}">
                      <a16:creationId xmlns:a16="http://schemas.microsoft.com/office/drawing/2014/main" id="{771809F1-5EB8-4AB3-9E6B-597B7B055646}"/>
                    </a:ext>
                  </a:extLst>
                </p14:cNvPr>
                <p14:cNvContentPartPr/>
                <p14:nvPr/>
              </p14:nvContentPartPr>
              <p14:xfrm>
                <a:off x="9820910" y="1579539"/>
                <a:ext cx="89640" cy="281520"/>
              </p14:xfrm>
            </p:contentPart>
          </mc:Choice>
          <mc:Fallback xmlns="">
            <p:pic>
              <p:nvPicPr>
                <p:cNvPr id="142" name="Inkt 141">
                  <a:extLst>
                    <a:ext uri="{FF2B5EF4-FFF2-40B4-BE49-F238E27FC236}">
                      <a16:creationId xmlns:a16="http://schemas.microsoft.com/office/drawing/2014/main" id="{771809F1-5EB8-4AB3-9E6B-597B7B05564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812270" y="1570539"/>
                  <a:ext cx="1072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3" name="Inkt 142">
                  <a:extLst>
                    <a:ext uri="{FF2B5EF4-FFF2-40B4-BE49-F238E27FC236}">
                      <a16:creationId xmlns:a16="http://schemas.microsoft.com/office/drawing/2014/main" id="{159BE6B7-10AB-4772-809C-7C283F20AECB}"/>
                    </a:ext>
                  </a:extLst>
                </p14:cNvPr>
                <p14:cNvContentPartPr/>
                <p14:nvPr/>
              </p14:nvContentPartPr>
              <p14:xfrm>
                <a:off x="9911270" y="1586379"/>
                <a:ext cx="133560" cy="258840"/>
              </p14:xfrm>
            </p:contentPart>
          </mc:Choice>
          <mc:Fallback xmlns="">
            <p:pic>
              <p:nvPicPr>
                <p:cNvPr id="143" name="Inkt 142">
                  <a:extLst>
                    <a:ext uri="{FF2B5EF4-FFF2-40B4-BE49-F238E27FC236}">
                      <a16:creationId xmlns:a16="http://schemas.microsoft.com/office/drawing/2014/main" id="{159BE6B7-10AB-4772-809C-7C283F20AEC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902630" y="1577739"/>
                  <a:ext cx="1512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4" name="Inkt 143">
                  <a:extLst>
                    <a:ext uri="{FF2B5EF4-FFF2-40B4-BE49-F238E27FC236}">
                      <a16:creationId xmlns:a16="http://schemas.microsoft.com/office/drawing/2014/main" id="{29EC42F9-357F-4C27-B7C4-F9708E7D86B7}"/>
                    </a:ext>
                  </a:extLst>
                </p14:cNvPr>
                <p14:cNvContentPartPr/>
                <p14:nvPr/>
              </p14:nvContentPartPr>
              <p14:xfrm>
                <a:off x="9915590" y="1709139"/>
                <a:ext cx="106920" cy="52920"/>
              </p14:xfrm>
            </p:contentPart>
          </mc:Choice>
          <mc:Fallback xmlns="">
            <p:pic>
              <p:nvPicPr>
                <p:cNvPr id="144" name="Inkt 143">
                  <a:extLst>
                    <a:ext uri="{FF2B5EF4-FFF2-40B4-BE49-F238E27FC236}">
                      <a16:creationId xmlns:a16="http://schemas.microsoft.com/office/drawing/2014/main" id="{29EC42F9-357F-4C27-B7C4-F9708E7D86B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906950" y="1700139"/>
                  <a:ext cx="1245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6" name="Inkt 145">
                  <a:extLst>
                    <a:ext uri="{FF2B5EF4-FFF2-40B4-BE49-F238E27FC236}">
                      <a16:creationId xmlns:a16="http://schemas.microsoft.com/office/drawing/2014/main" id="{B0287A99-0743-49EB-9B4E-FD124B9F2372}"/>
                    </a:ext>
                  </a:extLst>
                </p14:cNvPr>
                <p14:cNvContentPartPr/>
                <p14:nvPr/>
              </p14:nvContentPartPr>
              <p14:xfrm>
                <a:off x="10187390" y="1690419"/>
                <a:ext cx="93960" cy="29880"/>
              </p14:xfrm>
            </p:contentPart>
          </mc:Choice>
          <mc:Fallback xmlns="">
            <p:pic>
              <p:nvPicPr>
                <p:cNvPr id="146" name="Inkt 145">
                  <a:extLst>
                    <a:ext uri="{FF2B5EF4-FFF2-40B4-BE49-F238E27FC236}">
                      <a16:creationId xmlns:a16="http://schemas.microsoft.com/office/drawing/2014/main" id="{B0287A99-0743-49EB-9B4E-FD124B9F237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178390" y="1681779"/>
                  <a:ext cx="111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7" name="Inkt 146">
                  <a:extLst>
                    <a:ext uri="{FF2B5EF4-FFF2-40B4-BE49-F238E27FC236}">
                      <a16:creationId xmlns:a16="http://schemas.microsoft.com/office/drawing/2014/main" id="{55E340B8-6B8F-4A5A-B87F-38049558FED5}"/>
                    </a:ext>
                  </a:extLst>
                </p14:cNvPr>
                <p14:cNvContentPartPr/>
                <p14:nvPr/>
              </p14:nvContentPartPr>
              <p14:xfrm>
                <a:off x="10178030" y="1728579"/>
                <a:ext cx="99720" cy="38520"/>
              </p14:xfrm>
            </p:contentPart>
          </mc:Choice>
          <mc:Fallback xmlns="">
            <p:pic>
              <p:nvPicPr>
                <p:cNvPr id="147" name="Inkt 146">
                  <a:extLst>
                    <a:ext uri="{FF2B5EF4-FFF2-40B4-BE49-F238E27FC236}">
                      <a16:creationId xmlns:a16="http://schemas.microsoft.com/office/drawing/2014/main" id="{55E340B8-6B8F-4A5A-B87F-38049558FED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169390" y="1719939"/>
                  <a:ext cx="1173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8" name="Inkt 147">
                  <a:extLst>
                    <a:ext uri="{FF2B5EF4-FFF2-40B4-BE49-F238E27FC236}">
                      <a16:creationId xmlns:a16="http://schemas.microsoft.com/office/drawing/2014/main" id="{4EC70198-3B5E-4A46-895A-0D2FF08B1DA0}"/>
                    </a:ext>
                  </a:extLst>
                </p14:cNvPr>
                <p14:cNvContentPartPr/>
                <p14:nvPr/>
              </p14:nvContentPartPr>
              <p14:xfrm>
                <a:off x="10369910" y="1503219"/>
                <a:ext cx="33120" cy="136080"/>
              </p14:xfrm>
            </p:contentPart>
          </mc:Choice>
          <mc:Fallback xmlns="">
            <p:pic>
              <p:nvPicPr>
                <p:cNvPr id="148" name="Inkt 147">
                  <a:extLst>
                    <a:ext uri="{FF2B5EF4-FFF2-40B4-BE49-F238E27FC236}">
                      <a16:creationId xmlns:a16="http://schemas.microsoft.com/office/drawing/2014/main" id="{4EC70198-3B5E-4A46-895A-0D2FF08B1DA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361270" y="1494579"/>
                  <a:ext cx="507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9" name="Inkt 148">
                  <a:extLst>
                    <a:ext uri="{FF2B5EF4-FFF2-40B4-BE49-F238E27FC236}">
                      <a16:creationId xmlns:a16="http://schemas.microsoft.com/office/drawing/2014/main" id="{1C997B9F-1DD6-44AD-B4F4-ED2A4D07977E}"/>
                    </a:ext>
                  </a:extLst>
                </p14:cNvPr>
                <p14:cNvContentPartPr/>
                <p14:nvPr/>
              </p14:nvContentPartPr>
              <p14:xfrm>
                <a:off x="10400510" y="1754139"/>
                <a:ext cx="45720" cy="50400"/>
              </p14:xfrm>
            </p:contentPart>
          </mc:Choice>
          <mc:Fallback xmlns="">
            <p:pic>
              <p:nvPicPr>
                <p:cNvPr id="149" name="Inkt 148">
                  <a:extLst>
                    <a:ext uri="{FF2B5EF4-FFF2-40B4-BE49-F238E27FC236}">
                      <a16:creationId xmlns:a16="http://schemas.microsoft.com/office/drawing/2014/main" id="{1C997B9F-1DD6-44AD-B4F4-ED2A4D07977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391510" y="1745499"/>
                  <a:ext cx="6336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ep 177">
            <a:extLst>
              <a:ext uri="{FF2B5EF4-FFF2-40B4-BE49-F238E27FC236}">
                <a16:creationId xmlns:a16="http://schemas.microsoft.com/office/drawing/2014/main" id="{2A6EDE1F-3C36-4CF4-9AB5-1C0390032F86}"/>
              </a:ext>
            </a:extLst>
          </p:cNvPr>
          <p:cNvGrpSpPr/>
          <p:nvPr/>
        </p:nvGrpSpPr>
        <p:grpSpPr>
          <a:xfrm>
            <a:off x="10577270" y="1366779"/>
            <a:ext cx="2652480" cy="397080"/>
            <a:chOff x="10577270" y="1366779"/>
            <a:chExt cx="26524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1" name="Inkt 150">
                  <a:extLst>
                    <a:ext uri="{FF2B5EF4-FFF2-40B4-BE49-F238E27FC236}">
                      <a16:creationId xmlns:a16="http://schemas.microsoft.com/office/drawing/2014/main" id="{A59161FB-B5EA-4122-BE13-BBB494A62CDB}"/>
                    </a:ext>
                  </a:extLst>
                </p14:cNvPr>
                <p14:cNvContentPartPr/>
                <p14:nvPr/>
              </p14:nvContentPartPr>
              <p14:xfrm>
                <a:off x="10577270" y="1641099"/>
                <a:ext cx="205560" cy="122760"/>
              </p14:xfrm>
            </p:contentPart>
          </mc:Choice>
          <mc:Fallback xmlns="">
            <p:pic>
              <p:nvPicPr>
                <p:cNvPr id="151" name="Inkt 150">
                  <a:extLst>
                    <a:ext uri="{FF2B5EF4-FFF2-40B4-BE49-F238E27FC236}">
                      <a16:creationId xmlns:a16="http://schemas.microsoft.com/office/drawing/2014/main" id="{A59161FB-B5EA-4122-BE13-BBB494A62CD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568630" y="1632099"/>
                  <a:ext cx="2232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2" name="Inkt 151">
                  <a:extLst>
                    <a:ext uri="{FF2B5EF4-FFF2-40B4-BE49-F238E27FC236}">
                      <a16:creationId xmlns:a16="http://schemas.microsoft.com/office/drawing/2014/main" id="{88FA3A43-3499-476F-B0DB-9026B08954E7}"/>
                    </a:ext>
                  </a:extLst>
                </p14:cNvPr>
                <p14:cNvContentPartPr/>
                <p14:nvPr/>
              </p14:nvContentPartPr>
              <p14:xfrm>
                <a:off x="10791830" y="1642539"/>
                <a:ext cx="165600" cy="115200"/>
              </p14:xfrm>
            </p:contentPart>
          </mc:Choice>
          <mc:Fallback xmlns="">
            <p:pic>
              <p:nvPicPr>
                <p:cNvPr id="152" name="Inkt 151">
                  <a:extLst>
                    <a:ext uri="{FF2B5EF4-FFF2-40B4-BE49-F238E27FC236}">
                      <a16:creationId xmlns:a16="http://schemas.microsoft.com/office/drawing/2014/main" id="{88FA3A43-3499-476F-B0DB-9026B08954E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782830" y="1633899"/>
                  <a:ext cx="1832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3" name="Inkt 152">
                  <a:extLst>
                    <a:ext uri="{FF2B5EF4-FFF2-40B4-BE49-F238E27FC236}">
                      <a16:creationId xmlns:a16="http://schemas.microsoft.com/office/drawing/2014/main" id="{0ABA69F2-D3AB-48FA-9C7A-2134D4B62771}"/>
                    </a:ext>
                  </a:extLst>
                </p14:cNvPr>
                <p14:cNvContentPartPr/>
                <p14:nvPr/>
              </p14:nvContentPartPr>
              <p14:xfrm>
                <a:off x="10871030" y="1474779"/>
                <a:ext cx="80640" cy="235080"/>
              </p14:xfrm>
            </p:contentPart>
          </mc:Choice>
          <mc:Fallback xmlns="">
            <p:pic>
              <p:nvPicPr>
                <p:cNvPr id="153" name="Inkt 152">
                  <a:extLst>
                    <a:ext uri="{FF2B5EF4-FFF2-40B4-BE49-F238E27FC236}">
                      <a16:creationId xmlns:a16="http://schemas.microsoft.com/office/drawing/2014/main" id="{0ABA69F2-D3AB-48FA-9C7A-2134D4B6277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862030" y="1466139"/>
                  <a:ext cx="982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4" name="Inkt 153">
                  <a:extLst>
                    <a:ext uri="{FF2B5EF4-FFF2-40B4-BE49-F238E27FC236}">
                      <a16:creationId xmlns:a16="http://schemas.microsoft.com/office/drawing/2014/main" id="{A1A714FF-A75C-4385-9A15-21E8E27FC9ED}"/>
                    </a:ext>
                  </a:extLst>
                </p14:cNvPr>
                <p14:cNvContentPartPr/>
                <p14:nvPr/>
              </p14:nvContentPartPr>
              <p14:xfrm>
                <a:off x="10918910" y="1463619"/>
                <a:ext cx="73080" cy="236160"/>
              </p14:xfrm>
            </p:contentPart>
          </mc:Choice>
          <mc:Fallback xmlns="">
            <p:pic>
              <p:nvPicPr>
                <p:cNvPr id="154" name="Inkt 153">
                  <a:extLst>
                    <a:ext uri="{FF2B5EF4-FFF2-40B4-BE49-F238E27FC236}">
                      <a16:creationId xmlns:a16="http://schemas.microsoft.com/office/drawing/2014/main" id="{A1A714FF-A75C-4385-9A15-21E8E27FC9E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909910" y="1454979"/>
                  <a:ext cx="907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5" name="Inkt 154">
                  <a:extLst>
                    <a:ext uri="{FF2B5EF4-FFF2-40B4-BE49-F238E27FC236}">
                      <a16:creationId xmlns:a16="http://schemas.microsoft.com/office/drawing/2014/main" id="{72FFE9E9-1794-4780-9A75-208D11B04235}"/>
                    </a:ext>
                  </a:extLst>
                </p14:cNvPr>
                <p14:cNvContentPartPr/>
                <p14:nvPr/>
              </p14:nvContentPartPr>
              <p14:xfrm>
                <a:off x="11118710" y="1485219"/>
                <a:ext cx="75960" cy="212760"/>
              </p14:xfrm>
            </p:contentPart>
          </mc:Choice>
          <mc:Fallback xmlns="">
            <p:pic>
              <p:nvPicPr>
                <p:cNvPr id="155" name="Inkt 154">
                  <a:extLst>
                    <a:ext uri="{FF2B5EF4-FFF2-40B4-BE49-F238E27FC236}">
                      <a16:creationId xmlns:a16="http://schemas.microsoft.com/office/drawing/2014/main" id="{72FFE9E9-1794-4780-9A75-208D11B0423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110070" y="1476579"/>
                  <a:ext cx="936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7" name="Inkt 156">
                  <a:extLst>
                    <a:ext uri="{FF2B5EF4-FFF2-40B4-BE49-F238E27FC236}">
                      <a16:creationId xmlns:a16="http://schemas.microsoft.com/office/drawing/2014/main" id="{3D064FAD-E711-41A5-8F6C-E4119E01293A}"/>
                    </a:ext>
                  </a:extLst>
                </p14:cNvPr>
                <p14:cNvContentPartPr/>
                <p14:nvPr/>
              </p14:nvContentPartPr>
              <p14:xfrm>
                <a:off x="11326790" y="1538139"/>
                <a:ext cx="105480" cy="122040"/>
              </p14:xfrm>
            </p:contentPart>
          </mc:Choice>
          <mc:Fallback xmlns="">
            <p:pic>
              <p:nvPicPr>
                <p:cNvPr id="157" name="Inkt 156">
                  <a:extLst>
                    <a:ext uri="{FF2B5EF4-FFF2-40B4-BE49-F238E27FC236}">
                      <a16:creationId xmlns:a16="http://schemas.microsoft.com/office/drawing/2014/main" id="{3D064FAD-E711-41A5-8F6C-E4119E01293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317790" y="1529499"/>
                  <a:ext cx="1231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8" name="Inkt 157">
                  <a:extLst>
                    <a:ext uri="{FF2B5EF4-FFF2-40B4-BE49-F238E27FC236}">
                      <a16:creationId xmlns:a16="http://schemas.microsoft.com/office/drawing/2014/main" id="{4007A3B8-1ED5-4564-B3DF-8B08D3BDE21E}"/>
                    </a:ext>
                  </a:extLst>
                </p14:cNvPr>
                <p14:cNvContentPartPr/>
                <p14:nvPr/>
              </p14:nvContentPartPr>
              <p14:xfrm>
                <a:off x="11451350" y="1528779"/>
                <a:ext cx="83520" cy="98640"/>
              </p14:xfrm>
            </p:contentPart>
          </mc:Choice>
          <mc:Fallback xmlns="">
            <p:pic>
              <p:nvPicPr>
                <p:cNvPr id="158" name="Inkt 157">
                  <a:extLst>
                    <a:ext uri="{FF2B5EF4-FFF2-40B4-BE49-F238E27FC236}">
                      <a16:creationId xmlns:a16="http://schemas.microsoft.com/office/drawing/2014/main" id="{4007A3B8-1ED5-4564-B3DF-8B08D3BDE21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442350" y="1520139"/>
                  <a:ext cx="101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9" name="Inkt 158">
                  <a:extLst>
                    <a:ext uri="{FF2B5EF4-FFF2-40B4-BE49-F238E27FC236}">
                      <a16:creationId xmlns:a16="http://schemas.microsoft.com/office/drawing/2014/main" id="{45BE893F-C5DE-460D-B7A0-F883AFD06AD1}"/>
                    </a:ext>
                  </a:extLst>
                </p14:cNvPr>
                <p14:cNvContentPartPr/>
                <p14:nvPr/>
              </p14:nvContentPartPr>
              <p14:xfrm>
                <a:off x="11502830" y="1366779"/>
                <a:ext cx="79920" cy="263880"/>
              </p14:xfrm>
            </p:contentPart>
          </mc:Choice>
          <mc:Fallback xmlns="">
            <p:pic>
              <p:nvPicPr>
                <p:cNvPr id="159" name="Inkt 158">
                  <a:extLst>
                    <a:ext uri="{FF2B5EF4-FFF2-40B4-BE49-F238E27FC236}">
                      <a16:creationId xmlns:a16="http://schemas.microsoft.com/office/drawing/2014/main" id="{45BE893F-C5DE-460D-B7A0-F883AFD06AD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493830" y="1357779"/>
                  <a:ext cx="975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0" name="Inkt 159">
                  <a:extLst>
                    <a:ext uri="{FF2B5EF4-FFF2-40B4-BE49-F238E27FC236}">
                      <a16:creationId xmlns:a16="http://schemas.microsoft.com/office/drawing/2014/main" id="{3317388E-081F-4106-A66C-A5C32A490774}"/>
                    </a:ext>
                  </a:extLst>
                </p14:cNvPr>
                <p14:cNvContentPartPr/>
                <p14:nvPr/>
              </p14:nvContentPartPr>
              <p14:xfrm>
                <a:off x="11592830" y="1514019"/>
                <a:ext cx="175680" cy="110160"/>
              </p14:xfrm>
            </p:contentPart>
          </mc:Choice>
          <mc:Fallback xmlns="">
            <p:pic>
              <p:nvPicPr>
                <p:cNvPr id="160" name="Inkt 159">
                  <a:extLst>
                    <a:ext uri="{FF2B5EF4-FFF2-40B4-BE49-F238E27FC236}">
                      <a16:creationId xmlns:a16="http://schemas.microsoft.com/office/drawing/2014/main" id="{3317388E-081F-4106-A66C-A5C32A49077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584190" y="1505379"/>
                  <a:ext cx="1933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2" name="Inkt 161">
                  <a:extLst>
                    <a:ext uri="{FF2B5EF4-FFF2-40B4-BE49-F238E27FC236}">
                      <a16:creationId xmlns:a16="http://schemas.microsoft.com/office/drawing/2014/main" id="{F3B2CCDB-6BE6-452C-BFE9-8E35E19BD965}"/>
                    </a:ext>
                  </a:extLst>
                </p14:cNvPr>
                <p14:cNvContentPartPr/>
                <p14:nvPr/>
              </p14:nvContentPartPr>
              <p14:xfrm>
                <a:off x="11748350" y="1507899"/>
                <a:ext cx="155880" cy="94680"/>
              </p14:xfrm>
            </p:contentPart>
          </mc:Choice>
          <mc:Fallback xmlns="">
            <p:pic>
              <p:nvPicPr>
                <p:cNvPr id="162" name="Inkt 161">
                  <a:extLst>
                    <a:ext uri="{FF2B5EF4-FFF2-40B4-BE49-F238E27FC236}">
                      <a16:creationId xmlns:a16="http://schemas.microsoft.com/office/drawing/2014/main" id="{F3B2CCDB-6BE6-452C-BFE9-8E35E19BD96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739710" y="1498899"/>
                  <a:ext cx="1735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3" name="Inkt 162">
                  <a:extLst>
                    <a:ext uri="{FF2B5EF4-FFF2-40B4-BE49-F238E27FC236}">
                      <a16:creationId xmlns:a16="http://schemas.microsoft.com/office/drawing/2014/main" id="{2C09019C-DFA1-4B21-95DB-BC498A2FDBB2}"/>
                    </a:ext>
                  </a:extLst>
                </p14:cNvPr>
                <p14:cNvContentPartPr/>
                <p14:nvPr/>
              </p14:nvContentPartPr>
              <p14:xfrm>
                <a:off x="11898830" y="1473339"/>
                <a:ext cx="145440" cy="127800"/>
              </p14:xfrm>
            </p:contentPart>
          </mc:Choice>
          <mc:Fallback xmlns="">
            <p:pic>
              <p:nvPicPr>
                <p:cNvPr id="163" name="Inkt 162">
                  <a:extLst>
                    <a:ext uri="{FF2B5EF4-FFF2-40B4-BE49-F238E27FC236}">
                      <a16:creationId xmlns:a16="http://schemas.microsoft.com/office/drawing/2014/main" id="{2C09019C-DFA1-4B21-95DB-BC498A2FDBB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889830" y="1464339"/>
                  <a:ext cx="1630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5" name="Inkt 164">
                  <a:extLst>
                    <a:ext uri="{FF2B5EF4-FFF2-40B4-BE49-F238E27FC236}">
                      <a16:creationId xmlns:a16="http://schemas.microsoft.com/office/drawing/2014/main" id="{93257E48-8ACB-41D9-9A4D-A3461442FE9C}"/>
                    </a:ext>
                  </a:extLst>
                </p14:cNvPr>
                <p14:cNvContentPartPr/>
                <p14:nvPr/>
              </p14:nvContentPartPr>
              <p14:xfrm>
                <a:off x="12165950" y="1487019"/>
                <a:ext cx="67680" cy="34200"/>
              </p14:xfrm>
            </p:contentPart>
          </mc:Choice>
          <mc:Fallback xmlns="">
            <p:pic>
              <p:nvPicPr>
                <p:cNvPr id="165" name="Inkt 164">
                  <a:extLst>
                    <a:ext uri="{FF2B5EF4-FFF2-40B4-BE49-F238E27FC236}">
                      <a16:creationId xmlns:a16="http://schemas.microsoft.com/office/drawing/2014/main" id="{93257E48-8ACB-41D9-9A4D-A3461442FE9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2156950" y="1478379"/>
                  <a:ext cx="853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6" name="Inkt 165">
                  <a:extLst>
                    <a:ext uri="{FF2B5EF4-FFF2-40B4-BE49-F238E27FC236}">
                      <a16:creationId xmlns:a16="http://schemas.microsoft.com/office/drawing/2014/main" id="{B9319577-7793-45BC-BF4B-6531059F94EC}"/>
                    </a:ext>
                  </a:extLst>
                </p14:cNvPr>
                <p14:cNvContentPartPr/>
                <p14:nvPr/>
              </p14:nvContentPartPr>
              <p14:xfrm>
                <a:off x="12154430" y="1544979"/>
                <a:ext cx="104040" cy="35640"/>
              </p14:xfrm>
            </p:contentPart>
          </mc:Choice>
          <mc:Fallback xmlns="">
            <p:pic>
              <p:nvPicPr>
                <p:cNvPr id="166" name="Inkt 165">
                  <a:extLst>
                    <a:ext uri="{FF2B5EF4-FFF2-40B4-BE49-F238E27FC236}">
                      <a16:creationId xmlns:a16="http://schemas.microsoft.com/office/drawing/2014/main" id="{B9319577-7793-45BC-BF4B-6531059F94E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2145430" y="1535979"/>
                  <a:ext cx="1216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8" name="Inkt 167">
                  <a:extLst>
                    <a:ext uri="{FF2B5EF4-FFF2-40B4-BE49-F238E27FC236}">
                      <a16:creationId xmlns:a16="http://schemas.microsoft.com/office/drawing/2014/main" id="{1CF85B53-DB0C-4AD9-842E-C910FC39F723}"/>
                    </a:ext>
                  </a:extLst>
                </p14:cNvPr>
                <p14:cNvContentPartPr/>
                <p14:nvPr/>
              </p14:nvContentPartPr>
              <p14:xfrm>
                <a:off x="12350270" y="1444899"/>
                <a:ext cx="72360" cy="157320"/>
              </p14:xfrm>
            </p:contentPart>
          </mc:Choice>
          <mc:Fallback xmlns="">
            <p:pic>
              <p:nvPicPr>
                <p:cNvPr id="168" name="Inkt 167">
                  <a:extLst>
                    <a:ext uri="{FF2B5EF4-FFF2-40B4-BE49-F238E27FC236}">
                      <a16:creationId xmlns:a16="http://schemas.microsoft.com/office/drawing/2014/main" id="{1CF85B53-DB0C-4AD9-842E-C910FC39F72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2341270" y="1435899"/>
                  <a:ext cx="900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9" name="Inkt 168">
                  <a:extLst>
                    <a:ext uri="{FF2B5EF4-FFF2-40B4-BE49-F238E27FC236}">
                      <a16:creationId xmlns:a16="http://schemas.microsoft.com/office/drawing/2014/main" id="{E0B9824B-ABC6-4A7F-A8E7-EC038D314663}"/>
                    </a:ext>
                  </a:extLst>
                </p14:cNvPr>
                <p14:cNvContentPartPr/>
                <p14:nvPr/>
              </p14:nvContentPartPr>
              <p14:xfrm>
                <a:off x="12445670" y="1547499"/>
                <a:ext cx="86040" cy="78480"/>
              </p14:xfrm>
            </p:contentPart>
          </mc:Choice>
          <mc:Fallback xmlns="">
            <p:pic>
              <p:nvPicPr>
                <p:cNvPr id="169" name="Inkt 168">
                  <a:extLst>
                    <a:ext uri="{FF2B5EF4-FFF2-40B4-BE49-F238E27FC236}">
                      <a16:creationId xmlns:a16="http://schemas.microsoft.com/office/drawing/2014/main" id="{E0B9824B-ABC6-4A7F-A8E7-EC038D31466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2436670" y="1538859"/>
                  <a:ext cx="1036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0" name="Inkt 169">
                  <a:extLst>
                    <a:ext uri="{FF2B5EF4-FFF2-40B4-BE49-F238E27FC236}">
                      <a16:creationId xmlns:a16="http://schemas.microsoft.com/office/drawing/2014/main" id="{9C540878-C18F-478E-B082-3E7DE57B3A84}"/>
                    </a:ext>
                  </a:extLst>
                </p14:cNvPr>
                <p14:cNvContentPartPr/>
                <p14:nvPr/>
              </p14:nvContentPartPr>
              <p14:xfrm>
                <a:off x="12476990" y="1373979"/>
                <a:ext cx="74520" cy="231120"/>
              </p14:xfrm>
            </p:contentPart>
          </mc:Choice>
          <mc:Fallback xmlns="">
            <p:pic>
              <p:nvPicPr>
                <p:cNvPr id="170" name="Inkt 169">
                  <a:extLst>
                    <a:ext uri="{FF2B5EF4-FFF2-40B4-BE49-F238E27FC236}">
                      <a16:creationId xmlns:a16="http://schemas.microsoft.com/office/drawing/2014/main" id="{9C540878-C18F-478E-B082-3E7DE57B3A8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2467990" y="1364979"/>
                  <a:ext cx="921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1" name="Inkt 170">
                  <a:extLst>
                    <a:ext uri="{FF2B5EF4-FFF2-40B4-BE49-F238E27FC236}">
                      <a16:creationId xmlns:a16="http://schemas.microsoft.com/office/drawing/2014/main" id="{62E7BEEC-E318-4D79-A89A-386621BFB51B}"/>
                    </a:ext>
                  </a:extLst>
                </p14:cNvPr>
                <p14:cNvContentPartPr/>
                <p14:nvPr/>
              </p14:nvContentPartPr>
              <p14:xfrm>
                <a:off x="12550430" y="1497459"/>
                <a:ext cx="172800" cy="105840"/>
              </p14:xfrm>
            </p:contentPart>
          </mc:Choice>
          <mc:Fallback xmlns="">
            <p:pic>
              <p:nvPicPr>
                <p:cNvPr id="171" name="Inkt 170">
                  <a:extLst>
                    <a:ext uri="{FF2B5EF4-FFF2-40B4-BE49-F238E27FC236}">
                      <a16:creationId xmlns:a16="http://schemas.microsoft.com/office/drawing/2014/main" id="{62E7BEEC-E318-4D79-A89A-386621BFB51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2541430" y="1488819"/>
                  <a:ext cx="1904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2" name="Inkt 171">
                  <a:extLst>
                    <a:ext uri="{FF2B5EF4-FFF2-40B4-BE49-F238E27FC236}">
                      <a16:creationId xmlns:a16="http://schemas.microsoft.com/office/drawing/2014/main" id="{6336C723-04F7-492C-A23B-6F35E54C5BE8}"/>
                    </a:ext>
                  </a:extLst>
                </p14:cNvPr>
                <p14:cNvContentPartPr/>
                <p14:nvPr/>
              </p14:nvContentPartPr>
              <p14:xfrm>
                <a:off x="12699470" y="1463979"/>
                <a:ext cx="102600" cy="88560"/>
              </p14:xfrm>
            </p:contentPart>
          </mc:Choice>
          <mc:Fallback xmlns="">
            <p:pic>
              <p:nvPicPr>
                <p:cNvPr id="172" name="Inkt 171">
                  <a:extLst>
                    <a:ext uri="{FF2B5EF4-FFF2-40B4-BE49-F238E27FC236}">
                      <a16:creationId xmlns:a16="http://schemas.microsoft.com/office/drawing/2014/main" id="{6336C723-04F7-492C-A23B-6F35E54C5BE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2690470" y="1454979"/>
                  <a:ext cx="1202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3" name="Inkt 172">
                  <a:extLst>
                    <a:ext uri="{FF2B5EF4-FFF2-40B4-BE49-F238E27FC236}">
                      <a16:creationId xmlns:a16="http://schemas.microsoft.com/office/drawing/2014/main" id="{FC63A7D3-8948-4F6A-9E99-DDCFF83EABDC}"/>
                    </a:ext>
                  </a:extLst>
                </p14:cNvPr>
                <p14:cNvContentPartPr/>
                <p14:nvPr/>
              </p14:nvContentPartPr>
              <p14:xfrm>
                <a:off x="12771110" y="1435179"/>
                <a:ext cx="124560" cy="100080"/>
              </p14:xfrm>
            </p:contentPart>
          </mc:Choice>
          <mc:Fallback xmlns="">
            <p:pic>
              <p:nvPicPr>
                <p:cNvPr id="173" name="Inkt 172">
                  <a:extLst>
                    <a:ext uri="{FF2B5EF4-FFF2-40B4-BE49-F238E27FC236}">
                      <a16:creationId xmlns:a16="http://schemas.microsoft.com/office/drawing/2014/main" id="{FC63A7D3-8948-4F6A-9E99-DDCFF83EABD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2762470" y="1426179"/>
                  <a:ext cx="1422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4" name="Inkt 173">
                  <a:extLst>
                    <a:ext uri="{FF2B5EF4-FFF2-40B4-BE49-F238E27FC236}">
                      <a16:creationId xmlns:a16="http://schemas.microsoft.com/office/drawing/2014/main" id="{0353C3E4-E243-4FE5-B79B-94A8C3AB3128}"/>
                    </a:ext>
                  </a:extLst>
                </p14:cNvPr>
                <p14:cNvContentPartPr/>
                <p14:nvPr/>
              </p14:nvContentPartPr>
              <p14:xfrm>
                <a:off x="12947510" y="1508259"/>
                <a:ext cx="72000" cy="36720"/>
              </p14:xfrm>
            </p:contentPart>
          </mc:Choice>
          <mc:Fallback xmlns="">
            <p:pic>
              <p:nvPicPr>
                <p:cNvPr id="174" name="Inkt 173">
                  <a:extLst>
                    <a:ext uri="{FF2B5EF4-FFF2-40B4-BE49-F238E27FC236}">
                      <a16:creationId xmlns:a16="http://schemas.microsoft.com/office/drawing/2014/main" id="{0353C3E4-E243-4FE5-B79B-94A8C3AB312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2938870" y="1499259"/>
                  <a:ext cx="896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5" name="Inkt 174">
                  <a:extLst>
                    <a:ext uri="{FF2B5EF4-FFF2-40B4-BE49-F238E27FC236}">
                      <a16:creationId xmlns:a16="http://schemas.microsoft.com/office/drawing/2014/main" id="{90E63EDD-FE9C-45CE-9C3C-FB32C2198F04}"/>
                    </a:ext>
                  </a:extLst>
                </p14:cNvPr>
                <p14:cNvContentPartPr/>
                <p14:nvPr/>
              </p14:nvContentPartPr>
              <p14:xfrm>
                <a:off x="12963710" y="1433739"/>
                <a:ext cx="28080" cy="130680"/>
              </p14:xfrm>
            </p:contentPart>
          </mc:Choice>
          <mc:Fallback xmlns="">
            <p:pic>
              <p:nvPicPr>
                <p:cNvPr id="175" name="Inkt 174">
                  <a:extLst>
                    <a:ext uri="{FF2B5EF4-FFF2-40B4-BE49-F238E27FC236}">
                      <a16:creationId xmlns:a16="http://schemas.microsoft.com/office/drawing/2014/main" id="{90E63EDD-FE9C-45CE-9C3C-FB32C2198F0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2955070" y="1424739"/>
                  <a:ext cx="457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7" name="Inkt 176">
                  <a:extLst>
                    <a:ext uri="{FF2B5EF4-FFF2-40B4-BE49-F238E27FC236}">
                      <a16:creationId xmlns:a16="http://schemas.microsoft.com/office/drawing/2014/main" id="{4DCC4E94-0A42-4C72-BE65-DFCF2D4D1668}"/>
                    </a:ext>
                  </a:extLst>
                </p14:cNvPr>
                <p14:cNvContentPartPr/>
                <p14:nvPr/>
              </p14:nvContentPartPr>
              <p14:xfrm>
                <a:off x="13057670" y="1405659"/>
                <a:ext cx="172080" cy="191520"/>
              </p14:xfrm>
            </p:contentPart>
          </mc:Choice>
          <mc:Fallback xmlns="">
            <p:pic>
              <p:nvPicPr>
                <p:cNvPr id="177" name="Inkt 176">
                  <a:extLst>
                    <a:ext uri="{FF2B5EF4-FFF2-40B4-BE49-F238E27FC236}">
                      <a16:creationId xmlns:a16="http://schemas.microsoft.com/office/drawing/2014/main" id="{4DCC4E94-0A42-4C72-BE65-DFCF2D4D166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3048670" y="1397019"/>
                  <a:ext cx="18972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ep 190">
            <a:extLst>
              <a:ext uri="{FF2B5EF4-FFF2-40B4-BE49-F238E27FC236}">
                <a16:creationId xmlns:a16="http://schemas.microsoft.com/office/drawing/2014/main" id="{49FC087C-6F0B-406E-A0BE-8616D8E632A9}"/>
              </a:ext>
            </a:extLst>
          </p:cNvPr>
          <p:cNvGrpSpPr/>
          <p:nvPr/>
        </p:nvGrpSpPr>
        <p:grpSpPr>
          <a:xfrm>
            <a:off x="2782706" y="2565579"/>
            <a:ext cx="799560" cy="1028880"/>
            <a:chOff x="2782706" y="2565579"/>
            <a:chExt cx="799560" cy="102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9" name="Inkt 178">
                  <a:extLst>
                    <a:ext uri="{FF2B5EF4-FFF2-40B4-BE49-F238E27FC236}">
                      <a16:creationId xmlns:a16="http://schemas.microsoft.com/office/drawing/2014/main" id="{E3984B03-C55F-4548-8B45-3C94D36819F3}"/>
                    </a:ext>
                  </a:extLst>
                </p14:cNvPr>
                <p14:cNvContentPartPr/>
                <p14:nvPr/>
              </p14:nvContentPartPr>
              <p14:xfrm>
                <a:off x="2782706" y="2565579"/>
                <a:ext cx="554760" cy="1000440"/>
              </p14:xfrm>
            </p:contentPart>
          </mc:Choice>
          <mc:Fallback xmlns="">
            <p:pic>
              <p:nvPicPr>
                <p:cNvPr id="179" name="Inkt 178">
                  <a:extLst>
                    <a:ext uri="{FF2B5EF4-FFF2-40B4-BE49-F238E27FC236}">
                      <a16:creationId xmlns:a16="http://schemas.microsoft.com/office/drawing/2014/main" id="{E3984B03-C55F-4548-8B45-3C94D36819F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773706" y="2556579"/>
                  <a:ext cx="572400" cy="10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0" name="Inkt 179">
                  <a:extLst>
                    <a:ext uri="{FF2B5EF4-FFF2-40B4-BE49-F238E27FC236}">
                      <a16:creationId xmlns:a16="http://schemas.microsoft.com/office/drawing/2014/main" id="{18600C7B-D918-49E2-8C54-6AC05F1DE3A9}"/>
                    </a:ext>
                  </a:extLst>
                </p14:cNvPr>
                <p14:cNvContentPartPr/>
                <p14:nvPr/>
              </p14:nvContentPartPr>
              <p14:xfrm>
                <a:off x="3315506" y="3373779"/>
                <a:ext cx="266760" cy="220680"/>
              </p14:xfrm>
            </p:contentPart>
          </mc:Choice>
          <mc:Fallback xmlns="">
            <p:pic>
              <p:nvPicPr>
                <p:cNvPr id="180" name="Inkt 179">
                  <a:extLst>
                    <a:ext uri="{FF2B5EF4-FFF2-40B4-BE49-F238E27FC236}">
                      <a16:creationId xmlns:a16="http://schemas.microsoft.com/office/drawing/2014/main" id="{18600C7B-D918-49E2-8C54-6AC05F1DE3A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306506" y="3364779"/>
                  <a:ext cx="284400" cy="23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ep 189">
            <a:extLst>
              <a:ext uri="{FF2B5EF4-FFF2-40B4-BE49-F238E27FC236}">
                <a16:creationId xmlns:a16="http://schemas.microsoft.com/office/drawing/2014/main" id="{6C7B5D50-2653-4C6A-9595-D5303A126CA4}"/>
              </a:ext>
            </a:extLst>
          </p:cNvPr>
          <p:cNvGrpSpPr/>
          <p:nvPr/>
        </p:nvGrpSpPr>
        <p:grpSpPr>
          <a:xfrm>
            <a:off x="4053506" y="3305019"/>
            <a:ext cx="334800" cy="362160"/>
            <a:chOff x="4053506" y="3305019"/>
            <a:chExt cx="33480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1" name="Inkt 180">
                  <a:extLst>
                    <a:ext uri="{FF2B5EF4-FFF2-40B4-BE49-F238E27FC236}">
                      <a16:creationId xmlns:a16="http://schemas.microsoft.com/office/drawing/2014/main" id="{06176207-417B-46C3-8B5F-BB8BBB9D5A90}"/>
                    </a:ext>
                  </a:extLst>
                </p14:cNvPr>
                <p14:cNvContentPartPr/>
                <p14:nvPr/>
              </p14:nvContentPartPr>
              <p14:xfrm>
                <a:off x="4053506" y="3305019"/>
                <a:ext cx="127800" cy="348120"/>
              </p14:xfrm>
            </p:contentPart>
          </mc:Choice>
          <mc:Fallback xmlns="">
            <p:pic>
              <p:nvPicPr>
                <p:cNvPr id="181" name="Inkt 180">
                  <a:extLst>
                    <a:ext uri="{FF2B5EF4-FFF2-40B4-BE49-F238E27FC236}">
                      <a16:creationId xmlns:a16="http://schemas.microsoft.com/office/drawing/2014/main" id="{06176207-417B-46C3-8B5F-BB8BBB9D5A9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044506" y="3296019"/>
                  <a:ext cx="1454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2" name="Inkt 181">
                  <a:extLst>
                    <a:ext uri="{FF2B5EF4-FFF2-40B4-BE49-F238E27FC236}">
                      <a16:creationId xmlns:a16="http://schemas.microsoft.com/office/drawing/2014/main" id="{C5D7D2E6-89A9-48AC-9B39-34CED13E2612}"/>
                    </a:ext>
                  </a:extLst>
                </p14:cNvPr>
                <p14:cNvContentPartPr/>
                <p14:nvPr/>
              </p14:nvContentPartPr>
              <p14:xfrm>
                <a:off x="4195346" y="3325539"/>
                <a:ext cx="192960" cy="341640"/>
              </p14:xfrm>
            </p:contentPart>
          </mc:Choice>
          <mc:Fallback xmlns="">
            <p:pic>
              <p:nvPicPr>
                <p:cNvPr id="182" name="Inkt 181">
                  <a:extLst>
                    <a:ext uri="{FF2B5EF4-FFF2-40B4-BE49-F238E27FC236}">
                      <a16:creationId xmlns:a16="http://schemas.microsoft.com/office/drawing/2014/main" id="{C5D7D2E6-89A9-48AC-9B39-34CED13E261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186346" y="3316539"/>
                  <a:ext cx="21060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3" name="Inkt 182">
                  <a:extLst>
                    <a:ext uri="{FF2B5EF4-FFF2-40B4-BE49-F238E27FC236}">
                      <a16:creationId xmlns:a16="http://schemas.microsoft.com/office/drawing/2014/main" id="{C2C12CE0-6F77-4C1F-8C36-18248C092F59}"/>
                    </a:ext>
                  </a:extLst>
                </p14:cNvPr>
                <p14:cNvContentPartPr/>
                <p14:nvPr/>
              </p14:nvContentPartPr>
              <p14:xfrm>
                <a:off x="4238186" y="3490419"/>
                <a:ext cx="110520" cy="50400"/>
              </p14:xfrm>
            </p:contentPart>
          </mc:Choice>
          <mc:Fallback xmlns="">
            <p:pic>
              <p:nvPicPr>
                <p:cNvPr id="183" name="Inkt 182">
                  <a:extLst>
                    <a:ext uri="{FF2B5EF4-FFF2-40B4-BE49-F238E27FC236}">
                      <a16:creationId xmlns:a16="http://schemas.microsoft.com/office/drawing/2014/main" id="{C2C12CE0-6F77-4C1F-8C36-18248C092F5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229546" y="3481779"/>
                  <a:ext cx="12816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ep 195">
            <a:extLst>
              <a:ext uri="{FF2B5EF4-FFF2-40B4-BE49-F238E27FC236}">
                <a16:creationId xmlns:a16="http://schemas.microsoft.com/office/drawing/2014/main" id="{9E20FC58-8E9E-40D6-94BF-7ACF8C52F9F2}"/>
              </a:ext>
            </a:extLst>
          </p:cNvPr>
          <p:cNvGrpSpPr/>
          <p:nvPr/>
        </p:nvGrpSpPr>
        <p:grpSpPr>
          <a:xfrm>
            <a:off x="4816706" y="3231939"/>
            <a:ext cx="869040" cy="388080"/>
            <a:chOff x="4816706" y="3231939"/>
            <a:chExt cx="869040" cy="38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4" name="Inkt 183">
                  <a:extLst>
                    <a:ext uri="{FF2B5EF4-FFF2-40B4-BE49-F238E27FC236}">
                      <a16:creationId xmlns:a16="http://schemas.microsoft.com/office/drawing/2014/main" id="{E99A8A4D-6758-4797-B4BB-BB241DB89D31}"/>
                    </a:ext>
                  </a:extLst>
                </p14:cNvPr>
                <p14:cNvContentPartPr/>
                <p14:nvPr/>
              </p14:nvContentPartPr>
              <p14:xfrm>
                <a:off x="4816706" y="3428139"/>
                <a:ext cx="256680" cy="191880"/>
              </p14:xfrm>
            </p:contentPart>
          </mc:Choice>
          <mc:Fallback xmlns="">
            <p:pic>
              <p:nvPicPr>
                <p:cNvPr id="184" name="Inkt 183">
                  <a:extLst>
                    <a:ext uri="{FF2B5EF4-FFF2-40B4-BE49-F238E27FC236}">
                      <a16:creationId xmlns:a16="http://schemas.microsoft.com/office/drawing/2014/main" id="{E99A8A4D-6758-4797-B4BB-BB241DB89D3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808066" y="3419499"/>
                  <a:ext cx="2743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5" name="Inkt 184">
                  <a:extLst>
                    <a:ext uri="{FF2B5EF4-FFF2-40B4-BE49-F238E27FC236}">
                      <a16:creationId xmlns:a16="http://schemas.microsoft.com/office/drawing/2014/main" id="{96B0D726-289D-410F-8947-3733D5FE7E6B}"/>
                    </a:ext>
                  </a:extLst>
                </p14:cNvPr>
                <p14:cNvContentPartPr/>
                <p14:nvPr/>
              </p14:nvContentPartPr>
              <p14:xfrm>
                <a:off x="5033786" y="3474939"/>
                <a:ext cx="164160" cy="133920"/>
              </p14:xfrm>
            </p:contentPart>
          </mc:Choice>
          <mc:Fallback xmlns="">
            <p:pic>
              <p:nvPicPr>
                <p:cNvPr id="185" name="Inkt 184">
                  <a:extLst>
                    <a:ext uri="{FF2B5EF4-FFF2-40B4-BE49-F238E27FC236}">
                      <a16:creationId xmlns:a16="http://schemas.microsoft.com/office/drawing/2014/main" id="{96B0D726-289D-410F-8947-3733D5FE7E6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025146" y="3466299"/>
                  <a:ext cx="181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6" name="Inkt 185">
                  <a:extLst>
                    <a:ext uri="{FF2B5EF4-FFF2-40B4-BE49-F238E27FC236}">
                      <a16:creationId xmlns:a16="http://schemas.microsoft.com/office/drawing/2014/main" id="{DE39EB12-1C89-4EEE-95E4-80BC7695552F}"/>
                    </a:ext>
                  </a:extLst>
                </p14:cNvPr>
                <p14:cNvContentPartPr/>
                <p14:nvPr/>
              </p14:nvContentPartPr>
              <p14:xfrm>
                <a:off x="5119826" y="3231939"/>
                <a:ext cx="127800" cy="318960"/>
              </p14:xfrm>
            </p:contentPart>
          </mc:Choice>
          <mc:Fallback xmlns="">
            <p:pic>
              <p:nvPicPr>
                <p:cNvPr id="186" name="Inkt 185">
                  <a:extLst>
                    <a:ext uri="{FF2B5EF4-FFF2-40B4-BE49-F238E27FC236}">
                      <a16:creationId xmlns:a16="http://schemas.microsoft.com/office/drawing/2014/main" id="{DE39EB12-1C89-4EEE-95E4-80BC7695552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111186" y="3222939"/>
                  <a:ext cx="1454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7" name="Inkt 186">
                  <a:extLst>
                    <a:ext uri="{FF2B5EF4-FFF2-40B4-BE49-F238E27FC236}">
                      <a16:creationId xmlns:a16="http://schemas.microsoft.com/office/drawing/2014/main" id="{C899D88D-7915-4726-A6E8-6CD8F0A16D6E}"/>
                    </a:ext>
                  </a:extLst>
                </p14:cNvPr>
                <p14:cNvContentPartPr/>
                <p14:nvPr/>
              </p14:nvContentPartPr>
              <p14:xfrm>
                <a:off x="5243666" y="3391419"/>
                <a:ext cx="238680" cy="141480"/>
              </p14:xfrm>
            </p:contentPart>
          </mc:Choice>
          <mc:Fallback xmlns="">
            <p:pic>
              <p:nvPicPr>
                <p:cNvPr id="187" name="Inkt 186">
                  <a:extLst>
                    <a:ext uri="{FF2B5EF4-FFF2-40B4-BE49-F238E27FC236}">
                      <a16:creationId xmlns:a16="http://schemas.microsoft.com/office/drawing/2014/main" id="{C899D88D-7915-4726-A6E8-6CD8F0A16D6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234666" y="3382779"/>
                  <a:ext cx="2563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8" name="Inkt 187">
                  <a:extLst>
                    <a:ext uri="{FF2B5EF4-FFF2-40B4-BE49-F238E27FC236}">
                      <a16:creationId xmlns:a16="http://schemas.microsoft.com/office/drawing/2014/main" id="{5EF74368-42DA-4310-8047-F1E8D94A2128}"/>
                    </a:ext>
                  </a:extLst>
                </p14:cNvPr>
                <p14:cNvContentPartPr/>
                <p14:nvPr/>
              </p14:nvContentPartPr>
              <p14:xfrm>
                <a:off x="5443826" y="3344259"/>
                <a:ext cx="241920" cy="128160"/>
              </p14:xfrm>
            </p:contentPart>
          </mc:Choice>
          <mc:Fallback xmlns="">
            <p:pic>
              <p:nvPicPr>
                <p:cNvPr id="188" name="Inkt 187">
                  <a:extLst>
                    <a:ext uri="{FF2B5EF4-FFF2-40B4-BE49-F238E27FC236}">
                      <a16:creationId xmlns:a16="http://schemas.microsoft.com/office/drawing/2014/main" id="{5EF74368-42DA-4310-8047-F1E8D94A212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435186" y="3335259"/>
                  <a:ext cx="2595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2" name="Inkt 191">
                  <a:extLst>
                    <a:ext uri="{FF2B5EF4-FFF2-40B4-BE49-F238E27FC236}">
                      <a16:creationId xmlns:a16="http://schemas.microsoft.com/office/drawing/2014/main" id="{640676B2-6301-4594-A084-5A87C556EE11}"/>
                    </a:ext>
                  </a:extLst>
                </p14:cNvPr>
                <p14:cNvContentPartPr/>
                <p14:nvPr/>
              </p14:nvContentPartPr>
              <p14:xfrm>
                <a:off x="5314586" y="3361539"/>
                <a:ext cx="185760" cy="131400"/>
              </p14:xfrm>
            </p:contentPart>
          </mc:Choice>
          <mc:Fallback xmlns="">
            <p:pic>
              <p:nvPicPr>
                <p:cNvPr id="192" name="Inkt 191">
                  <a:extLst>
                    <a:ext uri="{FF2B5EF4-FFF2-40B4-BE49-F238E27FC236}">
                      <a16:creationId xmlns:a16="http://schemas.microsoft.com/office/drawing/2014/main" id="{640676B2-6301-4594-A084-5A87C556EE1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305946" y="3352539"/>
                  <a:ext cx="203400" cy="14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ep 194">
            <a:extLst>
              <a:ext uri="{FF2B5EF4-FFF2-40B4-BE49-F238E27FC236}">
                <a16:creationId xmlns:a16="http://schemas.microsoft.com/office/drawing/2014/main" id="{EA05BC0F-AAF4-4CAE-BA7A-655419BB0197}"/>
              </a:ext>
            </a:extLst>
          </p:cNvPr>
          <p:cNvGrpSpPr/>
          <p:nvPr/>
        </p:nvGrpSpPr>
        <p:grpSpPr>
          <a:xfrm>
            <a:off x="5881946" y="3357579"/>
            <a:ext cx="130680" cy="84960"/>
            <a:chOff x="5881946" y="3357579"/>
            <a:chExt cx="130680" cy="8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3" name="Inkt 192">
                  <a:extLst>
                    <a:ext uri="{FF2B5EF4-FFF2-40B4-BE49-F238E27FC236}">
                      <a16:creationId xmlns:a16="http://schemas.microsoft.com/office/drawing/2014/main" id="{7A3A8797-22EF-41BC-BD2A-8FED02CEC19A}"/>
                    </a:ext>
                  </a:extLst>
                </p14:cNvPr>
                <p14:cNvContentPartPr/>
                <p14:nvPr/>
              </p14:nvContentPartPr>
              <p14:xfrm>
                <a:off x="5881946" y="3357579"/>
                <a:ext cx="127800" cy="60840"/>
              </p14:xfrm>
            </p:contentPart>
          </mc:Choice>
          <mc:Fallback xmlns="">
            <p:pic>
              <p:nvPicPr>
                <p:cNvPr id="193" name="Inkt 192">
                  <a:extLst>
                    <a:ext uri="{FF2B5EF4-FFF2-40B4-BE49-F238E27FC236}">
                      <a16:creationId xmlns:a16="http://schemas.microsoft.com/office/drawing/2014/main" id="{7A3A8797-22EF-41BC-BD2A-8FED02CEC19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873306" y="3348579"/>
                  <a:ext cx="1454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94" name="Inkt 193">
                  <a:extLst>
                    <a:ext uri="{FF2B5EF4-FFF2-40B4-BE49-F238E27FC236}">
                      <a16:creationId xmlns:a16="http://schemas.microsoft.com/office/drawing/2014/main" id="{B98D9A78-5CA6-4730-A141-3407FF347CED}"/>
                    </a:ext>
                  </a:extLst>
                </p14:cNvPr>
                <p14:cNvContentPartPr/>
                <p14:nvPr/>
              </p14:nvContentPartPr>
              <p14:xfrm>
                <a:off x="5903546" y="3413739"/>
                <a:ext cx="109080" cy="28800"/>
              </p14:xfrm>
            </p:contentPart>
          </mc:Choice>
          <mc:Fallback xmlns="">
            <p:pic>
              <p:nvPicPr>
                <p:cNvPr id="194" name="Inkt 193">
                  <a:extLst>
                    <a:ext uri="{FF2B5EF4-FFF2-40B4-BE49-F238E27FC236}">
                      <a16:creationId xmlns:a16="http://schemas.microsoft.com/office/drawing/2014/main" id="{B98D9A78-5CA6-4730-A141-3407FF347CE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894546" y="3404739"/>
                  <a:ext cx="126720" cy="4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197" name="Inkt 196">
                <a:extLst>
                  <a:ext uri="{FF2B5EF4-FFF2-40B4-BE49-F238E27FC236}">
                    <a16:creationId xmlns:a16="http://schemas.microsoft.com/office/drawing/2014/main" id="{50092040-9F06-40B6-86FD-9C4146528E8A}"/>
                  </a:ext>
                </a:extLst>
              </p14:cNvPr>
              <p14:cNvContentPartPr/>
              <p14:nvPr/>
            </p14:nvContentPartPr>
            <p14:xfrm>
              <a:off x="6232946" y="3303219"/>
              <a:ext cx="142200" cy="145800"/>
            </p14:xfrm>
          </p:contentPart>
        </mc:Choice>
        <mc:Fallback xmlns="">
          <p:pic>
            <p:nvPicPr>
              <p:cNvPr id="197" name="Inkt 196">
                <a:extLst>
                  <a:ext uri="{FF2B5EF4-FFF2-40B4-BE49-F238E27FC236}">
                    <a16:creationId xmlns:a16="http://schemas.microsoft.com/office/drawing/2014/main" id="{50092040-9F06-40B6-86FD-9C4146528E8A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6224306" y="3294579"/>
                <a:ext cx="159840" cy="16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9" name="Groep 208">
            <a:extLst>
              <a:ext uri="{FF2B5EF4-FFF2-40B4-BE49-F238E27FC236}">
                <a16:creationId xmlns:a16="http://schemas.microsoft.com/office/drawing/2014/main" id="{594935B6-89AF-475E-8496-BB2B01771895}"/>
              </a:ext>
            </a:extLst>
          </p:cNvPr>
          <p:cNvGrpSpPr/>
          <p:nvPr/>
        </p:nvGrpSpPr>
        <p:grpSpPr>
          <a:xfrm>
            <a:off x="6668186" y="3021339"/>
            <a:ext cx="1889280" cy="399600"/>
            <a:chOff x="6668186" y="3021339"/>
            <a:chExt cx="1889280" cy="39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8" name="Inkt 197">
                  <a:extLst>
                    <a:ext uri="{FF2B5EF4-FFF2-40B4-BE49-F238E27FC236}">
                      <a16:creationId xmlns:a16="http://schemas.microsoft.com/office/drawing/2014/main" id="{D0CE0C8C-478D-4D35-83B8-8A2BAB86B5D1}"/>
                    </a:ext>
                  </a:extLst>
                </p14:cNvPr>
                <p14:cNvContentPartPr/>
                <p14:nvPr/>
              </p14:nvContentPartPr>
              <p14:xfrm>
                <a:off x="6668186" y="3149139"/>
                <a:ext cx="246600" cy="271800"/>
              </p14:xfrm>
            </p:contentPart>
          </mc:Choice>
          <mc:Fallback xmlns="">
            <p:pic>
              <p:nvPicPr>
                <p:cNvPr id="198" name="Inkt 197">
                  <a:extLst>
                    <a:ext uri="{FF2B5EF4-FFF2-40B4-BE49-F238E27FC236}">
                      <a16:creationId xmlns:a16="http://schemas.microsoft.com/office/drawing/2014/main" id="{D0CE0C8C-478D-4D35-83B8-8A2BAB86B5D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659186" y="3140139"/>
                  <a:ext cx="2642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9" name="Inkt 198">
                  <a:extLst>
                    <a:ext uri="{FF2B5EF4-FFF2-40B4-BE49-F238E27FC236}">
                      <a16:creationId xmlns:a16="http://schemas.microsoft.com/office/drawing/2014/main" id="{8D649DD1-4AE2-4192-ADF8-4753063A017D}"/>
                    </a:ext>
                  </a:extLst>
                </p14:cNvPr>
                <p14:cNvContentPartPr/>
                <p14:nvPr/>
              </p14:nvContentPartPr>
              <p14:xfrm>
                <a:off x="6928826" y="3266859"/>
                <a:ext cx="149040" cy="129600"/>
              </p14:xfrm>
            </p:contentPart>
          </mc:Choice>
          <mc:Fallback xmlns="">
            <p:pic>
              <p:nvPicPr>
                <p:cNvPr id="199" name="Inkt 198">
                  <a:extLst>
                    <a:ext uri="{FF2B5EF4-FFF2-40B4-BE49-F238E27FC236}">
                      <a16:creationId xmlns:a16="http://schemas.microsoft.com/office/drawing/2014/main" id="{8D649DD1-4AE2-4192-ADF8-4753063A017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919826" y="3257859"/>
                  <a:ext cx="1666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00" name="Inkt 199">
                  <a:extLst>
                    <a:ext uri="{FF2B5EF4-FFF2-40B4-BE49-F238E27FC236}">
                      <a16:creationId xmlns:a16="http://schemas.microsoft.com/office/drawing/2014/main" id="{81BAF41F-E5A5-4D39-AF5F-FFFB2980E938}"/>
                    </a:ext>
                  </a:extLst>
                </p14:cNvPr>
                <p14:cNvContentPartPr/>
                <p14:nvPr/>
              </p14:nvContentPartPr>
              <p14:xfrm>
                <a:off x="7074626" y="3259659"/>
                <a:ext cx="248400" cy="138600"/>
              </p14:xfrm>
            </p:contentPart>
          </mc:Choice>
          <mc:Fallback xmlns="">
            <p:pic>
              <p:nvPicPr>
                <p:cNvPr id="200" name="Inkt 199">
                  <a:extLst>
                    <a:ext uri="{FF2B5EF4-FFF2-40B4-BE49-F238E27FC236}">
                      <a16:creationId xmlns:a16="http://schemas.microsoft.com/office/drawing/2014/main" id="{81BAF41F-E5A5-4D39-AF5F-FFFB2980E93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065626" y="3250659"/>
                  <a:ext cx="2660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01" name="Inkt 200">
                  <a:extLst>
                    <a:ext uri="{FF2B5EF4-FFF2-40B4-BE49-F238E27FC236}">
                      <a16:creationId xmlns:a16="http://schemas.microsoft.com/office/drawing/2014/main" id="{832D306E-E569-4A17-9135-AC8960A30874}"/>
                    </a:ext>
                  </a:extLst>
                </p14:cNvPr>
                <p14:cNvContentPartPr/>
                <p14:nvPr/>
              </p14:nvContentPartPr>
              <p14:xfrm>
                <a:off x="7472066" y="3128979"/>
                <a:ext cx="174960" cy="233280"/>
              </p14:xfrm>
            </p:contentPart>
          </mc:Choice>
          <mc:Fallback xmlns="">
            <p:pic>
              <p:nvPicPr>
                <p:cNvPr id="201" name="Inkt 200">
                  <a:extLst>
                    <a:ext uri="{FF2B5EF4-FFF2-40B4-BE49-F238E27FC236}">
                      <a16:creationId xmlns:a16="http://schemas.microsoft.com/office/drawing/2014/main" id="{832D306E-E569-4A17-9135-AC8960A3087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463426" y="3120339"/>
                  <a:ext cx="1926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02" name="Inkt 201">
                  <a:extLst>
                    <a:ext uri="{FF2B5EF4-FFF2-40B4-BE49-F238E27FC236}">
                      <a16:creationId xmlns:a16="http://schemas.microsoft.com/office/drawing/2014/main" id="{176FE7C2-6B92-4E50-A524-D028C3F63951}"/>
                    </a:ext>
                  </a:extLst>
                </p14:cNvPr>
                <p14:cNvContentPartPr/>
                <p14:nvPr/>
              </p14:nvContentPartPr>
              <p14:xfrm>
                <a:off x="7672586" y="3221859"/>
                <a:ext cx="122760" cy="135720"/>
              </p14:xfrm>
            </p:contentPart>
          </mc:Choice>
          <mc:Fallback xmlns="">
            <p:pic>
              <p:nvPicPr>
                <p:cNvPr id="202" name="Inkt 201">
                  <a:extLst>
                    <a:ext uri="{FF2B5EF4-FFF2-40B4-BE49-F238E27FC236}">
                      <a16:creationId xmlns:a16="http://schemas.microsoft.com/office/drawing/2014/main" id="{176FE7C2-6B92-4E50-A524-D028C3F6395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663946" y="3212859"/>
                  <a:ext cx="1404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03" name="Inkt 202">
                  <a:extLst>
                    <a:ext uri="{FF2B5EF4-FFF2-40B4-BE49-F238E27FC236}">
                      <a16:creationId xmlns:a16="http://schemas.microsoft.com/office/drawing/2014/main" id="{1F23C5B7-401F-4D8E-A137-942B5474256F}"/>
                    </a:ext>
                  </a:extLst>
                </p14:cNvPr>
                <p14:cNvContentPartPr/>
                <p14:nvPr/>
              </p14:nvContentPartPr>
              <p14:xfrm>
                <a:off x="7755026" y="3170739"/>
                <a:ext cx="311040" cy="164520"/>
              </p14:xfrm>
            </p:contentPart>
          </mc:Choice>
          <mc:Fallback xmlns="">
            <p:pic>
              <p:nvPicPr>
                <p:cNvPr id="203" name="Inkt 202">
                  <a:extLst>
                    <a:ext uri="{FF2B5EF4-FFF2-40B4-BE49-F238E27FC236}">
                      <a16:creationId xmlns:a16="http://schemas.microsoft.com/office/drawing/2014/main" id="{1F23C5B7-401F-4D8E-A137-942B5474256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746386" y="3162099"/>
                  <a:ext cx="3286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05" name="Inkt 204">
                  <a:extLst>
                    <a:ext uri="{FF2B5EF4-FFF2-40B4-BE49-F238E27FC236}">
                      <a16:creationId xmlns:a16="http://schemas.microsoft.com/office/drawing/2014/main" id="{66761EC2-A0E0-485D-9B8E-4767F82CFDDD}"/>
                    </a:ext>
                  </a:extLst>
                </p14:cNvPr>
                <p14:cNvContentPartPr/>
                <p14:nvPr/>
              </p14:nvContentPartPr>
              <p14:xfrm>
                <a:off x="8197466" y="3235179"/>
                <a:ext cx="109800" cy="55800"/>
              </p14:xfrm>
            </p:contentPart>
          </mc:Choice>
          <mc:Fallback xmlns="">
            <p:pic>
              <p:nvPicPr>
                <p:cNvPr id="205" name="Inkt 204">
                  <a:extLst>
                    <a:ext uri="{FF2B5EF4-FFF2-40B4-BE49-F238E27FC236}">
                      <a16:creationId xmlns:a16="http://schemas.microsoft.com/office/drawing/2014/main" id="{66761EC2-A0E0-485D-9B8E-4767F82CFDD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188826" y="3226539"/>
                  <a:ext cx="1274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06" name="Inkt 205">
                  <a:extLst>
                    <a:ext uri="{FF2B5EF4-FFF2-40B4-BE49-F238E27FC236}">
                      <a16:creationId xmlns:a16="http://schemas.microsoft.com/office/drawing/2014/main" id="{71F9FEBD-AEB8-478C-A3AA-F85946855C26}"/>
                    </a:ext>
                  </a:extLst>
                </p14:cNvPr>
                <p14:cNvContentPartPr/>
                <p14:nvPr/>
              </p14:nvContentPartPr>
              <p14:xfrm>
                <a:off x="8454146" y="3098379"/>
                <a:ext cx="76680" cy="187920"/>
              </p14:xfrm>
            </p:contentPart>
          </mc:Choice>
          <mc:Fallback xmlns="">
            <p:pic>
              <p:nvPicPr>
                <p:cNvPr id="206" name="Inkt 205">
                  <a:extLst>
                    <a:ext uri="{FF2B5EF4-FFF2-40B4-BE49-F238E27FC236}">
                      <a16:creationId xmlns:a16="http://schemas.microsoft.com/office/drawing/2014/main" id="{71F9FEBD-AEB8-478C-A3AA-F85946855C2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445146" y="3089739"/>
                  <a:ext cx="943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07" name="Inkt 206">
                  <a:extLst>
                    <a:ext uri="{FF2B5EF4-FFF2-40B4-BE49-F238E27FC236}">
                      <a16:creationId xmlns:a16="http://schemas.microsoft.com/office/drawing/2014/main" id="{C894FC7B-2C21-4BEC-AFB3-256D0FF90170}"/>
                    </a:ext>
                  </a:extLst>
                </p14:cNvPr>
                <p14:cNvContentPartPr/>
                <p14:nvPr/>
              </p14:nvContentPartPr>
              <p14:xfrm>
                <a:off x="8320226" y="3021339"/>
                <a:ext cx="78480" cy="141120"/>
              </p14:xfrm>
            </p:contentPart>
          </mc:Choice>
          <mc:Fallback xmlns="">
            <p:pic>
              <p:nvPicPr>
                <p:cNvPr id="207" name="Inkt 206">
                  <a:extLst>
                    <a:ext uri="{FF2B5EF4-FFF2-40B4-BE49-F238E27FC236}">
                      <a16:creationId xmlns:a16="http://schemas.microsoft.com/office/drawing/2014/main" id="{C894FC7B-2C21-4BEC-AFB3-256D0FF90170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311586" y="3012699"/>
                  <a:ext cx="961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08" name="Inkt 207">
                  <a:extLst>
                    <a:ext uri="{FF2B5EF4-FFF2-40B4-BE49-F238E27FC236}">
                      <a16:creationId xmlns:a16="http://schemas.microsoft.com/office/drawing/2014/main" id="{04A7EBE1-4EF3-4AA6-8862-FD5FB891E03B}"/>
                    </a:ext>
                  </a:extLst>
                </p14:cNvPr>
                <p14:cNvContentPartPr/>
                <p14:nvPr/>
              </p14:nvContentPartPr>
              <p14:xfrm>
                <a:off x="8331026" y="3239499"/>
                <a:ext cx="226440" cy="131400"/>
              </p14:xfrm>
            </p:contentPart>
          </mc:Choice>
          <mc:Fallback xmlns="">
            <p:pic>
              <p:nvPicPr>
                <p:cNvPr id="208" name="Inkt 207">
                  <a:extLst>
                    <a:ext uri="{FF2B5EF4-FFF2-40B4-BE49-F238E27FC236}">
                      <a16:creationId xmlns:a16="http://schemas.microsoft.com/office/drawing/2014/main" id="{04A7EBE1-4EF3-4AA6-8862-FD5FB891E03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322386" y="3230859"/>
                  <a:ext cx="2440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4" name="Inkt 3">
                <a:extLst>
                  <a:ext uri="{FF2B5EF4-FFF2-40B4-BE49-F238E27FC236}">
                    <a16:creationId xmlns:a16="http://schemas.microsoft.com/office/drawing/2014/main" id="{7DFA5528-8013-4AAD-BAA5-967D48E3A515}"/>
                  </a:ext>
                </a:extLst>
              </p14:cNvPr>
              <p14:cNvContentPartPr/>
              <p14:nvPr/>
            </p14:nvContentPartPr>
            <p14:xfrm>
              <a:off x="2755706" y="301179"/>
              <a:ext cx="6885000" cy="829440"/>
            </p14:xfrm>
          </p:contentPart>
        </mc:Choice>
        <mc:Fallback>
          <p:pic>
            <p:nvPicPr>
              <p:cNvPr id="4" name="Inkt 3">
                <a:extLst>
                  <a:ext uri="{FF2B5EF4-FFF2-40B4-BE49-F238E27FC236}">
                    <a16:creationId xmlns:a16="http://schemas.microsoft.com/office/drawing/2014/main" id="{7DFA5528-8013-4AAD-BAA5-967D48E3A515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2702066" y="193539"/>
                <a:ext cx="6992640" cy="104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169067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0</Words>
  <Application>Microsoft Office PowerPoint</Application>
  <PresentationFormat>Breedbeeld</PresentationFormat>
  <Paragraphs>0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Daniel Kroonwijk</dc:creator>
  <cp:lastModifiedBy>Daniel Kroonwijk</cp:lastModifiedBy>
  <cp:revision>21</cp:revision>
  <dcterms:created xsi:type="dcterms:W3CDTF">2021-07-12T22:45:47Z</dcterms:created>
  <dcterms:modified xsi:type="dcterms:W3CDTF">2021-07-16T15:45:14Z</dcterms:modified>
</cp:coreProperties>
</file>