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7" r:id="rId1"/>
  </p:sldMasterIdLst>
  <p:notesMasterIdLst>
    <p:notesMasterId r:id="rId24"/>
  </p:notesMasterIdLst>
  <p:sldIdLst>
    <p:sldId id="256" r:id="rId2"/>
    <p:sldId id="259" r:id="rId3"/>
    <p:sldId id="258" r:id="rId4"/>
    <p:sldId id="260" r:id="rId5"/>
    <p:sldId id="262" r:id="rId6"/>
    <p:sldId id="278" r:id="rId7"/>
    <p:sldId id="266" r:id="rId8"/>
    <p:sldId id="261" r:id="rId9"/>
    <p:sldId id="263" r:id="rId10"/>
    <p:sldId id="267" r:id="rId11"/>
    <p:sldId id="264" r:id="rId12"/>
    <p:sldId id="272" r:id="rId13"/>
    <p:sldId id="273" r:id="rId14"/>
    <p:sldId id="265" r:id="rId15"/>
    <p:sldId id="268" r:id="rId16"/>
    <p:sldId id="276" r:id="rId17"/>
    <p:sldId id="269" r:id="rId18"/>
    <p:sldId id="270" r:id="rId19"/>
    <p:sldId id="274" r:id="rId20"/>
    <p:sldId id="277" r:id="rId21"/>
    <p:sldId id="271" r:id="rId22"/>
    <p:sldId id="275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iel Kułaga" initials="DK" lastIdx="1" clrIdx="0">
    <p:extLst>
      <p:ext uri="{19B8F6BF-5375-455C-9EA6-DF929625EA0E}">
        <p15:presenceInfo xmlns:p15="http://schemas.microsoft.com/office/powerpoint/2012/main" userId="5fd715d1ea3b283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08428F-C361-4E4F-ACBD-C7385A2C75D3}" v="222" dt="2020-10-27T21:58:00.0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5094" autoAdjust="0"/>
  </p:normalViewPr>
  <p:slideViewPr>
    <p:cSldViewPr snapToGrid="0">
      <p:cViewPr varScale="1">
        <p:scale>
          <a:sx n="48" d="100"/>
          <a:sy n="48" d="100"/>
        </p:scale>
        <p:origin x="67" y="7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Kułaga" userId="5fd715d1ea3b2834" providerId="LiveId" clId="{F908428F-C361-4E4F-ACBD-C7385A2C75D3}"/>
    <pc:docChg chg="undo custSel mod addSld modSld sldOrd">
      <pc:chgData name="Daniel Kułaga" userId="5fd715d1ea3b2834" providerId="LiveId" clId="{F908428F-C361-4E4F-ACBD-C7385A2C75D3}" dt="2020-10-27T22:50:41.930" v="3618" actId="5793"/>
      <pc:docMkLst>
        <pc:docMk/>
      </pc:docMkLst>
      <pc:sldChg chg="addSp delSp modSp mod setBg setClrOvrMap delDesignElem">
        <pc:chgData name="Daniel Kułaga" userId="5fd715d1ea3b2834" providerId="LiveId" clId="{F908428F-C361-4E4F-ACBD-C7385A2C75D3}" dt="2020-10-25T22:36:51.527" v="165" actId="207"/>
        <pc:sldMkLst>
          <pc:docMk/>
          <pc:sldMk cId="4194600932" sldId="256"/>
        </pc:sldMkLst>
        <pc:spChg chg="mod">
          <ac:chgData name="Daniel Kułaga" userId="5fd715d1ea3b2834" providerId="LiveId" clId="{F908428F-C361-4E4F-ACBD-C7385A2C75D3}" dt="2020-10-25T22:36:51.527" v="165" actId="207"/>
          <ac:spMkLst>
            <pc:docMk/>
            <pc:sldMk cId="4194600932" sldId="256"/>
            <ac:spMk id="2" creationId="{6783B594-A3D0-4A15-8A72-CEDCF1CE11A9}"/>
          </ac:spMkLst>
        </pc:spChg>
        <pc:spChg chg="mod">
          <ac:chgData name="Daniel Kułaga" userId="5fd715d1ea3b2834" providerId="LiveId" clId="{F908428F-C361-4E4F-ACBD-C7385A2C75D3}" dt="2020-10-25T22:35:16.948" v="117" actId="1076"/>
          <ac:spMkLst>
            <pc:docMk/>
            <pc:sldMk cId="4194600932" sldId="256"/>
            <ac:spMk id="3" creationId="{FA2C0521-B166-400A-9715-31103727AA6E}"/>
          </ac:spMkLst>
        </pc:spChg>
        <pc:spChg chg="del">
          <ac:chgData name="Daniel Kułaga" userId="5fd715d1ea3b2834" providerId="LiveId" clId="{F908428F-C361-4E4F-ACBD-C7385A2C75D3}" dt="2020-10-25T21:58:08.866" v="1" actId="26606"/>
          <ac:spMkLst>
            <pc:docMk/>
            <pc:sldMk cId="4194600932" sldId="256"/>
            <ac:spMk id="17" creationId="{AD84F4E6-B3B1-40B7-A8C4-2D1683E6F637}"/>
          </ac:spMkLst>
        </pc:spChg>
        <pc:spChg chg="del">
          <ac:chgData name="Daniel Kułaga" userId="5fd715d1ea3b2834" providerId="LiveId" clId="{F908428F-C361-4E4F-ACBD-C7385A2C75D3}" dt="2020-10-25T21:58:08.866" v="1" actId="26606"/>
          <ac:spMkLst>
            <pc:docMk/>
            <pc:sldMk cId="4194600932" sldId="256"/>
            <ac:spMk id="18" creationId="{67B81D4B-A7B2-4B11-A131-E1B85DFEE4E3}"/>
          </ac:spMkLst>
        </pc:spChg>
        <pc:spChg chg="add del">
          <ac:chgData name="Daniel Kułaga" userId="5fd715d1ea3b2834" providerId="LiveId" clId="{F908428F-C361-4E4F-ACBD-C7385A2C75D3}" dt="2020-10-25T22:02:53.615" v="5" actId="26606"/>
          <ac:spMkLst>
            <pc:docMk/>
            <pc:sldMk cId="4194600932" sldId="256"/>
            <ac:spMk id="71" creationId="{AD84F4E6-B3B1-40B7-A8C4-2D1683E6F637}"/>
          </ac:spMkLst>
        </pc:spChg>
        <pc:spChg chg="add del">
          <ac:chgData name="Daniel Kułaga" userId="5fd715d1ea3b2834" providerId="LiveId" clId="{F908428F-C361-4E4F-ACBD-C7385A2C75D3}" dt="2020-10-25T22:02:53.615" v="5" actId="26606"/>
          <ac:spMkLst>
            <pc:docMk/>
            <pc:sldMk cId="4194600932" sldId="256"/>
            <ac:spMk id="73" creationId="{67B81D4B-A7B2-4B11-A131-E1B85DFEE4E3}"/>
          </ac:spMkLst>
        </pc:spChg>
        <pc:spChg chg="add del">
          <ac:chgData name="Daniel Kułaga" userId="5fd715d1ea3b2834" providerId="LiveId" clId="{F908428F-C361-4E4F-ACBD-C7385A2C75D3}" dt="2020-10-25T22:07:37.145" v="35" actId="26606"/>
          <ac:spMkLst>
            <pc:docMk/>
            <pc:sldMk cId="4194600932" sldId="256"/>
            <ac:spMk id="75" creationId="{FE409147-9C8A-4E37-878B-8EA26E28272F}"/>
          </ac:spMkLst>
        </pc:spChg>
        <pc:spChg chg="add del">
          <ac:chgData name="Daniel Kułaga" userId="5fd715d1ea3b2834" providerId="LiveId" clId="{F908428F-C361-4E4F-ACBD-C7385A2C75D3}" dt="2020-10-25T22:07:37.848" v="37" actId="26606"/>
          <ac:spMkLst>
            <pc:docMk/>
            <pc:sldMk cId="4194600932" sldId="256"/>
            <ac:spMk id="77" creationId="{EDB366A7-87C2-43BB-AF03-1AF039EE1D19}"/>
          </ac:spMkLst>
        </pc:spChg>
        <pc:spChg chg="add del">
          <ac:chgData name="Daniel Kułaga" userId="5fd715d1ea3b2834" providerId="LiveId" clId="{F908428F-C361-4E4F-ACBD-C7385A2C75D3}" dt="2020-10-25T22:10:26.191" v="86" actId="26606"/>
          <ac:spMkLst>
            <pc:docMk/>
            <pc:sldMk cId="4194600932" sldId="256"/>
            <ac:spMk id="79" creationId="{3571FB1B-4FFC-43D6-8121-390B3A44E835}"/>
          </ac:spMkLst>
        </pc:spChg>
        <pc:spChg chg="add del">
          <ac:chgData name="Daniel Kułaga" userId="5fd715d1ea3b2834" providerId="LiveId" clId="{F908428F-C361-4E4F-ACBD-C7385A2C75D3}" dt="2020-10-25T22:07:59.666" v="53" actId="26606"/>
          <ac:spMkLst>
            <pc:docMk/>
            <pc:sldMk cId="4194600932" sldId="256"/>
            <ac:spMk id="95" creationId="{9A7695ED-335C-4D08-AA65-0EDC27309B26}"/>
          </ac:spMkLst>
        </pc:spChg>
        <pc:spChg chg="add del">
          <ac:chgData name="Daniel Kułaga" userId="5fd715d1ea3b2834" providerId="LiveId" clId="{F908428F-C361-4E4F-ACBD-C7385A2C75D3}" dt="2020-10-25T22:09:48.319" v="80"/>
          <ac:spMkLst>
            <pc:docMk/>
            <pc:sldMk cId="4194600932" sldId="256"/>
            <ac:spMk id="97" creationId="{67B81D4B-A7B2-4B11-A131-E1B85DFEE4E3}"/>
          </ac:spMkLst>
        </pc:spChg>
        <pc:spChg chg="add del">
          <ac:chgData name="Daniel Kułaga" userId="5fd715d1ea3b2834" providerId="LiveId" clId="{F908428F-C361-4E4F-ACBD-C7385A2C75D3}" dt="2020-10-25T22:06:24.272" v="30" actId="26606"/>
          <ac:spMkLst>
            <pc:docMk/>
            <pc:sldMk cId="4194600932" sldId="256"/>
            <ac:spMk id="137" creationId="{AD84F4E6-B3B1-40B7-A8C4-2D1683E6F637}"/>
          </ac:spMkLst>
        </pc:spChg>
        <pc:spChg chg="add del">
          <ac:chgData name="Daniel Kułaga" userId="5fd715d1ea3b2834" providerId="LiveId" clId="{F908428F-C361-4E4F-ACBD-C7385A2C75D3}" dt="2020-10-25T22:06:24.272" v="30" actId="26606"/>
          <ac:spMkLst>
            <pc:docMk/>
            <pc:sldMk cId="4194600932" sldId="256"/>
            <ac:spMk id="139" creationId="{67B81D4B-A7B2-4B11-A131-E1B85DFEE4E3}"/>
          </ac:spMkLst>
        </pc:spChg>
        <pc:spChg chg="add del">
          <ac:chgData name="Daniel Kułaga" userId="5fd715d1ea3b2834" providerId="LiveId" clId="{F908428F-C361-4E4F-ACBD-C7385A2C75D3}" dt="2020-10-25T22:06:20.175" v="23" actId="26606"/>
          <ac:spMkLst>
            <pc:docMk/>
            <pc:sldMk cId="4194600932" sldId="256"/>
            <ac:spMk id="192" creationId="{AD84F4E6-B3B1-40B7-A8C4-2D1683E6F637}"/>
          </ac:spMkLst>
        </pc:spChg>
        <pc:spChg chg="add del">
          <ac:chgData name="Daniel Kułaga" userId="5fd715d1ea3b2834" providerId="LiveId" clId="{F908428F-C361-4E4F-ACBD-C7385A2C75D3}" dt="2020-10-25T22:06:20.175" v="23" actId="26606"/>
          <ac:spMkLst>
            <pc:docMk/>
            <pc:sldMk cId="4194600932" sldId="256"/>
            <ac:spMk id="193" creationId="{67B81D4B-A7B2-4B11-A131-E1B85DFEE4E3}"/>
          </ac:spMkLst>
        </pc:spChg>
        <pc:spChg chg="add del">
          <ac:chgData name="Daniel Kułaga" userId="5fd715d1ea3b2834" providerId="LiveId" clId="{F908428F-C361-4E4F-ACBD-C7385A2C75D3}" dt="2020-10-25T22:06:22.313" v="25" actId="26606"/>
          <ac:spMkLst>
            <pc:docMk/>
            <pc:sldMk cId="4194600932" sldId="256"/>
            <ac:spMk id="1032" creationId="{C174F144-A4B7-4796-82DD-F653F8967590}"/>
          </ac:spMkLst>
        </pc:spChg>
        <pc:spChg chg="add del">
          <ac:chgData name="Daniel Kułaga" userId="5fd715d1ea3b2834" providerId="LiveId" clId="{F908428F-C361-4E4F-ACBD-C7385A2C75D3}" dt="2020-10-25T22:06:22.313" v="25" actId="26606"/>
          <ac:spMkLst>
            <pc:docMk/>
            <pc:sldMk cId="4194600932" sldId="256"/>
            <ac:spMk id="1033" creationId="{3AB9CC68-034B-4A9A-9883-2B9DFDCA334B}"/>
          </ac:spMkLst>
        </pc:spChg>
        <pc:spChg chg="add del">
          <ac:chgData name="Daniel Kułaga" userId="5fd715d1ea3b2834" providerId="LiveId" clId="{F908428F-C361-4E4F-ACBD-C7385A2C75D3}" dt="2020-10-25T22:07:37.848" v="37" actId="26606"/>
          <ac:spMkLst>
            <pc:docMk/>
            <pc:sldMk cId="4194600932" sldId="256"/>
            <ac:spMk id="1034" creationId="{B459C3A3-8B02-4FAB-91CE-E81E1BA31F45}"/>
          </ac:spMkLst>
        </pc:spChg>
        <pc:spChg chg="add del">
          <ac:chgData name="Daniel Kułaga" userId="5fd715d1ea3b2834" providerId="LiveId" clId="{F908428F-C361-4E4F-ACBD-C7385A2C75D3}" dt="2020-10-25T22:06:23.302" v="27" actId="26606"/>
          <ac:spMkLst>
            <pc:docMk/>
            <pc:sldMk cId="4194600932" sldId="256"/>
            <ac:spMk id="1035" creationId="{AD84F4E6-B3B1-40B7-A8C4-2D1683E6F637}"/>
          </ac:spMkLst>
        </pc:spChg>
        <pc:spChg chg="add del">
          <ac:chgData name="Daniel Kułaga" userId="5fd715d1ea3b2834" providerId="LiveId" clId="{F908428F-C361-4E4F-ACBD-C7385A2C75D3}" dt="2020-10-25T22:06:23.302" v="27" actId="26606"/>
          <ac:spMkLst>
            <pc:docMk/>
            <pc:sldMk cId="4194600932" sldId="256"/>
            <ac:spMk id="1036" creationId="{67B81D4B-A7B2-4B11-A131-E1B85DFEE4E3}"/>
          </ac:spMkLst>
        </pc:spChg>
        <pc:spChg chg="add del">
          <ac:chgData name="Daniel Kułaga" userId="5fd715d1ea3b2834" providerId="LiveId" clId="{F908428F-C361-4E4F-ACBD-C7385A2C75D3}" dt="2020-10-25T22:07:38.450" v="39" actId="26606"/>
          <ac:spMkLst>
            <pc:docMk/>
            <pc:sldMk cId="4194600932" sldId="256"/>
            <ac:spMk id="1037" creationId="{FE409147-9C8A-4E37-878B-8EA26E28272F}"/>
          </ac:spMkLst>
        </pc:spChg>
        <pc:spChg chg="add del">
          <ac:chgData name="Daniel Kułaga" userId="5fd715d1ea3b2834" providerId="LiveId" clId="{F908428F-C361-4E4F-ACBD-C7385A2C75D3}" dt="2020-10-25T22:06:24.263" v="29" actId="26606"/>
          <ac:spMkLst>
            <pc:docMk/>
            <pc:sldMk cId="4194600932" sldId="256"/>
            <ac:spMk id="1038" creationId="{B459C3A3-8B02-4FAB-91CE-E81E1BA31F45}"/>
          </ac:spMkLst>
        </pc:spChg>
        <pc:spChg chg="add del">
          <ac:chgData name="Daniel Kułaga" userId="5fd715d1ea3b2834" providerId="LiveId" clId="{F908428F-C361-4E4F-ACBD-C7385A2C75D3}" dt="2020-10-25T22:06:24.263" v="29" actId="26606"/>
          <ac:spMkLst>
            <pc:docMk/>
            <pc:sldMk cId="4194600932" sldId="256"/>
            <ac:spMk id="1039" creationId="{EDB366A7-87C2-43BB-AF03-1AF039EE1D19}"/>
          </ac:spMkLst>
        </pc:spChg>
        <pc:spChg chg="add del">
          <ac:chgData name="Daniel Kułaga" userId="5fd715d1ea3b2834" providerId="LiveId" clId="{F908428F-C361-4E4F-ACBD-C7385A2C75D3}" dt="2020-10-25T22:07:39.327" v="41" actId="26606"/>
          <ac:spMkLst>
            <pc:docMk/>
            <pc:sldMk cId="4194600932" sldId="256"/>
            <ac:spMk id="1040" creationId="{B459C3A3-8B02-4FAB-91CE-E81E1BA31F45}"/>
          </ac:spMkLst>
        </pc:spChg>
        <pc:spChg chg="add del">
          <ac:chgData name="Daniel Kułaga" userId="5fd715d1ea3b2834" providerId="LiveId" clId="{F908428F-C361-4E4F-ACBD-C7385A2C75D3}" dt="2020-10-25T22:07:08.848" v="33"/>
          <ac:spMkLst>
            <pc:docMk/>
            <pc:sldMk cId="4194600932" sldId="256"/>
            <ac:spMk id="1041" creationId="{AD84F4E6-B3B1-40B7-A8C4-2D1683E6F637}"/>
          </ac:spMkLst>
        </pc:spChg>
        <pc:spChg chg="add del">
          <ac:chgData name="Daniel Kułaga" userId="5fd715d1ea3b2834" providerId="LiveId" clId="{F908428F-C361-4E4F-ACBD-C7385A2C75D3}" dt="2020-10-25T22:07:08.848" v="33"/>
          <ac:spMkLst>
            <pc:docMk/>
            <pc:sldMk cId="4194600932" sldId="256"/>
            <ac:spMk id="1042" creationId="{67B81D4B-A7B2-4B11-A131-E1B85DFEE4E3}"/>
          </ac:spMkLst>
        </pc:spChg>
        <pc:spChg chg="add del">
          <ac:chgData name="Daniel Kułaga" userId="5fd715d1ea3b2834" providerId="LiveId" clId="{F908428F-C361-4E4F-ACBD-C7385A2C75D3}" dt="2020-10-25T22:07:39.327" v="41" actId="26606"/>
          <ac:spMkLst>
            <pc:docMk/>
            <pc:sldMk cId="4194600932" sldId="256"/>
            <ac:spMk id="1043" creationId="{EDB366A7-87C2-43BB-AF03-1AF039EE1D19}"/>
          </ac:spMkLst>
        </pc:spChg>
        <pc:spChg chg="add del">
          <ac:chgData name="Daniel Kułaga" userId="5fd715d1ea3b2834" providerId="LiveId" clId="{F908428F-C361-4E4F-ACBD-C7385A2C75D3}" dt="2020-10-25T22:10:01.973" v="82" actId="26606"/>
          <ac:spMkLst>
            <pc:docMk/>
            <pc:sldMk cId="4194600932" sldId="256"/>
            <ac:spMk id="1044" creationId="{C174F144-A4B7-4796-82DD-F653F8967590}"/>
          </ac:spMkLst>
        </pc:spChg>
        <pc:spChg chg="add del">
          <ac:chgData name="Daniel Kułaga" userId="5fd715d1ea3b2834" providerId="LiveId" clId="{F908428F-C361-4E4F-ACBD-C7385A2C75D3}" dt="2020-10-25T22:07:40.078" v="43" actId="26606"/>
          <ac:spMkLst>
            <pc:docMk/>
            <pc:sldMk cId="4194600932" sldId="256"/>
            <ac:spMk id="1045" creationId="{FE409147-9C8A-4E37-878B-8EA26E28272F}"/>
          </ac:spMkLst>
        </pc:spChg>
        <pc:spChg chg="add del">
          <ac:chgData name="Daniel Kułaga" userId="5fd715d1ea3b2834" providerId="LiveId" clId="{F908428F-C361-4E4F-ACBD-C7385A2C75D3}" dt="2020-10-25T22:10:01.973" v="82" actId="26606"/>
          <ac:spMkLst>
            <pc:docMk/>
            <pc:sldMk cId="4194600932" sldId="256"/>
            <ac:spMk id="1046" creationId="{3AB9CC68-034B-4A9A-9883-2B9DFDCA334B}"/>
          </ac:spMkLst>
        </pc:spChg>
        <pc:spChg chg="add del">
          <ac:chgData name="Daniel Kułaga" userId="5fd715d1ea3b2834" providerId="LiveId" clId="{F908428F-C361-4E4F-ACBD-C7385A2C75D3}" dt="2020-10-25T22:07:41.687" v="45" actId="26606"/>
          <ac:spMkLst>
            <pc:docMk/>
            <pc:sldMk cId="4194600932" sldId="256"/>
            <ac:spMk id="1047" creationId="{B8B39728-671A-426C-AD06-4AA62C028339}"/>
          </ac:spMkLst>
        </pc:spChg>
        <pc:spChg chg="add del">
          <ac:chgData name="Daniel Kułaga" userId="5fd715d1ea3b2834" providerId="LiveId" clId="{F908428F-C361-4E4F-ACBD-C7385A2C75D3}" dt="2020-10-25T22:07:41.687" v="45" actId="26606"/>
          <ac:spMkLst>
            <pc:docMk/>
            <pc:sldMk cId="4194600932" sldId="256"/>
            <ac:spMk id="1048" creationId="{CF78F770-605E-40DF-A2DD-7A9D796DE023}"/>
          </ac:spMkLst>
        </pc:spChg>
        <pc:spChg chg="add del">
          <ac:chgData name="Daniel Kułaga" userId="5fd715d1ea3b2834" providerId="LiveId" clId="{F908428F-C361-4E4F-ACBD-C7385A2C75D3}" dt="2020-10-25T22:10:19.945" v="84" actId="26606"/>
          <ac:spMkLst>
            <pc:docMk/>
            <pc:sldMk cId="4194600932" sldId="256"/>
            <ac:spMk id="1049" creationId="{9A7695ED-335C-4D08-AA65-0EDC27309B26}"/>
          </ac:spMkLst>
        </pc:spChg>
        <pc:spChg chg="add del">
          <ac:chgData name="Daniel Kułaga" userId="5fd715d1ea3b2834" providerId="LiveId" clId="{F908428F-C361-4E4F-ACBD-C7385A2C75D3}" dt="2020-10-25T22:08:05.900" v="56" actId="26606"/>
          <ac:spMkLst>
            <pc:docMk/>
            <pc:sldMk cId="4194600932" sldId="256"/>
            <ac:spMk id="1050" creationId="{9A7695ED-335C-4D08-AA65-0EDC27309B26}"/>
          </ac:spMkLst>
        </pc:spChg>
        <pc:spChg chg="add del">
          <ac:chgData name="Daniel Kułaga" userId="5fd715d1ea3b2834" providerId="LiveId" clId="{F908428F-C361-4E4F-ACBD-C7385A2C75D3}" dt="2020-10-25T22:10:26.191" v="86" actId="26606"/>
          <ac:spMkLst>
            <pc:docMk/>
            <pc:sldMk cId="4194600932" sldId="256"/>
            <ac:spMk id="1051" creationId="{CA758F27-EB0A-4675-AACF-0CD47C911203}"/>
          </ac:spMkLst>
        </pc:spChg>
        <pc:spChg chg="add del">
          <ac:chgData name="Daniel Kułaga" userId="5fd715d1ea3b2834" providerId="LiveId" clId="{F908428F-C361-4E4F-ACBD-C7385A2C75D3}" dt="2020-10-25T22:08:05.891" v="55" actId="26606"/>
          <ac:spMkLst>
            <pc:docMk/>
            <pc:sldMk cId="4194600932" sldId="256"/>
            <ac:spMk id="1052" creationId="{FE409147-9C8A-4E37-878B-8EA26E28272F}"/>
          </ac:spMkLst>
        </pc:spChg>
        <pc:spChg chg="add del">
          <ac:chgData name="Daniel Kułaga" userId="5fd715d1ea3b2834" providerId="LiveId" clId="{F908428F-C361-4E4F-ACBD-C7385A2C75D3}" dt="2020-10-25T22:10:26.191" v="86" actId="26606"/>
          <ac:spMkLst>
            <pc:docMk/>
            <pc:sldMk cId="4194600932" sldId="256"/>
            <ac:spMk id="1053" creationId="{CFDF506A-FD4E-4BBC-A10A-DEB94F9BAA5F}"/>
          </ac:spMkLst>
        </pc:spChg>
        <pc:spChg chg="add del">
          <ac:chgData name="Daniel Kułaga" userId="5fd715d1ea3b2834" providerId="LiveId" clId="{F908428F-C361-4E4F-ACBD-C7385A2C75D3}" dt="2020-10-25T22:09:48.319" v="80"/>
          <ac:spMkLst>
            <pc:docMk/>
            <pc:sldMk cId="4194600932" sldId="256"/>
            <ac:spMk id="1054" creationId="{AD84F4E6-B3B1-40B7-A8C4-2D1683E6F637}"/>
          </ac:spMkLst>
        </pc:spChg>
        <pc:spChg chg="add del">
          <ac:chgData name="Daniel Kułaga" userId="5fd715d1ea3b2834" providerId="LiveId" clId="{F908428F-C361-4E4F-ACBD-C7385A2C75D3}" dt="2020-10-25T22:10:27.307" v="88" actId="26606"/>
          <ac:spMkLst>
            <pc:docMk/>
            <pc:sldMk cId="4194600932" sldId="256"/>
            <ac:spMk id="1055" creationId="{8B3AE79A-6B95-44C3-B0A5-80E2F3E60606}"/>
          </ac:spMkLst>
        </pc:spChg>
        <pc:spChg chg="add del">
          <ac:chgData name="Daniel Kułaga" userId="5fd715d1ea3b2834" providerId="LiveId" clId="{F908428F-C361-4E4F-ACBD-C7385A2C75D3}" dt="2020-10-25T22:10:27.307" v="88" actId="26606"/>
          <ac:spMkLst>
            <pc:docMk/>
            <pc:sldMk cId="4194600932" sldId="256"/>
            <ac:spMk id="1056" creationId="{4A49FE10-080D-48D7-80FF-9A64D270AD87}"/>
          </ac:spMkLst>
        </pc:spChg>
        <pc:spChg chg="add del">
          <ac:chgData name="Daniel Kułaga" userId="5fd715d1ea3b2834" providerId="LiveId" clId="{F908428F-C361-4E4F-ACBD-C7385A2C75D3}" dt="2020-10-25T22:10:27.307" v="88" actId="26606"/>
          <ac:spMkLst>
            <pc:docMk/>
            <pc:sldMk cId="4194600932" sldId="256"/>
            <ac:spMk id="1057" creationId="{60A9E987-6859-4A62-922F-51B47D50D793}"/>
          </ac:spMkLst>
        </pc:spChg>
        <pc:spChg chg="add del">
          <ac:chgData name="Daniel Kułaga" userId="5fd715d1ea3b2834" providerId="LiveId" clId="{F908428F-C361-4E4F-ACBD-C7385A2C75D3}" dt="2020-10-25T22:10:27.785" v="90" actId="26606"/>
          <ac:spMkLst>
            <pc:docMk/>
            <pc:sldMk cId="4194600932" sldId="256"/>
            <ac:spMk id="1059" creationId="{C174F144-A4B7-4796-82DD-F653F8967590}"/>
          </ac:spMkLst>
        </pc:spChg>
        <pc:spChg chg="add del">
          <ac:chgData name="Daniel Kułaga" userId="5fd715d1ea3b2834" providerId="LiveId" clId="{F908428F-C361-4E4F-ACBD-C7385A2C75D3}" dt="2020-10-25T22:10:27.785" v="90" actId="26606"/>
          <ac:spMkLst>
            <pc:docMk/>
            <pc:sldMk cId="4194600932" sldId="256"/>
            <ac:spMk id="1060" creationId="{3AB9CC68-034B-4A9A-9883-2B9DFDCA334B}"/>
          </ac:spMkLst>
        </pc:spChg>
        <pc:spChg chg="add del">
          <ac:chgData name="Daniel Kułaga" userId="5fd715d1ea3b2834" providerId="LiveId" clId="{F908428F-C361-4E4F-ACBD-C7385A2C75D3}" dt="2020-10-25T22:10:28.408" v="92" actId="26606"/>
          <ac:spMkLst>
            <pc:docMk/>
            <pc:sldMk cId="4194600932" sldId="256"/>
            <ac:spMk id="1062" creationId="{9A7695ED-335C-4D08-AA65-0EDC27309B26}"/>
          </ac:spMkLst>
        </pc:spChg>
        <pc:spChg chg="add del">
          <ac:chgData name="Daniel Kułaga" userId="5fd715d1ea3b2834" providerId="LiveId" clId="{F908428F-C361-4E4F-ACBD-C7385A2C75D3}" dt="2020-10-25T22:10:29.718" v="94" actId="26606"/>
          <ac:spMkLst>
            <pc:docMk/>
            <pc:sldMk cId="4194600932" sldId="256"/>
            <ac:spMk id="1064" creationId="{FE409147-9C8A-4E37-878B-8EA26E28272F}"/>
          </ac:spMkLst>
        </pc:spChg>
        <pc:spChg chg="add del">
          <ac:chgData name="Daniel Kułaga" userId="5fd715d1ea3b2834" providerId="LiveId" clId="{F908428F-C361-4E4F-ACBD-C7385A2C75D3}" dt="2020-10-25T22:10:36.033" v="96" actId="26606"/>
          <ac:spMkLst>
            <pc:docMk/>
            <pc:sldMk cId="4194600932" sldId="256"/>
            <ac:spMk id="1066" creationId="{9A7695ED-335C-4D08-AA65-0EDC27309B26}"/>
          </ac:spMkLst>
        </pc:spChg>
        <pc:spChg chg="add del">
          <ac:chgData name="Daniel Kułaga" userId="5fd715d1ea3b2834" providerId="LiveId" clId="{F908428F-C361-4E4F-ACBD-C7385A2C75D3}" dt="2020-10-25T22:10:39.457" v="98" actId="26606"/>
          <ac:spMkLst>
            <pc:docMk/>
            <pc:sldMk cId="4194600932" sldId="256"/>
            <ac:spMk id="1068" creationId="{B8B39728-671A-426C-AD06-4AA62C028339}"/>
          </ac:spMkLst>
        </pc:spChg>
        <pc:spChg chg="add del">
          <ac:chgData name="Daniel Kułaga" userId="5fd715d1ea3b2834" providerId="LiveId" clId="{F908428F-C361-4E4F-ACBD-C7385A2C75D3}" dt="2020-10-25T22:10:39.457" v="98" actId="26606"/>
          <ac:spMkLst>
            <pc:docMk/>
            <pc:sldMk cId="4194600932" sldId="256"/>
            <ac:spMk id="1069" creationId="{CF78F770-605E-40DF-A2DD-7A9D796DE023}"/>
          </ac:spMkLst>
        </pc:spChg>
        <pc:spChg chg="add del">
          <ac:chgData name="Daniel Kułaga" userId="5fd715d1ea3b2834" providerId="LiveId" clId="{F908428F-C361-4E4F-ACBD-C7385A2C75D3}" dt="2020-10-25T22:10:40.349" v="100" actId="26606"/>
          <ac:spMkLst>
            <pc:docMk/>
            <pc:sldMk cId="4194600932" sldId="256"/>
            <ac:spMk id="1071" creationId="{AD84F4E6-B3B1-40B7-A8C4-2D1683E6F637}"/>
          </ac:spMkLst>
        </pc:spChg>
        <pc:spChg chg="add del">
          <ac:chgData name="Daniel Kułaga" userId="5fd715d1ea3b2834" providerId="LiveId" clId="{F908428F-C361-4E4F-ACBD-C7385A2C75D3}" dt="2020-10-25T22:10:40.349" v="100" actId="26606"/>
          <ac:spMkLst>
            <pc:docMk/>
            <pc:sldMk cId="4194600932" sldId="256"/>
            <ac:spMk id="1072" creationId="{67B81D4B-A7B2-4B11-A131-E1B85DFEE4E3}"/>
          </ac:spMkLst>
        </pc:spChg>
        <pc:spChg chg="add">
          <ac:chgData name="Daniel Kułaga" userId="5fd715d1ea3b2834" providerId="LiveId" clId="{F908428F-C361-4E4F-ACBD-C7385A2C75D3}" dt="2020-10-25T22:10:40.362" v="101" actId="26606"/>
          <ac:spMkLst>
            <pc:docMk/>
            <pc:sldMk cId="4194600932" sldId="256"/>
            <ac:spMk id="1074" creationId="{B459C3A3-8B02-4FAB-91CE-E81E1BA31F45}"/>
          </ac:spMkLst>
        </pc:spChg>
        <pc:spChg chg="add">
          <ac:chgData name="Daniel Kułaga" userId="5fd715d1ea3b2834" providerId="LiveId" clId="{F908428F-C361-4E4F-ACBD-C7385A2C75D3}" dt="2020-10-25T22:10:40.362" v="101" actId="26606"/>
          <ac:spMkLst>
            <pc:docMk/>
            <pc:sldMk cId="4194600932" sldId="256"/>
            <ac:spMk id="1075" creationId="{EDB366A7-87C2-43BB-AF03-1AF039EE1D19}"/>
          </ac:spMkLst>
        </pc:spChg>
        <pc:picChg chg="add del mod ord">
          <ac:chgData name="Daniel Kułaga" userId="5fd715d1ea3b2834" providerId="LiveId" clId="{F908428F-C361-4E4F-ACBD-C7385A2C75D3}" dt="2020-10-25T22:06:01.663" v="20" actId="478"/>
          <ac:picMkLst>
            <pc:docMk/>
            <pc:sldMk cId="4194600932" sldId="256"/>
            <ac:picMk id="4" creationId="{A28DBBEE-83F2-45DC-AFA6-67DE9281692C}"/>
          </ac:picMkLst>
        </pc:picChg>
        <pc:picChg chg="add del mod ord">
          <ac:chgData name="Daniel Kułaga" userId="5fd715d1ea3b2834" providerId="LiveId" clId="{F908428F-C361-4E4F-ACBD-C7385A2C75D3}" dt="2020-10-25T22:02:44.198" v="3" actId="478"/>
          <ac:picMkLst>
            <pc:docMk/>
            <pc:sldMk cId="4194600932" sldId="256"/>
            <ac:picMk id="1026" creationId="{4558426C-A092-497E-932E-3711752F54DA}"/>
          </ac:picMkLst>
        </pc:picChg>
        <pc:picChg chg="add del mod ord">
          <ac:chgData name="Daniel Kułaga" userId="5fd715d1ea3b2834" providerId="LiveId" clId="{F908428F-C361-4E4F-ACBD-C7385A2C75D3}" dt="2020-10-25T22:03:39.249" v="10" actId="478"/>
          <ac:picMkLst>
            <pc:docMk/>
            <pc:sldMk cId="4194600932" sldId="256"/>
            <ac:picMk id="1028" creationId="{7B687B6A-8F08-479A-A8DB-B17BA5E01171}"/>
          </ac:picMkLst>
        </pc:picChg>
        <pc:picChg chg="add mod ord">
          <ac:chgData name="Daniel Kułaga" userId="5fd715d1ea3b2834" providerId="LiveId" clId="{F908428F-C361-4E4F-ACBD-C7385A2C75D3}" dt="2020-10-25T22:10:39.457" v="98" actId="26606"/>
          <ac:picMkLst>
            <pc:docMk/>
            <pc:sldMk cId="4194600932" sldId="256"/>
            <ac:picMk id="1030" creationId="{F42EC114-6799-4CAF-9DD7-DEB9B28417E9}"/>
          </ac:picMkLst>
        </pc:picChg>
      </pc:sldChg>
      <pc:sldChg chg="addSp modSp ord modNotesTx">
        <pc:chgData name="Daniel Kułaga" userId="5fd715d1ea3b2834" providerId="LiveId" clId="{F908428F-C361-4E4F-ACBD-C7385A2C75D3}" dt="2020-10-26T17:53:23.853" v="1920" actId="20577"/>
        <pc:sldMkLst>
          <pc:docMk/>
          <pc:sldMk cId="2997336190" sldId="258"/>
        </pc:sldMkLst>
        <pc:spChg chg="mod">
          <ac:chgData name="Daniel Kułaga" userId="5fd715d1ea3b2834" providerId="LiveId" clId="{F908428F-C361-4E4F-ACBD-C7385A2C75D3}" dt="2020-10-25T22:09:16.951" v="78" actId="122"/>
          <ac:spMkLst>
            <pc:docMk/>
            <pc:sldMk cId="2997336190" sldId="258"/>
            <ac:spMk id="2" creationId="{00D1F21E-4D1D-4300-9EE4-1E900119A544}"/>
          </ac:spMkLst>
        </pc:spChg>
        <pc:spChg chg="mod">
          <ac:chgData name="Daniel Kułaga" userId="5fd715d1ea3b2834" providerId="LiveId" clId="{F908428F-C361-4E4F-ACBD-C7385A2C75D3}" dt="2020-10-26T14:39:54.568" v="390" actId="1076"/>
          <ac:spMkLst>
            <pc:docMk/>
            <pc:sldMk cId="2997336190" sldId="258"/>
            <ac:spMk id="3" creationId="{7D7C87BE-E933-4D4B-B1E8-D956F2103C3A}"/>
          </ac:spMkLst>
        </pc:spChg>
        <pc:spChg chg="add mod">
          <ac:chgData name="Daniel Kułaga" userId="5fd715d1ea3b2834" providerId="LiveId" clId="{F908428F-C361-4E4F-ACBD-C7385A2C75D3}" dt="2020-10-26T14:20:03.917" v="205" actId="1076"/>
          <ac:spMkLst>
            <pc:docMk/>
            <pc:sldMk cId="2997336190" sldId="258"/>
            <ac:spMk id="4" creationId="{9937002E-177C-4D24-A6B2-8A3A63660DB2}"/>
          </ac:spMkLst>
        </pc:spChg>
        <pc:spChg chg="add mod">
          <ac:chgData name="Daniel Kułaga" userId="5fd715d1ea3b2834" providerId="LiveId" clId="{F908428F-C361-4E4F-ACBD-C7385A2C75D3}" dt="2020-10-26T14:39:34.611" v="386" actId="1076"/>
          <ac:spMkLst>
            <pc:docMk/>
            <pc:sldMk cId="2997336190" sldId="258"/>
            <ac:spMk id="5" creationId="{80FDF7B6-DE89-4521-95B6-566E3F6036A8}"/>
          </ac:spMkLst>
        </pc:spChg>
        <pc:spChg chg="add mod">
          <ac:chgData name="Daniel Kułaga" userId="5fd715d1ea3b2834" providerId="LiveId" clId="{F908428F-C361-4E4F-ACBD-C7385A2C75D3}" dt="2020-10-26T14:38:28.235" v="379" actId="14100"/>
          <ac:spMkLst>
            <pc:docMk/>
            <pc:sldMk cId="2997336190" sldId="258"/>
            <ac:spMk id="6" creationId="{66BF09B1-D411-4CB7-BA9F-4019D7619AEA}"/>
          </ac:spMkLst>
        </pc:spChg>
        <pc:spChg chg="add mod">
          <ac:chgData name="Daniel Kułaga" userId="5fd715d1ea3b2834" providerId="LiveId" clId="{F908428F-C361-4E4F-ACBD-C7385A2C75D3}" dt="2020-10-26T14:37:41.083" v="375" actId="14100"/>
          <ac:spMkLst>
            <pc:docMk/>
            <pc:sldMk cId="2997336190" sldId="258"/>
            <ac:spMk id="7" creationId="{4FF79D70-0657-4A18-85D4-A3373A9E9367}"/>
          </ac:spMkLst>
        </pc:spChg>
        <pc:cxnChg chg="add mod">
          <ac:chgData name="Daniel Kułaga" userId="5fd715d1ea3b2834" providerId="LiveId" clId="{F908428F-C361-4E4F-ACBD-C7385A2C75D3}" dt="2020-10-26T14:39:48.110" v="389" actId="14100"/>
          <ac:cxnSpMkLst>
            <pc:docMk/>
            <pc:sldMk cId="2997336190" sldId="258"/>
            <ac:cxnSpMk id="9" creationId="{F461A20C-2678-4A9A-A289-4FAE03EDBFE7}"/>
          </ac:cxnSpMkLst>
        </pc:cxnChg>
        <pc:cxnChg chg="add mod">
          <ac:chgData name="Daniel Kułaga" userId="5fd715d1ea3b2834" providerId="LiveId" clId="{F908428F-C361-4E4F-ACBD-C7385A2C75D3}" dt="2020-10-26T14:39:25.425" v="385" actId="14100"/>
          <ac:cxnSpMkLst>
            <pc:docMk/>
            <pc:sldMk cId="2997336190" sldId="258"/>
            <ac:cxnSpMk id="11" creationId="{768B7D5C-DB35-45EC-A851-D58DB0BF050A}"/>
          </ac:cxnSpMkLst>
        </pc:cxnChg>
      </pc:sldChg>
      <pc:sldChg chg="modSp add">
        <pc:chgData name="Daniel Kułaga" userId="5fd715d1ea3b2834" providerId="LiveId" clId="{F908428F-C361-4E4F-ACBD-C7385A2C75D3}" dt="2020-10-27T22:50:41.930" v="3618" actId="5793"/>
        <pc:sldMkLst>
          <pc:docMk/>
          <pc:sldMk cId="1361247670" sldId="259"/>
        </pc:sldMkLst>
        <pc:spChg chg="mod">
          <ac:chgData name="Daniel Kułaga" userId="5fd715d1ea3b2834" providerId="LiveId" clId="{F908428F-C361-4E4F-ACBD-C7385A2C75D3}" dt="2020-10-26T14:32:06.292" v="223" actId="20577"/>
          <ac:spMkLst>
            <pc:docMk/>
            <pc:sldMk cId="1361247670" sldId="259"/>
            <ac:spMk id="2" creationId="{D955CF3B-3C98-497D-82CE-1CB0CB7CC143}"/>
          </ac:spMkLst>
        </pc:spChg>
        <pc:spChg chg="mod">
          <ac:chgData name="Daniel Kułaga" userId="5fd715d1ea3b2834" providerId="LiveId" clId="{F908428F-C361-4E4F-ACBD-C7385A2C75D3}" dt="2020-10-27T22:50:41.930" v="3618" actId="5793"/>
          <ac:spMkLst>
            <pc:docMk/>
            <pc:sldMk cId="1361247670" sldId="259"/>
            <ac:spMk id="3" creationId="{E212874E-38DB-4805-9564-71D650D560B7}"/>
          </ac:spMkLst>
        </pc:spChg>
      </pc:sldChg>
      <pc:sldChg chg="modSp add addCm modNotesTx">
        <pc:chgData name="Daniel Kułaga" userId="5fd715d1ea3b2834" providerId="LiveId" clId="{F908428F-C361-4E4F-ACBD-C7385A2C75D3}" dt="2020-10-27T20:13:47.570" v="3377" actId="20577"/>
        <pc:sldMkLst>
          <pc:docMk/>
          <pc:sldMk cId="871095274" sldId="260"/>
        </pc:sldMkLst>
        <pc:spChg chg="mod">
          <ac:chgData name="Daniel Kułaga" userId="5fd715d1ea3b2834" providerId="LiveId" clId="{F908428F-C361-4E4F-ACBD-C7385A2C75D3}" dt="2020-10-26T15:24:42.538" v="1183" actId="20577"/>
          <ac:spMkLst>
            <pc:docMk/>
            <pc:sldMk cId="871095274" sldId="260"/>
            <ac:spMk id="2" creationId="{6343C405-4839-4008-8B3F-03C4C0F919DB}"/>
          </ac:spMkLst>
        </pc:spChg>
        <pc:spChg chg="mod">
          <ac:chgData name="Daniel Kułaga" userId="5fd715d1ea3b2834" providerId="LiveId" clId="{F908428F-C361-4E4F-ACBD-C7385A2C75D3}" dt="2020-10-27T15:42:43.410" v="2477" actId="5793"/>
          <ac:spMkLst>
            <pc:docMk/>
            <pc:sldMk cId="871095274" sldId="260"/>
            <ac:spMk id="3" creationId="{8E74B67F-2012-4CD5-8CDA-6865EF481DD8}"/>
          </ac:spMkLst>
        </pc:spChg>
      </pc:sldChg>
      <pc:sldChg chg="addSp delSp modSp add modNotesTx">
        <pc:chgData name="Daniel Kułaga" userId="5fd715d1ea3b2834" providerId="LiveId" clId="{F908428F-C361-4E4F-ACBD-C7385A2C75D3}" dt="2020-10-27T20:05:06.795" v="3313" actId="20577"/>
        <pc:sldMkLst>
          <pc:docMk/>
          <pc:sldMk cId="612767873" sldId="261"/>
        </pc:sldMkLst>
        <pc:spChg chg="del">
          <ac:chgData name="Daniel Kułaga" userId="5fd715d1ea3b2834" providerId="LiveId" clId="{F908428F-C361-4E4F-ACBD-C7385A2C75D3}" dt="2020-10-26T15:15:02.589" v="813" actId="478"/>
          <ac:spMkLst>
            <pc:docMk/>
            <pc:sldMk cId="612767873" sldId="261"/>
            <ac:spMk id="2" creationId="{9C372090-9FEB-4ABB-B1FC-623459355B82}"/>
          </ac:spMkLst>
        </pc:spChg>
        <pc:spChg chg="mod">
          <ac:chgData name="Daniel Kułaga" userId="5fd715d1ea3b2834" providerId="LiveId" clId="{F908428F-C361-4E4F-ACBD-C7385A2C75D3}" dt="2020-10-26T15:18:54.119" v="952" actId="1076"/>
          <ac:spMkLst>
            <pc:docMk/>
            <pc:sldMk cId="612767873" sldId="261"/>
            <ac:spMk id="3" creationId="{F873BD1C-7EC7-478F-AD61-815F6344ED4E}"/>
          </ac:spMkLst>
        </pc:spChg>
        <pc:spChg chg="add mod">
          <ac:chgData name="Daniel Kułaga" userId="5fd715d1ea3b2834" providerId="LiveId" clId="{F908428F-C361-4E4F-ACBD-C7385A2C75D3}" dt="2020-10-26T15:15:51.858" v="815" actId="207"/>
          <ac:spMkLst>
            <pc:docMk/>
            <pc:sldMk cId="612767873" sldId="261"/>
            <ac:spMk id="4" creationId="{C7612AEB-8A54-45E7-A09D-D4E5FB014F6D}"/>
          </ac:spMkLst>
        </pc:spChg>
      </pc:sldChg>
      <pc:sldChg chg="addSp modSp add modNotesTx">
        <pc:chgData name="Daniel Kułaga" userId="5fd715d1ea3b2834" providerId="LiveId" clId="{F908428F-C361-4E4F-ACBD-C7385A2C75D3}" dt="2020-10-27T19:58:32.633" v="3174" actId="1076"/>
        <pc:sldMkLst>
          <pc:docMk/>
          <pc:sldMk cId="2805646532" sldId="262"/>
        </pc:sldMkLst>
        <pc:spChg chg="mod">
          <ac:chgData name="Daniel Kułaga" userId="5fd715d1ea3b2834" providerId="LiveId" clId="{F908428F-C361-4E4F-ACBD-C7385A2C75D3}" dt="2020-10-26T17:01:21.292" v="1308" actId="20577"/>
          <ac:spMkLst>
            <pc:docMk/>
            <pc:sldMk cId="2805646532" sldId="262"/>
            <ac:spMk id="2" creationId="{A85598A7-8CAF-4BFD-B77B-569626F6BB12}"/>
          </ac:spMkLst>
        </pc:spChg>
        <pc:picChg chg="add mod">
          <ac:chgData name="Daniel Kułaga" userId="5fd715d1ea3b2834" providerId="LiveId" clId="{F908428F-C361-4E4F-ACBD-C7385A2C75D3}" dt="2020-10-27T19:58:32.633" v="3174" actId="1076"/>
          <ac:picMkLst>
            <pc:docMk/>
            <pc:sldMk cId="2805646532" sldId="262"/>
            <ac:picMk id="4" creationId="{45F52E98-0764-4F54-BBB6-FFBDFE7A3C01}"/>
          </ac:picMkLst>
        </pc:picChg>
        <pc:picChg chg="add mod">
          <ac:chgData name="Daniel Kułaga" userId="5fd715d1ea3b2834" providerId="LiveId" clId="{F908428F-C361-4E4F-ACBD-C7385A2C75D3}" dt="2020-10-26T17:09:48.837" v="1381" actId="1076"/>
          <ac:picMkLst>
            <pc:docMk/>
            <pc:sldMk cId="2805646532" sldId="262"/>
            <ac:picMk id="1026" creationId="{C28BB8D6-4609-467F-908D-6956005A4FE9}"/>
          </ac:picMkLst>
        </pc:picChg>
      </pc:sldChg>
      <pc:sldChg chg="modSp add">
        <pc:chgData name="Daniel Kułaga" userId="5fd715d1ea3b2834" providerId="LiveId" clId="{F908428F-C361-4E4F-ACBD-C7385A2C75D3}" dt="2020-10-26T17:39:19.216" v="1762" actId="122"/>
        <pc:sldMkLst>
          <pc:docMk/>
          <pc:sldMk cId="3005510030" sldId="263"/>
        </pc:sldMkLst>
        <pc:spChg chg="mod">
          <ac:chgData name="Daniel Kułaga" userId="5fd715d1ea3b2834" providerId="LiveId" clId="{F908428F-C361-4E4F-ACBD-C7385A2C75D3}" dt="2020-10-26T17:16:20.150" v="1403" actId="122"/>
          <ac:spMkLst>
            <pc:docMk/>
            <pc:sldMk cId="3005510030" sldId="263"/>
            <ac:spMk id="2" creationId="{0671C45A-EC18-45C4-A4D6-0FA0E704FB8D}"/>
          </ac:spMkLst>
        </pc:spChg>
        <pc:spChg chg="mod">
          <ac:chgData name="Daniel Kułaga" userId="5fd715d1ea3b2834" providerId="LiveId" clId="{F908428F-C361-4E4F-ACBD-C7385A2C75D3}" dt="2020-10-26T17:39:19.216" v="1762" actId="122"/>
          <ac:spMkLst>
            <pc:docMk/>
            <pc:sldMk cId="3005510030" sldId="263"/>
            <ac:spMk id="3" creationId="{141A59E6-E4E9-4BF9-B860-433667E34E49}"/>
          </ac:spMkLst>
        </pc:spChg>
      </pc:sldChg>
      <pc:sldChg chg="addSp delSp modSp add ord modNotesTx">
        <pc:chgData name="Daniel Kułaga" userId="5fd715d1ea3b2834" providerId="LiveId" clId="{F908428F-C361-4E4F-ACBD-C7385A2C75D3}" dt="2020-10-26T19:50:00.153" v="2450" actId="20577"/>
        <pc:sldMkLst>
          <pc:docMk/>
          <pc:sldMk cId="1159204187" sldId="264"/>
        </pc:sldMkLst>
        <pc:spChg chg="mod">
          <ac:chgData name="Daniel Kułaga" userId="5fd715d1ea3b2834" providerId="LiveId" clId="{F908428F-C361-4E4F-ACBD-C7385A2C75D3}" dt="2020-10-26T18:13:15.470" v="2026" actId="20577"/>
          <ac:spMkLst>
            <pc:docMk/>
            <pc:sldMk cId="1159204187" sldId="264"/>
            <ac:spMk id="2" creationId="{1B69D407-06A9-4D99-9B30-4A3F17ED812E}"/>
          </ac:spMkLst>
        </pc:spChg>
        <pc:spChg chg="del">
          <ac:chgData name="Daniel Kułaga" userId="5fd715d1ea3b2834" providerId="LiveId" clId="{F908428F-C361-4E4F-ACBD-C7385A2C75D3}" dt="2020-10-26T19:19:45.861" v="2072" actId="478"/>
          <ac:spMkLst>
            <pc:docMk/>
            <pc:sldMk cId="1159204187" sldId="264"/>
            <ac:spMk id="3" creationId="{74E73721-2FFB-4D5E-81AF-ADC31A2D08F3}"/>
          </ac:spMkLst>
        </pc:spChg>
        <pc:spChg chg="add del mod">
          <ac:chgData name="Daniel Kułaga" userId="5fd715d1ea3b2834" providerId="LiveId" clId="{F908428F-C361-4E4F-ACBD-C7385A2C75D3}" dt="2020-10-26T18:12:07.916" v="2011"/>
          <ac:spMkLst>
            <pc:docMk/>
            <pc:sldMk cId="1159204187" sldId="264"/>
            <ac:spMk id="4" creationId="{0801E720-3E86-4BB1-9ADF-9B25C9C32917}"/>
          </ac:spMkLst>
        </pc:spChg>
        <pc:picChg chg="add mod">
          <ac:chgData name="Daniel Kułaga" userId="5fd715d1ea3b2834" providerId="LiveId" clId="{F908428F-C361-4E4F-ACBD-C7385A2C75D3}" dt="2020-10-26T19:20:25.668" v="2082" actId="1076"/>
          <ac:picMkLst>
            <pc:docMk/>
            <pc:sldMk cId="1159204187" sldId="264"/>
            <ac:picMk id="5" creationId="{C4502397-73CF-4587-9D98-0C101471BF04}"/>
          </ac:picMkLst>
        </pc:picChg>
      </pc:sldChg>
      <pc:sldChg chg="modSp add">
        <pc:chgData name="Daniel Kułaga" userId="5fd715d1ea3b2834" providerId="LiveId" clId="{F908428F-C361-4E4F-ACBD-C7385A2C75D3}" dt="2020-10-26T19:50:35.800" v="2466" actId="122"/>
        <pc:sldMkLst>
          <pc:docMk/>
          <pc:sldMk cId="3615952705" sldId="265"/>
        </pc:sldMkLst>
        <pc:spChg chg="mod">
          <ac:chgData name="Daniel Kułaga" userId="5fd715d1ea3b2834" providerId="LiveId" clId="{F908428F-C361-4E4F-ACBD-C7385A2C75D3}" dt="2020-10-26T19:50:35.800" v="2466" actId="122"/>
          <ac:spMkLst>
            <pc:docMk/>
            <pc:sldMk cId="3615952705" sldId="265"/>
            <ac:spMk id="2" creationId="{F5F780EE-B85D-4870-81F8-33854C46323A}"/>
          </ac:spMkLst>
        </pc:spChg>
      </pc:sldChg>
      <pc:sldChg chg="addSp delSp modSp add mod setBg modNotesTx">
        <pc:chgData name="Daniel Kułaga" userId="5fd715d1ea3b2834" providerId="LiveId" clId="{F908428F-C361-4E4F-ACBD-C7385A2C75D3}" dt="2020-10-27T20:00:24.666" v="3240" actId="20577"/>
        <pc:sldMkLst>
          <pc:docMk/>
          <pc:sldMk cId="3770714037" sldId="266"/>
        </pc:sldMkLst>
        <pc:spChg chg="add del">
          <ac:chgData name="Daniel Kułaga" userId="5fd715d1ea3b2834" providerId="LiveId" clId="{F908428F-C361-4E4F-ACBD-C7385A2C75D3}" dt="2020-10-26T16:55:34.520" v="1297" actId="26606"/>
          <ac:spMkLst>
            <pc:docMk/>
            <pc:sldMk cId="3770714037" sldId="266"/>
            <ac:spMk id="2" creationId="{31B11B85-E514-40EB-930F-70B49E3D5A51}"/>
          </ac:spMkLst>
        </pc:spChg>
        <pc:spChg chg="add del">
          <ac:chgData name="Daniel Kułaga" userId="5fd715d1ea3b2834" providerId="LiveId" clId="{F908428F-C361-4E4F-ACBD-C7385A2C75D3}" dt="2020-10-26T16:55:34.520" v="1297" actId="26606"/>
          <ac:spMkLst>
            <pc:docMk/>
            <pc:sldMk cId="3770714037" sldId="266"/>
            <ac:spMk id="3" creationId="{AAAC1262-89CF-44D2-B364-213A390B3472}"/>
          </ac:spMkLst>
        </pc:spChg>
        <pc:spChg chg="add del">
          <ac:chgData name="Daniel Kułaga" userId="5fd715d1ea3b2834" providerId="LiveId" clId="{F908428F-C361-4E4F-ACBD-C7385A2C75D3}" dt="2020-10-26T16:55:32.116" v="1292" actId="26606"/>
          <ac:spMkLst>
            <pc:docMk/>
            <pc:sldMk cId="3770714037" sldId="266"/>
            <ac:spMk id="9" creationId="{E6E37985-09B8-4F09-93C7-44CB3EDE52A4}"/>
          </ac:spMkLst>
        </pc:spChg>
        <pc:spChg chg="add del">
          <ac:chgData name="Daniel Kułaga" userId="5fd715d1ea3b2834" providerId="LiveId" clId="{F908428F-C361-4E4F-ACBD-C7385A2C75D3}" dt="2020-10-26T16:55:33.452" v="1294" actId="26606"/>
          <ac:spMkLst>
            <pc:docMk/>
            <pc:sldMk cId="3770714037" sldId="266"/>
            <ac:spMk id="11" creationId="{BC8BEAE2-C1C6-4677-A0EF-4C89EEB4ADE6}"/>
          </ac:spMkLst>
        </pc:spChg>
        <pc:spChg chg="add del">
          <ac:chgData name="Daniel Kułaga" userId="5fd715d1ea3b2834" providerId="LiveId" clId="{F908428F-C361-4E4F-ACBD-C7385A2C75D3}" dt="2020-10-26T16:55:34.520" v="1296" actId="26606"/>
          <ac:spMkLst>
            <pc:docMk/>
            <pc:sldMk cId="3770714037" sldId="266"/>
            <ac:spMk id="13" creationId="{31B11B85-E514-40EB-930F-70B49E3D5A51}"/>
          </ac:spMkLst>
        </pc:spChg>
        <pc:spChg chg="add del">
          <ac:chgData name="Daniel Kułaga" userId="5fd715d1ea3b2834" providerId="LiveId" clId="{F908428F-C361-4E4F-ACBD-C7385A2C75D3}" dt="2020-10-26T16:55:34.520" v="1296" actId="26606"/>
          <ac:spMkLst>
            <pc:docMk/>
            <pc:sldMk cId="3770714037" sldId="266"/>
            <ac:spMk id="14" creationId="{AAAC1262-89CF-44D2-B364-213A390B3472}"/>
          </ac:spMkLst>
        </pc:spChg>
        <pc:spChg chg="add">
          <ac:chgData name="Daniel Kułaga" userId="5fd715d1ea3b2834" providerId="LiveId" clId="{F908428F-C361-4E4F-ACBD-C7385A2C75D3}" dt="2020-10-26T16:55:34.520" v="1297" actId="26606"/>
          <ac:spMkLst>
            <pc:docMk/>
            <pc:sldMk cId="3770714037" sldId="266"/>
            <ac:spMk id="16" creationId="{BC8BEAE2-C1C6-4677-A0EF-4C89EEB4ADE6}"/>
          </ac:spMkLst>
        </pc:spChg>
        <pc:picChg chg="add del mod">
          <ac:chgData name="Daniel Kułaga" userId="5fd715d1ea3b2834" providerId="LiveId" clId="{F908428F-C361-4E4F-ACBD-C7385A2C75D3}" dt="2020-10-27T16:17:07.476" v="2513" actId="478"/>
          <ac:picMkLst>
            <pc:docMk/>
            <pc:sldMk cId="3770714037" sldId="266"/>
            <ac:picMk id="2" creationId="{1809BA8E-813A-4B20-B8BB-BEFA211053F0}"/>
          </ac:picMkLst>
        </pc:picChg>
        <pc:picChg chg="add mod">
          <ac:chgData name="Daniel Kułaga" userId="5fd715d1ea3b2834" providerId="LiveId" clId="{F908428F-C361-4E4F-ACBD-C7385A2C75D3}" dt="2020-10-27T16:17:38.258" v="2515" actId="1076"/>
          <ac:picMkLst>
            <pc:docMk/>
            <pc:sldMk cId="3770714037" sldId="266"/>
            <ac:picMk id="3" creationId="{F4400C03-2E7E-4D9B-B5D1-ED255573AC4B}"/>
          </ac:picMkLst>
        </pc:picChg>
        <pc:picChg chg="add mod">
          <ac:chgData name="Daniel Kułaga" userId="5fd715d1ea3b2834" providerId="LiveId" clId="{F908428F-C361-4E4F-ACBD-C7385A2C75D3}" dt="2020-10-27T16:17:31.623" v="2514" actId="1076"/>
          <ac:picMkLst>
            <pc:docMk/>
            <pc:sldMk cId="3770714037" sldId="266"/>
            <ac:picMk id="4" creationId="{9D84B7C5-3139-4558-BB0B-BCA4BA532C9B}"/>
          </ac:picMkLst>
        </pc:picChg>
        <pc:picChg chg="add del">
          <ac:chgData name="Daniel Kułaga" userId="5fd715d1ea3b2834" providerId="LiveId" clId="{F908428F-C361-4E4F-ACBD-C7385A2C75D3}" dt="2020-10-27T16:17:00.359" v="2510" actId="478"/>
          <ac:picMkLst>
            <pc:docMk/>
            <pc:sldMk cId="3770714037" sldId="266"/>
            <ac:picMk id="3074" creationId="{3BA0D6E3-17E7-45E8-8923-0B817016DF3C}"/>
          </ac:picMkLst>
        </pc:picChg>
      </pc:sldChg>
      <pc:sldChg chg="addSp delSp modSp add ord modNotesTx">
        <pc:chgData name="Daniel Kułaga" userId="5fd715d1ea3b2834" providerId="LiveId" clId="{F908428F-C361-4E4F-ACBD-C7385A2C75D3}" dt="2020-10-27T21:16:13.324" v="3383" actId="20577"/>
        <pc:sldMkLst>
          <pc:docMk/>
          <pc:sldMk cId="858389977" sldId="267"/>
        </pc:sldMkLst>
        <pc:spChg chg="del mod">
          <ac:chgData name="Daniel Kułaga" userId="5fd715d1ea3b2834" providerId="LiveId" clId="{F908428F-C361-4E4F-ACBD-C7385A2C75D3}" dt="2020-10-26T18:12:13.804" v="2012" actId="478"/>
          <ac:spMkLst>
            <pc:docMk/>
            <pc:sldMk cId="858389977" sldId="267"/>
            <ac:spMk id="2" creationId="{989EC2CC-782C-46BE-872B-F1DE0E75D805}"/>
          </ac:spMkLst>
        </pc:spChg>
        <pc:spChg chg="mod">
          <ac:chgData name="Daniel Kułaga" userId="5fd715d1ea3b2834" providerId="LiveId" clId="{F908428F-C361-4E4F-ACBD-C7385A2C75D3}" dt="2020-10-26T18:23:07.020" v="2060" actId="11"/>
          <ac:spMkLst>
            <pc:docMk/>
            <pc:sldMk cId="858389977" sldId="267"/>
            <ac:spMk id="3" creationId="{6FDCA72D-DCF3-4BAD-823B-039B3C125EB8}"/>
          </ac:spMkLst>
        </pc:spChg>
        <pc:spChg chg="add del">
          <ac:chgData name="Daniel Kułaga" userId="5fd715d1ea3b2834" providerId="LiveId" clId="{F908428F-C361-4E4F-ACBD-C7385A2C75D3}" dt="2020-10-26T18:11:06.656" v="1966" actId="478"/>
          <ac:spMkLst>
            <pc:docMk/>
            <pc:sldMk cId="858389977" sldId="267"/>
            <ac:spMk id="4" creationId="{FC65713D-671B-4C73-B193-83AF1D3CDFB6}"/>
          </ac:spMkLst>
        </pc:spChg>
        <pc:spChg chg="add mod">
          <ac:chgData name="Daniel Kułaga" userId="5fd715d1ea3b2834" providerId="LiveId" clId="{F908428F-C361-4E4F-ACBD-C7385A2C75D3}" dt="2020-10-26T18:21:01.425" v="2040" actId="1076"/>
          <ac:spMkLst>
            <pc:docMk/>
            <pc:sldMk cId="858389977" sldId="267"/>
            <ac:spMk id="5" creationId="{78310590-A672-484D-B802-F7CBCA8C9410}"/>
          </ac:spMkLst>
        </pc:spChg>
      </pc:sldChg>
      <pc:sldChg chg="addSp modSp modAnim modNotesTx">
        <pc:chgData name="Daniel Kułaga" userId="5fd715d1ea3b2834" providerId="LiveId" clId="{F908428F-C361-4E4F-ACBD-C7385A2C75D3}" dt="2020-10-27T20:12:07.044" v="3325" actId="1076"/>
        <pc:sldMkLst>
          <pc:docMk/>
          <pc:sldMk cId="1890138646" sldId="269"/>
        </pc:sldMkLst>
        <pc:spChg chg="mod">
          <ac:chgData name="Daniel Kułaga" userId="5fd715d1ea3b2834" providerId="LiveId" clId="{F908428F-C361-4E4F-ACBD-C7385A2C75D3}" dt="2020-10-27T20:11:55.499" v="3323" actId="1076"/>
          <ac:spMkLst>
            <pc:docMk/>
            <pc:sldMk cId="1890138646" sldId="269"/>
            <ac:spMk id="3" creationId="{1ADE0056-1197-413C-8FC5-CE9A63CCB67F}"/>
          </ac:spMkLst>
        </pc:spChg>
        <pc:picChg chg="add mod">
          <ac:chgData name="Daniel Kułaga" userId="5fd715d1ea3b2834" providerId="LiveId" clId="{F908428F-C361-4E4F-ACBD-C7385A2C75D3}" dt="2020-10-27T20:12:07.044" v="3325" actId="1076"/>
          <ac:picMkLst>
            <pc:docMk/>
            <pc:sldMk cId="1890138646" sldId="269"/>
            <ac:picMk id="4098" creationId="{1739FA26-817F-4D6F-90D5-180E3B27A0FE}"/>
          </ac:picMkLst>
        </pc:picChg>
      </pc:sldChg>
      <pc:sldChg chg="modSp modNotesTx">
        <pc:chgData name="Daniel Kułaga" userId="5fd715d1ea3b2834" providerId="LiveId" clId="{F908428F-C361-4E4F-ACBD-C7385A2C75D3}" dt="2020-10-27T20:01:20.031" v="3311" actId="20577"/>
        <pc:sldMkLst>
          <pc:docMk/>
          <pc:sldMk cId="2357752851" sldId="270"/>
        </pc:sldMkLst>
        <pc:spChg chg="mod">
          <ac:chgData name="Daniel Kułaga" userId="5fd715d1ea3b2834" providerId="LiveId" clId="{F908428F-C361-4E4F-ACBD-C7385A2C75D3}" dt="2020-10-27T16:50:19.295" v="3147" actId="20577"/>
          <ac:spMkLst>
            <pc:docMk/>
            <pc:sldMk cId="2357752851" sldId="270"/>
            <ac:spMk id="3" creationId="{CE9A10C3-51EB-4A62-A9A2-BD9B6D8A5B9E}"/>
          </ac:spMkLst>
        </pc:spChg>
      </pc:sldChg>
      <pc:sldChg chg="addSp delSp modSp mod setBg setClrOvrMap">
        <pc:chgData name="Daniel Kułaga" userId="5fd715d1ea3b2834" providerId="LiveId" clId="{F908428F-C361-4E4F-ACBD-C7385A2C75D3}" dt="2020-10-27T20:09:21.623" v="3317" actId="1076"/>
        <pc:sldMkLst>
          <pc:docMk/>
          <pc:sldMk cId="1614763667" sldId="271"/>
        </pc:sldMkLst>
        <pc:spChg chg="mod">
          <ac:chgData name="Daniel Kułaga" userId="5fd715d1ea3b2834" providerId="LiveId" clId="{F908428F-C361-4E4F-ACBD-C7385A2C75D3}" dt="2020-10-27T16:12:43.795" v="2488" actId="26606"/>
          <ac:spMkLst>
            <pc:docMk/>
            <pc:sldMk cId="1614763667" sldId="271"/>
            <ac:spMk id="2" creationId="{651CA502-A783-4324-A6E7-FEE2B36B42D6}"/>
          </ac:spMkLst>
        </pc:spChg>
        <pc:spChg chg="del">
          <ac:chgData name="Daniel Kułaga" userId="5fd715d1ea3b2834" providerId="LiveId" clId="{F908428F-C361-4E4F-ACBD-C7385A2C75D3}" dt="2020-10-27T16:12:20.758" v="2485" actId="478"/>
          <ac:spMkLst>
            <pc:docMk/>
            <pc:sldMk cId="1614763667" sldId="271"/>
            <ac:spMk id="3" creationId="{E5B87E0F-689F-44C0-B95F-B90C4A1E0C5D}"/>
          </ac:spMkLst>
        </pc:spChg>
        <pc:spChg chg="add del mod">
          <ac:chgData name="Daniel Kułaga" userId="5fd715d1ea3b2834" providerId="LiveId" clId="{F908428F-C361-4E4F-ACBD-C7385A2C75D3}" dt="2020-10-27T16:21:49.442" v="2527" actId="478"/>
          <ac:spMkLst>
            <pc:docMk/>
            <pc:sldMk cId="1614763667" sldId="271"/>
            <ac:spMk id="4" creationId="{26AA547A-957F-4363-AA9D-333E78558F49}"/>
          </ac:spMkLst>
        </pc:spChg>
        <pc:spChg chg="add mod">
          <ac:chgData name="Daniel Kułaga" userId="5fd715d1ea3b2834" providerId="LiveId" clId="{F908428F-C361-4E4F-ACBD-C7385A2C75D3}" dt="2020-10-27T16:22:15.746" v="2529" actId="14100"/>
          <ac:spMkLst>
            <pc:docMk/>
            <pc:sldMk cId="1614763667" sldId="271"/>
            <ac:spMk id="5" creationId="{B1F74416-F5E6-4268-B75E-CC16BD20951D}"/>
          </ac:spMkLst>
        </pc:spChg>
        <pc:spChg chg="add">
          <ac:chgData name="Daniel Kułaga" userId="5fd715d1ea3b2834" providerId="LiveId" clId="{F908428F-C361-4E4F-ACBD-C7385A2C75D3}" dt="2020-10-27T16:12:43.795" v="2488" actId="26606"/>
          <ac:spMkLst>
            <pc:docMk/>
            <pc:sldMk cId="1614763667" sldId="271"/>
            <ac:spMk id="71" creationId="{5F9F5EB8-AB42-47FD-8F4A-176C0A4B1B0A}"/>
          </ac:spMkLst>
        </pc:spChg>
        <pc:spChg chg="add">
          <ac:chgData name="Daniel Kułaga" userId="5fd715d1ea3b2834" providerId="LiveId" clId="{F908428F-C361-4E4F-ACBD-C7385A2C75D3}" dt="2020-10-27T16:12:43.795" v="2488" actId="26606"/>
          <ac:spMkLst>
            <pc:docMk/>
            <pc:sldMk cId="1614763667" sldId="271"/>
            <ac:spMk id="73" creationId="{8B3AE79A-6B95-44C3-B0A5-80E2F3E60606}"/>
          </ac:spMkLst>
        </pc:spChg>
        <pc:spChg chg="add">
          <ac:chgData name="Daniel Kułaga" userId="5fd715d1ea3b2834" providerId="LiveId" clId="{F908428F-C361-4E4F-ACBD-C7385A2C75D3}" dt="2020-10-27T16:12:43.795" v="2488" actId="26606"/>
          <ac:spMkLst>
            <pc:docMk/>
            <pc:sldMk cId="1614763667" sldId="271"/>
            <ac:spMk id="75" creationId="{4A49FE10-080D-48D7-80FF-9A64D270AD87}"/>
          </ac:spMkLst>
        </pc:spChg>
        <pc:spChg chg="add">
          <ac:chgData name="Daniel Kułaga" userId="5fd715d1ea3b2834" providerId="LiveId" clId="{F908428F-C361-4E4F-ACBD-C7385A2C75D3}" dt="2020-10-27T16:12:43.795" v="2488" actId="26606"/>
          <ac:spMkLst>
            <pc:docMk/>
            <pc:sldMk cId="1614763667" sldId="271"/>
            <ac:spMk id="77" creationId="{60A9E987-6859-4A62-922F-51B47D50D793}"/>
          </ac:spMkLst>
        </pc:spChg>
        <pc:picChg chg="add mod">
          <ac:chgData name="Daniel Kułaga" userId="5fd715d1ea3b2834" providerId="LiveId" clId="{F908428F-C361-4E4F-ACBD-C7385A2C75D3}" dt="2020-10-27T16:33:59.462" v="2744" actId="1076"/>
          <ac:picMkLst>
            <pc:docMk/>
            <pc:sldMk cId="1614763667" sldId="271"/>
            <ac:picMk id="2050" creationId="{C3889F8D-3DD5-43CE-99DB-E552DE9448E9}"/>
          </ac:picMkLst>
        </pc:picChg>
        <pc:picChg chg="add mod">
          <ac:chgData name="Daniel Kułaga" userId="5fd715d1ea3b2834" providerId="LiveId" clId="{F908428F-C361-4E4F-ACBD-C7385A2C75D3}" dt="2020-10-27T20:09:21.623" v="3317" actId="1076"/>
          <ac:picMkLst>
            <pc:docMk/>
            <pc:sldMk cId="1614763667" sldId="271"/>
            <ac:picMk id="2052" creationId="{B7CEC39B-BE17-4386-AD90-A0FA0F3F9E2A}"/>
          </ac:picMkLst>
        </pc:picChg>
        <pc:picChg chg="add mod">
          <ac:chgData name="Daniel Kułaga" userId="5fd715d1ea3b2834" providerId="LiveId" clId="{F908428F-C361-4E4F-ACBD-C7385A2C75D3}" dt="2020-10-27T20:09:20.227" v="3316" actId="1076"/>
          <ac:picMkLst>
            <pc:docMk/>
            <pc:sldMk cId="1614763667" sldId="271"/>
            <ac:picMk id="2058" creationId="{28096E79-419F-43BE-84F5-9B0A8E6371D5}"/>
          </ac:picMkLst>
        </pc:picChg>
        <pc:picChg chg="add del mod">
          <ac:chgData name="Daniel Kułaga" userId="5fd715d1ea3b2834" providerId="LiveId" clId="{F908428F-C361-4E4F-ACBD-C7385A2C75D3}" dt="2020-10-27T20:09:16.608" v="3314" actId="478"/>
          <ac:picMkLst>
            <pc:docMk/>
            <pc:sldMk cId="1614763667" sldId="271"/>
            <ac:picMk id="2060" creationId="{5797684B-5655-46E8-AE47-0E0AA857B73F}"/>
          </ac:picMkLst>
        </pc:picChg>
        <pc:picChg chg="add mod">
          <ac:chgData name="Daniel Kułaga" userId="5fd715d1ea3b2834" providerId="LiveId" clId="{F908428F-C361-4E4F-ACBD-C7385A2C75D3}" dt="2020-10-27T20:09:18.533" v="3315" actId="1076"/>
          <ac:picMkLst>
            <pc:docMk/>
            <pc:sldMk cId="1614763667" sldId="271"/>
            <ac:picMk id="2062" creationId="{A44490F3-F637-4DD8-B212-7FBC449225C7}"/>
          </ac:picMkLst>
        </pc:picChg>
      </pc:sldChg>
      <pc:sldChg chg="modNotesTx">
        <pc:chgData name="Daniel Kułaga" userId="5fd715d1ea3b2834" providerId="LiveId" clId="{F908428F-C361-4E4F-ACBD-C7385A2C75D3}" dt="2020-10-27T21:28:10.220" v="3422" actId="5793"/>
        <pc:sldMkLst>
          <pc:docMk/>
          <pc:sldMk cId="2788462024" sldId="273"/>
        </pc:sldMkLst>
      </pc:sldChg>
      <pc:sldChg chg="modSp">
        <pc:chgData name="Daniel Kułaga" userId="5fd715d1ea3b2834" providerId="LiveId" clId="{F908428F-C361-4E4F-ACBD-C7385A2C75D3}" dt="2020-10-27T21:56:29.531" v="3564" actId="12"/>
        <pc:sldMkLst>
          <pc:docMk/>
          <pc:sldMk cId="3562589883" sldId="274"/>
        </pc:sldMkLst>
        <pc:spChg chg="mod">
          <ac:chgData name="Daniel Kułaga" userId="5fd715d1ea3b2834" providerId="LiveId" clId="{F908428F-C361-4E4F-ACBD-C7385A2C75D3}" dt="2020-10-27T21:56:29.531" v="3564" actId="12"/>
          <ac:spMkLst>
            <pc:docMk/>
            <pc:sldMk cId="3562589883" sldId="274"/>
            <ac:spMk id="3" creationId="{3E894AEA-81B9-400F-AC23-82C652589BBD}"/>
          </ac:spMkLst>
        </pc:spChg>
      </pc:sldChg>
      <pc:sldChg chg="modSp">
        <pc:chgData name="Daniel Kułaga" userId="5fd715d1ea3b2834" providerId="LiveId" clId="{F908428F-C361-4E4F-ACBD-C7385A2C75D3}" dt="2020-10-27T16:38:32.159" v="2777"/>
        <pc:sldMkLst>
          <pc:docMk/>
          <pc:sldMk cId="74968920" sldId="275"/>
        </pc:sldMkLst>
        <pc:spChg chg="mod">
          <ac:chgData name="Daniel Kułaga" userId="5fd715d1ea3b2834" providerId="LiveId" clId="{F908428F-C361-4E4F-ACBD-C7385A2C75D3}" dt="2020-10-27T16:38:32.159" v="2777"/>
          <ac:spMkLst>
            <pc:docMk/>
            <pc:sldMk cId="74968920" sldId="275"/>
            <ac:spMk id="5" creationId="{EC86B709-5980-475B-B812-936D1AC8BD3D}"/>
          </ac:spMkLst>
        </pc:spChg>
      </pc:sldChg>
      <pc:sldChg chg="addSp modSp add modNotesTx">
        <pc:chgData name="Daniel Kułaga" userId="5fd715d1ea3b2834" providerId="LiveId" clId="{F908428F-C361-4E4F-ACBD-C7385A2C75D3}" dt="2020-10-27T20:12:41.319" v="3366" actId="20577"/>
        <pc:sldMkLst>
          <pc:docMk/>
          <pc:sldMk cId="2030435502" sldId="276"/>
        </pc:sldMkLst>
        <pc:picChg chg="add mod">
          <ac:chgData name="Daniel Kułaga" userId="5fd715d1ea3b2834" providerId="LiveId" clId="{F908428F-C361-4E4F-ACBD-C7385A2C75D3}" dt="2020-10-27T16:09:28.390" v="2484" actId="14100"/>
          <ac:picMkLst>
            <pc:docMk/>
            <pc:sldMk cId="2030435502" sldId="276"/>
            <ac:picMk id="1026" creationId="{464BC94A-ACE9-477C-9EBD-1006B7604E00}"/>
          </ac:picMkLst>
        </pc:picChg>
      </pc:sldChg>
      <pc:sldChg chg="modSp add">
        <pc:chgData name="Daniel Kułaga" userId="5fd715d1ea3b2834" providerId="LiveId" clId="{F908428F-C361-4E4F-ACBD-C7385A2C75D3}" dt="2020-10-27T21:54:51.663" v="3436" actId="20577"/>
        <pc:sldMkLst>
          <pc:docMk/>
          <pc:sldMk cId="2283041561" sldId="277"/>
        </pc:sldMkLst>
        <pc:spChg chg="mod">
          <ac:chgData name="Daniel Kułaga" userId="5fd715d1ea3b2834" providerId="LiveId" clId="{F908428F-C361-4E4F-ACBD-C7385A2C75D3}" dt="2020-10-27T16:44:11.662" v="2853" actId="20577"/>
          <ac:spMkLst>
            <pc:docMk/>
            <pc:sldMk cId="2283041561" sldId="277"/>
            <ac:spMk id="2" creationId="{8C2D217B-C6BB-495F-849C-7FB3C6B5A50F}"/>
          </ac:spMkLst>
        </pc:spChg>
        <pc:spChg chg="mod">
          <ac:chgData name="Daniel Kułaga" userId="5fd715d1ea3b2834" providerId="LiveId" clId="{F908428F-C361-4E4F-ACBD-C7385A2C75D3}" dt="2020-10-27T21:54:51.663" v="3436" actId="20577"/>
          <ac:spMkLst>
            <pc:docMk/>
            <pc:sldMk cId="2283041561" sldId="277"/>
            <ac:spMk id="3" creationId="{64F05D9E-50B4-4956-ADB3-FE9FEB4B4A3E}"/>
          </ac:spMkLst>
        </pc:spChg>
      </pc:sldChg>
      <pc:sldChg chg="addSp delSp modSp add mod ord setBg modNotesTx">
        <pc:chgData name="Daniel Kułaga" userId="5fd715d1ea3b2834" providerId="LiveId" clId="{F908428F-C361-4E4F-ACBD-C7385A2C75D3}" dt="2020-10-27T21:05:04.756" v="3382" actId="20577"/>
        <pc:sldMkLst>
          <pc:docMk/>
          <pc:sldMk cId="1078696682" sldId="278"/>
        </pc:sldMkLst>
        <pc:spChg chg="del mod">
          <ac:chgData name="Daniel Kułaga" userId="5fd715d1ea3b2834" providerId="LiveId" clId="{F908428F-C361-4E4F-ACBD-C7385A2C75D3}" dt="2020-10-27T19:51:17.693" v="3163" actId="26606"/>
          <ac:spMkLst>
            <pc:docMk/>
            <pc:sldMk cId="1078696682" sldId="278"/>
            <ac:spMk id="2" creationId="{069BFDD8-E199-41FA-91E1-EA87996EC9A0}"/>
          </ac:spMkLst>
        </pc:spChg>
        <pc:spChg chg="del mod ord">
          <ac:chgData name="Daniel Kułaga" userId="5fd715d1ea3b2834" providerId="LiveId" clId="{F908428F-C361-4E4F-ACBD-C7385A2C75D3}" dt="2020-10-27T19:51:17.693" v="3163" actId="26606"/>
          <ac:spMkLst>
            <pc:docMk/>
            <pc:sldMk cId="1078696682" sldId="278"/>
            <ac:spMk id="3" creationId="{3DF9EF8B-26FE-4B2F-B6CA-32E1A8FAE2AE}"/>
          </ac:spMkLst>
        </pc:spChg>
        <pc:spChg chg="add del">
          <ac:chgData name="Daniel Kułaga" userId="5fd715d1ea3b2834" providerId="LiveId" clId="{F908428F-C361-4E4F-ACBD-C7385A2C75D3}" dt="2020-10-27T19:51:08.863" v="3156" actId="26606"/>
          <ac:spMkLst>
            <pc:docMk/>
            <pc:sldMk cId="1078696682" sldId="278"/>
            <ac:spMk id="73" creationId="{E96FC08F-E9E6-492C-951B-052826DD5701}"/>
          </ac:spMkLst>
        </pc:spChg>
        <pc:spChg chg="add del">
          <ac:chgData name="Daniel Kułaga" userId="5fd715d1ea3b2834" providerId="LiveId" clId="{F908428F-C361-4E4F-ACBD-C7385A2C75D3}" dt="2020-10-27T19:51:11.121" v="3158" actId="26606"/>
          <ac:spMkLst>
            <pc:docMk/>
            <pc:sldMk cId="1078696682" sldId="278"/>
            <ac:spMk id="75" creationId="{C844AD36-4F46-4173-8A18-BA4C2267A9A2}"/>
          </ac:spMkLst>
        </pc:spChg>
        <pc:spChg chg="add del">
          <ac:chgData name="Daniel Kułaga" userId="5fd715d1ea3b2834" providerId="LiveId" clId="{F908428F-C361-4E4F-ACBD-C7385A2C75D3}" dt="2020-10-27T19:51:11.121" v="3158" actId="26606"/>
          <ac:spMkLst>
            <pc:docMk/>
            <pc:sldMk cId="1078696682" sldId="278"/>
            <ac:spMk id="77" creationId="{7EDEE670-2A62-4487-B887-E9EE53644016}"/>
          </ac:spMkLst>
        </pc:spChg>
        <pc:spChg chg="add del">
          <ac:chgData name="Daniel Kułaga" userId="5fd715d1ea3b2834" providerId="LiveId" clId="{F908428F-C361-4E4F-ACBD-C7385A2C75D3}" dt="2020-10-27T19:51:11.121" v="3158" actId="26606"/>
          <ac:spMkLst>
            <pc:docMk/>
            <pc:sldMk cId="1078696682" sldId="278"/>
            <ac:spMk id="79" creationId="{0C91C101-B43C-419E-8197-06D7E53B5C52}"/>
          </ac:spMkLst>
        </pc:spChg>
        <pc:spChg chg="add del">
          <ac:chgData name="Daniel Kułaga" userId="5fd715d1ea3b2834" providerId="LiveId" clId="{F908428F-C361-4E4F-ACBD-C7385A2C75D3}" dt="2020-10-27T19:51:11.121" v="3158" actId="26606"/>
          <ac:spMkLst>
            <pc:docMk/>
            <pc:sldMk cId="1078696682" sldId="278"/>
            <ac:spMk id="81" creationId="{DBAE892B-B008-4202-A3A4-E2280B0A0849}"/>
          </ac:spMkLst>
        </pc:spChg>
        <pc:spChg chg="add">
          <ac:chgData name="Daniel Kułaga" userId="5fd715d1ea3b2834" providerId="LiveId" clId="{F908428F-C361-4E4F-ACBD-C7385A2C75D3}" dt="2020-10-27T19:51:17.693" v="3163" actId="26606"/>
          <ac:spMkLst>
            <pc:docMk/>
            <pc:sldMk cId="1078696682" sldId="278"/>
            <ac:spMk id="82" creationId="{E6E37985-09B8-4F09-93C7-44CB3EDE52A4}"/>
          </ac:spMkLst>
        </pc:spChg>
        <pc:spChg chg="add del">
          <ac:chgData name="Daniel Kułaga" userId="5fd715d1ea3b2834" providerId="LiveId" clId="{F908428F-C361-4E4F-ACBD-C7385A2C75D3}" dt="2020-10-27T19:51:11.121" v="3158" actId="26606"/>
          <ac:spMkLst>
            <pc:docMk/>
            <pc:sldMk cId="1078696682" sldId="278"/>
            <ac:spMk id="5126" creationId="{494D45AE-1E70-46DE-8CEB-37E01B08040B}"/>
          </ac:spMkLst>
        </pc:spChg>
        <pc:spChg chg="add del">
          <ac:chgData name="Daniel Kułaga" userId="5fd715d1ea3b2834" providerId="LiveId" clId="{F908428F-C361-4E4F-ACBD-C7385A2C75D3}" dt="2020-10-27T19:51:13.276" v="3160" actId="26606"/>
          <ac:spMkLst>
            <pc:docMk/>
            <pc:sldMk cId="1078696682" sldId="278"/>
            <ac:spMk id="5128" creationId="{856BEFEA-7D17-455C-9578-EF33BA4F0D74}"/>
          </ac:spMkLst>
        </pc:spChg>
        <pc:spChg chg="add del">
          <ac:chgData name="Daniel Kułaga" userId="5fd715d1ea3b2834" providerId="LiveId" clId="{F908428F-C361-4E4F-ACBD-C7385A2C75D3}" dt="2020-10-27T19:51:13.276" v="3160" actId="26606"/>
          <ac:spMkLst>
            <pc:docMk/>
            <pc:sldMk cId="1078696682" sldId="278"/>
            <ac:spMk id="5129" creationId="{78CBFDFB-9AD6-4B44-8E78-8C279CC50FDF}"/>
          </ac:spMkLst>
        </pc:spChg>
        <pc:spChg chg="add del">
          <ac:chgData name="Daniel Kułaga" userId="5fd715d1ea3b2834" providerId="LiveId" clId="{F908428F-C361-4E4F-ACBD-C7385A2C75D3}" dt="2020-10-27T19:51:13.276" v="3160" actId="26606"/>
          <ac:spMkLst>
            <pc:docMk/>
            <pc:sldMk cId="1078696682" sldId="278"/>
            <ac:spMk id="5130" creationId="{E57786FA-CD43-4441-8A7A-731551E58DCD}"/>
          </ac:spMkLst>
        </pc:spChg>
        <pc:spChg chg="add del">
          <ac:chgData name="Daniel Kułaga" userId="5fd715d1ea3b2834" providerId="LiveId" clId="{F908428F-C361-4E4F-ACBD-C7385A2C75D3}" dt="2020-10-27T19:51:17.693" v="3163" actId="26606"/>
          <ac:spMkLst>
            <pc:docMk/>
            <pc:sldMk cId="1078696682" sldId="278"/>
            <ac:spMk id="5132" creationId="{C14D3828-515C-4F9A-9C64-3677518532F0}"/>
          </ac:spMkLst>
        </pc:spChg>
        <pc:spChg chg="add del">
          <ac:chgData name="Daniel Kułaga" userId="5fd715d1ea3b2834" providerId="LiveId" clId="{F908428F-C361-4E4F-ACBD-C7385A2C75D3}" dt="2020-10-27T19:51:17.693" v="3163" actId="26606"/>
          <ac:spMkLst>
            <pc:docMk/>
            <pc:sldMk cId="1078696682" sldId="278"/>
            <ac:spMk id="5133" creationId="{AF008B56-05A2-4799-8236-CEB9EF374014}"/>
          </ac:spMkLst>
        </pc:spChg>
        <pc:picChg chg="add mod ord">
          <ac:chgData name="Daniel Kułaga" userId="5fd715d1ea3b2834" providerId="LiveId" clId="{F908428F-C361-4E4F-ACBD-C7385A2C75D3}" dt="2020-10-27T19:51:17.693" v="3163" actId="26606"/>
          <ac:picMkLst>
            <pc:docMk/>
            <pc:sldMk cId="1078696682" sldId="278"/>
            <ac:picMk id="5122" creationId="{03F18BA2-26C0-4CBD-AB36-8E3381590CAE}"/>
          </ac:picMkLst>
        </pc:picChg>
        <pc:picChg chg="add del mod">
          <ac:chgData name="Daniel Kułaga" userId="5fd715d1ea3b2834" providerId="LiveId" clId="{F908428F-C361-4E4F-ACBD-C7385A2C75D3}" dt="2020-10-27T19:51:15.981" v="3162" actId="478"/>
          <ac:picMkLst>
            <pc:docMk/>
            <pc:sldMk cId="1078696682" sldId="278"/>
            <ac:picMk id="5124" creationId="{11C42170-CAF4-4E93-88ED-9F420DC754C2}"/>
          </ac:picMkLst>
        </pc:pic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26T16:13:35.041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32795A-7B45-4867-9C4C-0FBCB5265BBD}" type="datetimeFigureOut">
              <a:rPr lang="pl-PL" smtClean="0"/>
              <a:t>27.10.2020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683D45-26E0-4E0A-B16E-6537DA656DE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45036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l.wikipedia.org/wiki/Teoria_kolejek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pl.wikipedia.org/wiki/Lean_management" TargetMode="External"/><Relationship Id="rId4" Type="http://schemas.openxmlformats.org/officeDocument/2006/relationships/hyperlink" Target="https://pl.wikipedia.org/wiki/Matematyka" TargetMode="Externa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bialko.eu/agile/development-team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Slowo</a:t>
            </a:r>
            <a:r>
              <a:rPr lang="pl-PL" dirty="0"/>
              <a:t> </a:t>
            </a:r>
            <a:r>
              <a:rPr lang="pl-PL" dirty="0" err="1"/>
              <a:t>kanban</a:t>
            </a:r>
            <a:r>
              <a:rPr lang="pl-PL" dirty="0"/>
              <a:t> </a:t>
            </a:r>
            <a:r>
              <a:rPr lang="pl-PL" dirty="0" err="1"/>
              <a:t>powstalo</a:t>
            </a:r>
            <a:r>
              <a:rPr lang="pl-PL" dirty="0"/>
              <a:t> już w 14 wieku i oznaczało </a:t>
            </a:r>
            <a:r>
              <a:rPr lang="pl-PL" dirty="0" err="1"/>
              <a:t>ulotke</a:t>
            </a:r>
            <a:r>
              <a:rPr lang="pl-PL" dirty="0"/>
              <a:t> / tablice </a:t>
            </a:r>
            <a:r>
              <a:rPr lang="pl-PL" dirty="0" err="1"/>
              <a:t>ogloszen</a:t>
            </a:r>
            <a:r>
              <a:rPr lang="pl-PL" dirty="0"/>
              <a:t> ogłoszenie. 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683D45-26E0-4E0A-B16E-6537DA656DE2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433916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Work</a:t>
            </a:r>
            <a:r>
              <a:rPr lang="pl-PL" dirty="0"/>
              <a:t> in progres, </a:t>
            </a:r>
            <a:r>
              <a:rPr lang="pl-PL" dirty="0" err="1"/>
              <a:t>work</a:t>
            </a:r>
            <a:r>
              <a:rPr lang="pl-PL" dirty="0"/>
              <a:t> </a:t>
            </a:r>
            <a:r>
              <a:rPr lang="pl-PL" dirty="0" err="1"/>
              <a:t>done</a:t>
            </a:r>
            <a:r>
              <a:rPr lang="pl-PL" dirty="0"/>
              <a:t> itd..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683D45-26E0-4E0A-B16E-6537DA656DE2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605606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Prawo </a:t>
            </a:r>
            <a:r>
              <a:rPr lang="pl-PL" dirty="0" err="1"/>
              <a:t>Little’a</a:t>
            </a:r>
            <a:r>
              <a:rPr lang="pl-PL" dirty="0"/>
              <a:t>. 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Prawo to jest elementem </a:t>
            </a:r>
            <a:r>
              <a:rPr lang="pl-P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Teoria kolejek"/>
              </a:rPr>
              <a:t>teorii kolejek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– dziedziny </a:t>
            </a:r>
            <a:r>
              <a:rPr lang="pl-P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Matematyka"/>
              </a:rPr>
              <a:t>matematyki</a:t>
            </a:r>
            <a:r>
              <a:rPr lang="pl-P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twierdzenie mówiące o tym, że średnia liczba rzeczy/klientów w systemie jest równa iloczynowi średniego czasu przebywania w systemie oraz średniego tempa ich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przybywania.Prawo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wykorzystujemy przede wszystkim co ważne dla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Kanbana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ogrniczenia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pracy w toku (ang. </a:t>
            </a:r>
            <a:r>
              <a:rPr lang="pl-PL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</a:t>
            </a:r>
            <a:r>
              <a:rPr lang="pl-PL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pl-PL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progress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w koncepcji </a:t>
            </a:r>
            <a:r>
              <a:rPr lang="pl-PL" sz="1200" b="0" i="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lean</a:t>
            </a:r>
            <a:r>
              <a:rPr lang="pl-PL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 management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683D45-26E0-4E0A-B16E-6537DA656DE2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927027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Czas cyklu to </a:t>
            </a:r>
            <a:r>
              <a:rPr lang="pl-PL" dirty="0" err="1"/>
              <a:t>sredni</a:t>
            </a:r>
            <a:r>
              <a:rPr lang="pl-PL" dirty="0"/>
              <a:t> czas potrzebny do zakończenia jednego zadania , odpowiednik W. </a:t>
            </a:r>
            <a:r>
              <a:rPr lang="pl-PL" dirty="0" err="1"/>
              <a:t>Przepustowosc</a:t>
            </a:r>
            <a:r>
              <a:rPr lang="pl-PL" dirty="0"/>
              <a:t> systemu określa ile zdań zespól wykonuje w jednostce czasu. Wszystko to wykorzystujemy do limitów pracy w toku.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683D45-26E0-4E0A-B16E-6537DA656DE2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933842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Spietrzenie</a:t>
            </a:r>
            <a:r>
              <a:rPr lang="pl-PL" dirty="0"/>
              <a:t> zadań nazywamy </a:t>
            </a:r>
            <a:r>
              <a:rPr lang="pl-PL" dirty="0" err="1"/>
              <a:t>bottleneckiem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683D45-26E0-4E0A-B16E-6537DA656DE2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244365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Pora na </a:t>
            </a:r>
            <a:r>
              <a:rPr lang="pl-PL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Kaizen</a:t>
            </a:r>
            <a:r>
              <a:rPr lang="pl-PL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 więc stopniowe doskonalenie zidentyfikowanych wąskich gardeł.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Kaizen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tak samo jak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Kanban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należy do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tzw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Lean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management’u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, czyli koncepcji mającej swój początek i reprezentującej dokładnie to co wprowadziła Toyota. Nie wszystkie uda się poprawić w samym </a:t>
            </a:r>
            <a:r>
              <a:rPr lang="pl-PL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zespole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nie wszystkie też będą łatwe do poprawy z punktu widzenia organizacji naszej pracy. Ważne, abyśmy podjęli działania i </a:t>
            </a:r>
            <a:r>
              <a:rPr lang="pl-PL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stopniowo doskonalili nasz proces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683D45-26E0-4E0A-B16E-6537DA656DE2}" type="slidenum">
              <a:rPr lang="pl-PL" smtClean="0"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688463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683D45-26E0-4E0A-B16E-6537DA656DE2}" type="slidenum">
              <a:rPr lang="pl-PL" smtClean="0"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89995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Charakterystyczną cechą tej metody jest praktyczna likwidacja magazynów przedprodukcyjnych. Materiały i półfabrykaty dostarczane są od dostawców z godzinową dokładnością, dzięki rezerwom zdolności produkcyjnych i elastyczności procesu produkcji możliwe jest wyprodukowanie niemal dowolnego elementu w każdej chwili, a zlecenia produkcyjne są ściśle zsynchronizowane z zamówieniami otrzymywanymi od klientów.</a:t>
            </a:r>
          </a:p>
          <a:p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30% wzrost produkcji,</a:t>
            </a:r>
          </a:p>
          <a:p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60% redukcja wszelkich zapasów,</a:t>
            </a:r>
          </a:p>
          <a:p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90% redukcja braków,</a:t>
            </a:r>
          </a:p>
          <a:p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15% redukcja przestrzeni produkcyjnej,</a:t>
            </a:r>
          </a:p>
          <a:p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15% redukcja operatorów i personelu administracyjno-technicznego.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683D45-26E0-4E0A-B16E-6537DA656DE2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361703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Karty </a:t>
            </a:r>
            <a:r>
              <a:rPr lang="pl-PL" dirty="0" err="1"/>
              <a:t>kanban</a:t>
            </a:r>
            <a:r>
              <a:rPr lang="pl-PL" dirty="0"/>
              <a:t> </a:t>
            </a:r>
            <a:r>
              <a:rPr lang="pl-PL" dirty="0" err="1"/>
              <a:t>sa</a:t>
            </a:r>
            <a:r>
              <a:rPr lang="pl-PL" dirty="0"/>
              <a:t> wykorzystywane jako karty opisujące zawartość i jako zamówienia klienta.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683D45-26E0-4E0A-B16E-6537DA656DE2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412098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683D45-26E0-4E0A-B16E-6537DA656DE2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76347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Zaawansowana forma </a:t>
            </a:r>
            <a:r>
              <a:rPr lang="pl-PL" dirty="0" err="1"/>
              <a:t>uzycia</a:t>
            </a:r>
            <a:r>
              <a:rPr lang="pl-PL" dirty="0"/>
              <a:t> metodyki </a:t>
            </a:r>
            <a:r>
              <a:rPr lang="pl-PL" dirty="0" err="1"/>
              <a:t>Kanban</a:t>
            </a:r>
            <a:r>
              <a:rPr lang="pl-PL" dirty="0"/>
              <a:t> 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683D45-26E0-4E0A-B16E-6537DA656DE2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565136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Takie rozwiązanie zarządzania produkcją zaliczamy do </a:t>
            </a:r>
            <a:r>
              <a:rPr lang="pl-PL" dirty="0" err="1"/>
              <a:t>lean</a:t>
            </a:r>
            <a:r>
              <a:rPr lang="pl-PL" dirty="0"/>
              <a:t> </a:t>
            </a:r>
            <a:r>
              <a:rPr lang="pl-PL" dirty="0" err="1"/>
              <a:t>menagement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683D45-26E0-4E0A-B16E-6537DA656DE2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705628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Sukces wynika częściowo z tablicy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Kanban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która sprawia, że skądinąd abstrakcyjny, niewidoczny momentami proces tworzenia oprogramowania staje się wizualny i zrozumiały dla wszystkich osób zaangażowanych w projekt. Narzędzie to znalazło też wielu zwolenników wśród zespołów nie pracujących stacjonarnie.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683D45-26E0-4E0A-B16E-6537DA656DE2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355698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1Gdy postęp prac developerskich staje się wizualny, poprawiasz komunikację, współpracę i rozwiązywalność problemów. Korzystamy do tego z tablicy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kanban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Wykonuj mniej zadań jednocześnie, aby zrobić więcej. Zamiast dążyć do maksymalizacji optymalizacji zasobów, skup się na zapewnieniu maksymalnej wartości, którą dostarcza zespół.</a:t>
            </a:r>
          </a:p>
          <a:p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Nie zaczynaj nowej pracy, dopóki coś nie zostanie ukończone. Skup się na usprawnieniu procesu wytwarzania funkcjonalności, wydziel etapy, które odpowiadają specyfice procesu mającego miejsce w Twojej firmie.</a:t>
            </a:r>
          </a:p>
          <a:p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Nie ma rzeczy doskonałych. Szukaj sposobów na ulepszenie. Zidentyfikuj źródła problemów, które wpływają na marnowanie zasobów czasu i pieniędzy w procesie tworzenia oprogramowania.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683D45-26E0-4E0A-B16E-6537DA656DE2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131409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Praca zespołowa koncentruje się na tablicy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Kanban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 fizycznej (na ścianie) lub wirtualnej (w oprogramowaniu). Głównym celem jest stworzenie wspólnie rozumianego przepływu wartości. Ale tablica nie tylko wizualizuje kroki przepływu pracy - podkreśla także, gdzie w twoich procesach karty się kumulują i stają się wąskimi gardłami. Istotne jest to ze przeglądamy tablice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kanban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od prawej do lewej, bo bardziej wartościowe dla nas jest ukończenie pracy niż rozpoczęcie jej, po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zamknieciu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zdania uświadamiamy sobie jego wartość</a:t>
            </a:r>
          </a:p>
          <a:p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Sprawdzamy czy można cos dostarczyć , a następnie czy sytuacja pozwala na przesuniecie karty , czy mamy zasoby i czas aby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przemiescic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karty w prawo 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683D45-26E0-4E0A-B16E-6537DA656DE2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60889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EFA2B-DDAE-4028-AD5E-F90AAFB8D285}" type="datetimeFigureOut">
              <a:rPr lang="pl-PL" smtClean="0"/>
              <a:t>27.10.2020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A1081-956B-4994-A9E3-7788CB567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42689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EFA2B-DDAE-4028-AD5E-F90AAFB8D285}" type="datetimeFigureOut">
              <a:rPr lang="pl-PL" smtClean="0"/>
              <a:t>27.10.2020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A1081-956B-4994-A9E3-7788CB567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28900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64FEFA2B-DDAE-4028-AD5E-F90AAFB8D285}" type="datetimeFigureOut">
              <a:rPr lang="pl-PL" smtClean="0"/>
              <a:t>27.10.2020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2E1A1081-956B-4994-A9E3-7788CB567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78289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EFA2B-DDAE-4028-AD5E-F90AAFB8D285}" type="datetimeFigureOut">
              <a:rPr lang="pl-PL" smtClean="0"/>
              <a:t>27.10.2020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A1081-956B-4994-A9E3-7788CB567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20795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4FEFA2B-DDAE-4028-AD5E-F90AAFB8D285}" type="datetimeFigureOut">
              <a:rPr lang="pl-PL" smtClean="0"/>
              <a:t>27.10.2020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E1A1081-956B-4994-A9E3-7788CB567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410977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EFA2B-DDAE-4028-AD5E-F90AAFB8D285}" type="datetimeFigureOut">
              <a:rPr lang="pl-PL" smtClean="0"/>
              <a:t>27.10.2020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A1081-956B-4994-A9E3-7788CB567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09891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EFA2B-DDAE-4028-AD5E-F90AAFB8D285}" type="datetimeFigureOut">
              <a:rPr lang="pl-PL" smtClean="0"/>
              <a:t>27.10.2020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A1081-956B-4994-A9E3-7788CB567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77499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EFA2B-DDAE-4028-AD5E-F90AAFB8D285}" type="datetimeFigureOut">
              <a:rPr lang="pl-PL" smtClean="0"/>
              <a:t>27.10.2020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A1081-956B-4994-A9E3-7788CB567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35020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EFA2B-DDAE-4028-AD5E-F90AAFB8D285}" type="datetimeFigureOut">
              <a:rPr lang="pl-PL" smtClean="0"/>
              <a:t>27.10.2020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A1081-956B-4994-A9E3-7788CB567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75460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EFA2B-DDAE-4028-AD5E-F90AAFB8D285}" type="datetimeFigureOut">
              <a:rPr lang="pl-PL" smtClean="0"/>
              <a:t>27.10.2020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A1081-956B-4994-A9E3-7788CB567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11100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EFA2B-DDAE-4028-AD5E-F90AAFB8D285}" type="datetimeFigureOut">
              <a:rPr lang="pl-PL" smtClean="0"/>
              <a:t>27.10.2020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A1081-956B-4994-A9E3-7788CB567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18968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64FEFA2B-DDAE-4028-AD5E-F90AAFB8D285}" type="datetimeFigureOut">
              <a:rPr lang="pl-PL" smtClean="0"/>
              <a:t>27.10.2020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2E1A1081-956B-4994-A9E3-7788CB567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230649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98" r:id="rId1"/>
    <p:sldLayoutId id="2147483999" r:id="rId2"/>
    <p:sldLayoutId id="2147484000" r:id="rId3"/>
    <p:sldLayoutId id="2147484001" r:id="rId4"/>
    <p:sldLayoutId id="2147484002" r:id="rId5"/>
    <p:sldLayoutId id="2147484003" r:id="rId6"/>
    <p:sldLayoutId id="2147484004" r:id="rId7"/>
    <p:sldLayoutId id="2147484005" r:id="rId8"/>
    <p:sldLayoutId id="2147484006" r:id="rId9"/>
    <p:sldLayoutId id="2147484007" r:id="rId10"/>
    <p:sldLayoutId id="214748400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Tablica kanban – Wikipedia, wolna encyklopedia">
            <a:extLst>
              <a:ext uri="{FF2B5EF4-FFF2-40B4-BE49-F238E27FC236}">
                <a16:creationId xmlns:a16="http://schemas.microsoft.com/office/drawing/2014/main" id="{F42EC114-6799-4CAF-9DD7-DEB9B28417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2" b="2140"/>
          <a:stretch/>
        </p:blipFill>
        <p:spPr bwMode="auto">
          <a:xfrm>
            <a:off x="20" y="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4" name="Rectangle 74">
            <a:extLst>
              <a:ext uri="{FF2B5EF4-FFF2-40B4-BE49-F238E27FC236}">
                <a16:creationId xmlns:a16="http://schemas.microsoft.com/office/drawing/2014/main" id="{B459C3A3-8B02-4FAB-91CE-E81E1BA31F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048" y="2059012"/>
            <a:ext cx="12188952" cy="1828800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783B594-A3D0-4A15-8A72-CEDCF1CE11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041113"/>
            <a:ext cx="12192000" cy="1828800"/>
          </a:xfrm>
          <a:solidFill>
            <a:schemeClr val="tx2">
              <a:lumMod val="75000"/>
              <a:alpha val="76000"/>
            </a:schemeClr>
          </a:solidFill>
        </p:spPr>
        <p:txBody>
          <a:bodyPr>
            <a:normAutofit/>
          </a:bodyPr>
          <a:lstStyle/>
          <a:p>
            <a:r>
              <a:rPr lang="pl-PL" dirty="0" err="1">
                <a:solidFill>
                  <a:schemeClr val="bg1"/>
                </a:solidFill>
              </a:rPr>
              <a:t>Kanban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1075" name="Rectangle 76">
            <a:extLst>
              <a:ext uri="{FF2B5EF4-FFF2-40B4-BE49-F238E27FC236}">
                <a16:creationId xmlns:a16="http://schemas.microsoft.com/office/drawing/2014/main" id="{EDB366A7-87C2-43BB-AF03-1AF039EE1D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48" y="3887812"/>
            <a:ext cx="12188952" cy="457200"/>
          </a:xfrm>
          <a:prstGeom prst="rect">
            <a:avLst/>
          </a:prstGeom>
          <a:solidFill>
            <a:schemeClr val="bg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FA2C0521-B166-400A-9715-31103727AA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4424" y="3905711"/>
            <a:ext cx="11503152" cy="457200"/>
          </a:xfrm>
        </p:spPr>
        <p:txBody>
          <a:bodyPr>
            <a:normAutofit/>
          </a:bodyPr>
          <a:lstStyle/>
          <a:p>
            <a:r>
              <a:rPr lang="pl-PL" dirty="0"/>
              <a:t>Daniel Kułaga</a:t>
            </a:r>
          </a:p>
        </p:txBody>
      </p:sp>
    </p:spTree>
    <p:extLst>
      <p:ext uri="{BB962C8B-B14F-4D97-AF65-F5344CB8AC3E}">
        <p14:creationId xmlns:p14="http://schemas.microsoft.com/office/powerpoint/2010/main" val="41946009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FDCA72D-DCF3-4BAD-823B-039B3C125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986" y="1828801"/>
            <a:ext cx="10148013" cy="4911364"/>
          </a:xfrm>
        </p:spPr>
        <p:txBody>
          <a:bodyPr>
            <a:normAutofit fontScale="92500" lnSpcReduction="20000"/>
          </a:bodyPr>
          <a:lstStyle/>
          <a:p>
            <a:pPr marL="742950" indent="-742950" algn="ctr">
              <a:lnSpc>
                <a:spcPct val="120000"/>
              </a:lnSpc>
              <a:buFont typeface="+mj-lt"/>
              <a:buAutoNum type="arabicParenR"/>
            </a:pPr>
            <a:r>
              <a:rPr lang="pl-PL" sz="3600" i="1" dirty="0"/>
              <a:t>Wizualizacja przepływu pracy</a:t>
            </a:r>
          </a:p>
          <a:p>
            <a:pPr marL="742950" indent="-742950" algn="ctr">
              <a:lnSpc>
                <a:spcPct val="120000"/>
              </a:lnSpc>
              <a:buFont typeface="+mj-lt"/>
              <a:buAutoNum type="arabicParenR"/>
            </a:pPr>
            <a:endParaRPr lang="pl-PL" sz="3600" i="1" dirty="0"/>
          </a:p>
          <a:p>
            <a:pPr marL="742950" indent="-742950" algn="ctr">
              <a:lnSpc>
                <a:spcPct val="120000"/>
              </a:lnSpc>
              <a:buFont typeface="+mj-lt"/>
              <a:buAutoNum type="arabicParenR"/>
            </a:pPr>
            <a:r>
              <a:rPr lang="pl-PL" sz="3600" i="1" dirty="0"/>
              <a:t>Ogranicz prace w toku</a:t>
            </a:r>
          </a:p>
          <a:p>
            <a:pPr marL="742950" indent="-742950" algn="ctr">
              <a:lnSpc>
                <a:spcPct val="120000"/>
              </a:lnSpc>
              <a:buFont typeface="+mj-lt"/>
              <a:buAutoNum type="arabicParenR"/>
            </a:pPr>
            <a:endParaRPr lang="pl-PL" sz="3600" i="1" dirty="0"/>
          </a:p>
          <a:p>
            <a:pPr marL="742950" indent="-742950" algn="ctr">
              <a:lnSpc>
                <a:spcPct val="120000"/>
              </a:lnSpc>
              <a:buFont typeface="+mj-lt"/>
              <a:buAutoNum type="arabicParenR"/>
            </a:pPr>
            <a:r>
              <a:rPr lang="pl-PL" sz="3600" i="1" dirty="0"/>
              <a:t>Skoncentruj się na przepływie</a:t>
            </a:r>
          </a:p>
          <a:p>
            <a:pPr marL="742950" indent="-742950" algn="ctr">
              <a:lnSpc>
                <a:spcPct val="120000"/>
              </a:lnSpc>
              <a:buFont typeface="+mj-lt"/>
              <a:buAutoNum type="arabicParenR"/>
            </a:pPr>
            <a:endParaRPr lang="pl-PL" sz="3600" i="1" dirty="0"/>
          </a:p>
          <a:p>
            <a:pPr marL="742950" indent="-742950" algn="ctr">
              <a:lnSpc>
                <a:spcPct val="120000"/>
              </a:lnSpc>
              <a:buFont typeface="+mj-lt"/>
              <a:buAutoNum type="arabicParenR"/>
            </a:pPr>
            <a:r>
              <a:rPr lang="pl-PL" sz="3600" i="1" dirty="0"/>
              <a:t>Ciągłe doskonalenie</a:t>
            </a:r>
            <a:endParaRPr lang="pl-PL" sz="3600" dirty="0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78310590-A672-484D-B802-F7CBCA8C9410}"/>
              </a:ext>
            </a:extLst>
          </p:cNvPr>
          <p:cNvSpPr/>
          <p:nvPr/>
        </p:nvSpPr>
        <p:spPr>
          <a:xfrm>
            <a:off x="2450211" y="533112"/>
            <a:ext cx="7289496" cy="92333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 </a:t>
            </a:r>
            <a:r>
              <a:rPr lang="pl-PL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ZASADY KANBANA</a:t>
            </a:r>
            <a:endParaRPr lang="pl-PL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8389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B69D407-06A9-4D99-9B30-4A3F17ED8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err="1"/>
              <a:t>TabLICA</a:t>
            </a:r>
            <a:r>
              <a:rPr lang="pl-PL" dirty="0"/>
              <a:t> </a:t>
            </a:r>
            <a:r>
              <a:rPr lang="pl-PL" dirty="0" err="1"/>
              <a:t>kanban</a:t>
            </a:r>
            <a:r>
              <a:rPr lang="pl-PL" dirty="0"/>
              <a:t> i wszystko jasne </a:t>
            </a:r>
            <a:r>
              <a:rPr lang="pl-PL" dirty="0">
                <a:sym typeface="Wingdings" panose="05000000000000000000" pitchFamily="2" charset="2"/>
              </a:rPr>
              <a:t></a:t>
            </a:r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C4502397-73CF-4587-9D98-0C101471BF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3837" y="1792936"/>
            <a:ext cx="8162244" cy="506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204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5F9F5EB8-AB42-47FD-8F4A-176C0A4B1B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2059012"/>
            <a:ext cx="12188952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A758F27-EB0A-4675-AACF-0CD47C911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F0B6F458-C017-4F0D-8E7F-93556BDEE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44" y="356573"/>
            <a:ext cx="10905065" cy="6626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pc="150" dirty="0">
                <a:solidFill>
                  <a:schemeClr val="tx2"/>
                </a:solidFill>
              </a:rPr>
              <a:t>Karta</a:t>
            </a:r>
            <a:r>
              <a:rPr lang="en-US" sz="2800" spc="150" dirty="0">
                <a:solidFill>
                  <a:schemeClr val="tx2"/>
                </a:solidFill>
              </a:rPr>
              <a:t> </a:t>
            </a:r>
            <a:r>
              <a:rPr lang="en-US" spc="150" dirty="0" err="1">
                <a:solidFill>
                  <a:schemeClr val="tx2"/>
                </a:solidFill>
              </a:rPr>
              <a:t>kanban</a:t>
            </a:r>
            <a:endParaRPr lang="en-US" spc="150" dirty="0">
              <a:solidFill>
                <a:schemeClr val="tx2"/>
              </a:solidFill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9E2F2CD-E7E9-4E01-BF61-B6F7EEEC3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820" y="1202563"/>
            <a:ext cx="10905066" cy="338328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algn="ctr">
              <a:buNone/>
            </a:pPr>
            <a:r>
              <a:rPr lang="en-US" sz="2400" dirty="0" err="1">
                <a:solidFill>
                  <a:schemeClr val="tx2"/>
                </a:solidFill>
              </a:rPr>
              <a:t>Osobny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przedmiot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pracy</a:t>
            </a:r>
            <a:r>
              <a:rPr lang="en-US" sz="2400" dirty="0">
                <a:solidFill>
                  <a:schemeClr val="tx2"/>
                </a:solidFill>
              </a:rPr>
              <a:t>/</a:t>
            </a:r>
            <a:r>
              <a:rPr lang="en-US" sz="2400" dirty="0" err="1">
                <a:solidFill>
                  <a:schemeClr val="tx2"/>
                </a:solidFill>
              </a:rPr>
              <a:t>zadanie</a:t>
            </a:r>
            <a:r>
              <a:rPr lang="en-US" sz="2400" dirty="0">
                <a:solidFill>
                  <a:schemeClr val="tx2"/>
                </a:solidFill>
              </a:rPr>
              <a:t> -&gt; </a:t>
            </a:r>
            <a:r>
              <a:rPr lang="en-US" sz="2400" dirty="0" err="1">
                <a:solidFill>
                  <a:schemeClr val="tx2"/>
                </a:solidFill>
              </a:rPr>
              <a:t>osobna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karta</a:t>
            </a:r>
            <a:r>
              <a:rPr lang="en-US" sz="2400" dirty="0">
                <a:solidFill>
                  <a:schemeClr val="tx2"/>
                </a:solidFill>
              </a:rPr>
              <a:t> Kanban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FDF506A-FD4E-4BBC-A10A-DEB94F9BAA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7325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571FB1B-4FFC-43D6-8121-390B3A44E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73369"/>
            <a:ext cx="12192000" cy="4846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503BBB23-DB86-4149-A153-563D00A6734B}"/>
              </a:ext>
            </a:extLst>
          </p:cNvPr>
          <p:cNvSpPr txBox="1"/>
          <p:nvPr/>
        </p:nvSpPr>
        <p:spPr>
          <a:xfrm>
            <a:off x="1027522" y="1625791"/>
            <a:ext cx="1065228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2400" b="1" dirty="0"/>
              <a:t>Kto:</a:t>
            </a:r>
            <a:r>
              <a:rPr lang="pl-PL" sz="2400" dirty="0"/>
              <a:t> Członek (członkowie) zespołu odpowiedzialni za zadanie.</a:t>
            </a:r>
          </a:p>
          <a:p>
            <a:pPr algn="just"/>
            <a:endParaRPr lang="pl-PL" sz="2400" dirty="0"/>
          </a:p>
          <a:p>
            <a:pPr algn="just"/>
            <a:r>
              <a:rPr lang="pl-PL" sz="2400" b="1" dirty="0"/>
              <a:t>Co</a:t>
            </a:r>
            <a:r>
              <a:rPr lang="pl-PL" sz="2400" dirty="0"/>
              <a:t>: Krótki opis pracy (zazwyczaj Kryteria akceptacji są osobnym atrybutem w szczegółach karty).</a:t>
            </a:r>
          </a:p>
          <a:p>
            <a:pPr algn="just"/>
            <a:endParaRPr lang="pl-PL" sz="2400" dirty="0"/>
          </a:p>
          <a:p>
            <a:pPr algn="just"/>
            <a:r>
              <a:rPr lang="pl-PL" sz="2400" b="1" dirty="0"/>
              <a:t>Kiedy</a:t>
            </a:r>
            <a:r>
              <a:rPr lang="pl-PL" sz="2400" dirty="0"/>
              <a:t>: Estymacja czasu potrzebnego na realizację.</a:t>
            </a:r>
          </a:p>
          <a:p>
            <a:pPr algn="just"/>
            <a:endParaRPr lang="pl-PL" sz="2400" dirty="0"/>
          </a:p>
          <a:p>
            <a:pPr algn="just"/>
            <a:r>
              <a:rPr lang="pl-PL" sz="2400" b="1" dirty="0"/>
              <a:t>Zależności</a:t>
            </a:r>
            <a:r>
              <a:rPr lang="pl-PL" sz="2400" dirty="0"/>
              <a:t>: Informacja, od których innych elementów zależy ta karta (jeśli istnieją - im mniej zależności, tym lepiej).</a:t>
            </a:r>
          </a:p>
          <a:p>
            <a:pPr algn="just"/>
            <a:endParaRPr lang="pl-PL" sz="2400" b="1" dirty="0"/>
          </a:p>
          <a:p>
            <a:pPr algn="just"/>
            <a:r>
              <a:rPr lang="pl-PL" sz="2400" b="1" dirty="0"/>
              <a:t>Załączniki</a:t>
            </a:r>
            <a:r>
              <a:rPr lang="pl-PL" sz="2400" dirty="0"/>
              <a:t>: Narzędzia online często obsługują obrazy i inne załączniki z wszelkimi potrzebnymi dodatkowymi informacjami.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187672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8080634-8102-44FD-AAA6-7C0A16F7C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8A3271A-C4D6-4BBB-8BD5-09310E46E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" name="Picture 2" descr="Jira | Oprogramowanie do śledzenia postępu projektów i stanu zgłoszeń">
            <a:extLst>
              <a:ext uri="{FF2B5EF4-FFF2-40B4-BE49-F238E27FC236}">
                <a16:creationId xmlns:a16="http://schemas.microsoft.com/office/drawing/2014/main" id="{94699805-AFF3-4BA6-8BD6-0FD96497B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8462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5F780EE-B85D-4870-81F8-33854C463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Prawo </a:t>
            </a:r>
            <a:r>
              <a:rPr lang="pl-PL" dirty="0" err="1"/>
              <a:t>little’a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162B9E3-B95E-4B5B-BCE8-9236AFE32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l-PL" sz="4000" b="1" i="1" dirty="0"/>
              <a:t>L</a:t>
            </a:r>
            <a:r>
              <a:rPr lang="pl-PL" sz="4000" b="1" dirty="0"/>
              <a:t> = </a:t>
            </a:r>
            <a:r>
              <a:rPr lang="el-GR" sz="4000" b="1" i="1" dirty="0"/>
              <a:t>λ</a:t>
            </a:r>
            <a:r>
              <a:rPr lang="pl-PL" sz="4000" b="1" i="1" dirty="0"/>
              <a:t>W </a:t>
            </a:r>
          </a:p>
          <a:p>
            <a:pPr marL="0" indent="0">
              <a:buNone/>
            </a:pPr>
            <a:endParaRPr lang="pl-PL" b="1" i="1" dirty="0"/>
          </a:p>
          <a:p>
            <a:pPr marL="0" indent="0">
              <a:buNone/>
            </a:pPr>
            <a:r>
              <a:rPr lang="pl-PL" b="1" i="1" dirty="0"/>
              <a:t>L = średnia liczba rzeczy / klientów w systemie/kolejce</a:t>
            </a:r>
          </a:p>
          <a:p>
            <a:pPr marL="0" indent="0">
              <a:buNone/>
            </a:pPr>
            <a:r>
              <a:rPr lang="el-GR" b="1" i="1" dirty="0"/>
              <a:t>λ</a:t>
            </a:r>
            <a:r>
              <a:rPr lang="pl-PL" b="1" i="1" dirty="0"/>
              <a:t> – średnie tempo przybywania</a:t>
            </a:r>
          </a:p>
          <a:p>
            <a:pPr marL="0" indent="0">
              <a:buNone/>
            </a:pPr>
            <a:r>
              <a:rPr lang="pl-PL" b="1" i="1" dirty="0"/>
              <a:t>W – średni czas przebywania w systemie</a:t>
            </a:r>
          </a:p>
          <a:p>
            <a:pPr marL="0" indent="0">
              <a:buNone/>
            </a:pPr>
            <a:endParaRPr lang="pl-PL" b="1" i="1" dirty="0"/>
          </a:p>
          <a:p>
            <a:pPr marL="0" indent="0">
              <a:buNone/>
            </a:pPr>
            <a:r>
              <a:rPr lang="pl-PL" b="1" i="1" dirty="0"/>
              <a:t>Przykład: </a:t>
            </a:r>
            <a:r>
              <a:rPr lang="pl-PL" dirty="0"/>
              <a:t> Jeżeli oddział banku odwiedza średnio 10 klientów na godzinę (λ) i klient przebywa w nim średnio 1 godzinę (W), to średnia liczba klientów znajdujących się w oddziale (L) wynosi 10.</a:t>
            </a:r>
          </a:p>
        </p:txBody>
      </p:sp>
    </p:spTree>
    <p:extLst>
      <p:ext uri="{BB962C8B-B14F-4D97-AF65-F5344CB8AC3E}">
        <p14:creationId xmlns:p14="http://schemas.microsoft.com/office/powerpoint/2010/main" val="3615952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AE5EDDC-13DA-4624-AD06-64F365B9F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err="1"/>
              <a:t>Work</a:t>
            </a:r>
            <a:r>
              <a:rPr lang="pl-PL" dirty="0"/>
              <a:t> in </a:t>
            </a:r>
            <a:r>
              <a:rPr lang="pl-PL" dirty="0" err="1"/>
              <a:t>progress</a:t>
            </a:r>
            <a:r>
              <a:rPr lang="pl-PL" dirty="0"/>
              <a:t> (praca w toku)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6585CA8-B585-4F04-B748-661F8038D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041" y="2651760"/>
            <a:ext cx="12191999" cy="420624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l-PL" sz="4400" b="1" i="1" dirty="0"/>
              <a:t>Praca w toku = czas cyklu x przepustowość systemu</a:t>
            </a:r>
          </a:p>
          <a:p>
            <a:pPr marL="0" indent="0" algn="ctr">
              <a:buNone/>
            </a:pPr>
            <a:endParaRPr lang="pl-PL" sz="4400" b="1" i="1" dirty="0"/>
          </a:p>
          <a:p>
            <a:pPr marL="0" indent="0" algn="ctr">
              <a:buNone/>
            </a:pPr>
            <a:r>
              <a:rPr lang="pl-PL" sz="4400" b="1" i="1" dirty="0"/>
              <a:t>Chcemy ją ograniczyć!</a:t>
            </a:r>
            <a:endParaRPr lang="pl-PL" sz="4400" dirty="0"/>
          </a:p>
        </p:txBody>
      </p:sp>
    </p:spTree>
    <p:extLst>
      <p:ext uri="{BB962C8B-B14F-4D97-AF65-F5344CB8AC3E}">
        <p14:creationId xmlns:p14="http://schemas.microsoft.com/office/powerpoint/2010/main" val="41077154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E0F158F-C715-4562-B290-7509E1F3B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45BBF25-7959-4631-AA4C-C57A291D7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1026" name="Picture 2" descr="A Project Manager's Guide to Using Jira and Excel: 5-Step Excel to Jira  Transition Guide - Ricksoft, Inc.">
            <a:extLst>
              <a:ext uri="{FF2B5EF4-FFF2-40B4-BE49-F238E27FC236}">
                <a16:creationId xmlns:a16="http://schemas.microsoft.com/office/drawing/2014/main" id="{464BC94A-ACE9-477C-9EBD-1006B7604E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04355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l metodo Kaizen nella vita quotidiana • Barbara Menegazzo">
            <a:extLst>
              <a:ext uri="{FF2B5EF4-FFF2-40B4-BE49-F238E27FC236}">
                <a16:creationId xmlns:a16="http://schemas.microsoft.com/office/drawing/2014/main" id="{1739FA26-817F-4D6F-90D5-180E3B27A0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8016" y="2594754"/>
            <a:ext cx="5686425" cy="319703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A1BAEEEE-C3FC-4D38-A3CD-E27D8A90A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b="1" dirty="0" err="1"/>
              <a:t>Kaizen</a:t>
            </a:r>
            <a:r>
              <a:rPr lang="pl-PL" b="1" dirty="0"/>
              <a:t> the </a:t>
            </a:r>
            <a:r>
              <a:rPr lang="pl-PL" b="1" dirty="0" err="1"/>
              <a:t>bottleneck</a:t>
            </a:r>
            <a:endParaRPr lang="pl-PL" b="1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ADE0056-1197-413C-8FC5-CE9A63CCB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9798" y="1965918"/>
            <a:ext cx="9784080" cy="484632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pl-PL" sz="4000" dirty="0" err="1"/>
              <a:t>Kaizen</a:t>
            </a:r>
            <a:r>
              <a:rPr lang="pl-PL" sz="4000" dirty="0"/>
              <a:t> (z jap.) – poprawa / ulepszenie</a:t>
            </a:r>
          </a:p>
          <a:p>
            <a:pPr marL="0" indent="0" algn="ctr">
              <a:buNone/>
            </a:pPr>
            <a:endParaRPr lang="pl-PL" sz="5400" dirty="0"/>
          </a:p>
          <a:p>
            <a:pPr marL="0" indent="0" algn="ctr">
              <a:buNone/>
            </a:pPr>
            <a:endParaRPr lang="pl-PL" sz="5400" dirty="0"/>
          </a:p>
          <a:p>
            <a:pPr marL="0" indent="0" algn="ctr">
              <a:buNone/>
            </a:pPr>
            <a:endParaRPr lang="pl-PL" sz="5400" dirty="0"/>
          </a:p>
          <a:p>
            <a:pPr marL="0" indent="0" algn="ctr">
              <a:buNone/>
            </a:pPr>
            <a:endParaRPr lang="pl-PL" sz="5400" dirty="0"/>
          </a:p>
          <a:p>
            <a:pPr marL="0" indent="0" algn="ctr">
              <a:buNone/>
            </a:pPr>
            <a:r>
              <a:rPr lang="pl-PL" sz="5400" dirty="0"/>
              <a:t>Czas zabrać się do działania </a:t>
            </a:r>
            <a:r>
              <a:rPr lang="pl-PL" sz="5400" dirty="0">
                <a:sym typeface="Wingdings" panose="05000000000000000000" pitchFamily="2" charset="2"/>
              </a:rPr>
              <a:t> !</a:t>
            </a:r>
          </a:p>
          <a:p>
            <a:pPr marL="0" indent="0" algn="ctr">
              <a:buNone/>
            </a:pPr>
            <a:endParaRPr lang="pl-PL" sz="5400" dirty="0"/>
          </a:p>
        </p:txBody>
      </p:sp>
    </p:spTree>
    <p:extLst>
      <p:ext uri="{BB962C8B-B14F-4D97-AF65-F5344CB8AC3E}">
        <p14:creationId xmlns:p14="http://schemas.microsoft.com/office/powerpoint/2010/main" val="1890138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2D9E865-DCE3-4438-A11D-CAA94C2C4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Doskonalenie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E9A10C3-51EB-4A62-A9A2-BD9B6D8A5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pl-PL" sz="3200" i="1" dirty="0"/>
              <a:t>Wyjdź poza utarte kroki „Nowe”, „W trakcie” i „Zrobione”</a:t>
            </a:r>
          </a:p>
          <a:p>
            <a:pPr>
              <a:buFont typeface="Wingdings" panose="05000000000000000000" pitchFamily="2" charset="2"/>
              <a:buChar char="Ø"/>
            </a:pPr>
            <a:endParaRPr lang="pl-PL" sz="3200" dirty="0"/>
          </a:p>
          <a:p>
            <a:pPr>
              <a:buFont typeface="Wingdings" panose="05000000000000000000" pitchFamily="2" charset="2"/>
              <a:buChar char="Ø"/>
            </a:pPr>
            <a:r>
              <a:rPr lang="pl-PL" sz="3200" dirty="0"/>
              <a:t>Mierz takie wartości jak czas i płynność wykonywania zadań, w celu optymalizacji procesów</a:t>
            </a:r>
          </a:p>
          <a:p>
            <a:pPr>
              <a:buFont typeface="Wingdings" panose="05000000000000000000" pitchFamily="2" charset="2"/>
              <a:buChar char="Ø"/>
            </a:pPr>
            <a:endParaRPr lang="pl-PL" sz="3200" dirty="0"/>
          </a:p>
          <a:p>
            <a:pPr>
              <a:buFont typeface="Wingdings" panose="05000000000000000000" pitchFamily="2" charset="2"/>
              <a:buChar char="Ø"/>
            </a:pPr>
            <a:r>
              <a:rPr lang="pl-PL" sz="3200" dirty="0"/>
              <a:t>Analizuj dane , szukaj zależności/możliwości ulepszenia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577528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30EF026-1149-457C-87FA-7112FC2C9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Zalety </a:t>
            </a:r>
            <a:r>
              <a:rPr lang="pl-PL" dirty="0" err="1"/>
              <a:t>kanbana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E894AEA-81B9-400F-AC23-82C652589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l-PL" sz="3200" dirty="0"/>
              <a:t>Łatwy dostęp zdalny dla członków zespół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l-PL" sz="3200" dirty="0"/>
              <a:t>Analizy przepływu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l-PL" sz="3200" dirty="0"/>
              <a:t>Integracje z innymi narzędziami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l-PL" sz="3200" dirty="0" err="1"/>
              <a:t>Kanban</a:t>
            </a:r>
            <a:r>
              <a:rPr lang="pl-PL" sz="3200" dirty="0"/>
              <a:t> jest łatwy do przyjęcia dla organizacji </a:t>
            </a:r>
          </a:p>
          <a:p>
            <a:pPr marL="0" indent="0">
              <a:buNone/>
            </a:pPr>
            <a:r>
              <a:rPr lang="pl-PL" sz="3200" dirty="0"/>
              <a:t>(brak rewolucji)</a:t>
            </a:r>
          </a:p>
        </p:txBody>
      </p:sp>
    </p:spTree>
    <p:extLst>
      <p:ext uri="{BB962C8B-B14F-4D97-AF65-F5344CB8AC3E}">
        <p14:creationId xmlns:p14="http://schemas.microsoft.com/office/powerpoint/2010/main" val="3562589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955CF3B-3C98-497D-82CE-1CB0CB7CC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Plan Prezentacji: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212874E-38DB-4805-9564-71D650D56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l-PL" sz="2800" dirty="0"/>
              <a:t>Co to właściwie jest ?</a:t>
            </a:r>
          </a:p>
          <a:p>
            <a:r>
              <a:rPr lang="pl-PL" sz="2800" dirty="0" err="1"/>
              <a:t>Kanban</a:t>
            </a:r>
            <a:r>
              <a:rPr lang="pl-PL" sz="2800" dirty="0"/>
              <a:t> w standardowej produkcji</a:t>
            </a:r>
          </a:p>
          <a:p>
            <a:r>
              <a:rPr lang="pl-PL" sz="2800" dirty="0"/>
              <a:t>Jak działa </a:t>
            </a:r>
            <a:r>
              <a:rPr lang="pl-PL" sz="2800" dirty="0" err="1"/>
              <a:t>Kanban</a:t>
            </a:r>
            <a:r>
              <a:rPr lang="pl-PL" sz="2800" dirty="0"/>
              <a:t> ?</a:t>
            </a:r>
          </a:p>
          <a:p>
            <a:r>
              <a:rPr lang="pl-PL" sz="2800" dirty="0" err="1"/>
              <a:t>Kanban</a:t>
            </a:r>
            <a:r>
              <a:rPr lang="pl-PL" sz="2800" dirty="0"/>
              <a:t> jako metoda IO</a:t>
            </a:r>
          </a:p>
          <a:p>
            <a:r>
              <a:rPr lang="pl-PL" sz="2800" dirty="0"/>
              <a:t>Tablica </a:t>
            </a:r>
            <a:r>
              <a:rPr lang="pl-PL" sz="2800" dirty="0" err="1"/>
              <a:t>Kanban</a:t>
            </a:r>
            <a:endParaRPr lang="pl-PL" sz="2800" dirty="0"/>
          </a:p>
          <a:p>
            <a:r>
              <a:rPr lang="pl-PL" sz="2800" dirty="0"/>
              <a:t>Prawo </a:t>
            </a:r>
            <a:r>
              <a:rPr lang="pl-PL" sz="2800" dirty="0" err="1"/>
              <a:t>Little’a</a:t>
            </a:r>
            <a:endParaRPr lang="pl-PL" sz="2800" dirty="0"/>
          </a:p>
          <a:p>
            <a:r>
              <a:rPr lang="pl-PL" sz="2800" dirty="0" err="1"/>
              <a:t>Kanban</a:t>
            </a:r>
            <a:r>
              <a:rPr lang="pl-PL" sz="2800" dirty="0"/>
              <a:t> </a:t>
            </a:r>
            <a:r>
              <a:rPr lang="pl-PL" sz="2800"/>
              <a:t>jako uzupełnienie</a:t>
            </a:r>
          </a:p>
          <a:p>
            <a:r>
              <a:rPr lang="pl-PL" sz="2800"/>
              <a:t>Nowoczesne </a:t>
            </a:r>
            <a:r>
              <a:rPr lang="pl-PL" sz="2800" dirty="0"/>
              <a:t>narzędzia dla </a:t>
            </a:r>
            <a:r>
              <a:rPr lang="pl-PL" sz="2800" dirty="0" err="1"/>
              <a:t>Kanbana</a:t>
            </a:r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13612476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C2D217B-C6BB-495F-849C-7FB3C6B5A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Wady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4F05D9E-50B4-4956-ADB3-FE9FEB4B4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l-PL" sz="3200" dirty="0"/>
              <a:t>Potrzebny ciągły </a:t>
            </a:r>
            <a:r>
              <a:rPr lang="pl-PL" sz="3200" dirty="0" err="1"/>
              <a:t>nazdzór</a:t>
            </a:r>
            <a:r>
              <a:rPr lang="pl-PL" sz="3200" dirty="0"/>
              <a:t> i kontrola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l-PL" sz="3200" dirty="0"/>
              <a:t>Wymaga systematycznej pracy całego zespołu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l-PL" sz="3200" dirty="0"/>
              <a:t>Wymaga świetnych umiejętności zarządzania od PM</a:t>
            </a:r>
          </a:p>
        </p:txBody>
      </p:sp>
    </p:spTree>
    <p:extLst>
      <p:ext uri="{BB962C8B-B14F-4D97-AF65-F5344CB8AC3E}">
        <p14:creationId xmlns:p14="http://schemas.microsoft.com/office/powerpoint/2010/main" val="22830415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5F9F5EB8-AB42-47FD-8F4A-176C0A4B1B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2059012"/>
            <a:ext cx="12188952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B3AE79A-6B95-44C3-B0A5-80E2F3E60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0358" y="0"/>
            <a:ext cx="465164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A49FE10-080D-48D7-80FF-9A64D270AD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551" y="2054942"/>
            <a:ext cx="4657449" cy="18287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51CA502-A783-4324-A6E7-FEE2B36B4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6" y="2194560"/>
            <a:ext cx="4001729" cy="17393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4400" spc="150">
                <a:solidFill>
                  <a:schemeClr val="tx2"/>
                </a:solidFill>
              </a:rPr>
              <a:t>Narzędzia do kanbana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0A9E987-6859-4A62-922F-51B47D50D7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4035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50" name="Picture 2" descr="Atlassian Cloud-製品プラン｜ リックソフト">
            <a:extLst>
              <a:ext uri="{FF2B5EF4-FFF2-40B4-BE49-F238E27FC236}">
                <a16:creationId xmlns:a16="http://schemas.microsoft.com/office/drawing/2014/main" id="{C3889F8D-3DD5-43CE-99DB-E552DE9448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62689" y="150643"/>
            <a:ext cx="5659226" cy="1372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The making of a Silicon Valley icon: how we gave Asana true personality -  Moving Brands">
            <a:extLst>
              <a:ext uri="{FF2B5EF4-FFF2-40B4-BE49-F238E27FC236}">
                <a16:creationId xmlns:a16="http://schemas.microsoft.com/office/drawing/2014/main" id="{B7CEC39B-BE17-4386-AD90-A0FA0F3F9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5057" y="1796225"/>
            <a:ext cx="4905576" cy="880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8" descr="Kanban Tool - Kanban Boards for Business | Kanban Software">
            <a:extLst>
              <a:ext uri="{FF2B5EF4-FFF2-40B4-BE49-F238E27FC236}">
                <a16:creationId xmlns:a16="http://schemas.microsoft.com/office/drawing/2014/main" id="{B1F74416-F5E6-4268-B75E-CC16BD20951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9174" y="-2077826"/>
            <a:ext cx="5659226" cy="565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pic>
        <p:nvPicPr>
          <p:cNvPr id="2058" name="Picture 10" descr="The Best 7 Project Management Tools To Get You Organized - AdLeaks">
            <a:extLst>
              <a:ext uri="{FF2B5EF4-FFF2-40B4-BE49-F238E27FC236}">
                <a16:creationId xmlns:a16="http://schemas.microsoft.com/office/drawing/2014/main" id="{28096E79-419F-43BE-84F5-9B0A8E637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520" y="2951989"/>
            <a:ext cx="4454366" cy="1560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YouTrack Reviews: Pricing &amp; Software Features 2020 - Financesonline.com">
            <a:extLst>
              <a:ext uri="{FF2B5EF4-FFF2-40B4-BE49-F238E27FC236}">
                <a16:creationId xmlns:a16="http://schemas.microsoft.com/office/drawing/2014/main" id="{A44490F3-F637-4DD8-B212-7FBC449225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885" y="4761998"/>
            <a:ext cx="3852453" cy="1576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47636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D00A2F9-5BFF-4400-A716-6E7C4A394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Bardzo dziękuję za uwagę ! </a:t>
            </a:r>
            <a:r>
              <a:rPr lang="pl-PL" dirty="0">
                <a:sym typeface="Wingdings" panose="05000000000000000000" pitchFamily="2" charset="2"/>
              </a:rPr>
              <a:t></a:t>
            </a:r>
            <a:endParaRPr lang="pl-PL" dirty="0"/>
          </a:p>
        </p:txBody>
      </p:sp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EC86B709-5980-475B-B812-936D1AC8B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2400" u="sng" dirty="0"/>
              <a:t>Źródła:</a:t>
            </a:r>
            <a:endParaRPr lang="pl-PL" dirty="0"/>
          </a:p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https://www.scrum.org/resources/kanban-guide-scrum-teams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https://www.luqam.com/kanban-czym-jest-cele-i-zastosowanie/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https://bialko.eu/agile/bottleneck-waskie-gardlo/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https://www.jakosc.biz/kanban/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 https://pl.wikipedia.org/wiki/Lean_management#Zasady_szczupłego_zarządzani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https://pl.wikipedia.org/wiki/Kanban_w_tworzeniu_oprogramowania</a:t>
            </a:r>
          </a:p>
        </p:txBody>
      </p:sp>
    </p:spTree>
    <p:extLst>
      <p:ext uri="{BB962C8B-B14F-4D97-AF65-F5344CB8AC3E}">
        <p14:creationId xmlns:p14="http://schemas.microsoft.com/office/powerpoint/2010/main" val="74968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0D1F21E-4D1D-4300-9EE4-1E900119A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Co to jest </a:t>
            </a:r>
            <a:r>
              <a:rPr lang="pl-PL" dirty="0" err="1"/>
              <a:t>kanban</a:t>
            </a:r>
            <a:r>
              <a:rPr lang="pl-PL" dirty="0"/>
              <a:t> 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D7C87BE-E933-4D4B-B1E8-D956F2103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850" y="4731572"/>
            <a:ext cx="2565647" cy="6303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3600" dirty="0"/>
              <a:t>WIDOCZNY</a:t>
            </a: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9937002E-177C-4D24-A6B2-8A3A63660DB2}"/>
              </a:ext>
            </a:extLst>
          </p:cNvPr>
          <p:cNvSpPr/>
          <p:nvPr/>
        </p:nvSpPr>
        <p:spPr>
          <a:xfrm>
            <a:off x="2986043" y="2485826"/>
            <a:ext cx="6051425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8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KANBAN</a:t>
            </a:r>
          </a:p>
        </p:txBody>
      </p:sp>
      <p:sp>
        <p:nvSpPr>
          <p:cNvPr id="5" name="Symbol zastępczy zawartości 2">
            <a:extLst>
              <a:ext uri="{FF2B5EF4-FFF2-40B4-BE49-F238E27FC236}">
                <a16:creationId xmlns:a16="http://schemas.microsoft.com/office/drawing/2014/main" id="{80FDF7B6-DE89-4521-95B6-566E3F6036A8}"/>
              </a:ext>
            </a:extLst>
          </p:cNvPr>
          <p:cNvSpPr txBox="1">
            <a:spLocks/>
          </p:cNvSpPr>
          <p:nvPr/>
        </p:nvSpPr>
        <p:spPr>
          <a:xfrm>
            <a:off x="8423436" y="4562691"/>
            <a:ext cx="3229993" cy="11259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pl-PL" sz="3600" dirty="0"/>
              <a:t>KARTKA </a:t>
            </a:r>
          </a:p>
          <a:p>
            <a:pPr marL="0" indent="0" algn="ctr">
              <a:buFont typeface="Wingdings" pitchFamily="2" charset="2"/>
              <a:buNone/>
            </a:pPr>
            <a:r>
              <a:rPr lang="pl-PL" sz="3600" dirty="0"/>
              <a:t>PAPIERU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66BF09B1-D411-4CB7-BA9F-4019D7619AEA}"/>
              </a:ext>
            </a:extLst>
          </p:cNvPr>
          <p:cNvSpPr/>
          <p:nvPr/>
        </p:nvSpPr>
        <p:spPr>
          <a:xfrm>
            <a:off x="3490497" y="2667844"/>
            <a:ext cx="2450237" cy="1095651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4FF79D70-0657-4A18-85D4-A3373A9E9367}"/>
              </a:ext>
            </a:extLst>
          </p:cNvPr>
          <p:cNvSpPr/>
          <p:nvPr/>
        </p:nvSpPr>
        <p:spPr>
          <a:xfrm>
            <a:off x="6011755" y="2667845"/>
            <a:ext cx="2450237" cy="1095652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9" name="Łącznik prosty ze strzałką 8">
            <a:extLst>
              <a:ext uri="{FF2B5EF4-FFF2-40B4-BE49-F238E27FC236}">
                <a16:creationId xmlns:a16="http://schemas.microsoft.com/office/drawing/2014/main" id="{F461A20C-2678-4A9A-A289-4FAE03EDBFE7}"/>
              </a:ext>
            </a:extLst>
          </p:cNvPr>
          <p:cNvCxnSpPr>
            <a:cxnSpLocks/>
          </p:cNvCxnSpPr>
          <p:nvPr/>
        </p:nvCxnSpPr>
        <p:spPr>
          <a:xfrm>
            <a:off x="7983986" y="3945516"/>
            <a:ext cx="1053482" cy="892814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Łącznik prosty ze strzałką 10">
            <a:extLst>
              <a:ext uri="{FF2B5EF4-FFF2-40B4-BE49-F238E27FC236}">
                <a16:creationId xmlns:a16="http://schemas.microsoft.com/office/drawing/2014/main" id="{768B7D5C-DB35-45EC-A851-D58DB0BF050A}"/>
              </a:ext>
            </a:extLst>
          </p:cNvPr>
          <p:cNvCxnSpPr>
            <a:cxnSpLocks/>
          </p:cNvCxnSpPr>
          <p:nvPr/>
        </p:nvCxnSpPr>
        <p:spPr>
          <a:xfrm flipH="1">
            <a:off x="3249227" y="3932376"/>
            <a:ext cx="958789" cy="630315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7336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343C405-4839-4008-8B3F-03C4C0F91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CECHY KANBAN w produkcji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E74B67F-2012-4CD5-8CDA-6865EF481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663300"/>
            <a:ext cx="9784080" cy="3554619"/>
          </a:xfrm>
        </p:spPr>
        <p:txBody>
          <a:bodyPr>
            <a:normAutofit lnSpcReduction="10000"/>
          </a:bodyPr>
          <a:lstStyle/>
          <a:p>
            <a:pPr algn="ctr">
              <a:buFont typeface="Wingdings" panose="05000000000000000000" pitchFamily="2" charset="2"/>
              <a:buChar char="Ø"/>
            </a:pPr>
            <a:r>
              <a:rPr lang="pl-PL" sz="2800" dirty="0"/>
              <a:t>Sprowadzenie do minimum magazynowania produktów</a:t>
            </a:r>
          </a:p>
          <a:p>
            <a:pPr algn="ctr">
              <a:buFont typeface="Wingdings" panose="05000000000000000000" pitchFamily="2" charset="2"/>
              <a:buChar char="Ø"/>
            </a:pPr>
            <a:endParaRPr lang="pl-PL" sz="2800" dirty="0"/>
          </a:p>
          <a:p>
            <a:pPr algn="ctr">
              <a:buFont typeface="Wingdings" panose="05000000000000000000" pitchFamily="2" charset="2"/>
              <a:buChar char="Ø"/>
            </a:pPr>
            <a:r>
              <a:rPr lang="pl-PL" sz="2800" dirty="0"/>
              <a:t>Wszystko jest zsynchronizowane</a:t>
            </a:r>
          </a:p>
          <a:p>
            <a:pPr marL="0" indent="0" algn="ctr">
              <a:buNone/>
            </a:pPr>
            <a:endParaRPr lang="pl-PL" sz="2800" dirty="0"/>
          </a:p>
          <a:p>
            <a:pPr algn="ctr">
              <a:buFont typeface="Wingdings" panose="05000000000000000000" pitchFamily="2" charset="2"/>
              <a:buChar char="Ø"/>
            </a:pPr>
            <a:r>
              <a:rPr lang="pl-PL" sz="2800" dirty="0"/>
              <a:t>System samosterujący – </a:t>
            </a:r>
            <a:r>
              <a:rPr lang="pl-PL" sz="2800" dirty="0" err="1"/>
              <a:t>urachamiamy</a:t>
            </a:r>
            <a:r>
              <a:rPr lang="pl-PL" sz="2800" dirty="0"/>
              <a:t> kiedy zachodzi potrzeba</a:t>
            </a:r>
          </a:p>
          <a:p>
            <a:pPr algn="ctr">
              <a:buFont typeface="Wingdings" panose="05000000000000000000" pitchFamily="2" charset="2"/>
              <a:buChar char="Ø"/>
            </a:pPr>
            <a:endParaRPr lang="pl-PL" dirty="0"/>
          </a:p>
          <a:p>
            <a:pPr algn="ctr">
              <a:buFont typeface="Wingdings" panose="05000000000000000000" pitchFamily="2" charset="2"/>
              <a:buChar char="Ø"/>
            </a:pPr>
            <a:r>
              <a:rPr lang="pl-PL" sz="2800" dirty="0"/>
              <a:t>Technika </a:t>
            </a:r>
            <a:r>
              <a:rPr lang="pl-PL" sz="2800" dirty="0" err="1"/>
              <a:t>Kanban</a:t>
            </a:r>
            <a:r>
              <a:rPr lang="pl-PL" sz="2800" dirty="0"/>
              <a:t> – papierowe formularze</a:t>
            </a:r>
          </a:p>
          <a:p>
            <a:pPr algn="ctr">
              <a:buFont typeface="Wingdings" panose="05000000000000000000" pitchFamily="2" charset="2"/>
              <a:buChar char="Ø"/>
            </a:pPr>
            <a:endParaRPr lang="pl-PL" sz="2800" dirty="0"/>
          </a:p>
          <a:p>
            <a:pPr>
              <a:buFont typeface="Wingdings" panose="05000000000000000000" pitchFamily="2" charset="2"/>
              <a:buChar char="Ø"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71095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85598A7-8CAF-4BFD-B77B-569626F6B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Formularze (karty) </a:t>
            </a:r>
            <a:r>
              <a:rPr lang="pl-PL" dirty="0" err="1"/>
              <a:t>kanban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27703C6-0308-47ED-A18B-940EAFC03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45F52E98-0764-4F54-BBB6-FFBDFE7A3C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312" y="2011680"/>
            <a:ext cx="6105525" cy="2800350"/>
          </a:xfrm>
          <a:prstGeom prst="rect">
            <a:avLst/>
          </a:prstGeom>
        </p:spPr>
      </p:pic>
      <p:pic>
        <p:nvPicPr>
          <p:cNvPr id="1026" name="Picture 2" descr="Karty kanban">
            <a:extLst>
              <a:ext uri="{FF2B5EF4-FFF2-40B4-BE49-F238E27FC236}">
                <a16:creationId xmlns:a16="http://schemas.microsoft.com/office/drawing/2014/main" id="{C28BB8D6-4609-467F-908D-6956005A4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0557" y="4110990"/>
            <a:ext cx="5213599" cy="2325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5646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E6E37985-09B8-4F09-93C7-44CB3EDE5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6198"/>
            <a:ext cx="12192000" cy="600560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Kanban - Wikipedia">
            <a:extLst>
              <a:ext uri="{FF2B5EF4-FFF2-40B4-BE49-F238E27FC236}">
                <a16:creationId xmlns:a16="http://schemas.microsoft.com/office/drawing/2014/main" id="{03F18BA2-26C0-4CBD-AB36-8E3381590CA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4254" y="745236"/>
            <a:ext cx="10843492" cy="5367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8696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8">
            <a:extLst>
              <a:ext uri="{FF2B5EF4-FFF2-40B4-BE49-F238E27FC236}">
                <a16:creationId xmlns:a16="http://schemas.microsoft.com/office/drawing/2014/main" id="{BC8BEAE2-C1C6-4677-A0EF-4C89EEB4A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" y="176109"/>
            <a:ext cx="12188952" cy="65314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9D84B7C5-3139-4558-BB0B-BCA4BA532C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61975" y="594399"/>
            <a:ext cx="6986379" cy="3126405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F4400C03-2E7E-4D9B-B5D1-ED255573AC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19408"/>
            <a:ext cx="12192000" cy="5271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714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873BD1C-7EC7-478F-AD61-815F6344E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3237" y="1794864"/>
            <a:ext cx="9784080" cy="4206240"/>
          </a:xfrm>
        </p:spPr>
        <p:txBody>
          <a:bodyPr>
            <a:noAutofit/>
          </a:bodyPr>
          <a:lstStyle/>
          <a:p>
            <a:pPr algn="ctr"/>
            <a:r>
              <a:rPr lang="pl-PL" sz="3200" dirty="0"/>
              <a:t>BRAKÓW</a:t>
            </a:r>
          </a:p>
          <a:p>
            <a:pPr algn="ctr"/>
            <a:r>
              <a:rPr lang="pl-PL" sz="3200" dirty="0"/>
              <a:t>KOLEJEK</a:t>
            </a:r>
          </a:p>
          <a:p>
            <a:pPr algn="ctr"/>
            <a:r>
              <a:rPr lang="pl-PL" sz="3200" dirty="0"/>
              <a:t>OPÓŹNIEŃ </a:t>
            </a:r>
          </a:p>
          <a:p>
            <a:pPr algn="ctr"/>
            <a:r>
              <a:rPr lang="pl-PL" sz="3200" dirty="0"/>
              <a:t>ZAPASÓW</a:t>
            </a:r>
          </a:p>
          <a:p>
            <a:pPr algn="ctr"/>
            <a:r>
              <a:rPr lang="pl-PL" sz="3200" dirty="0"/>
              <a:t>BEZCZYNNOŚCI</a:t>
            </a:r>
          </a:p>
          <a:p>
            <a:pPr algn="ctr"/>
            <a:r>
              <a:rPr lang="pl-PL" sz="3200" dirty="0"/>
              <a:t>ZBĘDNYCH OPERACJI KONTROLNYCH I TECHNOLOGICZNYCH</a:t>
            </a:r>
          </a:p>
          <a:p>
            <a:pPr algn="ctr"/>
            <a:r>
              <a:rPr lang="pl-PL" sz="3200" dirty="0"/>
              <a:t>ŻADNYCH PRZEMIESZCZEŃ</a:t>
            </a: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C7612AEB-8A54-45E7-A09D-D4E5FB014F6D}"/>
              </a:ext>
            </a:extLst>
          </p:cNvPr>
          <p:cNvSpPr/>
          <p:nvPr/>
        </p:nvSpPr>
        <p:spPr>
          <a:xfrm>
            <a:off x="2895598" y="576891"/>
            <a:ext cx="6212278" cy="92333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 RAZY ŻADNYCH</a:t>
            </a:r>
            <a:endParaRPr lang="pl-PL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767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671C45A-EC18-45C4-A4D6-0FA0E704F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err="1"/>
              <a:t>kanBan</a:t>
            </a:r>
            <a:r>
              <a:rPr lang="pl-PL" dirty="0"/>
              <a:t> jako metoda </a:t>
            </a:r>
            <a:r>
              <a:rPr lang="pl-PL" dirty="0" err="1"/>
              <a:t>io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41A59E6-E4E9-4BF9-B860-433667E34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6102" y="1983399"/>
            <a:ext cx="9784080" cy="420624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l-PL" sz="2800" dirty="0"/>
              <a:t>Od 2010r. wprowadzona przez Davida J. Andersona w książce:</a:t>
            </a:r>
            <a:r>
              <a:rPr lang="en-US" sz="2800" dirty="0"/>
              <a:t> </a:t>
            </a:r>
            <a:endParaRPr lang="pl-PL" sz="2800" dirty="0"/>
          </a:p>
          <a:p>
            <a:pPr marL="0" indent="0" algn="ctr">
              <a:buNone/>
            </a:pPr>
            <a:r>
              <a:rPr lang="en-US" sz="2800" i="1" dirty="0"/>
              <a:t>Kanban: Successful Evolutionary Change for Your Technology Business</a:t>
            </a:r>
            <a:r>
              <a:rPr lang="en-US" sz="2800" dirty="0"/>
              <a:t>.</a:t>
            </a:r>
            <a:endParaRPr lang="pl-PL" sz="2800" dirty="0"/>
          </a:p>
          <a:p>
            <a:pPr marL="0" indent="0" algn="ctr">
              <a:buNone/>
            </a:pPr>
            <a:endParaRPr lang="pl-PL" sz="2800" dirty="0"/>
          </a:p>
          <a:p>
            <a:pPr marL="0" indent="0" algn="ctr">
              <a:buNone/>
            </a:pPr>
            <a:r>
              <a:rPr lang="pl-PL" sz="2800" dirty="0"/>
              <a:t>Celem oczywiście jest terminowe dostarczenie oprogramowania, dzięki sprawowaniu pełnej kontroli nad procesem tworzenia oprogramowania.</a:t>
            </a:r>
          </a:p>
        </p:txBody>
      </p:sp>
    </p:spTree>
    <p:extLst>
      <p:ext uri="{BB962C8B-B14F-4D97-AF65-F5344CB8AC3E}">
        <p14:creationId xmlns:p14="http://schemas.microsoft.com/office/powerpoint/2010/main" val="30055100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ski">
  <a:themeElements>
    <a:clrScheme name="Paski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Paski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Paski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1097</Words>
  <Application>Microsoft Office PowerPoint</Application>
  <PresentationFormat>Panoramiczny</PresentationFormat>
  <Paragraphs>139</Paragraphs>
  <Slides>22</Slides>
  <Notes>15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22</vt:i4>
      </vt:variant>
    </vt:vector>
  </HeadingPairs>
  <TitlesOfParts>
    <vt:vector size="27" baseType="lpstr">
      <vt:lpstr>Arial</vt:lpstr>
      <vt:lpstr>Calibri</vt:lpstr>
      <vt:lpstr>Corbel</vt:lpstr>
      <vt:lpstr>Wingdings</vt:lpstr>
      <vt:lpstr>Paski</vt:lpstr>
      <vt:lpstr>Kanban</vt:lpstr>
      <vt:lpstr>Plan Prezentacji:</vt:lpstr>
      <vt:lpstr>Co to jest kanban ?</vt:lpstr>
      <vt:lpstr>CECHY KANBAN w produkcji</vt:lpstr>
      <vt:lpstr>Formularze (karty) kanban</vt:lpstr>
      <vt:lpstr>Prezentacja programu PowerPoint</vt:lpstr>
      <vt:lpstr>Prezentacja programu PowerPoint</vt:lpstr>
      <vt:lpstr>Prezentacja programu PowerPoint</vt:lpstr>
      <vt:lpstr>kanBan jako metoda io</vt:lpstr>
      <vt:lpstr>Prezentacja programu PowerPoint</vt:lpstr>
      <vt:lpstr>TabLICA kanban i wszystko jasne </vt:lpstr>
      <vt:lpstr>Karta kanban</vt:lpstr>
      <vt:lpstr>Prezentacja programu PowerPoint</vt:lpstr>
      <vt:lpstr>Prawo little’a</vt:lpstr>
      <vt:lpstr>Work in progress (praca w toku)</vt:lpstr>
      <vt:lpstr>Prezentacja programu PowerPoint</vt:lpstr>
      <vt:lpstr>Kaizen the bottleneck</vt:lpstr>
      <vt:lpstr>Doskonalenie</vt:lpstr>
      <vt:lpstr>Zalety kanbana</vt:lpstr>
      <vt:lpstr>Wady</vt:lpstr>
      <vt:lpstr>Narzędzia do kanbana</vt:lpstr>
      <vt:lpstr>Bardzo dziękuję za uwagę !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Kanban</dc:title>
  <dc:creator>Daniel Kułaga</dc:creator>
  <cp:lastModifiedBy>Daniel Kułaga</cp:lastModifiedBy>
  <cp:revision>1</cp:revision>
  <dcterms:created xsi:type="dcterms:W3CDTF">2020-10-27T19:51:17Z</dcterms:created>
  <dcterms:modified xsi:type="dcterms:W3CDTF">2020-10-27T22:50:44Z</dcterms:modified>
</cp:coreProperties>
</file>