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63" r:id="rId2"/>
    <p:sldId id="259" r:id="rId3"/>
    <p:sldId id="262" r:id="rId4"/>
    <p:sldId id="260" r:id="rId5"/>
    <p:sldId id="266" r:id="rId6"/>
    <p:sldId id="261" r:id="rId7"/>
    <p:sldId id="267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6BAFCE-C4C8-40C6-8918-1B2A18F89337}" v="276" dt="2020-11-15T00:06:29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ułaga" userId="5fd715d1ea3b2834" providerId="LiveId" clId="{E06BAFCE-C4C8-40C6-8918-1B2A18F89337}"/>
    <pc:docChg chg="undo custSel mod addSld delSld modSld sldOrd addMainMaster delMainMaster">
      <pc:chgData name="Daniel Kułaga" userId="5fd715d1ea3b2834" providerId="LiveId" clId="{E06BAFCE-C4C8-40C6-8918-1B2A18F89337}" dt="2020-11-15T00:27:30.598" v="1297" actId="20577"/>
      <pc:docMkLst>
        <pc:docMk/>
      </pc:docMkLst>
      <pc:sldChg chg="addSp delSp modSp del mod setBg modClrScheme setClrOvrMap delDesignElem chgLayout">
        <pc:chgData name="Daniel Kułaga" userId="5fd715d1ea3b2834" providerId="LiveId" clId="{E06BAFCE-C4C8-40C6-8918-1B2A18F89337}" dt="2020-11-14T19:59:37.533" v="762" actId="2696"/>
        <pc:sldMkLst>
          <pc:docMk/>
          <pc:sldMk cId="3320303754" sldId="256"/>
        </pc:sldMkLst>
        <pc:spChg chg="del mod">
          <ac:chgData name="Daniel Kułaga" userId="5fd715d1ea3b2834" providerId="LiveId" clId="{E06BAFCE-C4C8-40C6-8918-1B2A18F89337}" dt="2020-11-14T19:44:00.728" v="492" actId="478"/>
          <ac:spMkLst>
            <pc:docMk/>
            <pc:sldMk cId="3320303754" sldId="256"/>
            <ac:spMk id="2" creationId="{3EDF9601-5AC5-4EEC-9B20-24514FCDDE42}"/>
          </ac:spMkLst>
        </pc:spChg>
        <pc:spChg chg="mod">
          <ac:chgData name="Daniel Kułaga" userId="5fd715d1ea3b2834" providerId="LiveId" clId="{E06BAFCE-C4C8-40C6-8918-1B2A18F89337}" dt="2020-11-14T18:34:18.775" v="78" actId="26606"/>
          <ac:spMkLst>
            <pc:docMk/>
            <pc:sldMk cId="3320303754" sldId="256"/>
            <ac:spMk id="3" creationId="{8F47FA19-1AB0-4EF1-83BA-6EAC7694A228}"/>
          </ac:spMkLst>
        </pc:spChg>
        <pc:spChg chg="add del">
          <ac:chgData name="Daniel Kułaga" userId="5fd715d1ea3b2834" providerId="LiveId" clId="{E06BAFCE-C4C8-40C6-8918-1B2A18F89337}" dt="2020-11-14T18:30:44.303" v="65" actId="26606"/>
          <ac:spMkLst>
            <pc:docMk/>
            <pc:sldMk cId="3320303754" sldId="256"/>
            <ac:spMk id="5" creationId="{C93D702E-F4E0-47FC-A74C-ECD9647A81AA}"/>
          </ac:spMkLst>
        </pc:spChg>
        <pc:spChg chg="add">
          <ac:chgData name="Daniel Kułaga" userId="5fd715d1ea3b2834" providerId="LiveId" clId="{E06BAFCE-C4C8-40C6-8918-1B2A18F89337}" dt="2020-11-14T18:34:18.775" v="78" actId="26606"/>
          <ac:spMkLst>
            <pc:docMk/>
            <pc:sldMk cId="3320303754" sldId="256"/>
            <ac:spMk id="7" creationId="{12839A1C-34CB-4C3C-8531-CA67525FDE9E}"/>
          </ac:spMkLst>
        </pc:spChg>
        <pc:spChg chg="add del">
          <ac:chgData name="Daniel Kułaga" userId="5fd715d1ea3b2834" providerId="LiveId" clId="{E06BAFCE-C4C8-40C6-8918-1B2A18F89337}" dt="2020-11-14T18:25:36.137" v="44" actId="26606"/>
          <ac:spMkLst>
            <pc:docMk/>
            <pc:sldMk cId="3320303754" sldId="256"/>
            <ac:spMk id="9" creationId="{BC88933B-CFB2-4662-9CA9-2C1E08385BA5}"/>
          </ac:spMkLst>
        </pc:spChg>
        <pc:spChg chg="add del">
          <ac:chgData name="Daniel Kułaga" userId="5fd715d1ea3b2834" providerId="LiveId" clId="{E06BAFCE-C4C8-40C6-8918-1B2A18F89337}" dt="2020-11-14T18:30:47.033" v="67" actId="26606"/>
          <ac:spMkLst>
            <pc:docMk/>
            <pc:sldMk cId="3320303754" sldId="256"/>
            <ac:spMk id="10" creationId="{DB4A12B6-EF0D-43E8-8C17-4FAD4D2766E4}"/>
          </ac:spMkLst>
        </pc:spChg>
        <pc:spChg chg="add del">
          <ac:chgData name="Daniel Kułaga" userId="5fd715d1ea3b2834" providerId="LiveId" clId="{E06BAFCE-C4C8-40C6-8918-1B2A18F89337}" dt="2020-11-14T18:25:36.137" v="44" actId="26606"/>
          <ac:spMkLst>
            <pc:docMk/>
            <pc:sldMk cId="3320303754" sldId="256"/>
            <ac:spMk id="11" creationId="{F909EEE1-52DB-4A86-AFCE-CCE9041848D1}"/>
          </ac:spMkLst>
        </pc:spChg>
        <pc:spChg chg="add del">
          <ac:chgData name="Daniel Kułaga" userId="5fd715d1ea3b2834" providerId="LiveId" clId="{E06BAFCE-C4C8-40C6-8918-1B2A18F89337}" dt="2020-11-14T18:30:47.033" v="67" actId="26606"/>
          <ac:spMkLst>
            <pc:docMk/>
            <pc:sldMk cId="3320303754" sldId="256"/>
            <ac:spMk id="12" creationId="{AE107525-0C02-447F-8A3F-553320A7230E}"/>
          </ac:spMkLst>
        </pc:spChg>
        <pc:spChg chg="add del">
          <ac:chgData name="Daniel Kułaga" userId="5fd715d1ea3b2834" providerId="LiveId" clId="{E06BAFCE-C4C8-40C6-8918-1B2A18F89337}" dt="2020-11-14T18:30:47.033" v="67" actId="26606"/>
          <ac:spMkLst>
            <pc:docMk/>
            <pc:sldMk cId="3320303754" sldId="256"/>
            <ac:spMk id="14" creationId="{AB7A42E3-05D8-4A0B-9D4E-20EF581E57C0}"/>
          </ac:spMkLst>
        </pc:spChg>
        <pc:spChg chg="add del">
          <ac:chgData name="Daniel Kułaga" userId="5fd715d1ea3b2834" providerId="LiveId" clId="{E06BAFCE-C4C8-40C6-8918-1B2A18F89337}" dt="2020-11-14T18:25:39.793" v="46" actId="26606"/>
          <ac:spMkLst>
            <pc:docMk/>
            <pc:sldMk cId="3320303754" sldId="256"/>
            <ac:spMk id="17" creationId="{CA5B2A81-2C8E-4963-AFD4-E539D168B475}"/>
          </ac:spMkLst>
        </pc:spChg>
        <pc:spChg chg="add del">
          <ac:chgData name="Daniel Kułaga" userId="5fd715d1ea3b2834" providerId="LiveId" clId="{E06BAFCE-C4C8-40C6-8918-1B2A18F89337}" dt="2020-11-14T18:25:40.623" v="48" actId="26606"/>
          <ac:spMkLst>
            <pc:docMk/>
            <pc:sldMk cId="3320303754" sldId="256"/>
            <ac:spMk id="21" creationId="{8F187B58-3857-4454-9C70-EFB475976F73}"/>
          </ac:spMkLst>
        </pc:spChg>
        <pc:spChg chg="add del">
          <ac:chgData name="Daniel Kułaga" userId="5fd715d1ea3b2834" providerId="LiveId" clId="{E06BAFCE-C4C8-40C6-8918-1B2A18F89337}" dt="2020-11-14T18:25:40.623" v="48" actId="26606"/>
          <ac:spMkLst>
            <pc:docMk/>
            <pc:sldMk cId="3320303754" sldId="256"/>
            <ac:spMk id="23" creationId="{4C5418A4-3935-49EA-B51C-5DDCBFAA3952}"/>
          </ac:spMkLst>
        </pc:spChg>
        <pc:spChg chg="add del">
          <ac:chgData name="Daniel Kułaga" userId="5fd715d1ea3b2834" providerId="LiveId" clId="{E06BAFCE-C4C8-40C6-8918-1B2A18F89337}" dt="2020-11-14T18:25:43.135" v="50" actId="26606"/>
          <ac:spMkLst>
            <pc:docMk/>
            <pc:sldMk cId="3320303754" sldId="256"/>
            <ac:spMk id="25" creationId="{A8384FB5-9ADC-4DDC-881B-597D56F5B15D}"/>
          </ac:spMkLst>
        </pc:spChg>
        <pc:spChg chg="add del">
          <ac:chgData name="Daniel Kułaga" userId="5fd715d1ea3b2834" providerId="LiveId" clId="{E06BAFCE-C4C8-40C6-8918-1B2A18F89337}" dt="2020-11-14T18:25:43.135" v="50" actId="26606"/>
          <ac:spMkLst>
            <pc:docMk/>
            <pc:sldMk cId="3320303754" sldId="256"/>
            <ac:spMk id="26" creationId="{0AF57B88-1D4C-41FA-A761-EC1DD10C35CB}"/>
          </ac:spMkLst>
        </pc:spChg>
        <pc:spChg chg="add del">
          <ac:chgData name="Daniel Kułaga" userId="5fd715d1ea3b2834" providerId="LiveId" clId="{E06BAFCE-C4C8-40C6-8918-1B2A18F89337}" dt="2020-11-14T18:25:43.135" v="50" actId="26606"/>
          <ac:spMkLst>
            <pc:docMk/>
            <pc:sldMk cId="3320303754" sldId="256"/>
            <ac:spMk id="27" creationId="{D2548F45-5164-4ABB-8212-7F293FDED8D4}"/>
          </ac:spMkLst>
        </pc:spChg>
        <pc:spChg chg="add del">
          <ac:chgData name="Daniel Kułaga" userId="5fd715d1ea3b2834" providerId="LiveId" clId="{E06BAFCE-C4C8-40C6-8918-1B2A18F89337}" dt="2020-11-14T18:25:43.135" v="50" actId="26606"/>
          <ac:spMkLst>
            <pc:docMk/>
            <pc:sldMk cId="3320303754" sldId="256"/>
            <ac:spMk id="29" creationId="{5E81CCFB-7BEF-4186-86FB-D09450B4D02D}"/>
          </ac:spMkLst>
        </pc:spChg>
        <pc:spChg chg="add del">
          <ac:chgData name="Daniel Kułaga" userId="5fd715d1ea3b2834" providerId="LiveId" clId="{E06BAFCE-C4C8-40C6-8918-1B2A18F89337}" dt="2020-11-14T18:30:55.766" v="74" actId="26606"/>
          <ac:spMkLst>
            <pc:docMk/>
            <pc:sldMk cId="3320303754" sldId="256"/>
            <ac:spMk id="30" creationId="{CA5B2A81-2C8E-4963-AFD4-E539D168B475}"/>
          </ac:spMkLst>
        </pc:spChg>
        <pc:spChg chg="add del">
          <ac:chgData name="Daniel Kułaga" userId="5fd715d1ea3b2834" providerId="LiveId" clId="{E06BAFCE-C4C8-40C6-8918-1B2A18F89337}" dt="2020-11-14T18:29:44.955" v="59" actId="26606"/>
          <ac:spMkLst>
            <pc:docMk/>
            <pc:sldMk cId="3320303754" sldId="256"/>
            <ac:spMk id="32" creationId="{608EAA06-5488-416B-B2B2-E55213011012}"/>
          </ac:spMkLst>
        </pc:spChg>
        <pc:spChg chg="add">
          <ac:chgData name="Daniel Kułaga" userId="5fd715d1ea3b2834" providerId="LiveId" clId="{E06BAFCE-C4C8-40C6-8918-1B2A18F89337}" dt="2020-11-14T18:34:18.775" v="78" actId="26606"/>
          <ac:spMkLst>
            <pc:docMk/>
            <pc:sldMk cId="3320303754" sldId="256"/>
            <ac:spMk id="35" creationId="{FAC94EAF-F7F7-4727-AE69-A7036B4A5122}"/>
          </ac:spMkLst>
        </pc:spChg>
        <pc:spChg chg="add del mod">
          <ac:chgData name="Daniel Kułaga" userId="5fd715d1ea3b2834" providerId="LiveId" clId="{E06BAFCE-C4C8-40C6-8918-1B2A18F89337}" dt="2020-11-14T19:40:28.346" v="464" actId="478"/>
          <ac:spMkLst>
            <pc:docMk/>
            <pc:sldMk cId="3320303754" sldId="256"/>
            <ac:spMk id="36" creationId="{6BCA1019-2E3C-453D-A234-7BBBAB31F2FD}"/>
          </ac:spMkLst>
        </pc:spChg>
        <pc:spChg chg="add del mod">
          <ac:chgData name="Daniel Kułaga" userId="5fd715d1ea3b2834" providerId="LiveId" clId="{E06BAFCE-C4C8-40C6-8918-1B2A18F89337}" dt="2020-11-14T19:40:52.818" v="468" actId="478"/>
          <ac:spMkLst>
            <pc:docMk/>
            <pc:sldMk cId="3320303754" sldId="256"/>
            <ac:spMk id="37" creationId="{D2B70194-99B2-4219-941B-FDD423171624}"/>
          </ac:spMkLst>
        </pc:spChg>
        <pc:picChg chg="add del">
          <ac:chgData name="Daniel Kułaga" userId="5fd715d1ea3b2834" providerId="LiveId" clId="{E06BAFCE-C4C8-40C6-8918-1B2A18F89337}" dt="2020-11-14T18:25:36.137" v="44" actId="26606"/>
          <ac:picMkLst>
            <pc:docMk/>
            <pc:sldMk cId="3320303754" sldId="256"/>
            <ac:picMk id="4" creationId="{6D989729-B064-45C5-906A-603759C9A5FF}"/>
          </ac:picMkLst>
        </pc:picChg>
        <pc:picChg chg="add del">
          <ac:chgData name="Daniel Kułaga" userId="5fd715d1ea3b2834" providerId="LiveId" clId="{E06BAFCE-C4C8-40C6-8918-1B2A18F89337}" dt="2020-11-14T18:30:44.303" v="65" actId="26606"/>
          <ac:picMkLst>
            <pc:docMk/>
            <pc:sldMk cId="3320303754" sldId="256"/>
            <ac:picMk id="6" creationId="{D5512A1F-EC8B-4335-A021-8245983E9690}"/>
          </ac:picMkLst>
        </pc:picChg>
        <pc:picChg chg="add del">
          <ac:chgData name="Daniel Kułaga" userId="5fd715d1ea3b2834" providerId="LiveId" clId="{E06BAFCE-C4C8-40C6-8918-1B2A18F89337}" dt="2020-11-14T18:30:47.033" v="67" actId="26606"/>
          <ac:picMkLst>
            <pc:docMk/>
            <pc:sldMk cId="3320303754" sldId="256"/>
            <ac:picMk id="8" creationId="{8F49273F-0EAB-4648-AD52-F711C9785D63}"/>
          </ac:picMkLst>
        </pc:picChg>
        <pc:picChg chg="add del">
          <ac:chgData name="Daniel Kułaga" userId="5fd715d1ea3b2834" providerId="LiveId" clId="{E06BAFCE-C4C8-40C6-8918-1B2A18F89337}" dt="2020-11-14T18:25:39.793" v="46" actId="26606"/>
          <ac:picMkLst>
            <pc:docMk/>
            <pc:sldMk cId="3320303754" sldId="256"/>
            <ac:picMk id="18" creationId="{65E7B6EC-2501-41D2-A3DB-403CA3C9F224}"/>
          </ac:picMkLst>
        </pc:picChg>
        <pc:picChg chg="add del">
          <ac:chgData name="Daniel Kułaga" userId="5fd715d1ea3b2834" providerId="LiveId" clId="{E06BAFCE-C4C8-40C6-8918-1B2A18F89337}" dt="2020-11-14T18:25:40.623" v="48" actId="26606"/>
          <ac:picMkLst>
            <pc:docMk/>
            <pc:sldMk cId="3320303754" sldId="256"/>
            <ac:picMk id="22" creationId="{53AF73BD-4DF8-4A62-A487-FE800CA8C9D9}"/>
          </ac:picMkLst>
        </pc:picChg>
        <pc:picChg chg="add del">
          <ac:chgData name="Daniel Kułaga" userId="5fd715d1ea3b2834" providerId="LiveId" clId="{E06BAFCE-C4C8-40C6-8918-1B2A18F89337}" dt="2020-11-14T18:25:43.135" v="50" actId="26606"/>
          <ac:picMkLst>
            <pc:docMk/>
            <pc:sldMk cId="3320303754" sldId="256"/>
            <ac:picMk id="28" creationId="{5F94A522-96A8-4990-A86A-50618FBC087C}"/>
          </ac:picMkLst>
        </pc:picChg>
        <pc:picChg chg="add del">
          <ac:chgData name="Daniel Kułaga" userId="5fd715d1ea3b2834" providerId="LiveId" clId="{E06BAFCE-C4C8-40C6-8918-1B2A18F89337}" dt="2020-11-14T18:29:44.955" v="59" actId="26606"/>
          <ac:picMkLst>
            <pc:docMk/>
            <pc:sldMk cId="3320303754" sldId="256"/>
            <ac:picMk id="31" creationId="{ECE2D64E-797A-4F98-A5E3-4694DE06A761}"/>
          </ac:picMkLst>
        </pc:picChg>
        <pc:picChg chg="add del">
          <ac:chgData name="Daniel Kułaga" userId="5fd715d1ea3b2834" providerId="LiveId" clId="{E06BAFCE-C4C8-40C6-8918-1B2A18F89337}" dt="2020-11-14T18:30:55.766" v="74" actId="26606"/>
          <ac:picMkLst>
            <pc:docMk/>
            <pc:sldMk cId="3320303754" sldId="256"/>
            <ac:picMk id="33" creationId="{CDBA00BB-1149-4073-8FB1-58F205F5D16B}"/>
          </ac:picMkLst>
        </pc:picChg>
        <pc:picChg chg="add del mod">
          <ac:chgData name="Daniel Kułaga" userId="5fd715d1ea3b2834" providerId="LiveId" clId="{E06BAFCE-C4C8-40C6-8918-1B2A18F89337}" dt="2020-11-14T19:42:01.290" v="478" actId="478"/>
          <ac:picMkLst>
            <pc:docMk/>
            <pc:sldMk cId="3320303754" sldId="256"/>
            <ac:picMk id="2054" creationId="{801B7113-A11A-4655-ACFA-9E62386B235D}"/>
          </ac:picMkLst>
        </pc:picChg>
        <pc:picChg chg="add del mod">
          <ac:chgData name="Daniel Kułaga" userId="5fd715d1ea3b2834" providerId="LiveId" clId="{E06BAFCE-C4C8-40C6-8918-1B2A18F89337}" dt="2020-11-14T19:57:13.625" v="723"/>
          <ac:picMkLst>
            <pc:docMk/>
            <pc:sldMk cId="3320303754" sldId="256"/>
            <ac:picMk id="2056" creationId="{7DD85CC8-294D-4A4C-8150-985363531126}"/>
          </ac:picMkLst>
        </pc:picChg>
        <pc:cxnChg chg="add del">
          <ac:chgData name="Daniel Kułaga" userId="5fd715d1ea3b2834" providerId="LiveId" clId="{E06BAFCE-C4C8-40C6-8918-1B2A18F89337}" dt="2020-11-14T18:25:36.137" v="44" actId="26606"/>
          <ac:cxnSpMkLst>
            <pc:docMk/>
            <pc:sldMk cId="3320303754" sldId="256"/>
            <ac:cxnSpMk id="13" creationId="{326FE4BA-3BD1-4AB3-A3EB-39FF16D96403}"/>
          </ac:cxnSpMkLst>
        </pc:cxnChg>
        <pc:cxnChg chg="add del mod">
          <ac:chgData name="Daniel Kułaga" userId="5fd715d1ea3b2834" providerId="LiveId" clId="{E06BAFCE-C4C8-40C6-8918-1B2A18F89337}" dt="2020-11-14T18:25:36.137" v="44" actId="26606"/>
          <ac:cxnSpMkLst>
            <pc:docMk/>
            <pc:sldMk cId="3320303754" sldId="256"/>
            <ac:cxnSpMk id="15" creationId="{CBD85EF3-E980-4EF9-BF91-C0540D302A95}"/>
          </ac:cxnSpMkLst>
        </pc:cxnChg>
        <pc:cxnChg chg="add del">
          <ac:chgData name="Daniel Kułaga" userId="5fd715d1ea3b2834" providerId="LiveId" clId="{E06BAFCE-C4C8-40C6-8918-1B2A18F89337}" dt="2020-11-14T18:30:47.033" v="67" actId="26606"/>
          <ac:cxnSpMkLst>
            <pc:docMk/>
            <pc:sldMk cId="3320303754" sldId="256"/>
            <ac:cxnSpMk id="16" creationId="{6EE9A54B-189D-4645-8254-FDC4210EC6DB}"/>
          </ac:cxnSpMkLst>
        </pc:cxnChg>
        <pc:cxnChg chg="add del">
          <ac:chgData name="Daniel Kułaga" userId="5fd715d1ea3b2834" providerId="LiveId" clId="{E06BAFCE-C4C8-40C6-8918-1B2A18F89337}" dt="2020-11-14T18:25:39.793" v="46" actId="26606"/>
          <ac:cxnSpMkLst>
            <pc:docMk/>
            <pc:sldMk cId="3320303754" sldId="256"/>
            <ac:cxnSpMk id="19" creationId="{9E7C23BC-DAA6-40E1-8166-B8C4439D1430}"/>
          </ac:cxnSpMkLst>
        </pc:cxnChg>
        <pc:cxnChg chg="add del">
          <ac:chgData name="Daniel Kułaga" userId="5fd715d1ea3b2834" providerId="LiveId" clId="{E06BAFCE-C4C8-40C6-8918-1B2A18F89337}" dt="2020-11-14T18:30:47.033" v="67" actId="26606"/>
          <ac:cxnSpMkLst>
            <pc:docMk/>
            <pc:sldMk cId="3320303754" sldId="256"/>
            <ac:cxnSpMk id="20" creationId="{511CE48F-D5E4-4520-AF1E-8F85CFBDA596}"/>
          </ac:cxnSpMkLst>
        </pc:cxnChg>
        <pc:cxnChg chg="add del">
          <ac:chgData name="Daniel Kułaga" userId="5fd715d1ea3b2834" providerId="LiveId" clId="{E06BAFCE-C4C8-40C6-8918-1B2A18F89337}" dt="2020-11-14T18:30:47.033" v="67" actId="26606"/>
          <ac:cxnSpMkLst>
            <pc:docMk/>
            <pc:sldMk cId="3320303754" sldId="256"/>
            <ac:cxnSpMk id="24" creationId="{41448851-39AD-4943-BF9C-C50704E08377}"/>
          </ac:cxnSpMkLst>
        </pc:cxnChg>
        <pc:cxnChg chg="add del">
          <ac:chgData name="Daniel Kułaga" userId="5fd715d1ea3b2834" providerId="LiveId" clId="{E06BAFCE-C4C8-40C6-8918-1B2A18F89337}" dt="2020-11-14T18:30:55.766" v="74" actId="26606"/>
          <ac:cxnSpMkLst>
            <pc:docMk/>
            <pc:sldMk cId="3320303754" sldId="256"/>
            <ac:cxnSpMk id="34" creationId="{9E7C23BC-DAA6-40E1-8166-B8C4439D1430}"/>
          </ac:cxnSpMkLst>
        </pc:cxnChg>
      </pc:sldChg>
      <pc:sldChg chg="addSp delSp modSp add del mod setBg setClrOvrMap">
        <pc:chgData name="Daniel Kułaga" userId="5fd715d1ea3b2834" providerId="LiveId" clId="{E06BAFCE-C4C8-40C6-8918-1B2A18F89337}" dt="2020-11-14T18:37:39.383" v="123" actId="2696"/>
        <pc:sldMkLst>
          <pc:docMk/>
          <pc:sldMk cId="926110767" sldId="257"/>
        </pc:sldMkLst>
        <pc:spChg chg="mod ord">
          <ac:chgData name="Daniel Kułaga" userId="5fd715d1ea3b2834" providerId="LiveId" clId="{E06BAFCE-C4C8-40C6-8918-1B2A18F89337}" dt="2020-11-14T18:37:33.725" v="121" actId="26606"/>
          <ac:spMkLst>
            <pc:docMk/>
            <pc:sldMk cId="926110767" sldId="257"/>
            <ac:spMk id="2" creationId="{DECFADC2-75CA-4854-B753-C93F43D267AB}"/>
          </ac:spMkLst>
        </pc:spChg>
        <pc:spChg chg="add del mod">
          <ac:chgData name="Daniel Kułaga" userId="5fd715d1ea3b2834" providerId="LiveId" clId="{E06BAFCE-C4C8-40C6-8918-1B2A18F89337}" dt="2020-11-14T18:37:33.725" v="121" actId="26606"/>
          <ac:spMkLst>
            <pc:docMk/>
            <pc:sldMk cId="926110767" sldId="257"/>
            <ac:spMk id="3" creationId="{8E4F21EB-37E6-4FD9-98A0-62F39E31DE27}"/>
          </ac:spMkLst>
        </pc:spChg>
        <pc:spChg chg="add del">
          <ac:chgData name="Daniel Kułaga" userId="5fd715d1ea3b2834" providerId="LiveId" clId="{E06BAFCE-C4C8-40C6-8918-1B2A18F89337}" dt="2020-11-14T18:37:17.100" v="96" actId="26606"/>
          <ac:spMkLst>
            <pc:docMk/>
            <pc:sldMk cId="926110767" sldId="257"/>
            <ac:spMk id="71" creationId="{3994EE40-F54F-48E5-826B-B45158209684}"/>
          </ac:spMkLst>
        </pc:spChg>
        <pc:spChg chg="add del">
          <ac:chgData name="Daniel Kułaga" userId="5fd715d1ea3b2834" providerId="LiveId" clId="{E06BAFCE-C4C8-40C6-8918-1B2A18F89337}" dt="2020-11-14T18:37:18.717" v="98" actId="26606"/>
          <ac:spMkLst>
            <pc:docMk/>
            <pc:sldMk cId="926110767" sldId="257"/>
            <ac:spMk id="73" creationId="{B7743172-17A8-4FA4-8434-B813E03B7665}"/>
          </ac:spMkLst>
        </pc:spChg>
        <pc:spChg chg="add del">
          <ac:chgData name="Daniel Kułaga" userId="5fd715d1ea3b2834" providerId="LiveId" clId="{E06BAFCE-C4C8-40C6-8918-1B2A18F89337}" dt="2020-11-14T18:37:18.717" v="98" actId="26606"/>
          <ac:spMkLst>
            <pc:docMk/>
            <pc:sldMk cId="926110767" sldId="257"/>
            <ac:spMk id="75" creationId="{4CE1233C-FD2F-489E-BFDE-086F5FED6491}"/>
          </ac:spMkLst>
        </pc:spChg>
        <pc:spChg chg="add del">
          <ac:chgData name="Daniel Kułaga" userId="5fd715d1ea3b2834" providerId="LiveId" clId="{E06BAFCE-C4C8-40C6-8918-1B2A18F89337}" dt="2020-11-14T18:37:18.717" v="98" actId="26606"/>
          <ac:spMkLst>
            <pc:docMk/>
            <pc:sldMk cId="926110767" sldId="257"/>
            <ac:spMk id="1028" creationId="{133F8CB7-795C-4272-9073-64D8CF97F220}"/>
          </ac:spMkLst>
        </pc:spChg>
        <pc:spChg chg="add del">
          <ac:chgData name="Daniel Kułaga" userId="5fd715d1ea3b2834" providerId="LiveId" clId="{E06BAFCE-C4C8-40C6-8918-1B2A18F89337}" dt="2020-11-14T18:37:20.287" v="100" actId="26606"/>
          <ac:spMkLst>
            <pc:docMk/>
            <pc:sldMk cId="926110767" sldId="257"/>
            <ac:spMk id="1030" creationId="{8E4F21EB-37E6-4FD9-98A0-62F39E31DE27}"/>
          </ac:spMkLst>
        </pc:spChg>
        <pc:spChg chg="add del">
          <ac:chgData name="Daniel Kułaga" userId="5fd715d1ea3b2834" providerId="LiveId" clId="{E06BAFCE-C4C8-40C6-8918-1B2A18F89337}" dt="2020-11-14T18:37:21.175" v="102" actId="26606"/>
          <ac:spMkLst>
            <pc:docMk/>
            <pc:sldMk cId="926110767" sldId="257"/>
            <ac:spMk id="1032" creationId="{A5BA3AE5-0FB8-4948-A421-5CEE1A5E8A61}"/>
          </ac:spMkLst>
        </pc:spChg>
        <pc:spChg chg="add del">
          <ac:chgData name="Daniel Kułaga" userId="5fd715d1ea3b2834" providerId="LiveId" clId="{E06BAFCE-C4C8-40C6-8918-1B2A18F89337}" dt="2020-11-14T18:37:21.175" v="102" actId="26606"/>
          <ac:spMkLst>
            <pc:docMk/>
            <pc:sldMk cId="926110767" sldId="257"/>
            <ac:spMk id="1033" creationId="{615FFFBF-F0D2-4BB8-BB9E-3ADC47E3B69A}"/>
          </ac:spMkLst>
        </pc:spChg>
        <pc:spChg chg="add del">
          <ac:chgData name="Daniel Kułaga" userId="5fd715d1ea3b2834" providerId="LiveId" clId="{E06BAFCE-C4C8-40C6-8918-1B2A18F89337}" dt="2020-11-14T18:37:21.175" v="102" actId="26606"/>
          <ac:spMkLst>
            <pc:docMk/>
            <pc:sldMk cId="926110767" sldId="257"/>
            <ac:spMk id="1034" creationId="{8E4F21EB-37E6-4FD9-98A0-62F39E31DE27}"/>
          </ac:spMkLst>
        </pc:spChg>
        <pc:spChg chg="add del">
          <ac:chgData name="Daniel Kułaga" userId="5fd715d1ea3b2834" providerId="LiveId" clId="{E06BAFCE-C4C8-40C6-8918-1B2A18F89337}" dt="2020-11-14T18:37:21.175" v="102" actId="26606"/>
          <ac:spMkLst>
            <pc:docMk/>
            <pc:sldMk cId="926110767" sldId="257"/>
            <ac:spMk id="1035" creationId="{FD056B7E-FBD7-4858-966D-9C4DEDA7EF3C}"/>
          </ac:spMkLst>
        </pc:spChg>
        <pc:spChg chg="add del">
          <ac:chgData name="Daniel Kułaga" userId="5fd715d1ea3b2834" providerId="LiveId" clId="{E06BAFCE-C4C8-40C6-8918-1B2A18F89337}" dt="2020-11-14T18:37:21.957" v="104" actId="26606"/>
          <ac:spMkLst>
            <pc:docMk/>
            <pc:sldMk cId="926110767" sldId="257"/>
            <ac:spMk id="1037" creationId="{8E4F21EB-37E6-4FD9-98A0-62F39E31DE27}"/>
          </ac:spMkLst>
        </pc:spChg>
        <pc:spChg chg="add del">
          <ac:chgData name="Daniel Kułaga" userId="5fd715d1ea3b2834" providerId="LiveId" clId="{E06BAFCE-C4C8-40C6-8918-1B2A18F89337}" dt="2020-11-14T18:37:22.894" v="106" actId="26606"/>
          <ac:spMkLst>
            <pc:docMk/>
            <pc:sldMk cId="926110767" sldId="257"/>
            <ac:spMk id="1039" creationId="{3994EE40-F54F-48E5-826B-B45158209684}"/>
          </ac:spMkLst>
        </pc:spChg>
        <pc:spChg chg="add del">
          <ac:chgData name="Daniel Kułaga" userId="5fd715d1ea3b2834" providerId="LiveId" clId="{E06BAFCE-C4C8-40C6-8918-1B2A18F89337}" dt="2020-11-14T18:37:22.894" v="106" actId="26606"/>
          <ac:spMkLst>
            <pc:docMk/>
            <pc:sldMk cId="926110767" sldId="257"/>
            <ac:spMk id="1040" creationId="{8E4F21EB-37E6-4FD9-98A0-62F39E31DE27}"/>
          </ac:spMkLst>
        </pc:spChg>
        <pc:spChg chg="add del">
          <ac:chgData name="Daniel Kułaga" userId="5fd715d1ea3b2834" providerId="LiveId" clId="{E06BAFCE-C4C8-40C6-8918-1B2A18F89337}" dt="2020-11-14T18:37:24.057" v="108" actId="26606"/>
          <ac:spMkLst>
            <pc:docMk/>
            <pc:sldMk cId="926110767" sldId="257"/>
            <ac:spMk id="1042" creationId="{133F8CB7-795C-4272-9073-64D8CF97F220}"/>
          </ac:spMkLst>
        </pc:spChg>
        <pc:spChg chg="add del">
          <ac:chgData name="Daniel Kułaga" userId="5fd715d1ea3b2834" providerId="LiveId" clId="{E06BAFCE-C4C8-40C6-8918-1B2A18F89337}" dt="2020-11-14T18:37:24.057" v="108" actId="26606"/>
          <ac:spMkLst>
            <pc:docMk/>
            <pc:sldMk cId="926110767" sldId="257"/>
            <ac:spMk id="1043" creationId="{B7743172-17A8-4FA4-8434-B813E03B7665}"/>
          </ac:spMkLst>
        </pc:spChg>
        <pc:spChg chg="add del">
          <ac:chgData name="Daniel Kułaga" userId="5fd715d1ea3b2834" providerId="LiveId" clId="{E06BAFCE-C4C8-40C6-8918-1B2A18F89337}" dt="2020-11-14T18:37:24.057" v="108" actId="26606"/>
          <ac:spMkLst>
            <pc:docMk/>
            <pc:sldMk cId="926110767" sldId="257"/>
            <ac:spMk id="1044" creationId="{4CE1233C-FD2F-489E-BFDE-086F5FED6491}"/>
          </ac:spMkLst>
        </pc:spChg>
        <pc:spChg chg="add del">
          <ac:chgData name="Daniel Kułaga" userId="5fd715d1ea3b2834" providerId="LiveId" clId="{E06BAFCE-C4C8-40C6-8918-1B2A18F89337}" dt="2020-11-14T18:37:24.543" v="110" actId="26606"/>
          <ac:spMkLst>
            <pc:docMk/>
            <pc:sldMk cId="926110767" sldId="257"/>
            <ac:spMk id="1046" creationId="{3994EE40-F54F-48E5-826B-B45158209684}"/>
          </ac:spMkLst>
        </pc:spChg>
        <pc:spChg chg="add del">
          <ac:chgData name="Daniel Kułaga" userId="5fd715d1ea3b2834" providerId="LiveId" clId="{E06BAFCE-C4C8-40C6-8918-1B2A18F89337}" dt="2020-11-14T18:37:24.543" v="110" actId="26606"/>
          <ac:spMkLst>
            <pc:docMk/>
            <pc:sldMk cId="926110767" sldId="257"/>
            <ac:spMk id="1047" creationId="{8E4F21EB-37E6-4FD9-98A0-62F39E31DE27}"/>
          </ac:spMkLst>
        </pc:spChg>
        <pc:spChg chg="add del">
          <ac:chgData name="Daniel Kułaga" userId="5fd715d1ea3b2834" providerId="LiveId" clId="{E06BAFCE-C4C8-40C6-8918-1B2A18F89337}" dt="2020-11-14T18:37:25.018" v="112" actId="26606"/>
          <ac:spMkLst>
            <pc:docMk/>
            <pc:sldMk cId="926110767" sldId="257"/>
            <ac:spMk id="1049" creationId="{8E4F21EB-37E6-4FD9-98A0-62F39E31DE27}"/>
          </ac:spMkLst>
        </pc:spChg>
        <pc:spChg chg="add del">
          <ac:chgData name="Daniel Kułaga" userId="5fd715d1ea3b2834" providerId="LiveId" clId="{E06BAFCE-C4C8-40C6-8918-1B2A18F89337}" dt="2020-11-14T18:37:25.464" v="114" actId="26606"/>
          <ac:spMkLst>
            <pc:docMk/>
            <pc:sldMk cId="926110767" sldId="257"/>
            <ac:spMk id="1051" creationId="{A5BA3AE5-0FB8-4948-A421-5CEE1A5E8A61}"/>
          </ac:spMkLst>
        </pc:spChg>
        <pc:spChg chg="add del">
          <ac:chgData name="Daniel Kułaga" userId="5fd715d1ea3b2834" providerId="LiveId" clId="{E06BAFCE-C4C8-40C6-8918-1B2A18F89337}" dt="2020-11-14T18:37:25.464" v="114" actId="26606"/>
          <ac:spMkLst>
            <pc:docMk/>
            <pc:sldMk cId="926110767" sldId="257"/>
            <ac:spMk id="1052" creationId="{615FFFBF-F0D2-4BB8-BB9E-3ADC47E3B69A}"/>
          </ac:spMkLst>
        </pc:spChg>
        <pc:spChg chg="add del">
          <ac:chgData name="Daniel Kułaga" userId="5fd715d1ea3b2834" providerId="LiveId" clId="{E06BAFCE-C4C8-40C6-8918-1B2A18F89337}" dt="2020-11-14T18:37:25.464" v="114" actId="26606"/>
          <ac:spMkLst>
            <pc:docMk/>
            <pc:sldMk cId="926110767" sldId="257"/>
            <ac:spMk id="1053" creationId="{8E4F21EB-37E6-4FD9-98A0-62F39E31DE27}"/>
          </ac:spMkLst>
        </pc:spChg>
        <pc:spChg chg="add del">
          <ac:chgData name="Daniel Kułaga" userId="5fd715d1ea3b2834" providerId="LiveId" clId="{E06BAFCE-C4C8-40C6-8918-1B2A18F89337}" dt="2020-11-14T18:37:25.464" v="114" actId="26606"/>
          <ac:spMkLst>
            <pc:docMk/>
            <pc:sldMk cId="926110767" sldId="257"/>
            <ac:spMk id="1054" creationId="{FD056B7E-FBD7-4858-966D-9C4DEDA7EF3C}"/>
          </ac:spMkLst>
        </pc:spChg>
        <pc:spChg chg="add del">
          <ac:chgData name="Daniel Kułaga" userId="5fd715d1ea3b2834" providerId="LiveId" clId="{E06BAFCE-C4C8-40C6-8918-1B2A18F89337}" dt="2020-11-14T18:37:25.869" v="116" actId="26606"/>
          <ac:spMkLst>
            <pc:docMk/>
            <pc:sldMk cId="926110767" sldId="257"/>
            <ac:spMk id="1056" creationId="{8E4F21EB-37E6-4FD9-98A0-62F39E31DE27}"/>
          </ac:spMkLst>
        </pc:spChg>
        <pc:spChg chg="add del">
          <ac:chgData name="Daniel Kułaga" userId="5fd715d1ea3b2834" providerId="LiveId" clId="{E06BAFCE-C4C8-40C6-8918-1B2A18F89337}" dt="2020-11-14T18:37:27.084" v="118" actId="26606"/>
          <ac:spMkLst>
            <pc:docMk/>
            <pc:sldMk cId="926110767" sldId="257"/>
            <ac:spMk id="1058" creationId="{3994EE40-F54F-48E5-826B-B45158209684}"/>
          </ac:spMkLst>
        </pc:spChg>
        <pc:spChg chg="add del">
          <ac:chgData name="Daniel Kułaga" userId="5fd715d1ea3b2834" providerId="LiveId" clId="{E06BAFCE-C4C8-40C6-8918-1B2A18F89337}" dt="2020-11-14T18:37:27.084" v="118" actId="26606"/>
          <ac:spMkLst>
            <pc:docMk/>
            <pc:sldMk cId="926110767" sldId="257"/>
            <ac:spMk id="1059" creationId="{8E4F21EB-37E6-4FD9-98A0-62F39E31DE27}"/>
          </ac:spMkLst>
        </pc:spChg>
        <pc:spChg chg="add del">
          <ac:chgData name="Daniel Kułaga" userId="5fd715d1ea3b2834" providerId="LiveId" clId="{E06BAFCE-C4C8-40C6-8918-1B2A18F89337}" dt="2020-11-14T18:37:33.718" v="120" actId="26606"/>
          <ac:spMkLst>
            <pc:docMk/>
            <pc:sldMk cId="926110767" sldId="257"/>
            <ac:spMk id="1061" creationId="{133F8CB7-795C-4272-9073-64D8CF97F220}"/>
          </ac:spMkLst>
        </pc:spChg>
        <pc:spChg chg="add del">
          <ac:chgData name="Daniel Kułaga" userId="5fd715d1ea3b2834" providerId="LiveId" clId="{E06BAFCE-C4C8-40C6-8918-1B2A18F89337}" dt="2020-11-14T18:37:33.718" v="120" actId="26606"/>
          <ac:spMkLst>
            <pc:docMk/>
            <pc:sldMk cId="926110767" sldId="257"/>
            <ac:spMk id="1062" creationId="{B7743172-17A8-4FA4-8434-B813E03B7665}"/>
          </ac:spMkLst>
        </pc:spChg>
        <pc:spChg chg="add del">
          <ac:chgData name="Daniel Kułaga" userId="5fd715d1ea3b2834" providerId="LiveId" clId="{E06BAFCE-C4C8-40C6-8918-1B2A18F89337}" dt="2020-11-14T18:37:33.718" v="120" actId="26606"/>
          <ac:spMkLst>
            <pc:docMk/>
            <pc:sldMk cId="926110767" sldId="257"/>
            <ac:spMk id="1063" creationId="{4CE1233C-FD2F-489E-BFDE-086F5FED6491}"/>
          </ac:spMkLst>
        </pc:spChg>
        <pc:spChg chg="add">
          <ac:chgData name="Daniel Kułaga" userId="5fd715d1ea3b2834" providerId="LiveId" clId="{E06BAFCE-C4C8-40C6-8918-1B2A18F89337}" dt="2020-11-14T18:37:33.725" v="121" actId="26606"/>
          <ac:spMkLst>
            <pc:docMk/>
            <pc:sldMk cId="926110767" sldId="257"/>
            <ac:spMk id="1065" creationId="{3994EE40-F54F-48E5-826B-B45158209684}"/>
          </ac:spMkLst>
        </pc:spChg>
        <pc:spChg chg="add">
          <ac:chgData name="Daniel Kułaga" userId="5fd715d1ea3b2834" providerId="LiveId" clId="{E06BAFCE-C4C8-40C6-8918-1B2A18F89337}" dt="2020-11-14T18:37:33.725" v="121" actId="26606"/>
          <ac:spMkLst>
            <pc:docMk/>
            <pc:sldMk cId="926110767" sldId="257"/>
            <ac:spMk id="1066" creationId="{8E4F21EB-37E6-4FD9-98A0-62F39E31DE27}"/>
          </ac:spMkLst>
        </pc:spChg>
        <pc:picChg chg="add mod ord">
          <ac:chgData name="Daniel Kułaga" userId="5fd715d1ea3b2834" providerId="LiveId" clId="{E06BAFCE-C4C8-40C6-8918-1B2A18F89337}" dt="2020-11-14T18:37:37.343" v="122" actId="1076"/>
          <ac:picMkLst>
            <pc:docMk/>
            <pc:sldMk cId="926110767" sldId="257"/>
            <ac:picMk id="1026" creationId="{C235E441-F83C-4B45-8767-458A33225938}"/>
          </ac:picMkLst>
        </pc:picChg>
      </pc:sldChg>
      <pc:sldChg chg="add del">
        <pc:chgData name="Daniel Kułaga" userId="5fd715d1ea3b2834" providerId="LiveId" clId="{E06BAFCE-C4C8-40C6-8918-1B2A18F89337}" dt="2020-11-14T18:29:44.200" v="58"/>
        <pc:sldMkLst>
          <pc:docMk/>
          <pc:sldMk cId="3605126843" sldId="257"/>
        </pc:sldMkLst>
      </pc:sldChg>
      <pc:sldChg chg="addSp modSp add del mod setBg setClrOvrMap">
        <pc:chgData name="Daniel Kułaga" userId="5fd715d1ea3b2834" providerId="LiveId" clId="{E06BAFCE-C4C8-40C6-8918-1B2A18F89337}" dt="2020-11-14T18:38:12.711" v="126" actId="2696"/>
        <pc:sldMkLst>
          <pc:docMk/>
          <pc:sldMk cId="3362512441" sldId="258"/>
        </pc:sldMkLst>
        <pc:spChg chg="mod">
          <ac:chgData name="Daniel Kułaga" userId="5fd715d1ea3b2834" providerId="LiveId" clId="{E06BAFCE-C4C8-40C6-8918-1B2A18F89337}" dt="2020-11-14T18:37:45.687" v="124" actId="26606"/>
          <ac:spMkLst>
            <pc:docMk/>
            <pc:sldMk cId="3362512441" sldId="258"/>
            <ac:spMk id="2" creationId="{EDC4D7F3-DFEB-4564-A8F5-B3A150290E31}"/>
          </ac:spMkLst>
        </pc:spChg>
        <pc:spChg chg="mod">
          <ac:chgData name="Daniel Kułaga" userId="5fd715d1ea3b2834" providerId="LiveId" clId="{E06BAFCE-C4C8-40C6-8918-1B2A18F89337}" dt="2020-11-14T18:37:45.687" v="124" actId="26606"/>
          <ac:spMkLst>
            <pc:docMk/>
            <pc:sldMk cId="3362512441" sldId="258"/>
            <ac:spMk id="3" creationId="{13C9932B-B241-418A-8426-41378383F8F4}"/>
          </ac:spMkLst>
        </pc:spChg>
        <pc:spChg chg="add">
          <ac:chgData name="Daniel Kułaga" userId="5fd715d1ea3b2834" providerId="LiveId" clId="{E06BAFCE-C4C8-40C6-8918-1B2A18F89337}" dt="2020-11-14T18:37:45.687" v="124" actId="26606"/>
          <ac:spMkLst>
            <pc:docMk/>
            <pc:sldMk cId="3362512441" sldId="258"/>
            <ac:spMk id="8" creationId="{0B9607A7-C194-45C1-9EA4-D513E02DCF36}"/>
          </ac:spMkLst>
        </pc:spChg>
        <pc:spChg chg="add">
          <ac:chgData name="Daniel Kułaga" userId="5fd715d1ea3b2834" providerId="LiveId" clId="{E06BAFCE-C4C8-40C6-8918-1B2A18F89337}" dt="2020-11-14T18:37:45.687" v="124" actId="26606"/>
          <ac:spMkLst>
            <pc:docMk/>
            <pc:sldMk cId="3362512441" sldId="258"/>
            <ac:spMk id="10" creationId="{CBFF659F-D040-4A67-B951-3D6D61BB1FDE}"/>
          </ac:spMkLst>
        </pc:spChg>
      </pc:sldChg>
      <pc:sldChg chg="addSp delSp modSp add mod setBg">
        <pc:chgData name="Daniel Kułaga" userId="5fd715d1ea3b2834" providerId="LiveId" clId="{E06BAFCE-C4C8-40C6-8918-1B2A18F89337}" dt="2020-11-14T20:13:34.335" v="799" actId="1076"/>
        <pc:sldMkLst>
          <pc:docMk/>
          <pc:sldMk cId="1012107894" sldId="259"/>
        </pc:sldMkLst>
        <pc:spChg chg="mod">
          <ac:chgData name="Daniel Kułaga" userId="5fd715d1ea3b2834" providerId="LiveId" clId="{E06BAFCE-C4C8-40C6-8918-1B2A18F89337}" dt="2020-11-14T20:10:55.058" v="795" actId="1076"/>
          <ac:spMkLst>
            <pc:docMk/>
            <pc:sldMk cId="1012107894" sldId="259"/>
            <ac:spMk id="2" creationId="{0EE0161E-146E-4945-A67E-BF7E2548EE04}"/>
          </ac:spMkLst>
        </pc:spChg>
        <pc:spChg chg="del mod">
          <ac:chgData name="Daniel Kułaga" userId="5fd715d1ea3b2834" providerId="LiveId" clId="{E06BAFCE-C4C8-40C6-8918-1B2A18F89337}" dt="2020-11-14T19:46:42.010" v="595" actId="26606"/>
          <ac:spMkLst>
            <pc:docMk/>
            <pc:sldMk cId="1012107894" sldId="259"/>
            <ac:spMk id="3" creationId="{1F8E9188-4E75-4FA2-905B-622AF54715D6}"/>
          </ac:spMkLst>
        </pc:spChg>
        <pc:spChg chg="add">
          <ac:chgData name="Daniel Kułaga" userId="5fd715d1ea3b2834" providerId="LiveId" clId="{E06BAFCE-C4C8-40C6-8918-1B2A18F89337}" dt="2020-11-14T19:46:42.010" v="595" actId="26606"/>
          <ac:spMkLst>
            <pc:docMk/>
            <pc:sldMk cId="1012107894" sldId="259"/>
            <ac:spMk id="9" creationId="{B2B82547-2424-4E7A-A98B-75206EE73028}"/>
          </ac:spMkLst>
        </pc:spChg>
        <pc:spChg chg="add">
          <ac:chgData name="Daniel Kułaga" userId="5fd715d1ea3b2834" providerId="LiveId" clId="{E06BAFCE-C4C8-40C6-8918-1B2A18F89337}" dt="2020-11-14T19:46:42.010" v="595" actId="26606"/>
          <ac:spMkLst>
            <pc:docMk/>
            <pc:sldMk cId="1012107894" sldId="259"/>
            <ac:spMk id="11" creationId="{5109BC2F-9616-4D7D-9E98-57898009A828}"/>
          </ac:spMkLst>
        </pc:spChg>
        <pc:graphicFrameChg chg="add mod">
          <ac:chgData name="Daniel Kułaga" userId="5fd715d1ea3b2834" providerId="LiveId" clId="{E06BAFCE-C4C8-40C6-8918-1B2A18F89337}" dt="2020-11-14T19:54:47.824" v="721" actId="20577"/>
          <ac:graphicFrameMkLst>
            <pc:docMk/>
            <pc:sldMk cId="1012107894" sldId="259"/>
            <ac:graphicFrameMk id="5" creationId="{3DB800C9-CD0A-455E-9CEC-242D74D90780}"/>
          </ac:graphicFrameMkLst>
        </pc:graphicFrameChg>
        <pc:cxnChg chg="add mod">
          <ac:chgData name="Daniel Kułaga" userId="5fd715d1ea3b2834" providerId="LiveId" clId="{E06BAFCE-C4C8-40C6-8918-1B2A18F89337}" dt="2020-11-14T20:13:34.335" v="799" actId="1076"/>
          <ac:cxnSpMkLst>
            <pc:docMk/>
            <pc:sldMk cId="1012107894" sldId="259"/>
            <ac:cxnSpMk id="6" creationId="{35438103-9B89-43DC-8337-710EE478C81C}"/>
          </ac:cxnSpMkLst>
        </pc:cxnChg>
      </pc:sldChg>
      <pc:sldChg chg="addSp modSp add">
        <pc:chgData name="Daniel Kułaga" userId="5fd715d1ea3b2834" providerId="LiveId" clId="{E06BAFCE-C4C8-40C6-8918-1B2A18F89337}" dt="2020-11-14T22:14:32.815" v="852" actId="1076"/>
        <pc:sldMkLst>
          <pc:docMk/>
          <pc:sldMk cId="4115033977" sldId="260"/>
        </pc:sldMkLst>
        <pc:spChg chg="mod">
          <ac:chgData name="Daniel Kułaga" userId="5fd715d1ea3b2834" providerId="LiveId" clId="{E06BAFCE-C4C8-40C6-8918-1B2A18F89337}" dt="2020-11-14T20:49:49.260" v="831" actId="122"/>
          <ac:spMkLst>
            <pc:docMk/>
            <pc:sldMk cId="4115033977" sldId="260"/>
            <ac:spMk id="2" creationId="{7DB2746F-2803-4B98-B58D-F222BFB28F5F}"/>
          </ac:spMkLst>
        </pc:spChg>
        <pc:spChg chg="mod">
          <ac:chgData name="Daniel Kułaga" userId="5fd715d1ea3b2834" providerId="LiveId" clId="{E06BAFCE-C4C8-40C6-8918-1B2A18F89337}" dt="2020-11-14T22:14:32.815" v="852" actId="1076"/>
          <ac:spMkLst>
            <pc:docMk/>
            <pc:sldMk cId="4115033977" sldId="260"/>
            <ac:spMk id="3" creationId="{6BE21C4B-67A0-42B1-AAED-957FEA3D006B}"/>
          </ac:spMkLst>
        </pc:spChg>
        <pc:picChg chg="add mod">
          <ac:chgData name="Daniel Kułaga" userId="5fd715d1ea3b2834" providerId="LiveId" clId="{E06BAFCE-C4C8-40C6-8918-1B2A18F89337}" dt="2020-11-14T22:14:21.020" v="850" actId="14100"/>
          <ac:picMkLst>
            <pc:docMk/>
            <pc:sldMk cId="4115033977" sldId="260"/>
            <ac:picMk id="3074" creationId="{480ECAE6-AE33-4CC0-9053-C717D952A28B}"/>
          </ac:picMkLst>
        </pc:picChg>
      </pc:sldChg>
      <pc:sldChg chg="addSp delSp modSp add mod setBg">
        <pc:chgData name="Daniel Kułaga" userId="5fd715d1ea3b2834" providerId="LiveId" clId="{E06BAFCE-C4C8-40C6-8918-1B2A18F89337}" dt="2020-11-14T22:09:12.879" v="843" actId="1076"/>
        <pc:sldMkLst>
          <pc:docMk/>
          <pc:sldMk cId="1295661939" sldId="261"/>
        </pc:sldMkLst>
        <pc:spChg chg="mod">
          <ac:chgData name="Daniel Kułaga" userId="5fd715d1ea3b2834" providerId="LiveId" clId="{E06BAFCE-C4C8-40C6-8918-1B2A18F89337}" dt="2020-11-14T22:09:12.879" v="843" actId="1076"/>
          <ac:spMkLst>
            <pc:docMk/>
            <pc:sldMk cId="1295661939" sldId="261"/>
            <ac:spMk id="2" creationId="{1F4DC639-59AE-4E46-BDA4-E342B58FCC5A}"/>
          </ac:spMkLst>
        </pc:spChg>
        <pc:spChg chg="del">
          <ac:chgData name="Daniel Kułaga" userId="5fd715d1ea3b2834" providerId="LiveId" clId="{E06BAFCE-C4C8-40C6-8918-1B2A18F89337}" dt="2020-11-14T20:47:21.446" v="815" actId="26606"/>
          <ac:spMkLst>
            <pc:docMk/>
            <pc:sldMk cId="1295661939" sldId="261"/>
            <ac:spMk id="3" creationId="{17AE3AE4-63F0-4A3E-B231-531A83E7C04C}"/>
          </ac:spMkLst>
        </pc:spChg>
        <pc:spChg chg="add">
          <ac:chgData name="Daniel Kułaga" userId="5fd715d1ea3b2834" providerId="LiveId" clId="{E06BAFCE-C4C8-40C6-8918-1B2A18F89337}" dt="2020-11-14T20:47:21.446" v="815" actId="26606"/>
          <ac:spMkLst>
            <pc:docMk/>
            <pc:sldMk cId="1295661939" sldId="261"/>
            <ac:spMk id="9" creationId="{E446B7E6-8568-417F-959E-DB3D1E70F648}"/>
          </ac:spMkLst>
        </pc:spChg>
        <pc:spChg chg="add">
          <ac:chgData name="Daniel Kułaga" userId="5fd715d1ea3b2834" providerId="LiveId" clId="{E06BAFCE-C4C8-40C6-8918-1B2A18F89337}" dt="2020-11-14T20:47:21.446" v="815" actId="26606"/>
          <ac:spMkLst>
            <pc:docMk/>
            <pc:sldMk cId="1295661939" sldId="261"/>
            <ac:spMk id="11" creationId="{54047A07-72EC-41BC-A55F-C264F639FB20}"/>
          </ac:spMkLst>
        </pc:spChg>
        <pc:picChg chg="add mod">
          <ac:chgData name="Daniel Kułaga" userId="5fd715d1ea3b2834" providerId="LiveId" clId="{E06BAFCE-C4C8-40C6-8918-1B2A18F89337}" dt="2020-11-14T22:08:35.751" v="835" actId="1076"/>
          <ac:picMkLst>
            <pc:docMk/>
            <pc:sldMk cId="1295661939" sldId="261"/>
            <ac:picMk id="5" creationId="{7A41EA23-2522-4DDE-BD65-DD3E7DAC4F63}"/>
          </ac:picMkLst>
        </pc:picChg>
        <pc:picChg chg="add del mod">
          <ac:chgData name="Daniel Kułaga" userId="5fd715d1ea3b2834" providerId="LiveId" clId="{E06BAFCE-C4C8-40C6-8918-1B2A18F89337}" dt="2020-11-14T22:08:38.408" v="836"/>
          <ac:picMkLst>
            <pc:docMk/>
            <pc:sldMk cId="1295661939" sldId="261"/>
            <ac:picMk id="5122" creationId="{EA3EB06A-2DB5-4476-B287-6E638FEF3488}"/>
          </ac:picMkLst>
        </pc:picChg>
        <pc:picChg chg="add mod">
          <ac:chgData name="Daniel Kułaga" userId="5fd715d1ea3b2834" providerId="LiveId" clId="{E06BAFCE-C4C8-40C6-8918-1B2A18F89337}" dt="2020-11-14T22:09:05.527" v="842" actId="1076"/>
          <ac:picMkLst>
            <pc:docMk/>
            <pc:sldMk cId="1295661939" sldId="261"/>
            <ac:picMk id="5124" creationId="{29CECA15-B202-44A6-BB83-0F4E3D1C211A}"/>
          </ac:picMkLst>
        </pc:picChg>
      </pc:sldChg>
      <pc:sldChg chg="addSp delSp modSp add">
        <pc:chgData name="Daniel Kułaga" userId="5fd715d1ea3b2834" providerId="LiveId" clId="{E06BAFCE-C4C8-40C6-8918-1B2A18F89337}" dt="2020-11-14T22:41:24.377" v="988" actId="1076"/>
        <pc:sldMkLst>
          <pc:docMk/>
          <pc:sldMk cId="462398983" sldId="262"/>
        </pc:sldMkLst>
        <pc:spChg chg="mod">
          <ac:chgData name="Daniel Kułaga" userId="5fd715d1ea3b2834" providerId="LiveId" clId="{E06BAFCE-C4C8-40C6-8918-1B2A18F89337}" dt="2020-11-14T19:59:08.769" v="761" actId="20577"/>
          <ac:spMkLst>
            <pc:docMk/>
            <pc:sldMk cId="462398983" sldId="262"/>
            <ac:spMk id="2" creationId="{5CED4F92-E522-4D05-AC10-2CB639489E5D}"/>
          </ac:spMkLst>
        </pc:spChg>
        <pc:spChg chg="mod">
          <ac:chgData name="Daniel Kułaga" userId="5fd715d1ea3b2834" providerId="LiveId" clId="{E06BAFCE-C4C8-40C6-8918-1B2A18F89337}" dt="2020-11-14T22:41:24.377" v="988" actId="1076"/>
          <ac:spMkLst>
            <pc:docMk/>
            <pc:sldMk cId="462398983" sldId="262"/>
            <ac:spMk id="3" creationId="{DD935583-10E6-43F0-ABE1-95A5DB81739B}"/>
          </ac:spMkLst>
        </pc:spChg>
        <pc:picChg chg="add del mod">
          <ac:chgData name="Daniel Kułaga" userId="5fd715d1ea3b2834" providerId="LiveId" clId="{E06BAFCE-C4C8-40C6-8918-1B2A18F89337}" dt="2020-11-14T20:44:44.494" v="800" actId="478"/>
          <ac:picMkLst>
            <pc:docMk/>
            <pc:sldMk cId="462398983" sldId="262"/>
            <ac:picMk id="4" creationId="{387A39DE-EA8C-46E4-B9B1-940F2BA34BF6}"/>
          </ac:picMkLst>
        </pc:picChg>
      </pc:sldChg>
      <pc:sldChg chg="addSp modSp add mod setBg">
        <pc:chgData name="Daniel Kułaga" userId="5fd715d1ea3b2834" providerId="LiveId" clId="{E06BAFCE-C4C8-40C6-8918-1B2A18F89337}" dt="2020-11-14T20:03:22.296" v="792" actId="255"/>
        <pc:sldMkLst>
          <pc:docMk/>
          <pc:sldMk cId="1326398752" sldId="263"/>
        </pc:sldMkLst>
        <pc:spChg chg="mod">
          <ac:chgData name="Daniel Kułaga" userId="5fd715d1ea3b2834" providerId="LiveId" clId="{E06BAFCE-C4C8-40C6-8918-1B2A18F89337}" dt="2020-11-14T20:03:22.296" v="792" actId="255"/>
          <ac:spMkLst>
            <pc:docMk/>
            <pc:sldMk cId="1326398752" sldId="263"/>
            <ac:spMk id="2" creationId="{B31444E5-0EB1-45B7-97D5-A8F85C92CD73}"/>
          </ac:spMkLst>
        </pc:spChg>
        <pc:spChg chg="mod">
          <ac:chgData name="Daniel Kułaga" userId="5fd715d1ea3b2834" providerId="LiveId" clId="{E06BAFCE-C4C8-40C6-8918-1B2A18F89337}" dt="2020-11-14T20:03:04.706" v="790" actId="1076"/>
          <ac:spMkLst>
            <pc:docMk/>
            <pc:sldMk cId="1326398752" sldId="263"/>
            <ac:spMk id="3" creationId="{46651E9D-AF23-409F-AEAF-6DDA6D727E8B}"/>
          </ac:spMkLst>
        </pc:spChg>
        <pc:spChg chg="add">
          <ac:chgData name="Daniel Kułaga" userId="5fd715d1ea3b2834" providerId="LiveId" clId="{E06BAFCE-C4C8-40C6-8918-1B2A18F89337}" dt="2020-11-14T20:00:55.468" v="770" actId="26606"/>
          <ac:spMkLst>
            <pc:docMk/>
            <pc:sldMk cId="1326398752" sldId="263"/>
            <ac:spMk id="8" creationId="{597EA66B-2AAB-42B0-9F9D-38920D8D82D7}"/>
          </ac:spMkLst>
        </pc:spChg>
        <pc:spChg chg="add">
          <ac:chgData name="Daniel Kułaga" userId="5fd715d1ea3b2834" providerId="LiveId" clId="{E06BAFCE-C4C8-40C6-8918-1B2A18F89337}" dt="2020-11-14T20:00:55.468" v="770" actId="26606"/>
          <ac:spMkLst>
            <pc:docMk/>
            <pc:sldMk cId="1326398752" sldId="263"/>
            <ac:spMk id="10" creationId="{D360EBE3-31BB-422F-AA87-FA3873DAE484}"/>
          </ac:spMkLst>
        </pc:spChg>
      </pc:sldChg>
      <pc:sldChg chg="addSp modSp add">
        <pc:chgData name="Daniel Kułaga" userId="5fd715d1ea3b2834" providerId="LiveId" clId="{E06BAFCE-C4C8-40C6-8918-1B2A18F89337}" dt="2020-11-15T00:05:58.120" v="1048" actId="1076"/>
        <pc:sldMkLst>
          <pc:docMk/>
          <pc:sldMk cId="1326857602" sldId="264"/>
        </pc:sldMkLst>
        <pc:spChg chg="mod">
          <ac:chgData name="Daniel Kułaga" userId="5fd715d1ea3b2834" providerId="LiveId" clId="{E06BAFCE-C4C8-40C6-8918-1B2A18F89337}" dt="2020-11-14T23:58:41.480" v="1042" actId="122"/>
          <ac:spMkLst>
            <pc:docMk/>
            <pc:sldMk cId="1326857602" sldId="264"/>
            <ac:spMk id="2" creationId="{2CA1D512-CEC0-4B7D-BD54-19E39624B6F3}"/>
          </ac:spMkLst>
        </pc:spChg>
        <pc:picChg chg="add mod">
          <ac:chgData name="Daniel Kułaga" userId="5fd715d1ea3b2834" providerId="LiveId" clId="{E06BAFCE-C4C8-40C6-8918-1B2A18F89337}" dt="2020-11-15T00:05:58.120" v="1048" actId="1076"/>
          <ac:picMkLst>
            <pc:docMk/>
            <pc:sldMk cId="1326857602" sldId="264"/>
            <ac:picMk id="7170" creationId="{5E9781D7-2BB3-440E-A11D-9CD8020DD487}"/>
          </ac:picMkLst>
        </pc:picChg>
      </pc:sldChg>
      <pc:sldChg chg="add">
        <pc:chgData name="Daniel Kułaga" userId="5fd715d1ea3b2834" providerId="LiveId" clId="{E06BAFCE-C4C8-40C6-8918-1B2A18F89337}" dt="2020-11-14T22:10:09.568" v="847"/>
        <pc:sldMkLst>
          <pc:docMk/>
          <pc:sldMk cId="3801145875" sldId="265"/>
        </pc:sldMkLst>
      </pc:sldChg>
      <pc:sldChg chg="addSp delSp modSp add mod setBg">
        <pc:chgData name="Daniel Kułaga" userId="5fd715d1ea3b2834" providerId="LiveId" clId="{E06BAFCE-C4C8-40C6-8918-1B2A18F89337}" dt="2020-11-14T23:35:42.866" v="1023" actId="208"/>
        <pc:sldMkLst>
          <pc:docMk/>
          <pc:sldMk cId="740436390" sldId="266"/>
        </pc:sldMkLst>
        <pc:spChg chg="mod">
          <ac:chgData name="Daniel Kułaga" userId="5fd715d1ea3b2834" providerId="LiveId" clId="{E06BAFCE-C4C8-40C6-8918-1B2A18F89337}" dt="2020-11-14T23:29:16.578" v="1008" actId="26606"/>
          <ac:spMkLst>
            <pc:docMk/>
            <pc:sldMk cId="740436390" sldId="266"/>
            <ac:spMk id="2" creationId="{D9D6CA10-EEFA-42DB-AB68-B36A80647DAF}"/>
          </ac:spMkLst>
        </pc:spChg>
        <pc:spChg chg="mod">
          <ac:chgData name="Daniel Kułaga" userId="5fd715d1ea3b2834" providerId="LiveId" clId="{E06BAFCE-C4C8-40C6-8918-1B2A18F89337}" dt="2020-11-14T23:29:16.578" v="1008" actId="26606"/>
          <ac:spMkLst>
            <pc:docMk/>
            <pc:sldMk cId="740436390" sldId="266"/>
            <ac:spMk id="3" creationId="{91096E85-B0CC-4B1A-AA33-282982BF6923}"/>
          </ac:spMkLst>
        </pc:spChg>
        <pc:spChg chg="add mod">
          <ac:chgData name="Daniel Kułaga" userId="5fd715d1ea3b2834" providerId="LiveId" clId="{E06BAFCE-C4C8-40C6-8918-1B2A18F89337}" dt="2020-11-14T23:35:42.866" v="1023" actId="208"/>
          <ac:spMkLst>
            <pc:docMk/>
            <pc:sldMk cId="740436390" sldId="266"/>
            <ac:spMk id="4" creationId="{D8280DEF-C0AF-4EF7-BAFE-5348E6DAA72A}"/>
          </ac:spMkLst>
        </pc:spChg>
        <pc:spChg chg="add del">
          <ac:chgData name="Daniel Kułaga" userId="5fd715d1ea3b2834" providerId="LiveId" clId="{E06BAFCE-C4C8-40C6-8918-1B2A18F89337}" dt="2020-11-14T23:29:16.578" v="1008" actId="26606"/>
          <ac:spMkLst>
            <pc:docMk/>
            <pc:sldMk cId="740436390" sldId="266"/>
            <ac:spMk id="73" creationId="{5940F547-7206-4401-94FB-F8421915D8B8}"/>
          </ac:spMkLst>
        </pc:spChg>
        <pc:picChg chg="add del mod">
          <ac:chgData name="Daniel Kułaga" userId="5fd715d1ea3b2834" providerId="LiveId" clId="{E06BAFCE-C4C8-40C6-8918-1B2A18F89337}" dt="2020-11-14T23:28:37.876" v="999" actId="478"/>
          <ac:picMkLst>
            <pc:docMk/>
            <pc:sldMk cId="740436390" sldId="266"/>
            <ac:picMk id="6146" creationId="{74A0B055-BC24-4796-86BC-0CCA3458D5AB}"/>
          </ac:picMkLst>
        </pc:picChg>
        <pc:picChg chg="add del mod ord">
          <ac:chgData name="Daniel Kułaga" userId="5fd715d1ea3b2834" providerId="LiveId" clId="{E06BAFCE-C4C8-40C6-8918-1B2A18F89337}" dt="2020-11-14T23:34:57.978" v="1017" actId="478"/>
          <ac:picMkLst>
            <pc:docMk/>
            <pc:sldMk cId="740436390" sldId="266"/>
            <ac:picMk id="6148" creationId="{9921AA54-748D-45D9-879B-F545C2A16470}"/>
          </ac:picMkLst>
        </pc:picChg>
        <pc:picChg chg="add mod">
          <ac:chgData name="Daniel Kułaga" userId="5fd715d1ea3b2834" providerId="LiveId" clId="{E06BAFCE-C4C8-40C6-8918-1B2A18F89337}" dt="2020-11-14T23:35:22.445" v="1020" actId="1076"/>
          <ac:picMkLst>
            <pc:docMk/>
            <pc:sldMk cId="740436390" sldId="266"/>
            <ac:picMk id="6150" creationId="{656A3C37-F2ED-4A09-86B9-F3DBB56B9E9C}"/>
          </ac:picMkLst>
        </pc:picChg>
      </pc:sldChg>
      <pc:sldChg chg="modSp add ord">
        <pc:chgData name="Daniel Kułaga" userId="5fd715d1ea3b2834" providerId="LiveId" clId="{E06BAFCE-C4C8-40C6-8918-1B2A18F89337}" dt="2020-11-15T00:27:30.598" v="1297" actId="20577"/>
        <pc:sldMkLst>
          <pc:docMk/>
          <pc:sldMk cId="3563401053" sldId="267"/>
        </pc:sldMkLst>
        <pc:spChg chg="mod">
          <ac:chgData name="Daniel Kułaga" userId="5fd715d1ea3b2834" providerId="LiveId" clId="{E06BAFCE-C4C8-40C6-8918-1B2A18F89337}" dt="2020-11-15T00:06:30.156" v="1052" actId="122"/>
          <ac:spMkLst>
            <pc:docMk/>
            <pc:sldMk cId="3563401053" sldId="267"/>
            <ac:spMk id="2" creationId="{E9D7E712-6630-4178-A0A0-1A8EA9A43BDD}"/>
          </ac:spMkLst>
        </pc:spChg>
        <pc:spChg chg="mod">
          <ac:chgData name="Daniel Kułaga" userId="5fd715d1ea3b2834" providerId="LiveId" clId="{E06BAFCE-C4C8-40C6-8918-1B2A18F89337}" dt="2020-11-15T00:27:30.598" v="1297" actId="20577"/>
          <ac:spMkLst>
            <pc:docMk/>
            <pc:sldMk cId="3563401053" sldId="267"/>
            <ac:spMk id="3" creationId="{50625B0A-CE24-4EEC-B470-76B6E986A283}"/>
          </ac:spMkLst>
        </pc:spChg>
      </pc:sldChg>
      <pc:sldMasterChg chg="add del addSldLayout delSldLayout">
        <pc:chgData name="Daniel Kułaga" userId="5fd715d1ea3b2834" providerId="LiveId" clId="{E06BAFCE-C4C8-40C6-8918-1B2A18F89337}" dt="2020-11-14T18:29:44.955" v="59" actId="26606"/>
        <pc:sldMasterMkLst>
          <pc:docMk/>
          <pc:sldMasterMk cId="2672713946" sldId="2147483696"/>
        </pc:sldMasterMkLst>
        <pc:sldLayoutChg chg="add del">
          <pc:chgData name="Daniel Kułaga" userId="5fd715d1ea3b2834" providerId="LiveId" clId="{E06BAFCE-C4C8-40C6-8918-1B2A18F89337}" dt="2020-11-14T18:29:44.955" v="59" actId="26606"/>
          <pc:sldLayoutMkLst>
            <pc:docMk/>
            <pc:sldMasterMk cId="2672713946" sldId="2147483696"/>
            <pc:sldLayoutMk cId="4199915639" sldId="2147483697"/>
          </pc:sldLayoutMkLst>
        </pc:sldLayoutChg>
        <pc:sldLayoutChg chg="add del">
          <pc:chgData name="Daniel Kułaga" userId="5fd715d1ea3b2834" providerId="LiveId" clId="{E06BAFCE-C4C8-40C6-8918-1B2A18F89337}" dt="2020-11-14T18:29:44.955" v="59" actId="26606"/>
          <pc:sldLayoutMkLst>
            <pc:docMk/>
            <pc:sldMasterMk cId="2672713946" sldId="2147483696"/>
            <pc:sldLayoutMk cId="3154470266" sldId="2147483698"/>
          </pc:sldLayoutMkLst>
        </pc:sldLayoutChg>
        <pc:sldLayoutChg chg="add del">
          <pc:chgData name="Daniel Kułaga" userId="5fd715d1ea3b2834" providerId="LiveId" clId="{E06BAFCE-C4C8-40C6-8918-1B2A18F89337}" dt="2020-11-14T18:29:44.955" v="59" actId="26606"/>
          <pc:sldLayoutMkLst>
            <pc:docMk/>
            <pc:sldMasterMk cId="2672713946" sldId="2147483696"/>
            <pc:sldLayoutMk cId="1024504893" sldId="2147483699"/>
          </pc:sldLayoutMkLst>
        </pc:sldLayoutChg>
        <pc:sldLayoutChg chg="add del">
          <pc:chgData name="Daniel Kułaga" userId="5fd715d1ea3b2834" providerId="LiveId" clId="{E06BAFCE-C4C8-40C6-8918-1B2A18F89337}" dt="2020-11-14T18:29:44.955" v="59" actId="26606"/>
          <pc:sldLayoutMkLst>
            <pc:docMk/>
            <pc:sldMasterMk cId="2672713946" sldId="2147483696"/>
            <pc:sldLayoutMk cId="272331279" sldId="2147483700"/>
          </pc:sldLayoutMkLst>
        </pc:sldLayoutChg>
        <pc:sldLayoutChg chg="add del">
          <pc:chgData name="Daniel Kułaga" userId="5fd715d1ea3b2834" providerId="LiveId" clId="{E06BAFCE-C4C8-40C6-8918-1B2A18F89337}" dt="2020-11-14T18:29:44.955" v="59" actId="26606"/>
          <pc:sldLayoutMkLst>
            <pc:docMk/>
            <pc:sldMasterMk cId="2672713946" sldId="2147483696"/>
            <pc:sldLayoutMk cId="2591587826" sldId="2147483701"/>
          </pc:sldLayoutMkLst>
        </pc:sldLayoutChg>
        <pc:sldLayoutChg chg="add del">
          <pc:chgData name="Daniel Kułaga" userId="5fd715d1ea3b2834" providerId="LiveId" clId="{E06BAFCE-C4C8-40C6-8918-1B2A18F89337}" dt="2020-11-14T18:29:44.955" v="59" actId="26606"/>
          <pc:sldLayoutMkLst>
            <pc:docMk/>
            <pc:sldMasterMk cId="2672713946" sldId="2147483696"/>
            <pc:sldLayoutMk cId="771411155" sldId="2147483702"/>
          </pc:sldLayoutMkLst>
        </pc:sldLayoutChg>
        <pc:sldLayoutChg chg="add del">
          <pc:chgData name="Daniel Kułaga" userId="5fd715d1ea3b2834" providerId="LiveId" clId="{E06BAFCE-C4C8-40C6-8918-1B2A18F89337}" dt="2020-11-14T18:29:44.955" v="59" actId="26606"/>
          <pc:sldLayoutMkLst>
            <pc:docMk/>
            <pc:sldMasterMk cId="2672713946" sldId="2147483696"/>
            <pc:sldLayoutMk cId="265657901" sldId="2147483703"/>
          </pc:sldLayoutMkLst>
        </pc:sldLayoutChg>
        <pc:sldLayoutChg chg="add del">
          <pc:chgData name="Daniel Kułaga" userId="5fd715d1ea3b2834" providerId="LiveId" clId="{E06BAFCE-C4C8-40C6-8918-1B2A18F89337}" dt="2020-11-14T18:29:44.955" v="59" actId="26606"/>
          <pc:sldLayoutMkLst>
            <pc:docMk/>
            <pc:sldMasterMk cId="2672713946" sldId="2147483696"/>
            <pc:sldLayoutMk cId="2288524449" sldId="2147483704"/>
          </pc:sldLayoutMkLst>
        </pc:sldLayoutChg>
        <pc:sldLayoutChg chg="add del">
          <pc:chgData name="Daniel Kułaga" userId="5fd715d1ea3b2834" providerId="LiveId" clId="{E06BAFCE-C4C8-40C6-8918-1B2A18F89337}" dt="2020-11-14T18:29:44.955" v="59" actId="26606"/>
          <pc:sldLayoutMkLst>
            <pc:docMk/>
            <pc:sldMasterMk cId="2672713946" sldId="2147483696"/>
            <pc:sldLayoutMk cId="1754125674" sldId="2147483705"/>
          </pc:sldLayoutMkLst>
        </pc:sldLayoutChg>
        <pc:sldLayoutChg chg="add del">
          <pc:chgData name="Daniel Kułaga" userId="5fd715d1ea3b2834" providerId="LiveId" clId="{E06BAFCE-C4C8-40C6-8918-1B2A18F89337}" dt="2020-11-14T18:29:44.955" v="59" actId="26606"/>
          <pc:sldLayoutMkLst>
            <pc:docMk/>
            <pc:sldMasterMk cId="2672713946" sldId="2147483696"/>
            <pc:sldLayoutMk cId="4082959039" sldId="2147483706"/>
          </pc:sldLayoutMkLst>
        </pc:sldLayoutChg>
        <pc:sldLayoutChg chg="add del">
          <pc:chgData name="Daniel Kułaga" userId="5fd715d1ea3b2834" providerId="LiveId" clId="{E06BAFCE-C4C8-40C6-8918-1B2A18F89337}" dt="2020-11-14T18:29:44.955" v="59" actId="26606"/>
          <pc:sldLayoutMkLst>
            <pc:docMk/>
            <pc:sldMasterMk cId="2672713946" sldId="2147483696"/>
            <pc:sldLayoutMk cId="602793706" sldId="2147483707"/>
          </pc:sldLayoutMkLst>
        </pc:sldLayoutChg>
      </pc:sldMasterChg>
      <pc:sldMasterChg chg="add del replId addSldLayout delSldLayout">
        <pc:chgData name="Daniel Kułaga" userId="5fd715d1ea3b2834" providerId="LiveId" clId="{E06BAFCE-C4C8-40C6-8918-1B2A18F89337}" dt="2020-11-14T18:29:44.955" v="59" actId="26606"/>
        <pc:sldMasterMkLst>
          <pc:docMk/>
          <pc:sldMasterMk cId="872009189" sldId="2147483708"/>
        </pc:sldMasterMkLst>
        <pc:sldLayoutChg chg="add del replId">
          <pc:chgData name="Daniel Kułaga" userId="5fd715d1ea3b2834" providerId="LiveId" clId="{E06BAFCE-C4C8-40C6-8918-1B2A18F89337}" dt="2020-11-14T18:29:44.955" v="59" actId="26606"/>
          <pc:sldLayoutMkLst>
            <pc:docMk/>
            <pc:sldMasterMk cId="872009189" sldId="2147483708"/>
            <pc:sldLayoutMk cId="1218456691" sldId="2147483709"/>
          </pc:sldLayoutMkLst>
        </pc:sldLayoutChg>
      </pc:sldMasterChg>
      <pc:sldMasterChg chg="add del addSldLayout delSldLayout">
        <pc:chgData name="Daniel Kułaga" userId="5fd715d1ea3b2834" providerId="LiveId" clId="{E06BAFCE-C4C8-40C6-8918-1B2A18F89337}" dt="2020-11-14T18:25:36.137" v="44" actId="26606"/>
        <pc:sldMasterMkLst>
          <pc:docMk/>
          <pc:sldMasterMk cId="57142311" sldId="2147483753"/>
        </pc:sldMasterMkLst>
        <pc:sldLayoutChg chg="add del">
          <pc:chgData name="Daniel Kułaga" userId="5fd715d1ea3b2834" providerId="LiveId" clId="{E06BAFCE-C4C8-40C6-8918-1B2A18F89337}" dt="2020-11-14T18:25:36.137" v="44" actId="26606"/>
          <pc:sldLayoutMkLst>
            <pc:docMk/>
            <pc:sldMasterMk cId="57142311" sldId="2147483753"/>
            <pc:sldLayoutMk cId="3498876232" sldId="2147483750"/>
          </pc:sldLayoutMkLst>
        </pc:sldLayoutChg>
      </pc:sldMasterChg>
      <pc:sldMasterChg chg="add del addSldLayout delSldLayout">
        <pc:chgData name="Daniel Kułaga" userId="5fd715d1ea3b2834" providerId="LiveId" clId="{E06BAFCE-C4C8-40C6-8918-1B2A18F89337}" dt="2020-11-14T18:25:39.793" v="46" actId="26606"/>
        <pc:sldMasterMkLst>
          <pc:docMk/>
          <pc:sldMasterMk cId="681321799" sldId="2147483766"/>
        </pc:sldMasterMkLst>
        <pc:sldLayoutChg chg="add del">
          <pc:chgData name="Daniel Kułaga" userId="5fd715d1ea3b2834" providerId="LiveId" clId="{E06BAFCE-C4C8-40C6-8918-1B2A18F89337}" dt="2020-11-14T18:25:39.793" v="46" actId="26606"/>
          <pc:sldLayoutMkLst>
            <pc:docMk/>
            <pc:sldMasterMk cId="681321799" sldId="2147483766"/>
            <pc:sldLayoutMk cId="1892681365" sldId="2147483755"/>
          </pc:sldLayoutMkLst>
        </pc:sldLayoutChg>
      </pc:sldMasterChg>
      <pc:sldMasterChg chg="add del addSldLayout delSldLayout">
        <pc:chgData name="Daniel Kułaga" userId="5fd715d1ea3b2834" providerId="LiveId" clId="{E06BAFCE-C4C8-40C6-8918-1B2A18F89337}" dt="2020-11-14T18:30:55.766" v="74" actId="26606"/>
        <pc:sldMasterMkLst>
          <pc:docMk/>
          <pc:sldMasterMk cId="2573281329" sldId="2147483767"/>
        </pc:sldMasterMkLst>
        <pc:sldLayoutChg chg="add del">
          <pc:chgData name="Daniel Kułaga" userId="5fd715d1ea3b2834" providerId="LiveId" clId="{E06BAFCE-C4C8-40C6-8918-1B2A18F89337}" dt="2020-11-14T18:30:55.766" v="74" actId="26606"/>
          <pc:sldLayoutMkLst>
            <pc:docMk/>
            <pc:sldMasterMk cId="2573281329" sldId="2147483767"/>
            <pc:sldLayoutMk cId="2864994492" sldId="2147483768"/>
          </pc:sldLayoutMkLst>
        </pc:sldLayoutChg>
        <pc:sldLayoutChg chg="add del">
          <pc:chgData name="Daniel Kułaga" userId="5fd715d1ea3b2834" providerId="LiveId" clId="{E06BAFCE-C4C8-40C6-8918-1B2A18F89337}" dt="2020-11-14T18:30:55.766" v="74" actId="26606"/>
          <pc:sldLayoutMkLst>
            <pc:docMk/>
            <pc:sldMasterMk cId="2573281329" sldId="2147483767"/>
            <pc:sldLayoutMk cId="2008085280" sldId="2147483769"/>
          </pc:sldLayoutMkLst>
        </pc:sldLayoutChg>
        <pc:sldLayoutChg chg="add del">
          <pc:chgData name="Daniel Kułaga" userId="5fd715d1ea3b2834" providerId="LiveId" clId="{E06BAFCE-C4C8-40C6-8918-1B2A18F89337}" dt="2020-11-14T18:30:55.766" v="74" actId="26606"/>
          <pc:sldLayoutMkLst>
            <pc:docMk/>
            <pc:sldMasterMk cId="2573281329" sldId="2147483767"/>
            <pc:sldLayoutMk cId="2120451668" sldId="2147483770"/>
          </pc:sldLayoutMkLst>
        </pc:sldLayoutChg>
        <pc:sldLayoutChg chg="add del">
          <pc:chgData name="Daniel Kułaga" userId="5fd715d1ea3b2834" providerId="LiveId" clId="{E06BAFCE-C4C8-40C6-8918-1B2A18F89337}" dt="2020-11-14T18:30:55.766" v="74" actId="26606"/>
          <pc:sldLayoutMkLst>
            <pc:docMk/>
            <pc:sldMasterMk cId="2573281329" sldId="2147483767"/>
            <pc:sldLayoutMk cId="254487120" sldId="2147483771"/>
          </pc:sldLayoutMkLst>
        </pc:sldLayoutChg>
        <pc:sldLayoutChg chg="add del">
          <pc:chgData name="Daniel Kułaga" userId="5fd715d1ea3b2834" providerId="LiveId" clId="{E06BAFCE-C4C8-40C6-8918-1B2A18F89337}" dt="2020-11-14T18:30:55.766" v="74" actId="26606"/>
          <pc:sldLayoutMkLst>
            <pc:docMk/>
            <pc:sldMasterMk cId="2573281329" sldId="2147483767"/>
            <pc:sldLayoutMk cId="1186332175" sldId="2147483772"/>
          </pc:sldLayoutMkLst>
        </pc:sldLayoutChg>
        <pc:sldLayoutChg chg="add del">
          <pc:chgData name="Daniel Kułaga" userId="5fd715d1ea3b2834" providerId="LiveId" clId="{E06BAFCE-C4C8-40C6-8918-1B2A18F89337}" dt="2020-11-14T18:30:55.766" v="74" actId="26606"/>
          <pc:sldLayoutMkLst>
            <pc:docMk/>
            <pc:sldMasterMk cId="2573281329" sldId="2147483767"/>
            <pc:sldLayoutMk cId="3826437776" sldId="2147483773"/>
          </pc:sldLayoutMkLst>
        </pc:sldLayoutChg>
        <pc:sldLayoutChg chg="add del">
          <pc:chgData name="Daniel Kułaga" userId="5fd715d1ea3b2834" providerId="LiveId" clId="{E06BAFCE-C4C8-40C6-8918-1B2A18F89337}" dt="2020-11-14T18:30:55.766" v="74" actId="26606"/>
          <pc:sldLayoutMkLst>
            <pc:docMk/>
            <pc:sldMasterMk cId="2573281329" sldId="2147483767"/>
            <pc:sldLayoutMk cId="1958555681" sldId="2147483774"/>
          </pc:sldLayoutMkLst>
        </pc:sldLayoutChg>
        <pc:sldLayoutChg chg="add del">
          <pc:chgData name="Daniel Kułaga" userId="5fd715d1ea3b2834" providerId="LiveId" clId="{E06BAFCE-C4C8-40C6-8918-1B2A18F89337}" dt="2020-11-14T18:30:55.766" v="74" actId="26606"/>
          <pc:sldLayoutMkLst>
            <pc:docMk/>
            <pc:sldMasterMk cId="2573281329" sldId="2147483767"/>
            <pc:sldLayoutMk cId="3100219883" sldId="2147483775"/>
          </pc:sldLayoutMkLst>
        </pc:sldLayoutChg>
        <pc:sldLayoutChg chg="add del">
          <pc:chgData name="Daniel Kułaga" userId="5fd715d1ea3b2834" providerId="LiveId" clId="{E06BAFCE-C4C8-40C6-8918-1B2A18F89337}" dt="2020-11-14T18:30:55.766" v="74" actId="26606"/>
          <pc:sldLayoutMkLst>
            <pc:docMk/>
            <pc:sldMasterMk cId="2573281329" sldId="2147483767"/>
            <pc:sldLayoutMk cId="1981174281" sldId="2147483776"/>
          </pc:sldLayoutMkLst>
        </pc:sldLayoutChg>
        <pc:sldLayoutChg chg="add del">
          <pc:chgData name="Daniel Kułaga" userId="5fd715d1ea3b2834" providerId="LiveId" clId="{E06BAFCE-C4C8-40C6-8918-1B2A18F89337}" dt="2020-11-14T18:30:55.766" v="74" actId="26606"/>
          <pc:sldLayoutMkLst>
            <pc:docMk/>
            <pc:sldMasterMk cId="2573281329" sldId="2147483767"/>
            <pc:sldLayoutMk cId="1941455557" sldId="2147483777"/>
          </pc:sldLayoutMkLst>
        </pc:sldLayoutChg>
        <pc:sldLayoutChg chg="add del">
          <pc:chgData name="Daniel Kułaga" userId="5fd715d1ea3b2834" providerId="LiveId" clId="{E06BAFCE-C4C8-40C6-8918-1B2A18F89337}" dt="2020-11-14T18:30:55.766" v="74" actId="26606"/>
          <pc:sldLayoutMkLst>
            <pc:docMk/>
            <pc:sldMasterMk cId="2573281329" sldId="2147483767"/>
            <pc:sldLayoutMk cId="4149905553" sldId="2147483778"/>
          </pc:sldLayoutMkLst>
        </pc:sldLayoutChg>
      </pc:sldMasterChg>
      <pc:sldMasterChg chg="add del addSldLayout delSldLayout">
        <pc:chgData name="Daniel Kułaga" userId="5fd715d1ea3b2834" providerId="LiveId" clId="{E06BAFCE-C4C8-40C6-8918-1B2A18F89337}" dt="2020-11-14T18:25:43.135" v="50" actId="26606"/>
        <pc:sldMasterMkLst>
          <pc:docMk/>
          <pc:sldMasterMk cId="3623519031" sldId="2147483779"/>
        </pc:sldMasterMkLst>
        <pc:sldLayoutChg chg="add del">
          <pc:chgData name="Daniel Kułaga" userId="5fd715d1ea3b2834" providerId="LiveId" clId="{E06BAFCE-C4C8-40C6-8918-1B2A18F89337}" dt="2020-11-14T18:25:43.135" v="50" actId="26606"/>
          <pc:sldLayoutMkLst>
            <pc:docMk/>
            <pc:sldMasterMk cId="3623519031" sldId="2147483779"/>
            <pc:sldLayoutMk cId="4022037324" sldId="2147483776"/>
          </pc:sldLayoutMkLst>
        </pc:sldLayoutChg>
      </pc:sldMasterChg>
      <pc:sldMasterChg chg="add del addSldLayout delSldLayout">
        <pc:chgData name="Daniel Kułaga" userId="5fd715d1ea3b2834" providerId="LiveId" clId="{E06BAFCE-C4C8-40C6-8918-1B2A18F89337}" dt="2020-11-14T18:25:40.623" v="48" actId="26606"/>
        <pc:sldMasterMkLst>
          <pc:docMk/>
          <pc:sldMasterMk cId="4066225438" sldId="2147483793"/>
        </pc:sldMasterMkLst>
        <pc:sldLayoutChg chg="add del">
          <pc:chgData name="Daniel Kułaga" userId="5fd715d1ea3b2834" providerId="LiveId" clId="{E06BAFCE-C4C8-40C6-8918-1B2A18F89337}" dt="2020-11-14T18:25:40.623" v="48" actId="26606"/>
          <pc:sldLayoutMkLst>
            <pc:docMk/>
            <pc:sldMasterMk cId="4066225438" sldId="2147483793"/>
            <pc:sldLayoutMk cId="1248502559" sldId="2147483788"/>
          </pc:sldLayoutMkLst>
        </pc:sldLayoutChg>
      </pc:sldMasterChg>
      <pc:sldMasterChg chg="add del addSldLayout delSldLayout">
        <pc:chgData name="Daniel Kułaga" userId="5fd715d1ea3b2834" providerId="LiveId" clId="{E06BAFCE-C4C8-40C6-8918-1B2A18F89337}" dt="2020-11-14T18:30:47.033" v="67" actId="26606"/>
        <pc:sldMasterMkLst>
          <pc:docMk/>
          <pc:sldMasterMk cId="496613141" sldId="2147483798"/>
        </pc:sldMasterMkLst>
        <pc:sldLayoutChg chg="add del">
          <pc:chgData name="Daniel Kułaga" userId="5fd715d1ea3b2834" providerId="LiveId" clId="{E06BAFCE-C4C8-40C6-8918-1B2A18F89337}" dt="2020-11-14T18:30:47.033" v="67" actId="26606"/>
          <pc:sldLayoutMkLst>
            <pc:docMk/>
            <pc:sldMasterMk cId="496613141" sldId="2147483798"/>
            <pc:sldLayoutMk cId="1055323409" sldId="2147483794"/>
          </pc:sldLayoutMkLst>
        </pc:sldLayoutChg>
      </pc:sldMasterChg>
      <pc:sldMasterChg chg="add del addSldLayout delSldLayout">
        <pc:chgData name="Daniel Kułaga" userId="5fd715d1ea3b2834" providerId="LiveId" clId="{E06BAFCE-C4C8-40C6-8918-1B2A18F89337}" dt="2020-11-14T18:30:55.766" v="74" actId="26606"/>
        <pc:sldMasterMkLst>
          <pc:docMk/>
          <pc:sldMasterMk cId="206837531" sldId="2147483811"/>
        </pc:sldMasterMkLst>
        <pc:sldLayoutChg chg="add del">
          <pc:chgData name="Daniel Kułaga" userId="5fd715d1ea3b2834" providerId="LiveId" clId="{E06BAFCE-C4C8-40C6-8918-1B2A18F89337}" dt="2020-11-14T18:30:55.766" v="74" actId="26606"/>
          <pc:sldLayoutMkLst>
            <pc:docMk/>
            <pc:sldMasterMk cId="206837531" sldId="2147483811"/>
            <pc:sldLayoutMk cId="3334240727" sldId="2147483800"/>
          </pc:sldLayoutMkLst>
        </pc:sldLayoutChg>
      </pc:sldMasterChg>
      <pc:sldMasterChg chg="add del addSldLayout delSldLayout">
        <pc:chgData name="Daniel Kułaga" userId="5fd715d1ea3b2834" providerId="LiveId" clId="{E06BAFCE-C4C8-40C6-8918-1B2A18F89337}" dt="2020-11-14T18:30:44.303" v="65" actId="26606"/>
        <pc:sldMasterMkLst>
          <pc:docMk/>
          <pc:sldMasterMk cId="3765658366" sldId="2147483864"/>
        </pc:sldMasterMkLst>
        <pc:sldLayoutChg chg="add del">
          <pc:chgData name="Daniel Kułaga" userId="5fd715d1ea3b2834" providerId="LiveId" clId="{E06BAFCE-C4C8-40C6-8918-1B2A18F89337}" dt="2020-11-14T18:30:44.303" v="65" actId="26606"/>
          <pc:sldLayoutMkLst>
            <pc:docMk/>
            <pc:sldMasterMk cId="3765658366" sldId="2147483864"/>
            <pc:sldLayoutMk cId="1107365017" sldId="2147483859"/>
          </pc:sldLayoutMkLst>
        </pc:sldLayoutChg>
      </pc:sldMaster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F47F84-2BC5-4D9B-B31C-46F271D0E8F8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7B20C0A-A93E-4A2E-B84B-57C602FF6629}">
      <dgm:prSet/>
      <dgm:spPr/>
      <dgm:t>
        <a:bodyPr/>
        <a:lstStyle/>
        <a:p>
          <a:r>
            <a:rPr lang="pl-PL"/>
            <a:t>What the Scrum really is?</a:t>
          </a:r>
          <a:endParaRPr lang="en-US"/>
        </a:p>
      </dgm:t>
    </dgm:pt>
    <dgm:pt modelId="{CAF8406D-FAB0-40D1-9903-9AAAAFAE8CBD}" type="parTrans" cxnId="{CF7C4E46-1930-4890-A1F7-97531E5F8A06}">
      <dgm:prSet/>
      <dgm:spPr/>
      <dgm:t>
        <a:bodyPr/>
        <a:lstStyle/>
        <a:p>
          <a:endParaRPr lang="en-US"/>
        </a:p>
      </dgm:t>
    </dgm:pt>
    <dgm:pt modelId="{DA002438-DC79-4538-AA8C-F6133B56E567}" type="sibTrans" cxnId="{CF7C4E46-1930-4890-A1F7-97531E5F8A06}">
      <dgm:prSet/>
      <dgm:spPr/>
      <dgm:t>
        <a:bodyPr/>
        <a:lstStyle/>
        <a:p>
          <a:endParaRPr lang="en-US"/>
        </a:p>
      </dgm:t>
    </dgm:pt>
    <dgm:pt modelId="{F5076C55-13D2-42EE-8F72-34462CCC7AEE}">
      <dgm:prSet/>
      <dgm:spPr/>
      <dgm:t>
        <a:bodyPr/>
        <a:lstStyle/>
        <a:p>
          <a:r>
            <a:rPr lang="pl-PL"/>
            <a:t>What does it mean Agile?</a:t>
          </a:r>
          <a:endParaRPr lang="en-US"/>
        </a:p>
      </dgm:t>
    </dgm:pt>
    <dgm:pt modelId="{D6D5892F-929A-4BD2-8D09-A7CDD6D6E49B}" type="parTrans" cxnId="{DBD22BBC-EDAC-4B1C-9846-51F9EAD2640A}">
      <dgm:prSet/>
      <dgm:spPr/>
      <dgm:t>
        <a:bodyPr/>
        <a:lstStyle/>
        <a:p>
          <a:endParaRPr lang="en-US"/>
        </a:p>
      </dgm:t>
    </dgm:pt>
    <dgm:pt modelId="{47C25924-6470-4B27-972B-3AABAA488B7B}" type="sibTrans" cxnId="{DBD22BBC-EDAC-4B1C-9846-51F9EAD2640A}">
      <dgm:prSet/>
      <dgm:spPr/>
      <dgm:t>
        <a:bodyPr/>
        <a:lstStyle/>
        <a:p>
          <a:endParaRPr lang="en-US"/>
        </a:p>
      </dgm:t>
    </dgm:pt>
    <dgm:pt modelId="{44CD58B3-3A66-4592-BF8F-152518257674}">
      <dgm:prSet/>
      <dgm:spPr/>
      <dgm:t>
        <a:bodyPr/>
        <a:lstStyle/>
        <a:p>
          <a:r>
            <a:rPr lang="pl-PL"/>
            <a:t>Scrum vs Waterfall</a:t>
          </a:r>
          <a:endParaRPr lang="en-US"/>
        </a:p>
      </dgm:t>
    </dgm:pt>
    <dgm:pt modelId="{83D97E5A-97EF-40B5-B379-566E39B44A63}" type="parTrans" cxnId="{9B187821-AC0D-4F12-B3CF-980925A3F0BC}">
      <dgm:prSet/>
      <dgm:spPr/>
      <dgm:t>
        <a:bodyPr/>
        <a:lstStyle/>
        <a:p>
          <a:endParaRPr lang="en-US"/>
        </a:p>
      </dgm:t>
    </dgm:pt>
    <dgm:pt modelId="{D27E1E58-DB60-4A0C-BFA3-0703F6057E8E}" type="sibTrans" cxnId="{9B187821-AC0D-4F12-B3CF-980925A3F0BC}">
      <dgm:prSet/>
      <dgm:spPr/>
      <dgm:t>
        <a:bodyPr/>
        <a:lstStyle/>
        <a:p>
          <a:endParaRPr lang="en-US"/>
        </a:p>
      </dgm:t>
    </dgm:pt>
    <dgm:pt modelId="{283A6B6F-BA85-4BBD-9E1C-57F0FD07C7D7}">
      <dgm:prSet/>
      <dgm:spPr/>
      <dgm:t>
        <a:bodyPr/>
        <a:lstStyle/>
        <a:p>
          <a:r>
            <a:rPr lang="pl-PL" dirty="0" err="1"/>
            <a:t>Benefits</a:t>
          </a:r>
          <a:r>
            <a:rPr lang="pl-PL" dirty="0"/>
            <a:t> and </a:t>
          </a:r>
          <a:r>
            <a:rPr lang="pl-PL" dirty="0" err="1"/>
            <a:t>drawbacks</a:t>
          </a:r>
          <a:endParaRPr lang="en-US" dirty="0"/>
        </a:p>
      </dgm:t>
    </dgm:pt>
    <dgm:pt modelId="{B45038B2-5A52-439C-8C1D-AF36A8412944}" type="parTrans" cxnId="{193D0D34-81D8-4439-A214-4BB72085A6D8}">
      <dgm:prSet/>
      <dgm:spPr/>
      <dgm:t>
        <a:bodyPr/>
        <a:lstStyle/>
        <a:p>
          <a:endParaRPr lang="en-US"/>
        </a:p>
      </dgm:t>
    </dgm:pt>
    <dgm:pt modelId="{7A6542EC-414D-49AF-B91F-F7A9AB8B4F01}" type="sibTrans" cxnId="{193D0D34-81D8-4439-A214-4BB72085A6D8}">
      <dgm:prSet/>
      <dgm:spPr/>
      <dgm:t>
        <a:bodyPr/>
        <a:lstStyle/>
        <a:p>
          <a:endParaRPr lang="en-US"/>
        </a:p>
      </dgm:t>
    </dgm:pt>
    <dgm:pt modelId="{9ACE9C1B-D522-4F91-B031-26CD705E8965}">
      <dgm:prSet/>
      <dgm:spPr/>
      <dgm:t>
        <a:bodyPr/>
        <a:lstStyle/>
        <a:p>
          <a:r>
            <a:rPr lang="pl-PL" dirty="0"/>
            <a:t>Project management </a:t>
          </a:r>
          <a:r>
            <a:rPr lang="pl-PL" dirty="0" err="1"/>
            <a:t>tools</a:t>
          </a:r>
          <a:endParaRPr lang="en-US" dirty="0"/>
        </a:p>
      </dgm:t>
    </dgm:pt>
    <dgm:pt modelId="{0A8E235D-E2AE-4F02-AC12-BE814B18F5E3}" type="parTrans" cxnId="{B1F4B481-0FC2-4ECF-AA1B-62CE02B3F98F}">
      <dgm:prSet/>
      <dgm:spPr/>
      <dgm:t>
        <a:bodyPr/>
        <a:lstStyle/>
        <a:p>
          <a:endParaRPr lang="en-US"/>
        </a:p>
      </dgm:t>
    </dgm:pt>
    <dgm:pt modelId="{956C9C9F-BEA9-497C-AB4F-D2D4C5BBEA14}" type="sibTrans" cxnId="{B1F4B481-0FC2-4ECF-AA1B-62CE02B3F98F}">
      <dgm:prSet/>
      <dgm:spPr/>
      <dgm:t>
        <a:bodyPr/>
        <a:lstStyle/>
        <a:p>
          <a:endParaRPr lang="en-US"/>
        </a:p>
      </dgm:t>
    </dgm:pt>
    <dgm:pt modelId="{3FFAF2E9-862D-48EE-BFAB-97F6356B63A9}">
      <dgm:prSet/>
      <dgm:spPr/>
      <dgm:t>
        <a:bodyPr/>
        <a:lstStyle/>
        <a:p>
          <a:r>
            <a:rPr lang="pl-PL" dirty="0" err="1"/>
            <a:t>Better</a:t>
          </a:r>
          <a:r>
            <a:rPr lang="pl-PL" dirty="0"/>
            <a:t> </a:t>
          </a:r>
          <a:r>
            <a:rPr lang="pl-PL" dirty="0" err="1"/>
            <a:t>solution</a:t>
          </a:r>
          <a:r>
            <a:rPr lang="pl-PL" dirty="0"/>
            <a:t> for </a:t>
          </a:r>
          <a:r>
            <a:rPr lang="pl-PL" dirty="0" err="1"/>
            <a:t>projects</a:t>
          </a:r>
          <a:endParaRPr lang="en-US" dirty="0"/>
        </a:p>
      </dgm:t>
    </dgm:pt>
    <dgm:pt modelId="{E5593F78-0DBF-4CED-8E15-204050F8D27B}" type="parTrans" cxnId="{33AB9F35-CDFE-4D7C-B0D3-9EB7A810C132}">
      <dgm:prSet/>
      <dgm:spPr/>
      <dgm:t>
        <a:bodyPr/>
        <a:lstStyle/>
        <a:p>
          <a:endParaRPr lang="pl-PL"/>
        </a:p>
      </dgm:t>
    </dgm:pt>
    <dgm:pt modelId="{691B4EE7-4EAA-464F-909B-62A2F0A608CA}" type="sibTrans" cxnId="{33AB9F35-CDFE-4D7C-B0D3-9EB7A810C132}">
      <dgm:prSet/>
      <dgm:spPr/>
      <dgm:t>
        <a:bodyPr/>
        <a:lstStyle/>
        <a:p>
          <a:endParaRPr lang="pl-PL"/>
        </a:p>
      </dgm:t>
    </dgm:pt>
    <dgm:pt modelId="{352B2432-981F-4A73-99E3-2D2ABD7E3C29}" type="pres">
      <dgm:prSet presAssocID="{48F47F84-2BC5-4D9B-B31C-46F271D0E8F8}" presName="vert0" presStyleCnt="0">
        <dgm:presLayoutVars>
          <dgm:dir/>
          <dgm:animOne val="branch"/>
          <dgm:animLvl val="lvl"/>
        </dgm:presLayoutVars>
      </dgm:prSet>
      <dgm:spPr/>
    </dgm:pt>
    <dgm:pt modelId="{7690CE44-05C4-4D03-B0EC-ECEE0A5482D9}" type="pres">
      <dgm:prSet presAssocID="{87B20C0A-A93E-4A2E-B84B-57C602FF6629}" presName="thickLine" presStyleLbl="alignNode1" presStyleIdx="0" presStyleCnt="6"/>
      <dgm:spPr/>
    </dgm:pt>
    <dgm:pt modelId="{388C45DF-AB67-4A68-8A76-DA0EF5D8A139}" type="pres">
      <dgm:prSet presAssocID="{87B20C0A-A93E-4A2E-B84B-57C602FF6629}" presName="horz1" presStyleCnt="0"/>
      <dgm:spPr/>
    </dgm:pt>
    <dgm:pt modelId="{3123A978-245C-4A7E-B0B0-D2EB3BD84247}" type="pres">
      <dgm:prSet presAssocID="{87B20C0A-A93E-4A2E-B84B-57C602FF6629}" presName="tx1" presStyleLbl="revTx" presStyleIdx="0" presStyleCnt="6"/>
      <dgm:spPr/>
    </dgm:pt>
    <dgm:pt modelId="{70370AF6-59DA-42C3-B147-0E9ACBC0BE87}" type="pres">
      <dgm:prSet presAssocID="{87B20C0A-A93E-4A2E-B84B-57C602FF6629}" presName="vert1" presStyleCnt="0"/>
      <dgm:spPr/>
    </dgm:pt>
    <dgm:pt modelId="{DA5ECE93-022E-469E-9F8F-FC686C6A5252}" type="pres">
      <dgm:prSet presAssocID="{F5076C55-13D2-42EE-8F72-34462CCC7AEE}" presName="thickLine" presStyleLbl="alignNode1" presStyleIdx="1" presStyleCnt="6"/>
      <dgm:spPr/>
    </dgm:pt>
    <dgm:pt modelId="{B60EC083-4A3B-48C8-8D80-B1A9E9C03231}" type="pres">
      <dgm:prSet presAssocID="{F5076C55-13D2-42EE-8F72-34462CCC7AEE}" presName="horz1" presStyleCnt="0"/>
      <dgm:spPr/>
    </dgm:pt>
    <dgm:pt modelId="{66BB358E-9F96-433A-91B7-E4C619ACC6DE}" type="pres">
      <dgm:prSet presAssocID="{F5076C55-13D2-42EE-8F72-34462CCC7AEE}" presName="tx1" presStyleLbl="revTx" presStyleIdx="1" presStyleCnt="6"/>
      <dgm:spPr/>
    </dgm:pt>
    <dgm:pt modelId="{72FB7380-2224-49BC-8AE3-3CC1F6A8576C}" type="pres">
      <dgm:prSet presAssocID="{F5076C55-13D2-42EE-8F72-34462CCC7AEE}" presName="vert1" presStyleCnt="0"/>
      <dgm:spPr/>
    </dgm:pt>
    <dgm:pt modelId="{85341BF4-F4D1-4A5B-B051-BBA3AF63BC6B}" type="pres">
      <dgm:prSet presAssocID="{44CD58B3-3A66-4592-BF8F-152518257674}" presName="thickLine" presStyleLbl="alignNode1" presStyleIdx="2" presStyleCnt="6"/>
      <dgm:spPr/>
    </dgm:pt>
    <dgm:pt modelId="{B42DBF78-B937-48C1-8EAB-6EE411D73E59}" type="pres">
      <dgm:prSet presAssocID="{44CD58B3-3A66-4592-BF8F-152518257674}" presName="horz1" presStyleCnt="0"/>
      <dgm:spPr/>
    </dgm:pt>
    <dgm:pt modelId="{64CDAC79-4A63-47B7-B618-62EF7399BC20}" type="pres">
      <dgm:prSet presAssocID="{44CD58B3-3A66-4592-BF8F-152518257674}" presName="tx1" presStyleLbl="revTx" presStyleIdx="2" presStyleCnt="6"/>
      <dgm:spPr/>
    </dgm:pt>
    <dgm:pt modelId="{2E0AC947-37E9-476F-BDC8-ED432F877625}" type="pres">
      <dgm:prSet presAssocID="{44CD58B3-3A66-4592-BF8F-152518257674}" presName="vert1" presStyleCnt="0"/>
      <dgm:spPr/>
    </dgm:pt>
    <dgm:pt modelId="{0F278F50-164F-4F42-817F-0D19DE20B431}" type="pres">
      <dgm:prSet presAssocID="{283A6B6F-BA85-4BBD-9E1C-57F0FD07C7D7}" presName="thickLine" presStyleLbl="alignNode1" presStyleIdx="3" presStyleCnt="6"/>
      <dgm:spPr/>
    </dgm:pt>
    <dgm:pt modelId="{8A4A6C08-FD54-4D2E-9B15-F93FC280D6A3}" type="pres">
      <dgm:prSet presAssocID="{283A6B6F-BA85-4BBD-9E1C-57F0FD07C7D7}" presName="horz1" presStyleCnt="0"/>
      <dgm:spPr/>
    </dgm:pt>
    <dgm:pt modelId="{2FD03C29-72B7-4B79-A97A-2FAA3B1D6D53}" type="pres">
      <dgm:prSet presAssocID="{283A6B6F-BA85-4BBD-9E1C-57F0FD07C7D7}" presName="tx1" presStyleLbl="revTx" presStyleIdx="3" presStyleCnt="6"/>
      <dgm:spPr/>
    </dgm:pt>
    <dgm:pt modelId="{B19D8E85-EDB4-4377-A476-6FE04FE8092B}" type="pres">
      <dgm:prSet presAssocID="{283A6B6F-BA85-4BBD-9E1C-57F0FD07C7D7}" presName="vert1" presStyleCnt="0"/>
      <dgm:spPr/>
    </dgm:pt>
    <dgm:pt modelId="{92A9760B-DC70-45F9-BABD-C8FBF4A7601A}" type="pres">
      <dgm:prSet presAssocID="{3FFAF2E9-862D-48EE-BFAB-97F6356B63A9}" presName="thickLine" presStyleLbl="alignNode1" presStyleIdx="4" presStyleCnt="6"/>
      <dgm:spPr/>
    </dgm:pt>
    <dgm:pt modelId="{8DCA09E9-FB19-404B-B58C-234A49F8F431}" type="pres">
      <dgm:prSet presAssocID="{3FFAF2E9-862D-48EE-BFAB-97F6356B63A9}" presName="horz1" presStyleCnt="0"/>
      <dgm:spPr/>
    </dgm:pt>
    <dgm:pt modelId="{0C336C7E-E561-47A9-874B-1C3C04684D01}" type="pres">
      <dgm:prSet presAssocID="{3FFAF2E9-862D-48EE-BFAB-97F6356B63A9}" presName="tx1" presStyleLbl="revTx" presStyleIdx="4" presStyleCnt="6"/>
      <dgm:spPr/>
    </dgm:pt>
    <dgm:pt modelId="{591CDB65-4082-4678-B836-5ABB98591ACC}" type="pres">
      <dgm:prSet presAssocID="{3FFAF2E9-862D-48EE-BFAB-97F6356B63A9}" presName="vert1" presStyleCnt="0"/>
      <dgm:spPr/>
    </dgm:pt>
    <dgm:pt modelId="{04B9FCFF-88B3-4A8A-9A89-62F81D33EBFA}" type="pres">
      <dgm:prSet presAssocID="{9ACE9C1B-D522-4F91-B031-26CD705E8965}" presName="thickLine" presStyleLbl="alignNode1" presStyleIdx="5" presStyleCnt="6"/>
      <dgm:spPr/>
    </dgm:pt>
    <dgm:pt modelId="{3956A6B7-933D-49AE-8EDA-C89A6D4364CF}" type="pres">
      <dgm:prSet presAssocID="{9ACE9C1B-D522-4F91-B031-26CD705E8965}" presName="horz1" presStyleCnt="0"/>
      <dgm:spPr/>
    </dgm:pt>
    <dgm:pt modelId="{FD0ECC50-DA05-464B-BF26-BCD7A7AD2BBF}" type="pres">
      <dgm:prSet presAssocID="{9ACE9C1B-D522-4F91-B031-26CD705E8965}" presName="tx1" presStyleLbl="revTx" presStyleIdx="5" presStyleCnt="6"/>
      <dgm:spPr/>
    </dgm:pt>
    <dgm:pt modelId="{054C1813-39E5-4562-8AE1-4B2B37D4C786}" type="pres">
      <dgm:prSet presAssocID="{9ACE9C1B-D522-4F91-B031-26CD705E8965}" presName="vert1" presStyleCnt="0"/>
      <dgm:spPr/>
    </dgm:pt>
  </dgm:ptLst>
  <dgm:cxnLst>
    <dgm:cxn modelId="{E6255F0C-6B71-4C00-8420-BABF9D522D87}" type="presOf" srcId="{9ACE9C1B-D522-4F91-B031-26CD705E8965}" destId="{FD0ECC50-DA05-464B-BF26-BCD7A7AD2BBF}" srcOrd="0" destOrd="0" presId="urn:microsoft.com/office/officeart/2008/layout/LinedList"/>
    <dgm:cxn modelId="{39ED7C1B-4566-44A3-BADA-4A6E1FD4BA07}" type="presOf" srcId="{283A6B6F-BA85-4BBD-9E1C-57F0FD07C7D7}" destId="{2FD03C29-72B7-4B79-A97A-2FAA3B1D6D53}" srcOrd="0" destOrd="0" presId="urn:microsoft.com/office/officeart/2008/layout/LinedList"/>
    <dgm:cxn modelId="{FC3B641D-89E7-41E0-9293-4C990828DE60}" type="presOf" srcId="{48F47F84-2BC5-4D9B-B31C-46F271D0E8F8}" destId="{352B2432-981F-4A73-99E3-2D2ABD7E3C29}" srcOrd="0" destOrd="0" presId="urn:microsoft.com/office/officeart/2008/layout/LinedList"/>
    <dgm:cxn modelId="{9B187821-AC0D-4F12-B3CF-980925A3F0BC}" srcId="{48F47F84-2BC5-4D9B-B31C-46F271D0E8F8}" destId="{44CD58B3-3A66-4592-BF8F-152518257674}" srcOrd="2" destOrd="0" parTransId="{83D97E5A-97EF-40B5-B379-566E39B44A63}" sibTransId="{D27E1E58-DB60-4A0C-BFA3-0703F6057E8E}"/>
    <dgm:cxn modelId="{193D0D34-81D8-4439-A214-4BB72085A6D8}" srcId="{48F47F84-2BC5-4D9B-B31C-46F271D0E8F8}" destId="{283A6B6F-BA85-4BBD-9E1C-57F0FD07C7D7}" srcOrd="3" destOrd="0" parTransId="{B45038B2-5A52-439C-8C1D-AF36A8412944}" sibTransId="{7A6542EC-414D-49AF-B91F-F7A9AB8B4F01}"/>
    <dgm:cxn modelId="{33AB9F35-CDFE-4D7C-B0D3-9EB7A810C132}" srcId="{48F47F84-2BC5-4D9B-B31C-46F271D0E8F8}" destId="{3FFAF2E9-862D-48EE-BFAB-97F6356B63A9}" srcOrd="4" destOrd="0" parTransId="{E5593F78-0DBF-4CED-8E15-204050F8D27B}" sibTransId="{691B4EE7-4EAA-464F-909B-62A2F0A608CA}"/>
    <dgm:cxn modelId="{CF7C4E46-1930-4890-A1F7-97531E5F8A06}" srcId="{48F47F84-2BC5-4D9B-B31C-46F271D0E8F8}" destId="{87B20C0A-A93E-4A2E-B84B-57C602FF6629}" srcOrd="0" destOrd="0" parTransId="{CAF8406D-FAB0-40D1-9903-9AAAAFAE8CBD}" sibTransId="{DA002438-DC79-4538-AA8C-F6133B56E567}"/>
    <dgm:cxn modelId="{922D9D73-B7A4-443D-BB4E-5FC5870B5242}" type="presOf" srcId="{44CD58B3-3A66-4592-BF8F-152518257674}" destId="{64CDAC79-4A63-47B7-B618-62EF7399BC20}" srcOrd="0" destOrd="0" presId="urn:microsoft.com/office/officeart/2008/layout/LinedList"/>
    <dgm:cxn modelId="{B1F4B481-0FC2-4ECF-AA1B-62CE02B3F98F}" srcId="{48F47F84-2BC5-4D9B-B31C-46F271D0E8F8}" destId="{9ACE9C1B-D522-4F91-B031-26CD705E8965}" srcOrd="5" destOrd="0" parTransId="{0A8E235D-E2AE-4F02-AC12-BE814B18F5E3}" sibTransId="{956C9C9F-BEA9-497C-AB4F-D2D4C5BBEA14}"/>
    <dgm:cxn modelId="{DB157790-7156-40FA-A50B-96A96952CE68}" type="presOf" srcId="{3FFAF2E9-862D-48EE-BFAB-97F6356B63A9}" destId="{0C336C7E-E561-47A9-874B-1C3C04684D01}" srcOrd="0" destOrd="0" presId="urn:microsoft.com/office/officeart/2008/layout/LinedList"/>
    <dgm:cxn modelId="{591D7FAC-636D-48C7-BB30-92BF9BEDC25F}" type="presOf" srcId="{F5076C55-13D2-42EE-8F72-34462CCC7AEE}" destId="{66BB358E-9F96-433A-91B7-E4C619ACC6DE}" srcOrd="0" destOrd="0" presId="urn:microsoft.com/office/officeart/2008/layout/LinedList"/>
    <dgm:cxn modelId="{DBD22BBC-EDAC-4B1C-9846-51F9EAD2640A}" srcId="{48F47F84-2BC5-4D9B-B31C-46F271D0E8F8}" destId="{F5076C55-13D2-42EE-8F72-34462CCC7AEE}" srcOrd="1" destOrd="0" parTransId="{D6D5892F-929A-4BD2-8D09-A7CDD6D6E49B}" sibTransId="{47C25924-6470-4B27-972B-3AABAA488B7B}"/>
    <dgm:cxn modelId="{C489DEFB-224B-41B9-A294-47893BB0C57E}" type="presOf" srcId="{87B20C0A-A93E-4A2E-B84B-57C602FF6629}" destId="{3123A978-245C-4A7E-B0B0-D2EB3BD84247}" srcOrd="0" destOrd="0" presId="urn:microsoft.com/office/officeart/2008/layout/LinedList"/>
    <dgm:cxn modelId="{286F26D1-7E56-473A-BEB3-73C9B113A7E3}" type="presParOf" srcId="{352B2432-981F-4A73-99E3-2D2ABD7E3C29}" destId="{7690CE44-05C4-4D03-B0EC-ECEE0A5482D9}" srcOrd="0" destOrd="0" presId="urn:microsoft.com/office/officeart/2008/layout/LinedList"/>
    <dgm:cxn modelId="{04CABEF6-B4D5-4255-8987-F9DB99D1A8DA}" type="presParOf" srcId="{352B2432-981F-4A73-99E3-2D2ABD7E3C29}" destId="{388C45DF-AB67-4A68-8A76-DA0EF5D8A139}" srcOrd="1" destOrd="0" presId="urn:microsoft.com/office/officeart/2008/layout/LinedList"/>
    <dgm:cxn modelId="{78810E12-028C-48C0-AED0-1CB82A7301FA}" type="presParOf" srcId="{388C45DF-AB67-4A68-8A76-DA0EF5D8A139}" destId="{3123A978-245C-4A7E-B0B0-D2EB3BD84247}" srcOrd="0" destOrd="0" presId="urn:microsoft.com/office/officeart/2008/layout/LinedList"/>
    <dgm:cxn modelId="{CD844A02-F780-4BAB-B204-E42E05331C4E}" type="presParOf" srcId="{388C45DF-AB67-4A68-8A76-DA0EF5D8A139}" destId="{70370AF6-59DA-42C3-B147-0E9ACBC0BE87}" srcOrd="1" destOrd="0" presId="urn:microsoft.com/office/officeart/2008/layout/LinedList"/>
    <dgm:cxn modelId="{1A3EC102-8F65-4F93-85DF-002FF925B992}" type="presParOf" srcId="{352B2432-981F-4A73-99E3-2D2ABD7E3C29}" destId="{DA5ECE93-022E-469E-9F8F-FC686C6A5252}" srcOrd="2" destOrd="0" presId="urn:microsoft.com/office/officeart/2008/layout/LinedList"/>
    <dgm:cxn modelId="{B00BA2B1-4EBA-403B-ACF2-87AC0C60D38F}" type="presParOf" srcId="{352B2432-981F-4A73-99E3-2D2ABD7E3C29}" destId="{B60EC083-4A3B-48C8-8D80-B1A9E9C03231}" srcOrd="3" destOrd="0" presId="urn:microsoft.com/office/officeart/2008/layout/LinedList"/>
    <dgm:cxn modelId="{A8C2C7F3-6942-4C1F-927D-A3FD963B8075}" type="presParOf" srcId="{B60EC083-4A3B-48C8-8D80-B1A9E9C03231}" destId="{66BB358E-9F96-433A-91B7-E4C619ACC6DE}" srcOrd="0" destOrd="0" presId="urn:microsoft.com/office/officeart/2008/layout/LinedList"/>
    <dgm:cxn modelId="{AB309178-7EDA-4FFE-97E2-C5A3A2DB460A}" type="presParOf" srcId="{B60EC083-4A3B-48C8-8D80-B1A9E9C03231}" destId="{72FB7380-2224-49BC-8AE3-3CC1F6A8576C}" srcOrd="1" destOrd="0" presId="urn:microsoft.com/office/officeart/2008/layout/LinedList"/>
    <dgm:cxn modelId="{6E25F1CF-5DB8-44F2-AE5C-BEB2DC3D8F5C}" type="presParOf" srcId="{352B2432-981F-4A73-99E3-2D2ABD7E3C29}" destId="{85341BF4-F4D1-4A5B-B051-BBA3AF63BC6B}" srcOrd="4" destOrd="0" presId="urn:microsoft.com/office/officeart/2008/layout/LinedList"/>
    <dgm:cxn modelId="{A608411B-53F7-46E8-8553-3E8B9E599960}" type="presParOf" srcId="{352B2432-981F-4A73-99E3-2D2ABD7E3C29}" destId="{B42DBF78-B937-48C1-8EAB-6EE411D73E59}" srcOrd="5" destOrd="0" presId="urn:microsoft.com/office/officeart/2008/layout/LinedList"/>
    <dgm:cxn modelId="{ABEE71E0-CE9E-4613-AA08-02686B2B1980}" type="presParOf" srcId="{B42DBF78-B937-48C1-8EAB-6EE411D73E59}" destId="{64CDAC79-4A63-47B7-B618-62EF7399BC20}" srcOrd="0" destOrd="0" presId="urn:microsoft.com/office/officeart/2008/layout/LinedList"/>
    <dgm:cxn modelId="{9154AC7E-98D4-4E3D-9CB9-0B85221588C4}" type="presParOf" srcId="{B42DBF78-B937-48C1-8EAB-6EE411D73E59}" destId="{2E0AC947-37E9-476F-BDC8-ED432F877625}" srcOrd="1" destOrd="0" presId="urn:microsoft.com/office/officeart/2008/layout/LinedList"/>
    <dgm:cxn modelId="{3ABD0542-FF7F-45B8-A5F6-3F6ADBF55A6F}" type="presParOf" srcId="{352B2432-981F-4A73-99E3-2D2ABD7E3C29}" destId="{0F278F50-164F-4F42-817F-0D19DE20B431}" srcOrd="6" destOrd="0" presId="urn:microsoft.com/office/officeart/2008/layout/LinedList"/>
    <dgm:cxn modelId="{EFFF7956-866B-4818-B6D7-0EC293F4CB86}" type="presParOf" srcId="{352B2432-981F-4A73-99E3-2D2ABD7E3C29}" destId="{8A4A6C08-FD54-4D2E-9B15-F93FC280D6A3}" srcOrd="7" destOrd="0" presId="urn:microsoft.com/office/officeart/2008/layout/LinedList"/>
    <dgm:cxn modelId="{64076C7C-9E1C-4898-95C1-1F88F556CB25}" type="presParOf" srcId="{8A4A6C08-FD54-4D2E-9B15-F93FC280D6A3}" destId="{2FD03C29-72B7-4B79-A97A-2FAA3B1D6D53}" srcOrd="0" destOrd="0" presId="urn:microsoft.com/office/officeart/2008/layout/LinedList"/>
    <dgm:cxn modelId="{97357E3C-4A9C-403E-847B-2FD2BD416668}" type="presParOf" srcId="{8A4A6C08-FD54-4D2E-9B15-F93FC280D6A3}" destId="{B19D8E85-EDB4-4377-A476-6FE04FE8092B}" srcOrd="1" destOrd="0" presId="urn:microsoft.com/office/officeart/2008/layout/LinedList"/>
    <dgm:cxn modelId="{4425E0BC-138C-4257-9027-FD6230240FB1}" type="presParOf" srcId="{352B2432-981F-4A73-99E3-2D2ABD7E3C29}" destId="{92A9760B-DC70-45F9-BABD-C8FBF4A7601A}" srcOrd="8" destOrd="0" presId="urn:microsoft.com/office/officeart/2008/layout/LinedList"/>
    <dgm:cxn modelId="{5D9AA451-C6FC-45EC-9C1A-CD8527AE9204}" type="presParOf" srcId="{352B2432-981F-4A73-99E3-2D2ABD7E3C29}" destId="{8DCA09E9-FB19-404B-B58C-234A49F8F431}" srcOrd="9" destOrd="0" presId="urn:microsoft.com/office/officeart/2008/layout/LinedList"/>
    <dgm:cxn modelId="{B7F587F1-836B-431C-94F9-EDF3F2B5FEEB}" type="presParOf" srcId="{8DCA09E9-FB19-404B-B58C-234A49F8F431}" destId="{0C336C7E-E561-47A9-874B-1C3C04684D01}" srcOrd="0" destOrd="0" presId="urn:microsoft.com/office/officeart/2008/layout/LinedList"/>
    <dgm:cxn modelId="{762369A7-5BDB-412F-BC81-2E5A639A9D86}" type="presParOf" srcId="{8DCA09E9-FB19-404B-B58C-234A49F8F431}" destId="{591CDB65-4082-4678-B836-5ABB98591ACC}" srcOrd="1" destOrd="0" presId="urn:microsoft.com/office/officeart/2008/layout/LinedList"/>
    <dgm:cxn modelId="{C589B448-CE0F-41D8-8807-CEE561B09045}" type="presParOf" srcId="{352B2432-981F-4A73-99E3-2D2ABD7E3C29}" destId="{04B9FCFF-88B3-4A8A-9A89-62F81D33EBFA}" srcOrd="10" destOrd="0" presId="urn:microsoft.com/office/officeart/2008/layout/LinedList"/>
    <dgm:cxn modelId="{B156B258-3EC5-4F61-9C0F-D4C36FD28DB8}" type="presParOf" srcId="{352B2432-981F-4A73-99E3-2D2ABD7E3C29}" destId="{3956A6B7-933D-49AE-8EDA-C89A6D4364CF}" srcOrd="11" destOrd="0" presId="urn:microsoft.com/office/officeart/2008/layout/LinedList"/>
    <dgm:cxn modelId="{41FCA545-DA4F-41F9-9BB4-6D6E7C32CA63}" type="presParOf" srcId="{3956A6B7-933D-49AE-8EDA-C89A6D4364CF}" destId="{FD0ECC50-DA05-464B-BF26-BCD7A7AD2BBF}" srcOrd="0" destOrd="0" presId="urn:microsoft.com/office/officeart/2008/layout/LinedList"/>
    <dgm:cxn modelId="{4F896F62-4E7A-4610-AF64-8FDD385DE3EA}" type="presParOf" srcId="{3956A6B7-933D-49AE-8EDA-C89A6D4364CF}" destId="{054C1813-39E5-4562-8AE1-4B2B37D4C7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0CE44-05C4-4D03-B0EC-ECEE0A5482D9}">
      <dsp:nvSpPr>
        <dsp:cNvPr id="0" name=""/>
        <dsp:cNvSpPr/>
      </dsp:nvSpPr>
      <dsp:spPr>
        <a:xfrm>
          <a:off x="0" y="2394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23A978-245C-4A7E-B0B0-D2EB3BD84247}">
      <dsp:nvSpPr>
        <dsp:cNvPr id="0" name=""/>
        <dsp:cNvSpPr/>
      </dsp:nvSpPr>
      <dsp:spPr>
        <a:xfrm>
          <a:off x="0" y="2394"/>
          <a:ext cx="5728344" cy="81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/>
            <a:t>What the Scrum really is?</a:t>
          </a:r>
          <a:endParaRPr lang="en-US" sz="3300" kern="1200"/>
        </a:p>
      </dsp:txBody>
      <dsp:txXfrm>
        <a:off x="0" y="2394"/>
        <a:ext cx="5728344" cy="816366"/>
      </dsp:txXfrm>
    </dsp:sp>
    <dsp:sp modelId="{DA5ECE93-022E-469E-9F8F-FC686C6A5252}">
      <dsp:nvSpPr>
        <dsp:cNvPr id="0" name=""/>
        <dsp:cNvSpPr/>
      </dsp:nvSpPr>
      <dsp:spPr>
        <a:xfrm>
          <a:off x="0" y="818761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4159237"/>
                <a:satOff val="-114"/>
                <a:lumOff val="-628"/>
                <a:alphaOff val="0"/>
                <a:tint val="98000"/>
                <a:lumMod val="102000"/>
              </a:schemeClr>
              <a:schemeClr val="accent5">
                <a:hueOff val="4159237"/>
                <a:satOff val="-114"/>
                <a:lumOff val="-62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4159237"/>
              <a:satOff val="-114"/>
              <a:lumOff val="-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BB358E-9F96-433A-91B7-E4C619ACC6DE}">
      <dsp:nvSpPr>
        <dsp:cNvPr id="0" name=""/>
        <dsp:cNvSpPr/>
      </dsp:nvSpPr>
      <dsp:spPr>
        <a:xfrm>
          <a:off x="0" y="818761"/>
          <a:ext cx="5728344" cy="81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/>
            <a:t>What does it mean Agile?</a:t>
          </a:r>
          <a:endParaRPr lang="en-US" sz="3300" kern="1200"/>
        </a:p>
      </dsp:txBody>
      <dsp:txXfrm>
        <a:off x="0" y="818761"/>
        <a:ext cx="5728344" cy="816366"/>
      </dsp:txXfrm>
    </dsp:sp>
    <dsp:sp modelId="{85341BF4-F4D1-4A5B-B051-BBA3AF63BC6B}">
      <dsp:nvSpPr>
        <dsp:cNvPr id="0" name=""/>
        <dsp:cNvSpPr/>
      </dsp:nvSpPr>
      <dsp:spPr>
        <a:xfrm>
          <a:off x="0" y="1635128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8318473"/>
                <a:satOff val="-227"/>
                <a:lumOff val="-1255"/>
                <a:alphaOff val="0"/>
                <a:tint val="98000"/>
                <a:lumMod val="102000"/>
              </a:schemeClr>
              <a:schemeClr val="accent5">
                <a:hueOff val="8318473"/>
                <a:satOff val="-227"/>
                <a:lumOff val="-125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8318473"/>
              <a:satOff val="-227"/>
              <a:lumOff val="-12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CDAC79-4A63-47B7-B618-62EF7399BC20}">
      <dsp:nvSpPr>
        <dsp:cNvPr id="0" name=""/>
        <dsp:cNvSpPr/>
      </dsp:nvSpPr>
      <dsp:spPr>
        <a:xfrm>
          <a:off x="0" y="1635128"/>
          <a:ext cx="5728344" cy="81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/>
            <a:t>Scrum vs Waterfall</a:t>
          </a:r>
          <a:endParaRPr lang="en-US" sz="3300" kern="1200"/>
        </a:p>
      </dsp:txBody>
      <dsp:txXfrm>
        <a:off x="0" y="1635128"/>
        <a:ext cx="5728344" cy="816366"/>
      </dsp:txXfrm>
    </dsp:sp>
    <dsp:sp modelId="{0F278F50-164F-4F42-817F-0D19DE20B431}">
      <dsp:nvSpPr>
        <dsp:cNvPr id="0" name=""/>
        <dsp:cNvSpPr/>
      </dsp:nvSpPr>
      <dsp:spPr>
        <a:xfrm>
          <a:off x="0" y="2451495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2477710"/>
                <a:satOff val="-341"/>
                <a:lumOff val="-1883"/>
                <a:alphaOff val="0"/>
                <a:tint val="98000"/>
                <a:lumMod val="102000"/>
              </a:schemeClr>
              <a:schemeClr val="accent5">
                <a:hueOff val="12477710"/>
                <a:satOff val="-341"/>
                <a:lumOff val="-188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12477710"/>
              <a:satOff val="-341"/>
              <a:lumOff val="-1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D03C29-72B7-4B79-A97A-2FAA3B1D6D53}">
      <dsp:nvSpPr>
        <dsp:cNvPr id="0" name=""/>
        <dsp:cNvSpPr/>
      </dsp:nvSpPr>
      <dsp:spPr>
        <a:xfrm>
          <a:off x="0" y="2451495"/>
          <a:ext cx="5728344" cy="81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Benefits</a:t>
          </a:r>
          <a:r>
            <a:rPr lang="pl-PL" sz="3300" kern="1200" dirty="0"/>
            <a:t> and </a:t>
          </a:r>
          <a:r>
            <a:rPr lang="pl-PL" sz="3300" kern="1200" dirty="0" err="1"/>
            <a:t>drawbacks</a:t>
          </a:r>
          <a:endParaRPr lang="en-US" sz="3300" kern="1200" dirty="0"/>
        </a:p>
      </dsp:txBody>
      <dsp:txXfrm>
        <a:off x="0" y="2451495"/>
        <a:ext cx="5728344" cy="816366"/>
      </dsp:txXfrm>
    </dsp:sp>
    <dsp:sp modelId="{92A9760B-DC70-45F9-BABD-C8FBF4A7601A}">
      <dsp:nvSpPr>
        <dsp:cNvPr id="0" name=""/>
        <dsp:cNvSpPr/>
      </dsp:nvSpPr>
      <dsp:spPr>
        <a:xfrm>
          <a:off x="0" y="3267861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6636946"/>
                <a:satOff val="-454"/>
                <a:lumOff val="-2510"/>
                <a:alphaOff val="0"/>
                <a:tint val="98000"/>
                <a:lumMod val="102000"/>
              </a:schemeClr>
              <a:schemeClr val="accent5">
                <a:hueOff val="16636946"/>
                <a:satOff val="-454"/>
                <a:lumOff val="-251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16636946"/>
              <a:satOff val="-454"/>
              <a:lumOff val="-25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336C7E-E561-47A9-874B-1C3C04684D01}">
      <dsp:nvSpPr>
        <dsp:cNvPr id="0" name=""/>
        <dsp:cNvSpPr/>
      </dsp:nvSpPr>
      <dsp:spPr>
        <a:xfrm>
          <a:off x="0" y="3267861"/>
          <a:ext cx="5728344" cy="81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Better</a:t>
          </a:r>
          <a:r>
            <a:rPr lang="pl-PL" sz="3300" kern="1200" dirty="0"/>
            <a:t> </a:t>
          </a:r>
          <a:r>
            <a:rPr lang="pl-PL" sz="3300" kern="1200" dirty="0" err="1"/>
            <a:t>solution</a:t>
          </a:r>
          <a:r>
            <a:rPr lang="pl-PL" sz="3300" kern="1200" dirty="0"/>
            <a:t> for </a:t>
          </a:r>
          <a:r>
            <a:rPr lang="pl-PL" sz="3300" kern="1200" dirty="0" err="1"/>
            <a:t>projects</a:t>
          </a:r>
          <a:endParaRPr lang="en-US" sz="3300" kern="1200" dirty="0"/>
        </a:p>
      </dsp:txBody>
      <dsp:txXfrm>
        <a:off x="0" y="3267861"/>
        <a:ext cx="5728344" cy="816366"/>
      </dsp:txXfrm>
    </dsp:sp>
    <dsp:sp modelId="{04B9FCFF-88B3-4A8A-9A89-62F81D33EBFA}">
      <dsp:nvSpPr>
        <dsp:cNvPr id="0" name=""/>
        <dsp:cNvSpPr/>
      </dsp:nvSpPr>
      <dsp:spPr>
        <a:xfrm>
          <a:off x="0" y="4084228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0ECC50-DA05-464B-BF26-BCD7A7AD2BBF}">
      <dsp:nvSpPr>
        <dsp:cNvPr id="0" name=""/>
        <dsp:cNvSpPr/>
      </dsp:nvSpPr>
      <dsp:spPr>
        <a:xfrm>
          <a:off x="0" y="4084228"/>
          <a:ext cx="5728344" cy="81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Project management </a:t>
          </a:r>
          <a:r>
            <a:rPr lang="pl-PL" sz="3300" kern="1200" dirty="0" err="1"/>
            <a:t>tools</a:t>
          </a:r>
          <a:endParaRPr lang="en-US" sz="3300" kern="1200" dirty="0"/>
        </a:p>
      </dsp:txBody>
      <dsp:txXfrm>
        <a:off x="0" y="4084228"/>
        <a:ext cx="5728344" cy="816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DEE3-EFA1-4E1C-BA35-218D33328739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E2A0-073A-4DF7-950A-702F44D6FB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929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DEE3-EFA1-4E1C-BA35-218D33328739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E2A0-073A-4DF7-950A-702F44D6FB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841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DEE3-EFA1-4E1C-BA35-218D33328739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E2A0-073A-4DF7-950A-702F44D6FB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3325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DEE3-EFA1-4E1C-BA35-218D33328739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E2A0-073A-4DF7-950A-702F44D6FB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1160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DEE3-EFA1-4E1C-BA35-218D33328739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E2A0-073A-4DF7-950A-702F44D6FB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565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DEE3-EFA1-4E1C-BA35-218D33328739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E2A0-073A-4DF7-950A-702F44D6FB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940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DEE3-EFA1-4E1C-BA35-218D33328739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E2A0-073A-4DF7-950A-702F44D6FB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959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DEE3-EFA1-4E1C-BA35-218D33328739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E2A0-073A-4DF7-950A-702F44D6FB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828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DEE3-EFA1-4E1C-BA35-218D33328739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E2A0-073A-4DF7-950A-702F44D6FB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284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DEE3-EFA1-4E1C-BA35-218D33328739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E2A0-073A-4DF7-950A-702F44D6FB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356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DEE3-EFA1-4E1C-BA35-218D33328739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E2A0-073A-4DF7-950A-702F44D6FB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38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DEE3-EFA1-4E1C-BA35-218D33328739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E2A0-073A-4DF7-950A-702F44D6FB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357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DEE3-EFA1-4E1C-BA35-218D33328739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E2A0-073A-4DF7-950A-702F44D6FB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3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CECDEE3-EFA1-4E1C-BA35-218D33328739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CEFE2A0-073A-4DF7-950A-702F44D6FB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733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CECDEE3-EFA1-4E1C-BA35-218D33328739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CEFE2A0-073A-4DF7-950A-702F44D6FB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864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31444E5-0EB1-45B7-97D5-A8F85C92C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341279"/>
            <a:ext cx="10572000" cy="2189254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pl-PL" sz="13000" dirty="0" err="1">
                <a:solidFill>
                  <a:schemeClr val="tx1"/>
                </a:solidFill>
              </a:rPr>
              <a:t>Scrum</a:t>
            </a:r>
            <a:endParaRPr lang="pl-PL" sz="13000" dirty="0">
              <a:solidFill>
                <a:schemeClr val="tx1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6651E9D-AF23-409F-AEAF-6DDA6D727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144" y="3530534"/>
            <a:ext cx="10572000" cy="1881172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pl-PL" sz="2000" dirty="0"/>
              <a:t>Daniel Kułaga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639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EE0161E-146E-4945-A67E-BF7E2548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520" y="1722796"/>
            <a:ext cx="3269463" cy="3978017"/>
          </a:xfrm>
        </p:spPr>
        <p:txBody>
          <a:bodyPr anchor="t">
            <a:normAutofit/>
          </a:bodyPr>
          <a:lstStyle/>
          <a:p>
            <a:r>
              <a:rPr lang="pl-PL" sz="4800" dirty="0"/>
              <a:t>Agenda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3DB800C9-CD0A-455E-9CEC-242D74D907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951647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35438103-9B89-43DC-8337-710EE478C81C}"/>
              </a:ext>
            </a:extLst>
          </p:cNvPr>
          <p:cNvCxnSpPr>
            <a:cxnSpLocks/>
          </p:cNvCxnSpPr>
          <p:nvPr/>
        </p:nvCxnSpPr>
        <p:spPr>
          <a:xfrm>
            <a:off x="5515732" y="5878417"/>
            <a:ext cx="5721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10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ED4F92-E522-4D05-AC10-2CB63948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Scrum</a:t>
            </a:r>
            <a:r>
              <a:rPr lang="pl-PL" dirty="0"/>
              <a:t> –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935583-10E6-43F0-ABE1-95A5DB817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88" y="1607655"/>
            <a:ext cx="11394397" cy="427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err="1"/>
              <a:t>Scrum</a:t>
            </a:r>
            <a:r>
              <a:rPr lang="pl-PL" sz="3600" dirty="0"/>
              <a:t> </a:t>
            </a:r>
            <a:r>
              <a:rPr lang="en-US" sz="3600" dirty="0"/>
              <a:t>is an </a:t>
            </a:r>
            <a:r>
              <a:rPr lang="en-US" sz="3600" dirty="0" err="1"/>
              <a:t>agil</a:t>
            </a:r>
            <a:r>
              <a:rPr lang="pl-PL" sz="3600" dirty="0"/>
              <a:t>e</a:t>
            </a:r>
            <a:r>
              <a:rPr lang="en-US" sz="3600" dirty="0"/>
              <a:t> framework for developing, delivering</a:t>
            </a:r>
            <a:r>
              <a:rPr lang="pl-PL" sz="3600" dirty="0"/>
              <a:t> and </a:t>
            </a:r>
            <a:r>
              <a:rPr lang="pl-PL" sz="3600" dirty="0" err="1"/>
              <a:t>sustaining</a:t>
            </a:r>
            <a:r>
              <a:rPr lang="pl-PL" sz="3600" dirty="0"/>
              <a:t> </a:t>
            </a:r>
            <a:r>
              <a:rPr lang="pl-PL" sz="3600" dirty="0" err="1"/>
              <a:t>complex</a:t>
            </a:r>
            <a:r>
              <a:rPr lang="pl-PL" sz="3600" dirty="0"/>
              <a:t> products in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46239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B2746F-2803-4B98-B58D-F222BFB2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Agile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E21C4B-67A0-42B1-AAED-957FEA3D0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96" y="2281561"/>
            <a:ext cx="3717777" cy="3159986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3074" name="Picture 2" descr="Metodologia Agile w projekcie architektonicznym - Arch Vis Studio">
            <a:extLst>
              <a:ext uri="{FF2B5EF4-FFF2-40B4-BE49-F238E27FC236}">
                <a16:creationId xmlns:a16="http://schemas.microsoft.com/office/drawing/2014/main" id="{480ECAE6-AE33-4CC0-9053-C717D952A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063" y="2450237"/>
            <a:ext cx="7283313" cy="38481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03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D6CA10-EEFA-42DB-AB68-B36A8064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750" y="-333862"/>
            <a:ext cx="10571998" cy="970450"/>
          </a:xfrm>
        </p:spPr>
        <p:txBody>
          <a:bodyPr/>
          <a:lstStyle/>
          <a:p>
            <a:r>
              <a:rPr lang="pl-PL" dirty="0" err="1"/>
              <a:t>Scrum</a:t>
            </a:r>
            <a:r>
              <a:rPr lang="pl-PL" dirty="0"/>
              <a:t> in </a:t>
            </a:r>
            <a:r>
              <a:rPr lang="pl-PL" dirty="0" err="1"/>
              <a:t>action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096E85-B0CC-4B1A-AA33-282982BF6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150" name="Picture 6" descr="Agile Scrum Process | Download Diagram | PowerSlides™">
            <a:extLst>
              <a:ext uri="{FF2B5EF4-FFF2-40B4-BE49-F238E27FC236}">
                <a16:creationId xmlns:a16="http://schemas.microsoft.com/office/drawing/2014/main" id="{656A3C37-F2ED-4A09-86B9-F3DBB56B9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937"/>
            <a:ext cx="12192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D8280DEF-C0AF-4EF7-BAFE-5348E6DAA72A}"/>
              </a:ext>
            </a:extLst>
          </p:cNvPr>
          <p:cNvSpPr/>
          <p:nvPr/>
        </p:nvSpPr>
        <p:spPr>
          <a:xfrm>
            <a:off x="257175" y="6143625"/>
            <a:ext cx="11420475" cy="5429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043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1EA23-2522-4DDE-BD65-DD3E7DAC4F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028" b="13702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F4DC639-59AE-4E46-BDA4-E342B58F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203" y="-404813"/>
            <a:ext cx="3409574" cy="1285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Waterfall</a:t>
            </a:r>
          </a:p>
        </p:txBody>
      </p:sp>
      <p:pic>
        <p:nvPicPr>
          <p:cNvPr id="5124" name="Picture 4" descr="A Complete Guide to the Waterfall Project Method | Smartsheet">
            <a:extLst>
              <a:ext uri="{FF2B5EF4-FFF2-40B4-BE49-F238E27FC236}">
                <a16:creationId xmlns:a16="http://schemas.microsoft.com/office/drawing/2014/main" id="{29CECA15-B202-44A6-BB83-0F4E3D1C2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46" y="1086409"/>
            <a:ext cx="9742488" cy="553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66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D7E712-6630-4178-A0A0-1A8EA9A4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Scrum</a:t>
            </a:r>
            <a:r>
              <a:rPr lang="pl-PL" dirty="0"/>
              <a:t> vs </a:t>
            </a:r>
            <a:r>
              <a:rPr lang="pl-PL" dirty="0" err="1"/>
              <a:t>Waterfall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625B0A-CE24-4EEC-B470-76B6E986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Scrum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 err="1"/>
              <a:t>Better</a:t>
            </a:r>
            <a:r>
              <a:rPr lang="pl-PL" dirty="0"/>
              <a:t> for </a:t>
            </a: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complex</a:t>
            </a:r>
            <a:r>
              <a:rPr lang="pl-PL" dirty="0"/>
              <a:t> </a:t>
            </a:r>
            <a:r>
              <a:rPr lang="pl-PL" dirty="0" err="1"/>
              <a:t>projects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Quick</a:t>
            </a:r>
            <a:r>
              <a:rPr lang="pl-PL" dirty="0"/>
              <a:t> </a:t>
            </a:r>
            <a:r>
              <a:rPr lang="pl-PL" dirty="0" err="1"/>
              <a:t>reaction</a:t>
            </a:r>
            <a:r>
              <a:rPr lang="pl-PL" dirty="0"/>
              <a:t> for </a:t>
            </a:r>
            <a:r>
              <a:rPr lang="pl-PL" dirty="0" err="1"/>
              <a:t>changes</a:t>
            </a:r>
            <a:r>
              <a:rPr lang="pl-PL" dirty="0"/>
              <a:t> in </a:t>
            </a:r>
            <a:r>
              <a:rPr lang="pl-PL" dirty="0" err="1"/>
              <a:t>requierments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340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A1D512-CEC0-4B7D-BD54-19E39624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Scrum</a:t>
            </a:r>
            <a:r>
              <a:rPr lang="pl-PL" dirty="0"/>
              <a:t> vs </a:t>
            </a:r>
            <a:r>
              <a:rPr lang="pl-PL" dirty="0" err="1"/>
              <a:t>Waterfall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EB86D6-DEA6-4383-AC21-C98D798F1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170" name="Picture 2" descr="Agile versus Waterfall for CRM Implementation Success | CustomerThink">
            <a:extLst>
              <a:ext uri="{FF2B5EF4-FFF2-40B4-BE49-F238E27FC236}">
                <a16:creationId xmlns:a16="http://schemas.microsoft.com/office/drawing/2014/main" id="{5E9781D7-2BB3-440E-A11D-9CD8020DD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252" y="1893241"/>
            <a:ext cx="8768043" cy="482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85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5B488B-49BE-4416-9C2D-CD7046F5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A44CEC-1012-473E-8714-E8B7A1102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1145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Cytat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ytat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yta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77</Words>
  <Application>Microsoft Office PowerPoint</Application>
  <PresentationFormat>Panoramiczny</PresentationFormat>
  <Paragraphs>19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Cytat</vt:lpstr>
      <vt:lpstr>Scrum</vt:lpstr>
      <vt:lpstr>Agenda</vt:lpstr>
      <vt:lpstr>Scrum – What is it ?</vt:lpstr>
      <vt:lpstr>Agile</vt:lpstr>
      <vt:lpstr>Scrum in action</vt:lpstr>
      <vt:lpstr>Waterfall</vt:lpstr>
      <vt:lpstr>Scrum vs Waterfall</vt:lpstr>
      <vt:lpstr>Scrum vs Waterfall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Daniel Kułaga</dc:creator>
  <cp:lastModifiedBy>Daniel Kułaga</cp:lastModifiedBy>
  <cp:revision>1</cp:revision>
  <dcterms:created xsi:type="dcterms:W3CDTF">2020-11-14T20:47:21Z</dcterms:created>
  <dcterms:modified xsi:type="dcterms:W3CDTF">2020-11-15T00:46:49Z</dcterms:modified>
</cp:coreProperties>
</file>