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72" r:id="rId7"/>
    <p:sldId id="270" r:id="rId8"/>
    <p:sldId id="261" r:id="rId9"/>
    <p:sldId id="262" r:id="rId10"/>
    <p:sldId id="264" r:id="rId11"/>
    <p:sldId id="263" r:id="rId12"/>
    <p:sldId id="265" r:id="rId13"/>
    <p:sldId id="271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E1C3EB-D615-4C7D-B439-230B7B80C515}" v="270" dt="2019-11-07T08:01:39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ułaga" userId="5fd715d1ea3b2834" providerId="LiveId" clId="{8AE1C3EB-D615-4C7D-B439-230B7B80C515}"/>
    <pc:docChg chg="custSel mod addSld delSld modSld sldOrd">
      <pc:chgData name="Daniel Kułaga" userId="5fd715d1ea3b2834" providerId="LiveId" clId="{8AE1C3EB-D615-4C7D-B439-230B7B80C515}" dt="2019-11-07T08:01:39.458" v="855"/>
      <pc:docMkLst>
        <pc:docMk/>
      </pc:docMkLst>
      <pc:sldChg chg="modSp">
        <pc:chgData name="Daniel Kułaga" userId="5fd715d1ea3b2834" providerId="LiveId" clId="{8AE1C3EB-D615-4C7D-B439-230B7B80C515}" dt="2019-11-06T13:28:16.831" v="11" actId="1076"/>
        <pc:sldMkLst>
          <pc:docMk/>
          <pc:sldMk cId="1907640779" sldId="256"/>
        </pc:sldMkLst>
        <pc:spChg chg="mod">
          <ac:chgData name="Daniel Kułaga" userId="5fd715d1ea3b2834" providerId="LiveId" clId="{8AE1C3EB-D615-4C7D-B439-230B7B80C515}" dt="2019-11-06T13:28:16.831" v="11" actId="1076"/>
          <ac:spMkLst>
            <pc:docMk/>
            <pc:sldMk cId="1907640779" sldId="256"/>
            <ac:spMk id="3" creationId="{96A66328-0518-49ED-9F1F-255BF846A250}"/>
          </ac:spMkLst>
        </pc:spChg>
      </pc:sldChg>
      <pc:sldChg chg="modSp ord modAnim">
        <pc:chgData name="Daniel Kułaga" userId="5fd715d1ea3b2834" providerId="LiveId" clId="{8AE1C3EB-D615-4C7D-B439-230B7B80C515}" dt="2019-11-06T18:17:15.042" v="784"/>
        <pc:sldMkLst>
          <pc:docMk/>
          <pc:sldMk cId="680357188" sldId="257"/>
        </pc:sldMkLst>
        <pc:picChg chg="mod">
          <ac:chgData name="Daniel Kułaga" userId="5fd715d1ea3b2834" providerId="LiveId" clId="{8AE1C3EB-D615-4C7D-B439-230B7B80C515}" dt="2019-11-06T15:36:42.470" v="221" actId="1076"/>
          <ac:picMkLst>
            <pc:docMk/>
            <pc:sldMk cId="680357188" sldId="257"/>
            <ac:picMk id="2052" creationId="{DAEDB4AE-19A3-430C-96F5-2300B413D0FD}"/>
          </ac:picMkLst>
        </pc:picChg>
      </pc:sldChg>
      <pc:sldChg chg="addSp modSp modAnim">
        <pc:chgData name="Daniel Kułaga" userId="5fd715d1ea3b2834" providerId="LiveId" clId="{8AE1C3EB-D615-4C7D-B439-230B7B80C515}" dt="2019-11-06T13:29:32.115" v="21"/>
        <pc:sldMkLst>
          <pc:docMk/>
          <pc:sldMk cId="3504347953" sldId="258"/>
        </pc:sldMkLst>
        <pc:spChg chg="mod">
          <ac:chgData name="Daniel Kułaga" userId="5fd715d1ea3b2834" providerId="LiveId" clId="{8AE1C3EB-D615-4C7D-B439-230B7B80C515}" dt="2019-11-06T13:29:01.669" v="13" actId="164"/>
          <ac:spMkLst>
            <pc:docMk/>
            <pc:sldMk cId="3504347953" sldId="258"/>
            <ac:spMk id="5" creationId="{65D965EE-7F49-4DE7-9FCB-52A99E706714}"/>
          </ac:spMkLst>
        </pc:spChg>
        <pc:grpChg chg="add mod">
          <ac:chgData name="Daniel Kułaga" userId="5fd715d1ea3b2834" providerId="LiveId" clId="{8AE1C3EB-D615-4C7D-B439-230B7B80C515}" dt="2019-11-06T13:29:01.669" v="13" actId="164"/>
          <ac:grpSpMkLst>
            <pc:docMk/>
            <pc:sldMk cId="3504347953" sldId="258"/>
            <ac:grpSpMk id="6" creationId="{DA42C178-835C-44C5-BD78-187F0AE08EB1}"/>
          </ac:grpSpMkLst>
        </pc:grpChg>
        <pc:picChg chg="mod">
          <ac:chgData name="Daniel Kułaga" userId="5fd715d1ea3b2834" providerId="LiveId" clId="{8AE1C3EB-D615-4C7D-B439-230B7B80C515}" dt="2019-11-06T13:29:01.669" v="13" actId="164"/>
          <ac:picMkLst>
            <pc:docMk/>
            <pc:sldMk cId="3504347953" sldId="258"/>
            <ac:picMk id="3080" creationId="{E88B4628-EFD4-40B3-B99C-BE1CD2CC639C}"/>
          </ac:picMkLst>
        </pc:picChg>
      </pc:sldChg>
      <pc:sldChg chg="addSp delSp modSp mod setBg modAnim setClrOvrMap">
        <pc:chgData name="Daniel Kułaga" userId="5fd715d1ea3b2834" providerId="LiveId" clId="{8AE1C3EB-D615-4C7D-B439-230B7B80C515}" dt="2019-11-06T18:26:23.399" v="850"/>
        <pc:sldMkLst>
          <pc:docMk/>
          <pc:sldMk cId="2023747633" sldId="259"/>
        </pc:sldMkLst>
        <pc:spChg chg="mod">
          <ac:chgData name="Daniel Kułaga" userId="5fd715d1ea3b2834" providerId="LiveId" clId="{8AE1C3EB-D615-4C7D-B439-230B7B80C515}" dt="2019-11-06T13:33:38.589" v="67" actId="1076"/>
          <ac:spMkLst>
            <pc:docMk/>
            <pc:sldMk cId="2023747633" sldId="259"/>
            <ac:spMk id="2" creationId="{A56B06F4-9D79-4742-BE73-BF594923E7AD}"/>
          </ac:spMkLst>
        </pc:spChg>
        <pc:spChg chg="del">
          <ac:chgData name="Daniel Kułaga" userId="5fd715d1ea3b2834" providerId="LiveId" clId="{8AE1C3EB-D615-4C7D-B439-230B7B80C515}" dt="2019-11-06T13:33:05.466" v="58" actId="478"/>
          <ac:spMkLst>
            <pc:docMk/>
            <pc:sldMk cId="2023747633" sldId="259"/>
            <ac:spMk id="3" creationId="{404BE2CF-CD8C-4046-B5C6-B4711DFA4128}"/>
          </ac:spMkLst>
        </pc:spChg>
        <pc:spChg chg="add">
          <ac:chgData name="Daniel Kułaga" userId="5fd715d1ea3b2834" providerId="LiveId" clId="{8AE1C3EB-D615-4C7D-B439-230B7B80C515}" dt="2019-11-06T13:33:17.670" v="60" actId="26606"/>
          <ac:spMkLst>
            <pc:docMk/>
            <pc:sldMk cId="2023747633" sldId="259"/>
            <ac:spMk id="129" creationId="{34106153-7990-4956-BD26-A04A030064E7}"/>
          </ac:spMkLst>
        </pc:spChg>
        <pc:spChg chg="add">
          <ac:chgData name="Daniel Kułaga" userId="5fd715d1ea3b2834" providerId="LiveId" clId="{8AE1C3EB-D615-4C7D-B439-230B7B80C515}" dt="2019-11-06T13:33:17.670" v="60" actId="26606"/>
          <ac:spMkLst>
            <pc:docMk/>
            <pc:sldMk cId="2023747633" sldId="259"/>
            <ac:spMk id="189" creationId="{62B94F88-FD5B-4053-B143-DFF55CE44377}"/>
          </ac:spMkLst>
        </pc:spChg>
        <pc:grpChg chg="add">
          <ac:chgData name="Daniel Kułaga" userId="5fd715d1ea3b2834" providerId="LiveId" clId="{8AE1C3EB-D615-4C7D-B439-230B7B80C515}" dt="2019-11-06T13:33:17.670" v="60" actId="26606"/>
          <ac:grpSpMkLst>
            <pc:docMk/>
            <pc:sldMk cId="2023747633" sldId="259"/>
            <ac:grpSpMk id="73" creationId="{AB86F577-8905-4B21-8AF3-C1BB3433775D}"/>
          </ac:grpSpMkLst>
        </pc:grpChg>
        <pc:grpChg chg="add">
          <ac:chgData name="Daniel Kułaga" userId="5fd715d1ea3b2834" providerId="LiveId" clId="{8AE1C3EB-D615-4C7D-B439-230B7B80C515}" dt="2019-11-06T13:33:17.670" v="60" actId="26606"/>
          <ac:grpSpMkLst>
            <pc:docMk/>
            <pc:sldMk cId="2023747633" sldId="259"/>
            <ac:grpSpMk id="133" creationId="{866FCB64-0A37-46EB-8A9B-EC0C4C000AA4}"/>
          </ac:grpSpMkLst>
        </pc:grpChg>
        <pc:picChg chg="add">
          <ac:chgData name="Daniel Kułaga" userId="5fd715d1ea3b2834" providerId="LiveId" clId="{8AE1C3EB-D615-4C7D-B439-230B7B80C515}" dt="2019-11-06T13:33:17.670" v="60" actId="26606"/>
          <ac:picMkLst>
            <pc:docMk/>
            <pc:sldMk cId="2023747633" sldId="259"/>
            <ac:picMk id="71" creationId="{678E285C-BE9E-45B7-A3EE-B9792DAE9917}"/>
          </ac:picMkLst>
        </pc:picChg>
        <pc:picChg chg="add">
          <ac:chgData name="Daniel Kułaga" userId="5fd715d1ea3b2834" providerId="LiveId" clId="{8AE1C3EB-D615-4C7D-B439-230B7B80C515}" dt="2019-11-06T13:33:17.670" v="60" actId="26606"/>
          <ac:picMkLst>
            <pc:docMk/>
            <pc:sldMk cId="2023747633" sldId="259"/>
            <ac:picMk id="131" creationId="{BDEA11A5-20BA-4650-A324-47C0465FF5A4}"/>
          </ac:picMkLst>
        </pc:picChg>
        <pc:picChg chg="add mod">
          <ac:chgData name="Daniel Kułaga" userId="5fd715d1ea3b2834" providerId="LiveId" clId="{8AE1C3EB-D615-4C7D-B439-230B7B80C515}" dt="2019-11-06T13:33:33.295" v="66" actId="14100"/>
          <ac:picMkLst>
            <pc:docMk/>
            <pc:sldMk cId="2023747633" sldId="259"/>
            <ac:picMk id="4098" creationId="{AD0DA655-AD62-424B-B58C-5B3907761C5A}"/>
          </ac:picMkLst>
        </pc:picChg>
      </pc:sldChg>
      <pc:sldChg chg="addSp modSp ord modAnim">
        <pc:chgData name="Daniel Kułaga" userId="5fd715d1ea3b2834" providerId="LiveId" clId="{8AE1C3EB-D615-4C7D-B439-230B7B80C515}" dt="2019-11-07T08:01:39.458" v="855"/>
        <pc:sldMkLst>
          <pc:docMk/>
          <pc:sldMk cId="370064786" sldId="260"/>
        </pc:sldMkLst>
        <pc:spChg chg="mod">
          <ac:chgData name="Daniel Kułaga" userId="5fd715d1ea3b2834" providerId="LiveId" clId="{8AE1C3EB-D615-4C7D-B439-230B7B80C515}" dt="2019-11-06T13:52:57.644" v="128" actId="20577"/>
          <ac:spMkLst>
            <pc:docMk/>
            <pc:sldMk cId="370064786" sldId="260"/>
            <ac:spMk id="2" creationId="{DCC05D8A-BE75-45E7-B444-49622A2A09E4}"/>
          </ac:spMkLst>
        </pc:spChg>
        <pc:spChg chg="mod">
          <ac:chgData name="Daniel Kułaga" userId="5fd715d1ea3b2834" providerId="LiveId" clId="{8AE1C3EB-D615-4C7D-B439-230B7B80C515}" dt="2019-11-06T13:49:16.644" v="124" actId="20577"/>
          <ac:spMkLst>
            <pc:docMk/>
            <pc:sldMk cId="370064786" sldId="260"/>
            <ac:spMk id="3" creationId="{241EB1EE-D02C-48C0-A2C4-4819A6F78E42}"/>
          </ac:spMkLst>
        </pc:spChg>
        <pc:picChg chg="add mod">
          <ac:chgData name="Daniel Kułaga" userId="5fd715d1ea3b2834" providerId="LiveId" clId="{8AE1C3EB-D615-4C7D-B439-230B7B80C515}" dt="2019-11-06T13:55:58.950" v="129" actId="1440"/>
          <ac:picMkLst>
            <pc:docMk/>
            <pc:sldMk cId="370064786" sldId="260"/>
            <ac:picMk id="5122" creationId="{A602FDAD-C1B1-4880-A861-301C5A4B63C2}"/>
          </ac:picMkLst>
        </pc:picChg>
      </pc:sldChg>
      <pc:sldChg chg="modSp modTransition modAnim">
        <pc:chgData name="Daniel Kułaga" userId="5fd715d1ea3b2834" providerId="LiveId" clId="{8AE1C3EB-D615-4C7D-B439-230B7B80C515}" dt="2019-11-06T16:31:57.007" v="476" actId="20577"/>
        <pc:sldMkLst>
          <pc:docMk/>
          <pc:sldMk cId="2306212126" sldId="261"/>
        </pc:sldMkLst>
        <pc:spChg chg="mod">
          <ac:chgData name="Daniel Kułaga" userId="5fd715d1ea3b2834" providerId="LiveId" clId="{8AE1C3EB-D615-4C7D-B439-230B7B80C515}" dt="2019-11-06T14:00:25.147" v="165" actId="20577"/>
          <ac:spMkLst>
            <pc:docMk/>
            <pc:sldMk cId="2306212126" sldId="261"/>
            <ac:spMk id="2" creationId="{550B74E0-1177-40A8-AAAF-71856305C79A}"/>
          </ac:spMkLst>
        </pc:spChg>
        <pc:spChg chg="mod">
          <ac:chgData name="Daniel Kułaga" userId="5fd715d1ea3b2834" providerId="LiveId" clId="{8AE1C3EB-D615-4C7D-B439-230B7B80C515}" dt="2019-11-06T16:31:57.007" v="476" actId="20577"/>
          <ac:spMkLst>
            <pc:docMk/>
            <pc:sldMk cId="2306212126" sldId="261"/>
            <ac:spMk id="3" creationId="{5759FCDE-71BA-4A18-BE6D-ECB1A78C4110}"/>
          </ac:spMkLst>
        </pc:spChg>
      </pc:sldChg>
      <pc:sldChg chg="modSp modAnim">
        <pc:chgData name="Daniel Kułaga" userId="5fd715d1ea3b2834" providerId="LiveId" clId="{8AE1C3EB-D615-4C7D-B439-230B7B80C515}" dt="2019-11-06T18:20:10.916" v="830"/>
        <pc:sldMkLst>
          <pc:docMk/>
          <pc:sldMk cId="2633862213" sldId="262"/>
        </pc:sldMkLst>
        <pc:spChg chg="mod">
          <ac:chgData name="Daniel Kułaga" userId="5fd715d1ea3b2834" providerId="LiveId" clId="{8AE1C3EB-D615-4C7D-B439-230B7B80C515}" dt="2019-11-06T15:41:39.625" v="252" actId="122"/>
          <ac:spMkLst>
            <pc:docMk/>
            <pc:sldMk cId="2633862213" sldId="262"/>
            <ac:spMk id="2" creationId="{0C303925-E1BD-4048-9D9F-96D6811D4AF7}"/>
          </ac:spMkLst>
        </pc:spChg>
        <pc:spChg chg="mod">
          <ac:chgData name="Daniel Kułaga" userId="5fd715d1ea3b2834" providerId="LiveId" clId="{8AE1C3EB-D615-4C7D-B439-230B7B80C515}" dt="2019-11-06T15:50:33.116" v="361" actId="20577"/>
          <ac:spMkLst>
            <pc:docMk/>
            <pc:sldMk cId="2633862213" sldId="262"/>
            <ac:spMk id="3" creationId="{D2ECD3BF-FF70-4176-AB7F-38160702CCE1}"/>
          </ac:spMkLst>
        </pc:spChg>
      </pc:sldChg>
      <pc:sldChg chg="addSp delSp modSp add modAnim">
        <pc:chgData name="Daniel Kułaga" userId="5fd715d1ea3b2834" providerId="LiveId" clId="{8AE1C3EB-D615-4C7D-B439-230B7B80C515}" dt="2019-11-06T18:22:28.916" v="841"/>
        <pc:sldMkLst>
          <pc:docMk/>
          <pc:sldMk cId="329456300" sldId="263"/>
        </pc:sldMkLst>
        <pc:spChg chg="mod">
          <ac:chgData name="Daniel Kułaga" userId="5fd715d1ea3b2834" providerId="LiveId" clId="{8AE1C3EB-D615-4C7D-B439-230B7B80C515}" dt="2019-11-06T15:56:27.165" v="416" actId="1076"/>
          <ac:spMkLst>
            <pc:docMk/>
            <pc:sldMk cId="329456300" sldId="263"/>
            <ac:spMk id="2" creationId="{A3F16C67-0DD9-42DA-8CBA-93602E21FBF2}"/>
          </ac:spMkLst>
        </pc:spChg>
        <pc:spChg chg="del">
          <ac:chgData name="Daniel Kułaga" userId="5fd715d1ea3b2834" providerId="LiveId" clId="{8AE1C3EB-D615-4C7D-B439-230B7B80C515}" dt="2019-11-06T15:56:34.202" v="418" actId="478"/>
          <ac:spMkLst>
            <pc:docMk/>
            <pc:sldMk cId="329456300" sldId="263"/>
            <ac:spMk id="3" creationId="{8281346D-1D5F-4829-9BB2-56C284943A8B}"/>
          </ac:spMkLst>
        </pc:spChg>
        <pc:picChg chg="add mod">
          <ac:chgData name="Daniel Kułaga" userId="5fd715d1ea3b2834" providerId="LiveId" clId="{8AE1C3EB-D615-4C7D-B439-230B7B80C515}" dt="2019-11-06T15:56:29.063" v="417" actId="1076"/>
          <ac:picMkLst>
            <pc:docMk/>
            <pc:sldMk cId="329456300" sldId="263"/>
            <ac:picMk id="6146" creationId="{9E4E4750-98B9-46F2-8207-6B2A1718A0CA}"/>
          </ac:picMkLst>
        </pc:picChg>
      </pc:sldChg>
      <pc:sldChg chg="modSp add ord modAnim">
        <pc:chgData name="Daniel Kułaga" userId="5fd715d1ea3b2834" providerId="LiveId" clId="{8AE1C3EB-D615-4C7D-B439-230B7B80C515}" dt="2019-11-06T18:22:06.998" v="839"/>
        <pc:sldMkLst>
          <pc:docMk/>
          <pc:sldMk cId="2603290184" sldId="264"/>
        </pc:sldMkLst>
        <pc:spChg chg="mod">
          <ac:chgData name="Daniel Kułaga" userId="5fd715d1ea3b2834" providerId="LiveId" clId="{8AE1C3EB-D615-4C7D-B439-230B7B80C515}" dt="2019-11-06T16:24:31.835" v="440" actId="122"/>
          <ac:spMkLst>
            <pc:docMk/>
            <pc:sldMk cId="2603290184" sldId="264"/>
            <ac:spMk id="2" creationId="{C3128E80-2751-4D7C-B1E2-AA16428757D8}"/>
          </ac:spMkLst>
        </pc:spChg>
        <pc:spChg chg="mod">
          <ac:chgData name="Daniel Kułaga" userId="5fd715d1ea3b2834" providerId="LiveId" clId="{8AE1C3EB-D615-4C7D-B439-230B7B80C515}" dt="2019-11-06T16:30:19.942" v="450" actId="1076"/>
          <ac:spMkLst>
            <pc:docMk/>
            <pc:sldMk cId="2603290184" sldId="264"/>
            <ac:spMk id="3" creationId="{FA58B0A2-219D-47B6-9870-48F08D09B823}"/>
          </ac:spMkLst>
        </pc:spChg>
      </pc:sldChg>
      <pc:sldChg chg="addSp delSp modSp add modAnim">
        <pc:chgData name="Daniel Kułaga" userId="5fd715d1ea3b2834" providerId="LiveId" clId="{8AE1C3EB-D615-4C7D-B439-230B7B80C515}" dt="2019-11-06T18:23:29.311" v="842"/>
        <pc:sldMkLst>
          <pc:docMk/>
          <pc:sldMk cId="3491513972" sldId="265"/>
        </pc:sldMkLst>
        <pc:spChg chg="mod">
          <ac:chgData name="Daniel Kułaga" userId="5fd715d1ea3b2834" providerId="LiveId" clId="{8AE1C3EB-D615-4C7D-B439-230B7B80C515}" dt="2019-11-06T16:50:44.231" v="496" actId="122"/>
          <ac:spMkLst>
            <pc:docMk/>
            <pc:sldMk cId="3491513972" sldId="265"/>
            <ac:spMk id="2" creationId="{A9B47B1A-A236-4596-B05F-7861B358E6CD}"/>
          </ac:spMkLst>
        </pc:spChg>
        <pc:spChg chg="del">
          <ac:chgData name="Daniel Kułaga" userId="5fd715d1ea3b2834" providerId="LiveId" clId="{8AE1C3EB-D615-4C7D-B439-230B7B80C515}" dt="2019-11-06T16:51:05.791" v="499" actId="478"/>
          <ac:spMkLst>
            <pc:docMk/>
            <pc:sldMk cId="3491513972" sldId="265"/>
            <ac:spMk id="3" creationId="{811438D7-8CBD-4F85-BD7F-532B1FCA6B8A}"/>
          </ac:spMkLst>
        </pc:spChg>
        <pc:picChg chg="add mod">
          <ac:chgData name="Daniel Kułaga" userId="5fd715d1ea3b2834" providerId="LiveId" clId="{8AE1C3EB-D615-4C7D-B439-230B7B80C515}" dt="2019-11-06T16:51:08.548" v="500" actId="1076"/>
          <ac:picMkLst>
            <pc:docMk/>
            <pc:sldMk cId="3491513972" sldId="265"/>
            <ac:picMk id="7170" creationId="{866DF160-3BFF-46C3-8C0F-631A5CCB41EE}"/>
          </ac:picMkLst>
        </pc:picChg>
      </pc:sldChg>
      <pc:sldChg chg="addSp delSp modSp add modAnim">
        <pc:chgData name="Daniel Kułaga" userId="5fd715d1ea3b2834" providerId="LiveId" clId="{8AE1C3EB-D615-4C7D-B439-230B7B80C515}" dt="2019-11-06T18:23:53.536" v="848"/>
        <pc:sldMkLst>
          <pc:docMk/>
          <pc:sldMk cId="602989013" sldId="266"/>
        </pc:sldMkLst>
        <pc:spChg chg="mod">
          <ac:chgData name="Daniel Kułaga" userId="5fd715d1ea3b2834" providerId="LiveId" clId="{8AE1C3EB-D615-4C7D-B439-230B7B80C515}" dt="2019-11-06T16:55:55.020" v="548" actId="5793"/>
          <ac:spMkLst>
            <pc:docMk/>
            <pc:sldMk cId="602989013" sldId="266"/>
            <ac:spMk id="2" creationId="{C558AD0A-42BD-494D-8A48-D20E0D98E38E}"/>
          </ac:spMkLst>
        </pc:spChg>
        <pc:spChg chg="del">
          <ac:chgData name="Daniel Kułaga" userId="5fd715d1ea3b2834" providerId="LiveId" clId="{8AE1C3EB-D615-4C7D-B439-230B7B80C515}" dt="2019-11-06T16:55:37.560" v="525" actId="478"/>
          <ac:spMkLst>
            <pc:docMk/>
            <pc:sldMk cId="602989013" sldId="266"/>
            <ac:spMk id="3" creationId="{43FDC99C-1C32-4A14-9E8F-639309CFD456}"/>
          </ac:spMkLst>
        </pc:spChg>
        <pc:picChg chg="add mod">
          <ac:chgData name="Daniel Kułaga" userId="5fd715d1ea3b2834" providerId="LiveId" clId="{8AE1C3EB-D615-4C7D-B439-230B7B80C515}" dt="2019-11-06T16:56:10.482" v="551" actId="1076"/>
          <ac:picMkLst>
            <pc:docMk/>
            <pc:sldMk cId="602989013" sldId="266"/>
            <ac:picMk id="8194" creationId="{3DF0EAFD-4282-470D-8955-8B0A10478C6B}"/>
          </ac:picMkLst>
        </pc:picChg>
      </pc:sldChg>
      <pc:sldChg chg="addSp delSp modSp add modAnim">
        <pc:chgData name="Daniel Kułaga" userId="5fd715d1ea3b2834" providerId="LiveId" clId="{8AE1C3EB-D615-4C7D-B439-230B7B80C515}" dt="2019-11-06T18:10:48.893" v="735"/>
        <pc:sldMkLst>
          <pc:docMk/>
          <pc:sldMk cId="1062259152" sldId="267"/>
        </pc:sldMkLst>
        <pc:spChg chg="mod">
          <ac:chgData name="Daniel Kułaga" userId="5fd715d1ea3b2834" providerId="LiveId" clId="{8AE1C3EB-D615-4C7D-B439-230B7B80C515}" dt="2019-11-06T17:59:30.087" v="697" actId="1076"/>
          <ac:spMkLst>
            <pc:docMk/>
            <pc:sldMk cId="1062259152" sldId="267"/>
            <ac:spMk id="2" creationId="{C95AA12B-4A73-4A7C-9914-AC03BCF140D9}"/>
          </ac:spMkLst>
        </pc:spChg>
        <pc:spChg chg="del">
          <ac:chgData name="Daniel Kułaga" userId="5fd715d1ea3b2834" providerId="LiveId" clId="{8AE1C3EB-D615-4C7D-B439-230B7B80C515}" dt="2019-11-06T18:00:41.930" v="698" actId="478"/>
          <ac:spMkLst>
            <pc:docMk/>
            <pc:sldMk cId="1062259152" sldId="267"/>
            <ac:spMk id="3" creationId="{27747329-C6E4-48F6-9167-009247E21AA3}"/>
          </ac:spMkLst>
        </pc:spChg>
        <pc:picChg chg="add mod">
          <ac:chgData name="Daniel Kułaga" userId="5fd715d1ea3b2834" providerId="LiveId" clId="{8AE1C3EB-D615-4C7D-B439-230B7B80C515}" dt="2019-11-06T18:03:36.555" v="707" actId="688"/>
          <ac:picMkLst>
            <pc:docMk/>
            <pc:sldMk cId="1062259152" sldId="267"/>
            <ac:picMk id="11266" creationId="{0B1726E3-2676-4DBE-94EF-E0410479D6B0}"/>
          </ac:picMkLst>
        </pc:picChg>
        <pc:picChg chg="add mod">
          <ac:chgData name="Daniel Kułaga" userId="5fd715d1ea3b2834" providerId="LiveId" clId="{8AE1C3EB-D615-4C7D-B439-230B7B80C515}" dt="2019-11-06T18:08:25.124" v="724" actId="1076"/>
          <ac:picMkLst>
            <pc:docMk/>
            <pc:sldMk cId="1062259152" sldId="267"/>
            <ac:picMk id="11268" creationId="{8068C548-7CE8-4E0F-B471-7C768DD981EB}"/>
          </ac:picMkLst>
        </pc:picChg>
        <pc:picChg chg="add mod">
          <ac:chgData name="Daniel Kułaga" userId="5fd715d1ea3b2834" providerId="LiveId" clId="{8AE1C3EB-D615-4C7D-B439-230B7B80C515}" dt="2019-11-06T18:08:21.155" v="722" actId="1076"/>
          <ac:picMkLst>
            <pc:docMk/>
            <pc:sldMk cId="1062259152" sldId="267"/>
            <ac:picMk id="11270" creationId="{6E2ADFD6-6EC2-4DB4-B923-66269086C0F0}"/>
          </ac:picMkLst>
        </pc:picChg>
        <pc:picChg chg="add mod">
          <ac:chgData name="Daniel Kułaga" userId="5fd715d1ea3b2834" providerId="LiveId" clId="{8AE1C3EB-D615-4C7D-B439-230B7B80C515}" dt="2019-11-06T18:07:35.313" v="714" actId="1076"/>
          <ac:picMkLst>
            <pc:docMk/>
            <pc:sldMk cId="1062259152" sldId="267"/>
            <ac:picMk id="11272" creationId="{0BF75129-6DF2-4FA6-AFA9-667359EAD887}"/>
          </ac:picMkLst>
        </pc:picChg>
        <pc:picChg chg="add mod">
          <ac:chgData name="Daniel Kułaga" userId="5fd715d1ea3b2834" providerId="LiveId" clId="{8AE1C3EB-D615-4C7D-B439-230B7B80C515}" dt="2019-11-06T18:08:22.904" v="723" actId="1076"/>
          <ac:picMkLst>
            <pc:docMk/>
            <pc:sldMk cId="1062259152" sldId="267"/>
            <ac:picMk id="11274" creationId="{5A024F71-D0BF-40F0-8127-5F0F26870A7B}"/>
          </ac:picMkLst>
        </pc:picChg>
        <pc:picChg chg="add mod">
          <ac:chgData name="Daniel Kułaga" userId="5fd715d1ea3b2834" providerId="LiveId" clId="{8AE1C3EB-D615-4C7D-B439-230B7B80C515}" dt="2019-11-06T18:10:40.733" v="734" actId="14100"/>
          <ac:picMkLst>
            <pc:docMk/>
            <pc:sldMk cId="1062259152" sldId="267"/>
            <ac:picMk id="11276" creationId="{5F1AA1F2-11A1-4A75-8B4A-C393B4BB6E7D}"/>
          </ac:picMkLst>
        </pc:picChg>
      </pc:sldChg>
      <pc:sldChg chg="delSp modSp add modAnim">
        <pc:chgData name="Daniel Kułaga" userId="5fd715d1ea3b2834" providerId="LiveId" clId="{8AE1C3EB-D615-4C7D-B439-230B7B80C515}" dt="2019-11-06T18:14:14.437" v="774" actId="1076"/>
        <pc:sldMkLst>
          <pc:docMk/>
          <pc:sldMk cId="3320192429" sldId="268"/>
        </pc:sldMkLst>
        <pc:spChg chg="mod">
          <ac:chgData name="Daniel Kułaga" userId="5fd715d1ea3b2834" providerId="LiveId" clId="{8AE1C3EB-D615-4C7D-B439-230B7B80C515}" dt="2019-11-06T18:14:14.437" v="774" actId="1076"/>
          <ac:spMkLst>
            <pc:docMk/>
            <pc:sldMk cId="3320192429" sldId="268"/>
            <ac:spMk id="2" creationId="{C49015F6-3BC3-459D-BC47-C63C0D1D7E5C}"/>
          </ac:spMkLst>
        </pc:spChg>
        <pc:spChg chg="del">
          <ac:chgData name="Daniel Kułaga" userId="5fd715d1ea3b2834" providerId="LiveId" clId="{8AE1C3EB-D615-4C7D-B439-230B7B80C515}" dt="2019-11-06T18:14:06.043" v="771" actId="478"/>
          <ac:spMkLst>
            <pc:docMk/>
            <pc:sldMk cId="3320192429" sldId="268"/>
            <ac:spMk id="3" creationId="{FBEBB469-8A81-40F3-8BF3-E199AF93FF41}"/>
          </ac:spMkLst>
        </pc:spChg>
      </pc:sldChg>
      <pc:sldChg chg="add del">
        <pc:chgData name="Daniel Kułaga" userId="5fd715d1ea3b2834" providerId="LiveId" clId="{8AE1C3EB-D615-4C7D-B439-230B7B80C515}" dt="2019-11-06T18:14:34.791" v="775" actId="2696"/>
        <pc:sldMkLst>
          <pc:docMk/>
          <pc:sldMk cId="2770358268" sldId="269"/>
        </pc:sldMkLst>
      </pc:sldChg>
      <pc:sldChg chg="addSp delSp modSp add modAnim">
        <pc:chgData name="Daniel Kułaga" userId="5fd715d1ea3b2834" providerId="LiveId" clId="{8AE1C3EB-D615-4C7D-B439-230B7B80C515}" dt="2019-11-06T19:58:23.972" v="854" actId="1076"/>
        <pc:sldMkLst>
          <pc:docMk/>
          <pc:sldMk cId="3897168902" sldId="270"/>
        </pc:sldMkLst>
        <pc:spChg chg="mod">
          <ac:chgData name="Daniel Kułaga" userId="5fd715d1ea3b2834" providerId="LiveId" clId="{8AE1C3EB-D615-4C7D-B439-230B7B80C515}" dt="2019-11-06T19:58:15.981" v="851" actId="1076"/>
          <ac:spMkLst>
            <pc:docMk/>
            <pc:sldMk cId="3897168902" sldId="270"/>
            <ac:spMk id="2" creationId="{992666AD-E6EE-4071-95B4-EC89C211C84F}"/>
          </ac:spMkLst>
        </pc:spChg>
        <pc:spChg chg="del">
          <ac:chgData name="Daniel Kułaga" userId="5fd715d1ea3b2834" providerId="LiveId" clId="{8AE1C3EB-D615-4C7D-B439-230B7B80C515}" dt="2019-11-06T17:29:17.854" v="620" actId="478"/>
          <ac:spMkLst>
            <pc:docMk/>
            <pc:sldMk cId="3897168902" sldId="270"/>
            <ac:spMk id="3" creationId="{FBDA43F8-A62B-4E25-B791-24BD8850180B}"/>
          </ac:spMkLst>
        </pc:spChg>
        <pc:picChg chg="add mod">
          <ac:chgData name="Daniel Kułaga" userId="5fd715d1ea3b2834" providerId="LiveId" clId="{8AE1C3EB-D615-4C7D-B439-230B7B80C515}" dt="2019-11-06T19:58:23.972" v="854" actId="1076"/>
          <ac:picMkLst>
            <pc:docMk/>
            <pc:sldMk cId="3897168902" sldId="270"/>
            <ac:picMk id="9218" creationId="{FCFCF15B-714A-4680-B71E-1943ECFB7223}"/>
          </ac:picMkLst>
        </pc:picChg>
      </pc:sldChg>
      <pc:sldChg chg="addSp delSp modSp add modAnim">
        <pc:chgData name="Daniel Kułaga" userId="5fd715d1ea3b2834" providerId="LiveId" clId="{8AE1C3EB-D615-4C7D-B439-230B7B80C515}" dt="2019-11-06T18:23:37.163" v="844"/>
        <pc:sldMkLst>
          <pc:docMk/>
          <pc:sldMk cId="941538931" sldId="271"/>
        </pc:sldMkLst>
        <pc:spChg chg="del">
          <ac:chgData name="Daniel Kułaga" userId="5fd715d1ea3b2834" providerId="LiveId" clId="{8AE1C3EB-D615-4C7D-B439-230B7B80C515}" dt="2019-11-06T17:39:17.839" v="632" actId="478"/>
          <ac:spMkLst>
            <pc:docMk/>
            <pc:sldMk cId="941538931" sldId="271"/>
            <ac:spMk id="2" creationId="{5B0DBCE7-EA57-447B-9E42-139066150F6C}"/>
          </ac:spMkLst>
        </pc:spChg>
        <pc:spChg chg="del">
          <ac:chgData name="Daniel Kułaga" userId="5fd715d1ea3b2834" providerId="LiveId" clId="{8AE1C3EB-D615-4C7D-B439-230B7B80C515}" dt="2019-11-06T17:39:07.351" v="629" actId="478"/>
          <ac:spMkLst>
            <pc:docMk/>
            <pc:sldMk cId="941538931" sldId="271"/>
            <ac:spMk id="3" creationId="{AA99AB81-16B9-46AC-A6BE-39B710A8BFA8}"/>
          </ac:spMkLst>
        </pc:spChg>
        <pc:picChg chg="add mod">
          <ac:chgData name="Daniel Kułaga" userId="5fd715d1ea3b2834" providerId="LiveId" clId="{8AE1C3EB-D615-4C7D-B439-230B7B80C515}" dt="2019-11-06T17:39:23.047" v="635" actId="1076"/>
          <ac:picMkLst>
            <pc:docMk/>
            <pc:sldMk cId="941538931" sldId="271"/>
            <ac:picMk id="4" creationId="{7ACBE6AB-0074-4F07-B30F-76AD0206E92A}"/>
          </ac:picMkLst>
        </pc:picChg>
      </pc:sldChg>
      <pc:sldChg chg="addSp delSp modSp add modAnim">
        <pc:chgData name="Daniel Kułaga" userId="5fd715d1ea3b2834" providerId="LiveId" clId="{8AE1C3EB-D615-4C7D-B439-230B7B80C515}" dt="2019-11-06T18:17:37.185" v="788"/>
        <pc:sldMkLst>
          <pc:docMk/>
          <pc:sldMk cId="3178870481" sldId="272"/>
        </pc:sldMkLst>
        <pc:spChg chg="del mod">
          <ac:chgData name="Daniel Kułaga" userId="5fd715d1ea3b2834" providerId="LiveId" clId="{8AE1C3EB-D615-4C7D-B439-230B7B80C515}" dt="2019-11-06T17:46:38.513" v="648"/>
          <ac:spMkLst>
            <pc:docMk/>
            <pc:sldMk cId="3178870481" sldId="272"/>
            <ac:spMk id="2" creationId="{162DBA10-8D05-49AC-906E-FF42CF15A08C}"/>
          </ac:spMkLst>
        </pc:spChg>
        <pc:spChg chg="del">
          <ac:chgData name="Daniel Kułaga" userId="5fd715d1ea3b2834" providerId="LiveId" clId="{8AE1C3EB-D615-4C7D-B439-230B7B80C515}" dt="2019-11-06T17:47:04.960" v="674" actId="478"/>
          <ac:spMkLst>
            <pc:docMk/>
            <pc:sldMk cId="3178870481" sldId="272"/>
            <ac:spMk id="3" creationId="{275261D2-0783-48D7-9AD2-F89FBE983650}"/>
          </ac:spMkLst>
        </pc:spChg>
        <pc:spChg chg="add del">
          <ac:chgData name="Daniel Kułaga" userId="5fd715d1ea3b2834" providerId="LiveId" clId="{8AE1C3EB-D615-4C7D-B439-230B7B80C515}" dt="2019-11-06T17:46:44.792" v="649"/>
          <ac:spMkLst>
            <pc:docMk/>
            <pc:sldMk cId="3178870481" sldId="272"/>
            <ac:spMk id="4" creationId="{90491165-9634-40BC-9C06-66C9E576AFF1}"/>
          </ac:spMkLst>
        </pc:spChg>
        <pc:spChg chg="add mod">
          <ac:chgData name="Daniel Kułaga" userId="5fd715d1ea3b2834" providerId="LiveId" clId="{8AE1C3EB-D615-4C7D-B439-230B7B80C515}" dt="2019-11-06T17:47:09.465" v="675" actId="1076"/>
          <ac:spMkLst>
            <pc:docMk/>
            <pc:sldMk cId="3178870481" sldId="272"/>
            <ac:spMk id="5" creationId="{9722C23C-ED04-46BB-8981-A285404157A8}"/>
          </ac:spMkLst>
        </pc:spChg>
        <pc:picChg chg="add mod">
          <ac:chgData name="Daniel Kułaga" userId="5fd715d1ea3b2834" providerId="LiveId" clId="{8AE1C3EB-D615-4C7D-B439-230B7B80C515}" dt="2019-11-06T17:47:11.843" v="676" actId="1076"/>
          <ac:picMkLst>
            <pc:docMk/>
            <pc:sldMk cId="3178870481" sldId="272"/>
            <ac:picMk id="10242" creationId="{7D28040A-ED59-46A7-B513-115567B85C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gif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0BBDCA-0F3B-4EE1-BFFD-4372BC5ED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121" y="0"/>
            <a:ext cx="8791575" cy="2065627"/>
          </a:xfrm>
        </p:spPr>
        <p:txBody>
          <a:bodyPr/>
          <a:lstStyle/>
          <a:p>
            <a:pPr algn="ctr"/>
            <a:r>
              <a:rPr lang="pl-PL" dirty="0"/>
              <a:t>THE IMPORTANCE OF SOFTWARE QUALITY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6A66328-0518-49ED-9F1F-255BF846A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7569" y="3136612"/>
            <a:ext cx="8791575" cy="1655762"/>
          </a:xfrm>
        </p:spPr>
        <p:txBody>
          <a:bodyPr>
            <a:normAutofit/>
          </a:bodyPr>
          <a:lstStyle/>
          <a:p>
            <a:r>
              <a:rPr lang="pl-PL" sz="3600" dirty="0" err="1"/>
              <a:t>What</a:t>
            </a:r>
            <a:r>
              <a:rPr lang="pl-PL" sz="3600" dirty="0"/>
              <a:t> </a:t>
            </a:r>
            <a:r>
              <a:rPr lang="pl-PL" sz="3600" dirty="0" err="1"/>
              <a:t>is</a:t>
            </a:r>
            <a:r>
              <a:rPr lang="pl-PL" sz="3600" dirty="0"/>
              <a:t> </a:t>
            </a:r>
            <a:r>
              <a:rPr lang="pl-PL" sz="3600" dirty="0" err="1"/>
              <a:t>it</a:t>
            </a:r>
            <a:r>
              <a:rPr lang="pl-PL" sz="3600" dirty="0"/>
              <a:t> for ?</a:t>
            </a:r>
          </a:p>
        </p:txBody>
      </p:sp>
      <p:pic>
        <p:nvPicPr>
          <p:cNvPr id="1027" name="Picture 3" descr="Znalezione obrazy dla zapytania software quality">
            <a:extLst>
              <a:ext uri="{FF2B5EF4-FFF2-40B4-BE49-F238E27FC236}">
                <a16:creationId xmlns:a16="http://schemas.microsoft.com/office/drawing/2014/main" id="{4495B3C6-1E1B-4C18-8F5A-70647B867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619" y="2333009"/>
            <a:ext cx="3871985" cy="38719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64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128E80-2751-4D7C-B1E2-AA164287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Who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a tester 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58B0A2-219D-47B6-9870-48F08D09B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070" y="1964351"/>
            <a:ext cx="9905999" cy="3846513"/>
          </a:xfrm>
        </p:spPr>
        <p:txBody>
          <a:bodyPr>
            <a:normAutofit/>
          </a:bodyPr>
          <a:lstStyle/>
          <a:p>
            <a:r>
              <a:rPr lang="pl-PL" sz="2800" b="1" dirty="0"/>
              <a:t> </a:t>
            </a:r>
            <a:r>
              <a:rPr lang="pl-PL" sz="2800" b="1" dirty="0" err="1"/>
              <a:t>You</a:t>
            </a:r>
            <a:r>
              <a:rPr lang="pl-PL" sz="2800" b="1" dirty="0"/>
              <a:t> </a:t>
            </a:r>
            <a:r>
              <a:rPr lang="pl-PL" sz="2800" b="1" dirty="0" err="1"/>
              <a:t>understand</a:t>
            </a:r>
            <a:r>
              <a:rPr lang="pl-PL" sz="2800" b="1" dirty="0"/>
              <a:t> </a:t>
            </a:r>
            <a:r>
              <a:rPr lang="pl-PL" sz="2800" b="1" dirty="0" err="1"/>
              <a:t>priorities</a:t>
            </a:r>
            <a:endParaRPr lang="pl-PL" sz="2800" dirty="0"/>
          </a:p>
          <a:p>
            <a:r>
              <a:rPr lang="pl-PL" sz="2800" b="1" dirty="0"/>
              <a:t> </a:t>
            </a:r>
            <a:r>
              <a:rPr lang="pl-PL" sz="2800" b="1" dirty="0" err="1"/>
              <a:t>You</a:t>
            </a:r>
            <a:r>
              <a:rPr lang="pl-PL" sz="2800" b="1" dirty="0"/>
              <a:t> </a:t>
            </a:r>
            <a:r>
              <a:rPr lang="pl-PL" sz="2800" b="1" dirty="0" err="1"/>
              <a:t>ask</a:t>
            </a:r>
            <a:r>
              <a:rPr lang="pl-PL" sz="2800" b="1" dirty="0"/>
              <a:t> </a:t>
            </a:r>
            <a:r>
              <a:rPr lang="pl-PL" sz="2800" b="1" dirty="0" err="1"/>
              <a:t>questions</a:t>
            </a:r>
            <a:endParaRPr lang="pl-PL" sz="2800" dirty="0"/>
          </a:p>
          <a:p>
            <a:r>
              <a:rPr lang="en-US" sz="2800" b="1" dirty="0"/>
              <a:t>You can create numbers of ideas</a:t>
            </a:r>
            <a:endParaRPr lang="en-US" sz="2800" dirty="0"/>
          </a:p>
          <a:p>
            <a:r>
              <a:rPr lang="en-US" sz="2800" b="1" u="sng" dirty="0"/>
              <a:t>You can report negative things in a positive way</a:t>
            </a:r>
            <a:endParaRPr lang="en-US" sz="2800" u="sng" dirty="0"/>
          </a:p>
          <a:p>
            <a:r>
              <a:rPr lang="en-US" sz="2800" b="1" dirty="0"/>
              <a:t>You are flexible to support whenever it’s required</a:t>
            </a:r>
            <a:endParaRPr lang="en-US" sz="2800" dirty="0"/>
          </a:p>
          <a:p>
            <a:r>
              <a:rPr lang="en-US" sz="2800" b="1" dirty="0"/>
              <a:t>You are a constant learner</a:t>
            </a:r>
            <a:endParaRPr lang="en-US" sz="2800" dirty="0"/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60329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F16C67-0DD9-42DA-8CBA-93602E21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072" y="141877"/>
            <a:ext cx="9905998" cy="1478570"/>
          </a:xfrm>
        </p:spPr>
        <p:txBody>
          <a:bodyPr/>
          <a:lstStyle/>
          <a:p>
            <a:pPr algn="ctr"/>
            <a:r>
              <a:rPr lang="pl-PL" dirty="0"/>
              <a:t>THE BEST SOFTWARE TESTER IS USER</a:t>
            </a:r>
          </a:p>
        </p:txBody>
      </p:sp>
      <p:pic>
        <p:nvPicPr>
          <p:cNvPr id="6146" name="Picture 2" descr="Podobny obraz">
            <a:extLst>
              <a:ext uri="{FF2B5EF4-FFF2-40B4-BE49-F238E27FC236}">
                <a16:creationId xmlns:a16="http://schemas.microsoft.com/office/drawing/2014/main" id="{9E4E4750-98B9-46F2-8207-6B2A1718A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670" y="1335312"/>
            <a:ext cx="6281481" cy="5119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5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B47B1A-A236-4596-B05F-7861B358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CERTIFIED TESTERS</a:t>
            </a:r>
          </a:p>
        </p:txBody>
      </p:sp>
      <p:pic>
        <p:nvPicPr>
          <p:cNvPr id="7170" name="Picture 2" descr="Znalezione obrazy dla zapytania istqb">
            <a:extLst>
              <a:ext uri="{FF2B5EF4-FFF2-40B4-BE49-F238E27FC236}">
                <a16:creationId xmlns:a16="http://schemas.microsoft.com/office/drawing/2014/main" id="{866DF160-3BFF-46C3-8C0F-631A5CCB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13" y="1815281"/>
            <a:ext cx="8010397" cy="457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51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ACBE6AB-0074-4F07-B30F-76AD0206E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865" y="310692"/>
            <a:ext cx="8482270" cy="592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3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8AD0A-42BD-494D-8A48-D20E0D98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Users</a:t>
            </a:r>
            <a:r>
              <a:rPr lang="pl-PL" dirty="0"/>
              <a:t> as a </a:t>
            </a:r>
            <a:r>
              <a:rPr lang="pl-PL" dirty="0" err="1"/>
              <a:t>testers</a:t>
            </a:r>
            <a:r>
              <a:rPr lang="pl-PL" dirty="0"/>
              <a:t> and not for </a:t>
            </a:r>
            <a:r>
              <a:rPr lang="pl-PL" dirty="0" err="1"/>
              <a:t>free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pic>
        <p:nvPicPr>
          <p:cNvPr id="8194" name="Picture 2" descr="Znalezione obrazy dla zapytania uTest">
            <a:extLst>
              <a:ext uri="{FF2B5EF4-FFF2-40B4-BE49-F238E27FC236}">
                <a16:creationId xmlns:a16="http://schemas.microsoft.com/office/drawing/2014/main" id="{3DF0EAFD-4282-470D-8955-8B0A10478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848" y="2097088"/>
            <a:ext cx="7308122" cy="332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98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5AA12B-4A73-4A7C-9914-AC03BCF1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315547"/>
            <a:ext cx="9905998" cy="147857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What would a world without testers look like?</a:t>
            </a:r>
            <a:endParaRPr lang="pl-PL" dirty="0"/>
          </a:p>
        </p:txBody>
      </p:sp>
      <p:pic>
        <p:nvPicPr>
          <p:cNvPr id="11266" name="Picture 2" descr="Znalezione obrazy dla zapytania win32 exe">
            <a:extLst>
              <a:ext uri="{FF2B5EF4-FFF2-40B4-BE49-F238E27FC236}">
                <a16:creationId xmlns:a16="http://schemas.microsoft.com/office/drawing/2014/main" id="{0B1726E3-2676-4DBE-94EF-E0410479D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025782"/>
            <a:ext cx="45720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Znalezione obrazy dla zapytania win32 exe">
            <a:extLst>
              <a:ext uri="{FF2B5EF4-FFF2-40B4-BE49-F238E27FC236}">
                <a16:creationId xmlns:a16="http://schemas.microsoft.com/office/drawing/2014/main" id="{8068C548-7CE8-4E0F-B471-7C768DD98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857" y="915782"/>
            <a:ext cx="25622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Znalezione obrazy dla zapytania error 404">
            <a:extLst>
              <a:ext uri="{FF2B5EF4-FFF2-40B4-BE49-F238E27FC236}">
                <a16:creationId xmlns:a16="http://schemas.microsoft.com/office/drawing/2014/main" id="{6E2ADFD6-6EC2-4DB4-B923-66269086C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4" y="2818308"/>
            <a:ext cx="6189028" cy="37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Podobny obraz">
            <a:extLst>
              <a:ext uri="{FF2B5EF4-FFF2-40B4-BE49-F238E27FC236}">
                <a16:creationId xmlns:a16="http://schemas.microsoft.com/office/drawing/2014/main" id="{0BF75129-6DF2-4FA6-AFA9-667359EAD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526" y="1025782"/>
            <a:ext cx="31432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Znalezione obrazy dla zapytania computer errors">
            <a:extLst>
              <a:ext uri="{FF2B5EF4-FFF2-40B4-BE49-F238E27FC236}">
                <a16:creationId xmlns:a16="http://schemas.microsoft.com/office/drawing/2014/main" id="{5A024F71-D0BF-40F0-8127-5F0F26870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25" y="2687432"/>
            <a:ext cx="5317524" cy="398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Podobny obraz">
            <a:extLst>
              <a:ext uri="{FF2B5EF4-FFF2-40B4-BE49-F238E27FC236}">
                <a16:creationId xmlns:a16="http://schemas.microsoft.com/office/drawing/2014/main" id="{5F1AA1F2-11A1-4A75-8B4A-C393B4BB6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40"/>
            <a:ext cx="12198913" cy="685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25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9015F6-3BC3-459D-BC47-C63C0D1D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22853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pl-PL" sz="6000" dirty="0" err="1"/>
              <a:t>Thanks</a:t>
            </a:r>
            <a:r>
              <a:rPr lang="pl-PL" sz="6000" dirty="0"/>
              <a:t> for </a:t>
            </a:r>
            <a:r>
              <a:rPr lang="pl-PL" sz="6000" dirty="0" err="1"/>
              <a:t>your</a:t>
            </a:r>
            <a:r>
              <a:rPr lang="pl-PL" sz="6000" dirty="0"/>
              <a:t> </a:t>
            </a:r>
            <a:r>
              <a:rPr lang="pl-PL" sz="6000" dirty="0" err="1"/>
              <a:t>attention</a:t>
            </a:r>
            <a:r>
              <a:rPr lang="pl-PL" sz="6000" dirty="0"/>
              <a:t> </a:t>
            </a:r>
            <a:r>
              <a:rPr lang="pl-PL" sz="6000" dirty="0">
                <a:sym typeface="Wingdings" panose="05000000000000000000" pitchFamily="2" charset="2"/>
              </a:rPr>
              <a:t>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332019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6E9222-9CF4-4C21-A1E9-8CCF1E4D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13" y="216879"/>
            <a:ext cx="9905998" cy="1478570"/>
          </a:xfrm>
        </p:spPr>
        <p:txBody>
          <a:bodyPr/>
          <a:lstStyle/>
          <a:p>
            <a:pPr algn="ctr"/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ask</a:t>
            </a:r>
            <a:r>
              <a:rPr lang="pl-PL" dirty="0"/>
              <a:t> me </a:t>
            </a:r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topic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DA42C178-835C-44C5-BD78-187F0AE08EB1}"/>
              </a:ext>
            </a:extLst>
          </p:cNvPr>
          <p:cNvGrpSpPr/>
          <p:nvPr/>
        </p:nvGrpSpPr>
        <p:grpSpPr>
          <a:xfrm>
            <a:off x="2943226" y="1396357"/>
            <a:ext cx="6611048" cy="5244765"/>
            <a:chOff x="2943226" y="1396357"/>
            <a:chExt cx="6611048" cy="5244765"/>
          </a:xfrm>
        </p:grpSpPr>
        <p:pic>
          <p:nvPicPr>
            <p:cNvPr id="3080" name="Picture 8" descr="Podobny obraz">
              <a:extLst>
                <a:ext uri="{FF2B5EF4-FFF2-40B4-BE49-F238E27FC236}">
                  <a16:creationId xmlns:a16="http://schemas.microsoft.com/office/drawing/2014/main" id="{E88B4628-EFD4-40B3-B99C-BE1CD2CC6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226" y="1396357"/>
              <a:ext cx="6611048" cy="5244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5D965EE-7F49-4DE7-9FCB-52A99E706714}"/>
                </a:ext>
              </a:extLst>
            </p:cNvPr>
            <p:cNvSpPr/>
            <p:nvPr/>
          </p:nvSpPr>
          <p:spPr>
            <a:xfrm>
              <a:off x="7929563" y="6329364"/>
              <a:ext cx="1624711" cy="31175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50434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4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5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3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A56B06F4-9D79-4742-BE73-BF594923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6" y="265907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Software development process</a:t>
            </a:r>
          </a:p>
        </p:txBody>
      </p:sp>
      <p:sp useBgFill="1">
        <p:nvSpPr>
          <p:cNvPr id="189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odobny obraz">
            <a:extLst>
              <a:ext uri="{FF2B5EF4-FFF2-40B4-BE49-F238E27FC236}">
                <a16:creationId xmlns:a16="http://schemas.microsoft.com/office/drawing/2014/main" id="{AD0DA655-AD62-424B-B58C-5B390776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7196" y="450087"/>
            <a:ext cx="5949090" cy="594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747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D0CCF-6646-4B4F-9EE2-9B5DDE40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2" name="Picture 4" descr="Podobny obraz">
            <a:extLst>
              <a:ext uri="{FF2B5EF4-FFF2-40B4-BE49-F238E27FC236}">
                <a16:creationId xmlns:a16="http://schemas.microsoft.com/office/drawing/2014/main" id="{DAEDB4AE-19A3-430C-96F5-2300B413D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075" y="1190904"/>
            <a:ext cx="8212672" cy="52852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87663C25-ADFA-4D54-BBF8-D6A2CF9F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24"/>
            <a:ext cx="9905998" cy="1478570"/>
          </a:xfrm>
        </p:spPr>
        <p:txBody>
          <a:bodyPr/>
          <a:lstStyle/>
          <a:p>
            <a:pPr algn="ctr"/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software </a:t>
            </a:r>
            <a:r>
              <a:rPr lang="pl-PL" dirty="0" err="1"/>
              <a:t>quality</a:t>
            </a:r>
            <a:r>
              <a:rPr lang="pl-PL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68035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C05D8A-BE75-45E7-B444-49622A2A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9573"/>
            <a:ext cx="9905998" cy="1478570"/>
          </a:xfrm>
        </p:spPr>
        <p:txBody>
          <a:bodyPr/>
          <a:lstStyle/>
          <a:p>
            <a:pPr algn="ctr"/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the </a:t>
            </a:r>
            <a:r>
              <a:rPr lang="pl-PL" dirty="0" err="1"/>
              <a:t>bugs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1EB1EE-D02C-48C0-A2C4-4819A6F78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762" y="1767678"/>
            <a:ext cx="512323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software </a:t>
            </a:r>
            <a:r>
              <a:rPr lang="en-US" sz="2800" b="1" dirty="0"/>
              <a:t>bug</a:t>
            </a:r>
            <a:r>
              <a:rPr lang="en-US" sz="2800" dirty="0"/>
              <a:t> is an error, flaw or fault in a computer program or system that causes it to produce an incorrect or unexpected result, or to behave in unintended ways</a:t>
            </a:r>
            <a:r>
              <a:rPr lang="pl-PL" sz="2800" dirty="0"/>
              <a:t>.</a:t>
            </a:r>
          </a:p>
        </p:txBody>
      </p:sp>
      <p:pic>
        <p:nvPicPr>
          <p:cNvPr id="5122" name="Picture 2" descr="Znalezione obrazy dla zapytania software quality">
            <a:extLst>
              <a:ext uri="{FF2B5EF4-FFF2-40B4-BE49-F238E27FC236}">
                <a16:creationId xmlns:a16="http://schemas.microsoft.com/office/drawing/2014/main" id="{A602FDAD-C1B1-4880-A861-301C5A4B6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95" y="1658143"/>
            <a:ext cx="5883207" cy="3760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odobny obraz">
            <a:extLst>
              <a:ext uri="{FF2B5EF4-FFF2-40B4-BE49-F238E27FC236}">
                <a16:creationId xmlns:a16="http://schemas.microsoft.com/office/drawing/2014/main" id="{7D28040A-ED59-46A7-B513-115567B8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18" y="1134478"/>
            <a:ext cx="8293186" cy="468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ytuł 4">
            <a:extLst>
              <a:ext uri="{FF2B5EF4-FFF2-40B4-BE49-F238E27FC236}">
                <a16:creationId xmlns:a16="http://schemas.microsoft.com/office/drawing/2014/main" id="{9722C23C-ED04-46BB-8981-A2854041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0616"/>
            <a:ext cx="9905998" cy="1113862"/>
          </a:xfrm>
        </p:spPr>
        <p:txBody>
          <a:bodyPr/>
          <a:lstStyle/>
          <a:p>
            <a:pPr algn="ctr"/>
            <a:r>
              <a:rPr lang="pl-PL" dirty="0"/>
              <a:t>The </a:t>
            </a:r>
            <a:r>
              <a:rPr lang="pl-PL" dirty="0" err="1"/>
              <a:t>sooner</a:t>
            </a:r>
            <a:r>
              <a:rPr lang="pl-PL" dirty="0"/>
              <a:t> the </a:t>
            </a:r>
            <a:r>
              <a:rPr lang="pl-PL" dirty="0" err="1"/>
              <a:t>better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887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666AD-E6EE-4071-95B4-EC89C211C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pl-PL" dirty="0"/>
              <a:t>How to </a:t>
            </a:r>
            <a:r>
              <a:rPr lang="pl-PL" dirty="0" err="1"/>
              <a:t>hack</a:t>
            </a:r>
            <a:r>
              <a:rPr lang="pl-PL" dirty="0"/>
              <a:t> face id in the </a:t>
            </a:r>
            <a:r>
              <a:rPr lang="pl-PL" dirty="0" err="1"/>
              <a:t>latest</a:t>
            </a:r>
            <a:r>
              <a:rPr lang="pl-PL" dirty="0"/>
              <a:t> </a:t>
            </a:r>
            <a:r>
              <a:rPr lang="pl-PL" dirty="0" err="1"/>
              <a:t>apple</a:t>
            </a:r>
            <a:r>
              <a:rPr lang="pl-PL" dirty="0"/>
              <a:t> products?</a:t>
            </a:r>
          </a:p>
        </p:txBody>
      </p:sp>
      <p:pic>
        <p:nvPicPr>
          <p:cNvPr id="9218" name="Picture 2" descr="Znalezione obrazy dla zapytania face id hacked">
            <a:extLst>
              <a:ext uri="{FF2B5EF4-FFF2-40B4-BE49-F238E27FC236}">
                <a16:creationId xmlns:a16="http://schemas.microsoft.com/office/drawing/2014/main" id="{FCFCF15B-714A-4680-B71E-1943ECFB7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13" y="1241819"/>
            <a:ext cx="8236973" cy="523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6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0B74E0-1177-40A8-AAAF-71856305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THE Most popular </a:t>
            </a:r>
            <a:r>
              <a:rPr lang="pl-PL" dirty="0" err="1"/>
              <a:t>bugs</a:t>
            </a:r>
            <a:r>
              <a:rPr lang="pl-PL" dirty="0"/>
              <a:t> in </a:t>
            </a:r>
            <a:r>
              <a:rPr lang="pl-PL" dirty="0" err="1"/>
              <a:t>websites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59FCDE-71BA-4A18-BE6D-ECB1A78C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b="1" dirty="0" err="1"/>
              <a:t>Browser</a:t>
            </a:r>
            <a:r>
              <a:rPr lang="pl-PL" b="1" dirty="0"/>
              <a:t> Compatibility </a:t>
            </a:r>
            <a:r>
              <a:rPr lang="pl-PL" b="1" dirty="0" err="1"/>
              <a:t>Problems</a:t>
            </a:r>
            <a:endParaRPr lang="pl-PL" b="1" dirty="0"/>
          </a:p>
          <a:p>
            <a:pPr marL="457200" indent="-457200">
              <a:buFont typeface="+mj-lt"/>
              <a:buAutoNum type="arabicPeriod"/>
            </a:pPr>
            <a:r>
              <a:rPr lang="pl-PL" b="1" dirty="0" err="1"/>
              <a:t>Responsive</a:t>
            </a:r>
            <a:r>
              <a:rPr lang="pl-PL" b="1" dirty="0"/>
              <a:t> </a:t>
            </a:r>
            <a:r>
              <a:rPr lang="pl-PL" b="1" dirty="0" err="1"/>
              <a:t>Website</a:t>
            </a:r>
            <a:r>
              <a:rPr lang="pl-PL" b="1" dirty="0"/>
              <a:t> </a:t>
            </a:r>
            <a:r>
              <a:rPr lang="pl-PL" b="1" dirty="0" err="1"/>
              <a:t>Mistakes</a:t>
            </a:r>
            <a:endParaRPr lang="pl-PL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Links and Site Forms Aren’t Doing Anything</a:t>
            </a:r>
          </a:p>
          <a:p>
            <a:pPr marL="457200" indent="-457200">
              <a:buFont typeface="+mj-lt"/>
              <a:buAutoNum type="arabicPeriod"/>
            </a:pPr>
            <a:r>
              <a:rPr lang="pl-PL" b="1" dirty="0" err="1"/>
              <a:t>Slow</a:t>
            </a:r>
            <a:r>
              <a:rPr lang="pl-PL" b="1" dirty="0"/>
              <a:t> Site </a:t>
            </a:r>
            <a:r>
              <a:rPr lang="pl-PL" b="1" dirty="0" err="1"/>
              <a:t>Speed</a:t>
            </a:r>
            <a:r>
              <a:rPr lang="pl-PL" b="1" dirty="0"/>
              <a:t> (ex sam.)</a:t>
            </a:r>
          </a:p>
          <a:p>
            <a:pPr marL="457200" indent="-457200">
              <a:buFont typeface="+mj-lt"/>
              <a:buAutoNum type="arabicPeriod"/>
            </a:pPr>
            <a:r>
              <a:rPr lang="pl-PL" b="1" dirty="0" err="1"/>
              <a:t>Website</a:t>
            </a:r>
            <a:r>
              <a:rPr lang="pl-PL" b="1" dirty="0"/>
              <a:t> </a:t>
            </a:r>
            <a:r>
              <a:rPr lang="pl-PL" b="1" dirty="0" err="1"/>
              <a:t>code</a:t>
            </a:r>
            <a:r>
              <a:rPr lang="pl-PL" b="1" dirty="0"/>
              <a:t> </a:t>
            </a:r>
            <a:r>
              <a:rPr lang="pl-PL" b="1" dirty="0" err="1"/>
              <a:t>has</a:t>
            </a:r>
            <a:r>
              <a:rPr lang="pl-PL" b="1" dirty="0"/>
              <a:t> not </a:t>
            </a:r>
            <a:r>
              <a:rPr lang="pl-PL" b="1" dirty="0" err="1"/>
              <a:t>been</a:t>
            </a:r>
            <a:r>
              <a:rPr lang="pl-PL" b="1" dirty="0"/>
              <a:t> </a:t>
            </a:r>
            <a:r>
              <a:rPr lang="pl-PL" b="1" dirty="0" err="1"/>
              <a:t>removed</a:t>
            </a:r>
            <a:endParaRPr lang="pl-PL" b="1" dirty="0"/>
          </a:p>
          <a:p>
            <a:pPr marL="457200" indent="-45720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06212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303925-E1BD-4048-9D9F-96D6811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Who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deal</a:t>
            </a:r>
            <a:r>
              <a:rPr lang="pl-PL" dirty="0"/>
              <a:t> with </a:t>
            </a:r>
            <a:r>
              <a:rPr lang="pl-PL" dirty="0" err="1"/>
              <a:t>it</a:t>
            </a:r>
            <a:r>
              <a:rPr lang="pl-PL" dirty="0"/>
              <a:t> 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ECD3BF-FF70-4176-AB7F-38160702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SOFTWARE TESTERS</a:t>
            </a:r>
          </a:p>
          <a:p>
            <a:r>
              <a:rPr lang="pl-PL" dirty="0"/>
              <a:t>QA ENGINEERS</a:t>
            </a:r>
          </a:p>
          <a:p>
            <a:r>
              <a:rPr lang="pl-PL" dirty="0"/>
              <a:t>Technical Test </a:t>
            </a:r>
            <a:r>
              <a:rPr lang="pl-PL" dirty="0" err="1"/>
              <a:t>Analyst</a:t>
            </a:r>
            <a:r>
              <a:rPr lang="pl-PL" dirty="0"/>
              <a:t> </a:t>
            </a:r>
          </a:p>
          <a:p>
            <a:r>
              <a:rPr lang="pl-PL" dirty="0"/>
              <a:t>QA TEAM LEADS</a:t>
            </a:r>
          </a:p>
          <a:p>
            <a:pPr marL="0" indent="0">
              <a:buNone/>
            </a:pPr>
            <a:r>
              <a:rPr lang="pl-PL" dirty="0"/>
              <a:t>Etc.</a:t>
            </a:r>
          </a:p>
          <a:p>
            <a:pPr marL="0" indent="0">
              <a:buNone/>
            </a:pPr>
            <a:r>
              <a:rPr lang="pl-PL" dirty="0"/>
              <a:t>And </a:t>
            </a:r>
            <a:r>
              <a:rPr lang="pl-PL" dirty="0" err="1"/>
              <a:t>finally</a:t>
            </a:r>
            <a:r>
              <a:rPr lang="pl-PL" dirty="0"/>
              <a:t>: Developer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386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121</Words>
  <Application>Microsoft Office PowerPoint</Application>
  <PresentationFormat>Panoramiczny</PresentationFormat>
  <Paragraphs>34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9" baseType="lpstr">
      <vt:lpstr>Arial</vt:lpstr>
      <vt:lpstr>Tw Cen MT</vt:lpstr>
      <vt:lpstr>Obwód</vt:lpstr>
      <vt:lpstr>THE IMPORTANCE OF SOFTWARE QUALITY</vt:lpstr>
      <vt:lpstr>If you ask me why this topic </vt:lpstr>
      <vt:lpstr>Software development process</vt:lpstr>
      <vt:lpstr>What is software quality ?</vt:lpstr>
      <vt:lpstr>What are the bugs?</vt:lpstr>
      <vt:lpstr>The sooner the better</vt:lpstr>
      <vt:lpstr>How to hack face id in the latest apple products?</vt:lpstr>
      <vt:lpstr>THE Most popular bugs in websites</vt:lpstr>
      <vt:lpstr>Who will deal with it ?</vt:lpstr>
      <vt:lpstr>Who can be a tester ?</vt:lpstr>
      <vt:lpstr>THE BEST SOFTWARE TESTER IS USER</vt:lpstr>
      <vt:lpstr>CERTIFIED TESTERS</vt:lpstr>
      <vt:lpstr>Prezentacja programu PowerPoint</vt:lpstr>
      <vt:lpstr>Users as a testers and not for free </vt:lpstr>
      <vt:lpstr> What would a world without testers look like?</vt:lpstr>
      <vt:lpstr>Thanks for your attention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IMPORTANCE OF SOFTWARE QUALITY</dc:title>
  <dc:creator>Daniel Kułaga</dc:creator>
  <cp:lastModifiedBy>Daniel Kułaga</cp:lastModifiedBy>
  <cp:revision>1</cp:revision>
  <dcterms:created xsi:type="dcterms:W3CDTF">2019-11-06T13:33:17Z</dcterms:created>
  <dcterms:modified xsi:type="dcterms:W3CDTF">2019-11-07T08:01:48Z</dcterms:modified>
</cp:coreProperties>
</file>