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naheim"/>
      <p:regular r:id="rId17"/>
    </p:embeddedFont>
    <p:embeddedFont>
      <p:font typeface="Barlow Condensed ExtraBold"/>
      <p:bold r:id="rId18"/>
      <p:boldItalic r:id="rId19"/>
    </p:embeddedFont>
    <p:embeddedFont>
      <p:font typeface="Overpass Mono"/>
      <p:regular r:id="rId20"/>
      <p:bold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regular.fntdata"/><Relationship Id="rId22" Type="http://schemas.openxmlformats.org/officeDocument/2006/relationships/font" Target="fonts/Barlow-regular.fntdata"/><Relationship Id="rId21" Type="http://schemas.openxmlformats.org/officeDocument/2006/relationships/font" Target="fonts/OverpassMono-bold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regular.fntdata"/><Relationship Id="rId16" Type="http://schemas.openxmlformats.org/officeDocument/2006/relationships/slide" Target="slides/slide12.xml"/><Relationship Id="rId19" Type="http://schemas.openxmlformats.org/officeDocument/2006/relationships/font" Target="fonts/BarlowCondensedExtraBold-boldItalic.fntdata"/><Relationship Id="rId18" Type="http://schemas.openxmlformats.org/officeDocument/2006/relationships/font" Target="fonts/BarlowCondensed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22dda0a4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22dda0a4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b2f66a28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b2f66a28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e38ef1c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3e38ef1c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e38ef1ca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e38ef1ca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e38ef1c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3e38ef1c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e38ef1c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e38ef1c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rehana.com/blog/desarrollo-web/que-es-variable-programacion/" TargetMode="External"/><Relationship Id="rId4" Type="http://schemas.openxmlformats.org/officeDocument/2006/relationships/hyperlink" Target="https://kikopalomares.com/blog/que-es-una-constante-en-programacion" TargetMode="External"/><Relationship Id="rId5" Type="http://schemas.openxmlformats.org/officeDocument/2006/relationships/hyperlink" Target="https://youtube.com/watch?v=swdcD6OPMl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hyperlink" Target="https://www.youtube.com/watch?v=swdcD6OPMlk&amp;list=LL&amp;index=2&amp;t=1183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APRENDIENDO PYTHON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Daniel Bustamante Lagart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INSTITUTO ARTEK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DÍA 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REGLAS DE LAS </a:t>
            </a:r>
            <a:r>
              <a:rPr lang="en"/>
              <a:t>VARIABLES</a:t>
            </a:r>
            <a:r>
              <a:rPr lang="en"/>
              <a:t> Y CONSTANTES</a:t>
            </a:r>
            <a:endParaRPr/>
          </a:p>
        </p:txBody>
      </p:sp>
      <p:pic>
        <p:nvPicPr>
          <p:cNvPr id="392" name="Google Shape;3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625" y="1485100"/>
            <a:ext cx="4944099" cy="34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/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CONVENCIÓN DE NOMBRES</a:t>
            </a:r>
            <a:endParaRPr/>
          </a:p>
        </p:txBody>
      </p:sp>
      <p:pic>
        <p:nvPicPr>
          <p:cNvPr id="398" name="Google Shape;3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4600"/>
            <a:ext cx="4375449" cy="38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5"/>
          <p:cNvSpPr txBox="1"/>
          <p:nvPr>
            <p:ph idx="4294967295" type="body"/>
          </p:nvPr>
        </p:nvSpPr>
        <p:spPr>
          <a:xfrm>
            <a:off x="4638575" y="1209950"/>
            <a:ext cx="39327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 las variables se usa camelCase por regla general, esto facilita que otros programadores puedan leer más fácil el código.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Para las constantes se unsa SCREAMING_SNAKE_CASE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Igual por regla general para diferenciar cuales son las constantes y cuales las variables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Las otras dos casi no se usan.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"/>
          <p:cNvSpPr txBox="1"/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Bibliografía</a:t>
            </a:r>
            <a:endParaRPr/>
          </a:p>
        </p:txBody>
      </p:sp>
      <p:sp>
        <p:nvSpPr>
          <p:cNvPr id="405" name="Google Shape;405;p36"/>
          <p:cNvSpPr txBox="1"/>
          <p:nvPr>
            <p:ph idx="4294967295" type="body"/>
          </p:nvPr>
        </p:nvSpPr>
        <p:spPr>
          <a:xfrm>
            <a:off x="1278000" y="1209950"/>
            <a:ext cx="72933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💻 ¿Qué es una variable en programación? | Guía completa | Crehana. (n.d.). Crehana. Retrieved 24 July. 2022, from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https://crehana.com/blog/desarrollo-web/que-es-variable-programacion/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¿Qué es una constante en programación? . (n.d.). Kikopalomares. Retrieved 24 July. 2022, from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https://kikopalomares.com/blog/que-es-una-constante-en-programacion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Curso Completo de Python para Principiantes (2022) - YouTube. (n.d.). Youtube. Retrieved 24 July. 2022, from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https://youtube.com/watch?v=swdcD6OPMlk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6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6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Decidí aprender python porque es uno de los principales lenguajes que se usa en la Ciberseguridad ya que muchos sistemas informáticos funcionan con este lenguaje y para poder implementar una solución se tiene que programar en en el mismo lenguaje, mi otra razón es porque es un lenguaje que se especializa en IA.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Tengo bases en la programación, el tipo de variables y todo eso, pero no está de más darle una repasada, encontré algunas cosas que no sabía gracias al repaso que dí.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 curso es en youtube, un curso para principiantes de 9 Horas, el cual terminaré  esta semana para iniciar el avanzado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4"/>
              </a:rPr>
              <a:t>https://www.youtube.com/watch?v=swdcD6OPMlk&amp;list=LL&amp;index=2&amp;t=1183s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</a:t>
            </a:r>
            <a:r>
              <a:rPr lang="en"/>
              <a:t>C</a:t>
            </a:r>
            <a:r>
              <a:rPr lang="en">
                <a:solidFill>
                  <a:schemeClr val="dk2"/>
                </a:solidFill>
              </a:rPr>
              <a:t>I</a:t>
            </a:r>
            <a:r>
              <a:rPr lang="en"/>
              <a:t>Ó</a:t>
            </a:r>
            <a:r>
              <a:rPr lang="en">
                <a:solidFill>
                  <a:schemeClr val="dk2"/>
                </a:solidFill>
              </a:rPr>
              <a:t>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Día 1</a:t>
            </a:r>
            <a:endParaRPr/>
          </a:p>
        </p:txBody>
      </p:sp>
      <p:sp>
        <p:nvSpPr>
          <p:cNvPr id="345" name="Google Shape;345;p27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46" name="Google Shape;346;p27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Variable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7" name="Google Shape;347;p27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8" name="Google Shape;348;p27"/>
          <p:cNvSpPr txBox="1"/>
          <p:nvPr>
            <p:ph idx="3" type="subTitle"/>
          </p:nvPr>
        </p:nvSpPr>
        <p:spPr>
          <a:xfrm flipH="1">
            <a:off x="4018650" y="2004925"/>
            <a:ext cx="36123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Reglas de las variables y constantes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9" name="Google Shape;349;p27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0" name="Google Shape;350;p27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constante?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Variable?</a:t>
            </a:r>
            <a:endParaRPr/>
          </a:p>
        </p:txBody>
      </p:sp>
      <p:sp>
        <p:nvSpPr>
          <p:cNvPr id="362" name="Google Shape;362;p2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>
            <p:ph idx="1" type="body"/>
          </p:nvPr>
        </p:nvSpPr>
        <p:spPr>
          <a:xfrm>
            <a:off x="4491300" y="2648775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“Es un elemento de datos cuyo valor puede cambiar durante el curso de la ejecución de un programa, son contenedores que almacena información”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(💻 ¿Qué es una variable en programación? | Guía completa | Crehana, n.d.).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368" name="Google Shape;3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900" y="540000"/>
            <a:ext cx="4271343" cy="20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constante?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idx="1" type="body"/>
          </p:nvPr>
        </p:nvSpPr>
        <p:spPr>
          <a:xfrm>
            <a:off x="4491300" y="2648775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/>
              <a:t>Una constante es un valor, una variable, que no puede ser alterado durante la ejecución del programa. Tan solo se puede leer, no se puede modificar”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Ejemplo: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PI=3.1416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 ¿Qué es una constante en programación? , n.d.).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380" name="Google Shape;3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900" y="540000"/>
            <a:ext cx="55816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Reglas de las variables y constantes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 txBox="1"/>
          <p:nvPr>
            <p:ph idx="2" type="title"/>
          </p:nvPr>
        </p:nvSpPr>
        <p:spPr>
          <a:xfrm>
            <a:off x="454800" y="17316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