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76C2F-A595-9946-D9D5-C8617E818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A972-DE15-BD22-77CC-DC61B52E6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9A788-4D68-8673-095A-B52809A7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98229-8AAD-A9CF-2145-0FF06E02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526179-3405-7666-E4FF-6A9773CEA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657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A3A03-0955-9514-ED22-BF79862A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47036-0500-2B83-9B3B-DB52FAD47B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A9F06-D300-3F82-5787-48E12AF2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C8CF8-7C23-DF4A-0687-7CE8B5789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2313-1DA3-2732-29D8-28A621B6D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809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DBD663-5A86-8B6E-A19C-A039E590A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7BD67-5BC4-89B2-25CB-E1B4D7C2CD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306C81-94D0-E853-D327-A1D8B6931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69E8C-CF87-89A1-8AC8-391C41512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82223-176F-F8D2-2CAB-9DB9F05C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736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5B8F-3F66-F6E4-AC9C-D9C3D169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6790E-ED34-8F6F-B6EE-C0063E94C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6C6ED-5B22-3D87-8F32-AE9C5E7B2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1EBAA1-2156-4C0F-0C25-4737A5DFE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68A15-0E2A-87D7-2529-168D9CCA4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49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2F8DD-6D2E-C00B-C36D-157E5B189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0BB4-ACEA-4326-8B1B-3E616C58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1FD42-7E00-DBB8-D8E0-110DB5D55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C5FB5-773F-43B1-0189-4DDE2E177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9FADB-E0C1-38AA-65C5-ADBEA61B3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63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9CFB9-B400-9813-4E16-4C9AD398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33EAB-C299-61A4-FDBA-ED719C2C79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C8D4B-6653-72D4-8269-9C77BBC07E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8E25D4-6486-8DC4-A3C5-67A188639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EEB5-D540-995D-A892-3401A326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85CA0F-8DA5-1BF1-5744-FDB815656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5649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DFB4A-ADE3-3944-C792-A2AA38463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090CB-87C1-C944-F51B-7E9866BBB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B107A6-9BF9-E28E-7A54-7544262C3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B77A3D-D395-790F-EA45-B45F61016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A282F-37B8-670F-CD86-7B66542D12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FD198B-E4F4-8769-EF7B-9F90B3177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1CE4C6-3212-D454-9584-E72E3DF9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481ACC-73F8-8CAD-212A-0D0278A60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98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E692-9F73-F801-839A-5745042F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6290-EA22-B1A6-08C0-AE7A5B5F9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5A7C12-F2AC-2C02-0234-1E42B79D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D7811-ED5A-2627-4024-4E4F7A42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960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688417-BAF9-A361-2B0B-E9519C082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BB430D-EF76-5C24-F335-5E41DC8FA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B3DB9-46D9-E5AE-9702-55D2DF2B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229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64ED-8C8F-129D-7057-66B2E275A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9D003-7D9A-26A4-B6FB-5E3A8F5955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82A37-DB9C-18C5-3803-BFEA34D60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9BAB5-DC03-2CDE-8FB3-53F0214CE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E34F6-B457-37AB-640E-9F032F74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52E5EF-10E7-56F3-FED0-FC988C067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B2CD0-15CE-7E58-0894-47A816AD0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7692DD-3359-E096-D8D2-ABB8D9CCA0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F0DFCD-BD44-AC85-8079-6E9036B73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6557B-1E92-F510-5EFD-29AFB9D18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E88F-AB5E-1565-66D3-E1EDD037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178260-CF15-BFF8-0108-26141E94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99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F7D3B-1FB9-4CD3-6612-B4FD92C56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08C85-749C-0E14-F8C1-BEF4EC72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8059-6128-B700-7220-8AB9FC052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CB8CD3-B646-4973-9815-43C3E8D718F8}" type="datetimeFigureOut">
              <a:rPr lang="en-GB" smtClean="0"/>
              <a:t>06/09/2025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1D9D1-775E-27E7-7BF7-5D8C3D6E91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1F24-C572-775D-C80E-A6E67B09B2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93E5F7-EC23-4418-9D08-D9DB72D3D9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171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8CDCB92-569C-2F99-0A2E-9FFF5C036406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Restaurant Operations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5CAAA1-97DC-1FAA-7FC2-13BA32471A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231"/>
          <a:stretch>
            <a:fillRect/>
          </a:stretch>
        </p:blipFill>
        <p:spPr>
          <a:xfrm>
            <a:off x="656275" y="1675227"/>
            <a:ext cx="10879450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41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374A1-8A2A-1FA2-43B3-7043A870D904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Objective 1: Explore the Items Table</a:t>
            </a:r>
            <a:endParaRPr lang="en-US" sz="32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DFD280-8BEF-8242-14A0-A06ED3CD9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677682"/>
            <a:ext cx="10905066" cy="4389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91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90184E5-915A-37FA-C150-6006611C1860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b="0" kern="1200" cap="none" spc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Objective 2: Explore the Orders Table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353E2F-349A-C51D-5C33-90E6F79F2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785" y="1675227"/>
            <a:ext cx="10588429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859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41BE11-8FE1-E98A-C231-BF05A6A4B838}"/>
              </a:ext>
            </a:extLst>
          </p:cNvPr>
          <p:cNvSpPr/>
          <p:nvPr/>
        </p:nvSpPr>
        <p:spPr>
          <a:xfrm>
            <a:off x="556532" y="643467"/>
            <a:ext cx="11210925" cy="744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200" kern="120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Objective 3: Analyse the Customer Behaviour</a:t>
            </a:r>
            <a:endParaRPr lang="en-US" sz="3200" b="0" kern="1200" cap="none" spc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A9AC22-53F5-7E85-66D8-1307C61B4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054" y="1675227"/>
            <a:ext cx="9449892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6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C525-A667-C9D4-F348-502F5F42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5EE9C-D048-CFEC-33AA-AE70BB4A4C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Analytics Datasets and Project Briefs.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7565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32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Latigo Lam</dc:creator>
  <cp:lastModifiedBy>Daniel Latigo Lam</cp:lastModifiedBy>
  <cp:revision>1</cp:revision>
  <dcterms:created xsi:type="dcterms:W3CDTF">2025-09-06T10:03:53Z</dcterms:created>
  <dcterms:modified xsi:type="dcterms:W3CDTF">2025-09-06T10:31:26Z</dcterms:modified>
</cp:coreProperties>
</file>