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8" r:id="rId11"/>
    <p:sldId id="271" r:id="rId12"/>
    <p:sldId id="261" r:id="rId13"/>
    <p:sldId id="26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A3198-19F8-4BD6-AE8C-91723D7419F0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D1E6-7E0E-4A44-8AA1-1EA95F5E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7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38C3-474F-40B7-868E-6812ADA369C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7CA0-421E-48D0-8410-0FEEA8EE5A9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F0DA-E665-49B1-A252-2E320B91080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3C11-4680-46A0-8C0E-810BAB45C2F0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FA6B-D6FA-4AA9-9BC1-43A125C3EC51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1B8-C474-43C3-A592-8AC47F6246AE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AAD8-11D6-441E-BDF7-36AC3A8ACD2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D8-047F-4F0A-9BD8-D62CFF168D3D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3840-5188-4A0C-AC18-9235F9C11B21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53DC-11B9-4FA8-863A-60CD35CBD95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3984-F19B-4D2F-8641-88792FC49B4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7CB6-71FF-4820-BF90-49118A05EC17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376B-5F32-409E-B171-CE393603270D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F65-888D-45E8-8985-7F9511C2EA5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507-F44C-4E75-A716-B97688AA33B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781A-ED1C-476F-A465-107846BF447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01AF-CA14-4C84-B37B-DA71063A9B3F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5CDA7F-CC34-43C7-8A9C-3AE254C2B34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Qualité de programmation : Gestion d’emploi du temps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5565" y="3996267"/>
            <a:ext cx="8057458" cy="1388534"/>
          </a:xfrm>
        </p:spPr>
        <p:txBody>
          <a:bodyPr>
            <a:normAutofit/>
          </a:bodyPr>
          <a:lstStyle/>
          <a:p>
            <a:r>
              <a:rPr lang="fr-FR" dirty="0"/>
              <a:t>Alexis ROOS - Daniel WETTEL - Jean-Philippe DUBUC - Romain TEULÉ</a:t>
            </a:r>
          </a:p>
          <a:p>
            <a:r>
              <a:rPr lang="fr-FR" dirty="0"/>
              <a:t>Année universitaire 2016/2017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://www.communication.uha.fr/accueil-personnels/images/f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75" y="177489"/>
            <a:ext cx="6034088" cy="12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1" y="428066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</a:t>
            </a:r>
            <a:r>
              <a:rPr lang="fr-FR" sz="4400" dirty="0"/>
              <a:t>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Afficheurs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3672" y="2545790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/>
              <a:t>Une classe virtuelle afficheur</a:t>
            </a:r>
          </a:p>
          <a:p>
            <a:endParaRPr lang="fr-FR" dirty="0"/>
          </a:p>
          <a:p>
            <a:r>
              <a:rPr lang="fr-FR" dirty="0"/>
              <a:t>Deux classes héritées :</a:t>
            </a:r>
          </a:p>
          <a:p>
            <a:pPr lvl="1"/>
            <a:r>
              <a:rPr lang="fr-FR" sz="2400" dirty="0"/>
              <a:t>Un afficheur console </a:t>
            </a:r>
          </a:p>
          <a:p>
            <a:pPr lvl="1"/>
            <a:r>
              <a:rPr lang="fr-FR" sz="2400" dirty="0"/>
              <a:t>Un afficheur CSV qui permet </a:t>
            </a:r>
          </a:p>
          <a:p>
            <a:pPr marL="0" indent="0">
              <a:buNone/>
            </a:pPr>
            <a:r>
              <a:rPr lang="fr-FR" dirty="0"/>
              <a:t>	l’import au format </a:t>
            </a:r>
            <a:r>
              <a:rPr lang="fr-FR" dirty="0" err="1"/>
              <a:t>excel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55" y="2200660"/>
            <a:ext cx="6020769" cy="3834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36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2018" y="138881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Affichage graphique (non terminé)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7" y="1755555"/>
            <a:ext cx="9191928" cy="47193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90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0300" y="179173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tests unitaires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947" y="2397211"/>
            <a:ext cx="10018713" cy="40754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Bibliothèque catch</a:t>
            </a:r>
          </a:p>
          <a:p>
            <a:pPr lvl="1"/>
            <a:endParaRPr lang="fr-FR" dirty="0"/>
          </a:p>
          <a:p>
            <a:r>
              <a:rPr lang="fr-FR" dirty="0"/>
              <a:t>Doivent permettre de définir </a:t>
            </a:r>
          </a:p>
          <a:p>
            <a:pPr marL="0" indent="0">
              <a:buNone/>
            </a:pPr>
            <a:r>
              <a:rPr lang="fr-FR" dirty="0"/>
              <a:t>le comportement des méthodes</a:t>
            </a:r>
          </a:p>
          <a:p>
            <a:endParaRPr lang="fr-FR" dirty="0"/>
          </a:p>
          <a:p>
            <a:r>
              <a:rPr lang="fr-FR" dirty="0"/>
              <a:t>Pas fait pour la classe emploi du temps</a:t>
            </a:r>
          </a:p>
          <a:p>
            <a:endParaRPr lang="fr-FR" dirty="0"/>
          </a:p>
          <a:p>
            <a:r>
              <a:rPr lang="fr-FR" dirty="0"/>
              <a:t>Nous auraient probablement permis de </a:t>
            </a:r>
          </a:p>
          <a:p>
            <a:r>
              <a:rPr lang="fr-FR" dirty="0"/>
              <a:t>réaliser un code plus fonctionnelle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51" y="1532239"/>
            <a:ext cx="5424617" cy="481076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00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19130"/>
            <a:ext cx="10018713" cy="3124201"/>
          </a:xfrm>
        </p:spPr>
        <p:txBody>
          <a:bodyPr/>
          <a:lstStyle/>
          <a:p>
            <a:r>
              <a:rPr lang="fr-FR" dirty="0"/>
              <a:t>Mauvaise organisation</a:t>
            </a:r>
          </a:p>
          <a:p>
            <a:r>
              <a:rPr lang="fr-FR" dirty="0"/>
              <a:t>Mauvaise gestion du temps  </a:t>
            </a:r>
          </a:p>
          <a:p>
            <a:r>
              <a:rPr lang="fr-FR" dirty="0"/>
              <a:t>Manque de cohésion</a:t>
            </a:r>
          </a:p>
          <a:p>
            <a:r>
              <a:rPr lang="fr-FR" dirty="0"/>
              <a:t>Mauvaise communication</a:t>
            </a:r>
          </a:p>
          <a:p>
            <a:r>
              <a:rPr lang="fr-FR" dirty="0"/>
              <a:t>Manque de réflexion avant de coder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1" y="39300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Outils utilisés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682018" y="2276598"/>
            <a:ext cx="10018713" cy="3752335"/>
          </a:xfrm>
        </p:spPr>
        <p:txBody>
          <a:bodyPr>
            <a:normAutofit/>
          </a:bodyPr>
          <a:lstStyle/>
          <a:p>
            <a:r>
              <a:rPr lang="fr-FR" dirty="0"/>
              <a:t>GitHub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 err="1"/>
              <a:t>Qt</a:t>
            </a:r>
            <a:r>
              <a:rPr lang="fr-FR" dirty="0"/>
              <a:t> Creator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Facebook Messenger </a:t>
            </a:r>
          </a:p>
          <a:p>
            <a:endParaRPr lang="fr-FR" dirty="0"/>
          </a:p>
          <a:p>
            <a:r>
              <a:rPr lang="fr-FR" dirty="0"/>
              <a:t>Catch 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61" y="2049343"/>
            <a:ext cx="646043" cy="646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61" y="3048740"/>
            <a:ext cx="764485" cy="754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860" y="4152765"/>
            <a:ext cx="602974" cy="608358"/>
          </a:xfrm>
          <a:prstGeom prst="rect">
            <a:avLst/>
          </a:prstGeom>
        </p:spPr>
      </p:pic>
      <p:pic>
        <p:nvPicPr>
          <p:cNvPr id="2054" name="Picture 6" descr="catch-logo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19" y="4998596"/>
            <a:ext cx="1796968" cy="8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9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structure bien définie…</a:t>
            </a:r>
          </a:p>
          <a:p>
            <a:r>
              <a:rPr lang="fr-FR" dirty="0"/>
              <a:t>… mais un code qui aurait pu être plus travaillé</a:t>
            </a:r>
          </a:p>
          <a:p>
            <a:r>
              <a:rPr lang="fr-FR" dirty="0"/>
              <a:t>Et un projet qui aurait pu être mieux géré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0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75259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287" y="1527735"/>
            <a:ext cx="10018713" cy="4704521"/>
          </a:xfrm>
        </p:spPr>
        <p:txBody>
          <a:bodyPr>
            <a:normAutofit/>
          </a:bodyPr>
          <a:lstStyle/>
          <a:p>
            <a:r>
              <a:rPr lang="fr-FR" dirty="0"/>
              <a:t>I) Présentation du sujet</a:t>
            </a:r>
          </a:p>
          <a:p>
            <a:r>
              <a:rPr lang="fr-FR" dirty="0"/>
              <a:t>II) Explication de la structure choisie</a:t>
            </a:r>
          </a:p>
          <a:p>
            <a:r>
              <a:rPr lang="fr-FR" dirty="0"/>
              <a:t>III) Les classes</a:t>
            </a:r>
          </a:p>
          <a:p>
            <a:r>
              <a:rPr lang="fr-FR" dirty="0"/>
              <a:t>IV) Lest tests unitaires</a:t>
            </a:r>
          </a:p>
          <a:p>
            <a:r>
              <a:rPr lang="fr-FR" dirty="0"/>
              <a:t>V) Outils utilisés</a:t>
            </a:r>
          </a:p>
          <a:p>
            <a:r>
              <a:rPr lang="fr-FR" dirty="0"/>
              <a:t>VI) Problèmes rencontrés</a:t>
            </a:r>
          </a:p>
          <a:p>
            <a:r>
              <a:rPr lang="fr-FR" dirty="0"/>
              <a:t>VII)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9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fr-FR" dirty="0"/>
              <a:t>Création d’un programme de gestion d’un emploi du temps universitaire</a:t>
            </a:r>
          </a:p>
          <a:p>
            <a:endParaRPr lang="fr-FR" dirty="0"/>
          </a:p>
          <a:p>
            <a:r>
              <a:rPr lang="fr-FR" dirty="0"/>
              <a:t>Avec une attention particulière à la qualité du code :</a:t>
            </a:r>
          </a:p>
          <a:p>
            <a:pPr lvl="1"/>
            <a:r>
              <a:rPr lang="fr-FR" dirty="0"/>
              <a:t>Réalisation de tests</a:t>
            </a:r>
          </a:p>
          <a:p>
            <a:pPr lvl="1"/>
            <a:r>
              <a:rPr lang="fr-FR" dirty="0"/>
              <a:t>Interface collaborative</a:t>
            </a:r>
          </a:p>
          <a:p>
            <a:pPr lvl="1"/>
            <a:r>
              <a:rPr lang="fr-FR" dirty="0"/>
              <a:t>Structure réfléchie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40365" y="448964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Première idée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rojetcal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" y="2201563"/>
            <a:ext cx="10375557" cy="4492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7935" y="190634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Structure 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04504"/>
          </a:xfrm>
        </p:spPr>
        <p:txBody>
          <a:bodyPr>
            <a:normAutofit/>
          </a:bodyPr>
          <a:lstStyle/>
          <a:p>
            <a:r>
              <a:rPr lang="fr-FR" dirty="0"/>
              <a:t>Une classe emploi du temps :</a:t>
            </a:r>
          </a:p>
          <a:p>
            <a:endParaRPr lang="fr-FR" dirty="0"/>
          </a:p>
          <a:p>
            <a:pPr lvl="1"/>
            <a:r>
              <a:rPr lang="fr-FR" sz="2400" dirty="0"/>
              <a:t>Qui contient un tableau de filière ..</a:t>
            </a:r>
          </a:p>
          <a:p>
            <a:pPr lvl="1"/>
            <a:endParaRPr lang="fr-FR" sz="2400" dirty="0"/>
          </a:p>
          <a:p>
            <a:pPr lvl="2"/>
            <a:r>
              <a:rPr lang="fr-FR" sz="2400" dirty="0"/>
              <a:t>Qui contient chacune une année ..</a:t>
            </a:r>
          </a:p>
          <a:p>
            <a:pPr lvl="2"/>
            <a:endParaRPr lang="fr-FR" sz="2400" dirty="0"/>
          </a:p>
          <a:p>
            <a:pPr lvl="3"/>
            <a:r>
              <a:rPr lang="fr-FR" sz="2400" dirty="0"/>
              <a:t>Qui par le biais des semaines et jours contiennent les cours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7370" y="315097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Emploi du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383" y="2271839"/>
            <a:ext cx="10018713" cy="3914519"/>
          </a:xfrm>
        </p:spPr>
        <p:txBody>
          <a:bodyPr>
            <a:normAutofit/>
          </a:bodyPr>
          <a:lstStyle/>
          <a:p>
            <a:r>
              <a:rPr lang="fr-FR" dirty="0"/>
              <a:t>Les méthodes qui permettent </a:t>
            </a:r>
          </a:p>
          <a:p>
            <a:pPr marL="0" indent="0">
              <a:buNone/>
            </a:pPr>
            <a:r>
              <a:rPr lang="fr-FR" dirty="0"/>
              <a:t>la gestion de l’emploi du temps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liste des salles, des filières, </a:t>
            </a:r>
          </a:p>
          <a:p>
            <a:pPr marL="0" indent="0">
              <a:buNone/>
            </a:pPr>
            <a:r>
              <a:rPr lang="fr-FR" dirty="0"/>
              <a:t>des professeurs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afficheur console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09" y="632892"/>
            <a:ext cx="5527074" cy="59491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9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651" y="182397"/>
            <a:ext cx="10018713" cy="1752599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200" dirty="0"/>
              <a:t>Individu, étudiant et professeur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26" y="1774058"/>
            <a:ext cx="10018713" cy="4744995"/>
          </a:xfrm>
        </p:spPr>
        <p:txBody>
          <a:bodyPr>
            <a:normAutofit/>
          </a:bodyPr>
          <a:lstStyle/>
          <a:p>
            <a:r>
              <a:rPr lang="fr-FR" dirty="0"/>
              <a:t>Une classe virtuelle individu contenant</a:t>
            </a:r>
          </a:p>
          <a:p>
            <a:pPr marL="0" indent="0">
              <a:buNone/>
            </a:pPr>
            <a:r>
              <a:rPr lang="fr-FR" dirty="0"/>
              <a:t> les méthodes et champs communs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Deux classes héritées :</a:t>
            </a:r>
          </a:p>
          <a:p>
            <a:pPr lvl="1"/>
            <a:r>
              <a:rPr lang="fr-FR" sz="2400" dirty="0"/>
              <a:t>Professeur qui contient également </a:t>
            </a:r>
          </a:p>
          <a:p>
            <a:pPr marL="0" indent="0">
              <a:buNone/>
            </a:pPr>
            <a:r>
              <a:rPr lang="fr-FR" dirty="0"/>
              <a:t>	la matière enseignée</a:t>
            </a:r>
          </a:p>
          <a:p>
            <a:pPr lvl="1"/>
            <a:r>
              <a:rPr lang="fr-FR" sz="2400" dirty="0"/>
              <a:t>Etudiant qui contient également</a:t>
            </a:r>
          </a:p>
          <a:p>
            <a:pPr marL="0" indent="0">
              <a:buNone/>
            </a:pPr>
            <a:r>
              <a:rPr lang="fr-FR" dirty="0"/>
              <a:t>	un numéro étudiant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9" y="2842918"/>
            <a:ext cx="5331295" cy="26072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9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8008" y="488091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Les classes</a:t>
            </a:r>
            <a:br>
              <a:rPr lang="fr-FR" dirty="0"/>
            </a:br>
            <a:r>
              <a:rPr lang="fr-FR" sz="3600" dirty="0"/>
              <a:t>Année, semaine, journée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26" y="1963725"/>
            <a:ext cx="10018713" cy="4085968"/>
          </a:xfrm>
        </p:spPr>
        <p:txBody>
          <a:bodyPr>
            <a:normAutofit/>
          </a:bodyPr>
          <a:lstStyle/>
          <a:p>
            <a:r>
              <a:rPr lang="fr-FR" dirty="0"/>
              <a:t>Année contient un tableau de semaines</a:t>
            </a:r>
          </a:p>
          <a:p>
            <a:endParaRPr lang="fr-FR" dirty="0"/>
          </a:p>
          <a:p>
            <a:r>
              <a:rPr lang="fr-FR" dirty="0"/>
              <a:t>Semaine contient un tableau de journées</a:t>
            </a:r>
          </a:p>
          <a:p>
            <a:endParaRPr lang="fr-FR" dirty="0"/>
          </a:p>
          <a:p>
            <a:r>
              <a:rPr lang="fr-FR" dirty="0"/>
              <a:t>Journée contient un tableau de cours</a:t>
            </a:r>
          </a:p>
          <a:p>
            <a:endParaRPr lang="fr-FR" dirty="0"/>
          </a:p>
          <a:p>
            <a:pPr lvl="1"/>
            <a:r>
              <a:rPr lang="fr-FR" sz="2400" dirty="0"/>
              <a:t>Toutes disposent de 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64" y="2366318"/>
            <a:ext cx="4905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6224" y="451022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Les classes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Cours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1447" y="1857964"/>
            <a:ext cx="10018713" cy="485175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pointeur sur le professeur</a:t>
            </a:r>
          </a:p>
          <a:p>
            <a:endParaRPr lang="fr-FR" dirty="0"/>
          </a:p>
          <a:p>
            <a:r>
              <a:rPr lang="fr-FR" dirty="0"/>
              <a:t>Un pointeur sur la salle</a:t>
            </a:r>
          </a:p>
          <a:p>
            <a:endParaRPr lang="fr-FR" dirty="0"/>
          </a:p>
          <a:p>
            <a:r>
              <a:rPr lang="fr-FR" dirty="0"/>
              <a:t>L’horaire de début</a:t>
            </a:r>
          </a:p>
          <a:p>
            <a:endParaRPr lang="fr-FR" dirty="0"/>
          </a:p>
          <a:p>
            <a:r>
              <a:rPr lang="fr-FR" dirty="0"/>
              <a:t>Et éventuellement la durée</a:t>
            </a:r>
          </a:p>
          <a:p>
            <a:pPr marL="0" indent="0">
              <a:buNone/>
            </a:pPr>
            <a:r>
              <a:rPr lang="fr-FR" dirty="0"/>
              <a:t> (2 heures par défaut)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sz="2400" dirty="0"/>
              <a:t>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38" y="2279892"/>
            <a:ext cx="6033599" cy="33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125</TotalTime>
  <Words>345</Words>
  <Application>Microsoft Office PowerPoint</Application>
  <PresentationFormat>Grand écran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Parallaxe</vt:lpstr>
      <vt:lpstr>Qualité de programmation : Gestion d’emploi du temps</vt:lpstr>
      <vt:lpstr>Sommaire</vt:lpstr>
      <vt:lpstr>Présentation du sujet</vt:lpstr>
      <vt:lpstr>Explication de la structure choisie  Première idée</vt:lpstr>
      <vt:lpstr>Explication de la structure choisie  Structure finale</vt:lpstr>
      <vt:lpstr>Les classes  Emploi du temps</vt:lpstr>
      <vt:lpstr>Les classes  Individu, étudiant et professeur</vt:lpstr>
      <vt:lpstr>Les classes Année, semaine, journée </vt:lpstr>
      <vt:lpstr>Les classes  Cours </vt:lpstr>
      <vt:lpstr>Les classes  Afficheurs </vt:lpstr>
      <vt:lpstr>Les classes  Affichage graphique (non terminé)</vt:lpstr>
      <vt:lpstr>Les tests unitaires</vt:lpstr>
      <vt:lpstr>Problèmes rencontrés</vt:lpstr>
      <vt:lpstr>Outils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Wettel</dc:creator>
  <cp:lastModifiedBy>Admin</cp:lastModifiedBy>
  <cp:revision>18</cp:revision>
  <dcterms:created xsi:type="dcterms:W3CDTF">2017-01-11T09:41:21Z</dcterms:created>
  <dcterms:modified xsi:type="dcterms:W3CDTF">2017-01-11T13:49:08Z</dcterms:modified>
</cp:coreProperties>
</file>