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5" r:id="rId8"/>
    <p:sldId id="266" r:id="rId9"/>
    <p:sldId id="267" r:id="rId10"/>
    <p:sldId id="268" r:id="rId11"/>
    <p:sldId id="271" r:id="rId12"/>
    <p:sldId id="261" r:id="rId13"/>
    <p:sldId id="269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A3198-19F8-4BD6-AE8C-91723D7419F0}" type="datetimeFigureOut">
              <a:rPr lang="fr-FR" smtClean="0"/>
              <a:t>11/01/2017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3D1E6-7E0E-4A44-8AA1-1EA95F5E2B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7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38C3-474F-40B7-868E-6812ADA369C4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7CA0-421E-48D0-8410-0FEEA8EE5A95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F0DA-E665-49B1-A252-2E320B910802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3C11-4680-46A0-8C0E-810BAB45C2F0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FA6B-D6FA-4AA9-9BC1-43A125C3EC51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1B8-C474-43C3-A592-8AC47F6246AE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AAD8-11D6-441E-BDF7-36AC3A8ACD24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F4D8-047F-4F0A-9BD8-D62CFF168D3D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3840-5188-4A0C-AC18-9235F9C11B21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53DC-11B9-4FA8-863A-60CD35CBD956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3984-F19B-4D2F-8641-88792FC49B45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C7CB6-71FF-4820-BF90-49118A05EC17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376B-5F32-409E-B171-CE393603270D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EBF65-888D-45E8-8985-7F9511C2EA55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6507-F44C-4E75-A716-B97688AA33B2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E781A-ED1C-476F-A465-107846BF4472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01AF-CA14-4C84-B37B-DA71063A9B3F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5CDA7F-CC34-43C7-8A9C-3AE254C2B344}" type="datetime1">
              <a:rPr lang="en-US" smtClean="0"/>
              <a:t>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Qualité de programmation : Gestion d’emploi du temps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45565" y="3996267"/>
            <a:ext cx="8057458" cy="1388534"/>
          </a:xfrm>
        </p:spPr>
        <p:txBody>
          <a:bodyPr>
            <a:normAutofit/>
          </a:bodyPr>
          <a:lstStyle/>
          <a:p>
            <a:r>
              <a:rPr lang="fr-FR" dirty="0"/>
              <a:t>Alexis ROOS - Daniel WETTEL - Jean-Philippe DUBUC - Romain TEULÉ</a:t>
            </a:r>
          </a:p>
          <a:p>
            <a:r>
              <a:rPr lang="fr-FR" dirty="0"/>
              <a:t>Année universitaire 2016/2017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30129" r="3287" b="36968"/>
          <a:stretch/>
        </p:blipFill>
        <p:spPr>
          <a:xfrm>
            <a:off x="8417701" y="600261"/>
            <a:ext cx="3085322" cy="779807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30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 fontScale="90000"/>
          </a:bodyPr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dirty="0"/>
              <a:t>Afficheurs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virtuelle afficheur</a:t>
            </a:r>
          </a:p>
          <a:p>
            <a:r>
              <a:rPr lang="fr-FR" dirty="0"/>
              <a:t>Un afficheur console</a:t>
            </a:r>
          </a:p>
          <a:p>
            <a:r>
              <a:rPr lang="fr-FR" dirty="0"/>
              <a:t>Un afficheur CSV qui permet la sortie au format </a:t>
            </a:r>
            <a:r>
              <a:rPr lang="fr-FR" dirty="0" err="1"/>
              <a:t>excel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6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0" y="341245"/>
            <a:ext cx="10018713" cy="1752599"/>
          </a:xfrm>
        </p:spPr>
        <p:txBody>
          <a:bodyPr/>
          <a:lstStyle/>
          <a:p>
            <a:pPr algn="l"/>
            <a:r>
              <a:rPr lang="fr-FR" sz="3600" dirty="0"/>
              <a:t>Les classes</a:t>
            </a:r>
            <a:br>
              <a:rPr lang="fr-FR" dirty="0"/>
            </a:br>
            <a:r>
              <a:rPr lang="fr-FR" sz="2800" dirty="0"/>
              <a:t>Affichage graphique (non terminé)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1842053"/>
            <a:ext cx="8918647" cy="46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Les tests unitaires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catch</a:t>
            </a:r>
          </a:p>
          <a:p>
            <a:r>
              <a:rPr lang="fr-FR" dirty="0"/>
              <a:t>Doivent permettre de définir le comportement des méthodes</a:t>
            </a:r>
          </a:p>
          <a:p>
            <a:r>
              <a:rPr lang="fr-FR" dirty="0"/>
              <a:t>Pas fait pour la classe emploi du temps</a:t>
            </a:r>
          </a:p>
          <a:p>
            <a:r>
              <a:rPr lang="fr-FR" dirty="0"/>
              <a:t>Nous auraient probablement permis de réaliser un code plus fonctionnelle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0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Problèmes rencontrés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2319130"/>
            <a:ext cx="10018713" cy="3124201"/>
          </a:xfrm>
        </p:spPr>
        <p:txBody>
          <a:bodyPr/>
          <a:lstStyle/>
          <a:p>
            <a:r>
              <a:rPr lang="fr-FR" dirty="0"/>
              <a:t>Mauvaise organisation</a:t>
            </a:r>
          </a:p>
          <a:p>
            <a:r>
              <a:rPr lang="fr-FR" dirty="0"/>
              <a:t>Mauvaise gestion du temps  </a:t>
            </a:r>
          </a:p>
          <a:p>
            <a:r>
              <a:rPr lang="fr-FR" dirty="0"/>
              <a:t>Manque de cohésion</a:t>
            </a:r>
          </a:p>
          <a:p>
            <a:r>
              <a:rPr lang="fr-FR" dirty="0"/>
              <a:t>Mauvaise communication</a:t>
            </a:r>
          </a:p>
          <a:p>
            <a:r>
              <a:rPr lang="fr-FR" dirty="0"/>
              <a:t>Manque de réflexion avant de coder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2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Outils utilisés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GitHub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r>
              <a:rPr lang="fr-FR" dirty="0" err="1"/>
              <a:t>Qt</a:t>
            </a:r>
            <a:r>
              <a:rPr lang="fr-FR" dirty="0"/>
              <a:t> Creator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Facebook Messenger </a:t>
            </a:r>
          </a:p>
          <a:p>
            <a:endParaRPr lang="fr-FR" dirty="0"/>
          </a:p>
          <a:p>
            <a:r>
              <a:rPr lang="fr-FR" dirty="0"/>
              <a:t>Catch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2268046"/>
            <a:ext cx="646043" cy="6460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760" y="3142689"/>
            <a:ext cx="764485" cy="75421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730" y="3924920"/>
            <a:ext cx="602974" cy="6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9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structure bien définie…</a:t>
            </a:r>
          </a:p>
          <a:p>
            <a:r>
              <a:rPr lang="fr-FR" dirty="0"/>
              <a:t>… mais un code qui aurait pu être plus travaillé</a:t>
            </a:r>
          </a:p>
          <a:p>
            <a:r>
              <a:rPr lang="fr-FR" dirty="0"/>
              <a:t>Et un projet qui aurait pu être mieux géré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0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9354" y="1669774"/>
            <a:ext cx="10018713" cy="4704521"/>
          </a:xfrm>
        </p:spPr>
        <p:txBody>
          <a:bodyPr>
            <a:normAutofit/>
          </a:bodyPr>
          <a:lstStyle/>
          <a:p>
            <a:r>
              <a:rPr lang="fr-FR" dirty="0"/>
              <a:t>I) Présentation du sujet</a:t>
            </a:r>
          </a:p>
          <a:p>
            <a:r>
              <a:rPr lang="fr-FR" dirty="0"/>
              <a:t>II) Explication de la structure choisie</a:t>
            </a:r>
          </a:p>
          <a:p>
            <a:r>
              <a:rPr lang="fr-FR" dirty="0"/>
              <a:t>III) Les classes</a:t>
            </a:r>
          </a:p>
          <a:p>
            <a:r>
              <a:rPr lang="fr-FR" dirty="0"/>
              <a:t>IV) Lest tests unitaires</a:t>
            </a:r>
          </a:p>
          <a:p>
            <a:r>
              <a:rPr lang="fr-FR" dirty="0"/>
              <a:t>V) Outils utilisés</a:t>
            </a:r>
          </a:p>
          <a:p>
            <a:r>
              <a:rPr lang="fr-FR" dirty="0"/>
              <a:t>VI) Problèmes rencontrés</a:t>
            </a:r>
          </a:p>
          <a:p>
            <a:r>
              <a:rPr lang="fr-FR" dirty="0"/>
              <a:t>VII) Conclusion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9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Présentation du sujet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programme de gestion d’un emploi du temps du temps universitaire</a:t>
            </a:r>
          </a:p>
          <a:p>
            <a:r>
              <a:rPr lang="fr-FR" dirty="0"/>
              <a:t>Avec une attention particulière à la qualité du code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2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Explication de la structure choisie</a:t>
            </a:r>
            <a:br>
              <a:rPr lang="fr-FR" dirty="0"/>
            </a:br>
            <a:r>
              <a:rPr lang="fr-FR" dirty="0"/>
              <a:t>Première idée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7748" y="3733799"/>
            <a:ext cx="10018713" cy="31242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projetcal 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21" y="2421925"/>
            <a:ext cx="10005087" cy="43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04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Explication de la structure choisie</a:t>
            </a:r>
            <a:br>
              <a:rPr lang="fr-FR" dirty="0"/>
            </a:br>
            <a:r>
              <a:rPr lang="fr-FR" sz="3200" dirty="0"/>
              <a:t>Structure finale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emploi du temps ..</a:t>
            </a:r>
          </a:p>
          <a:p>
            <a:r>
              <a:rPr lang="fr-FR" dirty="0"/>
              <a:t>.. Qui contient un tableau de filière ..</a:t>
            </a:r>
          </a:p>
          <a:p>
            <a:r>
              <a:rPr lang="fr-FR" dirty="0"/>
              <a:t>.. Qui contienne chacune une année..</a:t>
            </a:r>
          </a:p>
          <a:p>
            <a:r>
              <a:rPr lang="fr-FR" dirty="0"/>
              <a:t>.. Ou par le biais des semaines et jours contiennent les cours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8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sz="3200" dirty="0"/>
              <a:t>Emploi du temps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méthodes qui permettent la gestion de l’emploi du temps</a:t>
            </a:r>
          </a:p>
          <a:p>
            <a:r>
              <a:rPr lang="fr-FR" dirty="0"/>
              <a:t>La liste des salles, des filières, des professeurs</a:t>
            </a:r>
          </a:p>
          <a:p>
            <a:r>
              <a:rPr lang="fr-FR" dirty="0"/>
              <a:t>Un afficheur console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sz="3200" dirty="0"/>
              <a:t>Individu, étudiant et professeur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virtuelle individu contenant les méthodes et champs communs</a:t>
            </a:r>
          </a:p>
          <a:p>
            <a:r>
              <a:rPr lang="fr-FR" dirty="0"/>
              <a:t>Deux classes héritées</a:t>
            </a:r>
          </a:p>
          <a:p>
            <a:r>
              <a:rPr lang="fr-FR" dirty="0"/>
              <a:t>Professeur qui contient également la matière enseignée</a:t>
            </a:r>
          </a:p>
          <a:p>
            <a:r>
              <a:rPr lang="fr-FR" dirty="0"/>
              <a:t>Etudiant qui contient également un numéro étudiant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9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sz="3200" dirty="0"/>
              <a:t>Année, semaine, journée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Année contient un tableau de semaines</a:t>
            </a:r>
          </a:p>
          <a:p>
            <a:r>
              <a:rPr lang="fr-FR" dirty="0"/>
              <a:t>Semaine contient un tableau de journées</a:t>
            </a:r>
          </a:p>
          <a:p>
            <a:r>
              <a:rPr lang="fr-FR" dirty="0"/>
              <a:t>Journée contient un tableau de cours</a:t>
            </a:r>
          </a:p>
          <a:p>
            <a:r>
              <a:rPr lang="fr-FR" dirty="0"/>
              <a:t>Toutes disposent de getters et setters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6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/>
              <a:t>Les classes</a:t>
            </a:r>
            <a:br>
              <a:rPr lang="fr-FR" dirty="0"/>
            </a:br>
            <a:r>
              <a:rPr lang="fr-FR" sz="3200" dirty="0"/>
              <a:t>Cours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pointeur sur le professeur</a:t>
            </a:r>
          </a:p>
          <a:p>
            <a:r>
              <a:rPr lang="fr-FR" dirty="0"/>
              <a:t>Un pointeur sur la salle</a:t>
            </a:r>
          </a:p>
          <a:p>
            <a:r>
              <a:rPr lang="fr-FR" dirty="0"/>
              <a:t>L’horaire de début</a:t>
            </a:r>
          </a:p>
          <a:p>
            <a:r>
              <a:rPr lang="fr-FR" dirty="0"/>
              <a:t>Et éventuellement la durée ( 2 heurs par défaut)</a:t>
            </a:r>
          </a:p>
          <a:p>
            <a:r>
              <a:rPr lang="fr-FR" dirty="0"/>
              <a:t>Getters et setters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8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54</TotalTime>
  <Words>350</Words>
  <Application>Microsoft Office PowerPoint</Application>
  <PresentationFormat>Grand écran</PresentationFormat>
  <Paragraphs>83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Parallaxe</vt:lpstr>
      <vt:lpstr>Qualité de programmation : Gestion d’emploi du temps</vt:lpstr>
      <vt:lpstr>Sommaire</vt:lpstr>
      <vt:lpstr>Présentation du sujet</vt:lpstr>
      <vt:lpstr>Explication de la structure choisie Première idée</vt:lpstr>
      <vt:lpstr>Explication de la structure choisie Structure finale</vt:lpstr>
      <vt:lpstr>Les classes Emploi du temps</vt:lpstr>
      <vt:lpstr>Les classes Individu, étudiant et professeur</vt:lpstr>
      <vt:lpstr>Les classes Année, semaine, journée </vt:lpstr>
      <vt:lpstr>Les classes Cours </vt:lpstr>
      <vt:lpstr>Les classes Afficheurs </vt:lpstr>
      <vt:lpstr>Les classes Affichage graphique (non terminé)</vt:lpstr>
      <vt:lpstr>Les tests unitaires</vt:lpstr>
      <vt:lpstr>Problèmes rencontrés</vt:lpstr>
      <vt:lpstr>Outils utilisés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 Wettel</dc:creator>
  <cp:lastModifiedBy>Admin</cp:lastModifiedBy>
  <cp:revision>11</cp:revision>
  <dcterms:created xsi:type="dcterms:W3CDTF">2017-01-11T09:41:21Z</dcterms:created>
  <dcterms:modified xsi:type="dcterms:W3CDTF">2017-01-11T10:52:39Z</dcterms:modified>
</cp:coreProperties>
</file>