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8" r:id="rId2"/>
    <p:sldMasterId id="2147483742" r:id="rId3"/>
  </p:sldMasterIdLst>
  <p:sldIdLst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 snapToObjects="1">
      <p:cViewPr varScale="1">
        <p:scale>
          <a:sx n="98" d="100"/>
          <a:sy n="98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158358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133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5" y="5478354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79835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7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625995" y="521745"/>
            <a:ext cx="1060704" cy="563500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8711217" y="5798350"/>
            <a:ext cx="2924659" cy="384175"/>
          </a:xfrm>
          <a:prstGeom prst="rect">
            <a:avLst/>
          </a:prstGeom>
        </p:spPr>
        <p:txBody>
          <a:bodyPr lIns="121893" tIns="60947" rIns="121893" bIns="60947"/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133" dirty="0"/>
              <a:t>Updated</a:t>
            </a:r>
            <a:r>
              <a:rPr lang="en-US" sz="2133" baseline="0" dirty="0"/>
              <a:t> </a:t>
            </a:r>
            <a:r>
              <a:rPr lang="en-US" sz="2133" dirty="0"/>
              <a:t>May 2017</a:t>
            </a:r>
          </a:p>
        </p:txBody>
      </p:sp>
    </p:spTree>
    <p:extLst>
      <p:ext uri="{BB962C8B-B14F-4D97-AF65-F5344CB8AC3E}">
        <p14:creationId xmlns:p14="http://schemas.microsoft.com/office/powerpoint/2010/main" val="364787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625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41155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3315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7578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7894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711200" y="1797051"/>
            <a:ext cx="10820400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65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711200" y="1602318"/>
            <a:ext cx="10820400" cy="374438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5598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220243"/>
            <a:ext cx="4882699" cy="39011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60000"/>
              <a:buFont typeface="Arial"/>
              <a:buChar char="•"/>
              <a:defRPr sz="2667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60000"/>
              <a:buFont typeface="Arial"/>
              <a:buChar char="•"/>
              <a:defRPr sz="24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537620" indent="-152396">
              <a:buClr>
                <a:schemeClr val="tx2"/>
              </a:buClr>
              <a:buSzPct val="60000"/>
              <a:buFont typeface="Arial"/>
              <a:buChar char="•"/>
              <a:defRPr sz="2133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690016" indent="-152396">
              <a:buClr>
                <a:schemeClr val="tx2"/>
              </a:buClr>
              <a:buSzPct val="60000"/>
              <a:buFont typeface="Arial"/>
              <a:buChar char="•"/>
              <a:defRPr sz="1867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842412" indent="-152396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455085"/>
            <a:ext cx="4915412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7578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8204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58801" y="2209800"/>
            <a:ext cx="5103284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709083"/>
            <a:ext cx="4734983" cy="5412316"/>
          </a:xfrm>
          <a:prstGeom prst="rect">
            <a:avLst/>
          </a:prstGeom>
        </p:spPr>
        <p:txBody>
          <a:bodyPr lIns="0" rIns="0" anchor="ctr" anchorCtr="0"/>
          <a:lstStyle>
            <a:lvl1pPr marL="226478" indent="-226478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304792" algn="l"/>
              </a:tabLst>
              <a:defRPr sz="3200"/>
            </a:lvl1pPr>
            <a:lvl2pPr marL="461422" indent="-228594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3200"/>
            </a:lvl2pPr>
            <a:lvl3pPr marL="609585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667"/>
            </a:lvl3pPr>
            <a:lvl4pPr marL="766214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2400"/>
            </a:lvl4pPr>
            <a:lvl5pPr marL="992693" indent="-15028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6102447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680720"/>
            <a:ext cx="5078396" cy="87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680720"/>
            <a:ext cx="4734983" cy="5440680"/>
          </a:xfrm>
          <a:prstGeom prst="rect">
            <a:avLst/>
          </a:prstGeom>
        </p:spPr>
        <p:txBody>
          <a:bodyPr lIns="0" rIns="0"/>
          <a:lstStyle>
            <a:lvl1pPr marL="152396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1pPr>
            <a:lvl2pPr marL="304792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2pPr>
            <a:lvl3pPr marL="457189" indent="-152396">
              <a:lnSpc>
                <a:spcPct val="100000"/>
              </a:lnSpc>
              <a:buClr>
                <a:schemeClr val="tx1"/>
              </a:buClr>
              <a:buSzPct val="60000"/>
              <a:defRPr sz="2400"/>
            </a:lvl3pPr>
            <a:lvl4pPr marL="609585" indent="-165096">
              <a:lnSpc>
                <a:spcPct val="100000"/>
              </a:lnSpc>
              <a:buClr>
                <a:schemeClr val="tx1"/>
              </a:buClr>
              <a:buSzPct val="60000"/>
              <a:defRPr sz="2133"/>
            </a:lvl4pPr>
            <a:lvl5pPr marL="766214" indent="-156629">
              <a:lnSpc>
                <a:spcPct val="100000"/>
              </a:lnSpc>
              <a:buClr>
                <a:schemeClr val="tx1"/>
              </a:buClr>
              <a:buSzPct val="60000"/>
              <a:defRPr sz="21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83689" y="2213123"/>
            <a:ext cx="5078396" cy="3908277"/>
          </a:xfrm>
          <a:prstGeom prst="rect">
            <a:avLst/>
          </a:prstGeom>
        </p:spPr>
        <p:txBody>
          <a:bodyPr/>
          <a:lstStyle>
            <a:lvl1pPr marL="152396" indent="-152396">
              <a:buClr>
                <a:schemeClr val="tx2"/>
              </a:buClr>
              <a:buSzPct val="60000"/>
              <a:defRPr lang="en-US" sz="2667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304792" indent="-152396">
              <a:buClr>
                <a:schemeClr val="tx2"/>
              </a:buClr>
              <a:buSzPct val="60000"/>
              <a:defRPr sz="2667">
                <a:solidFill>
                  <a:schemeClr val="bg1"/>
                </a:solidFill>
              </a:defRPr>
            </a:lvl2pPr>
            <a:lvl3pPr marL="457189" indent="-152396">
              <a:buClr>
                <a:schemeClr val="tx2"/>
              </a:buClr>
              <a:buSzPct val="60000"/>
              <a:defRPr sz="2400">
                <a:solidFill>
                  <a:schemeClr val="bg1"/>
                </a:solidFill>
              </a:defRPr>
            </a:lvl3pPr>
            <a:lvl4pPr marL="609585" indent="-165096">
              <a:buClr>
                <a:schemeClr val="tx2"/>
              </a:buClr>
              <a:buSzPct val="60000"/>
              <a:defRPr sz="2133">
                <a:solidFill>
                  <a:schemeClr val="bg1"/>
                </a:solidFill>
              </a:defRPr>
            </a:lvl4pPr>
            <a:lvl5pPr marL="766214" indent="-156629">
              <a:buClr>
                <a:schemeClr val="tx2"/>
              </a:buClr>
              <a:buSzPct val="60000"/>
              <a:defRPr sz="21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30033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0606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448646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786034" y="5416468"/>
            <a:ext cx="4745567" cy="700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636906" y="6322205"/>
            <a:ext cx="381755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7263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541231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514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600335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392911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88562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106790" y="0"/>
            <a:ext cx="6085209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9926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1607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239895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823634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54270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50336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5017326" y="2838769"/>
            <a:ext cx="2157349" cy="114609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4312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9925-D1EB-A248-BB07-1B5CB4E2F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4CC9D-8F68-074E-8D55-FB93D5686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645EB-A7E4-9643-A88F-C8FBF6F5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D93D-B8B8-0C49-8F6D-1E0CA818FBB0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DA820-A86D-5843-ACE6-3344E870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C3722-444B-8D49-8D46-D8518DCD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4C5E-DE58-C442-8054-E2D2FFAC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608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158358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133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5" y="5478354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79835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7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625995" y="521745"/>
            <a:ext cx="1060704" cy="563500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8711217" y="5798350"/>
            <a:ext cx="2924659" cy="384175"/>
          </a:xfrm>
          <a:prstGeom prst="rect">
            <a:avLst/>
          </a:prstGeom>
        </p:spPr>
        <p:txBody>
          <a:bodyPr lIns="121893" tIns="60947" rIns="121893" bIns="60947"/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133" dirty="0"/>
              <a:t>Updated</a:t>
            </a:r>
            <a:r>
              <a:rPr lang="en-US" sz="2133" baseline="0" dirty="0"/>
              <a:t> </a:t>
            </a:r>
            <a:r>
              <a:rPr lang="en-US" sz="2133" dirty="0"/>
              <a:t>May 2017</a:t>
            </a:r>
          </a:p>
        </p:txBody>
      </p:sp>
    </p:spTree>
    <p:extLst>
      <p:ext uri="{BB962C8B-B14F-4D97-AF65-F5344CB8AC3E}">
        <p14:creationId xmlns:p14="http://schemas.microsoft.com/office/powerpoint/2010/main" val="7369380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3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7050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199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373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6322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5233661"/>
            <a:ext cx="10852149" cy="663195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3867"/>
              </a:lnSpc>
              <a:spcBef>
                <a:spcPts val="0"/>
              </a:spcBef>
              <a:buNone/>
              <a:defRPr sz="32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96816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401551" cy="3790949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93481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87760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43713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15067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41155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91834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356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345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0012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711200" y="1797051"/>
            <a:ext cx="10820400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0433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711200" y="1602318"/>
            <a:ext cx="10820400" cy="374438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72062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47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220243"/>
            <a:ext cx="4882699" cy="39011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60000"/>
              <a:buFont typeface="Arial"/>
              <a:buChar char="•"/>
              <a:defRPr sz="2667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60000"/>
              <a:buFont typeface="Arial"/>
              <a:buChar char="•"/>
              <a:defRPr sz="24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537620" indent="-152396">
              <a:buClr>
                <a:schemeClr val="tx2"/>
              </a:buClr>
              <a:buSzPct val="60000"/>
              <a:buFont typeface="Arial"/>
              <a:buChar char="•"/>
              <a:defRPr sz="2133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690016" indent="-152396">
              <a:buClr>
                <a:schemeClr val="tx2"/>
              </a:buClr>
              <a:buSzPct val="60000"/>
              <a:buFont typeface="Arial"/>
              <a:buChar char="•"/>
              <a:defRPr sz="1867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842412" indent="-152396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455085"/>
            <a:ext cx="4915412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7578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69941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58801" y="2209800"/>
            <a:ext cx="5103284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709083"/>
            <a:ext cx="4734983" cy="5412316"/>
          </a:xfrm>
          <a:prstGeom prst="rect">
            <a:avLst/>
          </a:prstGeom>
        </p:spPr>
        <p:txBody>
          <a:bodyPr lIns="0" rIns="0" anchor="ctr" anchorCtr="0"/>
          <a:lstStyle>
            <a:lvl1pPr marL="226478" indent="-226478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304792" algn="l"/>
              </a:tabLst>
              <a:defRPr sz="3200"/>
            </a:lvl1pPr>
            <a:lvl2pPr marL="461422" indent="-228594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3200"/>
            </a:lvl2pPr>
            <a:lvl3pPr marL="609585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667"/>
            </a:lvl3pPr>
            <a:lvl4pPr marL="766214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2400"/>
            </a:lvl4pPr>
            <a:lvl5pPr marL="992693" indent="-15028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24596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680720"/>
            <a:ext cx="5078396" cy="87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680720"/>
            <a:ext cx="4734983" cy="5440680"/>
          </a:xfrm>
          <a:prstGeom prst="rect">
            <a:avLst/>
          </a:prstGeom>
        </p:spPr>
        <p:txBody>
          <a:bodyPr lIns="0" rIns="0"/>
          <a:lstStyle>
            <a:lvl1pPr marL="152396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1pPr>
            <a:lvl2pPr marL="304792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2pPr>
            <a:lvl3pPr marL="457189" indent="-152396">
              <a:lnSpc>
                <a:spcPct val="100000"/>
              </a:lnSpc>
              <a:buClr>
                <a:schemeClr val="tx1"/>
              </a:buClr>
              <a:buSzPct val="60000"/>
              <a:defRPr sz="2400"/>
            </a:lvl3pPr>
            <a:lvl4pPr marL="609585" indent="-165096">
              <a:lnSpc>
                <a:spcPct val="100000"/>
              </a:lnSpc>
              <a:buClr>
                <a:schemeClr val="tx1"/>
              </a:buClr>
              <a:buSzPct val="60000"/>
              <a:defRPr sz="2133"/>
            </a:lvl4pPr>
            <a:lvl5pPr marL="766214" indent="-156629">
              <a:lnSpc>
                <a:spcPct val="100000"/>
              </a:lnSpc>
              <a:buClr>
                <a:schemeClr val="tx1"/>
              </a:buClr>
              <a:buSzPct val="60000"/>
              <a:defRPr sz="21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83689" y="2213123"/>
            <a:ext cx="5078396" cy="3908277"/>
          </a:xfrm>
          <a:prstGeom prst="rect">
            <a:avLst/>
          </a:prstGeom>
        </p:spPr>
        <p:txBody>
          <a:bodyPr/>
          <a:lstStyle>
            <a:lvl1pPr marL="152396" indent="-152396">
              <a:buClr>
                <a:schemeClr val="tx2"/>
              </a:buClr>
              <a:buSzPct val="60000"/>
              <a:defRPr lang="en-US" sz="2667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304792" indent="-152396">
              <a:buClr>
                <a:schemeClr val="tx2"/>
              </a:buClr>
              <a:buSzPct val="60000"/>
              <a:defRPr sz="2667">
                <a:solidFill>
                  <a:schemeClr val="bg1"/>
                </a:solidFill>
              </a:defRPr>
            </a:lvl2pPr>
            <a:lvl3pPr marL="457189" indent="-152396">
              <a:buClr>
                <a:schemeClr val="tx2"/>
              </a:buClr>
              <a:buSzPct val="60000"/>
              <a:defRPr sz="2400">
                <a:solidFill>
                  <a:schemeClr val="bg1"/>
                </a:solidFill>
              </a:defRPr>
            </a:lvl3pPr>
            <a:lvl4pPr marL="609585" indent="-165096">
              <a:buClr>
                <a:schemeClr val="tx2"/>
              </a:buClr>
              <a:buSzPct val="60000"/>
              <a:defRPr sz="2133">
                <a:solidFill>
                  <a:schemeClr val="bg1"/>
                </a:solidFill>
              </a:defRPr>
            </a:lvl4pPr>
            <a:lvl5pPr marL="766214" indent="-156629">
              <a:buClr>
                <a:schemeClr val="tx2"/>
              </a:buClr>
              <a:buSzPct val="60000"/>
              <a:defRPr sz="21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79721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448646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786034" y="5416468"/>
            <a:ext cx="4745567" cy="700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636906" y="6322205"/>
            <a:ext cx="381755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537773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541231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514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11774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392911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02243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742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106790" y="0"/>
            <a:ext cx="6085209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9926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3862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239895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02754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54270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69119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5017326" y="2838769"/>
            <a:ext cx="2157349" cy="114609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760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158358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133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5" y="5478354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79835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7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625995" y="521745"/>
            <a:ext cx="1060704" cy="563500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8711217" y="5798350"/>
            <a:ext cx="2924659" cy="384175"/>
          </a:xfrm>
          <a:prstGeom prst="rect">
            <a:avLst/>
          </a:prstGeom>
        </p:spPr>
        <p:txBody>
          <a:bodyPr lIns="121893" tIns="60947" rIns="121893" bIns="60947"/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133" dirty="0"/>
              <a:t>Updated</a:t>
            </a:r>
            <a:r>
              <a:rPr lang="en-US" sz="2133" baseline="0" dirty="0"/>
              <a:t> </a:t>
            </a:r>
            <a:r>
              <a:rPr lang="en-US" sz="2133" dirty="0"/>
              <a:t>May 2017</a:t>
            </a:r>
          </a:p>
        </p:txBody>
      </p:sp>
    </p:spTree>
    <p:extLst>
      <p:ext uri="{BB962C8B-B14F-4D97-AF65-F5344CB8AC3E}">
        <p14:creationId xmlns:p14="http://schemas.microsoft.com/office/powerpoint/2010/main" val="40130282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154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27398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257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1885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5233661"/>
            <a:ext cx="10852149" cy="663195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3867"/>
              </a:lnSpc>
              <a:spcBef>
                <a:spcPts val="0"/>
              </a:spcBef>
              <a:buNone/>
              <a:defRPr sz="32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812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5233661"/>
            <a:ext cx="10852149" cy="663195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3867"/>
              </a:lnSpc>
              <a:spcBef>
                <a:spcPts val="0"/>
              </a:spcBef>
              <a:buNone/>
              <a:defRPr sz="32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76404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401551" cy="3790949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054475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696287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733906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11644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41155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090312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21332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863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711200" y="1602317"/>
            <a:ext cx="10820400" cy="37397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8631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711200" y="1602318"/>
            <a:ext cx="10820400" cy="374438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039848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602317"/>
            <a:ext cx="11040076" cy="42933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435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401551" cy="3790949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288910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220243"/>
            <a:ext cx="4882699" cy="39011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60000"/>
              <a:buFont typeface="Arial"/>
              <a:buChar char="•"/>
              <a:defRPr sz="2667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60000"/>
              <a:buFont typeface="Arial"/>
              <a:buChar char="•"/>
              <a:defRPr sz="24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537620" indent="-152396">
              <a:buClr>
                <a:schemeClr val="tx2"/>
              </a:buClr>
              <a:buSzPct val="60000"/>
              <a:buFont typeface="Arial"/>
              <a:buChar char="•"/>
              <a:defRPr sz="2133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690016" indent="-152396">
              <a:buClr>
                <a:schemeClr val="tx2"/>
              </a:buClr>
              <a:buSzPct val="60000"/>
              <a:buFont typeface="Arial"/>
              <a:buChar char="•"/>
              <a:defRPr sz="1867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842412" indent="-152396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455085"/>
            <a:ext cx="4915412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7578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10717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58801" y="2209800"/>
            <a:ext cx="5103284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709083"/>
            <a:ext cx="4734983" cy="5412316"/>
          </a:xfrm>
          <a:prstGeom prst="rect">
            <a:avLst/>
          </a:prstGeom>
        </p:spPr>
        <p:txBody>
          <a:bodyPr lIns="0" rIns="0" anchor="ctr" anchorCtr="0"/>
          <a:lstStyle>
            <a:lvl1pPr marL="226478" indent="-226478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304792" algn="l"/>
              </a:tabLst>
              <a:defRPr sz="3200"/>
            </a:lvl1pPr>
            <a:lvl2pPr marL="461422" indent="-228594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3200"/>
            </a:lvl2pPr>
            <a:lvl3pPr marL="609585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667"/>
            </a:lvl3pPr>
            <a:lvl4pPr marL="766214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2400"/>
            </a:lvl4pPr>
            <a:lvl5pPr marL="992693" indent="-15028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79856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680720"/>
            <a:ext cx="5078396" cy="87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680720"/>
            <a:ext cx="4734983" cy="5440680"/>
          </a:xfrm>
          <a:prstGeom prst="rect">
            <a:avLst/>
          </a:prstGeom>
        </p:spPr>
        <p:txBody>
          <a:bodyPr lIns="0" rIns="0"/>
          <a:lstStyle>
            <a:lvl1pPr marL="152396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1pPr>
            <a:lvl2pPr marL="304792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2pPr>
            <a:lvl3pPr marL="457189" indent="-152396">
              <a:lnSpc>
                <a:spcPct val="100000"/>
              </a:lnSpc>
              <a:buClr>
                <a:schemeClr val="tx1"/>
              </a:buClr>
              <a:buSzPct val="60000"/>
              <a:defRPr sz="2400"/>
            </a:lvl3pPr>
            <a:lvl4pPr marL="609585" indent="-165096">
              <a:lnSpc>
                <a:spcPct val="100000"/>
              </a:lnSpc>
              <a:buClr>
                <a:schemeClr val="tx1"/>
              </a:buClr>
              <a:buSzPct val="60000"/>
              <a:defRPr sz="2133"/>
            </a:lvl4pPr>
            <a:lvl5pPr marL="766214" indent="-156629">
              <a:lnSpc>
                <a:spcPct val="100000"/>
              </a:lnSpc>
              <a:buClr>
                <a:schemeClr val="tx1"/>
              </a:buClr>
              <a:buSzPct val="60000"/>
              <a:defRPr sz="21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83689" y="2213123"/>
            <a:ext cx="5078396" cy="3908277"/>
          </a:xfrm>
          <a:prstGeom prst="rect">
            <a:avLst/>
          </a:prstGeom>
        </p:spPr>
        <p:txBody>
          <a:bodyPr/>
          <a:lstStyle>
            <a:lvl1pPr marL="152396" indent="-152396">
              <a:buClr>
                <a:schemeClr val="tx2"/>
              </a:buClr>
              <a:buSzPct val="60000"/>
              <a:defRPr lang="en-US" sz="2667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304792" indent="-152396">
              <a:buClr>
                <a:schemeClr val="tx2"/>
              </a:buClr>
              <a:buSzPct val="60000"/>
              <a:defRPr sz="2667">
                <a:solidFill>
                  <a:schemeClr val="bg1"/>
                </a:solidFill>
              </a:defRPr>
            </a:lvl2pPr>
            <a:lvl3pPr marL="457189" indent="-152396">
              <a:buClr>
                <a:schemeClr val="tx2"/>
              </a:buClr>
              <a:buSzPct val="60000"/>
              <a:defRPr sz="2400">
                <a:solidFill>
                  <a:schemeClr val="bg1"/>
                </a:solidFill>
              </a:defRPr>
            </a:lvl3pPr>
            <a:lvl4pPr marL="609585" indent="-165096">
              <a:buClr>
                <a:schemeClr val="tx2"/>
              </a:buClr>
              <a:buSzPct val="60000"/>
              <a:defRPr sz="2133">
                <a:solidFill>
                  <a:schemeClr val="bg1"/>
                </a:solidFill>
              </a:defRPr>
            </a:lvl4pPr>
            <a:lvl5pPr marL="766214" indent="-156629">
              <a:buClr>
                <a:schemeClr val="tx2"/>
              </a:buClr>
              <a:buSzPct val="60000"/>
              <a:defRPr sz="21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09440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448646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786034" y="5416468"/>
            <a:ext cx="4745567" cy="700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3013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541231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79117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62878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106790" y="0"/>
            <a:ext cx="6085209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62194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19013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00521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5017326" y="2838769"/>
            <a:ext cx="2157349" cy="114609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7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707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909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18" Type="http://schemas.openxmlformats.org/officeDocument/2006/relationships/slideLayout" Target="../slideLayouts/slideLayout71.xml"/><Relationship Id="rId26" Type="http://schemas.openxmlformats.org/officeDocument/2006/relationships/slideLayout" Target="../slideLayouts/slideLayout79.xml"/><Relationship Id="rId3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74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70.xml"/><Relationship Id="rId25" Type="http://schemas.openxmlformats.org/officeDocument/2006/relationships/slideLayout" Target="../slideLayouts/slideLayout78.x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20" Type="http://schemas.openxmlformats.org/officeDocument/2006/relationships/slideLayout" Target="../slideLayouts/slideLayout73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24" Type="http://schemas.openxmlformats.org/officeDocument/2006/relationships/slideLayout" Target="../slideLayouts/slideLayout77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63.xml"/><Relationship Id="rId19" Type="http://schemas.openxmlformats.org/officeDocument/2006/relationships/slideLayout" Target="../slideLayouts/slideLayout72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Relationship Id="rId22" Type="http://schemas.openxmlformats.org/officeDocument/2006/relationships/slideLayout" Target="../slideLayouts/slideLayout75.xml"/><Relationship Id="rId2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636906" y="6322205"/>
            <a:ext cx="453473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8742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636906" y="6322205"/>
            <a:ext cx="453473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87225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636906" y="6322205"/>
            <a:ext cx="453473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78470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  <p:sldLayoutId id="2147483760" r:id="rId18"/>
    <p:sldLayoutId id="2147483761" r:id="rId19"/>
    <p:sldLayoutId id="2147483762" r:id="rId20"/>
    <p:sldLayoutId id="2147483763" r:id="rId21"/>
    <p:sldLayoutId id="2147483764" r:id="rId22"/>
    <p:sldLayoutId id="2147483765" r:id="rId23"/>
    <p:sldLayoutId id="2147483766" r:id="rId24"/>
    <p:sldLayoutId id="2147483767" r:id="rId25"/>
    <p:sldLayoutId id="2147483768" r:id="rId26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DBFEE7C1-44DF-6F48-8988-F03D3012DEA1}"/>
              </a:ext>
            </a:extLst>
          </p:cNvPr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7137B75-98D4-D544-90B9-4F46783FCA75}"/>
                </a:ext>
              </a:extLst>
            </p:cNvPr>
            <p:cNvSpPr/>
            <p:nvPr/>
          </p:nvSpPr>
          <p:spPr>
            <a:xfrm>
              <a:off x="0" y="0"/>
              <a:ext cx="12192000" cy="8561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0BA5455-CBF4-C14D-AB2D-30511CFB7965}"/>
                </a:ext>
              </a:extLst>
            </p:cNvPr>
            <p:cNvGrpSpPr/>
            <p:nvPr/>
          </p:nvGrpSpPr>
          <p:grpSpPr>
            <a:xfrm>
              <a:off x="0" y="197022"/>
              <a:ext cx="12192000" cy="6660977"/>
              <a:chOff x="0" y="197022"/>
              <a:chExt cx="12192000" cy="666097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9B82A87-E658-384C-A35F-1B8AA507909F}"/>
                  </a:ext>
                </a:extLst>
              </p:cNvPr>
              <p:cNvSpPr/>
              <p:nvPr/>
            </p:nvSpPr>
            <p:spPr>
              <a:xfrm>
                <a:off x="0" y="6190734"/>
                <a:ext cx="12192000" cy="66726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3DA66F7C-EFF2-1E43-9BD3-62E6B626A1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biLevel thresh="25000"/>
              </a:blip>
              <a:stretch>
                <a:fillRect/>
              </a:stretch>
            </p:blipFill>
            <p:spPr>
              <a:xfrm>
                <a:off x="119217" y="197022"/>
                <a:ext cx="968178" cy="513134"/>
              </a:xfrm>
              <a:prstGeom prst="rect">
                <a:avLst/>
              </a:prstGeom>
            </p:spPr>
          </p:pic>
        </p:grpSp>
      </p:grp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905452E-663F-DC46-A4EC-225D69263377}"/>
              </a:ext>
            </a:extLst>
          </p:cNvPr>
          <p:cNvSpPr/>
          <p:nvPr/>
        </p:nvSpPr>
        <p:spPr>
          <a:xfrm>
            <a:off x="308919" y="1024370"/>
            <a:ext cx="6326659" cy="117513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en-US" dirty="0"/>
              <a:t>Summary:</a:t>
            </a:r>
          </a:p>
          <a:p>
            <a:endParaRPr lang="en-US" dirty="0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EBA1A526-5A50-0A48-B858-6E5C8991E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338110"/>
              </p:ext>
            </p:extLst>
          </p:nvPr>
        </p:nvGraphicFramePr>
        <p:xfrm>
          <a:off x="7147697" y="974944"/>
          <a:ext cx="4735384" cy="22559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76422">
                  <a:extLst>
                    <a:ext uri="{9D8B030D-6E8A-4147-A177-3AD203B41FA5}">
                      <a16:colId xmlns:a16="http://schemas.microsoft.com/office/drawing/2014/main" val="3452032200"/>
                    </a:ext>
                  </a:extLst>
                </a:gridCol>
                <a:gridCol w="4258962">
                  <a:extLst>
                    <a:ext uri="{9D8B030D-6E8A-4147-A177-3AD203B41FA5}">
                      <a16:colId xmlns:a16="http://schemas.microsoft.com/office/drawing/2014/main" val="1858136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Milestones (Upcoming)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086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16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226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72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70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832798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A08B1879-86E2-2C43-8850-894C8A6F5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12155"/>
              </p:ext>
            </p:extLst>
          </p:nvPr>
        </p:nvGraphicFramePr>
        <p:xfrm>
          <a:off x="7156588" y="3528512"/>
          <a:ext cx="4735384" cy="22559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76422">
                  <a:extLst>
                    <a:ext uri="{9D8B030D-6E8A-4147-A177-3AD203B41FA5}">
                      <a16:colId xmlns:a16="http://schemas.microsoft.com/office/drawing/2014/main" val="3452032200"/>
                    </a:ext>
                  </a:extLst>
                </a:gridCol>
                <a:gridCol w="4258962">
                  <a:extLst>
                    <a:ext uri="{9D8B030D-6E8A-4147-A177-3AD203B41FA5}">
                      <a16:colId xmlns:a16="http://schemas.microsoft.com/office/drawing/2014/main" val="1858136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Risks/Issues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086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16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226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72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70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903360"/>
                  </a:ext>
                </a:extLst>
              </a:tr>
            </a:tbl>
          </a:graphicData>
        </a:graphic>
      </p:graphicFrame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C93A61D-385C-3C47-BFF3-BB0C961239A6}"/>
              </a:ext>
            </a:extLst>
          </p:cNvPr>
          <p:cNvSpPr/>
          <p:nvPr/>
        </p:nvSpPr>
        <p:spPr>
          <a:xfrm>
            <a:off x="308919" y="2304987"/>
            <a:ext cx="6326659" cy="198535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en-US" dirty="0"/>
              <a:t>Key activities completed for this period:</a:t>
            </a:r>
          </a:p>
          <a:p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7E1288A-67BD-AD48-92B7-28DD59D8BFFF}"/>
              </a:ext>
            </a:extLst>
          </p:cNvPr>
          <p:cNvSpPr/>
          <p:nvPr/>
        </p:nvSpPr>
        <p:spPr>
          <a:xfrm>
            <a:off x="345990" y="4429253"/>
            <a:ext cx="6326659" cy="140189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en-US" dirty="0"/>
              <a:t>Issues/Risks:</a:t>
            </a:r>
          </a:p>
          <a:p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2A54F59-C739-4D4E-8170-313CB3CC6D48}"/>
              </a:ext>
            </a:extLst>
          </p:cNvPr>
          <p:cNvSpPr/>
          <p:nvPr/>
        </p:nvSpPr>
        <p:spPr>
          <a:xfrm>
            <a:off x="11537091" y="247532"/>
            <a:ext cx="345990" cy="361038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5ECED00-5A4A-FF44-ADBA-45365379A21F}"/>
              </a:ext>
            </a:extLst>
          </p:cNvPr>
          <p:cNvGrpSpPr/>
          <p:nvPr/>
        </p:nvGrpSpPr>
        <p:grpSpPr>
          <a:xfrm>
            <a:off x="5250028" y="6404002"/>
            <a:ext cx="6941971" cy="215315"/>
            <a:chOff x="522515" y="3789605"/>
            <a:chExt cx="5211300" cy="16163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C4BE94C-1A68-B940-B9F7-84995F610849}"/>
                </a:ext>
              </a:extLst>
            </p:cNvPr>
            <p:cNvSpPr txBox="1"/>
            <p:nvPr/>
          </p:nvSpPr>
          <p:spPr>
            <a:xfrm>
              <a:off x="522515" y="3845005"/>
              <a:ext cx="581241" cy="747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608467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99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iscoSansTT ExtraLight"/>
                  <a:ea typeface="ＭＳ Ｐゴシック" charset="0"/>
                  <a:cs typeface="+mn-cs"/>
                </a:rPr>
                <a:t>Status Key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10ABD34-90E6-5641-B4B2-4A4C55BD06E4}"/>
                </a:ext>
              </a:extLst>
            </p:cNvPr>
            <p:cNvGrpSpPr/>
            <p:nvPr/>
          </p:nvGrpSpPr>
          <p:grpSpPr>
            <a:xfrm>
              <a:off x="2534034" y="3789605"/>
              <a:ext cx="1482033" cy="161636"/>
              <a:chOff x="2379392" y="-1253749"/>
              <a:chExt cx="1482033" cy="161636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707DFFE-7ADB-614D-9096-A8B13B2B7740}"/>
                  </a:ext>
                </a:extLst>
              </p:cNvPr>
              <p:cNvSpPr/>
              <p:nvPr/>
            </p:nvSpPr>
            <p:spPr>
              <a:xfrm>
                <a:off x="2379392" y="-1218566"/>
                <a:ext cx="118872" cy="114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846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7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iscoSansTT ExtraLight"/>
                  <a:ea typeface="+mn-ea"/>
                  <a:cs typeface="+mn-cs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2BC5FCD-B623-134D-B3F0-F3A4A03BD289}"/>
                  </a:ext>
                </a:extLst>
              </p:cNvPr>
              <p:cNvSpPr txBox="1"/>
              <p:nvPr/>
            </p:nvSpPr>
            <p:spPr>
              <a:xfrm>
                <a:off x="2446026" y="-1253749"/>
                <a:ext cx="1415399" cy="161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846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iscoSansTT ExtraLight"/>
                    <a:ea typeface="CiscoSansTT" charset="0"/>
                    <a:cs typeface="CiscoSansTT" charset="0"/>
                  </a:rPr>
                  <a:t>All issues have credible workarounds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3574F80-5EBA-7F42-8A9F-0DA3B59EB8DD}"/>
                </a:ext>
              </a:extLst>
            </p:cNvPr>
            <p:cNvGrpSpPr/>
            <p:nvPr/>
          </p:nvGrpSpPr>
          <p:grpSpPr>
            <a:xfrm>
              <a:off x="1137003" y="3789605"/>
              <a:ext cx="1300325" cy="161636"/>
              <a:chOff x="2379392" y="-1410519"/>
              <a:chExt cx="1300325" cy="161636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D8625E9-0EF4-3243-AA68-EAF2E4FDC4D1}"/>
                  </a:ext>
                </a:extLst>
              </p:cNvPr>
              <p:cNvSpPr/>
              <p:nvPr/>
            </p:nvSpPr>
            <p:spPr>
              <a:xfrm>
                <a:off x="2379392" y="-1375336"/>
                <a:ext cx="118872" cy="114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846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7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iscoSansTT ExtraLight"/>
                  <a:ea typeface="+mn-ea"/>
                  <a:cs typeface="+mn-cs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0FF509A-2CE4-2343-80F9-A5E48F456912}"/>
                  </a:ext>
                </a:extLst>
              </p:cNvPr>
              <p:cNvSpPr txBox="1"/>
              <p:nvPr/>
            </p:nvSpPr>
            <p:spPr>
              <a:xfrm>
                <a:off x="2446026" y="-1410519"/>
                <a:ext cx="1233691" cy="161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846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iscoSansTT ExtraLight"/>
                    <a:ea typeface="CiscoSansTT" charset="0"/>
                    <a:cs typeface="CiscoSansTT" charset="0"/>
                  </a:rPr>
                  <a:t>No known issues to critical path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B4D26C8-34BD-214B-871A-A3E1DC6EF3B7}"/>
                </a:ext>
              </a:extLst>
            </p:cNvPr>
            <p:cNvGrpSpPr/>
            <p:nvPr/>
          </p:nvGrpSpPr>
          <p:grpSpPr>
            <a:xfrm>
              <a:off x="4126632" y="3789605"/>
              <a:ext cx="1607183" cy="161636"/>
              <a:chOff x="2379392" y="-1096981"/>
              <a:chExt cx="1607183" cy="16163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B17A6D6-F7E8-6D42-B5CC-1771D509EDD7}"/>
                  </a:ext>
                </a:extLst>
              </p:cNvPr>
              <p:cNvSpPr/>
              <p:nvPr/>
            </p:nvSpPr>
            <p:spPr>
              <a:xfrm>
                <a:off x="2379392" y="-1061798"/>
                <a:ext cx="118872" cy="1143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0846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7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iscoSansTT ExtraLight"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A3EF7AA-5B35-014F-97D8-389144D0EC74}"/>
                  </a:ext>
                </a:extLst>
              </p:cNvPr>
              <p:cNvSpPr txBox="1"/>
              <p:nvPr/>
            </p:nvSpPr>
            <p:spPr>
              <a:xfrm>
                <a:off x="2446026" y="-1096981"/>
                <a:ext cx="1540549" cy="161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846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iscoSansTT ExtraLight"/>
                    <a:ea typeface="CiscoSansTT" charset="0"/>
                    <a:cs typeface="CiscoSansTT" charset="0"/>
                  </a:rPr>
                  <a:t>Issue exists without credible workaround</a:t>
                </a:r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F2BFAA6-0BEF-CE4F-AA15-24AEF43EFC84}"/>
              </a:ext>
            </a:extLst>
          </p:cNvPr>
          <p:cNvSpPr txBox="1"/>
          <p:nvPr/>
        </p:nvSpPr>
        <p:spPr>
          <a:xfrm>
            <a:off x="1292889" y="193971"/>
            <a:ext cx="3634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  <a:latin typeface="+mn-lt"/>
              </a:rPr>
              <a:t>Project Status Report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35C250C2-C8C4-7541-89EB-F368AB0BD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676192"/>
              </p:ext>
            </p:extLst>
          </p:nvPr>
        </p:nvGraphicFramePr>
        <p:xfrm>
          <a:off x="6356403" y="49425"/>
          <a:ext cx="3438777" cy="7819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3637">
                  <a:extLst>
                    <a:ext uri="{9D8B030D-6E8A-4147-A177-3AD203B41FA5}">
                      <a16:colId xmlns:a16="http://schemas.microsoft.com/office/drawing/2014/main" val="2331668018"/>
                    </a:ext>
                  </a:extLst>
                </a:gridCol>
                <a:gridCol w="1725140">
                  <a:extLst>
                    <a:ext uri="{9D8B030D-6E8A-4147-A177-3AD203B41FA5}">
                      <a16:colId xmlns:a16="http://schemas.microsoft.com/office/drawing/2014/main" val="3364565558"/>
                    </a:ext>
                  </a:extLst>
                </a:gridCol>
              </a:tblGrid>
              <a:tr h="405982">
                <a:tc>
                  <a:txBody>
                    <a:bodyPr/>
                    <a:lstStyle/>
                    <a:p>
                      <a:pPr marL="0" marR="0" lvl="0" indent="0" algn="r" defTabSz="9143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Team Name:</a:t>
                      </a:r>
                      <a:endParaRPr lang="en-US" sz="1800" b="1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64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914208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806894AE-DFAD-2E4B-A139-151D742D89E0}"/>
              </a:ext>
            </a:extLst>
          </p:cNvPr>
          <p:cNvSpPr/>
          <p:nvPr/>
        </p:nvSpPr>
        <p:spPr>
          <a:xfrm>
            <a:off x="9795180" y="236201"/>
            <a:ext cx="1685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defTabSz="91434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Project Status:</a:t>
            </a:r>
            <a:endParaRPr lang="en-US" b="1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421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DBFEE7C1-44DF-6F48-8988-F03D3012DEA1}"/>
              </a:ext>
            </a:extLst>
          </p:cNvPr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7137B75-98D4-D544-90B9-4F46783FCA75}"/>
                </a:ext>
              </a:extLst>
            </p:cNvPr>
            <p:cNvSpPr/>
            <p:nvPr/>
          </p:nvSpPr>
          <p:spPr>
            <a:xfrm>
              <a:off x="0" y="0"/>
              <a:ext cx="12192000" cy="8561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0BA5455-CBF4-C14D-AB2D-30511CFB7965}"/>
                </a:ext>
              </a:extLst>
            </p:cNvPr>
            <p:cNvGrpSpPr/>
            <p:nvPr/>
          </p:nvGrpSpPr>
          <p:grpSpPr>
            <a:xfrm>
              <a:off x="0" y="197022"/>
              <a:ext cx="12192000" cy="6660977"/>
              <a:chOff x="0" y="197022"/>
              <a:chExt cx="12192000" cy="666097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9B82A87-E658-384C-A35F-1B8AA507909F}"/>
                  </a:ext>
                </a:extLst>
              </p:cNvPr>
              <p:cNvSpPr/>
              <p:nvPr/>
            </p:nvSpPr>
            <p:spPr>
              <a:xfrm>
                <a:off x="0" y="6190734"/>
                <a:ext cx="12192000" cy="66726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3DA66F7C-EFF2-1E43-9BD3-62E6B626A1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biLevel thresh="25000"/>
              </a:blip>
              <a:stretch>
                <a:fillRect/>
              </a:stretch>
            </p:blipFill>
            <p:spPr>
              <a:xfrm>
                <a:off x="119217" y="197022"/>
                <a:ext cx="968178" cy="513134"/>
              </a:xfrm>
              <a:prstGeom prst="rect">
                <a:avLst/>
              </a:prstGeom>
            </p:spPr>
          </p:pic>
        </p:grp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12A54F59-C739-4D4E-8170-313CB3CC6D48}"/>
              </a:ext>
            </a:extLst>
          </p:cNvPr>
          <p:cNvSpPr/>
          <p:nvPr/>
        </p:nvSpPr>
        <p:spPr>
          <a:xfrm>
            <a:off x="11537091" y="247532"/>
            <a:ext cx="345990" cy="361038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2BFAA6-0BEF-CE4F-AA15-24AEF43EFC84}"/>
              </a:ext>
            </a:extLst>
          </p:cNvPr>
          <p:cNvSpPr txBox="1"/>
          <p:nvPr/>
        </p:nvSpPr>
        <p:spPr>
          <a:xfrm>
            <a:off x="1292889" y="195992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  <a:latin typeface="+mn-lt"/>
              </a:rPr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347214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8174921"/>
      </p:ext>
    </p:extLst>
  </p:cSld>
  <p:clrMapOvr>
    <a:masterClrMapping/>
  </p:clrMapOvr>
</p:sld>
</file>

<file path=ppt/theme/theme1.xml><?xml version="1.0" encoding="utf-8"?>
<a:theme xmlns:a="http://schemas.openxmlformats.org/drawingml/2006/main" name="Cisco Corporate Template 2017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2017" id="{61895471-C9BA-F94F-B841-679FE1B43F6D}" vid="{537CAE57-B73E-184D-A07D-F53211AD3E4A}"/>
    </a:ext>
  </a:extLst>
</a:theme>
</file>

<file path=ppt/theme/theme2.xml><?xml version="1.0" encoding="utf-8"?>
<a:theme xmlns:a="http://schemas.openxmlformats.org/drawingml/2006/main" name="1_Cisco Corporate Template 2017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2017" id="{61895471-C9BA-F94F-B841-679FE1B43F6D}" vid="{537CAE57-B73E-184D-A07D-F53211AD3E4A}"/>
    </a:ext>
  </a:extLst>
</a:theme>
</file>

<file path=ppt/theme/theme3.xml><?xml version="1.0" encoding="utf-8"?>
<a:theme xmlns:a="http://schemas.openxmlformats.org/drawingml/2006/main" name="Cisco Corporate Template Dark 2017">
  <a:themeElements>
    <a:clrScheme name="Cisco Dark Template Colors_FINAL">
      <a:dk1>
        <a:srgbClr val="FFFFFF"/>
      </a:dk1>
      <a:lt1>
        <a:srgbClr val="005073"/>
      </a:lt1>
      <a:dk2>
        <a:srgbClr val="00BCEB"/>
      </a:dk2>
      <a:lt2>
        <a:srgbClr val="005073"/>
      </a:lt2>
      <a:accent1>
        <a:srgbClr val="00BCEB"/>
      </a:accent1>
      <a:accent2>
        <a:srgbClr val="6EBE4A"/>
      </a:accent2>
      <a:accent3>
        <a:srgbClr val="CDEBF9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Dark 2017" id="{039D16F8-4C92-4C4A-8E62-7D245AD021AF}" vid="{542CD4DC-C859-274C-BB4E-31EC0CFB85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65</Words>
  <Application>Microsoft Macintosh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CiscoSansTT ExtraLight</vt:lpstr>
      <vt:lpstr>Cisco Corporate Template 2017</vt:lpstr>
      <vt:lpstr>1_Cisco Corporate Template 2017</vt:lpstr>
      <vt:lpstr>Cisco Corporate Template Dark 2017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Brianda Armenta Navarrete (brarment)</dc:creator>
  <cp:lastModifiedBy>Brianda Armenta Navarrete (brarment)</cp:lastModifiedBy>
  <cp:revision>5</cp:revision>
  <dcterms:created xsi:type="dcterms:W3CDTF">2019-10-24T22:56:01Z</dcterms:created>
  <dcterms:modified xsi:type="dcterms:W3CDTF">2020-01-13T22:24:57Z</dcterms:modified>
</cp:coreProperties>
</file>