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Lepe Vega" userId="e73c9522-e7d0-4a7d-9c69-ea76f40b0d13" providerId="ADAL" clId="{29F73F3D-A4EF-44F0-8249-5AF74CD86390}"/>
    <pc:docChg chg="addSld delSld modSld">
      <pc:chgData name="Daniel Lepe Vega" userId="e73c9522-e7d0-4a7d-9c69-ea76f40b0d13" providerId="ADAL" clId="{29F73F3D-A4EF-44F0-8249-5AF74CD86390}" dt="2018-06-04T13:19:05.492" v="19"/>
      <pc:docMkLst>
        <pc:docMk/>
      </pc:docMkLst>
      <pc:sldChg chg="modSp">
        <pc:chgData name="Daniel Lepe Vega" userId="e73c9522-e7d0-4a7d-9c69-ea76f40b0d13" providerId="ADAL" clId="{29F73F3D-A4EF-44F0-8249-5AF74CD86390}" dt="2018-06-04T12:49:12.570" v="17" actId="20577"/>
        <pc:sldMkLst>
          <pc:docMk/>
          <pc:sldMk cId="2366520092" sldId="259"/>
        </pc:sldMkLst>
        <pc:spChg chg="mod">
          <ac:chgData name="Daniel Lepe Vega" userId="e73c9522-e7d0-4a7d-9c69-ea76f40b0d13" providerId="ADAL" clId="{29F73F3D-A4EF-44F0-8249-5AF74CD86390}" dt="2018-06-04T12:49:12.570" v="17" actId="20577"/>
          <ac:spMkLst>
            <pc:docMk/>
            <pc:sldMk cId="2366520092" sldId="259"/>
            <ac:spMk id="2" creationId="{9300D750-8C0B-4F15-85EB-9D7070C14D32}"/>
          </ac:spMkLst>
        </pc:spChg>
      </pc:sldChg>
      <pc:sldChg chg="modSp add">
        <pc:chgData name="Daniel Lepe Vega" userId="e73c9522-e7d0-4a7d-9c69-ea76f40b0d13" providerId="ADAL" clId="{29F73F3D-A4EF-44F0-8249-5AF74CD86390}" dt="2018-06-04T12:45:28.273" v="2" actId="20577"/>
        <pc:sldMkLst>
          <pc:docMk/>
          <pc:sldMk cId="2919121014" sldId="261"/>
        </pc:sldMkLst>
        <pc:spChg chg="mod">
          <ac:chgData name="Daniel Lepe Vega" userId="e73c9522-e7d0-4a7d-9c69-ea76f40b0d13" providerId="ADAL" clId="{29F73F3D-A4EF-44F0-8249-5AF74CD86390}" dt="2018-06-04T12:45:28.273" v="2" actId="20577"/>
          <ac:spMkLst>
            <pc:docMk/>
            <pc:sldMk cId="2919121014" sldId="261"/>
            <ac:spMk id="3" creationId="{24E70529-7884-4167-A998-F5F93C3B2CC1}"/>
          </ac:spMkLst>
        </pc:spChg>
      </pc:sldChg>
      <pc:sldChg chg="add del">
        <pc:chgData name="Daniel Lepe Vega" userId="e73c9522-e7d0-4a7d-9c69-ea76f40b0d13" providerId="ADAL" clId="{29F73F3D-A4EF-44F0-8249-5AF74CD86390}" dt="2018-06-04T13:19:05.492" v="19"/>
        <pc:sldMkLst>
          <pc:docMk/>
          <pc:sldMk cId="2116700568"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BBF5-1FBF-4162-BA64-79D14F5E03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022FF7-33BF-4E68-9906-CB6FF87839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BBBDB9-6596-4C68-85C1-B61C64FB78C7}"/>
              </a:ext>
            </a:extLst>
          </p:cNvPr>
          <p:cNvSpPr>
            <a:spLocks noGrp="1"/>
          </p:cNvSpPr>
          <p:nvPr>
            <p:ph type="dt" sz="half" idx="10"/>
          </p:nvPr>
        </p:nvSpPr>
        <p:spPr/>
        <p:txBody>
          <a:bodyPr/>
          <a:lstStyle/>
          <a:p>
            <a:fld id="{EDD72140-A534-413D-8AE8-0F399E97B961}" type="datetimeFigureOut">
              <a:rPr lang="en-US" smtClean="0"/>
              <a:t>6/3/2018</a:t>
            </a:fld>
            <a:endParaRPr lang="en-US"/>
          </a:p>
        </p:txBody>
      </p:sp>
      <p:sp>
        <p:nvSpPr>
          <p:cNvPr id="5" name="Footer Placeholder 4">
            <a:extLst>
              <a:ext uri="{FF2B5EF4-FFF2-40B4-BE49-F238E27FC236}">
                <a16:creationId xmlns:a16="http://schemas.microsoft.com/office/drawing/2014/main" id="{0D9F0E87-7BBF-48E5-B27E-16A287759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85F2C-3E07-4409-AD68-1C2D19192340}"/>
              </a:ext>
            </a:extLst>
          </p:cNvPr>
          <p:cNvSpPr>
            <a:spLocks noGrp="1"/>
          </p:cNvSpPr>
          <p:nvPr>
            <p:ph type="sldNum" sz="quarter" idx="12"/>
          </p:nvPr>
        </p:nvSpPr>
        <p:spPr/>
        <p:txBody>
          <a:bodyPr/>
          <a:lstStyle/>
          <a:p>
            <a:fld id="{FD1D9149-4FD6-4AAE-90B8-E3C3EEF5695C}" type="slidenum">
              <a:rPr lang="en-US" smtClean="0"/>
              <a:t>‹#›</a:t>
            </a:fld>
            <a:endParaRPr lang="en-US"/>
          </a:p>
        </p:txBody>
      </p:sp>
    </p:spTree>
    <p:extLst>
      <p:ext uri="{BB962C8B-B14F-4D97-AF65-F5344CB8AC3E}">
        <p14:creationId xmlns:p14="http://schemas.microsoft.com/office/powerpoint/2010/main" val="1845223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C5DB-9F21-4951-93BF-B558090961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D02371-AB9D-4E30-AFE5-2EFEDF12F1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55642-8EE5-4049-963B-F027E0809367}"/>
              </a:ext>
            </a:extLst>
          </p:cNvPr>
          <p:cNvSpPr>
            <a:spLocks noGrp="1"/>
          </p:cNvSpPr>
          <p:nvPr>
            <p:ph type="dt" sz="half" idx="10"/>
          </p:nvPr>
        </p:nvSpPr>
        <p:spPr/>
        <p:txBody>
          <a:bodyPr/>
          <a:lstStyle/>
          <a:p>
            <a:fld id="{EDD72140-A534-413D-8AE8-0F399E97B961}" type="datetimeFigureOut">
              <a:rPr lang="en-US" smtClean="0"/>
              <a:t>6/3/2018</a:t>
            </a:fld>
            <a:endParaRPr lang="en-US"/>
          </a:p>
        </p:txBody>
      </p:sp>
      <p:sp>
        <p:nvSpPr>
          <p:cNvPr id="5" name="Footer Placeholder 4">
            <a:extLst>
              <a:ext uri="{FF2B5EF4-FFF2-40B4-BE49-F238E27FC236}">
                <a16:creationId xmlns:a16="http://schemas.microsoft.com/office/drawing/2014/main" id="{600E6F11-8FF2-4A4B-8293-3CEE64452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C9D64-7B2F-4D71-9C9C-C5D03D914580}"/>
              </a:ext>
            </a:extLst>
          </p:cNvPr>
          <p:cNvSpPr>
            <a:spLocks noGrp="1"/>
          </p:cNvSpPr>
          <p:nvPr>
            <p:ph type="sldNum" sz="quarter" idx="12"/>
          </p:nvPr>
        </p:nvSpPr>
        <p:spPr/>
        <p:txBody>
          <a:bodyPr/>
          <a:lstStyle/>
          <a:p>
            <a:fld id="{FD1D9149-4FD6-4AAE-90B8-E3C3EEF5695C}" type="slidenum">
              <a:rPr lang="en-US" smtClean="0"/>
              <a:t>‹#›</a:t>
            </a:fld>
            <a:endParaRPr lang="en-US"/>
          </a:p>
        </p:txBody>
      </p:sp>
    </p:spTree>
    <p:extLst>
      <p:ext uri="{BB962C8B-B14F-4D97-AF65-F5344CB8AC3E}">
        <p14:creationId xmlns:p14="http://schemas.microsoft.com/office/powerpoint/2010/main" val="60121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48852-7339-42B4-BDEA-22EDAF519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A9DF9C-A441-477C-B2A7-D030FAE62F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BB2DC-55C7-4DF8-90E8-AA5703B2A866}"/>
              </a:ext>
            </a:extLst>
          </p:cNvPr>
          <p:cNvSpPr>
            <a:spLocks noGrp="1"/>
          </p:cNvSpPr>
          <p:nvPr>
            <p:ph type="dt" sz="half" idx="10"/>
          </p:nvPr>
        </p:nvSpPr>
        <p:spPr/>
        <p:txBody>
          <a:bodyPr/>
          <a:lstStyle/>
          <a:p>
            <a:fld id="{EDD72140-A534-413D-8AE8-0F399E97B961}" type="datetimeFigureOut">
              <a:rPr lang="en-US" smtClean="0"/>
              <a:t>6/3/2018</a:t>
            </a:fld>
            <a:endParaRPr lang="en-US"/>
          </a:p>
        </p:txBody>
      </p:sp>
      <p:sp>
        <p:nvSpPr>
          <p:cNvPr id="5" name="Footer Placeholder 4">
            <a:extLst>
              <a:ext uri="{FF2B5EF4-FFF2-40B4-BE49-F238E27FC236}">
                <a16:creationId xmlns:a16="http://schemas.microsoft.com/office/drawing/2014/main" id="{1321ADC8-1A9C-4E76-A08E-30CC59A83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81F8C-8213-440E-9EA9-AFCCE16A67F1}"/>
              </a:ext>
            </a:extLst>
          </p:cNvPr>
          <p:cNvSpPr>
            <a:spLocks noGrp="1"/>
          </p:cNvSpPr>
          <p:nvPr>
            <p:ph type="sldNum" sz="quarter" idx="12"/>
          </p:nvPr>
        </p:nvSpPr>
        <p:spPr/>
        <p:txBody>
          <a:bodyPr/>
          <a:lstStyle/>
          <a:p>
            <a:fld id="{FD1D9149-4FD6-4AAE-90B8-E3C3EEF5695C}" type="slidenum">
              <a:rPr lang="en-US" smtClean="0"/>
              <a:t>‹#›</a:t>
            </a:fld>
            <a:endParaRPr lang="en-US"/>
          </a:p>
        </p:txBody>
      </p:sp>
    </p:spTree>
    <p:extLst>
      <p:ext uri="{BB962C8B-B14F-4D97-AF65-F5344CB8AC3E}">
        <p14:creationId xmlns:p14="http://schemas.microsoft.com/office/powerpoint/2010/main" val="396795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7260-CBE5-4D8C-AEEB-A913782C1C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80559-24F7-47D0-9467-91F91C5379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3995D-E9A8-4E99-8D07-0C8F1C3C2160}"/>
              </a:ext>
            </a:extLst>
          </p:cNvPr>
          <p:cNvSpPr>
            <a:spLocks noGrp="1"/>
          </p:cNvSpPr>
          <p:nvPr>
            <p:ph type="dt" sz="half" idx="10"/>
          </p:nvPr>
        </p:nvSpPr>
        <p:spPr/>
        <p:txBody>
          <a:bodyPr/>
          <a:lstStyle/>
          <a:p>
            <a:fld id="{EDD72140-A534-413D-8AE8-0F399E97B961}" type="datetimeFigureOut">
              <a:rPr lang="en-US" smtClean="0"/>
              <a:t>6/3/2018</a:t>
            </a:fld>
            <a:endParaRPr lang="en-US"/>
          </a:p>
        </p:txBody>
      </p:sp>
      <p:sp>
        <p:nvSpPr>
          <p:cNvPr id="5" name="Footer Placeholder 4">
            <a:extLst>
              <a:ext uri="{FF2B5EF4-FFF2-40B4-BE49-F238E27FC236}">
                <a16:creationId xmlns:a16="http://schemas.microsoft.com/office/drawing/2014/main" id="{B2989047-83AA-4C50-A0B8-D4EA44B22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326CF-0D5A-4661-92D6-2FC6787C030B}"/>
              </a:ext>
            </a:extLst>
          </p:cNvPr>
          <p:cNvSpPr>
            <a:spLocks noGrp="1"/>
          </p:cNvSpPr>
          <p:nvPr>
            <p:ph type="sldNum" sz="quarter" idx="12"/>
          </p:nvPr>
        </p:nvSpPr>
        <p:spPr/>
        <p:txBody>
          <a:bodyPr/>
          <a:lstStyle/>
          <a:p>
            <a:fld id="{FD1D9149-4FD6-4AAE-90B8-E3C3EEF5695C}" type="slidenum">
              <a:rPr lang="en-US" smtClean="0"/>
              <a:t>‹#›</a:t>
            </a:fld>
            <a:endParaRPr lang="en-US"/>
          </a:p>
        </p:txBody>
      </p:sp>
    </p:spTree>
    <p:extLst>
      <p:ext uri="{BB962C8B-B14F-4D97-AF65-F5344CB8AC3E}">
        <p14:creationId xmlns:p14="http://schemas.microsoft.com/office/powerpoint/2010/main" val="284153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1915-7C26-4313-B42B-C6FBA840E0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63B1E7-D38C-4A37-8B1D-FC86BDF143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44405-4BD6-47A0-962C-1DBD6E834A7A}"/>
              </a:ext>
            </a:extLst>
          </p:cNvPr>
          <p:cNvSpPr>
            <a:spLocks noGrp="1"/>
          </p:cNvSpPr>
          <p:nvPr>
            <p:ph type="dt" sz="half" idx="10"/>
          </p:nvPr>
        </p:nvSpPr>
        <p:spPr/>
        <p:txBody>
          <a:bodyPr/>
          <a:lstStyle/>
          <a:p>
            <a:fld id="{EDD72140-A534-413D-8AE8-0F399E97B961}" type="datetimeFigureOut">
              <a:rPr lang="en-US" smtClean="0"/>
              <a:t>6/3/2018</a:t>
            </a:fld>
            <a:endParaRPr lang="en-US"/>
          </a:p>
        </p:txBody>
      </p:sp>
      <p:sp>
        <p:nvSpPr>
          <p:cNvPr id="5" name="Footer Placeholder 4">
            <a:extLst>
              <a:ext uri="{FF2B5EF4-FFF2-40B4-BE49-F238E27FC236}">
                <a16:creationId xmlns:a16="http://schemas.microsoft.com/office/drawing/2014/main" id="{608FB318-2F1C-4A78-AFDD-1286BBB95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8B722-7840-4067-BD5E-A38F627FC427}"/>
              </a:ext>
            </a:extLst>
          </p:cNvPr>
          <p:cNvSpPr>
            <a:spLocks noGrp="1"/>
          </p:cNvSpPr>
          <p:nvPr>
            <p:ph type="sldNum" sz="quarter" idx="12"/>
          </p:nvPr>
        </p:nvSpPr>
        <p:spPr/>
        <p:txBody>
          <a:bodyPr/>
          <a:lstStyle/>
          <a:p>
            <a:fld id="{FD1D9149-4FD6-4AAE-90B8-E3C3EEF5695C}" type="slidenum">
              <a:rPr lang="en-US" smtClean="0"/>
              <a:t>‹#›</a:t>
            </a:fld>
            <a:endParaRPr lang="en-US"/>
          </a:p>
        </p:txBody>
      </p:sp>
    </p:spTree>
    <p:extLst>
      <p:ext uri="{BB962C8B-B14F-4D97-AF65-F5344CB8AC3E}">
        <p14:creationId xmlns:p14="http://schemas.microsoft.com/office/powerpoint/2010/main" val="265536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A212-2980-4214-9F99-14BBFD014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66277-9A3E-4B70-AEB3-1390BE0C2C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EC2A9C-0AEE-4D7B-B46E-0598BEB02D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9ED40-CF68-4574-842D-01A085AF3C1A}"/>
              </a:ext>
            </a:extLst>
          </p:cNvPr>
          <p:cNvSpPr>
            <a:spLocks noGrp="1"/>
          </p:cNvSpPr>
          <p:nvPr>
            <p:ph type="dt" sz="half" idx="10"/>
          </p:nvPr>
        </p:nvSpPr>
        <p:spPr/>
        <p:txBody>
          <a:bodyPr/>
          <a:lstStyle/>
          <a:p>
            <a:fld id="{EDD72140-A534-413D-8AE8-0F399E97B961}" type="datetimeFigureOut">
              <a:rPr lang="en-US" smtClean="0"/>
              <a:t>6/3/2018</a:t>
            </a:fld>
            <a:endParaRPr lang="en-US"/>
          </a:p>
        </p:txBody>
      </p:sp>
      <p:sp>
        <p:nvSpPr>
          <p:cNvPr id="6" name="Footer Placeholder 5">
            <a:extLst>
              <a:ext uri="{FF2B5EF4-FFF2-40B4-BE49-F238E27FC236}">
                <a16:creationId xmlns:a16="http://schemas.microsoft.com/office/drawing/2014/main" id="{7E16958A-02C0-4C2D-9AF5-1F4B2789C3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51F16-9F49-4438-905A-12D6F47F6A89}"/>
              </a:ext>
            </a:extLst>
          </p:cNvPr>
          <p:cNvSpPr>
            <a:spLocks noGrp="1"/>
          </p:cNvSpPr>
          <p:nvPr>
            <p:ph type="sldNum" sz="quarter" idx="12"/>
          </p:nvPr>
        </p:nvSpPr>
        <p:spPr/>
        <p:txBody>
          <a:bodyPr/>
          <a:lstStyle/>
          <a:p>
            <a:fld id="{FD1D9149-4FD6-4AAE-90B8-E3C3EEF5695C}" type="slidenum">
              <a:rPr lang="en-US" smtClean="0"/>
              <a:t>‹#›</a:t>
            </a:fld>
            <a:endParaRPr lang="en-US"/>
          </a:p>
        </p:txBody>
      </p:sp>
    </p:spTree>
    <p:extLst>
      <p:ext uri="{BB962C8B-B14F-4D97-AF65-F5344CB8AC3E}">
        <p14:creationId xmlns:p14="http://schemas.microsoft.com/office/powerpoint/2010/main" val="344406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6270-9EC2-4BA6-A367-F83D9EF029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DD92CB-BE52-45CF-AA8F-F33D19CB7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181F58-6592-453B-9C67-8755935FD5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F5A6D5-B88C-43F5-A52A-EE42C8EF5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F94FBA-A157-406B-B4A3-A865868C56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2897B5-8A5F-4217-AD04-1B1BAB5F161B}"/>
              </a:ext>
            </a:extLst>
          </p:cNvPr>
          <p:cNvSpPr>
            <a:spLocks noGrp="1"/>
          </p:cNvSpPr>
          <p:nvPr>
            <p:ph type="dt" sz="half" idx="10"/>
          </p:nvPr>
        </p:nvSpPr>
        <p:spPr/>
        <p:txBody>
          <a:bodyPr/>
          <a:lstStyle/>
          <a:p>
            <a:fld id="{EDD72140-A534-413D-8AE8-0F399E97B961}" type="datetimeFigureOut">
              <a:rPr lang="en-US" smtClean="0"/>
              <a:t>6/3/2018</a:t>
            </a:fld>
            <a:endParaRPr lang="en-US"/>
          </a:p>
        </p:txBody>
      </p:sp>
      <p:sp>
        <p:nvSpPr>
          <p:cNvPr id="8" name="Footer Placeholder 7">
            <a:extLst>
              <a:ext uri="{FF2B5EF4-FFF2-40B4-BE49-F238E27FC236}">
                <a16:creationId xmlns:a16="http://schemas.microsoft.com/office/drawing/2014/main" id="{8DE73F32-9522-4D75-BAA2-D569A281EC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00C77-C3FB-4F80-90B1-105349876028}"/>
              </a:ext>
            </a:extLst>
          </p:cNvPr>
          <p:cNvSpPr>
            <a:spLocks noGrp="1"/>
          </p:cNvSpPr>
          <p:nvPr>
            <p:ph type="sldNum" sz="quarter" idx="12"/>
          </p:nvPr>
        </p:nvSpPr>
        <p:spPr/>
        <p:txBody>
          <a:bodyPr/>
          <a:lstStyle/>
          <a:p>
            <a:fld id="{FD1D9149-4FD6-4AAE-90B8-E3C3EEF5695C}" type="slidenum">
              <a:rPr lang="en-US" smtClean="0"/>
              <a:t>‹#›</a:t>
            </a:fld>
            <a:endParaRPr lang="en-US"/>
          </a:p>
        </p:txBody>
      </p:sp>
    </p:spTree>
    <p:extLst>
      <p:ext uri="{BB962C8B-B14F-4D97-AF65-F5344CB8AC3E}">
        <p14:creationId xmlns:p14="http://schemas.microsoft.com/office/powerpoint/2010/main" val="49951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19BA-FE98-4B10-8EAE-7FF59DB01B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0F5BD4-7A27-414D-BF46-C7B35A802190}"/>
              </a:ext>
            </a:extLst>
          </p:cNvPr>
          <p:cNvSpPr>
            <a:spLocks noGrp="1"/>
          </p:cNvSpPr>
          <p:nvPr>
            <p:ph type="dt" sz="half" idx="10"/>
          </p:nvPr>
        </p:nvSpPr>
        <p:spPr/>
        <p:txBody>
          <a:bodyPr/>
          <a:lstStyle/>
          <a:p>
            <a:fld id="{EDD72140-A534-413D-8AE8-0F399E97B961}" type="datetimeFigureOut">
              <a:rPr lang="en-US" smtClean="0"/>
              <a:t>6/3/2018</a:t>
            </a:fld>
            <a:endParaRPr lang="en-US"/>
          </a:p>
        </p:txBody>
      </p:sp>
      <p:sp>
        <p:nvSpPr>
          <p:cNvPr id="4" name="Footer Placeholder 3">
            <a:extLst>
              <a:ext uri="{FF2B5EF4-FFF2-40B4-BE49-F238E27FC236}">
                <a16:creationId xmlns:a16="http://schemas.microsoft.com/office/drawing/2014/main" id="{E0FAAE1D-EFA3-4A0C-A278-7DC15BE2C0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4F52E9-A8ED-4EFA-8615-2F3EBAC6C5E1}"/>
              </a:ext>
            </a:extLst>
          </p:cNvPr>
          <p:cNvSpPr>
            <a:spLocks noGrp="1"/>
          </p:cNvSpPr>
          <p:nvPr>
            <p:ph type="sldNum" sz="quarter" idx="12"/>
          </p:nvPr>
        </p:nvSpPr>
        <p:spPr/>
        <p:txBody>
          <a:bodyPr/>
          <a:lstStyle/>
          <a:p>
            <a:fld id="{FD1D9149-4FD6-4AAE-90B8-E3C3EEF5695C}" type="slidenum">
              <a:rPr lang="en-US" smtClean="0"/>
              <a:t>‹#›</a:t>
            </a:fld>
            <a:endParaRPr lang="en-US"/>
          </a:p>
        </p:txBody>
      </p:sp>
    </p:spTree>
    <p:extLst>
      <p:ext uri="{BB962C8B-B14F-4D97-AF65-F5344CB8AC3E}">
        <p14:creationId xmlns:p14="http://schemas.microsoft.com/office/powerpoint/2010/main" val="1395001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932FC-9FFC-4502-B59D-A168FDE97F10}"/>
              </a:ext>
            </a:extLst>
          </p:cNvPr>
          <p:cNvSpPr>
            <a:spLocks noGrp="1"/>
          </p:cNvSpPr>
          <p:nvPr>
            <p:ph type="dt" sz="half" idx="10"/>
          </p:nvPr>
        </p:nvSpPr>
        <p:spPr/>
        <p:txBody>
          <a:bodyPr/>
          <a:lstStyle/>
          <a:p>
            <a:fld id="{EDD72140-A534-413D-8AE8-0F399E97B961}" type="datetimeFigureOut">
              <a:rPr lang="en-US" smtClean="0"/>
              <a:t>6/3/2018</a:t>
            </a:fld>
            <a:endParaRPr lang="en-US"/>
          </a:p>
        </p:txBody>
      </p:sp>
      <p:sp>
        <p:nvSpPr>
          <p:cNvPr id="3" name="Footer Placeholder 2">
            <a:extLst>
              <a:ext uri="{FF2B5EF4-FFF2-40B4-BE49-F238E27FC236}">
                <a16:creationId xmlns:a16="http://schemas.microsoft.com/office/drawing/2014/main" id="{A76242FD-BE64-48F9-AC52-204CF546D3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0B7421-E3E2-4588-B137-B7A2EFC9AF9B}"/>
              </a:ext>
            </a:extLst>
          </p:cNvPr>
          <p:cNvSpPr>
            <a:spLocks noGrp="1"/>
          </p:cNvSpPr>
          <p:nvPr>
            <p:ph type="sldNum" sz="quarter" idx="12"/>
          </p:nvPr>
        </p:nvSpPr>
        <p:spPr/>
        <p:txBody>
          <a:bodyPr/>
          <a:lstStyle/>
          <a:p>
            <a:fld id="{FD1D9149-4FD6-4AAE-90B8-E3C3EEF5695C}" type="slidenum">
              <a:rPr lang="en-US" smtClean="0"/>
              <a:t>‹#›</a:t>
            </a:fld>
            <a:endParaRPr lang="en-US"/>
          </a:p>
        </p:txBody>
      </p:sp>
    </p:spTree>
    <p:extLst>
      <p:ext uri="{BB962C8B-B14F-4D97-AF65-F5344CB8AC3E}">
        <p14:creationId xmlns:p14="http://schemas.microsoft.com/office/powerpoint/2010/main" val="252149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DBC2-0AE0-4129-AE47-29090031CF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6F939B-C3C3-4B77-A95B-CB68A26BF2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CED080-BAF8-4BF7-8FA0-FBB7BE327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0E3FC6-4E19-4C96-9C27-F9BD782E4F40}"/>
              </a:ext>
            </a:extLst>
          </p:cNvPr>
          <p:cNvSpPr>
            <a:spLocks noGrp="1"/>
          </p:cNvSpPr>
          <p:nvPr>
            <p:ph type="dt" sz="half" idx="10"/>
          </p:nvPr>
        </p:nvSpPr>
        <p:spPr/>
        <p:txBody>
          <a:bodyPr/>
          <a:lstStyle/>
          <a:p>
            <a:fld id="{EDD72140-A534-413D-8AE8-0F399E97B961}" type="datetimeFigureOut">
              <a:rPr lang="en-US" smtClean="0"/>
              <a:t>6/3/2018</a:t>
            </a:fld>
            <a:endParaRPr lang="en-US"/>
          </a:p>
        </p:txBody>
      </p:sp>
      <p:sp>
        <p:nvSpPr>
          <p:cNvPr id="6" name="Footer Placeholder 5">
            <a:extLst>
              <a:ext uri="{FF2B5EF4-FFF2-40B4-BE49-F238E27FC236}">
                <a16:creationId xmlns:a16="http://schemas.microsoft.com/office/drawing/2014/main" id="{0E20A149-5210-4740-8B0E-886497127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87398-5715-4792-BB79-9279C695FE46}"/>
              </a:ext>
            </a:extLst>
          </p:cNvPr>
          <p:cNvSpPr>
            <a:spLocks noGrp="1"/>
          </p:cNvSpPr>
          <p:nvPr>
            <p:ph type="sldNum" sz="quarter" idx="12"/>
          </p:nvPr>
        </p:nvSpPr>
        <p:spPr/>
        <p:txBody>
          <a:bodyPr/>
          <a:lstStyle/>
          <a:p>
            <a:fld id="{FD1D9149-4FD6-4AAE-90B8-E3C3EEF5695C}" type="slidenum">
              <a:rPr lang="en-US" smtClean="0"/>
              <a:t>‹#›</a:t>
            </a:fld>
            <a:endParaRPr lang="en-US"/>
          </a:p>
        </p:txBody>
      </p:sp>
    </p:spTree>
    <p:extLst>
      <p:ext uri="{BB962C8B-B14F-4D97-AF65-F5344CB8AC3E}">
        <p14:creationId xmlns:p14="http://schemas.microsoft.com/office/powerpoint/2010/main" val="201351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02A2-75D8-4E8F-A160-4A83DF01AF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DC79-615E-498A-ABE1-39064CBC3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0BD2AE-D23F-4462-86C0-2A4F8E9B4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6F8AB6-C34D-4B54-93EB-B14774E23A7D}"/>
              </a:ext>
            </a:extLst>
          </p:cNvPr>
          <p:cNvSpPr>
            <a:spLocks noGrp="1"/>
          </p:cNvSpPr>
          <p:nvPr>
            <p:ph type="dt" sz="half" idx="10"/>
          </p:nvPr>
        </p:nvSpPr>
        <p:spPr/>
        <p:txBody>
          <a:bodyPr/>
          <a:lstStyle/>
          <a:p>
            <a:fld id="{EDD72140-A534-413D-8AE8-0F399E97B961}" type="datetimeFigureOut">
              <a:rPr lang="en-US" smtClean="0"/>
              <a:t>6/3/2018</a:t>
            </a:fld>
            <a:endParaRPr lang="en-US"/>
          </a:p>
        </p:txBody>
      </p:sp>
      <p:sp>
        <p:nvSpPr>
          <p:cNvPr id="6" name="Footer Placeholder 5">
            <a:extLst>
              <a:ext uri="{FF2B5EF4-FFF2-40B4-BE49-F238E27FC236}">
                <a16:creationId xmlns:a16="http://schemas.microsoft.com/office/drawing/2014/main" id="{CFCCD72B-F610-4061-975A-D8543B17A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7628E-0150-4D8B-B076-3D04AFC56149}"/>
              </a:ext>
            </a:extLst>
          </p:cNvPr>
          <p:cNvSpPr>
            <a:spLocks noGrp="1"/>
          </p:cNvSpPr>
          <p:nvPr>
            <p:ph type="sldNum" sz="quarter" idx="12"/>
          </p:nvPr>
        </p:nvSpPr>
        <p:spPr/>
        <p:txBody>
          <a:bodyPr/>
          <a:lstStyle/>
          <a:p>
            <a:fld id="{FD1D9149-4FD6-4AAE-90B8-E3C3EEF5695C}" type="slidenum">
              <a:rPr lang="en-US" smtClean="0"/>
              <a:t>‹#›</a:t>
            </a:fld>
            <a:endParaRPr lang="en-US"/>
          </a:p>
        </p:txBody>
      </p:sp>
    </p:spTree>
    <p:extLst>
      <p:ext uri="{BB962C8B-B14F-4D97-AF65-F5344CB8AC3E}">
        <p14:creationId xmlns:p14="http://schemas.microsoft.com/office/powerpoint/2010/main" val="219340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F96E6-BD13-4684-A143-1D1124002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3B8FCE-A03C-4967-B650-ECE1EC775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B219F-231E-42E2-9781-F36A59034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72140-A534-413D-8AE8-0F399E97B961}" type="datetimeFigureOut">
              <a:rPr lang="en-US" smtClean="0"/>
              <a:t>6/3/2018</a:t>
            </a:fld>
            <a:endParaRPr lang="en-US"/>
          </a:p>
        </p:txBody>
      </p:sp>
      <p:sp>
        <p:nvSpPr>
          <p:cNvPr id="5" name="Footer Placeholder 4">
            <a:extLst>
              <a:ext uri="{FF2B5EF4-FFF2-40B4-BE49-F238E27FC236}">
                <a16:creationId xmlns:a16="http://schemas.microsoft.com/office/drawing/2014/main" id="{16B8C8CE-AFD0-43B3-94C1-EBDCB5BB59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7CE9F4-DE33-437E-AC67-BD4690C32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D9149-4FD6-4AAE-90B8-E3C3EEF5695C}" type="slidenum">
              <a:rPr lang="en-US" smtClean="0"/>
              <a:t>‹#›</a:t>
            </a:fld>
            <a:endParaRPr lang="en-US"/>
          </a:p>
        </p:txBody>
      </p:sp>
    </p:spTree>
    <p:extLst>
      <p:ext uri="{BB962C8B-B14F-4D97-AF65-F5344CB8AC3E}">
        <p14:creationId xmlns:p14="http://schemas.microsoft.com/office/powerpoint/2010/main" val="254795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mmons.wikimedia.org/wiki/File:Secant_method.sv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s.wikipedia.org/wiki/M%C3%A9todo_de_la_secant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https://upload.wikimedia.org/wikipedia/commons/thumb/9/92/Secant_method.svg/220px-Secant_method.svg.png">
            <a:hlinkClick r:id="rId2"/>
            <a:extLst>
              <a:ext uri="{FF2B5EF4-FFF2-40B4-BE49-F238E27FC236}">
                <a16:creationId xmlns:a16="http://schemas.microsoft.com/office/drawing/2014/main" id="{73F955C5-D028-40EA-80BA-1ABECB469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85" y="1930741"/>
            <a:ext cx="4260814" cy="3815365"/>
          </a:xfrm>
          <a:prstGeom prst="rect">
            <a:avLst/>
          </a:prstGeom>
          <a:noFill/>
          <a:extLst>
            <a:ext uri="{909E8E84-426E-40DD-AFC4-6F175D3DCCD1}">
              <a14:hiddenFill xmlns:a14="http://schemas.microsoft.com/office/drawing/2010/main">
                <a:solidFill>
                  <a:srgbClr val="FFFFFF"/>
                </a:solidFill>
              </a14:hiddenFill>
            </a:ext>
          </a:extLst>
        </p:spPr>
      </p:pic>
      <p:sp>
        <p:nvSpPr>
          <p:cNvPr id="74" name="Freeform: Shape 73">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2F18A5-5513-433A-9C0C-D8A26C410653}"/>
              </a:ext>
            </a:extLst>
          </p:cNvPr>
          <p:cNvSpPr>
            <a:spLocks noGrp="1"/>
          </p:cNvSpPr>
          <p:nvPr>
            <p:ph type="title"/>
          </p:nvPr>
        </p:nvSpPr>
        <p:spPr>
          <a:xfrm>
            <a:off x="838199" y="365125"/>
            <a:ext cx="5529943" cy="1325563"/>
          </a:xfrm>
        </p:spPr>
        <p:txBody>
          <a:bodyPr>
            <a:normAutofit/>
          </a:bodyPr>
          <a:lstStyle/>
          <a:p>
            <a:endParaRPr lang="en-US"/>
          </a:p>
        </p:txBody>
      </p:sp>
      <p:sp>
        <p:nvSpPr>
          <p:cNvPr id="3" name="Content Placeholder 2">
            <a:extLst>
              <a:ext uri="{FF2B5EF4-FFF2-40B4-BE49-F238E27FC236}">
                <a16:creationId xmlns:a16="http://schemas.microsoft.com/office/drawing/2014/main" id="{EFDE2032-2C0F-4EDA-AE05-3911CFC63C87}"/>
              </a:ext>
            </a:extLst>
          </p:cNvPr>
          <p:cNvSpPr>
            <a:spLocks noGrp="1"/>
          </p:cNvSpPr>
          <p:nvPr>
            <p:ph idx="1"/>
          </p:nvPr>
        </p:nvSpPr>
        <p:spPr>
          <a:xfrm>
            <a:off x="149469" y="1825624"/>
            <a:ext cx="4816900" cy="4759813"/>
          </a:xfrm>
        </p:spPr>
        <p:txBody>
          <a:bodyPr>
            <a:normAutofit fontScale="55000" lnSpcReduction="20000"/>
          </a:bodyPr>
          <a:lstStyle/>
          <a:p>
            <a:r>
              <a:rPr lang="es-ES" dirty="0"/>
              <a:t>En análisis numérico el </a:t>
            </a:r>
            <a:r>
              <a:rPr lang="es-ES" b="1" dirty="0"/>
              <a:t>método de la secante</a:t>
            </a:r>
            <a:r>
              <a:rPr lang="es-ES" dirty="0"/>
              <a:t> es un método para encontrar los ceros de una función de forma iterativa.</a:t>
            </a:r>
          </a:p>
          <a:p>
            <a:r>
              <a:rPr lang="es-ES" dirty="0"/>
              <a:t>Es una variación del método de Newton-Raphson donde en vez de calcular la derivada de la función en el punto de estudio, teniendo en mente la definición de derivada, se aproxima la pendiente a la recta que une la función evaluada en el punto de estudio y en el punto de la iteración anterior. Este método es de especial interés cuando el coste computacional de derivar la función de estudio y evaluarla es demasiado elevado, por lo que el método de Newton no resulta atractivo.</a:t>
            </a:r>
          </a:p>
          <a:p>
            <a:r>
              <a:rPr lang="es-ES" dirty="0"/>
              <a:t>En otras palabras, el método de la secante es un algoritmo de la raíz de investigación que utiliza una serie de raíces de las líneas secantes para aproximar mejor la raíz de una función f. El método de la secante se puede considerar como una aproximación en diferencias finitas del método de Newton-Raphson. Sin embargo, este método fue desarrollado independientemente de este último.</a:t>
            </a:r>
          </a:p>
          <a:p>
            <a:endParaRPr lang="en-US" sz="2000" dirty="0"/>
          </a:p>
        </p:txBody>
      </p:sp>
    </p:spTree>
    <p:extLst>
      <p:ext uri="{BB962C8B-B14F-4D97-AF65-F5344CB8AC3E}">
        <p14:creationId xmlns:p14="http://schemas.microsoft.com/office/powerpoint/2010/main" val="27061374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2791A830-3A70-49AF-BD34-6DFF55200C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5014" y="2618997"/>
            <a:ext cx="10905066" cy="1792613"/>
          </a:xfrm>
          <a:prstGeom prst="rect">
            <a:avLst/>
          </a:prstGeom>
        </p:spPr>
      </p:pic>
      <p:sp>
        <p:nvSpPr>
          <p:cNvPr id="4" name="AutoShape 2" descr="{\displaystyle x_{n+1}=x_{n}-{\frac {x_{n}-x_{n-1}}{f(x_{n})-f(x_{n-1})}}f(x_{n}).}">
            <a:extLst>
              <a:ext uri="{FF2B5EF4-FFF2-40B4-BE49-F238E27FC236}">
                <a16:creationId xmlns:a16="http://schemas.microsoft.com/office/drawing/2014/main" id="{BA78FD2D-DB6D-4312-949C-A1FC1042B24A}"/>
              </a:ext>
            </a:extLst>
          </p:cNvPr>
          <p:cNvSpPr>
            <a:spLocks noChangeAspect="1" noChangeArrowheads="1"/>
          </p:cNvSpPr>
          <p:nvPr/>
        </p:nvSpPr>
        <p:spPr bwMode="auto">
          <a:xfrm>
            <a:off x="3516923" y="3276599"/>
            <a:ext cx="2731477" cy="27314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7463583C-E3B0-440B-98AA-E4008C5147C7}"/>
              </a:ext>
            </a:extLst>
          </p:cNvPr>
          <p:cNvSpPr txBox="1"/>
          <p:nvPr/>
        </p:nvSpPr>
        <p:spPr>
          <a:xfrm>
            <a:off x="3315432" y="1541585"/>
            <a:ext cx="7362825" cy="369332"/>
          </a:xfrm>
          <a:prstGeom prst="rect">
            <a:avLst/>
          </a:prstGeom>
          <a:noFill/>
        </p:spPr>
        <p:txBody>
          <a:bodyPr wrap="square" rtlCol="0">
            <a:spAutoFit/>
          </a:bodyPr>
          <a:lstStyle/>
          <a:p>
            <a:r>
              <a:rPr lang="en-US" dirty="0"/>
              <a:t>FÓRMULA PARA EL MÉTODO ITERATIVO DE LA SECANTE</a:t>
            </a:r>
          </a:p>
        </p:txBody>
      </p:sp>
    </p:spTree>
    <p:extLst>
      <p:ext uri="{BB962C8B-B14F-4D97-AF65-F5344CB8AC3E}">
        <p14:creationId xmlns:p14="http://schemas.microsoft.com/office/powerpoint/2010/main" val="86195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D71172B-5B1B-47AB-8D7E-0D97A6B9CE4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535605"/>
            <a:ext cx="5455917" cy="1541889"/>
          </a:xfrm>
          <a:prstGeom prst="rect">
            <a:avLst/>
          </a:prstGeom>
        </p:spPr>
      </p:pic>
      <p:pic>
        <p:nvPicPr>
          <p:cNvPr id="7" name="Graphic 6">
            <a:extLst>
              <a:ext uri="{FF2B5EF4-FFF2-40B4-BE49-F238E27FC236}">
                <a16:creationId xmlns:a16="http://schemas.microsoft.com/office/drawing/2014/main" id="{55BF8541-0DB4-40E4-9A60-B6FFFCE3F3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16043" y="1560623"/>
            <a:ext cx="5455917" cy="1491852"/>
          </a:xfrm>
          <a:prstGeom prst="rect">
            <a:avLst/>
          </a:prstGeom>
        </p:spPr>
      </p:pic>
      <p:cxnSp>
        <p:nvCxnSpPr>
          <p:cNvPr id="25" name="Straight Connector 2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300D750-8C0B-4F15-85EB-9D7070C14D32}"/>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err="1">
                <a:solidFill>
                  <a:srgbClr val="FFFFFF"/>
                </a:solidFill>
              </a:rPr>
              <a:t>Fórmula</a:t>
            </a:r>
            <a:r>
              <a:rPr lang="en-US" sz="5400" dirty="0">
                <a:solidFill>
                  <a:srgbClr val="FFFFFF"/>
                </a:solidFill>
              </a:rPr>
              <a:t> de </a:t>
            </a:r>
            <a:r>
              <a:rPr lang="en-US" sz="5400" dirty="0" err="1">
                <a:solidFill>
                  <a:srgbClr val="FFFFFF"/>
                </a:solidFill>
              </a:rPr>
              <a:t>recurrencia</a:t>
            </a:r>
            <a:r>
              <a:rPr lang="en-US" sz="5400" dirty="0">
                <a:solidFill>
                  <a:srgbClr val="FFFFFF"/>
                </a:solidFill>
              </a:rPr>
              <a:t> y </a:t>
            </a:r>
            <a:r>
              <a:rPr lang="en-US" sz="5400" dirty="0" err="1">
                <a:solidFill>
                  <a:srgbClr val="FFFFFF"/>
                </a:solidFill>
              </a:rPr>
              <a:t>convergencia</a:t>
            </a:r>
            <a:endParaRPr lang="en-US" sz="5400" dirty="0">
              <a:solidFill>
                <a:srgbClr val="FFFFFF"/>
              </a:solidFill>
            </a:endParaRPr>
          </a:p>
        </p:txBody>
      </p:sp>
    </p:spTree>
    <p:extLst>
      <p:ext uri="{BB962C8B-B14F-4D97-AF65-F5344CB8AC3E}">
        <p14:creationId xmlns:p14="http://schemas.microsoft.com/office/powerpoint/2010/main" val="236652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475F2E3-01E5-4D5A-81FF-9E5293A4A2B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7" y="2355895"/>
            <a:ext cx="10905066" cy="2146209"/>
          </a:xfrm>
          <a:prstGeom prst="rect">
            <a:avLst/>
          </a:prstGeom>
        </p:spPr>
      </p:pic>
      <p:sp>
        <p:nvSpPr>
          <p:cNvPr id="6" name="TextBox 5">
            <a:extLst>
              <a:ext uri="{FF2B5EF4-FFF2-40B4-BE49-F238E27FC236}">
                <a16:creationId xmlns:a16="http://schemas.microsoft.com/office/drawing/2014/main" id="{7534AC17-38C3-4D4A-ABCB-BB9A28ECBADB}"/>
              </a:ext>
            </a:extLst>
          </p:cNvPr>
          <p:cNvSpPr txBox="1"/>
          <p:nvPr/>
        </p:nvSpPr>
        <p:spPr>
          <a:xfrm>
            <a:off x="3314700" y="1318846"/>
            <a:ext cx="2832891" cy="369332"/>
          </a:xfrm>
          <a:prstGeom prst="rect">
            <a:avLst/>
          </a:prstGeom>
          <a:noFill/>
        </p:spPr>
        <p:txBody>
          <a:bodyPr wrap="none" rtlCol="0">
            <a:spAutoFit/>
          </a:bodyPr>
          <a:lstStyle/>
          <a:p>
            <a:r>
              <a:rPr lang="en-US" dirty="0"/>
              <a:t>FÓRMULA DE RECURRENCIA</a:t>
            </a:r>
          </a:p>
        </p:txBody>
      </p:sp>
    </p:spTree>
    <p:extLst>
      <p:ext uri="{BB962C8B-B14F-4D97-AF65-F5344CB8AC3E}">
        <p14:creationId xmlns:p14="http://schemas.microsoft.com/office/powerpoint/2010/main" val="3715546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C207-7A48-4DF7-A75C-027469BC51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E70529-7884-4167-A998-F5F93C3B2CC1}"/>
              </a:ext>
            </a:extLst>
          </p:cNvPr>
          <p:cNvSpPr>
            <a:spLocks noGrp="1"/>
          </p:cNvSpPr>
          <p:nvPr>
            <p:ph idx="1"/>
          </p:nvPr>
        </p:nvSpPr>
        <p:spPr/>
        <p:txBody>
          <a:bodyPr/>
          <a:lstStyle/>
          <a:p>
            <a:r>
              <a:rPr lang="en-US" dirty="0">
                <a:hlinkClick r:id="rId2"/>
              </a:rPr>
              <a:t>https://es.wikipedia.org/wiki/M%C3%A9todo_de_la_secante</a:t>
            </a:r>
            <a:endParaRPr lang="en-US" dirty="0"/>
          </a:p>
          <a:p>
            <a:endParaRPr lang="en-US" dirty="0"/>
          </a:p>
        </p:txBody>
      </p:sp>
    </p:spTree>
    <p:extLst>
      <p:ext uri="{BB962C8B-B14F-4D97-AF65-F5344CB8AC3E}">
        <p14:creationId xmlns:p14="http://schemas.microsoft.com/office/powerpoint/2010/main" val="2919121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38</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Fórmula de recurrencia y convergencia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Lepe Vega</dc:creator>
  <cp:lastModifiedBy>Daniel Lepe Vega</cp:lastModifiedBy>
  <cp:revision>5</cp:revision>
  <dcterms:created xsi:type="dcterms:W3CDTF">2018-06-04T03:22:59Z</dcterms:created>
  <dcterms:modified xsi:type="dcterms:W3CDTF">2018-06-04T14:21:53Z</dcterms:modified>
</cp:coreProperties>
</file>