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6F041-33AB-4A5F-B26B-26DD745E468C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AC97-BED5-42A3-96CA-566353971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7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1AC97-BED5-42A3-96CA-566353971AD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63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40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9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7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5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1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2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5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88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015A-E429-4B2A-B4A7-08F12722A2A4}" type="datetimeFigureOut">
              <a:rPr lang="pt-BR" smtClean="0"/>
              <a:t>10/04/2022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A3A0-69C3-487F-957C-DDBFD1335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63126"/>
              </p:ext>
            </p:extLst>
          </p:nvPr>
        </p:nvGraphicFramePr>
        <p:xfrm>
          <a:off x="3225718" y="1319354"/>
          <a:ext cx="198532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8390"/>
                <a:gridCol w="498390"/>
                <a:gridCol w="498390"/>
                <a:gridCol w="490151"/>
              </a:tblGrid>
              <a:tr h="34086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0437"/>
              </p:ext>
            </p:extLst>
          </p:nvPr>
        </p:nvGraphicFramePr>
        <p:xfrm>
          <a:off x="5211039" y="1313229"/>
          <a:ext cx="524133" cy="378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133"/>
              </a:tblGrid>
              <a:tr h="37801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281882" y="724930"/>
            <a:ext cx="67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foldr (-) 0 [1,2,3,4]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046282" y="1532174"/>
            <a:ext cx="2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11" name="Seta para baixo 10"/>
          <p:cNvSpPr/>
          <p:nvPr/>
        </p:nvSpPr>
        <p:spPr>
          <a:xfrm>
            <a:off x="4881538" y="1998407"/>
            <a:ext cx="177524" cy="271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39" y="2270256"/>
            <a:ext cx="2024047" cy="499915"/>
          </a:xfrm>
          <a:prstGeom prst="rect">
            <a:avLst/>
          </a:prstGeom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7720493" y="669572"/>
            <a:ext cx="3982916" cy="938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190440" rIns="19044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Seta em curva para cima 16"/>
          <p:cNvSpPr/>
          <p:nvPr/>
        </p:nvSpPr>
        <p:spPr>
          <a:xfrm>
            <a:off x="4933436" y="1697364"/>
            <a:ext cx="463378" cy="204724"/>
          </a:xfrm>
          <a:prstGeom prst="curvedUpArrow">
            <a:avLst>
              <a:gd name="adj1" fmla="val 25000"/>
              <a:gd name="adj2" fmla="val 378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 em curva para cima 17"/>
          <p:cNvSpPr/>
          <p:nvPr/>
        </p:nvSpPr>
        <p:spPr>
          <a:xfrm>
            <a:off x="4513305" y="2770996"/>
            <a:ext cx="463378" cy="204724"/>
          </a:xfrm>
          <a:prstGeom prst="curvedUpArrow">
            <a:avLst>
              <a:gd name="adj1" fmla="val 25000"/>
              <a:gd name="adj2" fmla="val 378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626340" y="2606388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-</a:t>
            </a:r>
            <a:endParaRPr lang="pt-BR" dirty="0"/>
          </a:p>
        </p:txBody>
      </p:sp>
      <p:sp>
        <p:nvSpPr>
          <p:cNvPr id="20" name="Seta para baixo 19"/>
          <p:cNvSpPr/>
          <p:nvPr/>
        </p:nvSpPr>
        <p:spPr>
          <a:xfrm>
            <a:off x="4448816" y="3138339"/>
            <a:ext cx="177524" cy="271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40102"/>
              </p:ext>
            </p:extLst>
          </p:nvPr>
        </p:nvGraphicFramePr>
        <p:xfrm>
          <a:off x="3229839" y="3494598"/>
          <a:ext cx="1485900" cy="370840"/>
        </p:xfrm>
        <a:graphic>
          <a:graphicData uri="http://schemas.openxmlformats.org/drawingml/2006/table">
            <a:tbl>
              <a:tblPr firstRow="1" bandRow="1"/>
              <a:tblGrid>
                <a:gridCol w="495300"/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075" y="3894013"/>
            <a:ext cx="476250" cy="2286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39" y="4857781"/>
            <a:ext cx="476250" cy="2286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014" y="4179596"/>
            <a:ext cx="209550" cy="28575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764" y="5195647"/>
            <a:ext cx="209550" cy="285750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3593419" y="4721303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4058601" y="375328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endParaRPr lang="pt-BR" dirty="0"/>
          </a:p>
        </p:txBody>
      </p:sp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38279"/>
              </p:ext>
            </p:extLst>
          </p:nvPr>
        </p:nvGraphicFramePr>
        <p:xfrm>
          <a:off x="3225718" y="4473416"/>
          <a:ext cx="990600" cy="365760"/>
        </p:xfrm>
        <a:graphic>
          <a:graphicData uri="http://schemas.openxmlformats.org/drawingml/2006/table">
            <a:tbl>
              <a:tblPr firstRow="1" bandRow="1"/>
              <a:tblGrid>
                <a:gridCol w="495300"/>
                <a:gridCol w="495300"/>
              </a:tblGrid>
              <a:tr h="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56860"/>
              </p:ext>
            </p:extLst>
          </p:nvPr>
        </p:nvGraphicFramePr>
        <p:xfrm>
          <a:off x="3223493" y="5586409"/>
          <a:ext cx="491772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1772"/>
              </a:tblGrid>
              <a:tr h="34918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35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298357" y="724930"/>
            <a:ext cx="75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foldl (-) 0 [1,2,3,4] 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54902"/>
              </p:ext>
            </p:extLst>
          </p:nvPr>
        </p:nvGraphicFramePr>
        <p:xfrm>
          <a:off x="3756454" y="1304709"/>
          <a:ext cx="205946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865"/>
                <a:gridCol w="514865"/>
                <a:gridCol w="514865"/>
                <a:gridCol w="514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59028"/>
              </p:ext>
            </p:extLst>
          </p:nvPr>
        </p:nvGraphicFramePr>
        <p:xfrm>
          <a:off x="3229230" y="1304709"/>
          <a:ext cx="527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332" y="4780491"/>
            <a:ext cx="209550" cy="2857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17" y="3864140"/>
            <a:ext cx="209550" cy="2857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69" y="1959492"/>
            <a:ext cx="209550" cy="2857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51" y="2919769"/>
            <a:ext cx="209550" cy="28575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620138" y="159638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233410" y="4412272"/>
            <a:ext cx="255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172553" y="2517658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</a:t>
            </a:r>
          </a:p>
        </p:txBody>
      </p:sp>
      <p:sp>
        <p:nvSpPr>
          <p:cNvPr id="15" name="Retângulo 14"/>
          <p:cNvSpPr/>
          <p:nvPr/>
        </p:nvSpPr>
        <p:spPr>
          <a:xfrm flipH="1" flipV="1">
            <a:off x="4690032" y="3487083"/>
            <a:ext cx="265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endParaRPr lang="pt-BR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77833"/>
              </p:ext>
            </p:extLst>
          </p:nvPr>
        </p:nvGraphicFramePr>
        <p:xfrm>
          <a:off x="4276377" y="3238298"/>
          <a:ext cx="1557431" cy="370840"/>
        </p:xfrm>
        <a:graphic>
          <a:graphicData uri="http://schemas.openxmlformats.org/drawingml/2006/table">
            <a:tbl>
              <a:tblPr firstRow="1" bandRow="1"/>
              <a:tblGrid>
                <a:gridCol w="528857"/>
                <a:gridCol w="509430"/>
                <a:gridCol w="519144"/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82172"/>
              </p:ext>
            </p:extLst>
          </p:nvPr>
        </p:nvGraphicFramePr>
        <p:xfrm>
          <a:off x="4824758" y="4157615"/>
          <a:ext cx="1005018" cy="365760"/>
        </p:xfrm>
        <a:graphic>
          <a:graphicData uri="http://schemas.openxmlformats.org/drawingml/2006/table">
            <a:tbl>
              <a:tblPr firstRow="1" bandRow="1"/>
              <a:tblGrid>
                <a:gridCol w="512887"/>
                <a:gridCol w="492131"/>
              </a:tblGrid>
              <a:tr h="345296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02197"/>
              </p:ext>
            </p:extLst>
          </p:nvPr>
        </p:nvGraphicFramePr>
        <p:xfrm>
          <a:off x="5378792" y="5104725"/>
          <a:ext cx="495300" cy="365760"/>
        </p:xfrm>
        <a:graphic>
          <a:graphicData uri="http://schemas.openxmlformats.org/drawingml/2006/table">
            <a:tbl>
              <a:tblPr firstRow="1" bandRow="1"/>
              <a:tblGrid>
                <a:gridCol w="495300"/>
              </a:tblGrid>
              <a:tr h="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  <a:endParaRPr lang="pt-B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0" y="1678871"/>
            <a:ext cx="604373" cy="225572"/>
          </a:xfrm>
          <a:prstGeom prst="rect">
            <a:avLst/>
          </a:prstGeom>
        </p:spPr>
      </p:pic>
      <p:sp>
        <p:nvSpPr>
          <p:cNvPr id="24" name="Seta em curva para cima 23"/>
          <p:cNvSpPr/>
          <p:nvPr/>
        </p:nvSpPr>
        <p:spPr>
          <a:xfrm>
            <a:off x="4011828" y="2632439"/>
            <a:ext cx="576648" cy="204724"/>
          </a:xfrm>
          <a:prstGeom prst="curvedUpArrow">
            <a:avLst>
              <a:gd name="adj1" fmla="val 25000"/>
              <a:gd name="adj2" fmla="val 378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Seta em curva para cima 24"/>
          <p:cNvSpPr/>
          <p:nvPr/>
        </p:nvSpPr>
        <p:spPr>
          <a:xfrm>
            <a:off x="5095577" y="4537283"/>
            <a:ext cx="530865" cy="204724"/>
          </a:xfrm>
          <a:prstGeom prst="curvedUpArrow">
            <a:avLst>
              <a:gd name="adj1" fmla="val 25000"/>
              <a:gd name="adj2" fmla="val 378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Seta em curva para cima 25"/>
          <p:cNvSpPr/>
          <p:nvPr/>
        </p:nvSpPr>
        <p:spPr>
          <a:xfrm>
            <a:off x="4554494" y="3593607"/>
            <a:ext cx="536489" cy="204724"/>
          </a:xfrm>
          <a:prstGeom prst="curvedUpArrow">
            <a:avLst>
              <a:gd name="adj1" fmla="val 25000"/>
              <a:gd name="adj2" fmla="val 378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43732"/>
              </p:ext>
            </p:extLst>
          </p:nvPr>
        </p:nvGraphicFramePr>
        <p:xfrm>
          <a:off x="3770316" y="2257383"/>
          <a:ext cx="205946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4865"/>
                <a:gridCol w="514865"/>
                <a:gridCol w="514865"/>
                <a:gridCol w="514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0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53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Daniel</cp:lastModifiedBy>
  <cp:revision>6</cp:revision>
  <dcterms:created xsi:type="dcterms:W3CDTF">2022-04-10T23:45:53Z</dcterms:created>
  <dcterms:modified xsi:type="dcterms:W3CDTF">2022-04-11T00:34:44Z</dcterms:modified>
</cp:coreProperties>
</file>